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sldIdLst>
    <p:sldId id="279" r:id="rId2"/>
    <p:sldId id="286" r:id="rId3"/>
    <p:sldId id="288" r:id="rId4"/>
    <p:sldId id="289" r:id="rId5"/>
    <p:sldId id="278" r:id="rId6"/>
    <p:sldId id="290" r:id="rId7"/>
    <p:sldId id="291" r:id="rId8"/>
    <p:sldId id="292" r:id="rId9"/>
    <p:sldId id="293" r:id="rId10"/>
    <p:sldId id="294" r:id="rId11"/>
    <p:sldId id="285" r:id="rId12"/>
  </p:sldIdLst>
  <p:sldSz cx="6858000" cy="9906000" type="A4"/>
  <p:notesSz cx="6797675" cy="99266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143" userDrawn="1">
          <p15:clr>
            <a:srgbClr val="A4A3A4"/>
          </p15:clr>
        </p15:guide>
        <p15:guide id="2" pos="2160" userDrawn="1">
          <p15:clr>
            <a:srgbClr val="A4A3A4"/>
          </p15:clr>
        </p15:guide>
        <p15:guide id="3" orient="horz" pos="1805" userDrawn="1">
          <p15:clr>
            <a:srgbClr val="A4A3A4"/>
          </p15:clr>
        </p15:guide>
        <p15:guide id="8" orient="horz" pos="421" userDrawn="1">
          <p15:clr>
            <a:srgbClr val="A4A3A4"/>
          </p15:clr>
        </p15:guide>
        <p15:guide id="12" pos="459" userDrawn="1">
          <p15:clr>
            <a:srgbClr val="A4A3A4"/>
          </p15:clr>
        </p15:guide>
        <p15:guide id="13" pos="3816" userDrawn="1">
          <p15:clr>
            <a:srgbClr val="A4A3A4"/>
          </p15:clr>
        </p15:guide>
        <p15:guide id="15" orient="horz" pos="591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05F79"/>
    <a:srgbClr val="AFABAB"/>
    <a:srgbClr val="B4C7E7"/>
    <a:srgbClr val="F94040"/>
    <a:srgbClr val="55A0FB"/>
    <a:srgbClr val="FFFFFF"/>
    <a:srgbClr val="C5944E"/>
    <a:srgbClr val="94641F"/>
    <a:srgbClr val="C4161C"/>
    <a:srgbClr val="FF808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569" autoAdjust="0"/>
    <p:restoredTop sz="94660"/>
  </p:normalViewPr>
  <p:slideViewPr>
    <p:cSldViewPr snapToGrid="0" showGuides="1">
      <p:cViewPr varScale="1">
        <p:scale>
          <a:sx n="71" d="100"/>
          <a:sy n="71" d="100"/>
        </p:scale>
        <p:origin x="888" y="60"/>
      </p:cViewPr>
      <p:guideLst>
        <p:guide orient="horz" pos="3143"/>
        <p:guide pos="2160"/>
        <p:guide orient="horz" pos="1805"/>
        <p:guide orient="horz" pos="421"/>
        <p:guide pos="459"/>
        <p:guide pos="3816"/>
        <p:guide orient="horz" pos="591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621191"/>
            <a:ext cx="5829300" cy="3448756"/>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857250" y="5202944"/>
            <a:ext cx="5143500" cy="2391656"/>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60034619-B64E-4466-AE95-4B18E46CF157}" type="datetimeFigureOut">
              <a:rPr lang="en-GB" smtClean="0"/>
              <a:t>30/06/2022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2594753-251F-455F-B935-2BEF499124A2}" type="slidenum">
              <a:rPr lang="en-GB" smtClean="0"/>
              <a:t>‹#›</a:t>
            </a:fld>
            <a:endParaRPr lang="en-GB"/>
          </a:p>
        </p:txBody>
      </p:sp>
    </p:spTree>
    <p:extLst>
      <p:ext uri="{BB962C8B-B14F-4D97-AF65-F5344CB8AC3E}">
        <p14:creationId xmlns:p14="http://schemas.microsoft.com/office/powerpoint/2010/main" val="13364927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60034619-B64E-4466-AE95-4B18E46CF157}" type="datetimeFigureOut">
              <a:rPr lang="en-GB" smtClean="0"/>
              <a:t>30/06/2022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2594753-251F-455F-B935-2BEF499124A2}" type="slidenum">
              <a:rPr lang="en-GB" smtClean="0"/>
              <a:t>‹#›</a:t>
            </a:fld>
            <a:endParaRPr lang="en-GB"/>
          </a:p>
        </p:txBody>
      </p:sp>
    </p:spTree>
    <p:extLst>
      <p:ext uri="{BB962C8B-B14F-4D97-AF65-F5344CB8AC3E}">
        <p14:creationId xmlns:p14="http://schemas.microsoft.com/office/powerpoint/2010/main" val="21442820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527403"/>
            <a:ext cx="1478756" cy="8394877"/>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471488" y="527403"/>
            <a:ext cx="4350544" cy="8394877"/>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60034619-B64E-4466-AE95-4B18E46CF157}" type="datetimeFigureOut">
              <a:rPr lang="en-GB" smtClean="0"/>
              <a:t>30/06/2022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2594753-251F-455F-B935-2BEF499124A2}" type="slidenum">
              <a:rPr lang="en-GB" smtClean="0"/>
              <a:t>‹#›</a:t>
            </a:fld>
            <a:endParaRPr lang="en-GB"/>
          </a:p>
        </p:txBody>
      </p:sp>
    </p:spTree>
    <p:extLst>
      <p:ext uri="{BB962C8B-B14F-4D97-AF65-F5344CB8AC3E}">
        <p14:creationId xmlns:p14="http://schemas.microsoft.com/office/powerpoint/2010/main" val="761902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60034619-B64E-4466-AE95-4B18E46CF157}" type="datetimeFigureOut">
              <a:rPr lang="en-GB" smtClean="0"/>
              <a:t>30/06/2022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2594753-251F-455F-B935-2BEF499124A2}" type="slidenum">
              <a:rPr lang="en-GB" smtClean="0"/>
              <a:t>‹#›</a:t>
            </a:fld>
            <a:endParaRPr lang="en-GB"/>
          </a:p>
        </p:txBody>
      </p:sp>
    </p:spTree>
    <p:extLst>
      <p:ext uri="{BB962C8B-B14F-4D97-AF65-F5344CB8AC3E}">
        <p14:creationId xmlns:p14="http://schemas.microsoft.com/office/powerpoint/2010/main" val="3008700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467916" y="2469624"/>
            <a:ext cx="5915025" cy="4120620"/>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467916" y="6629226"/>
            <a:ext cx="5915025" cy="2166937"/>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60034619-B64E-4466-AE95-4B18E46CF157}" type="datetimeFigureOut">
              <a:rPr lang="en-GB" smtClean="0"/>
              <a:t>30/06/2022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2594753-251F-455F-B935-2BEF499124A2}" type="slidenum">
              <a:rPr lang="en-GB" smtClean="0"/>
              <a:t>‹#›</a:t>
            </a:fld>
            <a:endParaRPr lang="en-GB"/>
          </a:p>
        </p:txBody>
      </p:sp>
    </p:spTree>
    <p:extLst>
      <p:ext uri="{BB962C8B-B14F-4D97-AF65-F5344CB8AC3E}">
        <p14:creationId xmlns:p14="http://schemas.microsoft.com/office/powerpoint/2010/main" val="23274054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471488" y="2637014"/>
            <a:ext cx="2914650" cy="6285266"/>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3471863" y="2637014"/>
            <a:ext cx="2914650" cy="6285266"/>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Date Placeholder 4"/>
          <p:cNvSpPr>
            <a:spLocks noGrp="1"/>
          </p:cNvSpPr>
          <p:nvPr>
            <p:ph type="dt" sz="half" idx="10"/>
          </p:nvPr>
        </p:nvSpPr>
        <p:spPr/>
        <p:txBody>
          <a:bodyPr/>
          <a:lstStyle/>
          <a:p>
            <a:fld id="{60034619-B64E-4466-AE95-4B18E46CF157}" type="datetimeFigureOut">
              <a:rPr lang="en-GB" smtClean="0"/>
              <a:t>30/06/2022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2594753-251F-455F-B935-2BEF499124A2}" type="slidenum">
              <a:rPr lang="en-GB" smtClean="0"/>
              <a:t>‹#›</a:t>
            </a:fld>
            <a:endParaRPr lang="en-GB"/>
          </a:p>
        </p:txBody>
      </p:sp>
    </p:spTree>
    <p:extLst>
      <p:ext uri="{BB962C8B-B14F-4D97-AF65-F5344CB8AC3E}">
        <p14:creationId xmlns:p14="http://schemas.microsoft.com/office/powerpoint/2010/main" val="12977281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472381" y="527405"/>
            <a:ext cx="5915025" cy="1914702"/>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472381" y="2428347"/>
            <a:ext cx="2901255"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Content Placeholder 3"/>
          <p:cNvSpPr>
            <a:spLocks noGrp="1"/>
          </p:cNvSpPr>
          <p:nvPr>
            <p:ph sz="half" idx="2"/>
          </p:nvPr>
        </p:nvSpPr>
        <p:spPr>
          <a:xfrm>
            <a:off x="472381" y="3618442"/>
            <a:ext cx="2901255" cy="5322183"/>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3471863" y="2428347"/>
            <a:ext cx="2915543"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Content Placeholder 5"/>
          <p:cNvSpPr>
            <a:spLocks noGrp="1"/>
          </p:cNvSpPr>
          <p:nvPr>
            <p:ph sz="quarter" idx="4"/>
          </p:nvPr>
        </p:nvSpPr>
        <p:spPr>
          <a:xfrm>
            <a:off x="3471863" y="3618442"/>
            <a:ext cx="2915543" cy="5322183"/>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p:txBody>
          <a:bodyPr/>
          <a:lstStyle/>
          <a:p>
            <a:fld id="{60034619-B64E-4466-AE95-4B18E46CF157}" type="datetimeFigureOut">
              <a:rPr lang="en-GB" smtClean="0"/>
              <a:t>30/06/2022</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32594753-251F-455F-B935-2BEF499124A2}" type="slidenum">
              <a:rPr lang="en-GB" smtClean="0"/>
              <a:t>‹#›</a:t>
            </a:fld>
            <a:endParaRPr lang="en-GB"/>
          </a:p>
        </p:txBody>
      </p:sp>
    </p:spTree>
    <p:extLst>
      <p:ext uri="{BB962C8B-B14F-4D97-AF65-F5344CB8AC3E}">
        <p14:creationId xmlns:p14="http://schemas.microsoft.com/office/powerpoint/2010/main" val="38893438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60034619-B64E-4466-AE95-4B18E46CF157}" type="datetimeFigureOut">
              <a:rPr lang="en-GB" smtClean="0"/>
              <a:t>30/06/2022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32594753-251F-455F-B935-2BEF499124A2}" type="slidenum">
              <a:rPr lang="en-GB" smtClean="0"/>
              <a:t>‹#›</a:t>
            </a:fld>
            <a:endParaRPr lang="en-GB"/>
          </a:p>
        </p:txBody>
      </p:sp>
    </p:spTree>
    <p:extLst>
      <p:ext uri="{BB962C8B-B14F-4D97-AF65-F5344CB8AC3E}">
        <p14:creationId xmlns:p14="http://schemas.microsoft.com/office/powerpoint/2010/main" val="11916177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0034619-B64E-4466-AE95-4B18E46CF157}" type="datetimeFigureOut">
              <a:rPr lang="en-GB" smtClean="0"/>
              <a:t>30/06/2022</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32594753-251F-455F-B935-2BEF499124A2}" type="slidenum">
              <a:rPr lang="en-GB" smtClean="0"/>
              <a:t>‹#›</a:t>
            </a:fld>
            <a:endParaRPr lang="en-GB"/>
          </a:p>
        </p:txBody>
      </p:sp>
    </p:spTree>
    <p:extLst>
      <p:ext uri="{BB962C8B-B14F-4D97-AF65-F5344CB8AC3E}">
        <p14:creationId xmlns:p14="http://schemas.microsoft.com/office/powerpoint/2010/main" val="28655680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2915543" y="1426283"/>
            <a:ext cx="3471863" cy="7039681"/>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60034619-B64E-4466-AE95-4B18E46CF157}" type="datetimeFigureOut">
              <a:rPr lang="en-GB" smtClean="0"/>
              <a:t>30/06/2022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2594753-251F-455F-B935-2BEF499124A2}" type="slidenum">
              <a:rPr lang="en-GB" smtClean="0"/>
              <a:t>‹#›</a:t>
            </a:fld>
            <a:endParaRPr lang="en-GB"/>
          </a:p>
        </p:txBody>
      </p:sp>
    </p:spTree>
    <p:extLst>
      <p:ext uri="{BB962C8B-B14F-4D97-AF65-F5344CB8AC3E}">
        <p14:creationId xmlns:p14="http://schemas.microsoft.com/office/powerpoint/2010/main" val="21534909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2915543" y="1426283"/>
            <a:ext cx="3471863" cy="7039681"/>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60034619-B64E-4466-AE95-4B18E46CF157}" type="datetimeFigureOut">
              <a:rPr lang="en-GB" smtClean="0"/>
              <a:t>30/06/2022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2594753-251F-455F-B935-2BEF499124A2}" type="slidenum">
              <a:rPr lang="en-GB" smtClean="0"/>
              <a:t>‹#›</a:t>
            </a:fld>
            <a:endParaRPr lang="en-GB"/>
          </a:p>
        </p:txBody>
      </p:sp>
    </p:spTree>
    <p:extLst>
      <p:ext uri="{BB962C8B-B14F-4D97-AF65-F5344CB8AC3E}">
        <p14:creationId xmlns:p14="http://schemas.microsoft.com/office/powerpoint/2010/main" val="35744883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527405"/>
            <a:ext cx="5915025" cy="191470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471488" y="2637014"/>
            <a:ext cx="5915025" cy="6285266"/>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471488" y="9181397"/>
            <a:ext cx="1543050" cy="527403"/>
          </a:xfrm>
          <a:prstGeom prst="rect">
            <a:avLst/>
          </a:prstGeom>
        </p:spPr>
        <p:txBody>
          <a:bodyPr vert="horz" lIns="91440" tIns="45720" rIns="91440" bIns="45720" rtlCol="0" anchor="ctr"/>
          <a:lstStyle>
            <a:lvl1pPr algn="l">
              <a:defRPr sz="900">
                <a:solidFill>
                  <a:schemeClr val="tx1">
                    <a:tint val="75000"/>
                  </a:schemeClr>
                </a:solidFill>
              </a:defRPr>
            </a:lvl1pPr>
          </a:lstStyle>
          <a:p>
            <a:fld id="{60034619-B64E-4466-AE95-4B18E46CF157}" type="datetimeFigureOut">
              <a:rPr lang="en-GB" smtClean="0"/>
              <a:t>30/06/2022</a:t>
            </a:fld>
            <a:endParaRPr lang="en-GB"/>
          </a:p>
        </p:txBody>
      </p:sp>
      <p:sp>
        <p:nvSpPr>
          <p:cNvPr id="5" name="Footer Placeholder 4"/>
          <p:cNvSpPr>
            <a:spLocks noGrp="1"/>
          </p:cNvSpPr>
          <p:nvPr>
            <p:ph type="ftr" sz="quarter" idx="3"/>
          </p:nvPr>
        </p:nvSpPr>
        <p:spPr>
          <a:xfrm>
            <a:off x="2271713" y="9181397"/>
            <a:ext cx="2314575" cy="527403"/>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4843463" y="9181397"/>
            <a:ext cx="1543050" cy="527403"/>
          </a:xfrm>
          <a:prstGeom prst="rect">
            <a:avLst/>
          </a:prstGeom>
        </p:spPr>
        <p:txBody>
          <a:bodyPr vert="horz" lIns="91440" tIns="45720" rIns="91440" bIns="45720" rtlCol="0" anchor="ctr"/>
          <a:lstStyle>
            <a:lvl1pPr algn="r">
              <a:defRPr sz="900">
                <a:solidFill>
                  <a:schemeClr val="tx1">
                    <a:tint val="75000"/>
                  </a:schemeClr>
                </a:solidFill>
              </a:defRPr>
            </a:lvl1pPr>
          </a:lstStyle>
          <a:p>
            <a:fld id="{32594753-251F-455F-B935-2BEF499124A2}" type="slidenum">
              <a:rPr lang="en-GB" smtClean="0"/>
              <a:t>‹#›</a:t>
            </a:fld>
            <a:endParaRPr lang="en-GB"/>
          </a:p>
        </p:txBody>
      </p:sp>
    </p:spTree>
    <p:extLst>
      <p:ext uri="{BB962C8B-B14F-4D97-AF65-F5344CB8AC3E}">
        <p14:creationId xmlns:p14="http://schemas.microsoft.com/office/powerpoint/2010/main" val="3073002077"/>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3.emf"/><Relationship Id="rId2" Type="http://schemas.openxmlformats.org/officeDocument/2006/relationships/oleObject" Target="../embeddings/oleObject1.bin"/><Relationship Id="rId1" Type="http://schemas.openxmlformats.org/officeDocument/2006/relationships/slideLayout" Target="../slideLayouts/slideLayout2.xml"/><Relationship Id="rId6" Type="http://schemas.openxmlformats.org/officeDocument/2006/relationships/oleObject" Target="../embeddings/oleObject3.bin"/><Relationship Id="rId5" Type="http://schemas.openxmlformats.org/officeDocument/2006/relationships/image" Target="../media/image2.emf"/><Relationship Id="rId4" Type="http://schemas.openxmlformats.org/officeDocument/2006/relationships/oleObject" Target="../embeddings/oleObject2.bin"/></Relationships>
</file>

<file path=ppt/slides/_rels/slide10.xml.rels><?xml version="1.0" encoding="UTF-8" standalone="yes"?>
<Relationships xmlns="http://schemas.openxmlformats.org/package/2006/relationships"><Relationship Id="rId8" Type="http://schemas.openxmlformats.org/officeDocument/2006/relationships/oleObject" Target="../embeddings/oleObject32.bin"/><Relationship Id="rId3" Type="http://schemas.openxmlformats.org/officeDocument/2006/relationships/image" Target="../media/image34.emf"/><Relationship Id="rId7" Type="http://schemas.openxmlformats.org/officeDocument/2006/relationships/image" Target="../media/image36.emf"/><Relationship Id="rId2" Type="http://schemas.openxmlformats.org/officeDocument/2006/relationships/oleObject" Target="../embeddings/oleObject29.bin"/><Relationship Id="rId1" Type="http://schemas.openxmlformats.org/officeDocument/2006/relationships/slideLayout" Target="../slideLayouts/slideLayout2.xml"/><Relationship Id="rId6" Type="http://schemas.openxmlformats.org/officeDocument/2006/relationships/oleObject" Target="../embeddings/oleObject31.bin"/><Relationship Id="rId5" Type="http://schemas.openxmlformats.org/officeDocument/2006/relationships/image" Target="../media/image35.emf"/><Relationship Id="rId4" Type="http://schemas.openxmlformats.org/officeDocument/2006/relationships/oleObject" Target="../embeddings/oleObject30.bin"/><Relationship Id="rId9" Type="http://schemas.openxmlformats.org/officeDocument/2006/relationships/image" Target="../media/image37.em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oleObject" Target="../embeddings/oleObject4.bin"/><Relationship Id="rId1" Type="http://schemas.openxmlformats.org/officeDocument/2006/relationships/slideLayout" Target="../slideLayouts/slideLayout2.xml"/><Relationship Id="rId5" Type="http://schemas.openxmlformats.org/officeDocument/2006/relationships/image" Target="../media/image5.emf"/><Relationship Id="rId4" Type="http://schemas.openxmlformats.org/officeDocument/2006/relationships/oleObject" Target="../embeddings/oleObject5.bin"/></Relationships>
</file>

<file path=ppt/slides/_rels/slide3.xml.rels><?xml version="1.0" encoding="UTF-8" standalone="yes"?>
<Relationships xmlns="http://schemas.openxmlformats.org/package/2006/relationships"><Relationship Id="rId8" Type="http://schemas.openxmlformats.org/officeDocument/2006/relationships/oleObject" Target="../embeddings/oleObject9.bin"/><Relationship Id="rId13" Type="http://schemas.openxmlformats.org/officeDocument/2006/relationships/image" Target="../media/image11.emf"/><Relationship Id="rId3" Type="http://schemas.openxmlformats.org/officeDocument/2006/relationships/image" Target="../media/image6.emf"/><Relationship Id="rId7" Type="http://schemas.openxmlformats.org/officeDocument/2006/relationships/image" Target="../media/image8.emf"/><Relationship Id="rId12" Type="http://schemas.openxmlformats.org/officeDocument/2006/relationships/oleObject" Target="../embeddings/oleObject11.bin"/><Relationship Id="rId2" Type="http://schemas.openxmlformats.org/officeDocument/2006/relationships/oleObject" Target="../embeddings/oleObject6.bin"/><Relationship Id="rId1" Type="http://schemas.openxmlformats.org/officeDocument/2006/relationships/slideLayout" Target="../slideLayouts/slideLayout2.xml"/><Relationship Id="rId6" Type="http://schemas.openxmlformats.org/officeDocument/2006/relationships/oleObject" Target="../embeddings/oleObject8.bin"/><Relationship Id="rId11" Type="http://schemas.openxmlformats.org/officeDocument/2006/relationships/image" Target="../media/image10.emf"/><Relationship Id="rId5" Type="http://schemas.openxmlformats.org/officeDocument/2006/relationships/image" Target="../media/image7.emf"/><Relationship Id="rId10" Type="http://schemas.openxmlformats.org/officeDocument/2006/relationships/oleObject" Target="../embeddings/oleObject10.bin"/><Relationship Id="rId4" Type="http://schemas.openxmlformats.org/officeDocument/2006/relationships/oleObject" Target="../embeddings/oleObject7.bin"/><Relationship Id="rId9" Type="http://schemas.openxmlformats.org/officeDocument/2006/relationships/image" Target="../media/image9.emf"/></Relationships>
</file>

<file path=ppt/slides/_rels/slide4.xml.rels><?xml version="1.0" encoding="UTF-8" standalone="yes"?>
<Relationships xmlns="http://schemas.openxmlformats.org/package/2006/relationships"><Relationship Id="rId3" Type="http://schemas.openxmlformats.org/officeDocument/2006/relationships/image" Target="../media/image12.emf"/><Relationship Id="rId7" Type="http://schemas.openxmlformats.org/officeDocument/2006/relationships/image" Target="../media/image14.emf"/><Relationship Id="rId2" Type="http://schemas.openxmlformats.org/officeDocument/2006/relationships/oleObject" Target="../embeddings/oleObject12.bin"/><Relationship Id="rId1" Type="http://schemas.openxmlformats.org/officeDocument/2006/relationships/slideLayout" Target="../slideLayouts/slideLayout2.xml"/><Relationship Id="rId6" Type="http://schemas.openxmlformats.org/officeDocument/2006/relationships/oleObject" Target="../embeddings/oleObject14.bin"/><Relationship Id="rId5" Type="http://schemas.openxmlformats.org/officeDocument/2006/relationships/image" Target="../media/image13.emf"/><Relationship Id="rId4" Type="http://schemas.openxmlformats.org/officeDocument/2006/relationships/oleObject" Target="../embeddings/oleObject13.bin"/></Relationships>
</file>

<file path=ppt/slides/_rels/slide5.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oleObject" Target="../embeddings/oleObject15.bin"/><Relationship Id="rId1" Type="http://schemas.openxmlformats.org/officeDocument/2006/relationships/slideLayout" Target="../slideLayouts/slideLayout2.xml"/><Relationship Id="rId5" Type="http://schemas.openxmlformats.org/officeDocument/2006/relationships/image" Target="../media/image16.emf"/><Relationship Id="rId4" Type="http://schemas.openxmlformats.org/officeDocument/2006/relationships/oleObject" Target="../embeddings/oleObject16.bin"/></Relationships>
</file>

<file path=ppt/slides/_rels/slide6.xml.rels><?xml version="1.0" encoding="UTF-8" standalone="yes"?>
<Relationships xmlns="http://schemas.openxmlformats.org/package/2006/relationships"><Relationship Id="rId3" Type="http://schemas.openxmlformats.org/officeDocument/2006/relationships/image" Target="../media/image17.emf"/><Relationship Id="rId7" Type="http://schemas.microsoft.com/office/2007/relationships/hdphoto" Target="../media/hdphoto2.wdp"/><Relationship Id="rId2" Type="http://schemas.openxmlformats.org/officeDocument/2006/relationships/oleObject" Target="../embeddings/oleObject17.bin"/><Relationship Id="rId1" Type="http://schemas.openxmlformats.org/officeDocument/2006/relationships/slideLayout" Target="../slideLayouts/slideLayout2.xml"/><Relationship Id="rId6" Type="http://schemas.openxmlformats.org/officeDocument/2006/relationships/image" Target="../media/image19.png"/><Relationship Id="rId5" Type="http://schemas.microsoft.com/office/2007/relationships/hdphoto" Target="../media/hdphoto1.wdp"/><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3" Type="http://schemas.openxmlformats.org/officeDocument/2006/relationships/image" Target="../media/image20.emf"/><Relationship Id="rId7" Type="http://schemas.openxmlformats.org/officeDocument/2006/relationships/image" Target="../media/image23.jpg"/><Relationship Id="rId2" Type="http://schemas.openxmlformats.org/officeDocument/2006/relationships/oleObject" Target="../embeddings/oleObject18.bin"/><Relationship Id="rId1" Type="http://schemas.openxmlformats.org/officeDocument/2006/relationships/slideLayout" Target="../slideLayouts/slideLayout2.xml"/><Relationship Id="rId6" Type="http://schemas.openxmlformats.org/officeDocument/2006/relationships/image" Target="../media/image22.jpg"/><Relationship Id="rId5" Type="http://schemas.openxmlformats.org/officeDocument/2006/relationships/image" Target="../media/image21.emf"/><Relationship Id="rId4" Type="http://schemas.openxmlformats.org/officeDocument/2006/relationships/oleObject" Target="../embeddings/oleObject19.bin"/></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20.bin"/><Relationship Id="rId2" Type="http://schemas.openxmlformats.org/officeDocument/2006/relationships/image" Target="../media/image24.png"/><Relationship Id="rId1" Type="http://schemas.openxmlformats.org/officeDocument/2006/relationships/slideLayout" Target="../slideLayouts/slideLayout2.xml"/><Relationship Id="rId6" Type="http://schemas.openxmlformats.org/officeDocument/2006/relationships/image" Target="../media/image26.emf"/><Relationship Id="rId5" Type="http://schemas.openxmlformats.org/officeDocument/2006/relationships/oleObject" Target="../embeddings/oleObject21.bin"/><Relationship Id="rId4" Type="http://schemas.openxmlformats.org/officeDocument/2006/relationships/image" Target="../media/image25.emf"/></Relationships>
</file>

<file path=ppt/slides/_rels/slide9.xml.rels><?xml version="1.0" encoding="UTF-8" standalone="yes"?>
<Relationships xmlns="http://schemas.openxmlformats.org/package/2006/relationships"><Relationship Id="rId8" Type="http://schemas.openxmlformats.org/officeDocument/2006/relationships/oleObject" Target="../embeddings/oleObject25.bin"/><Relationship Id="rId13" Type="http://schemas.openxmlformats.org/officeDocument/2006/relationships/image" Target="../media/image32.emf"/><Relationship Id="rId3" Type="http://schemas.openxmlformats.org/officeDocument/2006/relationships/image" Target="../media/image27.emf"/><Relationship Id="rId7" Type="http://schemas.openxmlformats.org/officeDocument/2006/relationships/image" Target="../media/image29.emf"/><Relationship Id="rId12" Type="http://schemas.openxmlformats.org/officeDocument/2006/relationships/oleObject" Target="../embeddings/oleObject27.bin"/><Relationship Id="rId2" Type="http://schemas.openxmlformats.org/officeDocument/2006/relationships/oleObject" Target="../embeddings/oleObject22.bin"/><Relationship Id="rId1" Type="http://schemas.openxmlformats.org/officeDocument/2006/relationships/slideLayout" Target="../slideLayouts/slideLayout2.xml"/><Relationship Id="rId6" Type="http://schemas.openxmlformats.org/officeDocument/2006/relationships/oleObject" Target="../embeddings/oleObject24.bin"/><Relationship Id="rId11" Type="http://schemas.openxmlformats.org/officeDocument/2006/relationships/image" Target="../media/image31.emf"/><Relationship Id="rId5" Type="http://schemas.openxmlformats.org/officeDocument/2006/relationships/image" Target="../media/image28.emf"/><Relationship Id="rId15" Type="http://schemas.openxmlformats.org/officeDocument/2006/relationships/image" Target="../media/image33.emf"/><Relationship Id="rId10" Type="http://schemas.openxmlformats.org/officeDocument/2006/relationships/oleObject" Target="../embeddings/oleObject26.bin"/><Relationship Id="rId4" Type="http://schemas.openxmlformats.org/officeDocument/2006/relationships/oleObject" Target="../embeddings/oleObject23.bin"/><Relationship Id="rId9" Type="http://schemas.openxmlformats.org/officeDocument/2006/relationships/image" Target="../media/image30.emf"/><Relationship Id="rId14" Type="http://schemas.openxmlformats.org/officeDocument/2006/relationships/oleObject" Target="../embeddings/oleObject28.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7" name="组合 356">
            <a:extLst>
              <a:ext uri="{FF2B5EF4-FFF2-40B4-BE49-F238E27FC236}">
                <a16:creationId xmlns:a16="http://schemas.microsoft.com/office/drawing/2014/main" id="{C405FD24-241B-4790-8C04-A6A15000D395}"/>
              </a:ext>
            </a:extLst>
          </p:cNvPr>
          <p:cNvGrpSpPr/>
          <p:nvPr/>
        </p:nvGrpSpPr>
        <p:grpSpPr>
          <a:xfrm>
            <a:off x="908994" y="2528199"/>
            <a:ext cx="2417975" cy="2208022"/>
            <a:chOff x="5954470" y="302430"/>
            <a:chExt cx="1759149" cy="1606403"/>
          </a:xfrm>
        </p:grpSpPr>
        <p:graphicFrame>
          <p:nvGraphicFramePr>
            <p:cNvPr id="78" name="对象 77">
              <a:extLst>
                <a:ext uri="{FF2B5EF4-FFF2-40B4-BE49-F238E27FC236}">
                  <a16:creationId xmlns:a16="http://schemas.microsoft.com/office/drawing/2014/main" id="{4C717B99-C919-4A0B-845E-4A9344C5B65A}"/>
                </a:ext>
              </a:extLst>
            </p:cNvPr>
            <p:cNvGraphicFramePr>
              <a:graphicFrameLocks noChangeAspect="1"/>
            </p:cNvGraphicFramePr>
            <p:nvPr>
              <p:extLst>
                <p:ext uri="{D42A27DB-BD31-4B8C-83A1-F6EECF244321}">
                  <p14:modId xmlns:p14="http://schemas.microsoft.com/office/powerpoint/2010/main" val="2631714229"/>
                </p:ext>
              </p:extLst>
            </p:nvPr>
          </p:nvGraphicFramePr>
          <p:xfrm>
            <a:off x="6161190" y="517523"/>
            <a:ext cx="1433513" cy="1211263"/>
          </p:xfrm>
          <a:graphic>
            <a:graphicData uri="http://schemas.openxmlformats.org/presentationml/2006/ole">
              <mc:AlternateContent xmlns:mc="http://schemas.openxmlformats.org/markup-compatibility/2006">
                <mc:Choice xmlns:v="urn:schemas-microsoft-com:vml" Requires="v">
                  <p:oleObj name="Prism 8" r:id="rId2" imgW="2710742" imgH="2332718" progId="Prism8.Document">
                    <p:embed/>
                  </p:oleObj>
                </mc:Choice>
                <mc:Fallback>
                  <p:oleObj name="Prism 8" r:id="rId2" imgW="2710742" imgH="2332718" progId="Prism8.Document">
                    <p:embed/>
                    <p:pic>
                      <p:nvPicPr>
                        <p:cNvPr id="258" name="对象 257">
                          <a:extLst>
                            <a:ext uri="{FF2B5EF4-FFF2-40B4-BE49-F238E27FC236}">
                              <a16:creationId xmlns:a16="http://schemas.microsoft.com/office/drawing/2014/main" id="{3E9481D8-DA5A-4172-9B53-1ADBCA5A21C0}"/>
                            </a:ext>
                          </a:extLst>
                        </p:cNvPr>
                        <p:cNvPicPr>
                          <a:picLocks noChangeAspect="1" noChangeArrowheads="1"/>
                        </p:cNvPicPr>
                        <p:nvPr/>
                      </p:nvPicPr>
                      <p:blipFill>
                        <a:blip r:embed="rId3"/>
                        <a:srcRect/>
                        <a:stretch>
                          <a:fillRect/>
                        </a:stretch>
                      </p:blipFill>
                      <p:spPr bwMode="auto">
                        <a:xfrm>
                          <a:off x="6161190" y="517523"/>
                          <a:ext cx="1433513" cy="1211263"/>
                        </a:xfrm>
                        <a:prstGeom prst="rect">
                          <a:avLst/>
                        </a:prstGeom>
                        <a:noFill/>
                        <a:ln w="9525">
                          <a:noFill/>
                          <a:miter lim="800000"/>
                          <a:headEnd/>
                          <a:tailEnd/>
                        </a:ln>
                        <a:effectLst/>
                      </p:spPr>
                    </p:pic>
                  </p:oleObj>
                </mc:Fallback>
              </mc:AlternateContent>
            </a:graphicData>
          </a:graphic>
        </p:graphicFrame>
        <p:sp>
          <p:nvSpPr>
            <p:cNvPr id="81" name="文本框 80">
              <a:extLst>
                <a:ext uri="{FF2B5EF4-FFF2-40B4-BE49-F238E27FC236}">
                  <a16:creationId xmlns:a16="http://schemas.microsoft.com/office/drawing/2014/main" id="{58A5057B-0B81-4CEC-ADD7-B55F130E4988}"/>
                </a:ext>
              </a:extLst>
            </p:cNvPr>
            <p:cNvSpPr txBox="1"/>
            <p:nvPr/>
          </p:nvSpPr>
          <p:spPr>
            <a:xfrm rot="16200000">
              <a:off x="5353367" y="904107"/>
              <a:ext cx="1606403" cy="403050"/>
            </a:xfrm>
            <a:prstGeom prst="rect">
              <a:avLst/>
            </a:prstGeom>
            <a:noFill/>
          </p:spPr>
          <p:txBody>
            <a:bodyPr wrap="square" rtlCol="0">
              <a:spAutoFit/>
            </a:bodyPr>
            <a:lstStyle/>
            <a:p>
              <a:pPr algn="ctr"/>
              <a:r>
                <a:rPr lang="en-GB" sz="1000" dirty="0">
                  <a:latin typeface="Arial" panose="020B0604020202020204" pitchFamily="34" charset="0"/>
                  <a:cs typeface="Arial" panose="020B0604020202020204" pitchFamily="34" charset="0"/>
                </a:rPr>
                <a:t>Relative copy of </a:t>
              </a:r>
            </a:p>
            <a:p>
              <a:pPr algn="ctr"/>
              <a:r>
                <a:rPr lang="en-GB" sz="1000" dirty="0">
                  <a:latin typeface="Arial" panose="020B0604020202020204" pitchFamily="34" charset="0"/>
                  <a:cs typeface="Arial" panose="020B0604020202020204" pitchFamily="34" charset="0"/>
                </a:rPr>
                <a:t>RNA/GAPDH </a:t>
              </a:r>
              <a:r>
                <a:rPr lang="en-GB" altLang="zh-CN" sz="1000" dirty="0">
                  <a:latin typeface="Arial" panose="020B0604020202020204" pitchFamily="34" charset="0"/>
                  <a:cs typeface="Arial" panose="020B0604020202020204" pitchFamily="34" charset="0"/>
                </a:rPr>
                <a:t>(</a:t>
              </a:r>
              <a:r>
                <a:rPr lang="en-GB" sz="1000" dirty="0">
                  <a:latin typeface="Arial" panose="020B0604020202020204" pitchFamily="34" charset="0"/>
                  <a:cs typeface="Arial" panose="020B0604020202020204" pitchFamily="34" charset="0"/>
                </a:rPr>
                <a:t>Log10)</a:t>
              </a:r>
            </a:p>
            <a:p>
              <a:pPr algn="ctr"/>
              <a:endParaRPr lang="en-GB" sz="1000" dirty="0">
                <a:latin typeface="Arial" panose="020B0604020202020204" pitchFamily="34" charset="0"/>
                <a:cs typeface="Arial" panose="020B0604020202020204" pitchFamily="34" charset="0"/>
              </a:endParaRPr>
            </a:p>
          </p:txBody>
        </p:sp>
        <p:sp>
          <p:nvSpPr>
            <p:cNvPr id="86" name="文本框 85">
              <a:extLst>
                <a:ext uri="{FF2B5EF4-FFF2-40B4-BE49-F238E27FC236}">
                  <a16:creationId xmlns:a16="http://schemas.microsoft.com/office/drawing/2014/main" id="{B7F8CC0B-5F10-4FF9-B498-46E2AB8F8AEE}"/>
                </a:ext>
              </a:extLst>
            </p:cNvPr>
            <p:cNvSpPr txBox="1"/>
            <p:nvPr/>
          </p:nvSpPr>
          <p:spPr>
            <a:xfrm rot="19800000">
              <a:off x="5954470" y="1651935"/>
              <a:ext cx="675359" cy="179133"/>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No intron</a:t>
              </a:r>
            </a:p>
          </p:txBody>
        </p:sp>
        <p:sp>
          <p:nvSpPr>
            <p:cNvPr id="87" name="文本框 86">
              <a:extLst>
                <a:ext uri="{FF2B5EF4-FFF2-40B4-BE49-F238E27FC236}">
                  <a16:creationId xmlns:a16="http://schemas.microsoft.com/office/drawing/2014/main" id="{8A02DBEE-1974-441A-84EE-367AF75F0289}"/>
                </a:ext>
              </a:extLst>
            </p:cNvPr>
            <p:cNvSpPr txBox="1"/>
            <p:nvPr/>
          </p:nvSpPr>
          <p:spPr>
            <a:xfrm rot="19800000">
              <a:off x="6230023" y="1651935"/>
              <a:ext cx="675359" cy="179133"/>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No ISE</a:t>
              </a:r>
            </a:p>
          </p:txBody>
        </p:sp>
        <p:sp>
          <p:nvSpPr>
            <p:cNvPr id="88" name="文本框 87">
              <a:extLst>
                <a:ext uri="{FF2B5EF4-FFF2-40B4-BE49-F238E27FC236}">
                  <a16:creationId xmlns:a16="http://schemas.microsoft.com/office/drawing/2014/main" id="{895A8047-DFBD-4D6E-B5A8-7BB30E55F815}"/>
                </a:ext>
              </a:extLst>
            </p:cNvPr>
            <p:cNvSpPr txBox="1"/>
            <p:nvPr/>
          </p:nvSpPr>
          <p:spPr>
            <a:xfrm rot="19800000">
              <a:off x="6283445" y="1715529"/>
              <a:ext cx="929739" cy="179133"/>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ISE group A&amp;C</a:t>
              </a:r>
            </a:p>
          </p:txBody>
        </p:sp>
        <p:sp>
          <p:nvSpPr>
            <p:cNvPr id="89" name="文本框 88">
              <a:extLst>
                <a:ext uri="{FF2B5EF4-FFF2-40B4-BE49-F238E27FC236}">
                  <a16:creationId xmlns:a16="http://schemas.microsoft.com/office/drawing/2014/main" id="{9D4D9966-841A-40CC-9FD6-551FFD88277E}"/>
                </a:ext>
              </a:extLst>
            </p:cNvPr>
            <p:cNvSpPr txBox="1"/>
            <p:nvPr/>
          </p:nvSpPr>
          <p:spPr>
            <a:xfrm rot="19800000">
              <a:off x="6604594" y="1715529"/>
              <a:ext cx="929739" cy="179133"/>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ISE group B&amp;D</a:t>
              </a:r>
            </a:p>
          </p:txBody>
        </p:sp>
        <p:sp>
          <p:nvSpPr>
            <p:cNvPr id="97" name="流程图: 接点 96">
              <a:extLst>
                <a:ext uri="{FF2B5EF4-FFF2-40B4-BE49-F238E27FC236}">
                  <a16:creationId xmlns:a16="http://schemas.microsoft.com/office/drawing/2014/main" id="{EF1F7E39-5A9B-4F92-AF07-CB774EDFAFBE}"/>
                </a:ext>
              </a:extLst>
            </p:cNvPr>
            <p:cNvSpPr/>
            <p:nvPr/>
          </p:nvSpPr>
          <p:spPr>
            <a:xfrm>
              <a:off x="6428931" y="608963"/>
              <a:ext cx="45719" cy="45719"/>
            </a:xfrm>
            <a:prstGeom prst="flowChartConnector">
              <a:avLst/>
            </a:prstGeom>
            <a:solidFill>
              <a:schemeClr val="bg2">
                <a:lumMod val="50000"/>
              </a:schemeClr>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p>
          </p:txBody>
        </p:sp>
        <p:sp>
          <p:nvSpPr>
            <p:cNvPr id="98" name="流程图: 过程 97">
              <a:extLst>
                <a:ext uri="{FF2B5EF4-FFF2-40B4-BE49-F238E27FC236}">
                  <a16:creationId xmlns:a16="http://schemas.microsoft.com/office/drawing/2014/main" id="{CDE912B4-0C2A-4F5F-93FD-5B384C7177E4}"/>
                </a:ext>
              </a:extLst>
            </p:cNvPr>
            <p:cNvSpPr/>
            <p:nvPr/>
          </p:nvSpPr>
          <p:spPr>
            <a:xfrm>
              <a:off x="6434714" y="731909"/>
              <a:ext cx="55224" cy="55224"/>
            </a:xfrm>
            <a:prstGeom prst="flowChartProcess">
              <a:avLst/>
            </a:prstGeom>
            <a:solidFill>
              <a:srgbClr val="C0B57B"/>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p>
          </p:txBody>
        </p:sp>
        <p:sp>
          <p:nvSpPr>
            <p:cNvPr id="99" name="文本框 98">
              <a:extLst>
                <a:ext uri="{FF2B5EF4-FFF2-40B4-BE49-F238E27FC236}">
                  <a16:creationId xmlns:a16="http://schemas.microsoft.com/office/drawing/2014/main" id="{B169715F-BEFE-448F-9875-3B8BE07EBDCF}"/>
                </a:ext>
              </a:extLst>
            </p:cNvPr>
            <p:cNvSpPr txBox="1"/>
            <p:nvPr/>
          </p:nvSpPr>
          <p:spPr>
            <a:xfrm>
              <a:off x="6531852" y="531796"/>
              <a:ext cx="1019264" cy="179133"/>
            </a:xfrm>
            <a:prstGeom prst="rect">
              <a:avLst/>
            </a:prstGeom>
            <a:noFill/>
          </p:spPr>
          <p:txBody>
            <a:bodyPr wrap="square" rtlCol="0">
              <a:spAutoFit/>
            </a:bodyPr>
            <a:lstStyle/>
            <a:p>
              <a:r>
                <a:rPr lang="en-GB" sz="1000" dirty="0">
                  <a:latin typeface="Arial" panose="020B0604020202020204" pitchFamily="34" charset="0"/>
                  <a:cs typeface="Arial" panose="020B0604020202020204" pitchFamily="34" charset="0"/>
                </a:rPr>
                <a:t>Total </a:t>
              </a:r>
              <a:r>
                <a:rPr lang="en-GB" sz="1000" dirty="0" err="1">
                  <a:latin typeface="Arial" panose="020B0604020202020204" pitchFamily="34" charset="0"/>
                  <a:cs typeface="Arial" panose="020B0604020202020204" pitchFamily="34" charset="0"/>
                </a:rPr>
                <a:t>Gluc</a:t>
              </a:r>
              <a:r>
                <a:rPr lang="en-GB" sz="1000" dirty="0">
                  <a:latin typeface="Arial" panose="020B0604020202020204" pitchFamily="34" charset="0"/>
                  <a:cs typeface="Arial" panose="020B0604020202020204" pitchFamily="34" charset="0"/>
                </a:rPr>
                <a:t> mRNA</a:t>
              </a:r>
            </a:p>
          </p:txBody>
        </p:sp>
        <p:sp>
          <p:nvSpPr>
            <p:cNvPr id="100" name="文本框 99">
              <a:extLst>
                <a:ext uri="{FF2B5EF4-FFF2-40B4-BE49-F238E27FC236}">
                  <a16:creationId xmlns:a16="http://schemas.microsoft.com/office/drawing/2014/main" id="{597DA63F-7AB0-4BCC-96F5-218EEBD33AFB}"/>
                </a:ext>
              </a:extLst>
            </p:cNvPr>
            <p:cNvSpPr txBox="1"/>
            <p:nvPr/>
          </p:nvSpPr>
          <p:spPr>
            <a:xfrm>
              <a:off x="6547140" y="659494"/>
              <a:ext cx="1166479" cy="179133"/>
            </a:xfrm>
            <a:prstGeom prst="rect">
              <a:avLst/>
            </a:prstGeom>
            <a:noFill/>
          </p:spPr>
          <p:txBody>
            <a:bodyPr wrap="square" rtlCol="0">
              <a:spAutoFit/>
            </a:bodyPr>
            <a:lstStyle/>
            <a:p>
              <a:r>
                <a:rPr lang="en-GB" sz="1000" dirty="0">
                  <a:latin typeface="Arial" panose="020B0604020202020204" pitchFamily="34" charset="0"/>
                  <a:cs typeface="Arial" panose="020B0604020202020204" pitchFamily="34" charset="0"/>
                </a:rPr>
                <a:t>Un-spliced </a:t>
              </a:r>
              <a:r>
                <a:rPr lang="en-GB" sz="1000" dirty="0" err="1">
                  <a:latin typeface="Arial" panose="020B0604020202020204" pitchFamily="34" charset="0"/>
                  <a:cs typeface="Arial" panose="020B0604020202020204" pitchFamily="34" charset="0"/>
                </a:rPr>
                <a:t>Gluc</a:t>
              </a:r>
              <a:r>
                <a:rPr lang="en-GB" sz="1000" dirty="0">
                  <a:latin typeface="Arial" panose="020B0604020202020204" pitchFamily="34" charset="0"/>
                  <a:cs typeface="Arial" panose="020B0604020202020204" pitchFamily="34" charset="0"/>
                </a:rPr>
                <a:t> mRNA </a:t>
              </a:r>
            </a:p>
          </p:txBody>
        </p:sp>
      </p:grpSp>
      <p:grpSp>
        <p:nvGrpSpPr>
          <p:cNvPr id="13" name="组合 12">
            <a:extLst>
              <a:ext uri="{FF2B5EF4-FFF2-40B4-BE49-F238E27FC236}">
                <a16:creationId xmlns:a16="http://schemas.microsoft.com/office/drawing/2014/main" id="{CBBCF890-9809-B7CC-5B8B-D13C9FF9A480}"/>
              </a:ext>
            </a:extLst>
          </p:cNvPr>
          <p:cNvGrpSpPr/>
          <p:nvPr/>
        </p:nvGrpSpPr>
        <p:grpSpPr>
          <a:xfrm>
            <a:off x="3902788" y="767639"/>
            <a:ext cx="1935242" cy="1879624"/>
            <a:chOff x="3555682" y="858553"/>
            <a:chExt cx="1935242" cy="1879624"/>
          </a:xfrm>
        </p:grpSpPr>
        <p:grpSp>
          <p:nvGrpSpPr>
            <p:cNvPr id="356" name="组合 355">
              <a:extLst>
                <a:ext uri="{FF2B5EF4-FFF2-40B4-BE49-F238E27FC236}">
                  <a16:creationId xmlns:a16="http://schemas.microsoft.com/office/drawing/2014/main" id="{3F9D9F83-363A-45C2-AF65-2015CB765676}"/>
                </a:ext>
              </a:extLst>
            </p:cNvPr>
            <p:cNvGrpSpPr/>
            <p:nvPr/>
          </p:nvGrpSpPr>
          <p:grpSpPr>
            <a:xfrm>
              <a:off x="3555682" y="858553"/>
              <a:ext cx="1935242" cy="1879624"/>
              <a:chOff x="4145129" y="541131"/>
              <a:chExt cx="1407946" cy="1367483"/>
            </a:xfrm>
          </p:grpSpPr>
          <p:graphicFrame>
            <p:nvGraphicFramePr>
              <p:cNvPr id="76" name="对象 75">
                <a:extLst>
                  <a:ext uri="{FF2B5EF4-FFF2-40B4-BE49-F238E27FC236}">
                    <a16:creationId xmlns:a16="http://schemas.microsoft.com/office/drawing/2014/main" id="{31F0F6EB-730F-4A1A-8F9B-0441A3650CFF}"/>
                  </a:ext>
                </a:extLst>
              </p:cNvPr>
              <p:cNvGraphicFramePr>
                <a:graphicFrameLocks noChangeAspect="1"/>
              </p:cNvGraphicFramePr>
              <p:nvPr>
                <p:extLst>
                  <p:ext uri="{D42A27DB-BD31-4B8C-83A1-F6EECF244321}">
                    <p14:modId xmlns:p14="http://schemas.microsoft.com/office/powerpoint/2010/main" val="1531279061"/>
                  </p:ext>
                </p:extLst>
              </p:nvPr>
            </p:nvGraphicFramePr>
            <p:xfrm>
              <a:off x="4421188" y="666681"/>
              <a:ext cx="1131887" cy="1047750"/>
            </p:xfrm>
            <a:graphic>
              <a:graphicData uri="http://schemas.openxmlformats.org/presentationml/2006/ole">
                <mc:AlternateContent xmlns:mc="http://schemas.openxmlformats.org/markup-compatibility/2006">
                  <mc:Choice xmlns:v="urn:schemas-microsoft-com:vml" Requires="v">
                    <p:oleObj name="Prism 8" r:id="rId4" imgW="3000291" imgH="2765623" progId="Prism8.Document">
                      <p:embed/>
                    </p:oleObj>
                  </mc:Choice>
                  <mc:Fallback>
                    <p:oleObj name="Prism 8" r:id="rId4" imgW="3000291" imgH="2765623" progId="Prism8.Document">
                      <p:embed/>
                      <p:pic>
                        <p:nvPicPr>
                          <p:cNvPr id="11" name="对象 10">
                            <a:extLst>
                              <a:ext uri="{FF2B5EF4-FFF2-40B4-BE49-F238E27FC236}">
                                <a16:creationId xmlns:a16="http://schemas.microsoft.com/office/drawing/2014/main" id="{26AF9F07-1DC3-4D86-99AC-E079DCBB49B8}"/>
                              </a:ext>
                            </a:extLst>
                          </p:cNvPr>
                          <p:cNvPicPr>
                            <a:picLocks noChangeAspect="1" noChangeArrowheads="1"/>
                          </p:cNvPicPr>
                          <p:nvPr/>
                        </p:nvPicPr>
                        <p:blipFill>
                          <a:blip r:embed="rId5"/>
                          <a:srcRect/>
                          <a:stretch>
                            <a:fillRect/>
                          </a:stretch>
                        </p:blipFill>
                        <p:spPr bwMode="auto">
                          <a:xfrm>
                            <a:off x="4421188" y="666681"/>
                            <a:ext cx="1131887" cy="1047750"/>
                          </a:xfrm>
                          <a:prstGeom prst="rect">
                            <a:avLst/>
                          </a:prstGeom>
                          <a:noFill/>
                          <a:ln w="9525">
                            <a:noFill/>
                            <a:miter lim="800000"/>
                            <a:headEnd/>
                            <a:tailEnd/>
                          </a:ln>
                          <a:effectLst/>
                        </p:spPr>
                      </p:pic>
                    </p:oleObj>
                  </mc:Fallback>
                </mc:AlternateContent>
              </a:graphicData>
            </a:graphic>
          </p:graphicFrame>
          <p:sp>
            <p:nvSpPr>
              <p:cNvPr id="82" name="文本框 81">
                <a:extLst>
                  <a:ext uri="{FF2B5EF4-FFF2-40B4-BE49-F238E27FC236}">
                    <a16:creationId xmlns:a16="http://schemas.microsoft.com/office/drawing/2014/main" id="{085462EF-3B67-4B09-BF0B-A4D3ADB8F36C}"/>
                  </a:ext>
                </a:extLst>
              </p:cNvPr>
              <p:cNvSpPr txBox="1"/>
              <p:nvPr/>
            </p:nvSpPr>
            <p:spPr>
              <a:xfrm rot="19800000">
                <a:off x="4145129" y="1665885"/>
                <a:ext cx="675359" cy="179133"/>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No intron</a:t>
                </a:r>
              </a:p>
            </p:txBody>
          </p:sp>
          <p:sp>
            <p:nvSpPr>
              <p:cNvPr id="83" name="文本框 82">
                <a:extLst>
                  <a:ext uri="{FF2B5EF4-FFF2-40B4-BE49-F238E27FC236}">
                    <a16:creationId xmlns:a16="http://schemas.microsoft.com/office/drawing/2014/main" id="{81AB0D68-A1B0-4FC4-96C5-676FAA47F58B}"/>
                  </a:ext>
                </a:extLst>
              </p:cNvPr>
              <p:cNvSpPr txBox="1"/>
              <p:nvPr/>
            </p:nvSpPr>
            <p:spPr>
              <a:xfrm rot="19800000">
                <a:off x="4383426" y="1665885"/>
                <a:ext cx="675359" cy="179133"/>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No ISE</a:t>
                </a:r>
              </a:p>
            </p:txBody>
          </p:sp>
          <p:sp>
            <p:nvSpPr>
              <p:cNvPr id="84" name="文本框 83">
                <a:extLst>
                  <a:ext uri="{FF2B5EF4-FFF2-40B4-BE49-F238E27FC236}">
                    <a16:creationId xmlns:a16="http://schemas.microsoft.com/office/drawing/2014/main" id="{380536B6-4F0C-437E-AA46-0011C9127FD1}"/>
                  </a:ext>
                </a:extLst>
              </p:cNvPr>
              <p:cNvSpPr txBox="1"/>
              <p:nvPr/>
            </p:nvSpPr>
            <p:spPr>
              <a:xfrm rot="19800000">
                <a:off x="4387689" y="1729481"/>
                <a:ext cx="929739" cy="179133"/>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ISE group A&amp;C</a:t>
                </a:r>
              </a:p>
            </p:txBody>
          </p:sp>
          <p:sp>
            <p:nvSpPr>
              <p:cNvPr id="85" name="文本框 84">
                <a:extLst>
                  <a:ext uri="{FF2B5EF4-FFF2-40B4-BE49-F238E27FC236}">
                    <a16:creationId xmlns:a16="http://schemas.microsoft.com/office/drawing/2014/main" id="{C790BCA7-1FAD-43C4-B001-4F1A951045D9}"/>
                  </a:ext>
                </a:extLst>
              </p:cNvPr>
              <p:cNvSpPr txBox="1"/>
              <p:nvPr/>
            </p:nvSpPr>
            <p:spPr>
              <a:xfrm rot="19800000">
                <a:off x="4619992" y="1729480"/>
                <a:ext cx="929739" cy="179133"/>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ISE group B&amp;D</a:t>
                </a:r>
              </a:p>
            </p:txBody>
          </p:sp>
          <p:sp>
            <p:nvSpPr>
              <p:cNvPr id="101" name="文本框 100">
                <a:extLst>
                  <a:ext uri="{FF2B5EF4-FFF2-40B4-BE49-F238E27FC236}">
                    <a16:creationId xmlns:a16="http://schemas.microsoft.com/office/drawing/2014/main" id="{F1FDFB68-DC8E-43D7-B3B1-21670C3DA455}"/>
                  </a:ext>
                </a:extLst>
              </p:cNvPr>
              <p:cNvSpPr txBox="1"/>
              <p:nvPr/>
            </p:nvSpPr>
            <p:spPr>
              <a:xfrm>
                <a:off x="4849981" y="694382"/>
                <a:ext cx="430337" cy="179133"/>
              </a:xfrm>
              <a:prstGeom prst="rect">
                <a:avLst/>
              </a:prstGeom>
              <a:noFill/>
            </p:spPr>
            <p:txBody>
              <a:bodyPr wrap="square" rtlCol="0">
                <a:spAutoFit/>
              </a:bodyPr>
              <a:lstStyle/>
              <a:p>
                <a:r>
                  <a:rPr lang="en-GB" sz="1000" dirty="0">
                    <a:latin typeface="Arial" panose="020B0604020202020204" pitchFamily="34" charset="0"/>
                    <a:cs typeface="Arial" panose="020B0604020202020204" pitchFamily="34" charset="0"/>
                  </a:rPr>
                  <a:t>41X</a:t>
                </a:r>
              </a:p>
            </p:txBody>
          </p:sp>
          <p:sp>
            <p:nvSpPr>
              <p:cNvPr id="102" name="文本框 101">
                <a:extLst>
                  <a:ext uri="{FF2B5EF4-FFF2-40B4-BE49-F238E27FC236}">
                    <a16:creationId xmlns:a16="http://schemas.microsoft.com/office/drawing/2014/main" id="{F28CE2DC-6FDF-4253-AA14-DFDF771AF262}"/>
                  </a:ext>
                </a:extLst>
              </p:cNvPr>
              <p:cNvSpPr txBox="1"/>
              <p:nvPr/>
            </p:nvSpPr>
            <p:spPr>
              <a:xfrm>
                <a:off x="4964420" y="541131"/>
                <a:ext cx="420780" cy="179133"/>
              </a:xfrm>
              <a:prstGeom prst="rect">
                <a:avLst/>
              </a:prstGeom>
              <a:noFill/>
            </p:spPr>
            <p:txBody>
              <a:bodyPr wrap="square" rtlCol="0">
                <a:spAutoFit/>
              </a:bodyPr>
              <a:lstStyle/>
              <a:p>
                <a:r>
                  <a:rPr lang="en-GB" sz="1000" dirty="0">
                    <a:latin typeface="Arial" panose="020B0604020202020204" pitchFamily="34" charset="0"/>
                    <a:cs typeface="Arial" panose="020B0604020202020204" pitchFamily="34" charset="0"/>
                  </a:rPr>
                  <a:t>45X</a:t>
                </a:r>
              </a:p>
            </p:txBody>
          </p:sp>
          <p:sp>
            <p:nvSpPr>
              <p:cNvPr id="103" name="文本框 102">
                <a:extLst>
                  <a:ext uri="{FF2B5EF4-FFF2-40B4-BE49-F238E27FC236}">
                    <a16:creationId xmlns:a16="http://schemas.microsoft.com/office/drawing/2014/main" id="{6792B194-8FA5-43AE-96F7-034138082C96}"/>
                  </a:ext>
                </a:extLst>
              </p:cNvPr>
              <p:cNvSpPr txBox="1"/>
              <p:nvPr/>
            </p:nvSpPr>
            <p:spPr>
              <a:xfrm>
                <a:off x="4611084" y="775828"/>
                <a:ext cx="430337" cy="179133"/>
              </a:xfrm>
              <a:prstGeom prst="rect">
                <a:avLst/>
              </a:prstGeom>
              <a:noFill/>
            </p:spPr>
            <p:txBody>
              <a:bodyPr wrap="square" rtlCol="0">
                <a:spAutoFit/>
              </a:bodyPr>
              <a:lstStyle/>
              <a:p>
                <a:r>
                  <a:rPr lang="en-GB" sz="1000" dirty="0">
                    <a:latin typeface="Arial" panose="020B0604020202020204" pitchFamily="34" charset="0"/>
                    <a:cs typeface="Arial" panose="020B0604020202020204" pitchFamily="34" charset="0"/>
                  </a:rPr>
                  <a:t>19X</a:t>
                </a:r>
              </a:p>
            </p:txBody>
          </p:sp>
        </p:grpSp>
        <p:sp>
          <p:nvSpPr>
            <p:cNvPr id="654" name="文本框 653">
              <a:extLst>
                <a:ext uri="{FF2B5EF4-FFF2-40B4-BE49-F238E27FC236}">
                  <a16:creationId xmlns:a16="http://schemas.microsoft.com/office/drawing/2014/main" id="{A11A175B-5159-419A-BD8D-75605013E759}"/>
                </a:ext>
              </a:extLst>
            </p:cNvPr>
            <p:cNvSpPr txBox="1"/>
            <p:nvPr/>
          </p:nvSpPr>
          <p:spPr>
            <a:xfrm rot="16200000">
              <a:off x="3129205" y="1596982"/>
              <a:ext cx="1359837" cy="246221"/>
            </a:xfrm>
            <a:prstGeom prst="rect">
              <a:avLst/>
            </a:prstGeom>
            <a:noFill/>
          </p:spPr>
          <p:txBody>
            <a:bodyPr wrap="square" rtlCol="0">
              <a:spAutoFit/>
            </a:bodyPr>
            <a:lstStyle/>
            <a:p>
              <a:pPr algn="ctr"/>
              <a:r>
                <a:rPr lang="en-US" altLang="zh-CN" sz="1000" dirty="0">
                  <a:latin typeface="Arial" panose="020B0604020202020204" pitchFamily="34" charset="0"/>
                  <a:cs typeface="Arial" panose="020B0604020202020204" pitchFamily="34" charset="0"/>
                </a:rPr>
                <a:t>RLU</a:t>
              </a:r>
              <a:r>
                <a:rPr lang="en-GB" altLang="zh-CN" sz="1000" dirty="0">
                  <a:latin typeface="Arial" panose="020B0604020202020204" pitchFamily="34" charset="0"/>
                  <a:cs typeface="Arial" panose="020B0604020202020204" pitchFamily="34" charset="0"/>
                </a:rPr>
                <a:t> of </a:t>
              </a:r>
              <a:r>
                <a:rPr lang="en-GB" altLang="zh-CN" sz="1000" dirty="0" err="1">
                  <a:latin typeface="Arial" panose="020B0604020202020204" pitchFamily="34" charset="0"/>
                  <a:cs typeface="Arial" panose="020B0604020202020204" pitchFamily="34" charset="0"/>
                </a:rPr>
                <a:t>Gluc</a:t>
              </a:r>
              <a:r>
                <a:rPr lang="en-GB" altLang="zh-CN" sz="1000" dirty="0">
                  <a:latin typeface="Arial" panose="020B0604020202020204" pitchFamily="34" charset="0"/>
                  <a:cs typeface="Arial" panose="020B0604020202020204" pitchFamily="34" charset="0"/>
                </a:rPr>
                <a:t> (</a:t>
              </a:r>
              <a:r>
                <a:rPr lang="en-GB" sz="1000" dirty="0">
                  <a:latin typeface="Arial" panose="020B0604020202020204" pitchFamily="34" charset="0"/>
                  <a:cs typeface="Arial" panose="020B0604020202020204" pitchFamily="34" charset="0"/>
                </a:rPr>
                <a:t>Log10)</a:t>
              </a:r>
            </a:p>
          </p:txBody>
        </p:sp>
      </p:grpSp>
      <p:grpSp>
        <p:nvGrpSpPr>
          <p:cNvPr id="10" name="组合 9">
            <a:extLst>
              <a:ext uri="{FF2B5EF4-FFF2-40B4-BE49-F238E27FC236}">
                <a16:creationId xmlns:a16="http://schemas.microsoft.com/office/drawing/2014/main" id="{FB28035A-AD53-9594-91EC-523DE5A1E008}"/>
              </a:ext>
            </a:extLst>
          </p:cNvPr>
          <p:cNvGrpSpPr/>
          <p:nvPr/>
        </p:nvGrpSpPr>
        <p:grpSpPr>
          <a:xfrm>
            <a:off x="3665013" y="2753544"/>
            <a:ext cx="2386378" cy="1871102"/>
            <a:chOff x="3558017" y="2823819"/>
            <a:chExt cx="2386378" cy="1871102"/>
          </a:xfrm>
        </p:grpSpPr>
        <p:grpSp>
          <p:nvGrpSpPr>
            <p:cNvPr id="111" name="组合 110">
              <a:extLst>
                <a:ext uri="{FF2B5EF4-FFF2-40B4-BE49-F238E27FC236}">
                  <a16:creationId xmlns:a16="http://schemas.microsoft.com/office/drawing/2014/main" id="{9D8C029A-E68E-4911-A6BA-650977771E2B}"/>
                </a:ext>
              </a:extLst>
            </p:cNvPr>
            <p:cNvGrpSpPr/>
            <p:nvPr/>
          </p:nvGrpSpPr>
          <p:grpSpPr>
            <a:xfrm>
              <a:off x="3558017" y="2823819"/>
              <a:ext cx="2386378" cy="1871102"/>
              <a:chOff x="318064" y="1793865"/>
              <a:chExt cx="1736161" cy="1361283"/>
            </a:xfrm>
          </p:grpSpPr>
          <p:graphicFrame>
            <p:nvGraphicFramePr>
              <p:cNvPr id="77" name="对象 76">
                <a:extLst>
                  <a:ext uri="{FF2B5EF4-FFF2-40B4-BE49-F238E27FC236}">
                    <a16:creationId xmlns:a16="http://schemas.microsoft.com/office/drawing/2014/main" id="{5A9C4FDF-4659-44A0-B4CE-69508C999803}"/>
                  </a:ext>
                </a:extLst>
              </p:cNvPr>
              <p:cNvGraphicFramePr>
                <a:graphicFrameLocks noChangeAspect="1"/>
              </p:cNvGraphicFramePr>
              <p:nvPr>
                <p:extLst>
                  <p:ext uri="{D42A27DB-BD31-4B8C-83A1-F6EECF244321}">
                    <p14:modId xmlns:p14="http://schemas.microsoft.com/office/powerpoint/2010/main" val="225514743"/>
                  </p:ext>
                </p:extLst>
              </p:nvPr>
            </p:nvGraphicFramePr>
            <p:xfrm>
              <a:off x="528638" y="1867565"/>
              <a:ext cx="1525587" cy="1177925"/>
            </p:xfrm>
            <a:graphic>
              <a:graphicData uri="http://schemas.openxmlformats.org/presentationml/2006/ole">
                <mc:AlternateContent xmlns:mc="http://schemas.openxmlformats.org/markup-compatibility/2006">
                  <mc:Choice xmlns:v="urn:schemas-microsoft-com:vml" Requires="v">
                    <p:oleObj name="Prism 8" r:id="rId6" imgW="3174236" imgH="2433201" progId="Prism8.Document">
                      <p:embed/>
                    </p:oleObj>
                  </mc:Choice>
                  <mc:Fallback>
                    <p:oleObj name="Prism 8" r:id="rId6" imgW="3174236" imgH="2433201" progId="Prism8.Document">
                      <p:embed/>
                      <p:pic>
                        <p:nvPicPr>
                          <p:cNvPr id="220" name="对象 219">
                            <a:extLst>
                              <a:ext uri="{FF2B5EF4-FFF2-40B4-BE49-F238E27FC236}">
                                <a16:creationId xmlns:a16="http://schemas.microsoft.com/office/drawing/2014/main" id="{A9C80037-E8D2-4EFD-8E3A-F274AB86CDCE}"/>
                              </a:ext>
                            </a:extLst>
                          </p:cNvPr>
                          <p:cNvPicPr/>
                          <p:nvPr/>
                        </p:nvPicPr>
                        <p:blipFill>
                          <a:blip r:embed="rId7"/>
                          <a:stretch>
                            <a:fillRect/>
                          </a:stretch>
                        </p:blipFill>
                        <p:spPr>
                          <a:xfrm>
                            <a:off x="528638" y="1867565"/>
                            <a:ext cx="1525587" cy="1177925"/>
                          </a:xfrm>
                          <a:prstGeom prst="rect">
                            <a:avLst/>
                          </a:prstGeom>
                          <a:ln>
                            <a:noFill/>
                          </a:ln>
                        </p:spPr>
                      </p:pic>
                    </p:oleObj>
                  </mc:Fallback>
                </mc:AlternateContent>
              </a:graphicData>
            </a:graphic>
          </p:graphicFrame>
          <p:sp>
            <p:nvSpPr>
              <p:cNvPr id="95" name="文本框 94">
                <a:extLst>
                  <a:ext uri="{FF2B5EF4-FFF2-40B4-BE49-F238E27FC236}">
                    <a16:creationId xmlns:a16="http://schemas.microsoft.com/office/drawing/2014/main" id="{B6D0560E-AF79-4A60-AB3B-71F048E16D61}"/>
                  </a:ext>
                </a:extLst>
              </p:cNvPr>
              <p:cNvSpPr txBox="1"/>
              <p:nvPr/>
            </p:nvSpPr>
            <p:spPr>
              <a:xfrm>
                <a:off x="936578" y="2008392"/>
                <a:ext cx="330868" cy="179133"/>
              </a:xfrm>
              <a:prstGeom prst="rect">
                <a:avLst/>
              </a:prstGeom>
              <a:noFill/>
            </p:spPr>
            <p:txBody>
              <a:bodyPr wrap="square" rtlCol="0">
                <a:spAutoFit/>
              </a:bodyPr>
              <a:lstStyle/>
              <a:p>
                <a:r>
                  <a:rPr lang="en-GB" sz="1000" dirty="0">
                    <a:latin typeface="Arial" panose="020B0604020202020204" pitchFamily="34" charset="0"/>
                    <a:cs typeface="Arial" panose="020B0604020202020204" pitchFamily="34" charset="0"/>
                  </a:rPr>
                  <a:t>*</a:t>
                </a:r>
              </a:p>
            </p:txBody>
          </p:sp>
          <p:sp>
            <p:nvSpPr>
              <p:cNvPr id="105" name="文本框 104">
                <a:extLst>
                  <a:ext uri="{FF2B5EF4-FFF2-40B4-BE49-F238E27FC236}">
                    <a16:creationId xmlns:a16="http://schemas.microsoft.com/office/drawing/2014/main" id="{21D57551-7A09-453C-A589-798E26B2C451}"/>
                  </a:ext>
                </a:extLst>
              </p:cNvPr>
              <p:cNvSpPr txBox="1"/>
              <p:nvPr/>
            </p:nvSpPr>
            <p:spPr>
              <a:xfrm rot="19800000">
                <a:off x="318064" y="2976015"/>
                <a:ext cx="693333" cy="179133"/>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No intron</a:t>
                </a:r>
              </a:p>
            </p:txBody>
          </p:sp>
          <p:sp>
            <p:nvSpPr>
              <p:cNvPr id="106" name="文本框 105">
                <a:extLst>
                  <a:ext uri="{FF2B5EF4-FFF2-40B4-BE49-F238E27FC236}">
                    <a16:creationId xmlns:a16="http://schemas.microsoft.com/office/drawing/2014/main" id="{FEACADA8-0BB8-4F83-A426-0BDCD1B8C51E}"/>
                  </a:ext>
                </a:extLst>
              </p:cNvPr>
              <p:cNvSpPr txBox="1"/>
              <p:nvPr/>
            </p:nvSpPr>
            <p:spPr>
              <a:xfrm rot="19800000">
                <a:off x="663160" y="2965825"/>
                <a:ext cx="693333" cy="179133"/>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Gluc-200nt</a:t>
                </a:r>
              </a:p>
            </p:txBody>
          </p:sp>
          <p:sp>
            <p:nvSpPr>
              <p:cNvPr id="107" name="文本框 106">
                <a:extLst>
                  <a:ext uri="{FF2B5EF4-FFF2-40B4-BE49-F238E27FC236}">
                    <a16:creationId xmlns:a16="http://schemas.microsoft.com/office/drawing/2014/main" id="{16AC7191-F6FB-4020-9AE9-562C9854FCB6}"/>
                  </a:ext>
                </a:extLst>
              </p:cNvPr>
              <p:cNvSpPr txBox="1"/>
              <p:nvPr/>
            </p:nvSpPr>
            <p:spPr>
              <a:xfrm rot="19800000">
                <a:off x="936561" y="2965825"/>
                <a:ext cx="693333" cy="179133"/>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Gluc-322nt</a:t>
                </a:r>
              </a:p>
            </p:txBody>
          </p:sp>
          <p:sp>
            <p:nvSpPr>
              <p:cNvPr id="108" name="文本框 107">
                <a:extLst>
                  <a:ext uri="{FF2B5EF4-FFF2-40B4-BE49-F238E27FC236}">
                    <a16:creationId xmlns:a16="http://schemas.microsoft.com/office/drawing/2014/main" id="{0CCE18A2-456A-4475-820E-7EEB74BA8C82}"/>
                  </a:ext>
                </a:extLst>
              </p:cNvPr>
              <p:cNvSpPr txBox="1"/>
              <p:nvPr/>
            </p:nvSpPr>
            <p:spPr>
              <a:xfrm rot="19800000">
                <a:off x="1250005" y="2965825"/>
                <a:ext cx="693333" cy="179133"/>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Gluc-406nt</a:t>
                </a:r>
              </a:p>
            </p:txBody>
          </p:sp>
          <p:sp>
            <p:nvSpPr>
              <p:cNvPr id="109" name="文本框 108">
                <a:extLst>
                  <a:ext uri="{FF2B5EF4-FFF2-40B4-BE49-F238E27FC236}">
                    <a16:creationId xmlns:a16="http://schemas.microsoft.com/office/drawing/2014/main" id="{5909F6ED-AC91-44A0-B5FA-F7761EA94FA1}"/>
                  </a:ext>
                </a:extLst>
              </p:cNvPr>
              <p:cNvSpPr txBox="1"/>
              <p:nvPr/>
            </p:nvSpPr>
            <p:spPr>
              <a:xfrm>
                <a:off x="1044473" y="1877455"/>
                <a:ext cx="330868" cy="179133"/>
              </a:xfrm>
              <a:prstGeom prst="rect">
                <a:avLst/>
              </a:prstGeom>
              <a:noFill/>
            </p:spPr>
            <p:txBody>
              <a:bodyPr wrap="square" rtlCol="0">
                <a:spAutoFit/>
              </a:bodyPr>
              <a:lstStyle/>
              <a:p>
                <a:r>
                  <a:rPr lang="en-GB" sz="1000" dirty="0">
                    <a:latin typeface="Arial" panose="020B0604020202020204" pitchFamily="34" charset="0"/>
                    <a:cs typeface="Arial" panose="020B0604020202020204" pitchFamily="34" charset="0"/>
                  </a:rPr>
                  <a:t>ns</a:t>
                </a:r>
              </a:p>
            </p:txBody>
          </p:sp>
          <p:sp>
            <p:nvSpPr>
              <p:cNvPr id="110" name="文本框 109">
                <a:extLst>
                  <a:ext uri="{FF2B5EF4-FFF2-40B4-BE49-F238E27FC236}">
                    <a16:creationId xmlns:a16="http://schemas.microsoft.com/office/drawing/2014/main" id="{7CE139F8-AD61-4327-B44A-F2ECFE68DB8D}"/>
                  </a:ext>
                </a:extLst>
              </p:cNvPr>
              <p:cNvSpPr txBox="1"/>
              <p:nvPr/>
            </p:nvSpPr>
            <p:spPr>
              <a:xfrm>
                <a:off x="1232243" y="1793865"/>
                <a:ext cx="325907" cy="179133"/>
              </a:xfrm>
              <a:prstGeom prst="rect">
                <a:avLst/>
              </a:prstGeom>
              <a:noFill/>
            </p:spPr>
            <p:txBody>
              <a:bodyPr wrap="square" rtlCol="0">
                <a:spAutoFit/>
              </a:bodyPr>
              <a:lstStyle/>
              <a:p>
                <a:r>
                  <a:rPr lang="en-GB" sz="1000" dirty="0">
                    <a:latin typeface="Arial" panose="020B0604020202020204" pitchFamily="34" charset="0"/>
                    <a:cs typeface="Arial" panose="020B0604020202020204" pitchFamily="34" charset="0"/>
                  </a:rPr>
                  <a:t>**</a:t>
                </a:r>
              </a:p>
            </p:txBody>
          </p:sp>
        </p:grpSp>
        <p:sp>
          <p:nvSpPr>
            <p:cNvPr id="655" name="文本框 654">
              <a:extLst>
                <a:ext uri="{FF2B5EF4-FFF2-40B4-BE49-F238E27FC236}">
                  <a16:creationId xmlns:a16="http://schemas.microsoft.com/office/drawing/2014/main" id="{809C95A4-19BC-43A4-8355-4BEFCDE5653B}"/>
                </a:ext>
              </a:extLst>
            </p:cNvPr>
            <p:cNvSpPr txBox="1"/>
            <p:nvPr/>
          </p:nvSpPr>
          <p:spPr>
            <a:xfrm rot="16200000">
              <a:off x="3077223" y="3608701"/>
              <a:ext cx="1359837" cy="246221"/>
            </a:xfrm>
            <a:prstGeom prst="rect">
              <a:avLst/>
            </a:prstGeom>
            <a:noFill/>
          </p:spPr>
          <p:txBody>
            <a:bodyPr wrap="square" rtlCol="0">
              <a:spAutoFit/>
            </a:bodyPr>
            <a:lstStyle/>
            <a:p>
              <a:pPr algn="ctr"/>
              <a:r>
                <a:rPr lang="en-US" altLang="zh-CN" sz="1000" dirty="0">
                  <a:latin typeface="Arial" panose="020B0604020202020204" pitchFamily="34" charset="0"/>
                  <a:cs typeface="Arial" panose="020B0604020202020204" pitchFamily="34" charset="0"/>
                </a:rPr>
                <a:t>RLU</a:t>
              </a:r>
              <a:r>
                <a:rPr lang="en-GB" altLang="zh-CN" sz="1000" dirty="0">
                  <a:latin typeface="Arial" panose="020B0604020202020204" pitchFamily="34" charset="0"/>
                  <a:cs typeface="Arial" panose="020B0604020202020204" pitchFamily="34" charset="0"/>
                </a:rPr>
                <a:t> of </a:t>
              </a:r>
              <a:r>
                <a:rPr lang="en-GB" altLang="zh-CN" sz="1000" dirty="0" err="1">
                  <a:latin typeface="Arial" panose="020B0604020202020204" pitchFamily="34" charset="0"/>
                  <a:cs typeface="Arial" panose="020B0604020202020204" pitchFamily="34" charset="0"/>
                </a:rPr>
                <a:t>Gluc</a:t>
              </a:r>
              <a:r>
                <a:rPr lang="en-GB" altLang="zh-CN" sz="1000" dirty="0">
                  <a:latin typeface="Arial" panose="020B0604020202020204" pitchFamily="34" charset="0"/>
                  <a:cs typeface="Arial" panose="020B0604020202020204" pitchFamily="34" charset="0"/>
                </a:rPr>
                <a:t> (</a:t>
              </a:r>
              <a:r>
                <a:rPr lang="en-GB" sz="1000" dirty="0">
                  <a:latin typeface="Arial" panose="020B0604020202020204" pitchFamily="34" charset="0"/>
                  <a:cs typeface="Arial" panose="020B0604020202020204" pitchFamily="34" charset="0"/>
                </a:rPr>
                <a:t>Log10)</a:t>
              </a:r>
            </a:p>
          </p:txBody>
        </p:sp>
      </p:grpSp>
      <p:sp>
        <p:nvSpPr>
          <p:cNvPr id="659" name="文本框 658">
            <a:extLst>
              <a:ext uri="{FF2B5EF4-FFF2-40B4-BE49-F238E27FC236}">
                <a16:creationId xmlns:a16="http://schemas.microsoft.com/office/drawing/2014/main" id="{D4900BFB-5467-4CD7-8F13-1CF35EA9489E}"/>
              </a:ext>
            </a:extLst>
          </p:cNvPr>
          <p:cNvSpPr txBox="1"/>
          <p:nvPr/>
        </p:nvSpPr>
        <p:spPr>
          <a:xfrm>
            <a:off x="647624" y="631596"/>
            <a:ext cx="300959" cy="276999"/>
          </a:xfrm>
          <a:prstGeom prst="rect">
            <a:avLst/>
          </a:prstGeom>
          <a:noFill/>
        </p:spPr>
        <p:txBody>
          <a:bodyPr wrap="square" rtlCol="0">
            <a:spAutoFit/>
          </a:bodyPr>
          <a:lstStyle/>
          <a:p>
            <a:r>
              <a:rPr lang="en-GB" sz="1200" b="1" dirty="0">
                <a:latin typeface="Arial" panose="020B0604020202020204" pitchFamily="34" charset="0"/>
                <a:cs typeface="Arial" panose="020B0604020202020204" pitchFamily="34" charset="0"/>
              </a:rPr>
              <a:t>A</a:t>
            </a:r>
          </a:p>
        </p:txBody>
      </p:sp>
      <p:sp>
        <p:nvSpPr>
          <p:cNvPr id="660" name="文本框 659">
            <a:extLst>
              <a:ext uri="{FF2B5EF4-FFF2-40B4-BE49-F238E27FC236}">
                <a16:creationId xmlns:a16="http://schemas.microsoft.com/office/drawing/2014/main" id="{F3567EB7-162B-4ADC-BEEE-1D1E77FD6F7A}"/>
              </a:ext>
            </a:extLst>
          </p:cNvPr>
          <p:cNvSpPr txBox="1"/>
          <p:nvPr/>
        </p:nvSpPr>
        <p:spPr>
          <a:xfrm>
            <a:off x="3647078" y="631927"/>
            <a:ext cx="361992" cy="276999"/>
          </a:xfrm>
          <a:prstGeom prst="rect">
            <a:avLst/>
          </a:prstGeom>
          <a:noFill/>
        </p:spPr>
        <p:txBody>
          <a:bodyPr wrap="square" rtlCol="0">
            <a:spAutoFit/>
          </a:bodyPr>
          <a:lstStyle/>
          <a:p>
            <a:r>
              <a:rPr lang="en-GB" sz="1200" b="1" dirty="0">
                <a:latin typeface="Arial" panose="020B0604020202020204" pitchFamily="34" charset="0"/>
                <a:cs typeface="Arial" panose="020B0604020202020204" pitchFamily="34" charset="0"/>
              </a:rPr>
              <a:t>B</a:t>
            </a:r>
          </a:p>
        </p:txBody>
      </p:sp>
      <p:sp>
        <p:nvSpPr>
          <p:cNvPr id="668" name="文本框 667">
            <a:extLst>
              <a:ext uri="{FF2B5EF4-FFF2-40B4-BE49-F238E27FC236}">
                <a16:creationId xmlns:a16="http://schemas.microsoft.com/office/drawing/2014/main" id="{E2F6D970-31B7-4B92-9E61-ACF148D91514}"/>
              </a:ext>
            </a:extLst>
          </p:cNvPr>
          <p:cNvSpPr txBox="1"/>
          <p:nvPr/>
        </p:nvSpPr>
        <p:spPr>
          <a:xfrm>
            <a:off x="393629" y="5609543"/>
            <a:ext cx="6259234" cy="2338910"/>
          </a:xfrm>
          <a:prstGeom prst="rect">
            <a:avLst/>
          </a:prstGeom>
          <a:noFill/>
        </p:spPr>
        <p:txBody>
          <a:bodyPr wrap="square" rtlCol="0">
            <a:spAutoFit/>
          </a:bodyPr>
          <a:lstStyle/>
          <a:p>
            <a:pPr algn="just">
              <a:lnSpc>
                <a:spcPct val="107000"/>
              </a:lnSpc>
              <a:spcAft>
                <a:spcPts val="676"/>
              </a:spcAft>
            </a:pPr>
            <a:r>
              <a:rPr lang="en-GB" sz="760" b="1" dirty="0">
                <a:solidFill>
                  <a:srgbClr val="202124"/>
                </a:solidFill>
                <a:latin typeface="Arial" panose="020B0604020202020204" pitchFamily="34" charset="0"/>
                <a:ea typeface="Times New Roman" panose="02020603050405020304" pitchFamily="18" charset="0"/>
                <a:cs typeface="Times New Roman" panose="02020603050405020304" pitchFamily="18" charset="0"/>
              </a:rPr>
              <a:t>Fig.1.</a:t>
            </a:r>
            <a:r>
              <a:rPr lang="en-GB" sz="760" dirty="0">
                <a:solidFill>
                  <a:srgbClr val="202124"/>
                </a:solidFill>
                <a:latin typeface="Arial" panose="020B0604020202020204" pitchFamily="34" charset="0"/>
                <a:ea typeface="Times New Roman" panose="02020603050405020304" pitchFamily="18" charset="0"/>
                <a:cs typeface="Times New Roman" panose="02020603050405020304" pitchFamily="18" charset="0"/>
              </a:rPr>
              <a:t> </a:t>
            </a:r>
            <a:r>
              <a:rPr lang="en-GB" sz="760" b="1" dirty="0">
                <a:solidFill>
                  <a:srgbClr val="202124"/>
                </a:solidFill>
                <a:latin typeface="Arial" panose="020B0604020202020204" pitchFamily="34" charset="0"/>
                <a:ea typeface="Times New Roman" panose="02020603050405020304" pitchFamily="18" charset="0"/>
                <a:cs typeface="Times New Roman" panose="02020603050405020304" pitchFamily="18" charset="0"/>
              </a:rPr>
              <a:t>Rational design and characterization of synthetic intron with trap sequences</a:t>
            </a:r>
            <a:r>
              <a:rPr lang="en-GB" sz="760" dirty="0">
                <a:solidFill>
                  <a:srgbClr val="202124"/>
                </a:solidFill>
                <a:latin typeface="Arial" panose="020B0604020202020204" pitchFamily="34" charset="0"/>
                <a:ea typeface="Times New Roman" panose="02020603050405020304" pitchFamily="18" charset="0"/>
                <a:cs typeface="Times New Roman" panose="02020603050405020304" pitchFamily="18" charset="0"/>
              </a:rPr>
              <a:t>. </a:t>
            </a:r>
            <a:r>
              <a:rPr lang="en-GB" sz="760" b="1" dirty="0">
                <a:solidFill>
                  <a:srgbClr val="202124"/>
                </a:solidFill>
                <a:latin typeface="Arial" panose="020B0604020202020204" pitchFamily="34" charset="0"/>
                <a:ea typeface="Times New Roman" panose="02020603050405020304" pitchFamily="18" charset="0"/>
                <a:cs typeface="Times New Roman" panose="02020603050405020304" pitchFamily="18" charset="0"/>
              </a:rPr>
              <a:t>a</a:t>
            </a:r>
            <a:r>
              <a:rPr lang="en-GB" sz="760" dirty="0">
                <a:solidFill>
                  <a:srgbClr val="202124"/>
                </a:solidFill>
                <a:latin typeface="Arial" panose="020B0604020202020204" pitchFamily="34" charset="0"/>
                <a:ea typeface="Times New Roman" panose="02020603050405020304" pitchFamily="18" charset="0"/>
                <a:cs typeface="Times New Roman" panose="02020603050405020304" pitchFamily="18" charset="0"/>
              </a:rPr>
              <a:t>, Engineering of synthetic intron with basic elements (the conserved motif of human intron in red). </a:t>
            </a:r>
            <a:r>
              <a:rPr lang="en-GB" sz="760" b="1" dirty="0">
                <a:solidFill>
                  <a:srgbClr val="202124"/>
                </a:solidFill>
                <a:latin typeface="Arial" panose="020B0604020202020204" pitchFamily="34" charset="0"/>
                <a:ea typeface="Times New Roman" panose="02020603050405020304" pitchFamily="18" charset="0"/>
                <a:cs typeface="Times New Roman" panose="02020603050405020304" pitchFamily="18" charset="0"/>
              </a:rPr>
              <a:t>b</a:t>
            </a:r>
            <a:r>
              <a:rPr lang="en-GB" sz="760" dirty="0">
                <a:solidFill>
                  <a:srgbClr val="202124"/>
                </a:solidFill>
                <a:latin typeface="Arial" panose="020B0604020202020204" pitchFamily="34" charset="0"/>
                <a:ea typeface="Times New Roman" panose="02020603050405020304" pitchFamily="18" charset="0"/>
                <a:cs typeface="Times New Roman" panose="02020603050405020304" pitchFamily="18" charset="0"/>
              </a:rPr>
              <a:t>, Comparison of splicing efficiency of synthetic intron with or without ISE. Left: luminescence of expressed </a:t>
            </a:r>
            <a:r>
              <a:rPr lang="en-GB" sz="760" dirty="0" err="1">
                <a:solidFill>
                  <a:srgbClr val="202124"/>
                </a:solidFill>
                <a:latin typeface="Arial" panose="020B0604020202020204" pitchFamily="34" charset="0"/>
                <a:ea typeface="Times New Roman" panose="02020603050405020304" pitchFamily="18" charset="0"/>
                <a:cs typeface="Times New Roman" panose="02020603050405020304" pitchFamily="18" charset="0"/>
              </a:rPr>
              <a:t>Gluc</a:t>
            </a:r>
            <a:r>
              <a:rPr lang="en-GB" sz="760" dirty="0">
                <a:solidFill>
                  <a:srgbClr val="202124"/>
                </a:solidFill>
                <a:latin typeface="Arial" panose="020B0604020202020204" pitchFamily="34" charset="0"/>
                <a:ea typeface="Times New Roman" panose="02020603050405020304" pitchFamily="18" charset="0"/>
                <a:cs typeface="Times New Roman" panose="02020603050405020304" pitchFamily="18" charset="0"/>
              </a:rPr>
              <a:t> from reporter plasmid inserted with intron. Right: Quantitative PCR (qPCR) measurement of total </a:t>
            </a:r>
            <a:r>
              <a:rPr lang="en-GB" sz="760" dirty="0" err="1">
                <a:solidFill>
                  <a:srgbClr val="202124"/>
                </a:solidFill>
                <a:latin typeface="Arial" panose="020B0604020202020204" pitchFamily="34" charset="0"/>
                <a:ea typeface="Times New Roman" panose="02020603050405020304" pitchFamily="18" charset="0"/>
                <a:cs typeface="Times New Roman" panose="02020603050405020304" pitchFamily="18" charset="0"/>
              </a:rPr>
              <a:t>Gluc</a:t>
            </a:r>
            <a:r>
              <a:rPr lang="en-GB" sz="760" dirty="0">
                <a:solidFill>
                  <a:srgbClr val="202124"/>
                </a:solidFill>
                <a:latin typeface="Arial" panose="020B0604020202020204" pitchFamily="34" charset="0"/>
                <a:ea typeface="Times New Roman" panose="02020603050405020304" pitchFamily="18" charset="0"/>
                <a:cs typeface="Times New Roman" panose="02020603050405020304" pitchFamily="18" charset="0"/>
              </a:rPr>
              <a:t> mRNA and </a:t>
            </a:r>
            <a:r>
              <a:rPr lang="en-GB" sz="760" dirty="0" err="1">
                <a:solidFill>
                  <a:srgbClr val="202124"/>
                </a:solidFill>
                <a:latin typeface="Arial" panose="020B0604020202020204" pitchFamily="34" charset="0"/>
                <a:ea typeface="Times New Roman" panose="02020603050405020304" pitchFamily="18" charset="0"/>
                <a:cs typeface="Times New Roman" panose="02020603050405020304" pitchFamily="18" charset="0"/>
              </a:rPr>
              <a:t>unspliced</a:t>
            </a:r>
            <a:r>
              <a:rPr lang="en-GB" sz="760" dirty="0">
                <a:solidFill>
                  <a:srgbClr val="202124"/>
                </a:solidFill>
                <a:latin typeface="Arial" panose="020B0604020202020204" pitchFamily="34" charset="0"/>
                <a:ea typeface="Times New Roman" panose="02020603050405020304" pitchFamily="18" charset="0"/>
                <a:cs typeface="Times New Roman" panose="02020603050405020304" pitchFamily="18" charset="0"/>
              </a:rPr>
              <a:t> mRNA by using primers binding to the </a:t>
            </a:r>
            <a:r>
              <a:rPr lang="en-GB" sz="760" dirty="0" err="1">
                <a:solidFill>
                  <a:srgbClr val="202124"/>
                </a:solidFill>
                <a:latin typeface="Arial" panose="020B0604020202020204" pitchFamily="34" charset="0"/>
                <a:ea typeface="Times New Roman" panose="02020603050405020304" pitchFamily="18" charset="0"/>
                <a:cs typeface="Times New Roman" panose="02020603050405020304" pitchFamily="18" charset="0"/>
              </a:rPr>
              <a:t>Gluc</a:t>
            </a:r>
            <a:r>
              <a:rPr lang="en-GB" sz="760" dirty="0">
                <a:solidFill>
                  <a:srgbClr val="202124"/>
                </a:solidFill>
                <a:latin typeface="Arial" panose="020B0604020202020204" pitchFamily="34" charset="0"/>
                <a:ea typeface="Times New Roman" panose="02020603050405020304" pitchFamily="18" charset="0"/>
                <a:cs typeface="Times New Roman" panose="02020603050405020304" pitchFamily="18" charset="0"/>
              </a:rPr>
              <a:t> 3’ exon or the intron. </a:t>
            </a:r>
            <a:r>
              <a:rPr lang="en-GB" sz="760" b="1" dirty="0">
                <a:solidFill>
                  <a:srgbClr val="202124"/>
                </a:solidFill>
                <a:latin typeface="Arial" panose="020B0604020202020204" pitchFamily="34" charset="0"/>
                <a:ea typeface="Times New Roman" panose="02020603050405020304" pitchFamily="18" charset="0"/>
                <a:cs typeface="Times New Roman" panose="02020603050405020304" pitchFamily="18" charset="0"/>
              </a:rPr>
              <a:t>c</a:t>
            </a:r>
            <a:r>
              <a:rPr lang="en-GB" sz="760" dirty="0">
                <a:solidFill>
                  <a:srgbClr val="202124"/>
                </a:solidFill>
                <a:latin typeface="Arial" panose="020B0604020202020204" pitchFamily="34" charset="0"/>
                <a:ea typeface="Times New Roman" panose="02020603050405020304" pitchFamily="18" charset="0"/>
                <a:cs typeface="Times New Roman" panose="02020603050405020304" pitchFamily="18" charset="0"/>
              </a:rPr>
              <a:t>, Evaluation of the position effect of intron. </a:t>
            </a:r>
            <a:r>
              <a:rPr lang="en-GB" sz="760" dirty="0" err="1">
                <a:solidFill>
                  <a:srgbClr val="202124"/>
                </a:solidFill>
                <a:latin typeface="Arial" panose="020B0604020202020204" pitchFamily="34" charset="0"/>
                <a:ea typeface="Times New Roman" panose="02020603050405020304" pitchFamily="18" charset="0"/>
                <a:cs typeface="Times New Roman" panose="02020603050405020304" pitchFamily="18" charset="0"/>
              </a:rPr>
              <a:t>Gluc</a:t>
            </a:r>
            <a:r>
              <a:rPr lang="en-GB" sz="760" dirty="0">
                <a:solidFill>
                  <a:srgbClr val="202124"/>
                </a:solidFill>
                <a:latin typeface="Arial" panose="020B0604020202020204" pitchFamily="34" charset="0"/>
                <a:ea typeface="Times New Roman" panose="02020603050405020304" pitchFamily="18" charset="0"/>
                <a:cs typeface="Times New Roman" panose="02020603050405020304" pitchFamily="18" charset="0"/>
              </a:rPr>
              <a:t> reporter plasmids were inserted with the synthetic intron at 200nt, 322nt, 406nt of </a:t>
            </a:r>
            <a:r>
              <a:rPr lang="en-GB" sz="760" dirty="0" err="1">
                <a:solidFill>
                  <a:srgbClr val="202124"/>
                </a:solidFill>
                <a:latin typeface="Arial" panose="020B0604020202020204" pitchFamily="34" charset="0"/>
                <a:ea typeface="Times New Roman" panose="02020603050405020304" pitchFamily="18" charset="0"/>
                <a:cs typeface="Times New Roman" panose="02020603050405020304" pitchFamily="18" charset="0"/>
              </a:rPr>
              <a:t>Gluc</a:t>
            </a:r>
            <a:r>
              <a:rPr lang="en-GB" sz="760" dirty="0">
                <a:solidFill>
                  <a:srgbClr val="202124"/>
                </a:solidFill>
                <a:latin typeface="Arial" panose="020B0604020202020204" pitchFamily="34" charset="0"/>
                <a:ea typeface="Times New Roman" panose="02020603050405020304" pitchFamily="18" charset="0"/>
                <a:cs typeface="Times New Roman" panose="02020603050405020304" pitchFamily="18" charset="0"/>
              </a:rPr>
              <a:t> coding region, individually. </a:t>
            </a:r>
            <a:r>
              <a:rPr lang="en-GB" sz="760" b="1" dirty="0">
                <a:solidFill>
                  <a:srgbClr val="202124"/>
                </a:solidFill>
                <a:latin typeface="Arial" panose="020B0604020202020204" pitchFamily="34" charset="0"/>
                <a:ea typeface="Times New Roman" panose="02020603050405020304" pitchFamily="18" charset="0"/>
                <a:cs typeface="Times New Roman" panose="02020603050405020304" pitchFamily="18" charset="0"/>
              </a:rPr>
              <a:t>d</a:t>
            </a:r>
            <a:r>
              <a:rPr lang="en-GB" sz="760" dirty="0">
                <a:solidFill>
                  <a:srgbClr val="202124"/>
                </a:solidFill>
                <a:latin typeface="Arial" panose="020B0604020202020204" pitchFamily="34" charset="0"/>
                <a:ea typeface="Times New Roman" panose="02020603050405020304" pitchFamily="18" charset="0"/>
                <a:cs typeface="Times New Roman" panose="02020603050405020304" pitchFamily="18" charset="0"/>
              </a:rPr>
              <a:t>, Analysis of the leaky expression of intron with poly A trap. Top: schematic representation of reporter plasmid with intronic SV40 poly A trap. Bottom left: Comparison of intronic trap using zero, one or three SV40 poly A sequences. Bottom right: Quantitative PCR measurement of the RNA abundance </a:t>
            </a:r>
            <a:r>
              <a:rPr lang="en-GB" sz="760" dirty="0" err="1">
                <a:solidFill>
                  <a:srgbClr val="202124"/>
                </a:solidFill>
                <a:latin typeface="Arial" panose="020B0604020202020204" pitchFamily="34" charset="0"/>
                <a:ea typeface="Times New Roman" panose="02020603050405020304" pitchFamily="18" charset="0"/>
                <a:cs typeface="Times New Roman" panose="02020603050405020304" pitchFamily="18" charset="0"/>
              </a:rPr>
              <a:t>tosamples</a:t>
            </a:r>
            <a:r>
              <a:rPr lang="en-GB" sz="760" dirty="0">
                <a:solidFill>
                  <a:srgbClr val="202124"/>
                </a:solidFill>
                <a:latin typeface="Arial" panose="020B0604020202020204" pitchFamily="34" charset="0"/>
                <a:ea typeface="Times New Roman" panose="02020603050405020304" pitchFamily="18" charset="0"/>
                <a:cs typeface="Times New Roman" panose="02020603050405020304" pitchFamily="18" charset="0"/>
              </a:rPr>
              <a:t> in the absence of Cre. </a:t>
            </a:r>
            <a:r>
              <a:rPr lang="en-GB" sz="760" b="1" dirty="0">
                <a:solidFill>
                  <a:srgbClr val="202124"/>
                </a:solidFill>
                <a:latin typeface="Arial" panose="020B0604020202020204" pitchFamily="34" charset="0"/>
                <a:ea typeface="Times New Roman" panose="02020603050405020304" pitchFamily="18" charset="0"/>
                <a:cs typeface="Times New Roman" panose="02020603050405020304" pitchFamily="18" charset="0"/>
              </a:rPr>
              <a:t>e</a:t>
            </a:r>
            <a:r>
              <a:rPr lang="en-GB" sz="760" dirty="0">
                <a:solidFill>
                  <a:srgbClr val="202124"/>
                </a:solidFill>
                <a:latin typeface="Arial" panose="020B0604020202020204" pitchFamily="34" charset="0"/>
                <a:ea typeface="Times New Roman" panose="02020603050405020304" pitchFamily="18" charset="0"/>
                <a:cs typeface="Times New Roman" panose="02020603050405020304" pitchFamily="18" charset="0"/>
              </a:rPr>
              <a:t>, Evaluation of PT intron, PS intron and PST intron via regulating the expression of </a:t>
            </a:r>
            <a:r>
              <a:rPr lang="en-GB" sz="760" dirty="0" err="1">
                <a:solidFill>
                  <a:srgbClr val="202124"/>
                </a:solidFill>
                <a:latin typeface="Arial" panose="020B0604020202020204" pitchFamily="34" charset="0"/>
                <a:ea typeface="Times New Roman" panose="02020603050405020304" pitchFamily="18" charset="0"/>
                <a:cs typeface="Times New Roman" panose="02020603050405020304" pitchFamily="18" charset="0"/>
              </a:rPr>
              <a:t>Gluc</a:t>
            </a:r>
            <a:r>
              <a:rPr lang="en-GB" sz="760" dirty="0">
                <a:solidFill>
                  <a:srgbClr val="202124"/>
                </a:solidFill>
                <a:latin typeface="Arial" panose="020B0604020202020204" pitchFamily="34" charset="0"/>
                <a:ea typeface="Times New Roman" panose="02020603050405020304" pitchFamily="18" charset="0"/>
                <a:cs typeface="Times New Roman" panose="02020603050405020304" pitchFamily="18" charset="0"/>
              </a:rPr>
              <a:t> reporter gene. PT intron contains one poly A sequence and HIV TAR in the intronic trap. PS intron has one poly A sequence and an extra splicing acceptor (SA1) region which includes the branch point, polypyrimidine tract and splice acceptor. Blank is the negative control representing the RLU of cell culture media. </a:t>
            </a:r>
            <a:r>
              <a:rPr lang="en-GB" sz="760" b="1" dirty="0">
                <a:solidFill>
                  <a:srgbClr val="202124"/>
                </a:solidFill>
                <a:latin typeface="Arial" panose="020B0604020202020204" pitchFamily="34" charset="0"/>
                <a:ea typeface="Times New Roman" panose="02020603050405020304" pitchFamily="18" charset="0"/>
                <a:cs typeface="Times New Roman" panose="02020603050405020304" pitchFamily="18" charset="0"/>
              </a:rPr>
              <a:t>f</a:t>
            </a:r>
            <a:r>
              <a:rPr lang="en-GB" sz="760" dirty="0">
                <a:solidFill>
                  <a:srgbClr val="202124"/>
                </a:solidFill>
                <a:latin typeface="Arial" panose="020B0604020202020204" pitchFamily="34" charset="0"/>
                <a:ea typeface="Times New Roman" panose="02020603050405020304" pitchFamily="18" charset="0"/>
                <a:cs typeface="Times New Roman" panose="02020603050405020304" pitchFamily="18" charset="0"/>
              </a:rPr>
              <a:t>, Quantitation of mRNA product spliced between SD-SA1 or SD-SA2 in PS intron and PST intron. The SD-SA2 spliced mRNA indicates the leaky expression in the absence of Cre. SA2 is the intron primary 3’ splice site which is essential for the expression of functional </a:t>
            </a:r>
            <a:r>
              <a:rPr lang="en-GB" sz="760" dirty="0" err="1">
                <a:solidFill>
                  <a:srgbClr val="202124"/>
                </a:solidFill>
                <a:latin typeface="Arial" panose="020B0604020202020204" pitchFamily="34" charset="0"/>
                <a:ea typeface="Times New Roman" panose="02020603050405020304" pitchFamily="18" charset="0"/>
                <a:cs typeface="Times New Roman" panose="02020603050405020304" pitchFamily="18" charset="0"/>
              </a:rPr>
              <a:t>Gluc</a:t>
            </a:r>
            <a:r>
              <a:rPr lang="en-GB" sz="760" dirty="0">
                <a:solidFill>
                  <a:srgbClr val="202124"/>
                </a:solidFill>
                <a:latin typeface="Arial" panose="020B0604020202020204" pitchFamily="34" charset="0"/>
                <a:ea typeface="Times New Roman" panose="02020603050405020304" pitchFamily="18" charset="0"/>
                <a:cs typeface="Times New Roman" panose="02020603050405020304" pitchFamily="18" charset="0"/>
              </a:rPr>
              <a:t> protein. </a:t>
            </a:r>
            <a:r>
              <a:rPr lang="en-GB" sz="760" b="1" dirty="0">
                <a:solidFill>
                  <a:srgbClr val="202124"/>
                </a:solidFill>
                <a:latin typeface="Arial" panose="020B0604020202020204" pitchFamily="34" charset="0"/>
                <a:ea typeface="Times New Roman" panose="02020603050405020304" pitchFamily="18" charset="0"/>
                <a:cs typeface="Times New Roman" panose="02020603050405020304" pitchFamily="18" charset="0"/>
              </a:rPr>
              <a:t>g</a:t>
            </a:r>
            <a:r>
              <a:rPr lang="en-GB" sz="760" dirty="0">
                <a:solidFill>
                  <a:srgbClr val="202124"/>
                </a:solidFill>
                <a:latin typeface="Arial" panose="020B0604020202020204" pitchFamily="34" charset="0"/>
                <a:ea typeface="Times New Roman" panose="02020603050405020304" pitchFamily="18" charset="0"/>
                <a:cs typeface="Times New Roman" panose="02020603050405020304" pitchFamily="18" charset="0"/>
              </a:rPr>
              <a:t>, Detection of leaky expression of PS intron and PST intron by qPCR. </a:t>
            </a:r>
            <a:r>
              <a:rPr lang="en-GB" sz="760" b="1" dirty="0">
                <a:solidFill>
                  <a:srgbClr val="202124"/>
                </a:solidFill>
                <a:latin typeface="Arial" panose="020B0604020202020204" pitchFamily="34" charset="0"/>
                <a:ea typeface="Times New Roman" panose="02020603050405020304" pitchFamily="18" charset="0"/>
                <a:cs typeface="Times New Roman" panose="02020603050405020304" pitchFamily="18" charset="0"/>
              </a:rPr>
              <a:t>h</a:t>
            </a:r>
            <a:r>
              <a:rPr lang="en-GB" sz="760" dirty="0">
                <a:solidFill>
                  <a:srgbClr val="202124"/>
                </a:solidFill>
                <a:latin typeface="Arial" panose="020B0604020202020204" pitchFamily="34" charset="0"/>
                <a:ea typeface="Times New Roman" panose="02020603050405020304" pitchFamily="18" charset="0"/>
                <a:cs typeface="Times New Roman" panose="02020603050405020304" pitchFamily="18" charset="0"/>
              </a:rPr>
              <a:t>, Illustration of the role of TAR in the splicing of SD-SA2 in PST intron. Left: schematic representation of intron inserted with TAR on the sense strand (Upper) or antisense strand (Bottom). Right histograms: Comparison of </a:t>
            </a:r>
            <a:r>
              <a:rPr lang="en-GB" sz="760" dirty="0" err="1">
                <a:solidFill>
                  <a:srgbClr val="202124"/>
                </a:solidFill>
                <a:latin typeface="Arial" panose="020B0604020202020204" pitchFamily="34" charset="0"/>
                <a:ea typeface="Times New Roman" panose="02020603050405020304" pitchFamily="18" charset="0"/>
                <a:cs typeface="Times New Roman" panose="02020603050405020304" pitchFamily="18" charset="0"/>
              </a:rPr>
              <a:t>Gluc</a:t>
            </a:r>
            <a:r>
              <a:rPr lang="en-GB" sz="760" dirty="0">
                <a:solidFill>
                  <a:srgbClr val="202124"/>
                </a:solidFill>
                <a:latin typeface="Arial" panose="020B0604020202020204" pitchFamily="34" charset="0"/>
                <a:ea typeface="Times New Roman" panose="02020603050405020304" pitchFamily="18" charset="0"/>
                <a:cs typeface="Times New Roman" panose="02020603050405020304" pitchFamily="18" charset="0"/>
              </a:rPr>
              <a:t> expression and RNA abundance for reporter plasmids with intron inserted with TAR on different strands. The R-TAR intron has TAR on the antisense strand. </a:t>
            </a:r>
            <a:r>
              <a:rPr lang="en-GB" sz="760" b="1" dirty="0" err="1">
                <a:solidFill>
                  <a:srgbClr val="202124"/>
                </a:solidFill>
                <a:latin typeface="Arial" panose="020B0604020202020204" pitchFamily="34" charset="0"/>
                <a:ea typeface="Times New Roman" panose="02020603050405020304" pitchFamily="18" charset="0"/>
                <a:cs typeface="Times New Roman" panose="02020603050405020304" pitchFamily="18" charset="0"/>
              </a:rPr>
              <a:t>i</a:t>
            </a:r>
            <a:r>
              <a:rPr lang="en-GB" sz="760" dirty="0">
                <a:solidFill>
                  <a:srgbClr val="202124"/>
                </a:solidFill>
                <a:latin typeface="Arial" panose="020B0604020202020204" pitchFamily="34" charset="0"/>
                <a:ea typeface="Times New Roman" panose="02020603050405020304" pitchFamily="18" charset="0"/>
                <a:cs typeface="Times New Roman" panose="02020603050405020304" pitchFamily="18" charset="0"/>
              </a:rPr>
              <a:t>, Schematic representation of working mechanistic model for PST intron. “+” indicates that the ISE and TAR synthetically enhance the splicing between SD and SA1. (n=3 biological replicates; mean ± </a:t>
            </a:r>
            <a:r>
              <a:rPr lang="en-GB" sz="760" dirty="0" err="1">
                <a:solidFill>
                  <a:srgbClr val="202124"/>
                </a:solidFill>
                <a:latin typeface="Arial" panose="020B0604020202020204" pitchFamily="34" charset="0"/>
                <a:ea typeface="Times New Roman" panose="02020603050405020304" pitchFamily="18" charset="0"/>
                <a:cs typeface="Times New Roman" panose="02020603050405020304" pitchFamily="18" charset="0"/>
              </a:rPr>
              <a:t>s.d.</a:t>
            </a:r>
            <a:r>
              <a:rPr lang="en-GB" sz="760" dirty="0">
                <a:solidFill>
                  <a:srgbClr val="202124"/>
                </a:solidFill>
                <a:latin typeface="Arial" panose="020B0604020202020204" pitchFamily="34" charset="0"/>
                <a:ea typeface="Times New Roman" panose="02020603050405020304" pitchFamily="18" charset="0"/>
                <a:cs typeface="Times New Roman" panose="02020603050405020304" pitchFamily="18" charset="0"/>
              </a:rPr>
              <a:t>; unpaired t-test, *p&lt;0.05, **p&lt;0.01, ****p&lt;0.0001).</a:t>
            </a:r>
            <a:endParaRPr lang="en-GB" sz="760" dirty="0">
              <a:latin typeface="Calibri" panose="020F0502020204030204" pitchFamily="34" charset="0"/>
              <a:ea typeface="DengXian" panose="02010600030101010101" pitchFamily="2" charset="-122"/>
              <a:cs typeface="Times New Roman" panose="02020603050405020304" pitchFamily="18" charset="0"/>
            </a:endParaRPr>
          </a:p>
        </p:txBody>
      </p:sp>
      <p:sp>
        <p:nvSpPr>
          <p:cNvPr id="326" name="文本框 325">
            <a:extLst>
              <a:ext uri="{FF2B5EF4-FFF2-40B4-BE49-F238E27FC236}">
                <a16:creationId xmlns:a16="http://schemas.microsoft.com/office/drawing/2014/main" id="{3B1A63D8-0AA5-CB7C-05F0-FA27B951FBD9}"/>
              </a:ext>
            </a:extLst>
          </p:cNvPr>
          <p:cNvSpPr txBox="1"/>
          <p:nvPr/>
        </p:nvSpPr>
        <p:spPr>
          <a:xfrm>
            <a:off x="679953" y="5026674"/>
            <a:ext cx="4783167" cy="276999"/>
          </a:xfrm>
          <a:prstGeom prst="rect">
            <a:avLst/>
          </a:prstGeom>
          <a:noFill/>
        </p:spPr>
        <p:txBody>
          <a:bodyPr wrap="square" rtlCol="0">
            <a:spAutoFit/>
          </a:bodyPr>
          <a:lstStyle/>
          <a:p>
            <a:r>
              <a:rPr lang="en-US" altLang="zh-CN" sz="1200" dirty="0">
                <a:latin typeface="Arial" panose="020B0604020202020204" pitchFamily="34" charset="0"/>
                <a:cs typeface="Arial" panose="020B0604020202020204" pitchFamily="34" charset="0"/>
              </a:rPr>
              <a:t>Figure 1. Characterization of synthetic intron with basic elements.  </a:t>
            </a:r>
            <a:endParaRPr lang="en-GB" sz="1200" dirty="0">
              <a:latin typeface="Arial" panose="020B0604020202020204" pitchFamily="34" charset="0"/>
              <a:cs typeface="Arial" panose="020B0604020202020204" pitchFamily="34" charset="0"/>
            </a:endParaRPr>
          </a:p>
        </p:txBody>
      </p:sp>
      <p:grpSp>
        <p:nvGrpSpPr>
          <p:cNvPr id="14" name="组合 13">
            <a:extLst>
              <a:ext uri="{FF2B5EF4-FFF2-40B4-BE49-F238E27FC236}">
                <a16:creationId xmlns:a16="http://schemas.microsoft.com/office/drawing/2014/main" id="{4211372C-CAFD-59C5-D670-A29CD1197728}"/>
              </a:ext>
            </a:extLst>
          </p:cNvPr>
          <p:cNvGrpSpPr/>
          <p:nvPr/>
        </p:nvGrpSpPr>
        <p:grpSpPr>
          <a:xfrm>
            <a:off x="542111" y="1134459"/>
            <a:ext cx="3354684" cy="1385795"/>
            <a:chOff x="457080" y="998525"/>
            <a:chExt cx="3354684" cy="1385795"/>
          </a:xfrm>
        </p:grpSpPr>
        <p:cxnSp>
          <p:nvCxnSpPr>
            <p:cNvPr id="43" name="直接连接符 42">
              <a:extLst>
                <a:ext uri="{FF2B5EF4-FFF2-40B4-BE49-F238E27FC236}">
                  <a16:creationId xmlns:a16="http://schemas.microsoft.com/office/drawing/2014/main" id="{9950CABA-8C59-459E-AEC1-8F5F031C6820}"/>
                </a:ext>
              </a:extLst>
            </p:cNvPr>
            <p:cNvCxnSpPr>
              <a:cxnSpLocks/>
            </p:cNvCxnSpPr>
            <p:nvPr/>
          </p:nvCxnSpPr>
          <p:spPr>
            <a:xfrm flipV="1">
              <a:off x="594923" y="1791525"/>
              <a:ext cx="29880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流程图: 终止 29">
              <a:extLst>
                <a:ext uri="{FF2B5EF4-FFF2-40B4-BE49-F238E27FC236}">
                  <a16:creationId xmlns:a16="http://schemas.microsoft.com/office/drawing/2014/main" id="{F50E13C3-AA71-432F-BA6D-7B9E636A890F}"/>
                </a:ext>
              </a:extLst>
            </p:cNvPr>
            <p:cNvSpPr/>
            <p:nvPr/>
          </p:nvSpPr>
          <p:spPr>
            <a:xfrm>
              <a:off x="1054783" y="1685076"/>
              <a:ext cx="576000" cy="189207"/>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2245 w 21645"/>
                <a:gd name="connsiteY0" fmla="*/ 0 h 21600"/>
                <a:gd name="connsiteX1" fmla="*/ 18170 w 21645"/>
                <a:gd name="connsiteY1" fmla="*/ 0 h 21600"/>
                <a:gd name="connsiteX2" fmla="*/ 21645 w 21645"/>
                <a:gd name="connsiteY2" fmla="*/ 10800 h 21600"/>
                <a:gd name="connsiteX3" fmla="*/ 18170 w 21645"/>
                <a:gd name="connsiteY3" fmla="*/ 21600 h 21600"/>
                <a:gd name="connsiteX4" fmla="*/ 3520 w 21645"/>
                <a:gd name="connsiteY4" fmla="*/ 21600 h 21600"/>
                <a:gd name="connsiteX5" fmla="*/ 45 w 21645"/>
                <a:gd name="connsiteY5" fmla="*/ 10800 h 21600"/>
                <a:gd name="connsiteX6" fmla="*/ 2245 w 21645"/>
                <a:gd name="connsiteY6" fmla="*/ 0 h 21600"/>
                <a:gd name="connsiteX0" fmla="*/ 2201 w 21601"/>
                <a:gd name="connsiteY0" fmla="*/ 0 h 21600"/>
                <a:gd name="connsiteX1" fmla="*/ 18126 w 21601"/>
                <a:gd name="connsiteY1" fmla="*/ 0 h 21600"/>
                <a:gd name="connsiteX2" fmla="*/ 21601 w 21601"/>
                <a:gd name="connsiteY2" fmla="*/ 10800 h 21600"/>
                <a:gd name="connsiteX3" fmla="*/ 18126 w 21601"/>
                <a:gd name="connsiteY3" fmla="*/ 21600 h 21600"/>
                <a:gd name="connsiteX4" fmla="*/ 2292 w 21601"/>
                <a:gd name="connsiteY4" fmla="*/ 20648 h 21600"/>
                <a:gd name="connsiteX5" fmla="*/ 1 w 21601"/>
                <a:gd name="connsiteY5" fmla="*/ 10800 h 21600"/>
                <a:gd name="connsiteX6" fmla="*/ 2201 w 21601"/>
                <a:gd name="connsiteY6" fmla="*/ 0 h 21600"/>
                <a:gd name="connsiteX0" fmla="*/ 2201 w 21646"/>
                <a:gd name="connsiteY0" fmla="*/ 0 h 21600"/>
                <a:gd name="connsiteX1" fmla="*/ 18126 w 21646"/>
                <a:gd name="connsiteY1" fmla="*/ 0 h 21600"/>
                <a:gd name="connsiteX2" fmla="*/ 21601 w 21646"/>
                <a:gd name="connsiteY2" fmla="*/ 10800 h 21600"/>
                <a:gd name="connsiteX3" fmla="*/ 19401 w 21646"/>
                <a:gd name="connsiteY3" fmla="*/ 21600 h 21600"/>
                <a:gd name="connsiteX4" fmla="*/ 2292 w 21646"/>
                <a:gd name="connsiteY4" fmla="*/ 20648 h 21600"/>
                <a:gd name="connsiteX5" fmla="*/ 1 w 21646"/>
                <a:gd name="connsiteY5" fmla="*/ 10800 h 21600"/>
                <a:gd name="connsiteX6" fmla="*/ 2201 w 21646"/>
                <a:gd name="connsiteY6" fmla="*/ 0 h 21600"/>
                <a:gd name="connsiteX0" fmla="*/ 2201 w 21602"/>
                <a:gd name="connsiteY0" fmla="*/ 0 h 21600"/>
                <a:gd name="connsiteX1" fmla="*/ 19218 w 21602"/>
                <a:gd name="connsiteY1" fmla="*/ 0 h 21600"/>
                <a:gd name="connsiteX2" fmla="*/ 21601 w 21602"/>
                <a:gd name="connsiteY2" fmla="*/ 10800 h 21600"/>
                <a:gd name="connsiteX3" fmla="*/ 19401 w 21602"/>
                <a:gd name="connsiteY3" fmla="*/ 21600 h 21600"/>
                <a:gd name="connsiteX4" fmla="*/ 2292 w 21602"/>
                <a:gd name="connsiteY4" fmla="*/ 20648 h 21600"/>
                <a:gd name="connsiteX5" fmla="*/ 1 w 21602"/>
                <a:gd name="connsiteY5" fmla="*/ 10800 h 21600"/>
                <a:gd name="connsiteX6" fmla="*/ 2201 w 21602"/>
                <a:gd name="connsiteY6" fmla="*/ 0 h 21600"/>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515 w 21601"/>
                <a:gd name="connsiteY3" fmla="*/ 20171 h 20648"/>
                <a:gd name="connsiteX4" fmla="*/ 2292 w 21601"/>
                <a:gd name="connsiteY4" fmla="*/ 20648 h 20648"/>
                <a:gd name="connsiteX5" fmla="*/ 1 w 21601"/>
                <a:gd name="connsiteY5" fmla="*/ 10800 h 20648"/>
                <a:gd name="connsiteX6" fmla="*/ 2201 w 21601"/>
                <a:gd name="connsiteY6" fmla="*/ 0 h 20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1" h="20648">
                  <a:moveTo>
                    <a:pt x="2201" y="0"/>
                  </a:moveTo>
                  <a:lnTo>
                    <a:pt x="19423" y="357"/>
                  </a:lnTo>
                  <a:cubicBezTo>
                    <a:pt x="21342" y="357"/>
                    <a:pt x="21586" y="7498"/>
                    <a:pt x="21601" y="10800"/>
                  </a:cubicBezTo>
                  <a:cubicBezTo>
                    <a:pt x="21616" y="14102"/>
                    <a:pt x="21434" y="20171"/>
                    <a:pt x="19515" y="20171"/>
                  </a:cubicBezTo>
                  <a:lnTo>
                    <a:pt x="2292" y="20648"/>
                  </a:lnTo>
                  <a:cubicBezTo>
                    <a:pt x="373" y="20648"/>
                    <a:pt x="16" y="14241"/>
                    <a:pt x="1" y="10800"/>
                  </a:cubicBezTo>
                  <a:cubicBezTo>
                    <a:pt x="-14" y="7359"/>
                    <a:pt x="282" y="0"/>
                    <a:pt x="2201" y="0"/>
                  </a:cubicBezTo>
                  <a:close/>
                </a:path>
              </a:pathLst>
            </a:custGeom>
            <a:solidFill>
              <a:srgbClr val="F05F79"/>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latin typeface="Arial" panose="020B0604020202020204" pitchFamily="34" charset="0"/>
                <a:cs typeface="Arial" panose="020B0604020202020204" pitchFamily="34" charset="0"/>
              </a:endParaRPr>
            </a:p>
          </p:txBody>
        </p:sp>
        <p:sp>
          <p:nvSpPr>
            <p:cNvPr id="32" name="流程图: 终止 29">
              <a:extLst>
                <a:ext uri="{FF2B5EF4-FFF2-40B4-BE49-F238E27FC236}">
                  <a16:creationId xmlns:a16="http://schemas.microsoft.com/office/drawing/2014/main" id="{E9989B9C-30CC-424E-80C0-93CD74215601}"/>
                </a:ext>
              </a:extLst>
            </p:cNvPr>
            <p:cNvSpPr/>
            <p:nvPr/>
          </p:nvSpPr>
          <p:spPr>
            <a:xfrm>
              <a:off x="1845329" y="1682396"/>
              <a:ext cx="1260000" cy="197930"/>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2245 w 21645"/>
                <a:gd name="connsiteY0" fmla="*/ 0 h 21600"/>
                <a:gd name="connsiteX1" fmla="*/ 18170 w 21645"/>
                <a:gd name="connsiteY1" fmla="*/ 0 h 21600"/>
                <a:gd name="connsiteX2" fmla="*/ 21645 w 21645"/>
                <a:gd name="connsiteY2" fmla="*/ 10800 h 21600"/>
                <a:gd name="connsiteX3" fmla="*/ 18170 w 21645"/>
                <a:gd name="connsiteY3" fmla="*/ 21600 h 21600"/>
                <a:gd name="connsiteX4" fmla="*/ 3520 w 21645"/>
                <a:gd name="connsiteY4" fmla="*/ 21600 h 21600"/>
                <a:gd name="connsiteX5" fmla="*/ 45 w 21645"/>
                <a:gd name="connsiteY5" fmla="*/ 10800 h 21600"/>
                <a:gd name="connsiteX6" fmla="*/ 2245 w 21645"/>
                <a:gd name="connsiteY6" fmla="*/ 0 h 21600"/>
                <a:gd name="connsiteX0" fmla="*/ 2201 w 21601"/>
                <a:gd name="connsiteY0" fmla="*/ 0 h 21600"/>
                <a:gd name="connsiteX1" fmla="*/ 18126 w 21601"/>
                <a:gd name="connsiteY1" fmla="*/ 0 h 21600"/>
                <a:gd name="connsiteX2" fmla="*/ 21601 w 21601"/>
                <a:gd name="connsiteY2" fmla="*/ 10800 h 21600"/>
                <a:gd name="connsiteX3" fmla="*/ 18126 w 21601"/>
                <a:gd name="connsiteY3" fmla="*/ 21600 h 21600"/>
                <a:gd name="connsiteX4" fmla="*/ 2292 w 21601"/>
                <a:gd name="connsiteY4" fmla="*/ 20648 h 21600"/>
                <a:gd name="connsiteX5" fmla="*/ 1 w 21601"/>
                <a:gd name="connsiteY5" fmla="*/ 10800 h 21600"/>
                <a:gd name="connsiteX6" fmla="*/ 2201 w 21601"/>
                <a:gd name="connsiteY6" fmla="*/ 0 h 21600"/>
                <a:gd name="connsiteX0" fmla="*/ 2201 w 21646"/>
                <a:gd name="connsiteY0" fmla="*/ 0 h 21600"/>
                <a:gd name="connsiteX1" fmla="*/ 18126 w 21646"/>
                <a:gd name="connsiteY1" fmla="*/ 0 h 21600"/>
                <a:gd name="connsiteX2" fmla="*/ 21601 w 21646"/>
                <a:gd name="connsiteY2" fmla="*/ 10800 h 21600"/>
                <a:gd name="connsiteX3" fmla="*/ 19401 w 21646"/>
                <a:gd name="connsiteY3" fmla="*/ 21600 h 21600"/>
                <a:gd name="connsiteX4" fmla="*/ 2292 w 21646"/>
                <a:gd name="connsiteY4" fmla="*/ 20648 h 21600"/>
                <a:gd name="connsiteX5" fmla="*/ 1 w 21646"/>
                <a:gd name="connsiteY5" fmla="*/ 10800 h 21600"/>
                <a:gd name="connsiteX6" fmla="*/ 2201 w 21646"/>
                <a:gd name="connsiteY6" fmla="*/ 0 h 21600"/>
                <a:gd name="connsiteX0" fmla="*/ 2201 w 21602"/>
                <a:gd name="connsiteY0" fmla="*/ 0 h 21600"/>
                <a:gd name="connsiteX1" fmla="*/ 19218 w 21602"/>
                <a:gd name="connsiteY1" fmla="*/ 0 h 21600"/>
                <a:gd name="connsiteX2" fmla="*/ 21601 w 21602"/>
                <a:gd name="connsiteY2" fmla="*/ 10800 h 21600"/>
                <a:gd name="connsiteX3" fmla="*/ 19401 w 21602"/>
                <a:gd name="connsiteY3" fmla="*/ 21600 h 21600"/>
                <a:gd name="connsiteX4" fmla="*/ 2292 w 21602"/>
                <a:gd name="connsiteY4" fmla="*/ 20648 h 21600"/>
                <a:gd name="connsiteX5" fmla="*/ 1 w 21602"/>
                <a:gd name="connsiteY5" fmla="*/ 10800 h 21600"/>
                <a:gd name="connsiteX6" fmla="*/ 2201 w 21602"/>
                <a:gd name="connsiteY6" fmla="*/ 0 h 21600"/>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515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1814 w 21631"/>
                <a:gd name="connsiteY0" fmla="*/ 119 h 20291"/>
                <a:gd name="connsiteX1" fmla="*/ 19453 w 21631"/>
                <a:gd name="connsiteY1" fmla="*/ 0 h 20291"/>
                <a:gd name="connsiteX2" fmla="*/ 21631 w 21631"/>
                <a:gd name="connsiteY2" fmla="*/ 10443 h 20291"/>
                <a:gd name="connsiteX3" fmla="*/ 19545 w 21631"/>
                <a:gd name="connsiteY3" fmla="*/ 19814 h 20291"/>
                <a:gd name="connsiteX4" fmla="*/ 2322 w 21631"/>
                <a:gd name="connsiteY4" fmla="*/ 20291 h 20291"/>
                <a:gd name="connsiteX5" fmla="*/ 31 w 21631"/>
                <a:gd name="connsiteY5" fmla="*/ 10443 h 20291"/>
                <a:gd name="connsiteX6" fmla="*/ 1814 w 21631"/>
                <a:gd name="connsiteY6" fmla="*/ 119 h 20291"/>
                <a:gd name="connsiteX0" fmla="*/ 1809 w 21626"/>
                <a:gd name="connsiteY0" fmla="*/ 119 h 20291"/>
                <a:gd name="connsiteX1" fmla="*/ 19448 w 21626"/>
                <a:gd name="connsiteY1" fmla="*/ 0 h 20291"/>
                <a:gd name="connsiteX2" fmla="*/ 21626 w 21626"/>
                <a:gd name="connsiteY2" fmla="*/ 10443 h 20291"/>
                <a:gd name="connsiteX3" fmla="*/ 19540 w 21626"/>
                <a:gd name="connsiteY3" fmla="*/ 19814 h 20291"/>
                <a:gd name="connsiteX4" fmla="*/ 1661 w 21626"/>
                <a:gd name="connsiteY4" fmla="*/ 20291 h 20291"/>
                <a:gd name="connsiteX5" fmla="*/ 26 w 21626"/>
                <a:gd name="connsiteY5" fmla="*/ 10443 h 20291"/>
                <a:gd name="connsiteX6" fmla="*/ 1809 w 21626"/>
                <a:gd name="connsiteY6" fmla="*/ 119 h 20291"/>
                <a:gd name="connsiteX0" fmla="*/ 1809 w 21684"/>
                <a:gd name="connsiteY0" fmla="*/ 119 h 20291"/>
                <a:gd name="connsiteX1" fmla="*/ 19448 w 21684"/>
                <a:gd name="connsiteY1" fmla="*/ 0 h 20291"/>
                <a:gd name="connsiteX2" fmla="*/ 21626 w 21684"/>
                <a:gd name="connsiteY2" fmla="*/ 10443 h 20291"/>
                <a:gd name="connsiteX3" fmla="*/ 20017 w 21684"/>
                <a:gd name="connsiteY3" fmla="*/ 19814 h 20291"/>
                <a:gd name="connsiteX4" fmla="*/ 1661 w 21684"/>
                <a:gd name="connsiteY4" fmla="*/ 20291 h 20291"/>
                <a:gd name="connsiteX5" fmla="*/ 26 w 21684"/>
                <a:gd name="connsiteY5" fmla="*/ 10443 h 20291"/>
                <a:gd name="connsiteX6" fmla="*/ 1809 w 21684"/>
                <a:gd name="connsiteY6" fmla="*/ 119 h 20291"/>
                <a:gd name="connsiteX0" fmla="*/ 1809 w 21650"/>
                <a:gd name="connsiteY0" fmla="*/ 119 h 20291"/>
                <a:gd name="connsiteX1" fmla="*/ 19925 w 21650"/>
                <a:gd name="connsiteY1" fmla="*/ 0 h 20291"/>
                <a:gd name="connsiteX2" fmla="*/ 21626 w 21650"/>
                <a:gd name="connsiteY2" fmla="*/ 10443 h 20291"/>
                <a:gd name="connsiteX3" fmla="*/ 20017 w 21650"/>
                <a:gd name="connsiteY3" fmla="*/ 19814 h 20291"/>
                <a:gd name="connsiteX4" fmla="*/ 1661 w 21650"/>
                <a:gd name="connsiteY4" fmla="*/ 20291 h 20291"/>
                <a:gd name="connsiteX5" fmla="*/ 26 w 21650"/>
                <a:gd name="connsiteY5" fmla="*/ 10443 h 20291"/>
                <a:gd name="connsiteX6" fmla="*/ 1809 w 21650"/>
                <a:gd name="connsiteY6" fmla="*/ 119 h 20291"/>
                <a:gd name="connsiteX0" fmla="*/ 1809 w 21650"/>
                <a:gd name="connsiteY0" fmla="*/ 119 h 20291"/>
                <a:gd name="connsiteX1" fmla="*/ 19925 w 21650"/>
                <a:gd name="connsiteY1" fmla="*/ 0 h 20291"/>
                <a:gd name="connsiteX2" fmla="*/ 21626 w 21650"/>
                <a:gd name="connsiteY2" fmla="*/ 10443 h 20291"/>
                <a:gd name="connsiteX3" fmla="*/ 20017 w 21650"/>
                <a:gd name="connsiteY3" fmla="*/ 20290 h 20291"/>
                <a:gd name="connsiteX4" fmla="*/ 1661 w 21650"/>
                <a:gd name="connsiteY4" fmla="*/ 20291 h 20291"/>
                <a:gd name="connsiteX5" fmla="*/ 26 w 21650"/>
                <a:gd name="connsiteY5" fmla="*/ 10443 h 20291"/>
                <a:gd name="connsiteX6" fmla="*/ 1809 w 21650"/>
                <a:gd name="connsiteY6" fmla="*/ 119 h 20291"/>
                <a:gd name="connsiteX0" fmla="*/ 1809 w 21650"/>
                <a:gd name="connsiteY0" fmla="*/ 119 h 20291"/>
                <a:gd name="connsiteX1" fmla="*/ 19925 w 21650"/>
                <a:gd name="connsiteY1" fmla="*/ 0 h 20291"/>
                <a:gd name="connsiteX2" fmla="*/ 21626 w 21650"/>
                <a:gd name="connsiteY2" fmla="*/ 10443 h 20291"/>
                <a:gd name="connsiteX3" fmla="*/ 20017 w 21650"/>
                <a:gd name="connsiteY3" fmla="*/ 20290 h 20291"/>
                <a:gd name="connsiteX4" fmla="*/ 1661 w 21650"/>
                <a:gd name="connsiteY4" fmla="*/ 20291 h 20291"/>
                <a:gd name="connsiteX5" fmla="*/ 26 w 21650"/>
                <a:gd name="connsiteY5" fmla="*/ 10443 h 20291"/>
                <a:gd name="connsiteX6" fmla="*/ 1809 w 21650"/>
                <a:gd name="connsiteY6" fmla="*/ 119 h 20291"/>
                <a:gd name="connsiteX0" fmla="*/ 1826 w 21667"/>
                <a:gd name="connsiteY0" fmla="*/ 119 h 20291"/>
                <a:gd name="connsiteX1" fmla="*/ 19942 w 21667"/>
                <a:gd name="connsiteY1" fmla="*/ 0 h 20291"/>
                <a:gd name="connsiteX2" fmla="*/ 21643 w 21667"/>
                <a:gd name="connsiteY2" fmla="*/ 10443 h 20291"/>
                <a:gd name="connsiteX3" fmla="*/ 20034 w 21667"/>
                <a:gd name="connsiteY3" fmla="*/ 20290 h 20291"/>
                <a:gd name="connsiteX4" fmla="*/ 1678 w 21667"/>
                <a:gd name="connsiteY4" fmla="*/ 20291 h 20291"/>
                <a:gd name="connsiteX5" fmla="*/ 43 w 21667"/>
                <a:gd name="connsiteY5" fmla="*/ 10443 h 20291"/>
                <a:gd name="connsiteX6" fmla="*/ 1826 w 21667"/>
                <a:gd name="connsiteY6" fmla="*/ 119 h 20291"/>
                <a:gd name="connsiteX0" fmla="*/ 1796 w 21637"/>
                <a:gd name="connsiteY0" fmla="*/ 119 h 20351"/>
                <a:gd name="connsiteX1" fmla="*/ 19912 w 21637"/>
                <a:gd name="connsiteY1" fmla="*/ 0 h 20351"/>
                <a:gd name="connsiteX2" fmla="*/ 21613 w 21637"/>
                <a:gd name="connsiteY2" fmla="*/ 10443 h 20351"/>
                <a:gd name="connsiteX3" fmla="*/ 20004 w 21637"/>
                <a:gd name="connsiteY3" fmla="*/ 20290 h 20351"/>
                <a:gd name="connsiteX4" fmla="*/ 1648 w 21637"/>
                <a:gd name="connsiteY4" fmla="*/ 20291 h 20351"/>
                <a:gd name="connsiteX5" fmla="*/ 13 w 21637"/>
                <a:gd name="connsiteY5" fmla="*/ 10443 h 20351"/>
                <a:gd name="connsiteX6" fmla="*/ 1796 w 21637"/>
                <a:gd name="connsiteY6" fmla="*/ 119 h 20351"/>
                <a:gd name="connsiteX0" fmla="*/ 1796 w 21637"/>
                <a:gd name="connsiteY0" fmla="*/ 119 h 20351"/>
                <a:gd name="connsiteX1" fmla="*/ 19912 w 21637"/>
                <a:gd name="connsiteY1" fmla="*/ 0 h 20351"/>
                <a:gd name="connsiteX2" fmla="*/ 21613 w 21637"/>
                <a:gd name="connsiteY2" fmla="*/ 10443 h 20351"/>
                <a:gd name="connsiteX3" fmla="*/ 20004 w 21637"/>
                <a:gd name="connsiteY3" fmla="*/ 20290 h 20351"/>
                <a:gd name="connsiteX4" fmla="*/ 1648 w 21637"/>
                <a:gd name="connsiteY4" fmla="*/ 20291 h 20351"/>
                <a:gd name="connsiteX5" fmla="*/ 13 w 21637"/>
                <a:gd name="connsiteY5" fmla="*/ 10443 h 20351"/>
                <a:gd name="connsiteX6" fmla="*/ 1796 w 21637"/>
                <a:gd name="connsiteY6" fmla="*/ 119 h 20351"/>
                <a:gd name="connsiteX0" fmla="*/ 1796 w 21637"/>
                <a:gd name="connsiteY0" fmla="*/ 119 h 20351"/>
                <a:gd name="connsiteX1" fmla="*/ 19912 w 21637"/>
                <a:gd name="connsiteY1" fmla="*/ 0 h 20351"/>
                <a:gd name="connsiteX2" fmla="*/ 21613 w 21637"/>
                <a:gd name="connsiteY2" fmla="*/ 10443 h 20351"/>
                <a:gd name="connsiteX3" fmla="*/ 20004 w 21637"/>
                <a:gd name="connsiteY3" fmla="*/ 20290 h 20351"/>
                <a:gd name="connsiteX4" fmla="*/ 1648 w 21637"/>
                <a:gd name="connsiteY4" fmla="*/ 20291 h 20351"/>
                <a:gd name="connsiteX5" fmla="*/ 13 w 21637"/>
                <a:gd name="connsiteY5" fmla="*/ 10443 h 20351"/>
                <a:gd name="connsiteX6" fmla="*/ 1796 w 21637"/>
                <a:gd name="connsiteY6" fmla="*/ 119 h 20351"/>
                <a:gd name="connsiteX0" fmla="*/ 1786 w 21627"/>
                <a:gd name="connsiteY0" fmla="*/ 119 h 20354"/>
                <a:gd name="connsiteX1" fmla="*/ 19902 w 21627"/>
                <a:gd name="connsiteY1" fmla="*/ 0 h 20354"/>
                <a:gd name="connsiteX2" fmla="*/ 21603 w 21627"/>
                <a:gd name="connsiteY2" fmla="*/ 10443 h 20354"/>
                <a:gd name="connsiteX3" fmla="*/ 19994 w 21627"/>
                <a:gd name="connsiteY3" fmla="*/ 20290 h 20354"/>
                <a:gd name="connsiteX4" fmla="*/ 1638 w 21627"/>
                <a:gd name="connsiteY4" fmla="*/ 20291 h 20354"/>
                <a:gd name="connsiteX5" fmla="*/ 3 w 21627"/>
                <a:gd name="connsiteY5" fmla="*/ 10443 h 20354"/>
                <a:gd name="connsiteX6" fmla="*/ 1786 w 21627"/>
                <a:gd name="connsiteY6" fmla="*/ 119 h 20354"/>
                <a:gd name="connsiteX0" fmla="*/ 1800 w 21641"/>
                <a:gd name="connsiteY0" fmla="*/ 119 h 20362"/>
                <a:gd name="connsiteX1" fmla="*/ 19916 w 21641"/>
                <a:gd name="connsiteY1" fmla="*/ 0 h 20362"/>
                <a:gd name="connsiteX2" fmla="*/ 21617 w 21641"/>
                <a:gd name="connsiteY2" fmla="*/ 10443 h 20362"/>
                <a:gd name="connsiteX3" fmla="*/ 20008 w 21641"/>
                <a:gd name="connsiteY3" fmla="*/ 20290 h 20362"/>
                <a:gd name="connsiteX4" fmla="*/ 1652 w 21641"/>
                <a:gd name="connsiteY4" fmla="*/ 20291 h 20362"/>
                <a:gd name="connsiteX5" fmla="*/ 17 w 21641"/>
                <a:gd name="connsiteY5" fmla="*/ 10443 h 20362"/>
                <a:gd name="connsiteX6" fmla="*/ 1800 w 21641"/>
                <a:gd name="connsiteY6" fmla="*/ 119 h 20362"/>
                <a:gd name="connsiteX0" fmla="*/ 1789 w 21630"/>
                <a:gd name="connsiteY0" fmla="*/ 119 h 20472"/>
                <a:gd name="connsiteX1" fmla="*/ 19905 w 21630"/>
                <a:gd name="connsiteY1" fmla="*/ 0 h 20472"/>
                <a:gd name="connsiteX2" fmla="*/ 21606 w 21630"/>
                <a:gd name="connsiteY2" fmla="*/ 10443 h 20472"/>
                <a:gd name="connsiteX3" fmla="*/ 19997 w 21630"/>
                <a:gd name="connsiteY3" fmla="*/ 20290 h 20472"/>
                <a:gd name="connsiteX4" fmla="*/ 1641 w 21630"/>
                <a:gd name="connsiteY4" fmla="*/ 20291 h 20472"/>
                <a:gd name="connsiteX5" fmla="*/ 6 w 21630"/>
                <a:gd name="connsiteY5" fmla="*/ 10443 h 20472"/>
                <a:gd name="connsiteX6" fmla="*/ 1789 w 21630"/>
                <a:gd name="connsiteY6" fmla="*/ 119 h 20472"/>
                <a:gd name="connsiteX0" fmla="*/ 1784 w 21625"/>
                <a:gd name="connsiteY0" fmla="*/ 119 h 20472"/>
                <a:gd name="connsiteX1" fmla="*/ 19900 w 21625"/>
                <a:gd name="connsiteY1" fmla="*/ 0 h 20472"/>
                <a:gd name="connsiteX2" fmla="*/ 21601 w 21625"/>
                <a:gd name="connsiteY2" fmla="*/ 10443 h 20472"/>
                <a:gd name="connsiteX3" fmla="*/ 19992 w 21625"/>
                <a:gd name="connsiteY3" fmla="*/ 20290 h 20472"/>
                <a:gd name="connsiteX4" fmla="*/ 1636 w 21625"/>
                <a:gd name="connsiteY4" fmla="*/ 20291 h 20472"/>
                <a:gd name="connsiteX5" fmla="*/ 1 w 21625"/>
                <a:gd name="connsiteY5" fmla="*/ 10443 h 20472"/>
                <a:gd name="connsiteX6" fmla="*/ 1784 w 21625"/>
                <a:gd name="connsiteY6" fmla="*/ 119 h 20472"/>
                <a:gd name="connsiteX0" fmla="*/ 1784 w 21625"/>
                <a:gd name="connsiteY0" fmla="*/ 119 h 20301"/>
                <a:gd name="connsiteX1" fmla="*/ 19900 w 21625"/>
                <a:gd name="connsiteY1" fmla="*/ 0 h 20301"/>
                <a:gd name="connsiteX2" fmla="*/ 21601 w 21625"/>
                <a:gd name="connsiteY2" fmla="*/ 10443 h 20301"/>
                <a:gd name="connsiteX3" fmla="*/ 19992 w 21625"/>
                <a:gd name="connsiteY3" fmla="*/ 20290 h 20301"/>
                <a:gd name="connsiteX4" fmla="*/ 1636 w 21625"/>
                <a:gd name="connsiteY4" fmla="*/ 20291 h 20301"/>
                <a:gd name="connsiteX5" fmla="*/ 1 w 21625"/>
                <a:gd name="connsiteY5" fmla="*/ 10443 h 20301"/>
                <a:gd name="connsiteX6" fmla="*/ 1784 w 21625"/>
                <a:gd name="connsiteY6" fmla="*/ 119 h 20301"/>
                <a:gd name="connsiteX0" fmla="*/ 1784 w 21625"/>
                <a:gd name="connsiteY0" fmla="*/ 119 h 20301"/>
                <a:gd name="connsiteX1" fmla="*/ 19900 w 21625"/>
                <a:gd name="connsiteY1" fmla="*/ 0 h 20301"/>
                <a:gd name="connsiteX2" fmla="*/ 21601 w 21625"/>
                <a:gd name="connsiteY2" fmla="*/ 10443 h 20301"/>
                <a:gd name="connsiteX3" fmla="*/ 19992 w 21625"/>
                <a:gd name="connsiteY3" fmla="*/ 20290 h 20301"/>
                <a:gd name="connsiteX4" fmla="*/ 1636 w 21625"/>
                <a:gd name="connsiteY4" fmla="*/ 20291 h 20301"/>
                <a:gd name="connsiteX5" fmla="*/ 1 w 21625"/>
                <a:gd name="connsiteY5" fmla="*/ 10443 h 20301"/>
                <a:gd name="connsiteX6" fmla="*/ 1784 w 21625"/>
                <a:gd name="connsiteY6" fmla="*/ 119 h 20301"/>
                <a:gd name="connsiteX0" fmla="*/ 1784 w 21625"/>
                <a:gd name="connsiteY0" fmla="*/ 119 h 20301"/>
                <a:gd name="connsiteX1" fmla="*/ 19900 w 21625"/>
                <a:gd name="connsiteY1" fmla="*/ 0 h 20301"/>
                <a:gd name="connsiteX2" fmla="*/ 21601 w 21625"/>
                <a:gd name="connsiteY2" fmla="*/ 10443 h 20301"/>
                <a:gd name="connsiteX3" fmla="*/ 19992 w 21625"/>
                <a:gd name="connsiteY3" fmla="*/ 20290 h 20301"/>
                <a:gd name="connsiteX4" fmla="*/ 1636 w 21625"/>
                <a:gd name="connsiteY4" fmla="*/ 20291 h 20301"/>
                <a:gd name="connsiteX5" fmla="*/ 1 w 21625"/>
                <a:gd name="connsiteY5" fmla="*/ 10443 h 20301"/>
                <a:gd name="connsiteX6" fmla="*/ 1784 w 21625"/>
                <a:gd name="connsiteY6" fmla="*/ 119 h 20301"/>
                <a:gd name="connsiteX0" fmla="*/ 1784 w 21625"/>
                <a:gd name="connsiteY0" fmla="*/ 119 h 20293"/>
                <a:gd name="connsiteX1" fmla="*/ 19900 w 21625"/>
                <a:gd name="connsiteY1" fmla="*/ 0 h 20293"/>
                <a:gd name="connsiteX2" fmla="*/ 21601 w 21625"/>
                <a:gd name="connsiteY2" fmla="*/ 10443 h 20293"/>
                <a:gd name="connsiteX3" fmla="*/ 19992 w 21625"/>
                <a:gd name="connsiteY3" fmla="*/ 20290 h 20293"/>
                <a:gd name="connsiteX4" fmla="*/ 1636 w 21625"/>
                <a:gd name="connsiteY4" fmla="*/ 20291 h 20293"/>
                <a:gd name="connsiteX5" fmla="*/ 1 w 21625"/>
                <a:gd name="connsiteY5" fmla="*/ 10443 h 20293"/>
                <a:gd name="connsiteX6" fmla="*/ 1784 w 21625"/>
                <a:gd name="connsiteY6" fmla="*/ 119 h 20293"/>
                <a:gd name="connsiteX0" fmla="*/ 1785 w 21626"/>
                <a:gd name="connsiteY0" fmla="*/ 119 h 20293"/>
                <a:gd name="connsiteX1" fmla="*/ 19901 w 21626"/>
                <a:gd name="connsiteY1" fmla="*/ 0 h 20293"/>
                <a:gd name="connsiteX2" fmla="*/ 21602 w 21626"/>
                <a:gd name="connsiteY2" fmla="*/ 10443 h 20293"/>
                <a:gd name="connsiteX3" fmla="*/ 19993 w 21626"/>
                <a:gd name="connsiteY3" fmla="*/ 20290 h 20293"/>
                <a:gd name="connsiteX4" fmla="*/ 1637 w 21626"/>
                <a:gd name="connsiteY4" fmla="*/ 20291 h 20293"/>
                <a:gd name="connsiteX5" fmla="*/ 2 w 21626"/>
                <a:gd name="connsiteY5" fmla="*/ 10443 h 20293"/>
                <a:gd name="connsiteX6" fmla="*/ 1785 w 21626"/>
                <a:gd name="connsiteY6" fmla="*/ 119 h 20293"/>
                <a:gd name="connsiteX0" fmla="*/ 1784 w 21625"/>
                <a:gd name="connsiteY0" fmla="*/ 119 h 20293"/>
                <a:gd name="connsiteX1" fmla="*/ 19900 w 21625"/>
                <a:gd name="connsiteY1" fmla="*/ 0 h 20293"/>
                <a:gd name="connsiteX2" fmla="*/ 21601 w 21625"/>
                <a:gd name="connsiteY2" fmla="*/ 10443 h 20293"/>
                <a:gd name="connsiteX3" fmla="*/ 19992 w 21625"/>
                <a:gd name="connsiteY3" fmla="*/ 20290 h 20293"/>
                <a:gd name="connsiteX4" fmla="*/ 1636 w 21625"/>
                <a:gd name="connsiteY4" fmla="*/ 20291 h 20293"/>
                <a:gd name="connsiteX5" fmla="*/ 1 w 21625"/>
                <a:gd name="connsiteY5" fmla="*/ 10443 h 20293"/>
                <a:gd name="connsiteX6" fmla="*/ 1784 w 21625"/>
                <a:gd name="connsiteY6" fmla="*/ 119 h 20293"/>
                <a:gd name="connsiteX0" fmla="*/ 1631 w 21625"/>
                <a:gd name="connsiteY0" fmla="*/ 119 h 20292"/>
                <a:gd name="connsiteX1" fmla="*/ 19900 w 21625"/>
                <a:gd name="connsiteY1" fmla="*/ 0 h 20292"/>
                <a:gd name="connsiteX2" fmla="*/ 21601 w 21625"/>
                <a:gd name="connsiteY2" fmla="*/ 10443 h 20292"/>
                <a:gd name="connsiteX3" fmla="*/ 19992 w 21625"/>
                <a:gd name="connsiteY3" fmla="*/ 20290 h 20292"/>
                <a:gd name="connsiteX4" fmla="*/ 1636 w 21625"/>
                <a:gd name="connsiteY4" fmla="*/ 20291 h 20292"/>
                <a:gd name="connsiteX5" fmla="*/ 1 w 21625"/>
                <a:gd name="connsiteY5" fmla="*/ 10443 h 20292"/>
                <a:gd name="connsiteX6" fmla="*/ 1631 w 21625"/>
                <a:gd name="connsiteY6" fmla="*/ 119 h 20292"/>
                <a:gd name="connsiteX0" fmla="*/ 1631 w 21625"/>
                <a:gd name="connsiteY0" fmla="*/ 119 h 20293"/>
                <a:gd name="connsiteX1" fmla="*/ 19900 w 21625"/>
                <a:gd name="connsiteY1" fmla="*/ 0 h 20293"/>
                <a:gd name="connsiteX2" fmla="*/ 21601 w 21625"/>
                <a:gd name="connsiteY2" fmla="*/ 10443 h 20293"/>
                <a:gd name="connsiteX3" fmla="*/ 19992 w 21625"/>
                <a:gd name="connsiteY3" fmla="*/ 20290 h 20293"/>
                <a:gd name="connsiteX4" fmla="*/ 1636 w 21625"/>
                <a:gd name="connsiteY4" fmla="*/ 20291 h 20293"/>
                <a:gd name="connsiteX5" fmla="*/ 1 w 21625"/>
                <a:gd name="connsiteY5" fmla="*/ 10443 h 20293"/>
                <a:gd name="connsiteX6" fmla="*/ 1631 w 21625"/>
                <a:gd name="connsiteY6" fmla="*/ 119 h 20293"/>
                <a:gd name="connsiteX0" fmla="*/ 1631 w 21645"/>
                <a:gd name="connsiteY0" fmla="*/ 119 h 20293"/>
                <a:gd name="connsiteX1" fmla="*/ 19900 w 21645"/>
                <a:gd name="connsiteY1" fmla="*/ 0 h 20293"/>
                <a:gd name="connsiteX2" fmla="*/ 21601 w 21645"/>
                <a:gd name="connsiteY2" fmla="*/ 10443 h 20293"/>
                <a:gd name="connsiteX3" fmla="*/ 20069 w 21645"/>
                <a:gd name="connsiteY3" fmla="*/ 20290 h 20293"/>
                <a:gd name="connsiteX4" fmla="*/ 1636 w 21645"/>
                <a:gd name="connsiteY4" fmla="*/ 20291 h 20293"/>
                <a:gd name="connsiteX5" fmla="*/ 1 w 21645"/>
                <a:gd name="connsiteY5" fmla="*/ 10443 h 20293"/>
                <a:gd name="connsiteX6" fmla="*/ 1631 w 21645"/>
                <a:gd name="connsiteY6" fmla="*/ 119 h 20293"/>
                <a:gd name="connsiteX0" fmla="*/ 1631 w 21602"/>
                <a:gd name="connsiteY0" fmla="*/ 119 h 20293"/>
                <a:gd name="connsiteX1" fmla="*/ 19900 w 21602"/>
                <a:gd name="connsiteY1" fmla="*/ 0 h 20293"/>
                <a:gd name="connsiteX2" fmla="*/ 21601 w 21602"/>
                <a:gd name="connsiteY2" fmla="*/ 10443 h 20293"/>
                <a:gd name="connsiteX3" fmla="*/ 20069 w 21602"/>
                <a:gd name="connsiteY3" fmla="*/ 20290 h 20293"/>
                <a:gd name="connsiteX4" fmla="*/ 1636 w 21602"/>
                <a:gd name="connsiteY4" fmla="*/ 20291 h 20293"/>
                <a:gd name="connsiteX5" fmla="*/ 1 w 21602"/>
                <a:gd name="connsiteY5" fmla="*/ 10443 h 20293"/>
                <a:gd name="connsiteX6" fmla="*/ 1631 w 21602"/>
                <a:gd name="connsiteY6" fmla="*/ 119 h 20293"/>
                <a:gd name="connsiteX0" fmla="*/ 1631 w 21602"/>
                <a:gd name="connsiteY0" fmla="*/ 119 h 20293"/>
                <a:gd name="connsiteX1" fmla="*/ 19900 w 21602"/>
                <a:gd name="connsiteY1" fmla="*/ 0 h 20293"/>
                <a:gd name="connsiteX2" fmla="*/ 21601 w 21602"/>
                <a:gd name="connsiteY2" fmla="*/ 10443 h 20293"/>
                <a:gd name="connsiteX3" fmla="*/ 20069 w 21602"/>
                <a:gd name="connsiteY3" fmla="*/ 20290 h 20293"/>
                <a:gd name="connsiteX4" fmla="*/ 1636 w 21602"/>
                <a:gd name="connsiteY4" fmla="*/ 20291 h 20293"/>
                <a:gd name="connsiteX5" fmla="*/ 1 w 21602"/>
                <a:gd name="connsiteY5" fmla="*/ 10443 h 20293"/>
                <a:gd name="connsiteX6" fmla="*/ 1631 w 21602"/>
                <a:gd name="connsiteY6" fmla="*/ 119 h 20293"/>
                <a:gd name="connsiteX0" fmla="*/ 1631 w 21601"/>
                <a:gd name="connsiteY0" fmla="*/ 119 h 20293"/>
                <a:gd name="connsiteX1" fmla="*/ 19900 w 21601"/>
                <a:gd name="connsiteY1" fmla="*/ 0 h 20293"/>
                <a:gd name="connsiteX2" fmla="*/ 21601 w 21601"/>
                <a:gd name="connsiteY2" fmla="*/ 10443 h 20293"/>
                <a:gd name="connsiteX3" fmla="*/ 20069 w 21601"/>
                <a:gd name="connsiteY3" fmla="*/ 20290 h 20293"/>
                <a:gd name="connsiteX4" fmla="*/ 1636 w 21601"/>
                <a:gd name="connsiteY4" fmla="*/ 20291 h 20293"/>
                <a:gd name="connsiteX5" fmla="*/ 1 w 21601"/>
                <a:gd name="connsiteY5" fmla="*/ 10443 h 20293"/>
                <a:gd name="connsiteX6" fmla="*/ 1631 w 21601"/>
                <a:gd name="connsiteY6" fmla="*/ 119 h 20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1" h="20293">
                  <a:moveTo>
                    <a:pt x="1631" y="119"/>
                  </a:moveTo>
                  <a:lnTo>
                    <a:pt x="19900" y="0"/>
                  </a:lnTo>
                  <a:cubicBezTo>
                    <a:pt x="20976" y="204"/>
                    <a:pt x="21599" y="4205"/>
                    <a:pt x="21601" y="10443"/>
                  </a:cubicBezTo>
                  <a:cubicBezTo>
                    <a:pt x="21603" y="16681"/>
                    <a:pt x="21145" y="20086"/>
                    <a:pt x="20069" y="20290"/>
                  </a:cubicBezTo>
                  <a:lnTo>
                    <a:pt x="1636" y="20291"/>
                  </a:lnTo>
                  <a:cubicBezTo>
                    <a:pt x="599" y="20393"/>
                    <a:pt x="28" y="17477"/>
                    <a:pt x="1" y="10443"/>
                  </a:cubicBezTo>
                  <a:cubicBezTo>
                    <a:pt x="-26" y="3409"/>
                    <a:pt x="568" y="375"/>
                    <a:pt x="1631" y="119"/>
                  </a:cubicBezTo>
                  <a:close/>
                </a:path>
              </a:pathLst>
            </a:custGeom>
            <a:solidFill>
              <a:srgbClr val="F05F79"/>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latin typeface="Arial" panose="020B0604020202020204" pitchFamily="34" charset="0"/>
                <a:cs typeface="Arial" panose="020B0604020202020204" pitchFamily="34" charset="0"/>
              </a:endParaRPr>
            </a:p>
          </p:txBody>
        </p:sp>
        <p:sp>
          <p:nvSpPr>
            <p:cNvPr id="33" name="椭圆 32">
              <a:extLst>
                <a:ext uri="{FF2B5EF4-FFF2-40B4-BE49-F238E27FC236}">
                  <a16:creationId xmlns:a16="http://schemas.microsoft.com/office/drawing/2014/main" id="{52F36D7E-C44F-443C-A252-7ACFC3B128F1}"/>
                </a:ext>
              </a:extLst>
            </p:cNvPr>
            <p:cNvSpPr/>
            <p:nvPr/>
          </p:nvSpPr>
          <p:spPr>
            <a:xfrm>
              <a:off x="1630753" y="1680961"/>
              <a:ext cx="206572" cy="202604"/>
            </a:xfrm>
            <a:prstGeom prst="ellipse">
              <a:avLst/>
            </a:prstGeom>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latin typeface="Arial" panose="020B0604020202020204" pitchFamily="34" charset="0"/>
                <a:cs typeface="Arial" panose="020B0604020202020204" pitchFamily="34" charset="0"/>
              </a:endParaRPr>
            </a:p>
          </p:txBody>
        </p:sp>
        <p:sp>
          <p:nvSpPr>
            <p:cNvPr id="41" name="文本框 40">
              <a:extLst>
                <a:ext uri="{FF2B5EF4-FFF2-40B4-BE49-F238E27FC236}">
                  <a16:creationId xmlns:a16="http://schemas.microsoft.com/office/drawing/2014/main" id="{FD32C0F4-BF34-4864-8F2C-447CE35681D7}"/>
                </a:ext>
              </a:extLst>
            </p:cNvPr>
            <p:cNvSpPr txBox="1"/>
            <p:nvPr/>
          </p:nvSpPr>
          <p:spPr>
            <a:xfrm>
              <a:off x="964558" y="1659903"/>
              <a:ext cx="873612" cy="246221"/>
            </a:xfrm>
            <a:prstGeom prst="rect">
              <a:avLst/>
            </a:prstGeom>
            <a:noFill/>
          </p:spPr>
          <p:txBody>
            <a:bodyPr wrap="square" rtlCol="0">
              <a:spAutoFit/>
            </a:bodyPr>
            <a:lstStyle/>
            <a:p>
              <a:r>
                <a:rPr lang="en-US" altLang="zh-CN" sz="1000" i="1" dirty="0">
                  <a:latin typeface="Arial" panose="020B0604020202020204" pitchFamily="34" charset="0"/>
                  <a:cs typeface="Arial" panose="020B0604020202020204" pitchFamily="34" charset="0"/>
                </a:rPr>
                <a:t>GURAG…</a:t>
              </a:r>
              <a:endParaRPr lang="en-GB" sz="1000" i="1" dirty="0">
                <a:latin typeface="Arial" panose="020B0604020202020204" pitchFamily="34" charset="0"/>
                <a:cs typeface="Arial" panose="020B0604020202020204" pitchFamily="34" charset="0"/>
              </a:endParaRPr>
            </a:p>
          </p:txBody>
        </p:sp>
        <p:sp>
          <p:nvSpPr>
            <p:cNvPr id="42" name="文本框 41">
              <a:extLst>
                <a:ext uri="{FF2B5EF4-FFF2-40B4-BE49-F238E27FC236}">
                  <a16:creationId xmlns:a16="http://schemas.microsoft.com/office/drawing/2014/main" id="{9FFF2584-5AB4-4706-90E6-893C46571714}"/>
                </a:ext>
              </a:extLst>
            </p:cNvPr>
            <p:cNvSpPr txBox="1"/>
            <p:nvPr/>
          </p:nvSpPr>
          <p:spPr>
            <a:xfrm>
              <a:off x="1756224" y="1667433"/>
              <a:ext cx="1619085" cy="246221"/>
            </a:xfrm>
            <a:prstGeom prst="rect">
              <a:avLst/>
            </a:prstGeom>
            <a:noFill/>
          </p:spPr>
          <p:txBody>
            <a:bodyPr wrap="square" rtlCol="0">
              <a:spAutoFit/>
            </a:bodyPr>
            <a:lstStyle/>
            <a:p>
              <a:r>
                <a:rPr lang="en-US" altLang="zh-CN" sz="1000" i="1" dirty="0">
                  <a:latin typeface="Arial" panose="020B0604020202020204" pitchFamily="34" charset="0"/>
                  <a:cs typeface="Arial" panose="020B0604020202020204" pitchFamily="34" charset="0"/>
                </a:rPr>
                <a:t>YNYUR</a:t>
              </a:r>
              <a:r>
                <a:rPr lang="en-US" altLang="zh-CN" sz="1000"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A</a:t>
              </a:r>
              <a:r>
                <a:rPr lang="en-US" altLang="zh-CN" sz="1000" i="1" dirty="0">
                  <a:latin typeface="Arial" panose="020B0604020202020204" pitchFamily="34" charset="0"/>
                  <a:cs typeface="Arial" panose="020B0604020202020204" pitchFamily="34" charset="0"/>
                </a:rPr>
                <a:t>Y..(Y)</a:t>
              </a:r>
              <a:r>
                <a:rPr lang="en-US" altLang="zh-CN" sz="1000" i="1" baseline="-25000" dirty="0">
                  <a:latin typeface="Arial" panose="020B0604020202020204" pitchFamily="34" charset="0"/>
                  <a:cs typeface="Arial" panose="020B0604020202020204" pitchFamily="34" charset="0"/>
                </a:rPr>
                <a:t>N..</a:t>
              </a:r>
              <a:r>
                <a:rPr lang="en-US" altLang="zh-CN" sz="1000" i="1" dirty="0">
                  <a:latin typeface="Arial" panose="020B0604020202020204" pitchFamily="34" charset="0"/>
                  <a:cs typeface="Arial" panose="020B0604020202020204" pitchFamily="34" charset="0"/>
                </a:rPr>
                <a:t>YAG</a:t>
              </a:r>
              <a:endParaRPr lang="en-GB" sz="1000" i="1" dirty="0">
                <a:latin typeface="Arial" panose="020B0604020202020204" pitchFamily="34" charset="0"/>
                <a:cs typeface="Arial" panose="020B0604020202020204" pitchFamily="34" charset="0"/>
              </a:endParaRPr>
            </a:p>
          </p:txBody>
        </p:sp>
        <p:sp>
          <p:nvSpPr>
            <p:cNvPr id="50" name="流程图: 终止 29">
              <a:extLst>
                <a:ext uri="{FF2B5EF4-FFF2-40B4-BE49-F238E27FC236}">
                  <a16:creationId xmlns:a16="http://schemas.microsoft.com/office/drawing/2014/main" id="{E2E66FEC-1FD5-44C2-9CC2-C2CCE7631AF4}"/>
                </a:ext>
              </a:extLst>
            </p:cNvPr>
            <p:cNvSpPr/>
            <p:nvPr/>
          </p:nvSpPr>
          <p:spPr>
            <a:xfrm>
              <a:off x="618393" y="1685076"/>
              <a:ext cx="432000" cy="189207"/>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2245 w 21645"/>
                <a:gd name="connsiteY0" fmla="*/ 0 h 21600"/>
                <a:gd name="connsiteX1" fmla="*/ 18170 w 21645"/>
                <a:gd name="connsiteY1" fmla="*/ 0 h 21600"/>
                <a:gd name="connsiteX2" fmla="*/ 21645 w 21645"/>
                <a:gd name="connsiteY2" fmla="*/ 10800 h 21600"/>
                <a:gd name="connsiteX3" fmla="*/ 18170 w 21645"/>
                <a:gd name="connsiteY3" fmla="*/ 21600 h 21600"/>
                <a:gd name="connsiteX4" fmla="*/ 3520 w 21645"/>
                <a:gd name="connsiteY4" fmla="*/ 21600 h 21600"/>
                <a:gd name="connsiteX5" fmla="*/ 45 w 21645"/>
                <a:gd name="connsiteY5" fmla="*/ 10800 h 21600"/>
                <a:gd name="connsiteX6" fmla="*/ 2245 w 21645"/>
                <a:gd name="connsiteY6" fmla="*/ 0 h 21600"/>
                <a:gd name="connsiteX0" fmla="*/ 2201 w 21601"/>
                <a:gd name="connsiteY0" fmla="*/ 0 h 21600"/>
                <a:gd name="connsiteX1" fmla="*/ 18126 w 21601"/>
                <a:gd name="connsiteY1" fmla="*/ 0 h 21600"/>
                <a:gd name="connsiteX2" fmla="*/ 21601 w 21601"/>
                <a:gd name="connsiteY2" fmla="*/ 10800 h 21600"/>
                <a:gd name="connsiteX3" fmla="*/ 18126 w 21601"/>
                <a:gd name="connsiteY3" fmla="*/ 21600 h 21600"/>
                <a:gd name="connsiteX4" fmla="*/ 2292 w 21601"/>
                <a:gd name="connsiteY4" fmla="*/ 20648 h 21600"/>
                <a:gd name="connsiteX5" fmla="*/ 1 w 21601"/>
                <a:gd name="connsiteY5" fmla="*/ 10800 h 21600"/>
                <a:gd name="connsiteX6" fmla="*/ 2201 w 21601"/>
                <a:gd name="connsiteY6" fmla="*/ 0 h 21600"/>
                <a:gd name="connsiteX0" fmla="*/ 2201 w 21646"/>
                <a:gd name="connsiteY0" fmla="*/ 0 h 21600"/>
                <a:gd name="connsiteX1" fmla="*/ 18126 w 21646"/>
                <a:gd name="connsiteY1" fmla="*/ 0 h 21600"/>
                <a:gd name="connsiteX2" fmla="*/ 21601 w 21646"/>
                <a:gd name="connsiteY2" fmla="*/ 10800 h 21600"/>
                <a:gd name="connsiteX3" fmla="*/ 19401 w 21646"/>
                <a:gd name="connsiteY3" fmla="*/ 21600 h 21600"/>
                <a:gd name="connsiteX4" fmla="*/ 2292 w 21646"/>
                <a:gd name="connsiteY4" fmla="*/ 20648 h 21600"/>
                <a:gd name="connsiteX5" fmla="*/ 1 w 21646"/>
                <a:gd name="connsiteY5" fmla="*/ 10800 h 21600"/>
                <a:gd name="connsiteX6" fmla="*/ 2201 w 21646"/>
                <a:gd name="connsiteY6" fmla="*/ 0 h 21600"/>
                <a:gd name="connsiteX0" fmla="*/ 2201 w 21602"/>
                <a:gd name="connsiteY0" fmla="*/ 0 h 21600"/>
                <a:gd name="connsiteX1" fmla="*/ 19218 w 21602"/>
                <a:gd name="connsiteY1" fmla="*/ 0 h 21600"/>
                <a:gd name="connsiteX2" fmla="*/ 21601 w 21602"/>
                <a:gd name="connsiteY2" fmla="*/ 10800 h 21600"/>
                <a:gd name="connsiteX3" fmla="*/ 19401 w 21602"/>
                <a:gd name="connsiteY3" fmla="*/ 21600 h 21600"/>
                <a:gd name="connsiteX4" fmla="*/ 2292 w 21602"/>
                <a:gd name="connsiteY4" fmla="*/ 20648 h 21600"/>
                <a:gd name="connsiteX5" fmla="*/ 1 w 21602"/>
                <a:gd name="connsiteY5" fmla="*/ 10800 h 21600"/>
                <a:gd name="connsiteX6" fmla="*/ 2201 w 21602"/>
                <a:gd name="connsiteY6" fmla="*/ 0 h 21600"/>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515 w 21601"/>
                <a:gd name="connsiteY3" fmla="*/ 20171 h 20648"/>
                <a:gd name="connsiteX4" fmla="*/ 2292 w 21601"/>
                <a:gd name="connsiteY4" fmla="*/ 20648 h 20648"/>
                <a:gd name="connsiteX5" fmla="*/ 1 w 21601"/>
                <a:gd name="connsiteY5" fmla="*/ 10800 h 20648"/>
                <a:gd name="connsiteX6" fmla="*/ 2201 w 21601"/>
                <a:gd name="connsiteY6" fmla="*/ 0 h 20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1" h="20648">
                  <a:moveTo>
                    <a:pt x="2201" y="0"/>
                  </a:moveTo>
                  <a:lnTo>
                    <a:pt x="19423" y="357"/>
                  </a:lnTo>
                  <a:cubicBezTo>
                    <a:pt x="21342" y="357"/>
                    <a:pt x="21586" y="7498"/>
                    <a:pt x="21601" y="10800"/>
                  </a:cubicBezTo>
                  <a:cubicBezTo>
                    <a:pt x="21616" y="14102"/>
                    <a:pt x="21434" y="20171"/>
                    <a:pt x="19515" y="20171"/>
                  </a:cubicBezTo>
                  <a:lnTo>
                    <a:pt x="2292" y="20648"/>
                  </a:lnTo>
                  <a:cubicBezTo>
                    <a:pt x="373" y="20648"/>
                    <a:pt x="16" y="14241"/>
                    <a:pt x="1" y="10800"/>
                  </a:cubicBezTo>
                  <a:cubicBezTo>
                    <a:pt x="-14" y="7359"/>
                    <a:pt x="282" y="0"/>
                    <a:pt x="2201" y="0"/>
                  </a:cubicBezTo>
                  <a:close/>
                </a:path>
              </a:pathLst>
            </a:custGeom>
            <a:solidFill>
              <a:srgbClr val="FFC08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latin typeface="Arial" panose="020B0604020202020204" pitchFamily="34" charset="0"/>
                <a:cs typeface="Arial" panose="020B0604020202020204" pitchFamily="34" charset="0"/>
              </a:endParaRPr>
            </a:p>
          </p:txBody>
        </p:sp>
        <p:sp>
          <p:nvSpPr>
            <p:cNvPr id="51" name="流程图: 终止 29">
              <a:extLst>
                <a:ext uri="{FF2B5EF4-FFF2-40B4-BE49-F238E27FC236}">
                  <a16:creationId xmlns:a16="http://schemas.microsoft.com/office/drawing/2014/main" id="{05A2825C-4AC8-47FE-8DDB-8375776397C3}"/>
                </a:ext>
              </a:extLst>
            </p:cNvPr>
            <p:cNvSpPr/>
            <p:nvPr/>
          </p:nvSpPr>
          <p:spPr>
            <a:xfrm>
              <a:off x="3105329" y="1685076"/>
              <a:ext cx="432000" cy="189207"/>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2245 w 21645"/>
                <a:gd name="connsiteY0" fmla="*/ 0 h 21600"/>
                <a:gd name="connsiteX1" fmla="*/ 18170 w 21645"/>
                <a:gd name="connsiteY1" fmla="*/ 0 h 21600"/>
                <a:gd name="connsiteX2" fmla="*/ 21645 w 21645"/>
                <a:gd name="connsiteY2" fmla="*/ 10800 h 21600"/>
                <a:gd name="connsiteX3" fmla="*/ 18170 w 21645"/>
                <a:gd name="connsiteY3" fmla="*/ 21600 h 21600"/>
                <a:gd name="connsiteX4" fmla="*/ 3520 w 21645"/>
                <a:gd name="connsiteY4" fmla="*/ 21600 h 21600"/>
                <a:gd name="connsiteX5" fmla="*/ 45 w 21645"/>
                <a:gd name="connsiteY5" fmla="*/ 10800 h 21600"/>
                <a:gd name="connsiteX6" fmla="*/ 2245 w 21645"/>
                <a:gd name="connsiteY6" fmla="*/ 0 h 21600"/>
                <a:gd name="connsiteX0" fmla="*/ 2201 w 21601"/>
                <a:gd name="connsiteY0" fmla="*/ 0 h 21600"/>
                <a:gd name="connsiteX1" fmla="*/ 18126 w 21601"/>
                <a:gd name="connsiteY1" fmla="*/ 0 h 21600"/>
                <a:gd name="connsiteX2" fmla="*/ 21601 w 21601"/>
                <a:gd name="connsiteY2" fmla="*/ 10800 h 21600"/>
                <a:gd name="connsiteX3" fmla="*/ 18126 w 21601"/>
                <a:gd name="connsiteY3" fmla="*/ 21600 h 21600"/>
                <a:gd name="connsiteX4" fmla="*/ 2292 w 21601"/>
                <a:gd name="connsiteY4" fmla="*/ 20648 h 21600"/>
                <a:gd name="connsiteX5" fmla="*/ 1 w 21601"/>
                <a:gd name="connsiteY5" fmla="*/ 10800 h 21600"/>
                <a:gd name="connsiteX6" fmla="*/ 2201 w 21601"/>
                <a:gd name="connsiteY6" fmla="*/ 0 h 21600"/>
                <a:gd name="connsiteX0" fmla="*/ 2201 w 21646"/>
                <a:gd name="connsiteY0" fmla="*/ 0 h 21600"/>
                <a:gd name="connsiteX1" fmla="*/ 18126 w 21646"/>
                <a:gd name="connsiteY1" fmla="*/ 0 h 21600"/>
                <a:gd name="connsiteX2" fmla="*/ 21601 w 21646"/>
                <a:gd name="connsiteY2" fmla="*/ 10800 h 21600"/>
                <a:gd name="connsiteX3" fmla="*/ 19401 w 21646"/>
                <a:gd name="connsiteY3" fmla="*/ 21600 h 21600"/>
                <a:gd name="connsiteX4" fmla="*/ 2292 w 21646"/>
                <a:gd name="connsiteY4" fmla="*/ 20648 h 21600"/>
                <a:gd name="connsiteX5" fmla="*/ 1 w 21646"/>
                <a:gd name="connsiteY5" fmla="*/ 10800 h 21600"/>
                <a:gd name="connsiteX6" fmla="*/ 2201 w 21646"/>
                <a:gd name="connsiteY6" fmla="*/ 0 h 21600"/>
                <a:gd name="connsiteX0" fmla="*/ 2201 w 21602"/>
                <a:gd name="connsiteY0" fmla="*/ 0 h 21600"/>
                <a:gd name="connsiteX1" fmla="*/ 19218 w 21602"/>
                <a:gd name="connsiteY1" fmla="*/ 0 h 21600"/>
                <a:gd name="connsiteX2" fmla="*/ 21601 w 21602"/>
                <a:gd name="connsiteY2" fmla="*/ 10800 h 21600"/>
                <a:gd name="connsiteX3" fmla="*/ 19401 w 21602"/>
                <a:gd name="connsiteY3" fmla="*/ 21600 h 21600"/>
                <a:gd name="connsiteX4" fmla="*/ 2292 w 21602"/>
                <a:gd name="connsiteY4" fmla="*/ 20648 h 21600"/>
                <a:gd name="connsiteX5" fmla="*/ 1 w 21602"/>
                <a:gd name="connsiteY5" fmla="*/ 10800 h 21600"/>
                <a:gd name="connsiteX6" fmla="*/ 2201 w 21602"/>
                <a:gd name="connsiteY6" fmla="*/ 0 h 21600"/>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515 w 21601"/>
                <a:gd name="connsiteY3" fmla="*/ 20171 h 20648"/>
                <a:gd name="connsiteX4" fmla="*/ 2292 w 21601"/>
                <a:gd name="connsiteY4" fmla="*/ 20648 h 20648"/>
                <a:gd name="connsiteX5" fmla="*/ 1 w 21601"/>
                <a:gd name="connsiteY5" fmla="*/ 10800 h 20648"/>
                <a:gd name="connsiteX6" fmla="*/ 2201 w 21601"/>
                <a:gd name="connsiteY6" fmla="*/ 0 h 20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1" h="20648">
                  <a:moveTo>
                    <a:pt x="2201" y="0"/>
                  </a:moveTo>
                  <a:lnTo>
                    <a:pt x="19423" y="357"/>
                  </a:lnTo>
                  <a:cubicBezTo>
                    <a:pt x="21342" y="357"/>
                    <a:pt x="21586" y="7498"/>
                    <a:pt x="21601" y="10800"/>
                  </a:cubicBezTo>
                  <a:cubicBezTo>
                    <a:pt x="21616" y="14102"/>
                    <a:pt x="21434" y="20171"/>
                    <a:pt x="19515" y="20171"/>
                  </a:cubicBezTo>
                  <a:lnTo>
                    <a:pt x="2292" y="20648"/>
                  </a:lnTo>
                  <a:cubicBezTo>
                    <a:pt x="373" y="20648"/>
                    <a:pt x="16" y="14241"/>
                    <a:pt x="1" y="10800"/>
                  </a:cubicBezTo>
                  <a:cubicBezTo>
                    <a:pt x="-14" y="7359"/>
                    <a:pt x="282" y="0"/>
                    <a:pt x="2201" y="0"/>
                  </a:cubicBezTo>
                  <a:close/>
                </a:path>
              </a:pathLst>
            </a:custGeom>
            <a:solidFill>
              <a:srgbClr val="FFC08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latin typeface="Arial" panose="020B0604020202020204" pitchFamily="34" charset="0"/>
                <a:cs typeface="Arial" panose="020B0604020202020204" pitchFamily="34" charset="0"/>
              </a:endParaRPr>
            </a:p>
          </p:txBody>
        </p:sp>
        <p:cxnSp>
          <p:nvCxnSpPr>
            <p:cNvPr id="55" name="直接连接符 54">
              <a:extLst>
                <a:ext uri="{FF2B5EF4-FFF2-40B4-BE49-F238E27FC236}">
                  <a16:creationId xmlns:a16="http://schemas.microsoft.com/office/drawing/2014/main" id="{4227724C-1AA3-4771-AEF7-05194914DD03}"/>
                </a:ext>
              </a:extLst>
            </p:cNvPr>
            <p:cNvCxnSpPr>
              <a:cxnSpLocks/>
            </p:cNvCxnSpPr>
            <p:nvPr/>
          </p:nvCxnSpPr>
          <p:spPr>
            <a:xfrm>
              <a:off x="3104943" y="1487718"/>
              <a:ext cx="2" cy="19034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8" name="文本框 57">
              <a:extLst>
                <a:ext uri="{FF2B5EF4-FFF2-40B4-BE49-F238E27FC236}">
                  <a16:creationId xmlns:a16="http://schemas.microsoft.com/office/drawing/2014/main" id="{40FD17F3-EDFF-41F1-9DE7-F7115F254626}"/>
                </a:ext>
              </a:extLst>
            </p:cNvPr>
            <p:cNvSpPr txBox="1"/>
            <p:nvPr/>
          </p:nvSpPr>
          <p:spPr>
            <a:xfrm>
              <a:off x="457080" y="1124583"/>
              <a:ext cx="1067052" cy="246221"/>
            </a:xfrm>
            <a:prstGeom prst="rect">
              <a:avLst/>
            </a:prstGeom>
            <a:noFill/>
          </p:spPr>
          <p:txBody>
            <a:bodyPr wrap="square" rtlCol="0">
              <a:spAutoFit/>
            </a:bodyPr>
            <a:lstStyle/>
            <a:p>
              <a:pPr algn="ctr"/>
              <a:r>
                <a:rPr lang="en-GB" sz="1000" dirty="0">
                  <a:latin typeface="Arial" panose="020B0604020202020204" pitchFamily="34" charset="0"/>
                  <a:cs typeface="Arial" panose="020B0604020202020204" pitchFamily="34" charset="0"/>
                </a:rPr>
                <a:t>Splice donor</a:t>
              </a:r>
            </a:p>
          </p:txBody>
        </p:sp>
        <p:sp>
          <p:nvSpPr>
            <p:cNvPr id="59" name="文本框 58">
              <a:extLst>
                <a:ext uri="{FF2B5EF4-FFF2-40B4-BE49-F238E27FC236}">
                  <a16:creationId xmlns:a16="http://schemas.microsoft.com/office/drawing/2014/main" id="{FFA0160F-3686-4430-A441-6D7CF3799EDA}"/>
                </a:ext>
              </a:extLst>
            </p:cNvPr>
            <p:cNvSpPr txBox="1"/>
            <p:nvPr/>
          </p:nvSpPr>
          <p:spPr>
            <a:xfrm>
              <a:off x="523843" y="1256941"/>
              <a:ext cx="1067052" cy="246221"/>
            </a:xfrm>
            <a:prstGeom prst="rect">
              <a:avLst/>
            </a:prstGeom>
            <a:noFill/>
          </p:spPr>
          <p:txBody>
            <a:bodyPr wrap="square" rtlCol="0">
              <a:spAutoFit/>
            </a:bodyPr>
            <a:lstStyle/>
            <a:p>
              <a:pPr algn="ctr"/>
              <a:r>
                <a:rPr lang="en-GB" sz="1000" dirty="0">
                  <a:latin typeface="Arial" panose="020B0604020202020204" pitchFamily="34" charset="0"/>
                  <a:cs typeface="Arial" panose="020B0604020202020204" pitchFamily="34" charset="0"/>
                </a:rPr>
                <a:t>(SD)</a:t>
              </a:r>
            </a:p>
          </p:txBody>
        </p:sp>
        <p:sp>
          <p:nvSpPr>
            <p:cNvPr id="72" name="文本框 71">
              <a:extLst>
                <a:ext uri="{FF2B5EF4-FFF2-40B4-BE49-F238E27FC236}">
                  <a16:creationId xmlns:a16="http://schemas.microsoft.com/office/drawing/2014/main" id="{C157BD89-00C4-4D7A-93DE-674545D3F947}"/>
                </a:ext>
              </a:extLst>
            </p:cNvPr>
            <p:cNvSpPr txBox="1"/>
            <p:nvPr/>
          </p:nvSpPr>
          <p:spPr>
            <a:xfrm>
              <a:off x="531860" y="1653946"/>
              <a:ext cx="667960" cy="246221"/>
            </a:xfrm>
            <a:prstGeom prst="rect">
              <a:avLst/>
            </a:prstGeom>
            <a:noFill/>
          </p:spPr>
          <p:txBody>
            <a:bodyPr wrap="square" rtlCol="0">
              <a:spAutoFit/>
            </a:bodyPr>
            <a:lstStyle/>
            <a:p>
              <a:r>
                <a:rPr lang="en-US" altLang="zh-CN" sz="1000" i="1" dirty="0">
                  <a:latin typeface="Arial" panose="020B0604020202020204" pitchFamily="34" charset="0"/>
                  <a:cs typeface="Arial" panose="020B0604020202020204" pitchFamily="34" charset="0"/>
                </a:rPr>
                <a:t>5’ exon</a:t>
              </a:r>
              <a:endParaRPr lang="en-GB" sz="1000" i="1" dirty="0">
                <a:latin typeface="Arial" panose="020B0604020202020204" pitchFamily="34" charset="0"/>
                <a:cs typeface="Arial" panose="020B0604020202020204" pitchFamily="34" charset="0"/>
              </a:endParaRPr>
            </a:p>
          </p:txBody>
        </p:sp>
        <p:sp>
          <p:nvSpPr>
            <p:cNvPr id="73" name="文本框 72">
              <a:extLst>
                <a:ext uri="{FF2B5EF4-FFF2-40B4-BE49-F238E27FC236}">
                  <a16:creationId xmlns:a16="http://schemas.microsoft.com/office/drawing/2014/main" id="{1897263E-4129-40F3-8484-FF75F27FA54A}"/>
                </a:ext>
              </a:extLst>
            </p:cNvPr>
            <p:cNvSpPr txBox="1"/>
            <p:nvPr/>
          </p:nvSpPr>
          <p:spPr>
            <a:xfrm>
              <a:off x="3025197" y="1665156"/>
              <a:ext cx="651395" cy="246221"/>
            </a:xfrm>
            <a:prstGeom prst="rect">
              <a:avLst/>
            </a:prstGeom>
            <a:noFill/>
          </p:spPr>
          <p:txBody>
            <a:bodyPr wrap="square" rtlCol="0">
              <a:spAutoFit/>
            </a:bodyPr>
            <a:lstStyle/>
            <a:p>
              <a:r>
                <a:rPr lang="en-US" altLang="zh-CN" sz="1000" i="1" dirty="0">
                  <a:latin typeface="Arial" panose="020B0604020202020204" pitchFamily="34" charset="0"/>
                  <a:cs typeface="Arial" panose="020B0604020202020204" pitchFamily="34" charset="0"/>
                </a:rPr>
                <a:t>3’ exon</a:t>
              </a:r>
              <a:endParaRPr lang="en-GB" sz="1000" i="1" dirty="0">
                <a:latin typeface="Arial" panose="020B0604020202020204" pitchFamily="34" charset="0"/>
                <a:cs typeface="Arial" panose="020B0604020202020204" pitchFamily="34" charset="0"/>
              </a:endParaRPr>
            </a:p>
          </p:txBody>
        </p:sp>
        <p:cxnSp>
          <p:nvCxnSpPr>
            <p:cNvPr id="327" name="直接连接符 326">
              <a:extLst>
                <a:ext uri="{FF2B5EF4-FFF2-40B4-BE49-F238E27FC236}">
                  <a16:creationId xmlns:a16="http://schemas.microsoft.com/office/drawing/2014/main" id="{E479F0D7-C907-20EC-3B44-6EBE455219E4}"/>
                </a:ext>
              </a:extLst>
            </p:cNvPr>
            <p:cNvCxnSpPr>
              <a:cxnSpLocks/>
            </p:cNvCxnSpPr>
            <p:nvPr/>
          </p:nvCxnSpPr>
          <p:spPr>
            <a:xfrm>
              <a:off x="1049728" y="1487718"/>
              <a:ext cx="2" cy="19034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0" name="直接连接符 329">
              <a:extLst>
                <a:ext uri="{FF2B5EF4-FFF2-40B4-BE49-F238E27FC236}">
                  <a16:creationId xmlns:a16="http://schemas.microsoft.com/office/drawing/2014/main" id="{EF8C853F-42DE-ED16-5760-A0D0F17BBEAB}"/>
                </a:ext>
              </a:extLst>
            </p:cNvPr>
            <p:cNvCxnSpPr>
              <a:cxnSpLocks/>
            </p:cNvCxnSpPr>
            <p:nvPr/>
          </p:nvCxnSpPr>
          <p:spPr>
            <a:xfrm>
              <a:off x="1734037" y="1571517"/>
              <a:ext cx="2" cy="72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31" name="文本框 330">
              <a:extLst>
                <a:ext uri="{FF2B5EF4-FFF2-40B4-BE49-F238E27FC236}">
                  <a16:creationId xmlns:a16="http://schemas.microsoft.com/office/drawing/2014/main" id="{63BC9428-2293-F044-7D79-C8D960925048}"/>
                </a:ext>
              </a:extLst>
            </p:cNvPr>
            <p:cNvSpPr txBox="1"/>
            <p:nvPr/>
          </p:nvSpPr>
          <p:spPr>
            <a:xfrm>
              <a:off x="1041784" y="1258521"/>
              <a:ext cx="1429872" cy="348813"/>
            </a:xfrm>
            <a:prstGeom prst="rect">
              <a:avLst/>
            </a:prstGeom>
            <a:noFill/>
          </p:spPr>
          <p:txBody>
            <a:bodyPr wrap="square" rtlCol="0">
              <a:spAutoFit/>
            </a:bodyPr>
            <a:lstStyle/>
            <a:p>
              <a:pPr algn="ctr">
                <a:lnSpc>
                  <a:spcPts val="1000"/>
                </a:lnSpc>
              </a:pPr>
              <a:r>
                <a:rPr lang="en-GB" sz="1000" dirty="0">
                  <a:latin typeface="Arial" panose="020B0604020202020204" pitchFamily="34" charset="0"/>
                  <a:cs typeface="Arial" panose="020B0604020202020204" pitchFamily="34" charset="0"/>
                </a:rPr>
                <a:t>Intronic splicing enhancer (ISE)</a:t>
              </a:r>
            </a:p>
          </p:txBody>
        </p:sp>
        <p:sp>
          <p:nvSpPr>
            <p:cNvPr id="332" name="文本框 331">
              <a:extLst>
                <a:ext uri="{FF2B5EF4-FFF2-40B4-BE49-F238E27FC236}">
                  <a16:creationId xmlns:a16="http://schemas.microsoft.com/office/drawing/2014/main" id="{2EFF4D1E-6C07-A6FF-DADB-F5FB555F443F}"/>
                </a:ext>
              </a:extLst>
            </p:cNvPr>
            <p:cNvSpPr txBox="1"/>
            <p:nvPr/>
          </p:nvSpPr>
          <p:spPr>
            <a:xfrm>
              <a:off x="2381892" y="1189507"/>
              <a:ext cx="1429872" cy="348813"/>
            </a:xfrm>
            <a:prstGeom prst="rect">
              <a:avLst/>
            </a:prstGeom>
            <a:noFill/>
          </p:spPr>
          <p:txBody>
            <a:bodyPr wrap="square" rtlCol="0">
              <a:spAutoFit/>
            </a:bodyPr>
            <a:lstStyle/>
            <a:p>
              <a:pPr algn="ctr">
                <a:lnSpc>
                  <a:spcPts val="1000"/>
                </a:lnSpc>
              </a:pPr>
              <a:r>
                <a:rPr lang="en-GB" sz="1000" dirty="0">
                  <a:latin typeface="Arial" panose="020B0604020202020204" pitchFamily="34" charset="0"/>
                  <a:cs typeface="Arial" panose="020B0604020202020204" pitchFamily="34" charset="0"/>
                </a:rPr>
                <a:t>Splice acceptor</a:t>
              </a:r>
            </a:p>
            <a:p>
              <a:pPr algn="ctr">
                <a:lnSpc>
                  <a:spcPts val="1000"/>
                </a:lnSpc>
              </a:pPr>
              <a:r>
                <a:rPr lang="en-GB" sz="1000" dirty="0">
                  <a:latin typeface="Arial" panose="020B0604020202020204" pitchFamily="34" charset="0"/>
                  <a:cs typeface="Arial" panose="020B0604020202020204" pitchFamily="34" charset="0"/>
                </a:rPr>
                <a:t>(SA)</a:t>
              </a:r>
            </a:p>
          </p:txBody>
        </p:sp>
        <p:sp>
          <p:nvSpPr>
            <p:cNvPr id="333" name="文本框 332">
              <a:extLst>
                <a:ext uri="{FF2B5EF4-FFF2-40B4-BE49-F238E27FC236}">
                  <a16:creationId xmlns:a16="http://schemas.microsoft.com/office/drawing/2014/main" id="{924D98BA-9CF0-BE4E-FF89-87F8F94FEC4F}"/>
                </a:ext>
              </a:extLst>
            </p:cNvPr>
            <p:cNvSpPr txBox="1"/>
            <p:nvPr/>
          </p:nvSpPr>
          <p:spPr>
            <a:xfrm>
              <a:off x="1640848" y="998525"/>
              <a:ext cx="1429872" cy="348813"/>
            </a:xfrm>
            <a:prstGeom prst="rect">
              <a:avLst/>
            </a:prstGeom>
            <a:noFill/>
          </p:spPr>
          <p:txBody>
            <a:bodyPr wrap="square" rtlCol="0">
              <a:spAutoFit/>
            </a:bodyPr>
            <a:lstStyle/>
            <a:p>
              <a:pPr algn="ctr">
                <a:lnSpc>
                  <a:spcPts val="1000"/>
                </a:lnSpc>
              </a:pPr>
              <a:r>
                <a:rPr lang="en-US" altLang="zh-CN" sz="1000" dirty="0">
                  <a:latin typeface="Arial" panose="020B0604020202020204" pitchFamily="34" charset="0"/>
                  <a:cs typeface="Arial" panose="020B0604020202020204" pitchFamily="34" charset="0"/>
                </a:rPr>
                <a:t>Branch</a:t>
              </a:r>
              <a:r>
                <a:rPr lang="en-GB" altLang="zh-CN" sz="1000" dirty="0">
                  <a:latin typeface="Arial" panose="020B0604020202020204" pitchFamily="34" charset="0"/>
                  <a:cs typeface="Arial" panose="020B0604020202020204" pitchFamily="34" charset="0"/>
                </a:rPr>
                <a:t> point</a:t>
              </a:r>
            </a:p>
            <a:p>
              <a:pPr algn="ctr">
                <a:lnSpc>
                  <a:spcPts val="1000"/>
                </a:lnSpc>
              </a:pPr>
              <a:r>
                <a:rPr lang="en-GB" sz="1000" dirty="0">
                  <a:latin typeface="Arial" panose="020B0604020202020204" pitchFamily="34" charset="0"/>
                  <a:cs typeface="Arial" panose="020B0604020202020204" pitchFamily="34" charset="0"/>
                </a:rPr>
                <a:t>(BP)</a:t>
              </a:r>
            </a:p>
          </p:txBody>
        </p:sp>
        <p:cxnSp>
          <p:nvCxnSpPr>
            <p:cNvPr id="334" name="直接连接符 333">
              <a:extLst>
                <a:ext uri="{FF2B5EF4-FFF2-40B4-BE49-F238E27FC236}">
                  <a16:creationId xmlns:a16="http://schemas.microsoft.com/office/drawing/2014/main" id="{61AF0D47-FA79-6893-A5A1-087655481698}"/>
                </a:ext>
              </a:extLst>
            </p:cNvPr>
            <p:cNvCxnSpPr>
              <a:cxnSpLocks/>
            </p:cNvCxnSpPr>
            <p:nvPr/>
          </p:nvCxnSpPr>
          <p:spPr>
            <a:xfrm>
              <a:off x="2341282" y="1319874"/>
              <a:ext cx="2" cy="324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5" name="直接连接符 334">
              <a:extLst>
                <a:ext uri="{FF2B5EF4-FFF2-40B4-BE49-F238E27FC236}">
                  <a16:creationId xmlns:a16="http://schemas.microsoft.com/office/drawing/2014/main" id="{01A18910-CAA2-D397-BD19-CF16A51842C7}"/>
                </a:ext>
              </a:extLst>
            </p:cNvPr>
            <p:cNvCxnSpPr>
              <a:cxnSpLocks/>
            </p:cNvCxnSpPr>
            <p:nvPr/>
          </p:nvCxnSpPr>
          <p:spPr>
            <a:xfrm>
              <a:off x="2620517" y="1922147"/>
              <a:ext cx="2" cy="144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36" name="文本框 335">
              <a:extLst>
                <a:ext uri="{FF2B5EF4-FFF2-40B4-BE49-F238E27FC236}">
                  <a16:creationId xmlns:a16="http://schemas.microsoft.com/office/drawing/2014/main" id="{90A7CED4-4DC3-3FB3-45B8-DA4DFACB13D4}"/>
                </a:ext>
              </a:extLst>
            </p:cNvPr>
            <p:cNvSpPr txBox="1"/>
            <p:nvPr/>
          </p:nvSpPr>
          <p:spPr>
            <a:xfrm>
              <a:off x="1788984" y="2035507"/>
              <a:ext cx="1634818" cy="348813"/>
            </a:xfrm>
            <a:prstGeom prst="rect">
              <a:avLst/>
            </a:prstGeom>
            <a:noFill/>
          </p:spPr>
          <p:txBody>
            <a:bodyPr wrap="square" rtlCol="0">
              <a:spAutoFit/>
            </a:bodyPr>
            <a:lstStyle/>
            <a:p>
              <a:pPr algn="ctr">
                <a:lnSpc>
                  <a:spcPts val="1000"/>
                </a:lnSpc>
              </a:pPr>
              <a:r>
                <a:rPr lang="en-GB" sz="1000" dirty="0">
                  <a:latin typeface="Arial" panose="020B0604020202020204" pitchFamily="34" charset="0"/>
                  <a:cs typeface="Arial" panose="020B0604020202020204" pitchFamily="34" charset="0"/>
                </a:rPr>
                <a:t>Polypyrimidine tract</a:t>
              </a:r>
            </a:p>
            <a:p>
              <a:pPr algn="ctr">
                <a:lnSpc>
                  <a:spcPts val="1000"/>
                </a:lnSpc>
              </a:pPr>
              <a:r>
                <a:rPr lang="en-GB" sz="1000" dirty="0">
                  <a:latin typeface="Arial" panose="020B0604020202020204" pitchFamily="34" charset="0"/>
                  <a:cs typeface="Arial" panose="020B0604020202020204" pitchFamily="34" charset="0"/>
                </a:rPr>
                <a:t>(PT)</a:t>
              </a:r>
            </a:p>
          </p:txBody>
        </p:sp>
      </p:grpSp>
      <p:sp>
        <p:nvSpPr>
          <p:cNvPr id="62" name="文本框 61">
            <a:extLst>
              <a:ext uri="{FF2B5EF4-FFF2-40B4-BE49-F238E27FC236}">
                <a16:creationId xmlns:a16="http://schemas.microsoft.com/office/drawing/2014/main" id="{5A71F5AB-B6EF-3C32-2BA4-FB6DDB3D6C5D}"/>
              </a:ext>
            </a:extLst>
          </p:cNvPr>
          <p:cNvSpPr txBox="1"/>
          <p:nvPr/>
        </p:nvSpPr>
        <p:spPr>
          <a:xfrm>
            <a:off x="647624" y="2689245"/>
            <a:ext cx="300959" cy="276999"/>
          </a:xfrm>
          <a:prstGeom prst="rect">
            <a:avLst/>
          </a:prstGeom>
          <a:noFill/>
        </p:spPr>
        <p:txBody>
          <a:bodyPr wrap="square" rtlCol="0">
            <a:spAutoFit/>
          </a:bodyPr>
          <a:lstStyle/>
          <a:p>
            <a:r>
              <a:rPr lang="en-GB" sz="1200" b="1" dirty="0">
                <a:latin typeface="Arial" panose="020B0604020202020204" pitchFamily="34" charset="0"/>
                <a:cs typeface="Arial" panose="020B0604020202020204" pitchFamily="34" charset="0"/>
              </a:rPr>
              <a:t>C</a:t>
            </a:r>
          </a:p>
        </p:txBody>
      </p:sp>
      <p:sp>
        <p:nvSpPr>
          <p:cNvPr id="63" name="文本框 62">
            <a:extLst>
              <a:ext uri="{FF2B5EF4-FFF2-40B4-BE49-F238E27FC236}">
                <a16:creationId xmlns:a16="http://schemas.microsoft.com/office/drawing/2014/main" id="{C3C45F39-A1D8-7E98-2CB2-F2B0AE2702A5}"/>
              </a:ext>
            </a:extLst>
          </p:cNvPr>
          <p:cNvSpPr txBox="1"/>
          <p:nvPr/>
        </p:nvSpPr>
        <p:spPr>
          <a:xfrm>
            <a:off x="3647078" y="2689576"/>
            <a:ext cx="361992" cy="276999"/>
          </a:xfrm>
          <a:prstGeom prst="rect">
            <a:avLst/>
          </a:prstGeom>
          <a:noFill/>
        </p:spPr>
        <p:txBody>
          <a:bodyPr wrap="square" rtlCol="0">
            <a:spAutoFit/>
          </a:bodyPr>
          <a:lstStyle/>
          <a:p>
            <a:r>
              <a:rPr lang="en-GB" sz="1200" b="1" dirty="0">
                <a:latin typeface="Arial" panose="020B0604020202020204" pitchFamily="34" charset="0"/>
                <a:cs typeface="Arial" panose="020B0604020202020204" pitchFamily="34" charset="0"/>
              </a:rPr>
              <a:t>D</a:t>
            </a:r>
          </a:p>
        </p:txBody>
      </p:sp>
    </p:spTree>
    <p:extLst>
      <p:ext uri="{BB962C8B-B14F-4D97-AF65-F5344CB8AC3E}">
        <p14:creationId xmlns:p14="http://schemas.microsoft.com/office/powerpoint/2010/main" val="18211369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3" name="文本框 632">
            <a:extLst>
              <a:ext uri="{FF2B5EF4-FFF2-40B4-BE49-F238E27FC236}">
                <a16:creationId xmlns:a16="http://schemas.microsoft.com/office/drawing/2014/main" id="{D2A8D8DE-7C5A-54FF-DA97-EBA3373A95D9}"/>
              </a:ext>
            </a:extLst>
          </p:cNvPr>
          <p:cNvSpPr txBox="1"/>
          <p:nvPr/>
        </p:nvSpPr>
        <p:spPr>
          <a:xfrm>
            <a:off x="706870" y="8559623"/>
            <a:ext cx="5466046" cy="461665"/>
          </a:xfrm>
          <a:prstGeom prst="rect">
            <a:avLst/>
          </a:prstGeom>
          <a:noFill/>
        </p:spPr>
        <p:txBody>
          <a:bodyPr wrap="square" rtlCol="0">
            <a:spAutoFit/>
          </a:bodyPr>
          <a:lstStyle/>
          <a:p>
            <a:r>
              <a:rPr lang="en-US" altLang="zh-CN" sz="1200" dirty="0">
                <a:latin typeface="Arial" panose="020B0604020202020204" pitchFamily="34" charset="0"/>
                <a:cs typeface="Arial" panose="020B0604020202020204" pitchFamily="34" charset="0"/>
              </a:rPr>
              <a:t>Figure 10. </a:t>
            </a:r>
            <a:r>
              <a:rPr lang="en-GB" sz="1200" dirty="0">
                <a:latin typeface="Arial" panose="020B0604020202020204" pitchFamily="34" charset="0"/>
                <a:cs typeface="Arial" panose="020B0604020202020204" pitchFamily="34" charset="0"/>
              </a:rPr>
              <a:t>Regulation to the sensitivity of replication-dependent HIV-1 reporter system by synthetic intron and alternative promoters.</a:t>
            </a:r>
          </a:p>
        </p:txBody>
      </p:sp>
      <p:grpSp>
        <p:nvGrpSpPr>
          <p:cNvPr id="732" name="组合 731">
            <a:extLst>
              <a:ext uri="{FF2B5EF4-FFF2-40B4-BE49-F238E27FC236}">
                <a16:creationId xmlns:a16="http://schemas.microsoft.com/office/drawing/2014/main" id="{A55382F5-3BDA-3BCB-B978-396ACDAE636E}"/>
              </a:ext>
            </a:extLst>
          </p:cNvPr>
          <p:cNvGrpSpPr/>
          <p:nvPr/>
        </p:nvGrpSpPr>
        <p:grpSpPr>
          <a:xfrm>
            <a:off x="716990" y="1522688"/>
            <a:ext cx="3025211" cy="1184065"/>
            <a:chOff x="521642" y="1206263"/>
            <a:chExt cx="3025211" cy="1184065"/>
          </a:xfrm>
        </p:grpSpPr>
        <p:sp>
          <p:nvSpPr>
            <p:cNvPr id="501" name="文本框 500">
              <a:extLst>
                <a:ext uri="{FF2B5EF4-FFF2-40B4-BE49-F238E27FC236}">
                  <a16:creationId xmlns:a16="http://schemas.microsoft.com/office/drawing/2014/main" id="{01B4993B-3599-A692-E623-CE1821AFD861}"/>
                </a:ext>
              </a:extLst>
            </p:cNvPr>
            <p:cNvSpPr txBox="1"/>
            <p:nvPr/>
          </p:nvSpPr>
          <p:spPr>
            <a:xfrm>
              <a:off x="521643" y="1212660"/>
              <a:ext cx="697976" cy="246221"/>
            </a:xfrm>
            <a:prstGeom prst="rect">
              <a:avLst/>
            </a:prstGeom>
            <a:noFill/>
          </p:spPr>
          <p:txBody>
            <a:bodyPr wrap="square" rtlCol="0">
              <a:spAutoFit/>
            </a:bodyPr>
            <a:lstStyle/>
            <a:p>
              <a:r>
                <a:rPr lang="en-GB" sz="1000" dirty="0">
                  <a:latin typeface="Arial" panose="020B0604020202020204" pitchFamily="34" charset="0"/>
                  <a:cs typeface="Arial" panose="020B0604020202020204" pitchFamily="34" charset="0"/>
                </a:rPr>
                <a:t>RG132</a:t>
              </a:r>
            </a:p>
          </p:txBody>
        </p:sp>
        <p:sp>
          <p:nvSpPr>
            <p:cNvPr id="505" name="文本框 504">
              <a:extLst>
                <a:ext uri="{FF2B5EF4-FFF2-40B4-BE49-F238E27FC236}">
                  <a16:creationId xmlns:a16="http://schemas.microsoft.com/office/drawing/2014/main" id="{6F57E3DD-A7C5-7900-11C0-B37D798EDAF0}"/>
                </a:ext>
              </a:extLst>
            </p:cNvPr>
            <p:cNvSpPr txBox="1"/>
            <p:nvPr/>
          </p:nvSpPr>
          <p:spPr>
            <a:xfrm>
              <a:off x="521642" y="1519273"/>
              <a:ext cx="675348" cy="246446"/>
            </a:xfrm>
            <a:prstGeom prst="rect">
              <a:avLst/>
            </a:prstGeom>
            <a:noFill/>
          </p:spPr>
          <p:txBody>
            <a:bodyPr wrap="square" rtlCol="0">
              <a:spAutoFit/>
            </a:bodyPr>
            <a:lstStyle/>
            <a:p>
              <a:r>
                <a:rPr lang="en-GB" sz="1000" dirty="0">
                  <a:latin typeface="Arial" panose="020B0604020202020204" pitchFamily="34" charset="0"/>
                  <a:cs typeface="Arial" panose="020B0604020202020204" pitchFamily="34" charset="0"/>
                </a:rPr>
                <a:t>V4</a:t>
              </a:r>
            </a:p>
          </p:txBody>
        </p:sp>
        <p:sp>
          <p:nvSpPr>
            <p:cNvPr id="509" name="文本框 508">
              <a:extLst>
                <a:ext uri="{FF2B5EF4-FFF2-40B4-BE49-F238E27FC236}">
                  <a16:creationId xmlns:a16="http://schemas.microsoft.com/office/drawing/2014/main" id="{6B1B0FE2-598D-9FD2-B98A-CEDFE0DB6A42}"/>
                </a:ext>
              </a:extLst>
            </p:cNvPr>
            <p:cNvSpPr txBox="1"/>
            <p:nvPr/>
          </p:nvSpPr>
          <p:spPr>
            <a:xfrm>
              <a:off x="521642" y="1826111"/>
              <a:ext cx="675348" cy="246446"/>
            </a:xfrm>
            <a:prstGeom prst="rect">
              <a:avLst/>
            </a:prstGeom>
            <a:noFill/>
          </p:spPr>
          <p:txBody>
            <a:bodyPr wrap="square" rtlCol="0">
              <a:spAutoFit/>
            </a:bodyPr>
            <a:lstStyle/>
            <a:p>
              <a:r>
                <a:rPr lang="en-GB" sz="1000" dirty="0">
                  <a:latin typeface="Arial" panose="020B0604020202020204" pitchFamily="34" charset="0"/>
                  <a:cs typeface="Arial" panose="020B0604020202020204" pitchFamily="34" charset="0"/>
                </a:rPr>
                <a:t>V5</a:t>
              </a:r>
            </a:p>
          </p:txBody>
        </p:sp>
        <p:sp>
          <p:nvSpPr>
            <p:cNvPr id="512" name="文本框 511">
              <a:extLst>
                <a:ext uri="{FF2B5EF4-FFF2-40B4-BE49-F238E27FC236}">
                  <a16:creationId xmlns:a16="http://schemas.microsoft.com/office/drawing/2014/main" id="{AE6E6053-F2B0-B1F6-4E36-6E5047CA298F}"/>
                </a:ext>
              </a:extLst>
            </p:cNvPr>
            <p:cNvSpPr txBox="1"/>
            <p:nvPr/>
          </p:nvSpPr>
          <p:spPr>
            <a:xfrm>
              <a:off x="521642" y="2132948"/>
              <a:ext cx="675348" cy="246446"/>
            </a:xfrm>
            <a:prstGeom prst="rect">
              <a:avLst/>
            </a:prstGeom>
            <a:noFill/>
          </p:spPr>
          <p:txBody>
            <a:bodyPr wrap="square" rtlCol="0">
              <a:spAutoFit/>
            </a:bodyPr>
            <a:lstStyle/>
            <a:p>
              <a:r>
                <a:rPr lang="en-GB" sz="1000" dirty="0">
                  <a:latin typeface="Arial" panose="020B0604020202020204" pitchFamily="34" charset="0"/>
                  <a:cs typeface="Arial" panose="020B0604020202020204" pitchFamily="34" charset="0"/>
                </a:rPr>
                <a:t>V6</a:t>
              </a:r>
            </a:p>
          </p:txBody>
        </p:sp>
        <p:grpSp>
          <p:nvGrpSpPr>
            <p:cNvPr id="731" name="组合 730">
              <a:extLst>
                <a:ext uri="{FF2B5EF4-FFF2-40B4-BE49-F238E27FC236}">
                  <a16:creationId xmlns:a16="http://schemas.microsoft.com/office/drawing/2014/main" id="{9E73858F-7C73-B38F-8711-9E1F01B71851}"/>
                </a:ext>
              </a:extLst>
            </p:cNvPr>
            <p:cNvGrpSpPr/>
            <p:nvPr/>
          </p:nvGrpSpPr>
          <p:grpSpPr>
            <a:xfrm>
              <a:off x="1168466" y="1206263"/>
              <a:ext cx="2272774" cy="258763"/>
              <a:chOff x="1168466" y="1206263"/>
              <a:chExt cx="2272774" cy="258763"/>
            </a:xfrm>
          </p:grpSpPr>
          <p:grpSp>
            <p:nvGrpSpPr>
              <p:cNvPr id="685" name="组合 684">
                <a:extLst>
                  <a:ext uri="{FF2B5EF4-FFF2-40B4-BE49-F238E27FC236}">
                    <a16:creationId xmlns:a16="http://schemas.microsoft.com/office/drawing/2014/main" id="{A204C785-634B-117D-B773-B3402D2D3E21}"/>
                  </a:ext>
                </a:extLst>
              </p:cNvPr>
              <p:cNvGrpSpPr/>
              <p:nvPr/>
            </p:nvGrpSpPr>
            <p:grpSpPr>
              <a:xfrm>
                <a:off x="1168466" y="1206263"/>
                <a:ext cx="2272774" cy="258763"/>
                <a:chOff x="1202595" y="365753"/>
                <a:chExt cx="1891793" cy="215387"/>
              </a:xfrm>
            </p:grpSpPr>
            <p:sp>
              <p:nvSpPr>
                <p:cNvPr id="538" name="箭头: 右 537">
                  <a:extLst>
                    <a:ext uri="{FF2B5EF4-FFF2-40B4-BE49-F238E27FC236}">
                      <a16:creationId xmlns:a16="http://schemas.microsoft.com/office/drawing/2014/main" id="{3880D8E3-3A34-1469-ECDB-D0D713D661B8}"/>
                    </a:ext>
                  </a:extLst>
                </p:cNvPr>
                <p:cNvSpPr/>
                <p:nvPr/>
              </p:nvSpPr>
              <p:spPr>
                <a:xfrm>
                  <a:off x="1202595" y="365753"/>
                  <a:ext cx="329619" cy="215387"/>
                </a:xfrm>
                <a:prstGeom prst="rightArrow">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00"/>
                </a:p>
              </p:txBody>
            </p:sp>
            <p:sp>
              <p:nvSpPr>
                <p:cNvPr id="541" name="箭头: 五边形 540">
                  <a:extLst>
                    <a:ext uri="{FF2B5EF4-FFF2-40B4-BE49-F238E27FC236}">
                      <a16:creationId xmlns:a16="http://schemas.microsoft.com/office/drawing/2014/main" id="{8B41EFC0-19FF-B5DE-102E-529C9B1D1F80}"/>
                    </a:ext>
                  </a:extLst>
                </p:cNvPr>
                <p:cNvSpPr/>
                <p:nvPr/>
              </p:nvSpPr>
              <p:spPr>
                <a:xfrm>
                  <a:off x="2029729" y="421786"/>
                  <a:ext cx="280075" cy="103320"/>
                </a:xfrm>
                <a:custGeom>
                  <a:avLst/>
                  <a:gdLst>
                    <a:gd name="connsiteX0" fmla="*/ 0 w 240574"/>
                    <a:gd name="connsiteY0" fmla="*/ 0 h 93985"/>
                    <a:gd name="connsiteX1" fmla="*/ 193582 w 240574"/>
                    <a:gd name="connsiteY1" fmla="*/ 0 h 93985"/>
                    <a:gd name="connsiteX2" fmla="*/ 240574 w 240574"/>
                    <a:gd name="connsiteY2" fmla="*/ 46993 h 93985"/>
                    <a:gd name="connsiteX3" fmla="*/ 193582 w 240574"/>
                    <a:gd name="connsiteY3" fmla="*/ 93985 h 93985"/>
                    <a:gd name="connsiteX4" fmla="*/ 0 w 240574"/>
                    <a:gd name="connsiteY4" fmla="*/ 93985 h 93985"/>
                    <a:gd name="connsiteX5" fmla="*/ 0 w 240574"/>
                    <a:gd name="connsiteY5" fmla="*/ 0 h 93985"/>
                    <a:gd name="connsiteX0" fmla="*/ 14195 w 254769"/>
                    <a:gd name="connsiteY0" fmla="*/ 0 h 93985"/>
                    <a:gd name="connsiteX1" fmla="*/ 207777 w 254769"/>
                    <a:gd name="connsiteY1" fmla="*/ 0 h 93985"/>
                    <a:gd name="connsiteX2" fmla="*/ 254769 w 254769"/>
                    <a:gd name="connsiteY2" fmla="*/ 46993 h 93985"/>
                    <a:gd name="connsiteX3" fmla="*/ 207777 w 254769"/>
                    <a:gd name="connsiteY3" fmla="*/ 93985 h 93985"/>
                    <a:gd name="connsiteX4" fmla="*/ 14195 w 254769"/>
                    <a:gd name="connsiteY4" fmla="*/ 93985 h 93985"/>
                    <a:gd name="connsiteX5" fmla="*/ 0 w 254769"/>
                    <a:gd name="connsiteY5" fmla="*/ 42652 h 93985"/>
                    <a:gd name="connsiteX6" fmla="*/ 14195 w 254769"/>
                    <a:gd name="connsiteY6" fmla="*/ 0 h 93985"/>
                    <a:gd name="connsiteX0" fmla="*/ 14195 w 254769"/>
                    <a:gd name="connsiteY0" fmla="*/ 0 h 93985"/>
                    <a:gd name="connsiteX1" fmla="*/ 207777 w 254769"/>
                    <a:gd name="connsiteY1" fmla="*/ 0 h 93985"/>
                    <a:gd name="connsiteX2" fmla="*/ 254769 w 254769"/>
                    <a:gd name="connsiteY2" fmla="*/ 46993 h 93985"/>
                    <a:gd name="connsiteX3" fmla="*/ 207777 w 254769"/>
                    <a:gd name="connsiteY3" fmla="*/ 93985 h 93985"/>
                    <a:gd name="connsiteX4" fmla="*/ 14195 w 254769"/>
                    <a:gd name="connsiteY4" fmla="*/ 93985 h 93985"/>
                    <a:gd name="connsiteX5" fmla="*/ 0 w 254769"/>
                    <a:gd name="connsiteY5" fmla="*/ 42652 h 93985"/>
                    <a:gd name="connsiteX6" fmla="*/ 14195 w 254769"/>
                    <a:gd name="connsiteY6" fmla="*/ 0 h 93985"/>
                    <a:gd name="connsiteX0" fmla="*/ 14195 w 254769"/>
                    <a:gd name="connsiteY0" fmla="*/ 0 h 93985"/>
                    <a:gd name="connsiteX1" fmla="*/ 207777 w 254769"/>
                    <a:gd name="connsiteY1" fmla="*/ 0 h 93985"/>
                    <a:gd name="connsiteX2" fmla="*/ 254769 w 254769"/>
                    <a:gd name="connsiteY2" fmla="*/ 46993 h 93985"/>
                    <a:gd name="connsiteX3" fmla="*/ 207777 w 254769"/>
                    <a:gd name="connsiteY3" fmla="*/ 93985 h 93985"/>
                    <a:gd name="connsiteX4" fmla="*/ 14195 w 254769"/>
                    <a:gd name="connsiteY4" fmla="*/ 93985 h 93985"/>
                    <a:gd name="connsiteX5" fmla="*/ 0 w 254769"/>
                    <a:gd name="connsiteY5" fmla="*/ 42652 h 93985"/>
                    <a:gd name="connsiteX6" fmla="*/ 14195 w 254769"/>
                    <a:gd name="connsiteY6" fmla="*/ 0 h 93985"/>
                    <a:gd name="connsiteX0" fmla="*/ 14195 w 254769"/>
                    <a:gd name="connsiteY0" fmla="*/ 0 h 93985"/>
                    <a:gd name="connsiteX1" fmla="*/ 207777 w 254769"/>
                    <a:gd name="connsiteY1" fmla="*/ 0 h 93985"/>
                    <a:gd name="connsiteX2" fmla="*/ 254769 w 254769"/>
                    <a:gd name="connsiteY2" fmla="*/ 46993 h 93985"/>
                    <a:gd name="connsiteX3" fmla="*/ 207777 w 254769"/>
                    <a:gd name="connsiteY3" fmla="*/ 93985 h 93985"/>
                    <a:gd name="connsiteX4" fmla="*/ 14195 w 254769"/>
                    <a:gd name="connsiteY4" fmla="*/ 93985 h 93985"/>
                    <a:gd name="connsiteX5" fmla="*/ 0 w 254769"/>
                    <a:gd name="connsiteY5" fmla="*/ 42652 h 93985"/>
                    <a:gd name="connsiteX6" fmla="*/ 14195 w 254769"/>
                    <a:gd name="connsiteY6" fmla="*/ 0 h 93985"/>
                    <a:gd name="connsiteX0" fmla="*/ 14195 w 254769"/>
                    <a:gd name="connsiteY0" fmla="*/ 0 h 93985"/>
                    <a:gd name="connsiteX1" fmla="*/ 207777 w 254769"/>
                    <a:gd name="connsiteY1" fmla="*/ 0 h 93985"/>
                    <a:gd name="connsiteX2" fmla="*/ 254769 w 254769"/>
                    <a:gd name="connsiteY2" fmla="*/ 46993 h 93985"/>
                    <a:gd name="connsiteX3" fmla="*/ 207777 w 254769"/>
                    <a:gd name="connsiteY3" fmla="*/ 93985 h 93985"/>
                    <a:gd name="connsiteX4" fmla="*/ 14195 w 254769"/>
                    <a:gd name="connsiteY4" fmla="*/ 93985 h 93985"/>
                    <a:gd name="connsiteX5" fmla="*/ 0 w 254769"/>
                    <a:gd name="connsiteY5" fmla="*/ 42652 h 93985"/>
                    <a:gd name="connsiteX6" fmla="*/ 14195 w 254769"/>
                    <a:gd name="connsiteY6" fmla="*/ 0 h 93985"/>
                    <a:gd name="connsiteX0" fmla="*/ 14204 w 254778"/>
                    <a:gd name="connsiteY0" fmla="*/ 0 h 93985"/>
                    <a:gd name="connsiteX1" fmla="*/ 207786 w 254778"/>
                    <a:gd name="connsiteY1" fmla="*/ 0 h 93985"/>
                    <a:gd name="connsiteX2" fmla="*/ 254778 w 254778"/>
                    <a:gd name="connsiteY2" fmla="*/ 46993 h 93985"/>
                    <a:gd name="connsiteX3" fmla="*/ 207786 w 254778"/>
                    <a:gd name="connsiteY3" fmla="*/ 93985 h 93985"/>
                    <a:gd name="connsiteX4" fmla="*/ 14204 w 254778"/>
                    <a:gd name="connsiteY4" fmla="*/ 93985 h 93985"/>
                    <a:gd name="connsiteX5" fmla="*/ 9 w 254778"/>
                    <a:gd name="connsiteY5" fmla="*/ 42652 h 93985"/>
                    <a:gd name="connsiteX6" fmla="*/ 14204 w 254778"/>
                    <a:gd name="connsiteY6" fmla="*/ 0 h 93985"/>
                    <a:gd name="connsiteX0" fmla="*/ 14211 w 254785"/>
                    <a:gd name="connsiteY0" fmla="*/ 0 h 93985"/>
                    <a:gd name="connsiteX1" fmla="*/ 207793 w 254785"/>
                    <a:gd name="connsiteY1" fmla="*/ 0 h 93985"/>
                    <a:gd name="connsiteX2" fmla="*/ 254785 w 254785"/>
                    <a:gd name="connsiteY2" fmla="*/ 46993 h 93985"/>
                    <a:gd name="connsiteX3" fmla="*/ 207793 w 254785"/>
                    <a:gd name="connsiteY3" fmla="*/ 93985 h 93985"/>
                    <a:gd name="connsiteX4" fmla="*/ 14211 w 254785"/>
                    <a:gd name="connsiteY4" fmla="*/ 93985 h 93985"/>
                    <a:gd name="connsiteX5" fmla="*/ 16 w 254785"/>
                    <a:gd name="connsiteY5" fmla="*/ 42652 h 93985"/>
                    <a:gd name="connsiteX6" fmla="*/ 14211 w 254785"/>
                    <a:gd name="connsiteY6" fmla="*/ 0 h 93985"/>
                    <a:gd name="connsiteX0" fmla="*/ 14196 w 254770"/>
                    <a:gd name="connsiteY0" fmla="*/ 0 h 93985"/>
                    <a:gd name="connsiteX1" fmla="*/ 207778 w 254770"/>
                    <a:gd name="connsiteY1" fmla="*/ 0 h 93985"/>
                    <a:gd name="connsiteX2" fmla="*/ 254770 w 254770"/>
                    <a:gd name="connsiteY2" fmla="*/ 46993 h 93985"/>
                    <a:gd name="connsiteX3" fmla="*/ 207778 w 254770"/>
                    <a:gd name="connsiteY3" fmla="*/ 93985 h 93985"/>
                    <a:gd name="connsiteX4" fmla="*/ 14196 w 254770"/>
                    <a:gd name="connsiteY4" fmla="*/ 93985 h 93985"/>
                    <a:gd name="connsiteX5" fmla="*/ 1 w 254770"/>
                    <a:gd name="connsiteY5" fmla="*/ 42652 h 93985"/>
                    <a:gd name="connsiteX6" fmla="*/ 14196 w 254770"/>
                    <a:gd name="connsiteY6" fmla="*/ 0 h 93985"/>
                    <a:gd name="connsiteX0" fmla="*/ 14196 w 254770"/>
                    <a:gd name="connsiteY0" fmla="*/ 0 h 93985"/>
                    <a:gd name="connsiteX1" fmla="*/ 207778 w 254770"/>
                    <a:gd name="connsiteY1" fmla="*/ 0 h 93985"/>
                    <a:gd name="connsiteX2" fmla="*/ 254770 w 254770"/>
                    <a:gd name="connsiteY2" fmla="*/ 46993 h 93985"/>
                    <a:gd name="connsiteX3" fmla="*/ 207778 w 254770"/>
                    <a:gd name="connsiteY3" fmla="*/ 93985 h 93985"/>
                    <a:gd name="connsiteX4" fmla="*/ 14196 w 254770"/>
                    <a:gd name="connsiteY4" fmla="*/ 93985 h 93985"/>
                    <a:gd name="connsiteX5" fmla="*/ 1 w 254770"/>
                    <a:gd name="connsiteY5" fmla="*/ 42652 h 93985"/>
                    <a:gd name="connsiteX6" fmla="*/ 14196 w 254770"/>
                    <a:gd name="connsiteY6" fmla="*/ 0 h 93985"/>
                    <a:gd name="connsiteX0" fmla="*/ 14196 w 254770"/>
                    <a:gd name="connsiteY0" fmla="*/ 0 h 93985"/>
                    <a:gd name="connsiteX1" fmla="*/ 207778 w 254770"/>
                    <a:gd name="connsiteY1" fmla="*/ 0 h 93985"/>
                    <a:gd name="connsiteX2" fmla="*/ 254770 w 254770"/>
                    <a:gd name="connsiteY2" fmla="*/ 46993 h 93985"/>
                    <a:gd name="connsiteX3" fmla="*/ 207778 w 254770"/>
                    <a:gd name="connsiteY3" fmla="*/ 93985 h 93985"/>
                    <a:gd name="connsiteX4" fmla="*/ 14196 w 254770"/>
                    <a:gd name="connsiteY4" fmla="*/ 93985 h 93985"/>
                    <a:gd name="connsiteX5" fmla="*/ 1 w 254770"/>
                    <a:gd name="connsiteY5" fmla="*/ 42652 h 93985"/>
                    <a:gd name="connsiteX6" fmla="*/ 14196 w 254770"/>
                    <a:gd name="connsiteY6" fmla="*/ 0 h 93985"/>
                    <a:gd name="connsiteX0" fmla="*/ 14196 w 254770"/>
                    <a:gd name="connsiteY0" fmla="*/ 0 h 93985"/>
                    <a:gd name="connsiteX1" fmla="*/ 207778 w 254770"/>
                    <a:gd name="connsiteY1" fmla="*/ 0 h 93985"/>
                    <a:gd name="connsiteX2" fmla="*/ 254770 w 254770"/>
                    <a:gd name="connsiteY2" fmla="*/ 46993 h 93985"/>
                    <a:gd name="connsiteX3" fmla="*/ 207778 w 254770"/>
                    <a:gd name="connsiteY3" fmla="*/ 93985 h 93985"/>
                    <a:gd name="connsiteX4" fmla="*/ 14196 w 254770"/>
                    <a:gd name="connsiteY4" fmla="*/ 93985 h 93985"/>
                    <a:gd name="connsiteX5" fmla="*/ 1 w 254770"/>
                    <a:gd name="connsiteY5" fmla="*/ 42652 h 93985"/>
                    <a:gd name="connsiteX6" fmla="*/ 14196 w 254770"/>
                    <a:gd name="connsiteY6" fmla="*/ 0 h 93985"/>
                    <a:gd name="connsiteX0" fmla="*/ 14196 w 254770"/>
                    <a:gd name="connsiteY0" fmla="*/ 0 h 93985"/>
                    <a:gd name="connsiteX1" fmla="*/ 207778 w 254770"/>
                    <a:gd name="connsiteY1" fmla="*/ 0 h 93985"/>
                    <a:gd name="connsiteX2" fmla="*/ 254770 w 254770"/>
                    <a:gd name="connsiteY2" fmla="*/ 46993 h 93985"/>
                    <a:gd name="connsiteX3" fmla="*/ 207778 w 254770"/>
                    <a:gd name="connsiteY3" fmla="*/ 93985 h 93985"/>
                    <a:gd name="connsiteX4" fmla="*/ 14196 w 254770"/>
                    <a:gd name="connsiteY4" fmla="*/ 93985 h 93985"/>
                    <a:gd name="connsiteX5" fmla="*/ 1 w 254770"/>
                    <a:gd name="connsiteY5" fmla="*/ 42652 h 93985"/>
                    <a:gd name="connsiteX6" fmla="*/ 14196 w 254770"/>
                    <a:gd name="connsiteY6" fmla="*/ 0 h 93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4770" h="93985">
                      <a:moveTo>
                        <a:pt x="14196" y="0"/>
                      </a:moveTo>
                      <a:lnTo>
                        <a:pt x="207778" y="0"/>
                      </a:lnTo>
                      <a:lnTo>
                        <a:pt x="254770" y="46993"/>
                      </a:lnTo>
                      <a:lnTo>
                        <a:pt x="207778" y="93985"/>
                      </a:lnTo>
                      <a:lnTo>
                        <a:pt x="14196" y="93985"/>
                      </a:lnTo>
                      <a:cubicBezTo>
                        <a:pt x="6864" y="93519"/>
                        <a:pt x="199" y="67590"/>
                        <a:pt x="1" y="42652"/>
                      </a:cubicBezTo>
                      <a:cubicBezTo>
                        <a:pt x="-22" y="20620"/>
                        <a:pt x="6747" y="630"/>
                        <a:pt x="14196" y="0"/>
                      </a:cubicBezTo>
                      <a:close/>
                    </a:path>
                  </a:pathLst>
                </a:custGeom>
                <a:solidFill>
                  <a:schemeClr val="bg2">
                    <a:lumMod val="9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00"/>
                </a:p>
              </p:txBody>
            </p:sp>
            <p:sp>
              <p:nvSpPr>
                <p:cNvPr id="542" name="箭头: 五边形 541">
                  <a:extLst>
                    <a:ext uri="{FF2B5EF4-FFF2-40B4-BE49-F238E27FC236}">
                      <a16:creationId xmlns:a16="http://schemas.microsoft.com/office/drawing/2014/main" id="{5B4525D2-0008-1585-B1BE-4A34EBBF196F}"/>
                    </a:ext>
                  </a:extLst>
                </p:cNvPr>
                <p:cNvSpPr/>
                <p:nvPr/>
              </p:nvSpPr>
              <p:spPr>
                <a:xfrm flipH="1">
                  <a:off x="1705729" y="426454"/>
                  <a:ext cx="324000" cy="93985"/>
                </a:xfrm>
                <a:prstGeom prst="homePlate">
                  <a:avLst/>
                </a:prstGeom>
                <a:solidFill>
                  <a:srgbClr val="FF9954"/>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00"/>
                </a:p>
              </p:txBody>
            </p:sp>
            <p:sp>
              <p:nvSpPr>
                <p:cNvPr id="543" name="箭头: 五边形 542">
                  <a:extLst>
                    <a:ext uri="{FF2B5EF4-FFF2-40B4-BE49-F238E27FC236}">
                      <a16:creationId xmlns:a16="http://schemas.microsoft.com/office/drawing/2014/main" id="{D8289EFB-62CA-4BC7-D799-F426F5A19B93}"/>
                    </a:ext>
                  </a:extLst>
                </p:cNvPr>
                <p:cNvSpPr/>
                <p:nvPr/>
              </p:nvSpPr>
              <p:spPr>
                <a:xfrm flipH="1">
                  <a:off x="2322130" y="426454"/>
                  <a:ext cx="288000" cy="93985"/>
                </a:xfrm>
                <a:prstGeom prst="homePlate">
                  <a:avLst/>
                </a:prstGeom>
                <a:solidFill>
                  <a:srgbClr val="FF9954"/>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00"/>
                </a:p>
              </p:txBody>
            </p:sp>
            <p:sp>
              <p:nvSpPr>
                <p:cNvPr id="544" name="箭头: 右 543">
                  <a:extLst>
                    <a:ext uri="{FF2B5EF4-FFF2-40B4-BE49-F238E27FC236}">
                      <a16:creationId xmlns:a16="http://schemas.microsoft.com/office/drawing/2014/main" id="{8E8DE7F9-EE17-C99E-F712-E5DF16588CA0}"/>
                    </a:ext>
                  </a:extLst>
                </p:cNvPr>
                <p:cNvSpPr/>
                <p:nvPr/>
              </p:nvSpPr>
              <p:spPr>
                <a:xfrm flipH="1">
                  <a:off x="2614495" y="365753"/>
                  <a:ext cx="333238" cy="215387"/>
                </a:xfrm>
                <a:prstGeom prst="rightArrow">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00"/>
                </a:p>
              </p:txBody>
            </p:sp>
            <p:sp>
              <p:nvSpPr>
                <p:cNvPr id="677" name="流程图: 终止 29">
                  <a:extLst>
                    <a:ext uri="{FF2B5EF4-FFF2-40B4-BE49-F238E27FC236}">
                      <a16:creationId xmlns:a16="http://schemas.microsoft.com/office/drawing/2014/main" id="{F307DE1A-7431-85C5-BAE0-0E6BF5E86F35}"/>
                    </a:ext>
                  </a:extLst>
                </p:cNvPr>
                <p:cNvSpPr/>
                <p:nvPr/>
              </p:nvSpPr>
              <p:spPr>
                <a:xfrm>
                  <a:off x="1524535" y="426483"/>
                  <a:ext cx="144000" cy="103319"/>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2245 w 21645"/>
                    <a:gd name="connsiteY0" fmla="*/ 0 h 21600"/>
                    <a:gd name="connsiteX1" fmla="*/ 18170 w 21645"/>
                    <a:gd name="connsiteY1" fmla="*/ 0 h 21600"/>
                    <a:gd name="connsiteX2" fmla="*/ 21645 w 21645"/>
                    <a:gd name="connsiteY2" fmla="*/ 10800 h 21600"/>
                    <a:gd name="connsiteX3" fmla="*/ 18170 w 21645"/>
                    <a:gd name="connsiteY3" fmla="*/ 21600 h 21600"/>
                    <a:gd name="connsiteX4" fmla="*/ 3520 w 21645"/>
                    <a:gd name="connsiteY4" fmla="*/ 21600 h 21600"/>
                    <a:gd name="connsiteX5" fmla="*/ 45 w 21645"/>
                    <a:gd name="connsiteY5" fmla="*/ 10800 h 21600"/>
                    <a:gd name="connsiteX6" fmla="*/ 2245 w 21645"/>
                    <a:gd name="connsiteY6" fmla="*/ 0 h 21600"/>
                    <a:gd name="connsiteX0" fmla="*/ 2201 w 21601"/>
                    <a:gd name="connsiteY0" fmla="*/ 0 h 21600"/>
                    <a:gd name="connsiteX1" fmla="*/ 18126 w 21601"/>
                    <a:gd name="connsiteY1" fmla="*/ 0 h 21600"/>
                    <a:gd name="connsiteX2" fmla="*/ 21601 w 21601"/>
                    <a:gd name="connsiteY2" fmla="*/ 10800 h 21600"/>
                    <a:gd name="connsiteX3" fmla="*/ 18126 w 21601"/>
                    <a:gd name="connsiteY3" fmla="*/ 21600 h 21600"/>
                    <a:gd name="connsiteX4" fmla="*/ 2292 w 21601"/>
                    <a:gd name="connsiteY4" fmla="*/ 20648 h 21600"/>
                    <a:gd name="connsiteX5" fmla="*/ 1 w 21601"/>
                    <a:gd name="connsiteY5" fmla="*/ 10800 h 21600"/>
                    <a:gd name="connsiteX6" fmla="*/ 2201 w 21601"/>
                    <a:gd name="connsiteY6" fmla="*/ 0 h 21600"/>
                    <a:gd name="connsiteX0" fmla="*/ 2201 w 21646"/>
                    <a:gd name="connsiteY0" fmla="*/ 0 h 21600"/>
                    <a:gd name="connsiteX1" fmla="*/ 18126 w 21646"/>
                    <a:gd name="connsiteY1" fmla="*/ 0 h 21600"/>
                    <a:gd name="connsiteX2" fmla="*/ 21601 w 21646"/>
                    <a:gd name="connsiteY2" fmla="*/ 10800 h 21600"/>
                    <a:gd name="connsiteX3" fmla="*/ 19401 w 21646"/>
                    <a:gd name="connsiteY3" fmla="*/ 21600 h 21600"/>
                    <a:gd name="connsiteX4" fmla="*/ 2292 w 21646"/>
                    <a:gd name="connsiteY4" fmla="*/ 20648 h 21600"/>
                    <a:gd name="connsiteX5" fmla="*/ 1 w 21646"/>
                    <a:gd name="connsiteY5" fmla="*/ 10800 h 21600"/>
                    <a:gd name="connsiteX6" fmla="*/ 2201 w 21646"/>
                    <a:gd name="connsiteY6" fmla="*/ 0 h 21600"/>
                    <a:gd name="connsiteX0" fmla="*/ 2201 w 21602"/>
                    <a:gd name="connsiteY0" fmla="*/ 0 h 21600"/>
                    <a:gd name="connsiteX1" fmla="*/ 19218 w 21602"/>
                    <a:gd name="connsiteY1" fmla="*/ 0 h 21600"/>
                    <a:gd name="connsiteX2" fmla="*/ 21601 w 21602"/>
                    <a:gd name="connsiteY2" fmla="*/ 10800 h 21600"/>
                    <a:gd name="connsiteX3" fmla="*/ 19401 w 21602"/>
                    <a:gd name="connsiteY3" fmla="*/ 21600 h 21600"/>
                    <a:gd name="connsiteX4" fmla="*/ 2292 w 21602"/>
                    <a:gd name="connsiteY4" fmla="*/ 20648 h 21600"/>
                    <a:gd name="connsiteX5" fmla="*/ 1 w 21602"/>
                    <a:gd name="connsiteY5" fmla="*/ 10800 h 21600"/>
                    <a:gd name="connsiteX6" fmla="*/ 2201 w 21602"/>
                    <a:gd name="connsiteY6" fmla="*/ 0 h 21600"/>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515 w 21601"/>
                    <a:gd name="connsiteY3" fmla="*/ 20171 h 20648"/>
                    <a:gd name="connsiteX4" fmla="*/ 2292 w 21601"/>
                    <a:gd name="connsiteY4" fmla="*/ 20648 h 20648"/>
                    <a:gd name="connsiteX5" fmla="*/ 1 w 21601"/>
                    <a:gd name="connsiteY5" fmla="*/ 10800 h 20648"/>
                    <a:gd name="connsiteX6" fmla="*/ 2201 w 21601"/>
                    <a:gd name="connsiteY6" fmla="*/ 0 h 20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1" h="20648">
                      <a:moveTo>
                        <a:pt x="2201" y="0"/>
                      </a:moveTo>
                      <a:lnTo>
                        <a:pt x="19423" y="357"/>
                      </a:lnTo>
                      <a:cubicBezTo>
                        <a:pt x="21342" y="357"/>
                        <a:pt x="21586" y="7498"/>
                        <a:pt x="21601" y="10800"/>
                      </a:cubicBezTo>
                      <a:cubicBezTo>
                        <a:pt x="21616" y="14102"/>
                        <a:pt x="21434" y="20171"/>
                        <a:pt x="19515" y="20171"/>
                      </a:cubicBezTo>
                      <a:lnTo>
                        <a:pt x="2292" y="20648"/>
                      </a:lnTo>
                      <a:cubicBezTo>
                        <a:pt x="373" y="20648"/>
                        <a:pt x="16" y="14241"/>
                        <a:pt x="1" y="10800"/>
                      </a:cubicBezTo>
                      <a:cubicBezTo>
                        <a:pt x="-14" y="7359"/>
                        <a:pt x="282" y="0"/>
                        <a:pt x="2201" y="0"/>
                      </a:cubicBezTo>
                      <a:close/>
                    </a:path>
                  </a:pathLst>
                </a:custGeom>
                <a:solidFill>
                  <a:schemeClr val="bg1">
                    <a:lumMod val="85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latin typeface="Arial" panose="020B0604020202020204" pitchFamily="34" charset="0"/>
                    <a:cs typeface="Arial" panose="020B0604020202020204" pitchFamily="34" charset="0"/>
                  </a:endParaRPr>
                </a:p>
              </p:txBody>
            </p:sp>
            <p:sp>
              <p:nvSpPr>
                <p:cNvPr id="679" name="流程图: 终止 29">
                  <a:extLst>
                    <a:ext uri="{FF2B5EF4-FFF2-40B4-BE49-F238E27FC236}">
                      <a16:creationId xmlns:a16="http://schemas.microsoft.com/office/drawing/2014/main" id="{906CDE10-3569-C09B-3160-5D507CD4F0B3}"/>
                    </a:ext>
                  </a:extLst>
                </p:cNvPr>
                <p:cNvSpPr/>
                <p:nvPr/>
              </p:nvSpPr>
              <p:spPr>
                <a:xfrm>
                  <a:off x="1670494" y="426483"/>
                  <a:ext cx="36000" cy="103319"/>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2245 w 21645"/>
                    <a:gd name="connsiteY0" fmla="*/ 0 h 21600"/>
                    <a:gd name="connsiteX1" fmla="*/ 18170 w 21645"/>
                    <a:gd name="connsiteY1" fmla="*/ 0 h 21600"/>
                    <a:gd name="connsiteX2" fmla="*/ 21645 w 21645"/>
                    <a:gd name="connsiteY2" fmla="*/ 10800 h 21600"/>
                    <a:gd name="connsiteX3" fmla="*/ 18170 w 21645"/>
                    <a:gd name="connsiteY3" fmla="*/ 21600 h 21600"/>
                    <a:gd name="connsiteX4" fmla="*/ 3520 w 21645"/>
                    <a:gd name="connsiteY4" fmla="*/ 21600 h 21600"/>
                    <a:gd name="connsiteX5" fmla="*/ 45 w 21645"/>
                    <a:gd name="connsiteY5" fmla="*/ 10800 h 21600"/>
                    <a:gd name="connsiteX6" fmla="*/ 2245 w 21645"/>
                    <a:gd name="connsiteY6" fmla="*/ 0 h 21600"/>
                    <a:gd name="connsiteX0" fmla="*/ 2201 w 21601"/>
                    <a:gd name="connsiteY0" fmla="*/ 0 h 21600"/>
                    <a:gd name="connsiteX1" fmla="*/ 18126 w 21601"/>
                    <a:gd name="connsiteY1" fmla="*/ 0 h 21600"/>
                    <a:gd name="connsiteX2" fmla="*/ 21601 w 21601"/>
                    <a:gd name="connsiteY2" fmla="*/ 10800 h 21600"/>
                    <a:gd name="connsiteX3" fmla="*/ 18126 w 21601"/>
                    <a:gd name="connsiteY3" fmla="*/ 21600 h 21600"/>
                    <a:gd name="connsiteX4" fmla="*/ 2292 w 21601"/>
                    <a:gd name="connsiteY4" fmla="*/ 20648 h 21600"/>
                    <a:gd name="connsiteX5" fmla="*/ 1 w 21601"/>
                    <a:gd name="connsiteY5" fmla="*/ 10800 h 21600"/>
                    <a:gd name="connsiteX6" fmla="*/ 2201 w 21601"/>
                    <a:gd name="connsiteY6" fmla="*/ 0 h 21600"/>
                    <a:gd name="connsiteX0" fmla="*/ 2201 w 21646"/>
                    <a:gd name="connsiteY0" fmla="*/ 0 h 21600"/>
                    <a:gd name="connsiteX1" fmla="*/ 18126 w 21646"/>
                    <a:gd name="connsiteY1" fmla="*/ 0 h 21600"/>
                    <a:gd name="connsiteX2" fmla="*/ 21601 w 21646"/>
                    <a:gd name="connsiteY2" fmla="*/ 10800 h 21600"/>
                    <a:gd name="connsiteX3" fmla="*/ 19401 w 21646"/>
                    <a:gd name="connsiteY3" fmla="*/ 21600 h 21600"/>
                    <a:gd name="connsiteX4" fmla="*/ 2292 w 21646"/>
                    <a:gd name="connsiteY4" fmla="*/ 20648 h 21600"/>
                    <a:gd name="connsiteX5" fmla="*/ 1 w 21646"/>
                    <a:gd name="connsiteY5" fmla="*/ 10800 h 21600"/>
                    <a:gd name="connsiteX6" fmla="*/ 2201 w 21646"/>
                    <a:gd name="connsiteY6" fmla="*/ 0 h 21600"/>
                    <a:gd name="connsiteX0" fmla="*/ 2201 w 21602"/>
                    <a:gd name="connsiteY0" fmla="*/ 0 h 21600"/>
                    <a:gd name="connsiteX1" fmla="*/ 19218 w 21602"/>
                    <a:gd name="connsiteY1" fmla="*/ 0 h 21600"/>
                    <a:gd name="connsiteX2" fmla="*/ 21601 w 21602"/>
                    <a:gd name="connsiteY2" fmla="*/ 10800 h 21600"/>
                    <a:gd name="connsiteX3" fmla="*/ 19401 w 21602"/>
                    <a:gd name="connsiteY3" fmla="*/ 21600 h 21600"/>
                    <a:gd name="connsiteX4" fmla="*/ 2292 w 21602"/>
                    <a:gd name="connsiteY4" fmla="*/ 20648 h 21600"/>
                    <a:gd name="connsiteX5" fmla="*/ 1 w 21602"/>
                    <a:gd name="connsiteY5" fmla="*/ 10800 h 21600"/>
                    <a:gd name="connsiteX6" fmla="*/ 2201 w 21602"/>
                    <a:gd name="connsiteY6" fmla="*/ 0 h 21600"/>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515 w 21601"/>
                    <a:gd name="connsiteY3" fmla="*/ 20171 h 20648"/>
                    <a:gd name="connsiteX4" fmla="*/ 2292 w 21601"/>
                    <a:gd name="connsiteY4" fmla="*/ 20648 h 20648"/>
                    <a:gd name="connsiteX5" fmla="*/ 1 w 21601"/>
                    <a:gd name="connsiteY5" fmla="*/ 10800 h 20648"/>
                    <a:gd name="connsiteX6" fmla="*/ 2201 w 21601"/>
                    <a:gd name="connsiteY6" fmla="*/ 0 h 20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1" h="20648">
                      <a:moveTo>
                        <a:pt x="2201" y="0"/>
                      </a:moveTo>
                      <a:lnTo>
                        <a:pt x="19423" y="357"/>
                      </a:lnTo>
                      <a:cubicBezTo>
                        <a:pt x="21342" y="357"/>
                        <a:pt x="21586" y="7498"/>
                        <a:pt x="21601" y="10800"/>
                      </a:cubicBezTo>
                      <a:cubicBezTo>
                        <a:pt x="21616" y="14102"/>
                        <a:pt x="21434" y="20171"/>
                        <a:pt x="19515" y="20171"/>
                      </a:cubicBezTo>
                      <a:lnTo>
                        <a:pt x="2292" y="20648"/>
                      </a:lnTo>
                      <a:cubicBezTo>
                        <a:pt x="373" y="20648"/>
                        <a:pt x="16" y="14241"/>
                        <a:pt x="1" y="10800"/>
                      </a:cubicBezTo>
                      <a:cubicBezTo>
                        <a:pt x="-14" y="7359"/>
                        <a:pt x="282" y="0"/>
                        <a:pt x="2201" y="0"/>
                      </a:cubicBezTo>
                      <a:close/>
                    </a:path>
                  </a:pathLst>
                </a:cu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latin typeface="Arial" panose="020B0604020202020204" pitchFamily="34" charset="0"/>
                    <a:cs typeface="Arial" panose="020B0604020202020204" pitchFamily="34" charset="0"/>
                  </a:endParaRPr>
                </a:p>
              </p:txBody>
            </p:sp>
            <p:sp>
              <p:nvSpPr>
                <p:cNvPr id="680" name="流程图: 终止 29">
                  <a:extLst>
                    <a:ext uri="{FF2B5EF4-FFF2-40B4-BE49-F238E27FC236}">
                      <a16:creationId xmlns:a16="http://schemas.microsoft.com/office/drawing/2014/main" id="{69ACE876-5078-8DBC-C127-D4F68893BB98}"/>
                    </a:ext>
                  </a:extLst>
                </p:cNvPr>
                <p:cNvSpPr/>
                <p:nvPr/>
              </p:nvSpPr>
              <p:spPr>
                <a:xfrm>
                  <a:off x="2950388" y="426483"/>
                  <a:ext cx="144000" cy="103319"/>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2245 w 21645"/>
                    <a:gd name="connsiteY0" fmla="*/ 0 h 21600"/>
                    <a:gd name="connsiteX1" fmla="*/ 18170 w 21645"/>
                    <a:gd name="connsiteY1" fmla="*/ 0 h 21600"/>
                    <a:gd name="connsiteX2" fmla="*/ 21645 w 21645"/>
                    <a:gd name="connsiteY2" fmla="*/ 10800 h 21600"/>
                    <a:gd name="connsiteX3" fmla="*/ 18170 w 21645"/>
                    <a:gd name="connsiteY3" fmla="*/ 21600 h 21600"/>
                    <a:gd name="connsiteX4" fmla="*/ 3520 w 21645"/>
                    <a:gd name="connsiteY4" fmla="*/ 21600 h 21600"/>
                    <a:gd name="connsiteX5" fmla="*/ 45 w 21645"/>
                    <a:gd name="connsiteY5" fmla="*/ 10800 h 21600"/>
                    <a:gd name="connsiteX6" fmla="*/ 2245 w 21645"/>
                    <a:gd name="connsiteY6" fmla="*/ 0 h 21600"/>
                    <a:gd name="connsiteX0" fmla="*/ 2201 w 21601"/>
                    <a:gd name="connsiteY0" fmla="*/ 0 h 21600"/>
                    <a:gd name="connsiteX1" fmla="*/ 18126 w 21601"/>
                    <a:gd name="connsiteY1" fmla="*/ 0 h 21600"/>
                    <a:gd name="connsiteX2" fmla="*/ 21601 w 21601"/>
                    <a:gd name="connsiteY2" fmla="*/ 10800 h 21600"/>
                    <a:gd name="connsiteX3" fmla="*/ 18126 w 21601"/>
                    <a:gd name="connsiteY3" fmla="*/ 21600 h 21600"/>
                    <a:gd name="connsiteX4" fmla="*/ 2292 w 21601"/>
                    <a:gd name="connsiteY4" fmla="*/ 20648 h 21600"/>
                    <a:gd name="connsiteX5" fmla="*/ 1 w 21601"/>
                    <a:gd name="connsiteY5" fmla="*/ 10800 h 21600"/>
                    <a:gd name="connsiteX6" fmla="*/ 2201 w 21601"/>
                    <a:gd name="connsiteY6" fmla="*/ 0 h 21600"/>
                    <a:gd name="connsiteX0" fmla="*/ 2201 w 21646"/>
                    <a:gd name="connsiteY0" fmla="*/ 0 h 21600"/>
                    <a:gd name="connsiteX1" fmla="*/ 18126 w 21646"/>
                    <a:gd name="connsiteY1" fmla="*/ 0 h 21600"/>
                    <a:gd name="connsiteX2" fmla="*/ 21601 w 21646"/>
                    <a:gd name="connsiteY2" fmla="*/ 10800 h 21600"/>
                    <a:gd name="connsiteX3" fmla="*/ 19401 w 21646"/>
                    <a:gd name="connsiteY3" fmla="*/ 21600 h 21600"/>
                    <a:gd name="connsiteX4" fmla="*/ 2292 w 21646"/>
                    <a:gd name="connsiteY4" fmla="*/ 20648 h 21600"/>
                    <a:gd name="connsiteX5" fmla="*/ 1 w 21646"/>
                    <a:gd name="connsiteY5" fmla="*/ 10800 h 21600"/>
                    <a:gd name="connsiteX6" fmla="*/ 2201 w 21646"/>
                    <a:gd name="connsiteY6" fmla="*/ 0 h 21600"/>
                    <a:gd name="connsiteX0" fmla="*/ 2201 w 21602"/>
                    <a:gd name="connsiteY0" fmla="*/ 0 h 21600"/>
                    <a:gd name="connsiteX1" fmla="*/ 19218 w 21602"/>
                    <a:gd name="connsiteY1" fmla="*/ 0 h 21600"/>
                    <a:gd name="connsiteX2" fmla="*/ 21601 w 21602"/>
                    <a:gd name="connsiteY2" fmla="*/ 10800 h 21600"/>
                    <a:gd name="connsiteX3" fmla="*/ 19401 w 21602"/>
                    <a:gd name="connsiteY3" fmla="*/ 21600 h 21600"/>
                    <a:gd name="connsiteX4" fmla="*/ 2292 w 21602"/>
                    <a:gd name="connsiteY4" fmla="*/ 20648 h 21600"/>
                    <a:gd name="connsiteX5" fmla="*/ 1 w 21602"/>
                    <a:gd name="connsiteY5" fmla="*/ 10800 h 21600"/>
                    <a:gd name="connsiteX6" fmla="*/ 2201 w 21602"/>
                    <a:gd name="connsiteY6" fmla="*/ 0 h 21600"/>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515 w 21601"/>
                    <a:gd name="connsiteY3" fmla="*/ 20171 h 20648"/>
                    <a:gd name="connsiteX4" fmla="*/ 2292 w 21601"/>
                    <a:gd name="connsiteY4" fmla="*/ 20648 h 20648"/>
                    <a:gd name="connsiteX5" fmla="*/ 1 w 21601"/>
                    <a:gd name="connsiteY5" fmla="*/ 10800 h 20648"/>
                    <a:gd name="connsiteX6" fmla="*/ 2201 w 21601"/>
                    <a:gd name="connsiteY6" fmla="*/ 0 h 20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1" h="20648">
                      <a:moveTo>
                        <a:pt x="2201" y="0"/>
                      </a:moveTo>
                      <a:lnTo>
                        <a:pt x="19423" y="357"/>
                      </a:lnTo>
                      <a:cubicBezTo>
                        <a:pt x="21342" y="357"/>
                        <a:pt x="21586" y="7498"/>
                        <a:pt x="21601" y="10800"/>
                      </a:cubicBezTo>
                      <a:cubicBezTo>
                        <a:pt x="21616" y="14102"/>
                        <a:pt x="21434" y="20171"/>
                        <a:pt x="19515" y="20171"/>
                      </a:cubicBezTo>
                      <a:lnTo>
                        <a:pt x="2292" y="20648"/>
                      </a:lnTo>
                      <a:cubicBezTo>
                        <a:pt x="373" y="20648"/>
                        <a:pt x="16" y="14241"/>
                        <a:pt x="1" y="10800"/>
                      </a:cubicBezTo>
                      <a:cubicBezTo>
                        <a:pt x="-14" y="7359"/>
                        <a:pt x="282" y="0"/>
                        <a:pt x="2201" y="0"/>
                      </a:cubicBezTo>
                      <a:close/>
                    </a:path>
                  </a:pathLst>
                </a:custGeom>
                <a:solidFill>
                  <a:schemeClr val="bg1">
                    <a:lumMod val="85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latin typeface="Arial" panose="020B0604020202020204" pitchFamily="34" charset="0"/>
                    <a:cs typeface="Arial" panose="020B0604020202020204" pitchFamily="34" charset="0"/>
                  </a:endParaRPr>
                </a:p>
              </p:txBody>
            </p:sp>
          </p:grpSp>
          <p:sp>
            <p:nvSpPr>
              <p:cNvPr id="500" name="文本框 499">
                <a:extLst>
                  <a:ext uri="{FF2B5EF4-FFF2-40B4-BE49-F238E27FC236}">
                    <a16:creationId xmlns:a16="http://schemas.microsoft.com/office/drawing/2014/main" id="{FCE28AEE-D73A-DBA2-6669-04918AAD6335}"/>
                  </a:ext>
                </a:extLst>
              </p:cNvPr>
              <p:cNvSpPr txBox="1"/>
              <p:nvPr/>
            </p:nvSpPr>
            <p:spPr>
              <a:xfrm>
                <a:off x="1195353" y="1230411"/>
                <a:ext cx="450062" cy="215444"/>
              </a:xfrm>
              <a:prstGeom prst="rect">
                <a:avLst/>
              </a:prstGeom>
              <a:noFill/>
            </p:spPr>
            <p:txBody>
              <a:bodyPr wrap="square" rtlCol="0">
                <a:spAutoFit/>
              </a:bodyPr>
              <a:lstStyle/>
              <a:p>
                <a:r>
                  <a:rPr lang="en-GB" sz="800" dirty="0">
                    <a:latin typeface="Arial" panose="020B0604020202020204" pitchFamily="34" charset="0"/>
                    <a:cs typeface="Arial" panose="020B0604020202020204" pitchFamily="34" charset="0"/>
                  </a:rPr>
                  <a:t>CMV</a:t>
                </a:r>
              </a:p>
            </p:txBody>
          </p:sp>
          <p:sp>
            <p:nvSpPr>
              <p:cNvPr id="681" name="文本框 680">
                <a:extLst>
                  <a:ext uri="{FF2B5EF4-FFF2-40B4-BE49-F238E27FC236}">
                    <a16:creationId xmlns:a16="http://schemas.microsoft.com/office/drawing/2014/main" id="{F909FFE4-CDDC-29D4-B521-E447794F3F3A}"/>
                  </a:ext>
                </a:extLst>
              </p:cNvPr>
              <p:cNvSpPr txBox="1"/>
              <p:nvPr/>
            </p:nvSpPr>
            <p:spPr>
              <a:xfrm>
                <a:off x="1749617" y="1230411"/>
                <a:ext cx="500108" cy="215444"/>
              </a:xfrm>
              <a:prstGeom prst="rect">
                <a:avLst/>
              </a:prstGeom>
              <a:noFill/>
            </p:spPr>
            <p:txBody>
              <a:bodyPr wrap="square" rtlCol="0">
                <a:spAutoFit/>
              </a:bodyPr>
              <a:lstStyle/>
              <a:p>
                <a:r>
                  <a:rPr lang="en-GB" sz="800" dirty="0">
                    <a:latin typeface="Arial" panose="020B0604020202020204" pitchFamily="34" charset="0"/>
                    <a:cs typeface="Arial" panose="020B0604020202020204" pitchFamily="34" charset="0"/>
                  </a:rPr>
                  <a:t>Gluc3’</a:t>
                </a:r>
              </a:p>
            </p:txBody>
          </p:sp>
          <p:sp>
            <p:nvSpPr>
              <p:cNvPr id="682" name="文本框 681">
                <a:extLst>
                  <a:ext uri="{FF2B5EF4-FFF2-40B4-BE49-F238E27FC236}">
                    <a16:creationId xmlns:a16="http://schemas.microsoft.com/office/drawing/2014/main" id="{4E70BBC6-5A46-AEE0-C42B-7BF1ACC47158}"/>
                  </a:ext>
                </a:extLst>
              </p:cNvPr>
              <p:cNvSpPr txBox="1"/>
              <p:nvPr/>
            </p:nvSpPr>
            <p:spPr>
              <a:xfrm>
                <a:off x="2467109" y="1230411"/>
                <a:ext cx="500108" cy="215444"/>
              </a:xfrm>
              <a:prstGeom prst="rect">
                <a:avLst/>
              </a:prstGeom>
              <a:noFill/>
            </p:spPr>
            <p:txBody>
              <a:bodyPr wrap="square" rtlCol="0">
                <a:spAutoFit/>
              </a:bodyPr>
              <a:lstStyle/>
              <a:p>
                <a:r>
                  <a:rPr lang="en-GB" sz="800" dirty="0">
                    <a:latin typeface="Arial" panose="020B0604020202020204" pitchFamily="34" charset="0"/>
                    <a:cs typeface="Arial" panose="020B0604020202020204" pitchFamily="34" charset="0"/>
                  </a:rPr>
                  <a:t>Gluc5’</a:t>
                </a:r>
              </a:p>
            </p:txBody>
          </p:sp>
          <p:sp>
            <p:nvSpPr>
              <p:cNvPr id="683" name="文本框 682">
                <a:extLst>
                  <a:ext uri="{FF2B5EF4-FFF2-40B4-BE49-F238E27FC236}">
                    <a16:creationId xmlns:a16="http://schemas.microsoft.com/office/drawing/2014/main" id="{A31FC1DC-DD55-3E9D-7B6F-7B12E0085D05}"/>
                  </a:ext>
                </a:extLst>
              </p:cNvPr>
              <p:cNvSpPr txBox="1"/>
              <p:nvPr/>
            </p:nvSpPr>
            <p:spPr>
              <a:xfrm>
                <a:off x="2121297" y="1230411"/>
                <a:ext cx="500108" cy="215444"/>
              </a:xfrm>
              <a:prstGeom prst="rect">
                <a:avLst/>
              </a:prstGeom>
              <a:noFill/>
            </p:spPr>
            <p:txBody>
              <a:bodyPr wrap="square" rtlCol="0">
                <a:spAutoFit/>
              </a:bodyPr>
              <a:lstStyle/>
              <a:p>
                <a:r>
                  <a:rPr lang="en-GB" sz="800" dirty="0">
                    <a:latin typeface="Arial" panose="020B0604020202020204" pitchFamily="34" charset="0"/>
                    <a:cs typeface="Arial" panose="020B0604020202020204" pitchFamily="34" charset="0"/>
                  </a:rPr>
                  <a:t>ISV2</a:t>
                </a:r>
              </a:p>
            </p:txBody>
          </p:sp>
          <p:sp>
            <p:nvSpPr>
              <p:cNvPr id="684" name="文本框 683">
                <a:extLst>
                  <a:ext uri="{FF2B5EF4-FFF2-40B4-BE49-F238E27FC236}">
                    <a16:creationId xmlns:a16="http://schemas.microsoft.com/office/drawing/2014/main" id="{D1F1D9D9-B0EA-E40E-7AD4-3D98E7A199B9}"/>
                  </a:ext>
                </a:extLst>
              </p:cNvPr>
              <p:cNvSpPr txBox="1"/>
              <p:nvPr/>
            </p:nvSpPr>
            <p:spPr>
              <a:xfrm>
                <a:off x="2862648" y="1230411"/>
                <a:ext cx="500108" cy="215444"/>
              </a:xfrm>
              <a:prstGeom prst="rect">
                <a:avLst/>
              </a:prstGeom>
              <a:noFill/>
            </p:spPr>
            <p:txBody>
              <a:bodyPr wrap="square" rtlCol="0">
                <a:spAutoFit/>
              </a:bodyPr>
              <a:lstStyle/>
              <a:p>
                <a:r>
                  <a:rPr lang="en-GB" sz="800" dirty="0">
                    <a:latin typeface="Arial" panose="020B0604020202020204" pitchFamily="34" charset="0"/>
                    <a:cs typeface="Arial" panose="020B0604020202020204" pitchFamily="34" charset="0"/>
                  </a:rPr>
                  <a:t>EF1</a:t>
                </a:r>
                <a:r>
                  <a:rPr lang="el-GR" sz="800" dirty="0">
                    <a:latin typeface="Arial" panose="020B0604020202020204" pitchFamily="34" charset="0"/>
                    <a:cs typeface="Arial" panose="020B0604020202020204" pitchFamily="34" charset="0"/>
                  </a:rPr>
                  <a:t>α</a:t>
                </a:r>
                <a:endParaRPr lang="en-GB" sz="800" dirty="0">
                  <a:latin typeface="Arial" panose="020B0604020202020204" pitchFamily="34" charset="0"/>
                  <a:cs typeface="Arial" panose="020B0604020202020204" pitchFamily="34" charset="0"/>
                </a:endParaRPr>
              </a:p>
            </p:txBody>
          </p:sp>
        </p:grpSp>
        <p:grpSp>
          <p:nvGrpSpPr>
            <p:cNvPr id="730" name="组合 729">
              <a:extLst>
                <a:ext uri="{FF2B5EF4-FFF2-40B4-BE49-F238E27FC236}">
                  <a16:creationId xmlns:a16="http://schemas.microsoft.com/office/drawing/2014/main" id="{EE9DE0AA-13E0-09EF-1112-8F86A4B8438C}"/>
                </a:ext>
              </a:extLst>
            </p:cNvPr>
            <p:cNvGrpSpPr/>
            <p:nvPr/>
          </p:nvGrpSpPr>
          <p:grpSpPr>
            <a:xfrm>
              <a:off x="972843" y="1506556"/>
              <a:ext cx="2468398" cy="258763"/>
              <a:chOff x="972843" y="1506556"/>
              <a:chExt cx="2468398" cy="258763"/>
            </a:xfrm>
          </p:grpSpPr>
          <p:grpSp>
            <p:nvGrpSpPr>
              <p:cNvPr id="686" name="组合 685">
                <a:extLst>
                  <a:ext uri="{FF2B5EF4-FFF2-40B4-BE49-F238E27FC236}">
                    <a16:creationId xmlns:a16="http://schemas.microsoft.com/office/drawing/2014/main" id="{71A425DD-6594-CA13-F6EF-FD398C187F86}"/>
                  </a:ext>
                </a:extLst>
              </p:cNvPr>
              <p:cNvGrpSpPr/>
              <p:nvPr/>
            </p:nvGrpSpPr>
            <p:grpSpPr>
              <a:xfrm>
                <a:off x="1063797" y="1506556"/>
                <a:ext cx="2377444" cy="258763"/>
                <a:chOff x="1115471" y="365753"/>
                <a:chExt cx="1978917" cy="215387"/>
              </a:xfrm>
            </p:grpSpPr>
            <p:sp>
              <p:nvSpPr>
                <p:cNvPr id="687" name="箭头: 右 686">
                  <a:extLst>
                    <a:ext uri="{FF2B5EF4-FFF2-40B4-BE49-F238E27FC236}">
                      <a16:creationId xmlns:a16="http://schemas.microsoft.com/office/drawing/2014/main" id="{D6D509FF-CDD7-9E79-096B-0DF2E3B02275}"/>
                    </a:ext>
                  </a:extLst>
                </p:cNvPr>
                <p:cNvSpPr/>
                <p:nvPr/>
              </p:nvSpPr>
              <p:spPr>
                <a:xfrm>
                  <a:off x="1115471" y="365753"/>
                  <a:ext cx="389550" cy="215387"/>
                </a:xfrm>
                <a:prstGeom prst="rightArrow">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00"/>
                </a:p>
              </p:txBody>
            </p:sp>
            <p:sp>
              <p:nvSpPr>
                <p:cNvPr id="688" name="箭头: 五边形 540">
                  <a:extLst>
                    <a:ext uri="{FF2B5EF4-FFF2-40B4-BE49-F238E27FC236}">
                      <a16:creationId xmlns:a16="http://schemas.microsoft.com/office/drawing/2014/main" id="{76DE30E6-E0A9-5486-ABD3-FD0C07EA4915}"/>
                    </a:ext>
                  </a:extLst>
                </p:cNvPr>
                <p:cNvSpPr/>
                <p:nvPr/>
              </p:nvSpPr>
              <p:spPr>
                <a:xfrm>
                  <a:off x="2029729" y="421786"/>
                  <a:ext cx="280075" cy="103320"/>
                </a:xfrm>
                <a:custGeom>
                  <a:avLst/>
                  <a:gdLst>
                    <a:gd name="connsiteX0" fmla="*/ 0 w 240574"/>
                    <a:gd name="connsiteY0" fmla="*/ 0 h 93985"/>
                    <a:gd name="connsiteX1" fmla="*/ 193582 w 240574"/>
                    <a:gd name="connsiteY1" fmla="*/ 0 h 93985"/>
                    <a:gd name="connsiteX2" fmla="*/ 240574 w 240574"/>
                    <a:gd name="connsiteY2" fmla="*/ 46993 h 93985"/>
                    <a:gd name="connsiteX3" fmla="*/ 193582 w 240574"/>
                    <a:gd name="connsiteY3" fmla="*/ 93985 h 93985"/>
                    <a:gd name="connsiteX4" fmla="*/ 0 w 240574"/>
                    <a:gd name="connsiteY4" fmla="*/ 93985 h 93985"/>
                    <a:gd name="connsiteX5" fmla="*/ 0 w 240574"/>
                    <a:gd name="connsiteY5" fmla="*/ 0 h 93985"/>
                    <a:gd name="connsiteX0" fmla="*/ 14195 w 254769"/>
                    <a:gd name="connsiteY0" fmla="*/ 0 h 93985"/>
                    <a:gd name="connsiteX1" fmla="*/ 207777 w 254769"/>
                    <a:gd name="connsiteY1" fmla="*/ 0 h 93985"/>
                    <a:gd name="connsiteX2" fmla="*/ 254769 w 254769"/>
                    <a:gd name="connsiteY2" fmla="*/ 46993 h 93985"/>
                    <a:gd name="connsiteX3" fmla="*/ 207777 w 254769"/>
                    <a:gd name="connsiteY3" fmla="*/ 93985 h 93985"/>
                    <a:gd name="connsiteX4" fmla="*/ 14195 w 254769"/>
                    <a:gd name="connsiteY4" fmla="*/ 93985 h 93985"/>
                    <a:gd name="connsiteX5" fmla="*/ 0 w 254769"/>
                    <a:gd name="connsiteY5" fmla="*/ 42652 h 93985"/>
                    <a:gd name="connsiteX6" fmla="*/ 14195 w 254769"/>
                    <a:gd name="connsiteY6" fmla="*/ 0 h 93985"/>
                    <a:gd name="connsiteX0" fmla="*/ 14195 w 254769"/>
                    <a:gd name="connsiteY0" fmla="*/ 0 h 93985"/>
                    <a:gd name="connsiteX1" fmla="*/ 207777 w 254769"/>
                    <a:gd name="connsiteY1" fmla="*/ 0 h 93985"/>
                    <a:gd name="connsiteX2" fmla="*/ 254769 w 254769"/>
                    <a:gd name="connsiteY2" fmla="*/ 46993 h 93985"/>
                    <a:gd name="connsiteX3" fmla="*/ 207777 w 254769"/>
                    <a:gd name="connsiteY3" fmla="*/ 93985 h 93985"/>
                    <a:gd name="connsiteX4" fmla="*/ 14195 w 254769"/>
                    <a:gd name="connsiteY4" fmla="*/ 93985 h 93985"/>
                    <a:gd name="connsiteX5" fmla="*/ 0 w 254769"/>
                    <a:gd name="connsiteY5" fmla="*/ 42652 h 93985"/>
                    <a:gd name="connsiteX6" fmla="*/ 14195 w 254769"/>
                    <a:gd name="connsiteY6" fmla="*/ 0 h 93985"/>
                    <a:gd name="connsiteX0" fmla="*/ 14195 w 254769"/>
                    <a:gd name="connsiteY0" fmla="*/ 0 h 93985"/>
                    <a:gd name="connsiteX1" fmla="*/ 207777 w 254769"/>
                    <a:gd name="connsiteY1" fmla="*/ 0 h 93985"/>
                    <a:gd name="connsiteX2" fmla="*/ 254769 w 254769"/>
                    <a:gd name="connsiteY2" fmla="*/ 46993 h 93985"/>
                    <a:gd name="connsiteX3" fmla="*/ 207777 w 254769"/>
                    <a:gd name="connsiteY3" fmla="*/ 93985 h 93985"/>
                    <a:gd name="connsiteX4" fmla="*/ 14195 w 254769"/>
                    <a:gd name="connsiteY4" fmla="*/ 93985 h 93985"/>
                    <a:gd name="connsiteX5" fmla="*/ 0 w 254769"/>
                    <a:gd name="connsiteY5" fmla="*/ 42652 h 93985"/>
                    <a:gd name="connsiteX6" fmla="*/ 14195 w 254769"/>
                    <a:gd name="connsiteY6" fmla="*/ 0 h 93985"/>
                    <a:gd name="connsiteX0" fmla="*/ 14195 w 254769"/>
                    <a:gd name="connsiteY0" fmla="*/ 0 h 93985"/>
                    <a:gd name="connsiteX1" fmla="*/ 207777 w 254769"/>
                    <a:gd name="connsiteY1" fmla="*/ 0 h 93985"/>
                    <a:gd name="connsiteX2" fmla="*/ 254769 w 254769"/>
                    <a:gd name="connsiteY2" fmla="*/ 46993 h 93985"/>
                    <a:gd name="connsiteX3" fmla="*/ 207777 w 254769"/>
                    <a:gd name="connsiteY3" fmla="*/ 93985 h 93985"/>
                    <a:gd name="connsiteX4" fmla="*/ 14195 w 254769"/>
                    <a:gd name="connsiteY4" fmla="*/ 93985 h 93985"/>
                    <a:gd name="connsiteX5" fmla="*/ 0 w 254769"/>
                    <a:gd name="connsiteY5" fmla="*/ 42652 h 93985"/>
                    <a:gd name="connsiteX6" fmla="*/ 14195 w 254769"/>
                    <a:gd name="connsiteY6" fmla="*/ 0 h 93985"/>
                    <a:gd name="connsiteX0" fmla="*/ 14195 w 254769"/>
                    <a:gd name="connsiteY0" fmla="*/ 0 h 93985"/>
                    <a:gd name="connsiteX1" fmla="*/ 207777 w 254769"/>
                    <a:gd name="connsiteY1" fmla="*/ 0 h 93985"/>
                    <a:gd name="connsiteX2" fmla="*/ 254769 w 254769"/>
                    <a:gd name="connsiteY2" fmla="*/ 46993 h 93985"/>
                    <a:gd name="connsiteX3" fmla="*/ 207777 w 254769"/>
                    <a:gd name="connsiteY3" fmla="*/ 93985 h 93985"/>
                    <a:gd name="connsiteX4" fmla="*/ 14195 w 254769"/>
                    <a:gd name="connsiteY4" fmla="*/ 93985 h 93985"/>
                    <a:gd name="connsiteX5" fmla="*/ 0 w 254769"/>
                    <a:gd name="connsiteY5" fmla="*/ 42652 h 93985"/>
                    <a:gd name="connsiteX6" fmla="*/ 14195 w 254769"/>
                    <a:gd name="connsiteY6" fmla="*/ 0 h 93985"/>
                    <a:gd name="connsiteX0" fmla="*/ 14204 w 254778"/>
                    <a:gd name="connsiteY0" fmla="*/ 0 h 93985"/>
                    <a:gd name="connsiteX1" fmla="*/ 207786 w 254778"/>
                    <a:gd name="connsiteY1" fmla="*/ 0 h 93985"/>
                    <a:gd name="connsiteX2" fmla="*/ 254778 w 254778"/>
                    <a:gd name="connsiteY2" fmla="*/ 46993 h 93985"/>
                    <a:gd name="connsiteX3" fmla="*/ 207786 w 254778"/>
                    <a:gd name="connsiteY3" fmla="*/ 93985 h 93985"/>
                    <a:gd name="connsiteX4" fmla="*/ 14204 w 254778"/>
                    <a:gd name="connsiteY4" fmla="*/ 93985 h 93985"/>
                    <a:gd name="connsiteX5" fmla="*/ 9 w 254778"/>
                    <a:gd name="connsiteY5" fmla="*/ 42652 h 93985"/>
                    <a:gd name="connsiteX6" fmla="*/ 14204 w 254778"/>
                    <a:gd name="connsiteY6" fmla="*/ 0 h 93985"/>
                    <a:gd name="connsiteX0" fmla="*/ 14211 w 254785"/>
                    <a:gd name="connsiteY0" fmla="*/ 0 h 93985"/>
                    <a:gd name="connsiteX1" fmla="*/ 207793 w 254785"/>
                    <a:gd name="connsiteY1" fmla="*/ 0 h 93985"/>
                    <a:gd name="connsiteX2" fmla="*/ 254785 w 254785"/>
                    <a:gd name="connsiteY2" fmla="*/ 46993 h 93985"/>
                    <a:gd name="connsiteX3" fmla="*/ 207793 w 254785"/>
                    <a:gd name="connsiteY3" fmla="*/ 93985 h 93985"/>
                    <a:gd name="connsiteX4" fmla="*/ 14211 w 254785"/>
                    <a:gd name="connsiteY4" fmla="*/ 93985 h 93985"/>
                    <a:gd name="connsiteX5" fmla="*/ 16 w 254785"/>
                    <a:gd name="connsiteY5" fmla="*/ 42652 h 93985"/>
                    <a:gd name="connsiteX6" fmla="*/ 14211 w 254785"/>
                    <a:gd name="connsiteY6" fmla="*/ 0 h 93985"/>
                    <a:gd name="connsiteX0" fmla="*/ 14196 w 254770"/>
                    <a:gd name="connsiteY0" fmla="*/ 0 h 93985"/>
                    <a:gd name="connsiteX1" fmla="*/ 207778 w 254770"/>
                    <a:gd name="connsiteY1" fmla="*/ 0 h 93985"/>
                    <a:gd name="connsiteX2" fmla="*/ 254770 w 254770"/>
                    <a:gd name="connsiteY2" fmla="*/ 46993 h 93985"/>
                    <a:gd name="connsiteX3" fmla="*/ 207778 w 254770"/>
                    <a:gd name="connsiteY3" fmla="*/ 93985 h 93985"/>
                    <a:gd name="connsiteX4" fmla="*/ 14196 w 254770"/>
                    <a:gd name="connsiteY4" fmla="*/ 93985 h 93985"/>
                    <a:gd name="connsiteX5" fmla="*/ 1 w 254770"/>
                    <a:gd name="connsiteY5" fmla="*/ 42652 h 93985"/>
                    <a:gd name="connsiteX6" fmla="*/ 14196 w 254770"/>
                    <a:gd name="connsiteY6" fmla="*/ 0 h 93985"/>
                    <a:gd name="connsiteX0" fmla="*/ 14196 w 254770"/>
                    <a:gd name="connsiteY0" fmla="*/ 0 h 93985"/>
                    <a:gd name="connsiteX1" fmla="*/ 207778 w 254770"/>
                    <a:gd name="connsiteY1" fmla="*/ 0 h 93985"/>
                    <a:gd name="connsiteX2" fmla="*/ 254770 w 254770"/>
                    <a:gd name="connsiteY2" fmla="*/ 46993 h 93985"/>
                    <a:gd name="connsiteX3" fmla="*/ 207778 w 254770"/>
                    <a:gd name="connsiteY3" fmla="*/ 93985 h 93985"/>
                    <a:gd name="connsiteX4" fmla="*/ 14196 w 254770"/>
                    <a:gd name="connsiteY4" fmla="*/ 93985 h 93985"/>
                    <a:gd name="connsiteX5" fmla="*/ 1 w 254770"/>
                    <a:gd name="connsiteY5" fmla="*/ 42652 h 93985"/>
                    <a:gd name="connsiteX6" fmla="*/ 14196 w 254770"/>
                    <a:gd name="connsiteY6" fmla="*/ 0 h 93985"/>
                    <a:gd name="connsiteX0" fmla="*/ 14196 w 254770"/>
                    <a:gd name="connsiteY0" fmla="*/ 0 h 93985"/>
                    <a:gd name="connsiteX1" fmla="*/ 207778 w 254770"/>
                    <a:gd name="connsiteY1" fmla="*/ 0 h 93985"/>
                    <a:gd name="connsiteX2" fmla="*/ 254770 w 254770"/>
                    <a:gd name="connsiteY2" fmla="*/ 46993 h 93985"/>
                    <a:gd name="connsiteX3" fmla="*/ 207778 w 254770"/>
                    <a:gd name="connsiteY3" fmla="*/ 93985 h 93985"/>
                    <a:gd name="connsiteX4" fmla="*/ 14196 w 254770"/>
                    <a:gd name="connsiteY4" fmla="*/ 93985 h 93985"/>
                    <a:gd name="connsiteX5" fmla="*/ 1 w 254770"/>
                    <a:gd name="connsiteY5" fmla="*/ 42652 h 93985"/>
                    <a:gd name="connsiteX6" fmla="*/ 14196 w 254770"/>
                    <a:gd name="connsiteY6" fmla="*/ 0 h 93985"/>
                    <a:gd name="connsiteX0" fmla="*/ 14196 w 254770"/>
                    <a:gd name="connsiteY0" fmla="*/ 0 h 93985"/>
                    <a:gd name="connsiteX1" fmla="*/ 207778 w 254770"/>
                    <a:gd name="connsiteY1" fmla="*/ 0 h 93985"/>
                    <a:gd name="connsiteX2" fmla="*/ 254770 w 254770"/>
                    <a:gd name="connsiteY2" fmla="*/ 46993 h 93985"/>
                    <a:gd name="connsiteX3" fmla="*/ 207778 w 254770"/>
                    <a:gd name="connsiteY3" fmla="*/ 93985 h 93985"/>
                    <a:gd name="connsiteX4" fmla="*/ 14196 w 254770"/>
                    <a:gd name="connsiteY4" fmla="*/ 93985 h 93985"/>
                    <a:gd name="connsiteX5" fmla="*/ 1 w 254770"/>
                    <a:gd name="connsiteY5" fmla="*/ 42652 h 93985"/>
                    <a:gd name="connsiteX6" fmla="*/ 14196 w 254770"/>
                    <a:gd name="connsiteY6" fmla="*/ 0 h 93985"/>
                    <a:gd name="connsiteX0" fmla="*/ 14196 w 254770"/>
                    <a:gd name="connsiteY0" fmla="*/ 0 h 93985"/>
                    <a:gd name="connsiteX1" fmla="*/ 207778 w 254770"/>
                    <a:gd name="connsiteY1" fmla="*/ 0 h 93985"/>
                    <a:gd name="connsiteX2" fmla="*/ 254770 w 254770"/>
                    <a:gd name="connsiteY2" fmla="*/ 46993 h 93985"/>
                    <a:gd name="connsiteX3" fmla="*/ 207778 w 254770"/>
                    <a:gd name="connsiteY3" fmla="*/ 93985 h 93985"/>
                    <a:gd name="connsiteX4" fmla="*/ 14196 w 254770"/>
                    <a:gd name="connsiteY4" fmla="*/ 93985 h 93985"/>
                    <a:gd name="connsiteX5" fmla="*/ 1 w 254770"/>
                    <a:gd name="connsiteY5" fmla="*/ 42652 h 93985"/>
                    <a:gd name="connsiteX6" fmla="*/ 14196 w 254770"/>
                    <a:gd name="connsiteY6" fmla="*/ 0 h 93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4770" h="93985">
                      <a:moveTo>
                        <a:pt x="14196" y="0"/>
                      </a:moveTo>
                      <a:lnTo>
                        <a:pt x="207778" y="0"/>
                      </a:lnTo>
                      <a:lnTo>
                        <a:pt x="254770" y="46993"/>
                      </a:lnTo>
                      <a:lnTo>
                        <a:pt x="207778" y="93985"/>
                      </a:lnTo>
                      <a:lnTo>
                        <a:pt x="14196" y="93985"/>
                      </a:lnTo>
                      <a:cubicBezTo>
                        <a:pt x="6864" y="93519"/>
                        <a:pt x="199" y="67590"/>
                        <a:pt x="1" y="42652"/>
                      </a:cubicBezTo>
                      <a:cubicBezTo>
                        <a:pt x="-22" y="20620"/>
                        <a:pt x="6747" y="630"/>
                        <a:pt x="14196" y="0"/>
                      </a:cubicBezTo>
                      <a:close/>
                    </a:path>
                  </a:pathLst>
                </a:custGeom>
                <a:solidFill>
                  <a:schemeClr val="bg2">
                    <a:lumMod val="9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00"/>
                </a:p>
              </p:txBody>
            </p:sp>
            <p:sp>
              <p:nvSpPr>
                <p:cNvPr id="689" name="箭头: 五边形 688">
                  <a:extLst>
                    <a:ext uri="{FF2B5EF4-FFF2-40B4-BE49-F238E27FC236}">
                      <a16:creationId xmlns:a16="http://schemas.microsoft.com/office/drawing/2014/main" id="{7A4AC499-818D-2ED8-9A71-6CF7CBE4AE5E}"/>
                    </a:ext>
                  </a:extLst>
                </p:cNvPr>
                <p:cNvSpPr/>
                <p:nvPr/>
              </p:nvSpPr>
              <p:spPr>
                <a:xfrm flipH="1">
                  <a:off x="1705729" y="426454"/>
                  <a:ext cx="324000" cy="93985"/>
                </a:xfrm>
                <a:prstGeom prst="homePlate">
                  <a:avLst/>
                </a:prstGeom>
                <a:solidFill>
                  <a:srgbClr val="FF9954"/>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00"/>
                </a:p>
              </p:txBody>
            </p:sp>
            <p:sp>
              <p:nvSpPr>
                <p:cNvPr id="690" name="箭头: 五边形 689">
                  <a:extLst>
                    <a:ext uri="{FF2B5EF4-FFF2-40B4-BE49-F238E27FC236}">
                      <a16:creationId xmlns:a16="http://schemas.microsoft.com/office/drawing/2014/main" id="{8E0EFA2A-1420-787A-4797-D7F69E9134A0}"/>
                    </a:ext>
                  </a:extLst>
                </p:cNvPr>
                <p:cNvSpPr/>
                <p:nvPr/>
              </p:nvSpPr>
              <p:spPr>
                <a:xfrm flipH="1">
                  <a:off x="2322130" y="426454"/>
                  <a:ext cx="288000" cy="93985"/>
                </a:xfrm>
                <a:prstGeom prst="homePlate">
                  <a:avLst/>
                </a:prstGeom>
                <a:solidFill>
                  <a:srgbClr val="FF9954"/>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00"/>
                </a:p>
              </p:txBody>
            </p:sp>
            <p:sp>
              <p:nvSpPr>
                <p:cNvPr id="691" name="箭头: 右 690">
                  <a:extLst>
                    <a:ext uri="{FF2B5EF4-FFF2-40B4-BE49-F238E27FC236}">
                      <a16:creationId xmlns:a16="http://schemas.microsoft.com/office/drawing/2014/main" id="{6110E13B-9BED-031D-FCFC-68CCE1C2CCD1}"/>
                    </a:ext>
                  </a:extLst>
                </p:cNvPr>
                <p:cNvSpPr/>
                <p:nvPr/>
              </p:nvSpPr>
              <p:spPr>
                <a:xfrm flipH="1">
                  <a:off x="2614495" y="365753"/>
                  <a:ext cx="333238" cy="215387"/>
                </a:xfrm>
                <a:prstGeom prst="rightArrow">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00"/>
                </a:p>
              </p:txBody>
            </p:sp>
            <p:sp>
              <p:nvSpPr>
                <p:cNvPr id="692" name="流程图: 终止 29">
                  <a:extLst>
                    <a:ext uri="{FF2B5EF4-FFF2-40B4-BE49-F238E27FC236}">
                      <a16:creationId xmlns:a16="http://schemas.microsoft.com/office/drawing/2014/main" id="{ABB0977F-6524-C9E6-A5E2-F5202880CA4F}"/>
                    </a:ext>
                  </a:extLst>
                </p:cNvPr>
                <p:cNvSpPr/>
                <p:nvPr/>
              </p:nvSpPr>
              <p:spPr>
                <a:xfrm>
                  <a:off x="1524535" y="426483"/>
                  <a:ext cx="144000" cy="103319"/>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2245 w 21645"/>
                    <a:gd name="connsiteY0" fmla="*/ 0 h 21600"/>
                    <a:gd name="connsiteX1" fmla="*/ 18170 w 21645"/>
                    <a:gd name="connsiteY1" fmla="*/ 0 h 21600"/>
                    <a:gd name="connsiteX2" fmla="*/ 21645 w 21645"/>
                    <a:gd name="connsiteY2" fmla="*/ 10800 h 21600"/>
                    <a:gd name="connsiteX3" fmla="*/ 18170 w 21645"/>
                    <a:gd name="connsiteY3" fmla="*/ 21600 h 21600"/>
                    <a:gd name="connsiteX4" fmla="*/ 3520 w 21645"/>
                    <a:gd name="connsiteY4" fmla="*/ 21600 h 21600"/>
                    <a:gd name="connsiteX5" fmla="*/ 45 w 21645"/>
                    <a:gd name="connsiteY5" fmla="*/ 10800 h 21600"/>
                    <a:gd name="connsiteX6" fmla="*/ 2245 w 21645"/>
                    <a:gd name="connsiteY6" fmla="*/ 0 h 21600"/>
                    <a:gd name="connsiteX0" fmla="*/ 2201 w 21601"/>
                    <a:gd name="connsiteY0" fmla="*/ 0 h 21600"/>
                    <a:gd name="connsiteX1" fmla="*/ 18126 w 21601"/>
                    <a:gd name="connsiteY1" fmla="*/ 0 h 21600"/>
                    <a:gd name="connsiteX2" fmla="*/ 21601 w 21601"/>
                    <a:gd name="connsiteY2" fmla="*/ 10800 h 21600"/>
                    <a:gd name="connsiteX3" fmla="*/ 18126 w 21601"/>
                    <a:gd name="connsiteY3" fmla="*/ 21600 h 21600"/>
                    <a:gd name="connsiteX4" fmla="*/ 2292 w 21601"/>
                    <a:gd name="connsiteY4" fmla="*/ 20648 h 21600"/>
                    <a:gd name="connsiteX5" fmla="*/ 1 w 21601"/>
                    <a:gd name="connsiteY5" fmla="*/ 10800 h 21600"/>
                    <a:gd name="connsiteX6" fmla="*/ 2201 w 21601"/>
                    <a:gd name="connsiteY6" fmla="*/ 0 h 21600"/>
                    <a:gd name="connsiteX0" fmla="*/ 2201 w 21646"/>
                    <a:gd name="connsiteY0" fmla="*/ 0 h 21600"/>
                    <a:gd name="connsiteX1" fmla="*/ 18126 w 21646"/>
                    <a:gd name="connsiteY1" fmla="*/ 0 h 21600"/>
                    <a:gd name="connsiteX2" fmla="*/ 21601 w 21646"/>
                    <a:gd name="connsiteY2" fmla="*/ 10800 h 21600"/>
                    <a:gd name="connsiteX3" fmla="*/ 19401 w 21646"/>
                    <a:gd name="connsiteY3" fmla="*/ 21600 h 21600"/>
                    <a:gd name="connsiteX4" fmla="*/ 2292 w 21646"/>
                    <a:gd name="connsiteY4" fmla="*/ 20648 h 21600"/>
                    <a:gd name="connsiteX5" fmla="*/ 1 w 21646"/>
                    <a:gd name="connsiteY5" fmla="*/ 10800 h 21600"/>
                    <a:gd name="connsiteX6" fmla="*/ 2201 w 21646"/>
                    <a:gd name="connsiteY6" fmla="*/ 0 h 21600"/>
                    <a:gd name="connsiteX0" fmla="*/ 2201 w 21602"/>
                    <a:gd name="connsiteY0" fmla="*/ 0 h 21600"/>
                    <a:gd name="connsiteX1" fmla="*/ 19218 w 21602"/>
                    <a:gd name="connsiteY1" fmla="*/ 0 h 21600"/>
                    <a:gd name="connsiteX2" fmla="*/ 21601 w 21602"/>
                    <a:gd name="connsiteY2" fmla="*/ 10800 h 21600"/>
                    <a:gd name="connsiteX3" fmla="*/ 19401 w 21602"/>
                    <a:gd name="connsiteY3" fmla="*/ 21600 h 21600"/>
                    <a:gd name="connsiteX4" fmla="*/ 2292 w 21602"/>
                    <a:gd name="connsiteY4" fmla="*/ 20648 h 21600"/>
                    <a:gd name="connsiteX5" fmla="*/ 1 w 21602"/>
                    <a:gd name="connsiteY5" fmla="*/ 10800 h 21600"/>
                    <a:gd name="connsiteX6" fmla="*/ 2201 w 21602"/>
                    <a:gd name="connsiteY6" fmla="*/ 0 h 21600"/>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515 w 21601"/>
                    <a:gd name="connsiteY3" fmla="*/ 20171 h 20648"/>
                    <a:gd name="connsiteX4" fmla="*/ 2292 w 21601"/>
                    <a:gd name="connsiteY4" fmla="*/ 20648 h 20648"/>
                    <a:gd name="connsiteX5" fmla="*/ 1 w 21601"/>
                    <a:gd name="connsiteY5" fmla="*/ 10800 h 20648"/>
                    <a:gd name="connsiteX6" fmla="*/ 2201 w 21601"/>
                    <a:gd name="connsiteY6" fmla="*/ 0 h 20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1" h="20648">
                      <a:moveTo>
                        <a:pt x="2201" y="0"/>
                      </a:moveTo>
                      <a:lnTo>
                        <a:pt x="19423" y="357"/>
                      </a:lnTo>
                      <a:cubicBezTo>
                        <a:pt x="21342" y="357"/>
                        <a:pt x="21586" y="7498"/>
                        <a:pt x="21601" y="10800"/>
                      </a:cubicBezTo>
                      <a:cubicBezTo>
                        <a:pt x="21616" y="14102"/>
                        <a:pt x="21434" y="20171"/>
                        <a:pt x="19515" y="20171"/>
                      </a:cubicBezTo>
                      <a:lnTo>
                        <a:pt x="2292" y="20648"/>
                      </a:lnTo>
                      <a:cubicBezTo>
                        <a:pt x="373" y="20648"/>
                        <a:pt x="16" y="14241"/>
                        <a:pt x="1" y="10800"/>
                      </a:cubicBezTo>
                      <a:cubicBezTo>
                        <a:pt x="-14" y="7359"/>
                        <a:pt x="282" y="0"/>
                        <a:pt x="2201" y="0"/>
                      </a:cubicBezTo>
                      <a:close/>
                    </a:path>
                  </a:pathLst>
                </a:custGeom>
                <a:solidFill>
                  <a:schemeClr val="bg1">
                    <a:lumMod val="85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latin typeface="Arial" panose="020B0604020202020204" pitchFamily="34" charset="0"/>
                    <a:cs typeface="Arial" panose="020B0604020202020204" pitchFamily="34" charset="0"/>
                  </a:endParaRPr>
                </a:p>
              </p:txBody>
            </p:sp>
            <p:sp>
              <p:nvSpPr>
                <p:cNvPr id="693" name="流程图: 终止 29">
                  <a:extLst>
                    <a:ext uri="{FF2B5EF4-FFF2-40B4-BE49-F238E27FC236}">
                      <a16:creationId xmlns:a16="http://schemas.microsoft.com/office/drawing/2014/main" id="{ED618EBF-C7DF-5DDA-9FA6-E95762CED104}"/>
                    </a:ext>
                  </a:extLst>
                </p:cNvPr>
                <p:cNvSpPr/>
                <p:nvPr/>
              </p:nvSpPr>
              <p:spPr>
                <a:xfrm>
                  <a:off x="1670494" y="426483"/>
                  <a:ext cx="36000" cy="103319"/>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2245 w 21645"/>
                    <a:gd name="connsiteY0" fmla="*/ 0 h 21600"/>
                    <a:gd name="connsiteX1" fmla="*/ 18170 w 21645"/>
                    <a:gd name="connsiteY1" fmla="*/ 0 h 21600"/>
                    <a:gd name="connsiteX2" fmla="*/ 21645 w 21645"/>
                    <a:gd name="connsiteY2" fmla="*/ 10800 h 21600"/>
                    <a:gd name="connsiteX3" fmla="*/ 18170 w 21645"/>
                    <a:gd name="connsiteY3" fmla="*/ 21600 h 21600"/>
                    <a:gd name="connsiteX4" fmla="*/ 3520 w 21645"/>
                    <a:gd name="connsiteY4" fmla="*/ 21600 h 21600"/>
                    <a:gd name="connsiteX5" fmla="*/ 45 w 21645"/>
                    <a:gd name="connsiteY5" fmla="*/ 10800 h 21600"/>
                    <a:gd name="connsiteX6" fmla="*/ 2245 w 21645"/>
                    <a:gd name="connsiteY6" fmla="*/ 0 h 21600"/>
                    <a:gd name="connsiteX0" fmla="*/ 2201 w 21601"/>
                    <a:gd name="connsiteY0" fmla="*/ 0 h 21600"/>
                    <a:gd name="connsiteX1" fmla="*/ 18126 w 21601"/>
                    <a:gd name="connsiteY1" fmla="*/ 0 h 21600"/>
                    <a:gd name="connsiteX2" fmla="*/ 21601 w 21601"/>
                    <a:gd name="connsiteY2" fmla="*/ 10800 h 21600"/>
                    <a:gd name="connsiteX3" fmla="*/ 18126 w 21601"/>
                    <a:gd name="connsiteY3" fmla="*/ 21600 h 21600"/>
                    <a:gd name="connsiteX4" fmla="*/ 2292 w 21601"/>
                    <a:gd name="connsiteY4" fmla="*/ 20648 h 21600"/>
                    <a:gd name="connsiteX5" fmla="*/ 1 w 21601"/>
                    <a:gd name="connsiteY5" fmla="*/ 10800 h 21600"/>
                    <a:gd name="connsiteX6" fmla="*/ 2201 w 21601"/>
                    <a:gd name="connsiteY6" fmla="*/ 0 h 21600"/>
                    <a:gd name="connsiteX0" fmla="*/ 2201 w 21646"/>
                    <a:gd name="connsiteY0" fmla="*/ 0 h 21600"/>
                    <a:gd name="connsiteX1" fmla="*/ 18126 w 21646"/>
                    <a:gd name="connsiteY1" fmla="*/ 0 h 21600"/>
                    <a:gd name="connsiteX2" fmla="*/ 21601 w 21646"/>
                    <a:gd name="connsiteY2" fmla="*/ 10800 h 21600"/>
                    <a:gd name="connsiteX3" fmla="*/ 19401 w 21646"/>
                    <a:gd name="connsiteY3" fmla="*/ 21600 h 21600"/>
                    <a:gd name="connsiteX4" fmla="*/ 2292 w 21646"/>
                    <a:gd name="connsiteY4" fmla="*/ 20648 h 21600"/>
                    <a:gd name="connsiteX5" fmla="*/ 1 w 21646"/>
                    <a:gd name="connsiteY5" fmla="*/ 10800 h 21600"/>
                    <a:gd name="connsiteX6" fmla="*/ 2201 w 21646"/>
                    <a:gd name="connsiteY6" fmla="*/ 0 h 21600"/>
                    <a:gd name="connsiteX0" fmla="*/ 2201 w 21602"/>
                    <a:gd name="connsiteY0" fmla="*/ 0 h 21600"/>
                    <a:gd name="connsiteX1" fmla="*/ 19218 w 21602"/>
                    <a:gd name="connsiteY1" fmla="*/ 0 h 21600"/>
                    <a:gd name="connsiteX2" fmla="*/ 21601 w 21602"/>
                    <a:gd name="connsiteY2" fmla="*/ 10800 h 21600"/>
                    <a:gd name="connsiteX3" fmla="*/ 19401 w 21602"/>
                    <a:gd name="connsiteY3" fmla="*/ 21600 h 21600"/>
                    <a:gd name="connsiteX4" fmla="*/ 2292 w 21602"/>
                    <a:gd name="connsiteY4" fmla="*/ 20648 h 21600"/>
                    <a:gd name="connsiteX5" fmla="*/ 1 w 21602"/>
                    <a:gd name="connsiteY5" fmla="*/ 10800 h 21600"/>
                    <a:gd name="connsiteX6" fmla="*/ 2201 w 21602"/>
                    <a:gd name="connsiteY6" fmla="*/ 0 h 21600"/>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515 w 21601"/>
                    <a:gd name="connsiteY3" fmla="*/ 20171 h 20648"/>
                    <a:gd name="connsiteX4" fmla="*/ 2292 w 21601"/>
                    <a:gd name="connsiteY4" fmla="*/ 20648 h 20648"/>
                    <a:gd name="connsiteX5" fmla="*/ 1 w 21601"/>
                    <a:gd name="connsiteY5" fmla="*/ 10800 h 20648"/>
                    <a:gd name="connsiteX6" fmla="*/ 2201 w 21601"/>
                    <a:gd name="connsiteY6" fmla="*/ 0 h 20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1" h="20648">
                      <a:moveTo>
                        <a:pt x="2201" y="0"/>
                      </a:moveTo>
                      <a:lnTo>
                        <a:pt x="19423" y="357"/>
                      </a:lnTo>
                      <a:cubicBezTo>
                        <a:pt x="21342" y="357"/>
                        <a:pt x="21586" y="7498"/>
                        <a:pt x="21601" y="10800"/>
                      </a:cubicBezTo>
                      <a:cubicBezTo>
                        <a:pt x="21616" y="14102"/>
                        <a:pt x="21434" y="20171"/>
                        <a:pt x="19515" y="20171"/>
                      </a:cubicBezTo>
                      <a:lnTo>
                        <a:pt x="2292" y="20648"/>
                      </a:lnTo>
                      <a:cubicBezTo>
                        <a:pt x="373" y="20648"/>
                        <a:pt x="16" y="14241"/>
                        <a:pt x="1" y="10800"/>
                      </a:cubicBezTo>
                      <a:cubicBezTo>
                        <a:pt x="-14" y="7359"/>
                        <a:pt x="282" y="0"/>
                        <a:pt x="2201" y="0"/>
                      </a:cubicBezTo>
                      <a:close/>
                    </a:path>
                  </a:pathLst>
                </a:cu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latin typeface="Arial" panose="020B0604020202020204" pitchFamily="34" charset="0"/>
                    <a:cs typeface="Arial" panose="020B0604020202020204" pitchFamily="34" charset="0"/>
                  </a:endParaRPr>
                </a:p>
              </p:txBody>
            </p:sp>
            <p:sp>
              <p:nvSpPr>
                <p:cNvPr id="694" name="流程图: 终止 29">
                  <a:extLst>
                    <a:ext uri="{FF2B5EF4-FFF2-40B4-BE49-F238E27FC236}">
                      <a16:creationId xmlns:a16="http://schemas.microsoft.com/office/drawing/2014/main" id="{1898A7F2-0A88-FACB-D48F-3135AF60AB02}"/>
                    </a:ext>
                  </a:extLst>
                </p:cNvPr>
                <p:cNvSpPr/>
                <p:nvPr/>
              </p:nvSpPr>
              <p:spPr>
                <a:xfrm>
                  <a:off x="2950388" y="426483"/>
                  <a:ext cx="144000" cy="103319"/>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2245 w 21645"/>
                    <a:gd name="connsiteY0" fmla="*/ 0 h 21600"/>
                    <a:gd name="connsiteX1" fmla="*/ 18170 w 21645"/>
                    <a:gd name="connsiteY1" fmla="*/ 0 h 21600"/>
                    <a:gd name="connsiteX2" fmla="*/ 21645 w 21645"/>
                    <a:gd name="connsiteY2" fmla="*/ 10800 h 21600"/>
                    <a:gd name="connsiteX3" fmla="*/ 18170 w 21645"/>
                    <a:gd name="connsiteY3" fmla="*/ 21600 h 21600"/>
                    <a:gd name="connsiteX4" fmla="*/ 3520 w 21645"/>
                    <a:gd name="connsiteY4" fmla="*/ 21600 h 21600"/>
                    <a:gd name="connsiteX5" fmla="*/ 45 w 21645"/>
                    <a:gd name="connsiteY5" fmla="*/ 10800 h 21600"/>
                    <a:gd name="connsiteX6" fmla="*/ 2245 w 21645"/>
                    <a:gd name="connsiteY6" fmla="*/ 0 h 21600"/>
                    <a:gd name="connsiteX0" fmla="*/ 2201 w 21601"/>
                    <a:gd name="connsiteY0" fmla="*/ 0 h 21600"/>
                    <a:gd name="connsiteX1" fmla="*/ 18126 w 21601"/>
                    <a:gd name="connsiteY1" fmla="*/ 0 h 21600"/>
                    <a:gd name="connsiteX2" fmla="*/ 21601 w 21601"/>
                    <a:gd name="connsiteY2" fmla="*/ 10800 h 21600"/>
                    <a:gd name="connsiteX3" fmla="*/ 18126 w 21601"/>
                    <a:gd name="connsiteY3" fmla="*/ 21600 h 21600"/>
                    <a:gd name="connsiteX4" fmla="*/ 2292 w 21601"/>
                    <a:gd name="connsiteY4" fmla="*/ 20648 h 21600"/>
                    <a:gd name="connsiteX5" fmla="*/ 1 w 21601"/>
                    <a:gd name="connsiteY5" fmla="*/ 10800 h 21600"/>
                    <a:gd name="connsiteX6" fmla="*/ 2201 w 21601"/>
                    <a:gd name="connsiteY6" fmla="*/ 0 h 21600"/>
                    <a:gd name="connsiteX0" fmla="*/ 2201 w 21646"/>
                    <a:gd name="connsiteY0" fmla="*/ 0 h 21600"/>
                    <a:gd name="connsiteX1" fmla="*/ 18126 w 21646"/>
                    <a:gd name="connsiteY1" fmla="*/ 0 h 21600"/>
                    <a:gd name="connsiteX2" fmla="*/ 21601 w 21646"/>
                    <a:gd name="connsiteY2" fmla="*/ 10800 h 21600"/>
                    <a:gd name="connsiteX3" fmla="*/ 19401 w 21646"/>
                    <a:gd name="connsiteY3" fmla="*/ 21600 h 21600"/>
                    <a:gd name="connsiteX4" fmla="*/ 2292 w 21646"/>
                    <a:gd name="connsiteY4" fmla="*/ 20648 h 21600"/>
                    <a:gd name="connsiteX5" fmla="*/ 1 w 21646"/>
                    <a:gd name="connsiteY5" fmla="*/ 10800 h 21600"/>
                    <a:gd name="connsiteX6" fmla="*/ 2201 w 21646"/>
                    <a:gd name="connsiteY6" fmla="*/ 0 h 21600"/>
                    <a:gd name="connsiteX0" fmla="*/ 2201 w 21602"/>
                    <a:gd name="connsiteY0" fmla="*/ 0 h 21600"/>
                    <a:gd name="connsiteX1" fmla="*/ 19218 w 21602"/>
                    <a:gd name="connsiteY1" fmla="*/ 0 h 21600"/>
                    <a:gd name="connsiteX2" fmla="*/ 21601 w 21602"/>
                    <a:gd name="connsiteY2" fmla="*/ 10800 h 21600"/>
                    <a:gd name="connsiteX3" fmla="*/ 19401 w 21602"/>
                    <a:gd name="connsiteY3" fmla="*/ 21600 h 21600"/>
                    <a:gd name="connsiteX4" fmla="*/ 2292 w 21602"/>
                    <a:gd name="connsiteY4" fmla="*/ 20648 h 21600"/>
                    <a:gd name="connsiteX5" fmla="*/ 1 w 21602"/>
                    <a:gd name="connsiteY5" fmla="*/ 10800 h 21600"/>
                    <a:gd name="connsiteX6" fmla="*/ 2201 w 21602"/>
                    <a:gd name="connsiteY6" fmla="*/ 0 h 21600"/>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515 w 21601"/>
                    <a:gd name="connsiteY3" fmla="*/ 20171 h 20648"/>
                    <a:gd name="connsiteX4" fmla="*/ 2292 w 21601"/>
                    <a:gd name="connsiteY4" fmla="*/ 20648 h 20648"/>
                    <a:gd name="connsiteX5" fmla="*/ 1 w 21601"/>
                    <a:gd name="connsiteY5" fmla="*/ 10800 h 20648"/>
                    <a:gd name="connsiteX6" fmla="*/ 2201 w 21601"/>
                    <a:gd name="connsiteY6" fmla="*/ 0 h 20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1" h="20648">
                      <a:moveTo>
                        <a:pt x="2201" y="0"/>
                      </a:moveTo>
                      <a:lnTo>
                        <a:pt x="19423" y="357"/>
                      </a:lnTo>
                      <a:cubicBezTo>
                        <a:pt x="21342" y="357"/>
                        <a:pt x="21586" y="7498"/>
                        <a:pt x="21601" y="10800"/>
                      </a:cubicBezTo>
                      <a:cubicBezTo>
                        <a:pt x="21616" y="14102"/>
                        <a:pt x="21434" y="20171"/>
                        <a:pt x="19515" y="20171"/>
                      </a:cubicBezTo>
                      <a:lnTo>
                        <a:pt x="2292" y="20648"/>
                      </a:lnTo>
                      <a:cubicBezTo>
                        <a:pt x="373" y="20648"/>
                        <a:pt x="16" y="14241"/>
                        <a:pt x="1" y="10800"/>
                      </a:cubicBezTo>
                      <a:cubicBezTo>
                        <a:pt x="-14" y="7359"/>
                        <a:pt x="282" y="0"/>
                        <a:pt x="2201" y="0"/>
                      </a:cubicBezTo>
                      <a:close/>
                    </a:path>
                  </a:pathLst>
                </a:custGeom>
                <a:solidFill>
                  <a:schemeClr val="bg1">
                    <a:lumMod val="85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latin typeface="Arial" panose="020B0604020202020204" pitchFamily="34" charset="0"/>
                    <a:cs typeface="Arial" panose="020B0604020202020204" pitchFamily="34" charset="0"/>
                  </a:endParaRPr>
                </a:p>
              </p:txBody>
            </p:sp>
          </p:grpSp>
          <p:sp>
            <p:nvSpPr>
              <p:cNvPr id="695" name="文本框 694">
                <a:extLst>
                  <a:ext uri="{FF2B5EF4-FFF2-40B4-BE49-F238E27FC236}">
                    <a16:creationId xmlns:a16="http://schemas.microsoft.com/office/drawing/2014/main" id="{E1691C9B-B71E-D268-D563-5D964ED5CDD6}"/>
                  </a:ext>
                </a:extLst>
              </p:cNvPr>
              <p:cNvSpPr txBox="1"/>
              <p:nvPr/>
            </p:nvSpPr>
            <p:spPr>
              <a:xfrm>
                <a:off x="972843" y="1533851"/>
                <a:ext cx="742942" cy="200055"/>
              </a:xfrm>
              <a:prstGeom prst="rect">
                <a:avLst/>
              </a:prstGeom>
              <a:noFill/>
            </p:spPr>
            <p:txBody>
              <a:bodyPr wrap="square" rtlCol="0">
                <a:spAutoFit/>
              </a:bodyPr>
              <a:lstStyle/>
              <a:p>
                <a:r>
                  <a:rPr lang="en-GB" sz="700" dirty="0">
                    <a:latin typeface="Arial" panose="020B0604020202020204" pitchFamily="34" charset="0"/>
                    <a:cs typeface="Arial" panose="020B0604020202020204" pitchFamily="34" charset="0"/>
                  </a:rPr>
                  <a:t>CMV/EF1</a:t>
                </a:r>
                <a:r>
                  <a:rPr lang="el-GR" sz="700" dirty="0">
                    <a:latin typeface="Arial" panose="020B0604020202020204" pitchFamily="34" charset="0"/>
                    <a:cs typeface="Arial" panose="020B0604020202020204" pitchFamily="34" charset="0"/>
                  </a:rPr>
                  <a:t>α</a:t>
                </a:r>
                <a:endParaRPr lang="en-GB" sz="700" dirty="0">
                  <a:latin typeface="Arial" panose="020B0604020202020204" pitchFamily="34" charset="0"/>
                  <a:cs typeface="Arial" panose="020B0604020202020204" pitchFamily="34" charset="0"/>
                </a:endParaRPr>
              </a:p>
            </p:txBody>
          </p:sp>
          <p:sp>
            <p:nvSpPr>
              <p:cNvPr id="696" name="文本框 695">
                <a:extLst>
                  <a:ext uri="{FF2B5EF4-FFF2-40B4-BE49-F238E27FC236}">
                    <a16:creationId xmlns:a16="http://schemas.microsoft.com/office/drawing/2014/main" id="{54577C8E-C4FB-8722-BB28-7D02D372098D}"/>
                  </a:ext>
                </a:extLst>
              </p:cNvPr>
              <p:cNvSpPr txBox="1"/>
              <p:nvPr/>
            </p:nvSpPr>
            <p:spPr>
              <a:xfrm>
                <a:off x="1749617" y="1530704"/>
                <a:ext cx="500108" cy="215444"/>
              </a:xfrm>
              <a:prstGeom prst="rect">
                <a:avLst/>
              </a:prstGeom>
              <a:noFill/>
            </p:spPr>
            <p:txBody>
              <a:bodyPr wrap="square" rtlCol="0">
                <a:spAutoFit/>
              </a:bodyPr>
              <a:lstStyle/>
              <a:p>
                <a:r>
                  <a:rPr lang="en-GB" sz="800" dirty="0">
                    <a:latin typeface="Arial" panose="020B0604020202020204" pitchFamily="34" charset="0"/>
                    <a:cs typeface="Arial" panose="020B0604020202020204" pitchFamily="34" charset="0"/>
                  </a:rPr>
                  <a:t>Gluc3’</a:t>
                </a:r>
              </a:p>
            </p:txBody>
          </p:sp>
          <p:sp>
            <p:nvSpPr>
              <p:cNvPr id="697" name="文本框 696">
                <a:extLst>
                  <a:ext uri="{FF2B5EF4-FFF2-40B4-BE49-F238E27FC236}">
                    <a16:creationId xmlns:a16="http://schemas.microsoft.com/office/drawing/2014/main" id="{53C0F00E-DE4B-E15E-5133-BEC95ABDC36E}"/>
                  </a:ext>
                </a:extLst>
              </p:cNvPr>
              <p:cNvSpPr txBox="1"/>
              <p:nvPr/>
            </p:nvSpPr>
            <p:spPr>
              <a:xfrm>
                <a:off x="2467109" y="1530704"/>
                <a:ext cx="500108" cy="215444"/>
              </a:xfrm>
              <a:prstGeom prst="rect">
                <a:avLst/>
              </a:prstGeom>
              <a:noFill/>
            </p:spPr>
            <p:txBody>
              <a:bodyPr wrap="square" rtlCol="0">
                <a:spAutoFit/>
              </a:bodyPr>
              <a:lstStyle/>
              <a:p>
                <a:r>
                  <a:rPr lang="en-GB" sz="800" dirty="0">
                    <a:latin typeface="Arial" panose="020B0604020202020204" pitchFamily="34" charset="0"/>
                    <a:cs typeface="Arial" panose="020B0604020202020204" pitchFamily="34" charset="0"/>
                  </a:rPr>
                  <a:t>Gluc5’</a:t>
                </a:r>
              </a:p>
            </p:txBody>
          </p:sp>
          <p:sp>
            <p:nvSpPr>
              <p:cNvPr id="698" name="文本框 697">
                <a:extLst>
                  <a:ext uri="{FF2B5EF4-FFF2-40B4-BE49-F238E27FC236}">
                    <a16:creationId xmlns:a16="http://schemas.microsoft.com/office/drawing/2014/main" id="{9479E4A9-48A7-3070-E0F1-3E58C2940B77}"/>
                  </a:ext>
                </a:extLst>
              </p:cNvPr>
              <p:cNvSpPr txBox="1"/>
              <p:nvPr/>
            </p:nvSpPr>
            <p:spPr>
              <a:xfrm>
                <a:off x="2121297" y="1530704"/>
                <a:ext cx="500108" cy="215444"/>
              </a:xfrm>
              <a:prstGeom prst="rect">
                <a:avLst/>
              </a:prstGeom>
              <a:noFill/>
            </p:spPr>
            <p:txBody>
              <a:bodyPr wrap="square" rtlCol="0">
                <a:spAutoFit/>
              </a:bodyPr>
              <a:lstStyle/>
              <a:p>
                <a:r>
                  <a:rPr lang="en-GB" sz="800" dirty="0">
                    <a:latin typeface="Arial" panose="020B0604020202020204" pitchFamily="34" charset="0"/>
                    <a:cs typeface="Arial" panose="020B0604020202020204" pitchFamily="34" charset="0"/>
                  </a:rPr>
                  <a:t>ISV2</a:t>
                </a:r>
              </a:p>
            </p:txBody>
          </p:sp>
          <p:sp>
            <p:nvSpPr>
              <p:cNvPr id="699" name="文本框 698">
                <a:extLst>
                  <a:ext uri="{FF2B5EF4-FFF2-40B4-BE49-F238E27FC236}">
                    <a16:creationId xmlns:a16="http://schemas.microsoft.com/office/drawing/2014/main" id="{9EAAD81E-A8DF-B7F8-506D-286BBA0B67CB}"/>
                  </a:ext>
                </a:extLst>
              </p:cNvPr>
              <p:cNvSpPr txBox="1"/>
              <p:nvPr/>
            </p:nvSpPr>
            <p:spPr>
              <a:xfrm>
                <a:off x="2862648" y="1530704"/>
                <a:ext cx="500108" cy="215444"/>
              </a:xfrm>
              <a:prstGeom prst="rect">
                <a:avLst/>
              </a:prstGeom>
              <a:noFill/>
            </p:spPr>
            <p:txBody>
              <a:bodyPr wrap="square" rtlCol="0">
                <a:spAutoFit/>
              </a:bodyPr>
              <a:lstStyle/>
              <a:p>
                <a:r>
                  <a:rPr lang="en-GB" sz="800" dirty="0">
                    <a:latin typeface="Arial" panose="020B0604020202020204" pitchFamily="34" charset="0"/>
                    <a:cs typeface="Arial" panose="020B0604020202020204" pitchFamily="34" charset="0"/>
                  </a:rPr>
                  <a:t>EF1</a:t>
                </a:r>
                <a:r>
                  <a:rPr lang="el-GR" sz="800" dirty="0">
                    <a:latin typeface="Arial" panose="020B0604020202020204" pitchFamily="34" charset="0"/>
                    <a:cs typeface="Arial" panose="020B0604020202020204" pitchFamily="34" charset="0"/>
                  </a:rPr>
                  <a:t>α</a:t>
                </a:r>
                <a:endParaRPr lang="en-GB" sz="800" dirty="0">
                  <a:latin typeface="Arial" panose="020B0604020202020204" pitchFamily="34" charset="0"/>
                  <a:cs typeface="Arial" panose="020B0604020202020204" pitchFamily="34" charset="0"/>
                </a:endParaRPr>
              </a:p>
            </p:txBody>
          </p:sp>
        </p:grpSp>
        <p:grpSp>
          <p:nvGrpSpPr>
            <p:cNvPr id="728" name="组合 727">
              <a:extLst>
                <a:ext uri="{FF2B5EF4-FFF2-40B4-BE49-F238E27FC236}">
                  <a16:creationId xmlns:a16="http://schemas.microsoft.com/office/drawing/2014/main" id="{47FDF8CC-C56E-E022-7D8E-CF85960688E5}"/>
                </a:ext>
              </a:extLst>
            </p:cNvPr>
            <p:cNvGrpSpPr/>
            <p:nvPr/>
          </p:nvGrpSpPr>
          <p:grpSpPr>
            <a:xfrm>
              <a:off x="1168466" y="1816681"/>
              <a:ext cx="2378387" cy="258763"/>
              <a:chOff x="1168466" y="1816681"/>
              <a:chExt cx="2378387" cy="258763"/>
            </a:xfrm>
          </p:grpSpPr>
          <p:grpSp>
            <p:nvGrpSpPr>
              <p:cNvPr id="700" name="组合 699">
                <a:extLst>
                  <a:ext uri="{FF2B5EF4-FFF2-40B4-BE49-F238E27FC236}">
                    <a16:creationId xmlns:a16="http://schemas.microsoft.com/office/drawing/2014/main" id="{58F29F3C-0435-C020-CFB1-77828D966FFE}"/>
                  </a:ext>
                </a:extLst>
              </p:cNvPr>
              <p:cNvGrpSpPr/>
              <p:nvPr/>
            </p:nvGrpSpPr>
            <p:grpSpPr>
              <a:xfrm>
                <a:off x="1168466" y="1816681"/>
                <a:ext cx="2378387" cy="258763"/>
                <a:chOff x="1202595" y="365753"/>
                <a:chExt cx="1979703" cy="215387"/>
              </a:xfrm>
            </p:grpSpPr>
            <p:sp>
              <p:nvSpPr>
                <p:cNvPr id="701" name="箭头: 右 700">
                  <a:extLst>
                    <a:ext uri="{FF2B5EF4-FFF2-40B4-BE49-F238E27FC236}">
                      <a16:creationId xmlns:a16="http://schemas.microsoft.com/office/drawing/2014/main" id="{15402BCD-F75F-089A-8670-BCEAC9626E40}"/>
                    </a:ext>
                  </a:extLst>
                </p:cNvPr>
                <p:cNvSpPr/>
                <p:nvPr/>
              </p:nvSpPr>
              <p:spPr>
                <a:xfrm>
                  <a:off x="1202595" y="365753"/>
                  <a:ext cx="329619" cy="215387"/>
                </a:xfrm>
                <a:prstGeom prst="rightArrow">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00"/>
                </a:p>
              </p:txBody>
            </p:sp>
            <p:sp>
              <p:nvSpPr>
                <p:cNvPr id="702" name="箭头: 五边形 540">
                  <a:extLst>
                    <a:ext uri="{FF2B5EF4-FFF2-40B4-BE49-F238E27FC236}">
                      <a16:creationId xmlns:a16="http://schemas.microsoft.com/office/drawing/2014/main" id="{8E84382D-D9EA-6BB6-C5EB-4E839DA2B9CD}"/>
                    </a:ext>
                  </a:extLst>
                </p:cNvPr>
                <p:cNvSpPr/>
                <p:nvPr/>
              </p:nvSpPr>
              <p:spPr>
                <a:xfrm>
                  <a:off x="2029729" y="421786"/>
                  <a:ext cx="280075" cy="103320"/>
                </a:xfrm>
                <a:custGeom>
                  <a:avLst/>
                  <a:gdLst>
                    <a:gd name="connsiteX0" fmla="*/ 0 w 240574"/>
                    <a:gd name="connsiteY0" fmla="*/ 0 h 93985"/>
                    <a:gd name="connsiteX1" fmla="*/ 193582 w 240574"/>
                    <a:gd name="connsiteY1" fmla="*/ 0 h 93985"/>
                    <a:gd name="connsiteX2" fmla="*/ 240574 w 240574"/>
                    <a:gd name="connsiteY2" fmla="*/ 46993 h 93985"/>
                    <a:gd name="connsiteX3" fmla="*/ 193582 w 240574"/>
                    <a:gd name="connsiteY3" fmla="*/ 93985 h 93985"/>
                    <a:gd name="connsiteX4" fmla="*/ 0 w 240574"/>
                    <a:gd name="connsiteY4" fmla="*/ 93985 h 93985"/>
                    <a:gd name="connsiteX5" fmla="*/ 0 w 240574"/>
                    <a:gd name="connsiteY5" fmla="*/ 0 h 93985"/>
                    <a:gd name="connsiteX0" fmla="*/ 14195 w 254769"/>
                    <a:gd name="connsiteY0" fmla="*/ 0 h 93985"/>
                    <a:gd name="connsiteX1" fmla="*/ 207777 w 254769"/>
                    <a:gd name="connsiteY1" fmla="*/ 0 h 93985"/>
                    <a:gd name="connsiteX2" fmla="*/ 254769 w 254769"/>
                    <a:gd name="connsiteY2" fmla="*/ 46993 h 93985"/>
                    <a:gd name="connsiteX3" fmla="*/ 207777 w 254769"/>
                    <a:gd name="connsiteY3" fmla="*/ 93985 h 93985"/>
                    <a:gd name="connsiteX4" fmla="*/ 14195 w 254769"/>
                    <a:gd name="connsiteY4" fmla="*/ 93985 h 93985"/>
                    <a:gd name="connsiteX5" fmla="*/ 0 w 254769"/>
                    <a:gd name="connsiteY5" fmla="*/ 42652 h 93985"/>
                    <a:gd name="connsiteX6" fmla="*/ 14195 w 254769"/>
                    <a:gd name="connsiteY6" fmla="*/ 0 h 93985"/>
                    <a:gd name="connsiteX0" fmla="*/ 14195 w 254769"/>
                    <a:gd name="connsiteY0" fmla="*/ 0 h 93985"/>
                    <a:gd name="connsiteX1" fmla="*/ 207777 w 254769"/>
                    <a:gd name="connsiteY1" fmla="*/ 0 h 93985"/>
                    <a:gd name="connsiteX2" fmla="*/ 254769 w 254769"/>
                    <a:gd name="connsiteY2" fmla="*/ 46993 h 93985"/>
                    <a:gd name="connsiteX3" fmla="*/ 207777 w 254769"/>
                    <a:gd name="connsiteY3" fmla="*/ 93985 h 93985"/>
                    <a:gd name="connsiteX4" fmla="*/ 14195 w 254769"/>
                    <a:gd name="connsiteY4" fmla="*/ 93985 h 93985"/>
                    <a:gd name="connsiteX5" fmla="*/ 0 w 254769"/>
                    <a:gd name="connsiteY5" fmla="*/ 42652 h 93985"/>
                    <a:gd name="connsiteX6" fmla="*/ 14195 w 254769"/>
                    <a:gd name="connsiteY6" fmla="*/ 0 h 93985"/>
                    <a:gd name="connsiteX0" fmla="*/ 14195 w 254769"/>
                    <a:gd name="connsiteY0" fmla="*/ 0 h 93985"/>
                    <a:gd name="connsiteX1" fmla="*/ 207777 w 254769"/>
                    <a:gd name="connsiteY1" fmla="*/ 0 h 93985"/>
                    <a:gd name="connsiteX2" fmla="*/ 254769 w 254769"/>
                    <a:gd name="connsiteY2" fmla="*/ 46993 h 93985"/>
                    <a:gd name="connsiteX3" fmla="*/ 207777 w 254769"/>
                    <a:gd name="connsiteY3" fmla="*/ 93985 h 93985"/>
                    <a:gd name="connsiteX4" fmla="*/ 14195 w 254769"/>
                    <a:gd name="connsiteY4" fmla="*/ 93985 h 93985"/>
                    <a:gd name="connsiteX5" fmla="*/ 0 w 254769"/>
                    <a:gd name="connsiteY5" fmla="*/ 42652 h 93985"/>
                    <a:gd name="connsiteX6" fmla="*/ 14195 w 254769"/>
                    <a:gd name="connsiteY6" fmla="*/ 0 h 93985"/>
                    <a:gd name="connsiteX0" fmla="*/ 14195 w 254769"/>
                    <a:gd name="connsiteY0" fmla="*/ 0 h 93985"/>
                    <a:gd name="connsiteX1" fmla="*/ 207777 w 254769"/>
                    <a:gd name="connsiteY1" fmla="*/ 0 h 93985"/>
                    <a:gd name="connsiteX2" fmla="*/ 254769 w 254769"/>
                    <a:gd name="connsiteY2" fmla="*/ 46993 h 93985"/>
                    <a:gd name="connsiteX3" fmla="*/ 207777 w 254769"/>
                    <a:gd name="connsiteY3" fmla="*/ 93985 h 93985"/>
                    <a:gd name="connsiteX4" fmla="*/ 14195 w 254769"/>
                    <a:gd name="connsiteY4" fmla="*/ 93985 h 93985"/>
                    <a:gd name="connsiteX5" fmla="*/ 0 w 254769"/>
                    <a:gd name="connsiteY5" fmla="*/ 42652 h 93985"/>
                    <a:gd name="connsiteX6" fmla="*/ 14195 w 254769"/>
                    <a:gd name="connsiteY6" fmla="*/ 0 h 93985"/>
                    <a:gd name="connsiteX0" fmla="*/ 14195 w 254769"/>
                    <a:gd name="connsiteY0" fmla="*/ 0 h 93985"/>
                    <a:gd name="connsiteX1" fmla="*/ 207777 w 254769"/>
                    <a:gd name="connsiteY1" fmla="*/ 0 h 93985"/>
                    <a:gd name="connsiteX2" fmla="*/ 254769 w 254769"/>
                    <a:gd name="connsiteY2" fmla="*/ 46993 h 93985"/>
                    <a:gd name="connsiteX3" fmla="*/ 207777 w 254769"/>
                    <a:gd name="connsiteY3" fmla="*/ 93985 h 93985"/>
                    <a:gd name="connsiteX4" fmla="*/ 14195 w 254769"/>
                    <a:gd name="connsiteY4" fmla="*/ 93985 h 93985"/>
                    <a:gd name="connsiteX5" fmla="*/ 0 w 254769"/>
                    <a:gd name="connsiteY5" fmla="*/ 42652 h 93985"/>
                    <a:gd name="connsiteX6" fmla="*/ 14195 w 254769"/>
                    <a:gd name="connsiteY6" fmla="*/ 0 h 93985"/>
                    <a:gd name="connsiteX0" fmla="*/ 14204 w 254778"/>
                    <a:gd name="connsiteY0" fmla="*/ 0 h 93985"/>
                    <a:gd name="connsiteX1" fmla="*/ 207786 w 254778"/>
                    <a:gd name="connsiteY1" fmla="*/ 0 h 93985"/>
                    <a:gd name="connsiteX2" fmla="*/ 254778 w 254778"/>
                    <a:gd name="connsiteY2" fmla="*/ 46993 h 93985"/>
                    <a:gd name="connsiteX3" fmla="*/ 207786 w 254778"/>
                    <a:gd name="connsiteY3" fmla="*/ 93985 h 93985"/>
                    <a:gd name="connsiteX4" fmla="*/ 14204 w 254778"/>
                    <a:gd name="connsiteY4" fmla="*/ 93985 h 93985"/>
                    <a:gd name="connsiteX5" fmla="*/ 9 w 254778"/>
                    <a:gd name="connsiteY5" fmla="*/ 42652 h 93985"/>
                    <a:gd name="connsiteX6" fmla="*/ 14204 w 254778"/>
                    <a:gd name="connsiteY6" fmla="*/ 0 h 93985"/>
                    <a:gd name="connsiteX0" fmla="*/ 14211 w 254785"/>
                    <a:gd name="connsiteY0" fmla="*/ 0 h 93985"/>
                    <a:gd name="connsiteX1" fmla="*/ 207793 w 254785"/>
                    <a:gd name="connsiteY1" fmla="*/ 0 h 93985"/>
                    <a:gd name="connsiteX2" fmla="*/ 254785 w 254785"/>
                    <a:gd name="connsiteY2" fmla="*/ 46993 h 93985"/>
                    <a:gd name="connsiteX3" fmla="*/ 207793 w 254785"/>
                    <a:gd name="connsiteY3" fmla="*/ 93985 h 93985"/>
                    <a:gd name="connsiteX4" fmla="*/ 14211 w 254785"/>
                    <a:gd name="connsiteY4" fmla="*/ 93985 h 93985"/>
                    <a:gd name="connsiteX5" fmla="*/ 16 w 254785"/>
                    <a:gd name="connsiteY5" fmla="*/ 42652 h 93985"/>
                    <a:gd name="connsiteX6" fmla="*/ 14211 w 254785"/>
                    <a:gd name="connsiteY6" fmla="*/ 0 h 93985"/>
                    <a:gd name="connsiteX0" fmla="*/ 14196 w 254770"/>
                    <a:gd name="connsiteY0" fmla="*/ 0 h 93985"/>
                    <a:gd name="connsiteX1" fmla="*/ 207778 w 254770"/>
                    <a:gd name="connsiteY1" fmla="*/ 0 h 93985"/>
                    <a:gd name="connsiteX2" fmla="*/ 254770 w 254770"/>
                    <a:gd name="connsiteY2" fmla="*/ 46993 h 93985"/>
                    <a:gd name="connsiteX3" fmla="*/ 207778 w 254770"/>
                    <a:gd name="connsiteY3" fmla="*/ 93985 h 93985"/>
                    <a:gd name="connsiteX4" fmla="*/ 14196 w 254770"/>
                    <a:gd name="connsiteY4" fmla="*/ 93985 h 93985"/>
                    <a:gd name="connsiteX5" fmla="*/ 1 w 254770"/>
                    <a:gd name="connsiteY5" fmla="*/ 42652 h 93985"/>
                    <a:gd name="connsiteX6" fmla="*/ 14196 w 254770"/>
                    <a:gd name="connsiteY6" fmla="*/ 0 h 93985"/>
                    <a:gd name="connsiteX0" fmla="*/ 14196 w 254770"/>
                    <a:gd name="connsiteY0" fmla="*/ 0 h 93985"/>
                    <a:gd name="connsiteX1" fmla="*/ 207778 w 254770"/>
                    <a:gd name="connsiteY1" fmla="*/ 0 h 93985"/>
                    <a:gd name="connsiteX2" fmla="*/ 254770 w 254770"/>
                    <a:gd name="connsiteY2" fmla="*/ 46993 h 93985"/>
                    <a:gd name="connsiteX3" fmla="*/ 207778 w 254770"/>
                    <a:gd name="connsiteY3" fmla="*/ 93985 h 93985"/>
                    <a:gd name="connsiteX4" fmla="*/ 14196 w 254770"/>
                    <a:gd name="connsiteY4" fmla="*/ 93985 h 93985"/>
                    <a:gd name="connsiteX5" fmla="*/ 1 w 254770"/>
                    <a:gd name="connsiteY5" fmla="*/ 42652 h 93985"/>
                    <a:gd name="connsiteX6" fmla="*/ 14196 w 254770"/>
                    <a:gd name="connsiteY6" fmla="*/ 0 h 93985"/>
                    <a:gd name="connsiteX0" fmla="*/ 14196 w 254770"/>
                    <a:gd name="connsiteY0" fmla="*/ 0 h 93985"/>
                    <a:gd name="connsiteX1" fmla="*/ 207778 w 254770"/>
                    <a:gd name="connsiteY1" fmla="*/ 0 h 93985"/>
                    <a:gd name="connsiteX2" fmla="*/ 254770 w 254770"/>
                    <a:gd name="connsiteY2" fmla="*/ 46993 h 93985"/>
                    <a:gd name="connsiteX3" fmla="*/ 207778 w 254770"/>
                    <a:gd name="connsiteY3" fmla="*/ 93985 h 93985"/>
                    <a:gd name="connsiteX4" fmla="*/ 14196 w 254770"/>
                    <a:gd name="connsiteY4" fmla="*/ 93985 h 93985"/>
                    <a:gd name="connsiteX5" fmla="*/ 1 w 254770"/>
                    <a:gd name="connsiteY5" fmla="*/ 42652 h 93985"/>
                    <a:gd name="connsiteX6" fmla="*/ 14196 w 254770"/>
                    <a:gd name="connsiteY6" fmla="*/ 0 h 93985"/>
                    <a:gd name="connsiteX0" fmla="*/ 14196 w 254770"/>
                    <a:gd name="connsiteY0" fmla="*/ 0 h 93985"/>
                    <a:gd name="connsiteX1" fmla="*/ 207778 w 254770"/>
                    <a:gd name="connsiteY1" fmla="*/ 0 h 93985"/>
                    <a:gd name="connsiteX2" fmla="*/ 254770 w 254770"/>
                    <a:gd name="connsiteY2" fmla="*/ 46993 h 93985"/>
                    <a:gd name="connsiteX3" fmla="*/ 207778 w 254770"/>
                    <a:gd name="connsiteY3" fmla="*/ 93985 h 93985"/>
                    <a:gd name="connsiteX4" fmla="*/ 14196 w 254770"/>
                    <a:gd name="connsiteY4" fmla="*/ 93985 h 93985"/>
                    <a:gd name="connsiteX5" fmla="*/ 1 w 254770"/>
                    <a:gd name="connsiteY5" fmla="*/ 42652 h 93985"/>
                    <a:gd name="connsiteX6" fmla="*/ 14196 w 254770"/>
                    <a:gd name="connsiteY6" fmla="*/ 0 h 93985"/>
                    <a:gd name="connsiteX0" fmla="*/ 14196 w 254770"/>
                    <a:gd name="connsiteY0" fmla="*/ 0 h 93985"/>
                    <a:gd name="connsiteX1" fmla="*/ 207778 w 254770"/>
                    <a:gd name="connsiteY1" fmla="*/ 0 h 93985"/>
                    <a:gd name="connsiteX2" fmla="*/ 254770 w 254770"/>
                    <a:gd name="connsiteY2" fmla="*/ 46993 h 93985"/>
                    <a:gd name="connsiteX3" fmla="*/ 207778 w 254770"/>
                    <a:gd name="connsiteY3" fmla="*/ 93985 h 93985"/>
                    <a:gd name="connsiteX4" fmla="*/ 14196 w 254770"/>
                    <a:gd name="connsiteY4" fmla="*/ 93985 h 93985"/>
                    <a:gd name="connsiteX5" fmla="*/ 1 w 254770"/>
                    <a:gd name="connsiteY5" fmla="*/ 42652 h 93985"/>
                    <a:gd name="connsiteX6" fmla="*/ 14196 w 254770"/>
                    <a:gd name="connsiteY6" fmla="*/ 0 h 93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4770" h="93985">
                      <a:moveTo>
                        <a:pt x="14196" y="0"/>
                      </a:moveTo>
                      <a:lnTo>
                        <a:pt x="207778" y="0"/>
                      </a:lnTo>
                      <a:lnTo>
                        <a:pt x="254770" y="46993"/>
                      </a:lnTo>
                      <a:lnTo>
                        <a:pt x="207778" y="93985"/>
                      </a:lnTo>
                      <a:lnTo>
                        <a:pt x="14196" y="93985"/>
                      </a:lnTo>
                      <a:cubicBezTo>
                        <a:pt x="6864" y="93519"/>
                        <a:pt x="199" y="67590"/>
                        <a:pt x="1" y="42652"/>
                      </a:cubicBezTo>
                      <a:cubicBezTo>
                        <a:pt x="-22" y="20620"/>
                        <a:pt x="6747" y="630"/>
                        <a:pt x="14196" y="0"/>
                      </a:cubicBezTo>
                      <a:close/>
                    </a:path>
                  </a:pathLst>
                </a:custGeom>
                <a:solidFill>
                  <a:schemeClr val="bg2">
                    <a:lumMod val="9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00"/>
                </a:p>
              </p:txBody>
            </p:sp>
            <p:sp>
              <p:nvSpPr>
                <p:cNvPr id="703" name="箭头: 五边形 702">
                  <a:extLst>
                    <a:ext uri="{FF2B5EF4-FFF2-40B4-BE49-F238E27FC236}">
                      <a16:creationId xmlns:a16="http://schemas.microsoft.com/office/drawing/2014/main" id="{E81EA919-D307-A1F3-908C-DBF05722F9A3}"/>
                    </a:ext>
                  </a:extLst>
                </p:cNvPr>
                <p:cNvSpPr/>
                <p:nvPr/>
              </p:nvSpPr>
              <p:spPr>
                <a:xfrm flipH="1">
                  <a:off x="1705729" y="426454"/>
                  <a:ext cx="324000" cy="93985"/>
                </a:xfrm>
                <a:prstGeom prst="homePlate">
                  <a:avLst/>
                </a:prstGeom>
                <a:solidFill>
                  <a:srgbClr val="FF9954"/>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00"/>
                </a:p>
              </p:txBody>
            </p:sp>
            <p:sp>
              <p:nvSpPr>
                <p:cNvPr id="704" name="箭头: 五边形 703">
                  <a:extLst>
                    <a:ext uri="{FF2B5EF4-FFF2-40B4-BE49-F238E27FC236}">
                      <a16:creationId xmlns:a16="http://schemas.microsoft.com/office/drawing/2014/main" id="{CE577C30-0C4C-F24F-62B4-64CB6D22F253}"/>
                    </a:ext>
                  </a:extLst>
                </p:cNvPr>
                <p:cNvSpPr/>
                <p:nvPr/>
              </p:nvSpPr>
              <p:spPr>
                <a:xfrm flipH="1">
                  <a:off x="2322130" y="426454"/>
                  <a:ext cx="288000" cy="93985"/>
                </a:xfrm>
                <a:prstGeom prst="homePlate">
                  <a:avLst/>
                </a:prstGeom>
                <a:solidFill>
                  <a:srgbClr val="FF9954"/>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00"/>
                </a:p>
              </p:txBody>
            </p:sp>
            <p:sp>
              <p:nvSpPr>
                <p:cNvPr id="705" name="箭头: 右 704">
                  <a:extLst>
                    <a:ext uri="{FF2B5EF4-FFF2-40B4-BE49-F238E27FC236}">
                      <a16:creationId xmlns:a16="http://schemas.microsoft.com/office/drawing/2014/main" id="{A87B4F43-681C-6884-5AD1-270788C5D652}"/>
                    </a:ext>
                  </a:extLst>
                </p:cNvPr>
                <p:cNvSpPr/>
                <p:nvPr/>
              </p:nvSpPr>
              <p:spPr>
                <a:xfrm flipH="1">
                  <a:off x="2614495" y="365753"/>
                  <a:ext cx="419515" cy="215387"/>
                </a:xfrm>
                <a:prstGeom prst="rightArrow">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00"/>
                </a:p>
              </p:txBody>
            </p:sp>
            <p:sp>
              <p:nvSpPr>
                <p:cNvPr id="706" name="流程图: 终止 29">
                  <a:extLst>
                    <a:ext uri="{FF2B5EF4-FFF2-40B4-BE49-F238E27FC236}">
                      <a16:creationId xmlns:a16="http://schemas.microsoft.com/office/drawing/2014/main" id="{CFA9935B-C3CC-3EA6-DFCD-6CFA5485F31D}"/>
                    </a:ext>
                  </a:extLst>
                </p:cNvPr>
                <p:cNvSpPr/>
                <p:nvPr/>
              </p:nvSpPr>
              <p:spPr>
                <a:xfrm>
                  <a:off x="1524535" y="426483"/>
                  <a:ext cx="144000" cy="103319"/>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2245 w 21645"/>
                    <a:gd name="connsiteY0" fmla="*/ 0 h 21600"/>
                    <a:gd name="connsiteX1" fmla="*/ 18170 w 21645"/>
                    <a:gd name="connsiteY1" fmla="*/ 0 h 21600"/>
                    <a:gd name="connsiteX2" fmla="*/ 21645 w 21645"/>
                    <a:gd name="connsiteY2" fmla="*/ 10800 h 21600"/>
                    <a:gd name="connsiteX3" fmla="*/ 18170 w 21645"/>
                    <a:gd name="connsiteY3" fmla="*/ 21600 h 21600"/>
                    <a:gd name="connsiteX4" fmla="*/ 3520 w 21645"/>
                    <a:gd name="connsiteY4" fmla="*/ 21600 h 21600"/>
                    <a:gd name="connsiteX5" fmla="*/ 45 w 21645"/>
                    <a:gd name="connsiteY5" fmla="*/ 10800 h 21600"/>
                    <a:gd name="connsiteX6" fmla="*/ 2245 w 21645"/>
                    <a:gd name="connsiteY6" fmla="*/ 0 h 21600"/>
                    <a:gd name="connsiteX0" fmla="*/ 2201 w 21601"/>
                    <a:gd name="connsiteY0" fmla="*/ 0 h 21600"/>
                    <a:gd name="connsiteX1" fmla="*/ 18126 w 21601"/>
                    <a:gd name="connsiteY1" fmla="*/ 0 h 21600"/>
                    <a:gd name="connsiteX2" fmla="*/ 21601 w 21601"/>
                    <a:gd name="connsiteY2" fmla="*/ 10800 h 21600"/>
                    <a:gd name="connsiteX3" fmla="*/ 18126 w 21601"/>
                    <a:gd name="connsiteY3" fmla="*/ 21600 h 21600"/>
                    <a:gd name="connsiteX4" fmla="*/ 2292 w 21601"/>
                    <a:gd name="connsiteY4" fmla="*/ 20648 h 21600"/>
                    <a:gd name="connsiteX5" fmla="*/ 1 w 21601"/>
                    <a:gd name="connsiteY5" fmla="*/ 10800 h 21600"/>
                    <a:gd name="connsiteX6" fmla="*/ 2201 w 21601"/>
                    <a:gd name="connsiteY6" fmla="*/ 0 h 21600"/>
                    <a:gd name="connsiteX0" fmla="*/ 2201 w 21646"/>
                    <a:gd name="connsiteY0" fmla="*/ 0 h 21600"/>
                    <a:gd name="connsiteX1" fmla="*/ 18126 w 21646"/>
                    <a:gd name="connsiteY1" fmla="*/ 0 h 21600"/>
                    <a:gd name="connsiteX2" fmla="*/ 21601 w 21646"/>
                    <a:gd name="connsiteY2" fmla="*/ 10800 h 21600"/>
                    <a:gd name="connsiteX3" fmla="*/ 19401 w 21646"/>
                    <a:gd name="connsiteY3" fmla="*/ 21600 h 21600"/>
                    <a:gd name="connsiteX4" fmla="*/ 2292 w 21646"/>
                    <a:gd name="connsiteY4" fmla="*/ 20648 h 21600"/>
                    <a:gd name="connsiteX5" fmla="*/ 1 w 21646"/>
                    <a:gd name="connsiteY5" fmla="*/ 10800 h 21600"/>
                    <a:gd name="connsiteX6" fmla="*/ 2201 w 21646"/>
                    <a:gd name="connsiteY6" fmla="*/ 0 h 21600"/>
                    <a:gd name="connsiteX0" fmla="*/ 2201 w 21602"/>
                    <a:gd name="connsiteY0" fmla="*/ 0 h 21600"/>
                    <a:gd name="connsiteX1" fmla="*/ 19218 w 21602"/>
                    <a:gd name="connsiteY1" fmla="*/ 0 h 21600"/>
                    <a:gd name="connsiteX2" fmla="*/ 21601 w 21602"/>
                    <a:gd name="connsiteY2" fmla="*/ 10800 h 21600"/>
                    <a:gd name="connsiteX3" fmla="*/ 19401 w 21602"/>
                    <a:gd name="connsiteY3" fmla="*/ 21600 h 21600"/>
                    <a:gd name="connsiteX4" fmla="*/ 2292 w 21602"/>
                    <a:gd name="connsiteY4" fmla="*/ 20648 h 21600"/>
                    <a:gd name="connsiteX5" fmla="*/ 1 w 21602"/>
                    <a:gd name="connsiteY5" fmla="*/ 10800 h 21600"/>
                    <a:gd name="connsiteX6" fmla="*/ 2201 w 21602"/>
                    <a:gd name="connsiteY6" fmla="*/ 0 h 21600"/>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515 w 21601"/>
                    <a:gd name="connsiteY3" fmla="*/ 20171 h 20648"/>
                    <a:gd name="connsiteX4" fmla="*/ 2292 w 21601"/>
                    <a:gd name="connsiteY4" fmla="*/ 20648 h 20648"/>
                    <a:gd name="connsiteX5" fmla="*/ 1 w 21601"/>
                    <a:gd name="connsiteY5" fmla="*/ 10800 h 20648"/>
                    <a:gd name="connsiteX6" fmla="*/ 2201 w 21601"/>
                    <a:gd name="connsiteY6" fmla="*/ 0 h 20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1" h="20648">
                      <a:moveTo>
                        <a:pt x="2201" y="0"/>
                      </a:moveTo>
                      <a:lnTo>
                        <a:pt x="19423" y="357"/>
                      </a:lnTo>
                      <a:cubicBezTo>
                        <a:pt x="21342" y="357"/>
                        <a:pt x="21586" y="7498"/>
                        <a:pt x="21601" y="10800"/>
                      </a:cubicBezTo>
                      <a:cubicBezTo>
                        <a:pt x="21616" y="14102"/>
                        <a:pt x="21434" y="20171"/>
                        <a:pt x="19515" y="20171"/>
                      </a:cubicBezTo>
                      <a:lnTo>
                        <a:pt x="2292" y="20648"/>
                      </a:lnTo>
                      <a:cubicBezTo>
                        <a:pt x="373" y="20648"/>
                        <a:pt x="16" y="14241"/>
                        <a:pt x="1" y="10800"/>
                      </a:cubicBezTo>
                      <a:cubicBezTo>
                        <a:pt x="-14" y="7359"/>
                        <a:pt x="282" y="0"/>
                        <a:pt x="2201" y="0"/>
                      </a:cubicBezTo>
                      <a:close/>
                    </a:path>
                  </a:pathLst>
                </a:custGeom>
                <a:solidFill>
                  <a:schemeClr val="bg1">
                    <a:lumMod val="85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latin typeface="Arial" panose="020B0604020202020204" pitchFamily="34" charset="0"/>
                    <a:cs typeface="Arial" panose="020B0604020202020204" pitchFamily="34" charset="0"/>
                  </a:endParaRPr>
                </a:p>
              </p:txBody>
            </p:sp>
            <p:sp>
              <p:nvSpPr>
                <p:cNvPr id="707" name="流程图: 终止 29">
                  <a:extLst>
                    <a:ext uri="{FF2B5EF4-FFF2-40B4-BE49-F238E27FC236}">
                      <a16:creationId xmlns:a16="http://schemas.microsoft.com/office/drawing/2014/main" id="{57F02D27-CA34-FD06-7E9E-494B29AD8DA7}"/>
                    </a:ext>
                  </a:extLst>
                </p:cNvPr>
                <p:cNvSpPr/>
                <p:nvPr/>
              </p:nvSpPr>
              <p:spPr>
                <a:xfrm>
                  <a:off x="1670494" y="426483"/>
                  <a:ext cx="36000" cy="103319"/>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2245 w 21645"/>
                    <a:gd name="connsiteY0" fmla="*/ 0 h 21600"/>
                    <a:gd name="connsiteX1" fmla="*/ 18170 w 21645"/>
                    <a:gd name="connsiteY1" fmla="*/ 0 h 21600"/>
                    <a:gd name="connsiteX2" fmla="*/ 21645 w 21645"/>
                    <a:gd name="connsiteY2" fmla="*/ 10800 h 21600"/>
                    <a:gd name="connsiteX3" fmla="*/ 18170 w 21645"/>
                    <a:gd name="connsiteY3" fmla="*/ 21600 h 21600"/>
                    <a:gd name="connsiteX4" fmla="*/ 3520 w 21645"/>
                    <a:gd name="connsiteY4" fmla="*/ 21600 h 21600"/>
                    <a:gd name="connsiteX5" fmla="*/ 45 w 21645"/>
                    <a:gd name="connsiteY5" fmla="*/ 10800 h 21600"/>
                    <a:gd name="connsiteX6" fmla="*/ 2245 w 21645"/>
                    <a:gd name="connsiteY6" fmla="*/ 0 h 21600"/>
                    <a:gd name="connsiteX0" fmla="*/ 2201 w 21601"/>
                    <a:gd name="connsiteY0" fmla="*/ 0 h 21600"/>
                    <a:gd name="connsiteX1" fmla="*/ 18126 w 21601"/>
                    <a:gd name="connsiteY1" fmla="*/ 0 h 21600"/>
                    <a:gd name="connsiteX2" fmla="*/ 21601 w 21601"/>
                    <a:gd name="connsiteY2" fmla="*/ 10800 h 21600"/>
                    <a:gd name="connsiteX3" fmla="*/ 18126 w 21601"/>
                    <a:gd name="connsiteY3" fmla="*/ 21600 h 21600"/>
                    <a:gd name="connsiteX4" fmla="*/ 2292 w 21601"/>
                    <a:gd name="connsiteY4" fmla="*/ 20648 h 21600"/>
                    <a:gd name="connsiteX5" fmla="*/ 1 w 21601"/>
                    <a:gd name="connsiteY5" fmla="*/ 10800 h 21600"/>
                    <a:gd name="connsiteX6" fmla="*/ 2201 w 21601"/>
                    <a:gd name="connsiteY6" fmla="*/ 0 h 21600"/>
                    <a:gd name="connsiteX0" fmla="*/ 2201 w 21646"/>
                    <a:gd name="connsiteY0" fmla="*/ 0 h 21600"/>
                    <a:gd name="connsiteX1" fmla="*/ 18126 w 21646"/>
                    <a:gd name="connsiteY1" fmla="*/ 0 h 21600"/>
                    <a:gd name="connsiteX2" fmla="*/ 21601 w 21646"/>
                    <a:gd name="connsiteY2" fmla="*/ 10800 h 21600"/>
                    <a:gd name="connsiteX3" fmla="*/ 19401 w 21646"/>
                    <a:gd name="connsiteY3" fmla="*/ 21600 h 21600"/>
                    <a:gd name="connsiteX4" fmla="*/ 2292 w 21646"/>
                    <a:gd name="connsiteY4" fmla="*/ 20648 h 21600"/>
                    <a:gd name="connsiteX5" fmla="*/ 1 w 21646"/>
                    <a:gd name="connsiteY5" fmla="*/ 10800 h 21600"/>
                    <a:gd name="connsiteX6" fmla="*/ 2201 w 21646"/>
                    <a:gd name="connsiteY6" fmla="*/ 0 h 21600"/>
                    <a:gd name="connsiteX0" fmla="*/ 2201 w 21602"/>
                    <a:gd name="connsiteY0" fmla="*/ 0 h 21600"/>
                    <a:gd name="connsiteX1" fmla="*/ 19218 w 21602"/>
                    <a:gd name="connsiteY1" fmla="*/ 0 h 21600"/>
                    <a:gd name="connsiteX2" fmla="*/ 21601 w 21602"/>
                    <a:gd name="connsiteY2" fmla="*/ 10800 h 21600"/>
                    <a:gd name="connsiteX3" fmla="*/ 19401 w 21602"/>
                    <a:gd name="connsiteY3" fmla="*/ 21600 h 21600"/>
                    <a:gd name="connsiteX4" fmla="*/ 2292 w 21602"/>
                    <a:gd name="connsiteY4" fmla="*/ 20648 h 21600"/>
                    <a:gd name="connsiteX5" fmla="*/ 1 w 21602"/>
                    <a:gd name="connsiteY5" fmla="*/ 10800 h 21600"/>
                    <a:gd name="connsiteX6" fmla="*/ 2201 w 21602"/>
                    <a:gd name="connsiteY6" fmla="*/ 0 h 21600"/>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515 w 21601"/>
                    <a:gd name="connsiteY3" fmla="*/ 20171 h 20648"/>
                    <a:gd name="connsiteX4" fmla="*/ 2292 w 21601"/>
                    <a:gd name="connsiteY4" fmla="*/ 20648 h 20648"/>
                    <a:gd name="connsiteX5" fmla="*/ 1 w 21601"/>
                    <a:gd name="connsiteY5" fmla="*/ 10800 h 20648"/>
                    <a:gd name="connsiteX6" fmla="*/ 2201 w 21601"/>
                    <a:gd name="connsiteY6" fmla="*/ 0 h 20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1" h="20648">
                      <a:moveTo>
                        <a:pt x="2201" y="0"/>
                      </a:moveTo>
                      <a:lnTo>
                        <a:pt x="19423" y="357"/>
                      </a:lnTo>
                      <a:cubicBezTo>
                        <a:pt x="21342" y="357"/>
                        <a:pt x="21586" y="7498"/>
                        <a:pt x="21601" y="10800"/>
                      </a:cubicBezTo>
                      <a:cubicBezTo>
                        <a:pt x="21616" y="14102"/>
                        <a:pt x="21434" y="20171"/>
                        <a:pt x="19515" y="20171"/>
                      </a:cubicBezTo>
                      <a:lnTo>
                        <a:pt x="2292" y="20648"/>
                      </a:lnTo>
                      <a:cubicBezTo>
                        <a:pt x="373" y="20648"/>
                        <a:pt x="16" y="14241"/>
                        <a:pt x="1" y="10800"/>
                      </a:cubicBezTo>
                      <a:cubicBezTo>
                        <a:pt x="-14" y="7359"/>
                        <a:pt x="282" y="0"/>
                        <a:pt x="2201" y="0"/>
                      </a:cubicBezTo>
                      <a:close/>
                    </a:path>
                  </a:pathLst>
                </a:cu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latin typeface="Arial" panose="020B0604020202020204" pitchFamily="34" charset="0"/>
                    <a:cs typeface="Arial" panose="020B0604020202020204" pitchFamily="34" charset="0"/>
                  </a:endParaRPr>
                </a:p>
              </p:txBody>
            </p:sp>
            <p:sp>
              <p:nvSpPr>
                <p:cNvPr id="708" name="流程图: 终止 29">
                  <a:extLst>
                    <a:ext uri="{FF2B5EF4-FFF2-40B4-BE49-F238E27FC236}">
                      <a16:creationId xmlns:a16="http://schemas.microsoft.com/office/drawing/2014/main" id="{7A543214-C0F8-CDAA-3791-261AA6B82D9A}"/>
                    </a:ext>
                  </a:extLst>
                </p:cNvPr>
                <p:cNvSpPr/>
                <p:nvPr/>
              </p:nvSpPr>
              <p:spPr>
                <a:xfrm>
                  <a:off x="3038298" y="426483"/>
                  <a:ext cx="144000" cy="103319"/>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2245 w 21645"/>
                    <a:gd name="connsiteY0" fmla="*/ 0 h 21600"/>
                    <a:gd name="connsiteX1" fmla="*/ 18170 w 21645"/>
                    <a:gd name="connsiteY1" fmla="*/ 0 h 21600"/>
                    <a:gd name="connsiteX2" fmla="*/ 21645 w 21645"/>
                    <a:gd name="connsiteY2" fmla="*/ 10800 h 21600"/>
                    <a:gd name="connsiteX3" fmla="*/ 18170 w 21645"/>
                    <a:gd name="connsiteY3" fmla="*/ 21600 h 21600"/>
                    <a:gd name="connsiteX4" fmla="*/ 3520 w 21645"/>
                    <a:gd name="connsiteY4" fmla="*/ 21600 h 21600"/>
                    <a:gd name="connsiteX5" fmla="*/ 45 w 21645"/>
                    <a:gd name="connsiteY5" fmla="*/ 10800 h 21600"/>
                    <a:gd name="connsiteX6" fmla="*/ 2245 w 21645"/>
                    <a:gd name="connsiteY6" fmla="*/ 0 h 21600"/>
                    <a:gd name="connsiteX0" fmla="*/ 2201 w 21601"/>
                    <a:gd name="connsiteY0" fmla="*/ 0 h 21600"/>
                    <a:gd name="connsiteX1" fmla="*/ 18126 w 21601"/>
                    <a:gd name="connsiteY1" fmla="*/ 0 h 21600"/>
                    <a:gd name="connsiteX2" fmla="*/ 21601 w 21601"/>
                    <a:gd name="connsiteY2" fmla="*/ 10800 h 21600"/>
                    <a:gd name="connsiteX3" fmla="*/ 18126 w 21601"/>
                    <a:gd name="connsiteY3" fmla="*/ 21600 h 21600"/>
                    <a:gd name="connsiteX4" fmla="*/ 2292 w 21601"/>
                    <a:gd name="connsiteY4" fmla="*/ 20648 h 21600"/>
                    <a:gd name="connsiteX5" fmla="*/ 1 w 21601"/>
                    <a:gd name="connsiteY5" fmla="*/ 10800 h 21600"/>
                    <a:gd name="connsiteX6" fmla="*/ 2201 w 21601"/>
                    <a:gd name="connsiteY6" fmla="*/ 0 h 21600"/>
                    <a:gd name="connsiteX0" fmla="*/ 2201 w 21646"/>
                    <a:gd name="connsiteY0" fmla="*/ 0 h 21600"/>
                    <a:gd name="connsiteX1" fmla="*/ 18126 w 21646"/>
                    <a:gd name="connsiteY1" fmla="*/ 0 h 21600"/>
                    <a:gd name="connsiteX2" fmla="*/ 21601 w 21646"/>
                    <a:gd name="connsiteY2" fmla="*/ 10800 h 21600"/>
                    <a:gd name="connsiteX3" fmla="*/ 19401 w 21646"/>
                    <a:gd name="connsiteY3" fmla="*/ 21600 h 21600"/>
                    <a:gd name="connsiteX4" fmla="*/ 2292 w 21646"/>
                    <a:gd name="connsiteY4" fmla="*/ 20648 h 21600"/>
                    <a:gd name="connsiteX5" fmla="*/ 1 w 21646"/>
                    <a:gd name="connsiteY5" fmla="*/ 10800 h 21600"/>
                    <a:gd name="connsiteX6" fmla="*/ 2201 w 21646"/>
                    <a:gd name="connsiteY6" fmla="*/ 0 h 21600"/>
                    <a:gd name="connsiteX0" fmla="*/ 2201 w 21602"/>
                    <a:gd name="connsiteY0" fmla="*/ 0 h 21600"/>
                    <a:gd name="connsiteX1" fmla="*/ 19218 w 21602"/>
                    <a:gd name="connsiteY1" fmla="*/ 0 h 21600"/>
                    <a:gd name="connsiteX2" fmla="*/ 21601 w 21602"/>
                    <a:gd name="connsiteY2" fmla="*/ 10800 h 21600"/>
                    <a:gd name="connsiteX3" fmla="*/ 19401 w 21602"/>
                    <a:gd name="connsiteY3" fmla="*/ 21600 h 21600"/>
                    <a:gd name="connsiteX4" fmla="*/ 2292 w 21602"/>
                    <a:gd name="connsiteY4" fmla="*/ 20648 h 21600"/>
                    <a:gd name="connsiteX5" fmla="*/ 1 w 21602"/>
                    <a:gd name="connsiteY5" fmla="*/ 10800 h 21600"/>
                    <a:gd name="connsiteX6" fmla="*/ 2201 w 21602"/>
                    <a:gd name="connsiteY6" fmla="*/ 0 h 21600"/>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515 w 21601"/>
                    <a:gd name="connsiteY3" fmla="*/ 20171 h 20648"/>
                    <a:gd name="connsiteX4" fmla="*/ 2292 w 21601"/>
                    <a:gd name="connsiteY4" fmla="*/ 20648 h 20648"/>
                    <a:gd name="connsiteX5" fmla="*/ 1 w 21601"/>
                    <a:gd name="connsiteY5" fmla="*/ 10800 h 20648"/>
                    <a:gd name="connsiteX6" fmla="*/ 2201 w 21601"/>
                    <a:gd name="connsiteY6" fmla="*/ 0 h 20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1" h="20648">
                      <a:moveTo>
                        <a:pt x="2201" y="0"/>
                      </a:moveTo>
                      <a:lnTo>
                        <a:pt x="19423" y="357"/>
                      </a:lnTo>
                      <a:cubicBezTo>
                        <a:pt x="21342" y="357"/>
                        <a:pt x="21586" y="7498"/>
                        <a:pt x="21601" y="10800"/>
                      </a:cubicBezTo>
                      <a:cubicBezTo>
                        <a:pt x="21616" y="14102"/>
                        <a:pt x="21434" y="20171"/>
                        <a:pt x="19515" y="20171"/>
                      </a:cubicBezTo>
                      <a:lnTo>
                        <a:pt x="2292" y="20648"/>
                      </a:lnTo>
                      <a:cubicBezTo>
                        <a:pt x="373" y="20648"/>
                        <a:pt x="16" y="14241"/>
                        <a:pt x="1" y="10800"/>
                      </a:cubicBezTo>
                      <a:cubicBezTo>
                        <a:pt x="-14" y="7359"/>
                        <a:pt x="282" y="0"/>
                        <a:pt x="2201" y="0"/>
                      </a:cubicBezTo>
                      <a:close/>
                    </a:path>
                  </a:pathLst>
                </a:custGeom>
                <a:solidFill>
                  <a:schemeClr val="bg1">
                    <a:lumMod val="85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latin typeface="Arial" panose="020B0604020202020204" pitchFamily="34" charset="0"/>
                    <a:cs typeface="Arial" panose="020B0604020202020204" pitchFamily="34" charset="0"/>
                  </a:endParaRPr>
                </a:p>
              </p:txBody>
            </p:sp>
          </p:grpSp>
          <p:sp>
            <p:nvSpPr>
              <p:cNvPr id="709" name="文本框 708">
                <a:extLst>
                  <a:ext uri="{FF2B5EF4-FFF2-40B4-BE49-F238E27FC236}">
                    <a16:creationId xmlns:a16="http://schemas.microsoft.com/office/drawing/2014/main" id="{CD4F11CD-530F-2ED9-DE32-12DBD13522FD}"/>
                  </a:ext>
                </a:extLst>
              </p:cNvPr>
              <p:cNvSpPr txBox="1"/>
              <p:nvPr/>
            </p:nvSpPr>
            <p:spPr>
              <a:xfrm>
                <a:off x="1195353" y="1840829"/>
                <a:ext cx="450062" cy="215444"/>
              </a:xfrm>
              <a:prstGeom prst="rect">
                <a:avLst/>
              </a:prstGeom>
              <a:noFill/>
            </p:spPr>
            <p:txBody>
              <a:bodyPr wrap="square" rtlCol="0">
                <a:spAutoFit/>
              </a:bodyPr>
              <a:lstStyle/>
              <a:p>
                <a:r>
                  <a:rPr lang="en-GB" sz="800" dirty="0">
                    <a:latin typeface="Arial" panose="020B0604020202020204" pitchFamily="34" charset="0"/>
                    <a:cs typeface="Arial" panose="020B0604020202020204" pitchFamily="34" charset="0"/>
                  </a:rPr>
                  <a:t>CMV</a:t>
                </a:r>
              </a:p>
            </p:txBody>
          </p:sp>
          <p:sp>
            <p:nvSpPr>
              <p:cNvPr id="710" name="文本框 709">
                <a:extLst>
                  <a:ext uri="{FF2B5EF4-FFF2-40B4-BE49-F238E27FC236}">
                    <a16:creationId xmlns:a16="http://schemas.microsoft.com/office/drawing/2014/main" id="{5318D64E-279C-AB42-EC37-5E6CE82AFC38}"/>
                  </a:ext>
                </a:extLst>
              </p:cNvPr>
              <p:cNvSpPr txBox="1"/>
              <p:nvPr/>
            </p:nvSpPr>
            <p:spPr>
              <a:xfrm>
                <a:off x="1749617" y="1840829"/>
                <a:ext cx="500108" cy="215444"/>
              </a:xfrm>
              <a:prstGeom prst="rect">
                <a:avLst/>
              </a:prstGeom>
              <a:noFill/>
            </p:spPr>
            <p:txBody>
              <a:bodyPr wrap="square" rtlCol="0">
                <a:spAutoFit/>
              </a:bodyPr>
              <a:lstStyle/>
              <a:p>
                <a:r>
                  <a:rPr lang="en-GB" sz="800" dirty="0">
                    <a:latin typeface="Arial" panose="020B0604020202020204" pitchFamily="34" charset="0"/>
                    <a:cs typeface="Arial" panose="020B0604020202020204" pitchFamily="34" charset="0"/>
                  </a:rPr>
                  <a:t>Gluc3’</a:t>
                </a:r>
              </a:p>
            </p:txBody>
          </p:sp>
          <p:sp>
            <p:nvSpPr>
              <p:cNvPr id="711" name="文本框 710">
                <a:extLst>
                  <a:ext uri="{FF2B5EF4-FFF2-40B4-BE49-F238E27FC236}">
                    <a16:creationId xmlns:a16="http://schemas.microsoft.com/office/drawing/2014/main" id="{734FF511-6A68-14E7-0EB0-2E422D0EEE71}"/>
                  </a:ext>
                </a:extLst>
              </p:cNvPr>
              <p:cNvSpPr txBox="1"/>
              <p:nvPr/>
            </p:nvSpPr>
            <p:spPr>
              <a:xfrm>
                <a:off x="2467109" y="1840829"/>
                <a:ext cx="500108" cy="215444"/>
              </a:xfrm>
              <a:prstGeom prst="rect">
                <a:avLst/>
              </a:prstGeom>
              <a:noFill/>
            </p:spPr>
            <p:txBody>
              <a:bodyPr wrap="square" rtlCol="0">
                <a:spAutoFit/>
              </a:bodyPr>
              <a:lstStyle/>
              <a:p>
                <a:r>
                  <a:rPr lang="en-GB" sz="800" dirty="0">
                    <a:latin typeface="Arial" panose="020B0604020202020204" pitchFamily="34" charset="0"/>
                    <a:cs typeface="Arial" panose="020B0604020202020204" pitchFamily="34" charset="0"/>
                  </a:rPr>
                  <a:t>Gluc5’</a:t>
                </a:r>
              </a:p>
            </p:txBody>
          </p:sp>
          <p:sp>
            <p:nvSpPr>
              <p:cNvPr id="712" name="文本框 711">
                <a:extLst>
                  <a:ext uri="{FF2B5EF4-FFF2-40B4-BE49-F238E27FC236}">
                    <a16:creationId xmlns:a16="http://schemas.microsoft.com/office/drawing/2014/main" id="{E01B4040-C5BC-D728-4ABB-29FD0C3DBE6A}"/>
                  </a:ext>
                </a:extLst>
              </p:cNvPr>
              <p:cNvSpPr txBox="1"/>
              <p:nvPr/>
            </p:nvSpPr>
            <p:spPr>
              <a:xfrm>
                <a:off x="2121297" y="1840829"/>
                <a:ext cx="500108" cy="215444"/>
              </a:xfrm>
              <a:prstGeom prst="rect">
                <a:avLst/>
              </a:prstGeom>
              <a:noFill/>
            </p:spPr>
            <p:txBody>
              <a:bodyPr wrap="square" rtlCol="0">
                <a:spAutoFit/>
              </a:bodyPr>
              <a:lstStyle/>
              <a:p>
                <a:r>
                  <a:rPr lang="en-GB" sz="800" dirty="0">
                    <a:latin typeface="Arial" panose="020B0604020202020204" pitchFamily="34" charset="0"/>
                    <a:cs typeface="Arial" panose="020B0604020202020204" pitchFamily="34" charset="0"/>
                  </a:rPr>
                  <a:t>ISV2</a:t>
                </a:r>
              </a:p>
            </p:txBody>
          </p:sp>
          <p:sp>
            <p:nvSpPr>
              <p:cNvPr id="713" name="文本框 712">
                <a:extLst>
                  <a:ext uri="{FF2B5EF4-FFF2-40B4-BE49-F238E27FC236}">
                    <a16:creationId xmlns:a16="http://schemas.microsoft.com/office/drawing/2014/main" id="{33923AF0-5C26-CDED-C3E0-1F3F0E3B5806}"/>
                  </a:ext>
                </a:extLst>
              </p:cNvPr>
              <p:cNvSpPr txBox="1"/>
              <p:nvPr/>
            </p:nvSpPr>
            <p:spPr>
              <a:xfrm>
                <a:off x="2852071" y="1840778"/>
                <a:ext cx="621317" cy="215444"/>
              </a:xfrm>
              <a:prstGeom prst="rect">
                <a:avLst/>
              </a:prstGeom>
              <a:noFill/>
            </p:spPr>
            <p:txBody>
              <a:bodyPr wrap="square" rtlCol="0">
                <a:spAutoFit/>
              </a:bodyPr>
              <a:lstStyle/>
              <a:p>
                <a:r>
                  <a:rPr lang="en-GB" sz="800" dirty="0" err="1">
                    <a:latin typeface="Arial" panose="020B0604020202020204" pitchFamily="34" charset="0"/>
                    <a:cs typeface="Arial" panose="020B0604020202020204" pitchFamily="34" charset="0"/>
                  </a:rPr>
                  <a:t>miniCMV</a:t>
                </a:r>
                <a:endParaRPr lang="en-GB" sz="800" dirty="0">
                  <a:latin typeface="Arial" panose="020B0604020202020204" pitchFamily="34" charset="0"/>
                  <a:cs typeface="Arial" panose="020B0604020202020204" pitchFamily="34" charset="0"/>
                </a:endParaRPr>
              </a:p>
            </p:txBody>
          </p:sp>
        </p:grpSp>
        <p:grpSp>
          <p:nvGrpSpPr>
            <p:cNvPr id="729" name="组合 728">
              <a:extLst>
                <a:ext uri="{FF2B5EF4-FFF2-40B4-BE49-F238E27FC236}">
                  <a16:creationId xmlns:a16="http://schemas.microsoft.com/office/drawing/2014/main" id="{B3AA563F-E20E-E492-44FC-8D4AEBEF4675}"/>
                </a:ext>
              </a:extLst>
            </p:cNvPr>
            <p:cNvGrpSpPr/>
            <p:nvPr/>
          </p:nvGrpSpPr>
          <p:grpSpPr>
            <a:xfrm>
              <a:off x="972843" y="2131565"/>
              <a:ext cx="2572756" cy="258763"/>
              <a:chOff x="972843" y="2131565"/>
              <a:chExt cx="2572756" cy="258763"/>
            </a:xfrm>
          </p:grpSpPr>
          <p:grpSp>
            <p:nvGrpSpPr>
              <p:cNvPr id="714" name="组合 713">
                <a:extLst>
                  <a:ext uri="{FF2B5EF4-FFF2-40B4-BE49-F238E27FC236}">
                    <a16:creationId xmlns:a16="http://schemas.microsoft.com/office/drawing/2014/main" id="{FBED640C-E469-BC4B-F19B-FCD7716141A1}"/>
                  </a:ext>
                </a:extLst>
              </p:cNvPr>
              <p:cNvGrpSpPr/>
              <p:nvPr/>
            </p:nvGrpSpPr>
            <p:grpSpPr>
              <a:xfrm>
                <a:off x="1063797" y="2131565"/>
                <a:ext cx="2481802" cy="258763"/>
                <a:chOff x="1115471" y="365753"/>
                <a:chExt cx="2065780" cy="215387"/>
              </a:xfrm>
            </p:grpSpPr>
            <p:sp>
              <p:nvSpPr>
                <p:cNvPr id="715" name="箭头: 右 714">
                  <a:extLst>
                    <a:ext uri="{FF2B5EF4-FFF2-40B4-BE49-F238E27FC236}">
                      <a16:creationId xmlns:a16="http://schemas.microsoft.com/office/drawing/2014/main" id="{E2C306DD-82F9-F88C-7126-4A2464ADB83A}"/>
                    </a:ext>
                  </a:extLst>
                </p:cNvPr>
                <p:cNvSpPr/>
                <p:nvPr/>
              </p:nvSpPr>
              <p:spPr>
                <a:xfrm>
                  <a:off x="1115471" y="365753"/>
                  <a:ext cx="389550" cy="215387"/>
                </a:xfrm>
                <a:prstGeom prst="rightArrow">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00"/>
                </a:p>
              </p:txBody>
            </p:sp>
            <p:sp>
              <p:nvSpPr>
                <p:cNvPr id="716" name="箭头: 五边形 540">
                  <a:extLst>
                    <a:ext uri="{FF2B5EF4-FFF2-40B4-BE49-F238E27FC236}">
                      <a16:creationId xmlns:a16="http://schemas.microsoft.com/office/drawing/2014/main" id="{9D4371B6-720E-3F2E-E367-32083113AAE6}"/>
                    </a:ext>
                  </a:extLst>
                </p:cNvPr>
                <p:cNvSpPr/>
                <p:nvPr/>
              </p:nvSpPr>
              <p:spPr>
                <a:xfrm>
                  <a:off x="2029729" y="421786"/>
                  <a:ext cx="280075" cy="103320"/>
                </a:xfrm>
                <a:custGeom>
                  <a:avLst/>
                  <a:gdLst>
                    <a:gd name="connsiteX0" fmla="*/ 0 w 240574"/>
                    <a:gd name="connsiteY0" fmla="*/ 0 h 93985"/>
                    <a:gd name="connsiteX1" fmla="*/ 193582 w 240574"/>
                    <a:gd name="connsiteY1" fmla="*/ 0 h 93985"/>
                    <a:gd name="connsiteX2" fmla="*/ 240574 w 240574"/>
                    <a:gd name="connsiteY2" fmla="*/ 46993 h 93985"/>
                    <a:gd name="connsiteX3" fmla="*/ 193582 w 240574"/>
                    <a:gd name="connsiteY3" fmla="*/ 93985 h 93985"/>
                    <a:gd name="connsiteX4" fmla="*/ 0 w 240574"/>
                    <a:gd name="connsiteY4" fmla="*/ 93985 h 93985"/>
                    <a:gd name="connsiteX5" fmla="*/ 0 w 240574"/>
                    <a:gd name="connsiteY5" fmla="*/ 0 h 93985"/>
                    <a:gd name="connsiteX0" fmla="*/ 14195 w 254769"/>
                    <a:gd name="connsiteY0" fmla="*/ 0 h 93985"/>
                    <a:gd name="connsiteX1" fmla="*/ 207777 w 254769"/>
                    <a:gd name="connsiteY1" fmla="*/ 0 h 93985"/>
                    <a:gd name="connsiteX2" fmla="*/ 254769 w 254769"/>
                    <a:gd name="connsiteY2" fmla="*/ 46993 h 93985"/>
                    <a:gd name="connsiteX3" fmla="*/ 207777 w 254769"/>
                    <a:gd name="connsiteY3" fmla="*/ 93985 h 93985"/>
                    <a:gd name="connsiteX4" fmla="*/ 14195 w 254769"/>
                    <a:gd name="connsiteY4" fmla="*/ 93985 h 93985"/>
                    <a:gd name="connsiteX5" fmla="*/ 0 w 254769"/>
                    <a:gd name="connsiteY5" fmla="*/ 42652 h 93985"/>
                    <a:gd name="connsiteX6" fmla="*/ 14195 w 254769"/>
                    <a:gd name="connsiteY6" fmla="*/ 0 h 93985"/>
                    <a:gd name="connsiteX0" fmla="*/ 14195 w 254769"/>
                    <a:gd name="connsiteY0" fmla="*/ 0 h 93985"/>
                    <a:gd name="connsiteX1" fmla="*/ 207777 w 254769"/>
                    <a:gd name="connsiteY1" fmla="*/ 0 h 93985"/>
                    <a:gd name="connsiteX2" fmla="*/ 254769 w 254769"/>
                    <a:gd name="connsiteY2" fmla="*/ 46993 h 93985"/>
                    <a:gd name="connsiteX3" fmla="*/ 207777 w 254769"/>
                    <a:gd name="connsiteY3" fmla="*/ 93985 h 93985"/>
                    <a:gd name="connsiteX4" fmla="*/ 14195 w 254769"/>
                    <a:gd name="connsiteY4" fmla="*/ 93985 h 93985"/>
                    <a:gd name="connsiteX5" fmla="*/ 0 w 254769"/>
                    <a:gd name="connsiteY5" fmla="*/ 42652 h 93985"/>
                    <a:gd name="connsiteX6" fmla="*/ 14195 w 254769"/>
                    <a:gd name="connsiteY6" fmla="*/ 0 h 93985"/>
                    <a:gd name="connsiteX0" fmla="*/ 14195 w 254769"/>
                    <a:gd name="connsiteY0" fmla="*/ 0 h 93985"/>
                    <a:gd name="connsiteX1" fmla="*/ 207777 w 254769"/>
                    <a:gd name="connsiteY1" fmla="*/ 0 h 93985"/>
                    <a:gd name="connsiteX2" fmla="*/ 254769 w 254769"/>
                    <a:gd name="connsiteY2" fmla="*/ 46993 h 93985"/>
                    <a:gd name="connsiteX3" fmla="*/ 207777 w 254769"/>
                    <a:gd name="connsiteY3" fmla="*/ 93985 h 93985"/>
                    <a:gd name="connsiteX4" fmla="*/ 14195 w 254769"/>
                    <a:gd name="connsiteY4" fmla="*/ 93985 h 93985"/>
                    <a:gd name="connsiteX5" fmla="*/ 0 w 254769"/>
                    <a:gd name="connsiteY5" fmla="*/ 42652 h 93985"/>
                    <a:gd name="connsiteX6" fmla="*/ 14195 w 254769"/>
                    <a:gd name="connsiteY6" fmla="*/ 0 h 93985"/>
                    <a:gd name="connsiteX0" fmla="*/ 14195 w 254769"/>
                    <a:gd name="connsiteY0" fmla="*/ 0 h 93985"/>
                    <a:gd name="connsiteX1" fmla="*/ 207777 w 254769"/>
                    <a:gd name="connsiteY1" fmla="*/ 0 h 93985"/>
                    <a:gd name="connsiteX2" fmla="*/ 254769 w 254769"/>
                    <a:gd name="connsiteY2" fmla="*/ 46993 h 93985"/>
                    <a:gd name="connsiteX3" fmla="*/ 207777 w 254769"/>
                    <a:gd name="connsiteY3" fmla="*/ 93985 h 93985"/>
                    <a:gd name="connsiteX4" fmla="*/ 14195 w 254769"/>
                    <a:gd name="connsiteY4" fmla="*/ 93985 h 93985"/>
                    <a:gd name="connsiteX5" fmla="*/ 0 w 254769"/>
                    <a:gd name="connsiteY5" fmla="*/ 42652 h 93985"/>
                    <a:gd name="connsiteX6" fmla="*/ 14195 w 254769"/>
                    <a:gd name="connsiteY6" fmla="*/ 0 h 93985"/>
                    <a:gd name="connsiteX0" fmla="*/ 14195 w 254769"/>
                    <a:gd name="connsiteY0" fmla="*/ 0 h 93985"/>
                    <a:gd name="connsiteX1" fmla="*/ 207777 w 254769"/>
                    <a:gd name="connsiteY1" fmla="*/ 0 h 93985"/>
                    <a:gd name="connsiteX2" fmla="*/ 254769 w 254769"/>
                    <a:gd name="connsiteY2" fmla="*/ 46993 h 93985"/>
                    <a:gd name="connsiteX3" fmla="*/ 207777 w 254769"/>
                    <a:gd name="connsiteY3" fmla="*/ 93985 h 93985"/>
                    <a:gd name="connsiteX4" fmla="*/ 14195 w 254769"/>
                    <a:gd name="connsiteY4" fmla="*/ 93985 h 93985"/>
                    <a:gd name="connsiteX5" fmla="*/ 0 w 254769"/>
                    <a:gd name="connsiteY5" fmla="*/ 42652 h 93985"/>
                    <a:gd name="connsiteX6" fmla="*/ 14195 w 254769"/>
                    <a:gd name="connsiteY6" fmla="*/ 0 h 93985"/>
                    <a:gd name="connsiteX0" fmla="*/ 14204 w 254778"/>
                    <a:gd name="connsiteY0" fmla="*/ 0 h 93985"/>
                    <a:gd name="connsiteX1" fmla="*/ 207786 w 254778"/>
                    <a:gd name="connsiteY1" fmla="*/ 0 h 93985"/>
                    <a:gd name="connsiteX2" fmla="*/ 254778 w 254778"/>
                    <a:gd name="connsiteY2" fmla="*/ 46993 h 93985"/>
                    <a:gd name="connsiteX3" fmla="*/ 207786 w 254778"/>
                    <a:gd name="connsiteY3" fmla="*/ 93985 h 93985"/>
                    <a:gd name="connsiteX4" fmla="*/ 14204 w 254778"/>
                    <a:gd name="connsiteY4" fmla="*/ 93985 h 93985"/>
                    <a:gd name="connsiteX5" fmla="*/ 9 w 254778"/>
                    <a:gd name="connsiteY5" fmla="*/ 42652 h 93985"/>
                    <a:gd name="connsiteX6" fmla="*/ 14204 w 254778"/>
                    <a:gd name="connsiteY6" fmla="*/ 0 h 93985"/>
                    <a:gd name="connsiteX0" fmla="*/ 14211 w 254785"/>
                    <a:gd name="connsiteY0" fmla="*/ 0 h 93985"/>
                    <a:gd name="connsiteX1" fmla="*/ 207793 w 254785"/>
                    <a:gd name="connsiteY1" fmla="*/ 0 h 93985"/>
                    <a:gd name="connsiteX2" fmla="*/ 254785 w 254785"/>
                    <a:gd name="connsiteY2" fmla="*/ 46993 h 93985"/>
                    <a:gd name="connsiteX3" fmla="*/ 207793 w 254785"/>
                    <a:gd name="connsiteY3" fmla="*/ 93985 h 93985"/>
                    <a:gd name="connsiteX4" fmla="*/ 14211 w 254785"/>
                    <a:gd name="connsiteY4" fmla="*/ 93985 h 93985"/>
                    <a:gd name="connsiteX5" fmla="*/ 16 w 254785"/>
                    <a:gd name="connsiteY5" fmla="*/ 42652 h 93985"/>
                    <a:gd name="connsiteX6" fmla="*/ 14211 w 254785"/>
                    <a:gd name="connsiteY6" fmla="*/ 0 h 93985"/>
                    <a:gd name="connsiteX0" fmla="*/ 14196 w 254770"/>
                    <a:gd name="connsiteY0" fmla="*/ 0 h 93985"/>
                    <a:gd name="connsiteX1" fmla="*/ 207778 w 254770"/>
                    <a:gd name="connsiteY1" fmla="*/ 0 h 93985"/>
                    <a:gd name="connsiteX2" fmla="*/ 254770 w 254770"/>
                    <a:gd name="connsiteY2" fmla="*/ 46993 h 93985"/>
                    <a:gd name="connsiteX3" fmla="*/ 207778 w 254770"/>
                    <a:gd name="connsiteY3" fmla="*/ 93985 h 93985"/>
                    <a:gd name="connsiteX4" fmla="*/ 14196 w 254770"/>
                    <a:gd name="connsiteY4" fmla="*/ 93985 h 93985"/>
                    <a:gd name="connsiteX5" fmla="*/ 1 w 254770"/>
                    <a:gd name="connsiteY5" fmla="*/ 42652 h 93985"/>
                    <a:gd name="connsiteX6" fmla="*/ 14196 w 254770"/>
                    <a:gd name="connsiteY6" fmla="*/ 0 h 93985"/>
                    <a:gd name="connsiteX0" fmla="*/ 14196 w 254770"/>
                    <a:gd name="connsiteY0" fmla="*/ 0 h 93985"/>
                    <a:gd name="connsiteX1" fmla="*/ 207778 w 254770"/>
                    <a:gd name="connsiteY1" fmla="*/ 0 h 93985"/>
                    <a:gd name="connsiteX2" fmla="*/ 254770 w 254770"/>
                    <a:gd name="connsiteY2" fmla="*/ 46993 h 93985"/>
                    <a:gd name="connsiteX3" fmla="*/ 207778 w 254770"/>
                    <a:gd name="connsiteY3" fmla="*/ 93985 h 93985"/>
                    <a:gd name="connsiteX4" fmla="*/ 14196 w 254770"/>
                    <a:gd name="connsiteY4" fmla="*/ 93985 h 93985"/>
                    <a:gd name="connsiteX5" fmla="*/ 1 w 254770"/>
                    <a:gd name="connsiteY5" fmla="*/ 42652 h 93985"/>
                    <a:gd name="connsiteX6" fmla="*/ 14196 w 254770"/>
                    <a:gd name="connsiteY6" fmla="*/ 0 h 93985"/>
                    <a:gd name="connsiteX0" fmla="*/ 14196 w 254770"/>
                    <a:gd name="connsiteY0" fmla="*/ 0 h 93985"/>
                    <a:gd name="connsiteX1" fmla="*/ 207778 w 254770"/>
                    <a:gd name="connsiteY1" fmla="*/ 0 h 93985"/>
                    <a:gd name="connsiteX2" fmla="*/ 254770 w 254770"/>
                    <a:gd name="connsiteY2" fmla="*/ 46993 h 93985"/>
                    <a:gd name="connsiteX3" fmla="*/ 207778 w 254770"/>
                    <a:gd name="connsiteY3" fmla="*/ 93985 h 93985"/>
                    <a:gd name="connsiteX4" fmla="*/ 14196 w 254770"/>
                    <a:gd name="connsiteY4" fmla="*/ 93985 h 93985"/>
                    <a:gd name="connsiteX5" fmla="*/ 1 w 254770"/>
                    <a:gd name="connsiteY5" fmla="*/ 42652 h 93985"/>
                    <a:gd name="connsiteX6" fmla="*/ 14196 w 254770"/>
                    <a:gd name="connsiteY6" fmla="*/ 0 h 93985"/>
                    <a:gd name="connsiteX0" fmla="*/ 14196 w 254770"/>
                    <a:gd name="connsiteY0" fmla="*/ 0 h 93985"/>
                    <a:gd name="connsiteX1" fmla="*/ 207778 w 254770"/>
                    <a:gd name="connsiteY1" fmla="*/ 0 h 93985"/>
                    <a:gd name="connsiteX2" fmla="*/ 254770 w 254770"/>
                    <a:gd name="connsiteY2" fmla="*/ 46993 h 93985"/>
                    <a:gd name="connsiteX3" fmla="*/ 207778 w 254770"/>
                    <a:gd name="connsiteY3" fmla="*/ 93985 h 93985"/>
                    <a:gd name="connsiteX4" fmla="*/ 14196 w 254770"/>
                    <a:gd name="connsiteY4" fmla="*/ 93985 h 93985"/>
                    <a:gd name="connsiteX5" fmla="*/ 1 w 254770"/>
                    <a:gd name="connsiteY5" fmla="*/ 42652 h 93985"/>
                    <a:gd name="connsiteX6" fmla="*/ 14196 w 254770"/>
                    <a:gd name="connsiteY6" fmla="*/ 0 h 93985"/>
                    <a:gd name="connsiteX0" fmla="*/ 14196 w 254770"/>
                    <a:gd name="connsiteY0" fmla="*/ 0 h 93985"/>
                    <a:gd name="connsiteX1" fmla="*/ 207778 w 254770"/>
                    <a:gd name="connsiteY1" fmla="*/ 0 h 93985"/>
                    <a:gd name="connsiteX2" fmla="*/ 254770 w 254770"/>
                    <a:gd name="connsiteY2" fmla="*/ 46993 h 93985"/>
                    <a:gd name="connsiteX3" fmla="*/ 207778 w 254770"/>
                    <a:gd name="connsiteY3" fmla="*/ 93985 h 93985"/>
                    <a:gd name="connsiteX4" fmla="*/ 14196 w 254770"/>
                    <a:gd name="connsiteY4" fmla="*/ 93985 h 93985"/>
                    <a:gd name="connsiteX5" fmla="*/ 1 w 254770"/>
                    <a:gd name="connsiteY5" fmla="*/ 42652 h 93985"/>
                    <a:gd name="connsiteX6" fmla="*/ 14196 w 254770"/>
                    <a:gd name="connsiteY6" fmla="*/ 0 h 93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4770" h="93985">
                      <a:moveTo>
                        <a:pt x="14196" y="0"/>
                      </a:moveTo>
                      <a:lnTo>
                        <a:pt x="207778" y="0"/>
                      </a:lnTo>
                      <a:lnTo>
                        <a:pt x="254770" y="46993"/>
                      </a:lnTo>
                      <a:lnTo>
                        <a:pt x="207778" y="93985"/>
                      </a:lnTo>
                      <a:lnTo>
                        <a:pt x="14196" y="93985"/>
                      </a:lnTo>
                      <a:cubicBezTo>
                        <a:pt x="6864" y="93519"/>
                        <a:pt x="199" y="67590"/>
                        <a:pt x="1" y="42652"/>
                      </a:cubicBezTo>
                      <a:cubicBezTo>
                        <a:pt x="-22" y="20620"/>
                        <a:pt x="6747" y="630"/>
                        <a:pt x="14196" y="0"/>
                      </a:cubicBezTo>
                      <a:close/>
                    </a:path>
                  </a:pathLst>
                </a:custGeom>
                <a:solidFill>
                  <a:schemeClr val="bg2">
                    <a:lumMod val="9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00"/>
                </a:p>
              </p:txBody>
            </p:sp>
            <p:sp>
              <p:nvSpPr>
                <p:cNvPr id="717" name="箭头: 五边形 716">
                  <a:extLst>
                    <a:ext uri="{FF2B5EF4-FFF2-40B4-BE49-F238E27FC236}">
                      <a16:creationId xmlns:a16="http://schemas.microsoft.com/office/drawing/2014/main" id="{A8C59C5E-D229-71A0-AD7E-AAAA3DBAB3F5}"/>
                    </a:ext>
                  </a:extLst>
                </p:cNvPr>
                <p:cNvSpPr/>
                <p:nvPr/>
              </p:nvSpPr>
              <p:spPr>
                <a:xfrm flipH="1">
                  <a:off x="1705729" y="426454"/>
                  <a:ext cx="324000" cy="93985"/>
                </a:xfrm>
                <a:prstGeom prst="homePlate">
                  <a:avLst/>
                </a:prstGeom>
                <a:solidFill>
                  <a:srgbClr val="FF9954"/>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00"/>
                </a:p>
              </p:txBody>
            </p:sp>
            <p:sp>
              <p:nvSpPr>
                <p:cNvPr id="718" name="箭头: 五边形 717">
                  <a:extLst>
                    <a:ext uri="{FF2B5EF4-FFF2-40B4-BE49-F238E27FC236}">
                      <a16:creationId xmlns:a16="http://schemas.microsoft.com/office/drawing/2014/main" id="{ED7EA9BE-8C99-6EB6-A2DF-0FB7468EDDF8}"/>
                    </a:ext>
                  </a:extLst>
                </p:cNvPr>
                <p:cNvSpPr/>
                <p:nvPr/>
              </p:nvSpPr>
              <p:spPr>
                <a:xfrm flipH="1">
                  <a:off x="2322130" y="426454"/>
                  <a:ext cx="288000" cy="93985"/>
                </a:xfrm>
                <a:prstGeom prst="homePlate">
                  <a:avLst/>
                </a:prstGeom>
                <a:solidFill>
                  <a:srgbClr val="FF9954"/>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00"/>
                </a:p>
              </p:txBody>
            </p:sp>
            <p:sp>
              <p:nvSpPr>
                <p:cNvPr id="719" name="箭头: 右 718">
                  <a:extLst>
                    <a:ext uri="{FF2B5EF4-FFF2-40B4-BE49-F238E27FC236}">
                      <a16:creationId xmlns:a16="http://schemas.microsoft.com/office/drawing/2014/main" id="{8FA5B5DF-20AE-6C2A-36CD-52B83E4E1139}"/>
                    </a:ext>
                  </a:extLst>
                </p:cNvPr>
                <p:cNvSpPr/>
                <p:nvPr/>
              </p:nvSpPr>
              <p:spPr>
                <a:xfrm flipH="1">
                  <a:off x="2614493" y="365753"/>
                  <a:ext cx="419515" cy="215387"/>
                </a:xfrm>
                <a:prstGeom prst="rightArrow">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00"/>
                </a:p>
              </p:txBody>
            </p:sp>
            <p:sp>
              <p:nvSpPr>
                <p:cNvPr id="720" name="流程图: 终止 29">
                  <a:extLst>
                    <a:ext uri="{FF2B5EF4-FFF2-40B4-BE49-F238E27FC236}">
                      <a16:creationId xmlns:a16="http://schemas.microsoft.com/office/drawing/2014/main" id="{CE605289-614B-6993-8E22-80AE8A150955}"/>
                    </a:ext>
                  </a:extLst>
                </p:cNvPr>
                <p:cNvSpPr/>
                <p:nvPr/>
              </p:nvSpPr>
              <p:spPr>
                <a:xfrm>
                  <a:off x="1524535" y="426483"/>
                  <a:ext cx="144000" cy="103319"/>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2245 w 21645"/>
                    <a:gd name="connsiteY0" fmla="*/ 0 h 21600"/>
                    <a:gd name="connsiteX1" fmla="*/ 18170 w 21645"/>
                    <a:gd name="connsiteY1" fmla="*/ 0 h 21600"/>
                    <a:gd name="connsiteX2" fmla="*/ 21645 w 21645"/>
                    <a:gd name="connsiteY2" fmla="*/ 10800 h 21600"/>
                    <a:gd name="connsiteX3" fmla="*/ 18170 w 21645"/>
                    <a:gd name="connsiteY3" fmla="*/ 21600 h 21600"/>
                    <a:gd name="connsiteX4" fmla="*/ 3520 w 21645"/>
                    <a:gd name="connsiteY4" fmla="*/ 21600 h 21600"/>
                    <a:gd name="connsiteX5" fmla="*/ 45 w 21645"/>
                    <a:gd name="connsiteY5" fmla="*/ 10800 h 21600"/>
                    <a:gd name="connsiteX6" fmla="*/ 2245 w 21645"/>
                    <a:gd name="connsiteY6" fmla="*/ 0 h 21600"/>
                    <a:gd name="connsiteX0" fmla="*/ 2201 w 21601"/>
                    <a:gd name="connsiteY0" fmla="*/ 0 h 21600"/>
                    <a:gd name="connsiteX1" fmla="*/ 18126 w 21601"/>
                    <a:gd name="connsiteY1" fmla="*/ 0 h 21600"/>
                    <a:gd name="connsiteX2" fmla="*/ 21601 w 21601"/>
                    <a:gd name="connsiteY2" fmla="*/ 10800 h 21600"/>
                    <a:gd name="connsiteX3" fmla="*/ 18126 w 21601"/>
                    <a:gd name="connsiteY3" fmla="*/ 21600 h 21600"/>
                    <a:gd name="connsiteX4" fmla="*/ 2292 w 21601"/>
                    <a:gd name="connsiteY4" fmla="*/ 20648 h 21600"/>
                    <a:gd name="connsiteX5" fmla="*/ 1 w 21601"/>
                    <a:gd name="connsiteY5" fmla="*/ 10800 h 21600"/>
                    <a:gd name="connsiteX6" fmla="*/ 2201 w 21601"/>
                    <a:gd name="connsiteY6" fmla="*/ 0 h 21600"/>
                    <a:gd name="connsiteX0" fmla="*/ 2201 w 21646"/>
                    <a:gd name="connsiteY0" fmla="*/ 0 h 21600"/>
                    <a:gd name="connsiteX1" fmla="*/ 18126 w 21646"/>
                    <a:gd name="connsiteY1" fmla="*/ 0 h 21600"/>
                    <a:gd name="connsiteX2" fmla="*/ 21601 w 21646"/>
                    <a:gd name="connsiteY2" fmla="*/ 10800 h 21600"/>
                    <a:gd name="connsiteX3" fmla="*/ 19401 w 21646"/>
                    <a:gd name="connsiteY3" fmla="*/ 21600 h 21600"/>
                    <a:gd name="connsiteX4" fmla="*/ 2292 w 21646"/>
                    <a:gd name="connsiteY4" fmla="*/ 20648 h 21600"/>
                    <a:gd name="connsiteX5" fmla="*/ 1 w 21646"/>
                    <a:gd name="connsiteY5" fmla="*/ 10800 h 21600"/>
                    <a:gd name="connsiteX6" fmla="*/ 2201 w 21646"/>
                    <a:gd name="connsiteY6" fmla="*/ 0 h 21600"/>
                    <a:gd name="connsiteX0" fmla="*/ 2201 w 21602"/>
                    <a:gd name="connsiteY0" fmla="*/ 0 h 21600"/>
                    <a:gd name="connsiteX1" fmla="*/ 19218 w 21602"/>
                    <a:gd name="connsiteY1" fmla="*/ 0 h 21600"/>
                    <a:gd name="connsiteX2" fmla="*/ 21601 w 21602"/>
                    <a:gd name="connsiteY2" fmla="*/ 10800 h 21600"/>
                    <a:gd name="connsiteX3" fmla="*/ 19401 w 21602"/>
                    <a:gd name="connsiteY3" fmla="*/ 21600 h 21600"/>
                    <a:gd name="connsiteX4" fmla="*/ 2292 w 21602"/>
                    <a:gd name="connsiteY4" fmla="*/ 20648 h 21600"/>
                    <a:gd name="connsiteX5" fmla="*/ 1 w 21602"/>
                    <a:gd name="connsiteY5" fmla="*/ 10800 h 21600"/>
                    <a:gd name="connsiteX6" fmla="*/ 2201 w 21602"/>
                    <a:gd name="connsiteY6" fmla="*/ 0 h 21600"/>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515 w 21601"/>
                    <a:gd name="connsiteY3" fmla="*/ 20171 h 20648"/>
                    <a:gd name="connsiteX4" fmla="*/ 2292 w 21601"/>
                    <a:gd name="connsiteY4" fmla="*/ 20648 h 20648"/>
                    <a:gd name="connsiteX5" fmla="*/ 1 w 21601"/>
                    <a:gd name="connsiteY5" fmla="*/ 10800 h 20648"/>
                    <a:gd name="connsiteX6" fmla="*/ 2201 w 21601"/>
                    <a:gd name="connsiteY6" fmla="*/ 0 h 20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1" h="20648">
                      <a:moveTo>
                        <a:pt x="2201" y="0"/>
                      </a:moveTo>
                      <a:lnTo>
                        <a:pt x="19423" y="357"/>
                      </a:lnTo>
                      <a:cubicBezTo>
                        <a:pt x="21342" y="357"/>
                        <a:pt x="21586" y="7498"/>
                        <a:pt x="21601" y="10800"/>
                      </a:cubicBezTo>
                      <a:cubicBezTo>
                        <a:pt x="21616" y="14102"/>
                        <a:pt x="21434" y="20171"/>
                        <a:pt x="19515" y="20171"/>
                      </a:cubicBezTo>
                      <a:lnTo>
                        <a:pt x="2292" y="20648"/>
                      </a:lnTo>
                      <a:cubicBezTo>
                        <a:pt x="373" y="20648"/>
                        <a:pt x="16" y="14241"/>
                        <a:pt x="1" y="10800"/>
                      </a:cubicBezTo>
                      <a:cubicBezTo>
                        <a:pt x="-14" y="7359"/>
                        <a:pt x="282" y="0"/>
                        <a:pt x="2201" y="0"/>
                      </a:cubicBezTo>
                      <a:close/>
                    </a:path>
                  </a:pathLst>
                </a:custGeom>
                <a:solidFill>
                  <a:schemeClr val="bg1">
                    <a:lumMod val="85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latin typeface="Arial" panose="020B0604020202020204" pitchFamily="34" charset="0"/>
                    <a:cs typeface="Arial" panose="020B0604020202020204" pitchFamily="34" charset="0"/>
                  </a:endParaRPr>
                </a:p>
              </p:txBody>
            </p:sp>
            <p:sp>
              <p:nvSpPr>
                <p:cNvPr id="721" name="流程图: 终止 29">
                  <a:extLst>
                    <a:ext uri="{FF2B5EF4-FFF2-40B4-BE49-F238E27FC236}">
                      <a16:creationId xmlns:a16="http://schemas.microsoft.com/office/drawing/2014/main" id="{EEED20F8-1620-D686-8644-1B169438DA61}"/>
                    </a:ext>
                  </a:extLst>
                </p:cNvPr>
                <p:cNvSpPr/>
                <p:nvPr/>
              </p:nvSpPr>
              <p:spPr>
                <a:xfrm>
                  <a:off x="1670494" y="426483"/>
                  <a:ext cx="36000" cy="103319"/>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2245 w 21645"/>
                    <a:gd name="connsiteY0" fmla="*/ 0 h 21600"/>
                    <a:gd name="connsiteX1" fmla="*/ 18170 w 21645"/>
                    <a:gd name="connsiteY1" fmla="*/ 0 h 21600"/>
                    <a:gd name="connsiteX2" fmla="*/ 21645 w 21645"/>
                    <a:gd name="connsiteY2" fmla="*/ 10800 h 21600"/>
                    <a:gd name="connsiteX3" fmla="*/ 18170 w 21645"/>
                    <a:gd name="connsiteY3" fmla="*/ 21600 h 21600"/>
                    <a:gd name="connsiteX4" fmla="*/ 3520 w 21645"/>
                    <a:gd name="connsiteY4" fmla="*/ 21600 h 21600"/>
                    <a:gd name="connsiteX5" fmla="*/ 45 w 21645"/>
                    <a:gd name="connsiteY5" fmla="*/ 10800 h 21600"/>
                    <a:gd name="connsiteX6" fmla="*/ 2245 w 21645"/>
                    <a:gd name="connsiteY6" fmla="*/ 0 h 21600"/>
                    <a:gd name="connsiteX0" fmla="*/ 2201 w 21601"/>
                    <a:gd name="connsiteY0" fmla="*/ 0 h 21600"/>
                    <a:gd name="connsiteX1" fmla="*/ 18126 w 21601"/>
                    <a:gd name="connsiteY1" fmla="*/ 0 h 21600"/>
                    <a:gd name="connsiteX2" fmla="*/ 21601 w 21601"/>
                    <a:gd name="connsiteY2" fmla="*/ 10800 h 21600"/>
                    <a:gd name="connsiteX3" fmla="*/ 18126 w 21601"/>
                    <a:gd name="connsiteY3" fmla="*/ 21600 h 21600"/>
                    <a:gd name="connsiteX4" fmla="*/ 2292 w 21601"/>
                    <a:gd name="connsiteY4" fmla="*/ 20648 h 21600"/>
                    <a:gd name="connsiteX5" fmla="*/ 1 w 21601"/>
                    <a:gd name="connsiteY5" fmla="*/ 10800 h 21600"/>
                    <a:gd name="connsiteX6" fmla="*/ 2201 w 21601"/>
                    <a:gd name="connsiteY6" fmla="*/ 0 h 21600"/>
                    <a:gd name="connsiteX0" fmla="*/ 2201 w 21646"/>
                    <a:gd name="connsiteY0" fmla="*/ 0 h 21600"/>
                    <a:gd name="connsiteX1" fmla="*/ 18126 w 21646"/>
                    <a:gd name="connsiteY1" fmla="*/ 0 h 21600"/>
                    <a:gd name="connsiteX2" fmla="*/ 21601 w 21646"/>
                    <a:gd name="connsiteY2" fmla="*/ 10800 h 21600"/>
                    <a:gd name="connsiteX3" fmla="*/ 19401 w 21646"/>
                    <a:gd name="connsiteY3" fmla="*/ 21600 h 21600"/>
                    <a:gd name="connsiteX4" fmla="*/ 2292 w 21646"/>
                    <a:gd name="connsiteY4" fmla="*/ 20648 h 21600"/>
                    <a:gd name="connsiteX5" fmla="*/ 1 w 21646"/>
                    <a:gd name="connsiteY5" fmla="*/ 10800 h 21600"/>
                    <a:gd name="connsiteX6" fmla="*/ 2201 w 21646"/>
                    <a:gd name="connsiteY6" fmla="*/ 0 h 21600"/>
                    <a:gd name="connsiteX0" fmla="*/ 2201 w 21602"/>
                    <a:gd name="connsiteY0" fmla="*/ 0 h 21600"/>
                    <a:gd name="connsiteX1" fmla="*/ 19218 w 21602"/>
                    <a:gd name="connsiteY1" fmla="*/ 0 h 21600"/>
                    <a:gd name="connsiteX2" fmla="*/ 21601 w 21602"/>
                    <a:gd name="connsiteY2" fmla="*/ 10800 h 21600"/>
                    <a:gd name="connsiteX3" fmla="*/ 19401 w 21602"/>
                    <a:gd name="connsiteY3" fmla="*/ 21600 h 21600"/>
                    <a:gd name="connsiteX4" fmla="*/ 2292 w 21602"/>
                    <a:gd name="connsiteY4" fmla="*/ 20648 h 21600"/>
                    <a:gd name="connsiteX5" fmla="*/ 1 w 21602"/>
                    <a:gd name="connsiteY5" fmla="*/ 10800 h 21600"/>
                    <a:gd name="connsiteX6" fmla="*/ 2201 w 21602"/>
                    <a:gd name="connsiteY6" fmla="*/ 0 h 21600"/>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515 w 21601"/>
                    <a:gd name="connsiteY3" fmla="*/ 20171 h 20648"/>
                    <a:gd name="connsiteX4" fmla="*/ 2292 w 21601"/>
                    <a:gd name="connsiteY4" fmla="*/ 20648 h 20648"/>
                    <a:gd name="connsiteX5" fmla="*/ 1 w 21601"/>
                    <a:gd name="connsiteY5" fmla="*/ 10800 h 20648"/>
                    <a:gd name="connsiteX6" fmla="*/ 2201 w 21601"/>
                    <a:gd name="connsiteY6" fmla="*/ 0 h 20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1" h="20648">
                      <a:moveTo>
                        <a:pt x="2201" y="0"/>
                      </a:moveTo>
                      <a:lnTo>
                        <a:pt x="19423" y="357"/>
                      </a:lnTo>
                      <a:cubicBezTo>
                        <a:pt x="21342" y="357"/>
                        <a:pt x="21586" y="7498"/>
                        <a:pt x="21601" y="10800"/>
                      </a:cubicBezTo>
                      <a:cubicBezTo>
                        <a:pt x="21616" y="14102"/>
                        <a:pt x="21434" y="20171"/>
                        <a:pt x="19515" y="20171"/>
                      </a:cubicBezTo>
                      <a:lnTo>
                        <a:pt x="2292" y="20648"/>
                      </a:lnTo>
                      <a:cubicBezTo>
                        <a:pt x="373" y="20648"/>
                        <a:pt x="16" y="14241"/>
                        <a:pt x="1" y="10800"/>
                      </a:cubicBezTo>
                      <a:cubicBezTo>
                        <a:pt x="-14" y="7359"/>
                        <a:pt x="282" y="0"/>
                        <a:pt x="2201" y="0"/>
                      </a:cubicBezTo>
                      <a:close/>
                    </a:path>
                  </a:pathLst>
                </a:cu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latin typeface="Arial" panose="020B0604020202020204" pitchFamily="34" charset="0"/>
                    <a:cs typeface="Arial" panose="020B0604020202020204" pitchFamily="34" charset="0"/>
                  </a:endParaRPr>
                </a:p>
              </p:txBody>
            </p:sp>
            <p:sp>
              <p:nvSpPr>
                <p:cNvPr id="722" name="流程图: 终止 29">
                  <a:extLst>
                    <a:ext uri="{FF2B5EF4-FFF2-40B4-BE49-F238E27FC236}">
                      <a16:creationId xmlns:a16="http://schemas.microsoft.com/office/drawing/2014/main" id="{2479D152-B901-1C47-242C-BF7A58E9DED9}"/>
                    </a:ext>
                  </a:extLst>
                </p:cNvPr>
                <p:cNvSpPr/>
                <p:nvPr/>
              </p:nvSpPr>
              <p:spPr>
                <a:xfrm>
                  <a:off x="3037251" y="426483"/>
                  <a:ext cx="144000" cy="103319"/>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2245 w 21645"/>
                    <a:gd name="connsiteY0" fmla="*/ 0 h 21600"/>
                    <a:gd name="connsiteX1" fmla="*/ 18170 w 21645"/>
                    <a:gd name="connsiteY1" fmla="*/ 0 h 21600"/>
                    <a:gd name="connsiteX2" fmla="*/ 21645 w 21645"/>
                    <a:gd name="connsiteY2" fmla="*/ 10800 h 21600"/>
                    <a:gd name="connsiteX3" fmla="*/ 18170 w 21645"/>
                    <a:gd name="connsiteY3" fmla="*/ 21600 h 21600"/>
                    <a:gd name="connsiteX4" fmla="*/ 3520 w 21645"/>
                    <a:gd name="connsiteY4" fmla="*/ 21600 h 21600"/>
                    <a:gd name="connsiteX5" fmla="*/ 45 w 21645"/>
                    <a:gd name="connsiteY5" fmla="*/ 10800 h 21600"/>
                    <a:gd name="connsiteX6" fmla="*/ 2245 w 21645"/>
                    <a:gd name="connsiteY6" fmla="*/ 0 h 21600"/>
                    <a:gd name="connsiteX0" fmla="*/ 2201 w 21601"/>
                    <a:gd name="connsiteY0" fmla="*/ 0 h 21600"/>
                    <a:gd name="connsiteX1" fmla="*/ 18126 w 21601"/>
                    <a:gd name="connsiteY1" fmla="*/ 0 h 21600"/>
                    <a:gd name="connsiteX2" fmla="*/ 21601 w 21601"/>
                    <a:gd name="connsiteY2" fmla="*/ 10800 h 21600"/>
                    <a:gd name="connsiteX3" fmla="*/ 18126 w 21601"/>
                    <a:gd name="connsiteY3" fmla="*/ 21600 h 21600"/>
                    <a:gd name="connsiteX4" fmla="*/ 2292 w 21601"/>
                    <a:gd name="connsiteY4" fmla="*/ 20648 h 21600"/>
                    <a:gd name="connsiteX5" fmla="*/ 1 w 21601"/>
                    <a:gd name="connsiteY5" fmla="*/ 10800 h 21600"/>
                    <a:gd name="connsiteX6" fmla="*/ 2201 w 21601"/>
                    <a:gd name="connsiteY6" fmla="*/ 0 h 21600"/>
                    <a:gd name="connsiteX0" fmla="*/ 2201 w 21646"/>
                    <a:gd name="connsiteY0" fmla="*/ 0 h 21600"/>
                    <a:gd name="connsiteX1" fmla="*/ 18126 w 21646"/>
                    <a:gd name="connsiteY1" fmla="*/ 0 h 21600"/>
                    <a:gd name="connsiteX2" fmla="*/ 21601 w 21646"/>
                    <a:gd name="connsiteY2" fmla="*/ 10800 h 21600"/>
                    <a:gd name="connsiteX3" fmla="*/ 19401 w 21646"/>
                    <a:gd name="connsiteY3" fmla="*/ 21600 h 21600"/>
                    <a:gd name="connsiteX4" fmla="*/ 2292 w 21646"/>
                    <a:gd name="connsiteY4" fmla="*/ 20648 h 21600"/>
                    <a:gd name="connsiteX5" fmla="*/ 1 w 21646"/>
                    <a:gd name="connsiteY5" fmla="*/ 10800 h 21600"/>
                    <a:gd name="connsiteX6" fmla="*/ 2201 w 21646"/>
                    <a:gd name="connsiteY6" fmla="*/ 0 h 21600"/>
                    <a:gd name="connsiteX0" fmla="*/ 2201 w 21602"/>
                    <a:gd name="connsiteY0" fmla="*/ 0 h 21600"/>
                    <a:gd name="connsiteX1" fmla="*/ 19218 w 21602"/>
                    <a:gd name="connsiteY1" fmla="*/ 0 h 21600"/>
                    <a:gd name="connsiteX2" fmla="*/ 21601 w 21602"/>
                    <a:gd name="connsiteY2" fmla="*/ 10800 h 21600"/>
                    <a:gd name="connsiteX3" fmla="*/ 19401 w 21602"/>
                    <a:gd name="connsiteY3" fmla="*/ 21600 h 21600"/>
                    <a:gd name="connsiteX4" fmla="*/ 2292 w 21602"/>
                    <a:gd name="connsiteY4" fmla="*/ 20648 h 21600"/>
                    <a:gd name="connsiteX5" fmla="*/ 1 w 21602"/>
                    <a:gd name="connsiteY5" fmla="*/ 10800 h 21600"/>
                    <a:gd name="connsiteX6" fmla="*/ 2201 w 21602"/>
                    <a:gd name="connsiteY6" fmla="*/ 0 h 21600"/>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515 w 21601"/>
                    <a:gd name="connsiteY3" fmla="*/ 20171 h 20648"/>
                    <a:gd name="connsiteX4" fmla="*/ 2292 w 21601"/>
                    <a:gd name="connsiteY4" fmla="*/ 20648 h 20648"/>
                    <a:gd name="connsiteX5" fmla="*/ 1 w 21601"/>
                    <a:gd name="connsiteY5" fmla="*/ 10800 h 20648"/>
                    <a:gd name="connsiteX6" fmla="*/ 2201 w 21601"/>
                    <a:gd name="connsiteY6" fmla="*/ 0 h 20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1" h="20648">
                      <a:moveTo>
                        <a:pt x="2201" y="0"/>
                      </a:moveTo>
                      <a:lnTo>
                        <a:pt x="19423" y="357"/>
                      </a:lnTo>
                      <a:cubicBezTo>
                        <a:pt x="21342" y="357"/>
                        <a:pt x="21586" y="7498"/>
                        <a:pt x="21601" y="10800"/>
                      </a:cubicBezTo>
                      <a:cubicBezTo>
                        <a:pt x="21616" y="14102"/>
                        <a:pt x="21434" y="20171"/>
                        <a:pt x="19515" y="20171"/>
                      </a:cubicBezTo>
                      <a:lnTo>
                        <a:pt x="2292" y="20648"/>
                      </a:lnTo>
                      <a:cubicBezTo>
                        <a:pt x="373" y="20648"/>
                        <a:pt x="16" y="14241"/>
                        <a:pt x="1" y="10800"/>
                      </a:cubicBezTo>
                      <a:cubicBezTo>
                        <a:pt x="-14" y="7359"/>
                        <a:pt x="282" y="0"/>
                        <a:pt x="2201" y="0"/>
                      </a:cubicBezTo>
                      <a:close/>
                    </a:path>
                  </a:pathLst>
                </a:custGeom>
                <a:solidFill>
                  <a:schemeClr val="bg1">
                    <a:lumMod val="85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latin typeface="Arial" panose="020B0604020202020204" pitchFamily="34" charset="0"/>
                    <a:cs typeface="Arial" panose="020B0604020202020204" pitchFamily="34" charset="0"/>
                  </a:endParaRPr>
                </a:p>
              </p:txBody>
            </p:sp>
          </p:grpSp>
          <p:sp>
            <p:nvSpPr>
              <p:cNvPr id="723" name="文本框 722">
                <a:extLst>
                  <a:ext uri="{FF2B5EF4-FFF2-40B4-BE49-F238E27FC236}">
                    <a16:creationId xmlns:a16="http://schemas.microsoft.com/office/drawing/2014/main" id="{7633D70A-A24E-FFAE-A18E-38A2156355BF}"/>
                  </a:ext>
                </a:extLst>
              </p:cNvPr>
              <p:cNvSpPr txBox="1"/>
              <p:nvPr/>
            </p:nvSpPr>
            <p:spPr>
              <a:xfrm>
                <a:off x="972843" y="2158860"/>
                <a:ext cx="742942" cy="200055"/>
              </a:xfrm>
              <a:prstGeom prst="rect">
                <a:avLst/>
              </a:prstGeom>
              <a:noFill/>
            </p:spPr>
            <p:txBody>
              <a:bodyPr wrap="square" rtlCol="0">
                <a:spAutoFit/>
              </a:bodyPr>
              <a:lstStyle/>
              <a:p>
                <a:r>
                  <a:rPr lang="en-GB" sz="700" dirty="0">
                    <a:latin typeface="Arial" panose="020B0604020202020204" pitchFamily="34" charset="0"/>
                    <a:cs typeface="Arial" panose="020B0604020202020204" pitchFamily="34" charset="0"/>
                  </a:rPr>
                  <a:t>CMV/EF1</a:t>
                </a:r>
                <a:r>
                  <a:rPr lang="el-GR" sz="700" dirty="0">
                    <a:latin typeface="Arial" panose="020B0604020202020204" pitchFamily="34" charset="0"/>
                    <a:cs typeface="Arial" panose="020B0604020202020204" pitchFamily="34" charset="0"/>
                  </a:rPr>
                  <a:t>α</a:t>
                </a:r>
                <a:endParaRPr lang="en-GB" sz="700" dirty="0">
                  <a:latin typeface="Arial" panose="020B0604020202020204" pitchFamily="34" charset="0"/>
                  <a:cs typeface="Arial" panose="020B0604020202020204" pitchFamily="34" charset="0"/>
                </a:endParaRPr>
              </a:p>
            </p:txBody>
          </p:sp>
          <p:sp>
            <p:nvSpPr>
              <p:cNvPr id="724" name="文本框 723">
                <a:extLst>
                  <a:ext uri="{FF2B5EF4-FFF2-40B4-BE49-F238E27FC236}">
                    <a16:creationId xmlns:a16="http://schemas.microsoft.com/office/drawing/2014/main" id="{D17EE11B-0874-5C47-A0BA-589929B607D7}"/>
                  </a:ext>
                </a:extLst>
              </p:cNvPr>
              <p:cNvSpPr txBox="1"/>
              <p:nvPr/>
            </p:nvSpPr>
            <p:spPr>
              <a:xfrm>
                <a:off x="1749617" y="2155713"/>
                <a:ext cx="500108" cy="215444"/>
              </a:xfrm>
              <a:prstGeom prst="rect">
                <a:avLst/>
              </a:prstGeom>
              <a:noFill/>
            </p:spPr>
            <p:txBody>
              <a:bodyPr wrap="square" rtlCol="0">
                <a:spAutoFit/>
              </a:bodyPr>
              <a:lstStyle/>
              <a:p>
                <a:r>
                  <a:rPr lang="en-GB" sz="800" dirty="0">
                    <a:latin typeface="Arial" panose="020B0604020202020204" pitchFamily="34" charset="0"/>
                    <a:cs typeface="Arial" panose="020B0604020202020204" pitchFamily="34" charset="0"/>
                  </a:rPr>
                  <a:t>Gluc3’</a:t>
                </a:r>
              </a:p>
            </p:txBody>
          </p:sp>
          <p:sp>
            <p:nvSpPr>
              <p:cNvPr id="725" name="文本框 724">
                <a:extLst>
                  <a:ext uri="{FF2B5EF4-FFF2-40B4-BE49-F238E27FC236}">
                    <a16:creationId xmlns:a16="http://schemas.microsoft.com/office/drawing/2014/main" id="{74314472-50D7-B4AF-AD4B-E7B52B9E3DA8}"/>
                  </a:ext>
                </a:extLst>
              </p:cNvPr>
              <p:cNvSpPr txBox="1"/>
              <p:nvPr/>
            </p:nvSpPr>
            <p:spPr>
              <a:xfrm>
                <a:off x="2467109" y="2155713"/>
                <a:ext cx="500108" cy="215444"/>
              </a:xfrm>
              <a:prstGeom prst="rect">
                <a:avLst/>
              </a:prstGeom>
              <a:noFill/>
            </p:spPr>
            <p:txBody>
              <a:bodyPr wrap="square" rtlCol="0">
                <a:spAutoFit/>
              </a:bodyPr>
              <a:lstStyle/>
              <a:p>
                <a:r>
                  <a:rPr lang="en-GB" sz="800" dirty="0">
                    <a:latin typeface="Arial" panose="020B0604020202020204" pitchFamily="34" charset="0"/>
                    <a:cs typeface="Arial" panose="020B0604020202020204" pitchFamily="34" charset="0"/>
                  </a:rPr>
                  <a:t>Gluc5’</a:t>
                </a:r>
              </a:p>
            </p:txBody>
          </p:sp>
          <p:sp>
            <p:nvSpPr>
              <p:cNvPr id="726" name="文本框 725">
                <a:extLst>
                  <a:ext uri="{FF2B5EF4-FFF2-40B4-BE49-F238E27FC236}">
                    <a16:creationId xmlns:a16="http://schemas.microsoft.com/office/drawing/2014/main" id="{0DE63550-1202-4289-E27D-9410B5AC9FB6}"/>
                  </a:ext>
                </a:extLst>
              </p:cNvPr>
              <p:cNvSpPr txBox="1"/>
              <p:nvPr/>
            </p:nvSpPr>
            <p:spPr>
              <a:xfrm>
                <a:off x="2121297" y="2155713"/>
                <a:ext cx="500108" cy="215444"/>
              </a:xfrm>
              <a:prstGeom prst="rect">
                <a:avLst/>
              </a:prstGeom>
              <a:noFill/>
            </p:spPr>
            <p:txBody>
              <a:bodyPr wrap="square" rtlCol="0">
                <a:spAutoFit/>
              </a:bodyPr>
              <a:lstStyle/>
              <a:p>
                <a:r>
                  <a:rPr lang="en-GB" sz="800" dirty="0">
                    <a:latin typeface="Arial" panose="020B0604020202020204" pitchFamily="34" charset="0"/>
                    <a:cs typeface="Arial" panose="020B0604020202020204" pitchFamily="34" charset="0"/>
                  </a:rPr>
                  <a:t>ISV2</a:t>
                </a:r>
              </a:p>
            </p:txBody>
          </p:sp>
          <p:sp>
            <p:nvSpPr>
              <p:cNvPr id="727" name="文本框 726">
                <a:extLst>
                  <a:ext uri="{FF2B5EF4-FFF2-40B4-BE49-F238E27FC236}">
                    <a16:creationId xmlns:a16="http://schemas.microsoft.com/office/drawing/2014/main" id="{C829AC84-3EC2-4446-782F-905E23C8AAFE}"/>
                  </a:ext>
                </a:extLst>
              </p:cNvPr>
              <p:cNvSpPr txBox="1"/>
              <p:nvPr/>
            </p:nvSpPr>
            <p:spPr>
              <a:xfrm>
                <a:off x="2862647" y="2155087"/>
                <a:ext cx="631793" cy="215444"/>
              </a:xfrm>
              <a:prstGeom prst="rect">
                <a:avLst/>
              </a:prstGeom>
              <a:noFill/>
            </p:spPr>
            <p:txBody>
              <a:bodyPr wrap="square" rtlCol="0">
                <a:spAutoFit/>
              </a:bodyPr>
              <a:lstStyle/>
              <a:p>
                <a:r>
                  <a:rPr lang="en-GB" sz="800" dirty="0" err="1">
                    <a:latin typeface="Arial" panose="020B0604020202020204" pitchFamily="34" charset="0"/>
                    <a:cs typeface="Arial" panose="020B0604020202020204" pitchFamily="34" charset="0"/>
                  </a:rPr>
                  <a:t>miniCMV</a:t>
                </a:r>
                <a:endParaRPr lang="en-GB" sz="800" dirty="0">
                  <a:latin typeface="Arial" panose="020B0604020202020204" pitchFamily="34" charset="0"/>
                  <a:cs typeface="Arial" panose="020B0604020202020204" pitchFamily="34" charset="0"/>
                </a:endParaRPr>
              </a:p>
            </p:txBody>
          </p:sp>
        </p:grpSp>
      </p:grpSp>
      <p:grpSp>
        <p:nvGrpSpPr>
          <p:cNvPr id="740" name="组合 739">
            <a:extLst>
              <a:ext uri="{FF2B5EF4-FFF2-40B4-BE49-F238E27FC236}">
                <a16:creationId xmlns:a16="http://schemas.microsoft.com/office/drawing/2014/main" id="{F102D15D-4E53-B0DB-328E-36753BEB7E82}"/>
              </a:ext>
            </a:extLst>
          </p:cNvPr>
          <p:cNvGrpSpPr/>
          <p:nvPr/>
        </p:nvGrpSpPr>
        <p:grpSpPr>
          <a:xfrm>
            <a:off x="3896217" y="943357"/>
            <a:ext cx="2738879" cy="2077866"/>
            <a:chOff x="3896217" y="943357"/>
            <a:chExt cx="2738879" cy="2077866"/>
          </a:xfrm>
        </p:grpSpPr>
        <p:graphicFrame>
          <p:nvGraphicFramePr>
            <p:cNvPr id="546" name="对象 545">
              <a:extLst>
                <a:ext uri="{FF2B5EF4-FFF2-40B4-BE49-F238E27FC236}">
                  <a16:creationId xmlns:a16="http://schemas.microsoft.com/office/drawing/2014/main" id="{DA02AA47-7342-90AD-1A8D-1B46EF19DBC2}"/>
                </a:ext>
              </a:extLst>
            </p:cNvPr>
            <p:cNvGraphicFramePr>
              <a:graphicFrameLocks noChangeAspect="1"/>
            </p:cNvGraphicFramePr>
            <p:nvPr>
              <p:extLst>
                <p:ext uri="{D42A27DB-BD31-4B8C-83A1-F6EECF244321}">
                  <p14:modId xmlns:p14="http://schemas.microsoft.com/office/powerpoint/2010/main" val="276289999"/>
                </p:ext>
              </p:extLst>
            </p:nvPr>
          </p:nvGraphicFramePr>
          <p:xfrm>
            <a:off x="4104554" y="950223"/>
            <a:ext cx="1874458" cy="1794608"/>
          </p:xfrm>
          <a:graphic>
            <a:graphicData uri="http://schemas.openxmlformats.org/presentationml/2006/ole">
              <mc:AlternateContent xmlns:mc="http://schemas.openxmlformats.org/markup-compatibility/2006">
                <mc:Choice xmlns:v="urn:schemas-microsoft-com:vml" Requires="v">
                  <p:oleObj name="Prism 8" r:id="rId2" imgW="3169554" imgH="3033938" progId="Prism8.Document">
                    <p:embed/>
                  </p:oleObj>
                </mc:Choice>
                <mc:Fallback>
                  <p:oleObj name="Prism 8" r:id="rId2" imgW="3169554" imgH="3033938" progId="Prism8.Document">
                    <p:embed/>
                    <p:pic>
                      <p:nvPicPr>
                        <p:cNvPr id="110" name="对象 109">
                          <a:extLst>
                            <a:ext uri="{FF2B5EF4-FFF2-40B4-BE49-F238E27FC236}">
                              <a16:creationId xmlns:a16="http://schemas.microsoft.com/office/drawing/2014/main" id="{A887DDF6-BAA1-4FC0-A094-9992247F6757}"/>
                            </a:ext>
                          </a:extLst>
                        </p:cNvPr>
                        <p:cNvPicPr>
                          <a:picLocks noChangeAspect="1" noChangeArrowheads="1"/>
                        </p:cNvPicPr>
                        <p:nvPr/>
                      </p:nvPicPr>
                      <p:blipFill>
                        <a:blip r:embed="rId3"/>
                        <a:srcRect/>
                        <a:stretch>
                          <a:fillRect/>
                        </a:stretch>
                      </p:blipFill>
                      <p:spPr bwMode="auto">
                        <a:xfrm>
                          <a:off x="4104554" y="950223"/>
                          <a:ext cx="1874458" cy="1794608"/>
                        </a:xfrm>
                        <a:prstGeom prst="rect">
                          <a:avLst/>
                        </a:prstGeom>
                        <a:noFill/>
                        <a:ln w="9525">
                          <a:noFill/>
                          <a:miter lim="800000"/>
                          <a:headEnd/>
                          <a:tailEnd/>
                        </a:ln>
                        <a:effectLst/>
                      </p:spPr>
                    </p:pic>
                  </p:oleObj>
                </mc:Fallback>
              </mc:AlternateContent>
            </a:graphicData>
          </a:graphic>
        </p:graphicFrame>
        <p:sp>
          <p:nvSpPr>
            <p:cNvPr id="733" name="文本框 732">
              <a:extLst>
                <a:ext uri="{FF2B5EF4-FFF2-40B4-BE49-F238E27FC236}">
                  <a16:creationId xmlns:a16="http://schemas.microsoft.com/office/drawing/2014/main" id="{073B2C46-4E1D-B10C-FDA9-6D87ED92D3D1}"/>
                </a:ext>
              </a:extLst>
            </p:cNvPr>
            <p:cNvSpPr txBox="1"/>
            <p:nvPr/>
          </p:nvSpPr>
          <p:spPr>
            <a:xfrm rot="18900000">
              <a:off x="4023868" y="2774777"/>
              <a:ext cx="675348" cy="246446"/>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RG132</a:t>
              </a:r>
            </a:p>
          </p:txBody>
        </p:sp>
        <p:sp>
          <p:nvSpPr>
            <p:cNvPr id="735" name="文本框 734">
              <a:extLst>
                <a:ext uri="{FF2B5EF4-FFF2-40B4-BE49-F238E27FC236}">
                  <a16:creationId xmlns:a16="http://schemas.microsoft.com/office/drawing/2014/main" id="{52E196AC-B12B-B63C-0170-81FF92598250}"/>
                </a:ext>
              </a:extLst>
            </p:cNvPr>
            <p:cNvSpPr txBox="1"/>
            <p:nvPr/>
          </p:nvSpPr>
          <p:spPr>
            <a:xfrm rot="18900000">
              <a:off x="4429130" y="2774777"/>
              <a:ext cx="675348" cy="246446"/>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V4</a:t>
              </a:r>
            </a:p>
          </p:txBody>
        </p:sp>
        <p:sp>
          <p:nvSpPr>
            <p:cNvPr id="736" name="文本框 735">
              <a:extLst>
                <a:ext uri="{FF2B5EF4-FFF2-40B4-BE49-F238E27FC236}">
                  <a16:creationId xmlns:a16="http://schemas.microsoft.com/office/drawing/2014/main" id="{26B74397-3593-1793-CF6B-1BD8D579CE1A}"/>
                </a:ext>
              </a:extLst>
            </p:cNvPr>
            <p:cNvSpPr txBox="1"/>
            <p:nvPr/>
          </p:nvSpPr>
          <p:spPr>
            <a:xfrm rot="18900000">
              <a:off x="4834392" y="2774777"/>
              <a:ext cx="675348" cy="246446"/>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V5</a:t>
              </a:r>
            </a:p>
          </p:txBody>
        </p:sp>
        <p:sp>
          <p:nvSpPr>
            <p:cNvPr id="737" name="文本框 736">
              <a:extLst>
                <a:ext uri="{FF2B5EF4-FFF2-40B4-BE49-F238E27FC236}">
                  <a16:creationId xmlns:a16="http://schemas.microsoft.com/office/drawing/2014/main" id="{8D7A0924-187A-0C08-9CA6-39E3A5DDD392}"/>
                </a:ext>
              </a:extLst>
            </p:cNvPr>
            <p:cNvSpPr txBox="1"/>
            <p:nvPr/>
          </p:nvSpPr>
          <p:spPr>
            <a:xfrm rot="18900000">
              <a:off x="5239653" y="2774777"/>
              <a:ext cx="675348" cy="246446"/>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V6</a:t>
              </a:r>
            </a:p>
          </p:txBody>
        </p:sp>
        <p:sp>
          <p:nvSpPr>
            <p:cNvPr id="738" name="文本框 737">
              <a:extLst>
                <a:ext uri="{FF2B5EF4-FFF2-40B4-BE49-F238E27FC236}">
                  <a16:creationId xmlns:a16="http://schemas.microsoft.com/office/drawing/2014/main" id="{A218E588-2CDA-DC76-6BED-EE2A1069B906}"/>
                </a:ext>
              </a:extLst>
            </p:cNvPr>
            <p:cNvSpPr txBox="1"/>
            <p:nvPr/>
          </p:nvSpPr>
          <p:spPr>
            <a:xfrm>
              <a:off x="5453924" y="943357"/>
              <a:ext cx="1169242" cy="246221"/>
            </a:xfrm>
            <a:prstGeom prst="rect">
              <a:avLst/>
            </a:prstGeom>
            <a:noFill/>
          </p:spPr>
          <p:txBody>
            <a:bodyPr wrap="square" rtlCol="0">
              <a:spAutoFit/>
            </a:bodyPr>
            <a:lstStyle/>
            <a:p>
              <a:r>
                <a:rPr lang="en-GB" sz="1000" dirty="0">
                  <a:latin typeface="Arial" panose="020B0604020202020204" pitchFamily="34" charset="0"/>
                  <a:cs typeface="Arial" panose="020B0604020202020204" pitchFamily="34" charset="0"/>
                </a:rPr>
                <a:t>- envelope</a:t>
              </a:r>
            </a:p>
          </p:txBody>
        </p:sp>
        <p:sp>
          <p:nvSpPr>
            <p:cNvPr id="739" name="文本框 738">
              <a:extLst>
                <a:ext uri="{FF2B5EF4-FFF2-40B4-BE49-F238E27FC236}">
                  <a16:creationId xmlns:a16="http://schemas.microsoft.com/office/drawing/2014/main" id="{83E12014-7F34-3F0D-26E3-2BE2ED8D5F80}"/>
                </a:ext>
              </a:extLst>
            </p:cNvPr>
            <p:cNvSpPr txBox="1"/>
            <p:nvPr/>
          </p:nvSpPr>
          <p:spPr>
            <a:xfrm>
              <a:off x="5465854" y="1072865"/>
              <a:ext cx="1169242" cy="246221"/>
            </a:xfrm>
            <a:prstGeom prst="rect">
              <a:avLst/>
            </a:prstGeom>
            <a:noFill/>
          </p:spPr>
          <p:txBody>
            <a:bodyPr wrap="square" rtlCol="0">
              <a:spAutoFit/>
            </a:bodyPr>
            <a:lstStyle/>
            <a:p>
              <a:r>
                <a:rPr lang="en-GB" sz="1000" dirty="0">
                  <a:latin typeface="Arial" panose="020B0604020202020204" pitchFamily="34" charset="0"/>
                  <a:cs typeface="Arial" panose="020B0604020202020204" pitchFamily="34" charset="0"/>
                </a:rPr>
                <a:t>+envelope</a:t>
              </a:r>
            </a:p>
          </p:txBody>
        </p:sp>
        <p:sp>
          <p:nvSpPr>
            <p:cNvPr id="741" name="文本框 740">
              <a:extLst>
                <a:ext uri="{FF2B5EF4-FFF2-40B4-BE49-F238E27FC236}">
                  <a16:creationId xmlns:a16="http://schemas.microsoft.com/office/drawing/2014/main" id="{13F76600-A098-3BA5-7079-044F66B225A8}"/>
                </a:ext>
              </a:extLst>
            </p:cNvPr>
            <p:cNvSpPr txBox="1"/>
            <p:nvPr/>
          </p:nvSpPr>
          <p:spPr>
            <a:xfrm rot="16200000">
              <a:off x="3340378" y="1874925"/>
              <a:ext cx="1357899" cy="246221"/>
            </a:xfrm>
            <a:prstGeom prst="rect">
              <a:avLst/>
            </a:prstGeom>
            <a:noFill/>
          </p:spPr>
          <p:txBody>
            <a:bodyPr wrap="square" rtlCol="0">
              <a:spAutoFit/>
            </a:bodyPr>
            <a:lstStyle/>
            <a:p>
              <a:pPr algn="ctr"/>
              <a:r>
                <a:rPr lang="en-GB" sz="1000" dirty="0">
                  <a:latin typeface="Arial" panose="020B0604020202020204" pitchFamily="34" charset="0"/>
                  <a:cs typeface="Arial" panose="020B0604020202020204" pitchFamily="34" charset="0"/>
                </a:rPr>
                <a:t>Log</a:t>
              </a:r>
              <a:r>
                <a:rPr lang="en-GB" sz="1000" baseline="-25000" dirty="0">
                  <a:latin typeface="Arial" panose="020B0604020202020204" pitchFamily="34" charset="0"/>
                  <a:cs typeface="Arial" panose="020B0604020202020204" pitchFamily="34" charset="0"/>
                </a:rPr>
                <a:t>10</a:t>
              </a:r>
              <a:r>
                <a:rPr lang="en-GB" sz="1000" dirty="0">
                  <a:latin typeface="Arial" panose="020B0604020202020204" pitchFamily="34" charset="0"/>
                  <a:cs typeface="Arial" panose="020B0604020202020204" pitchFamily="34" charset="0"/>
                </a:rPr>
                <a:t>(RLU of </a:t>
              </a:r>
              <a:r>
                <a:rPr lang="en-GB" sz="1000" dirty="0" err="1">
                  <a:latin typeface="Arial" panose="020B0604020202020204" pitchFamily="34" charset="0"/>
                  <a:cs typeface="Arial" panose="020B0604020202020204" pitchFamily="34" charset="0"/>
                </a:rPr>
                <a:t>Gluc</a:t>
              </a:r>
              <a:r>
                <a:rPr lang="en-GB" sz="1000" dirty="0">
                  <a:latin typeface="Arial" panose="020B0604020202020204" pitchFamily="34" charset="0"/>
                  <a:cs typeface="Arial" panose="020B0604020202020204" pitchFamily="34" charset="0"/>
                </a:rPr>
                <a:t>)</a:t>
              </a:r>
            </a:p>
          </p:txBody>
        </p:sp>
      </p:grpSp>
      <p:grpSp>
        <p:nvGrpSpPr>
          <p:cNvPr id="919" name="组合 918">
            <a:extLst>
              <a:ext uri="{FF2B5EF4-FFF2-40B4-BE49-F238E27FC236}">
                <a16:creationId xmlns:a16="http://schemas.microsoft.com/office/drawing/2014/main" id="{97228C6B-8855-B419-1E5F-06393C879E6C}"/>
              </a:ext>
            </a:extLst>
          </p:cNvPr>
          <p:cNvGrpSpPr/>
          <p:nvPr/>
        </p:nvGrpSpPr>
        <p:grpSpPr>
          <a:xfrm>
            <a:off x="703328" y="3425818"/>
            <a:ext cx="2951119" cy="2343989"/>
            <a:chOff x="810550" y="4515615"/>
            <a:chExt cx="2951119" cy="2343989"/>
          </a:xfrm>
        </p:grpSpPr>
        <p:grpSp>
          <p:nvGrpSpPr>
            <p:cNvPr id="814" name="组合 813">
              <a:extLst>
                <a:ext uri="{FF2B5EF4-FFF2-40B4-BE49-F238E27FC236}">
                  <a16:creationId xmlns:a16="http://schemas.microsoft.com/office/drawing/2014/main" id="{467264F8-803B-E760-4912-D1D1B6469C1A}"/>
                </a:ext>
              </a:extLst>
            </p:cNvPr>
            <p:cNvGrpSpPr/>
            <p:nvPr/>
          </p:nvGrpSpPr>
          <p:grpSpPr>
            <a:xfrm>
              <a:off x="1317332" y="4515615"/>
              <a:ext cx="2148207" cy="449913"/>
              <a:chOff x="1563171" y="4862675"/>
              <a:chExt cx="2148207" cy="449913"/>
            </a:xfrm>
          </p:grpSpPr>
          <p:sp>
            <p:nvSpPr>
              <p:cNvPr id="799" name="箭头: 右 798">
                <a:extLst>
                  <a:ext uri="{FF2B5EF4-FFF2-40B4-BE49-F238E27FC236}">
                    <a16:creationId xmlns:a16="http://schemas.microsoft.com/office/drawing/2014/main" id="{B49B65B5-855A-0DD3-F1CA-AA3D1267056F}"/>
                  </a:ext>
                </a:extLst>
              </p:cNvPr>
              <p:cNvSpPr/>
              <p:nvPr/>
            </p:nvSpPr>
            <p:spPr>
              <a:xfrm>
                <a:off x="1563171" y="4862675"/>
                <a:ext cx="396000" cy="258763"/>
              </a:xfrm>
              <a:prstGeom prst="rightArrow">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00"/>
              </a:p>
            </p:txBody>
          </p:sp>
          <p:sp>
            <p:nvSpPr>
              <p:cNvPr id="800" name="箭头: 五边形 540">
                <a:extLst>
                  <a:ext uri="{FF2B5EF4-FFF2-40B4-BE49-F238E27FC236}">
                    <a16:creationId xmlns:a16="http://schemas.microsoft.com/office/drawing/2014/main" id="{BDEBBF65-732D-EF1A-EC57-25DD15D3BEEF}"/>
                  </a:ext>
                </a:extLst>
              </p:cNvPr>
              <p:cNvSpPr/>
              <p:nvPr/>
            </p:nvSpPr>
            <p:spPr>
              <a:xfrm>
                <a:off x="2566436" y="4929992"/>
                <a:ext cx="144000" cy="124127"/>
              </a:xfrm>
              <a:custGeom>
                <a:avLst/>
                <a:gdLst>
                  <a:gd name="connsiteX0" fmla="*/ 0 w 240574"/>
                  <a:gd name="connsiteY0" fmla="*/ 0 h 93985"/>
                  <a:gd name="connsiteX1" fmla="*/ 193582 w 240574"/>
                  <a:gd name="connsiteY1" fmla="*/ 0 h 93985"/>
                  <a:gd name="connsiteX2" fmla="*/ 240574 w 240574"/>
                  <a:gd name="connsiteY2" fmla="*/ 46993 h 93985"/>
                  <a:gd name="connsiteX3" fmla="*/ 193582 w 240574"/>
                  <a:gd name="connsiteY3" fmla="*/ 93985 h 93985"/>
                  <a:gd name="connsiteX4" fmla="*/ 0 w 240574"/>
                  <a:gd name="connsiteY4" fmla="*/ 93985 h 93985"/>
                  <a:gd name="connsiteX5" fmla="*/ 0 w 240574"/>
                  <a:gd name="connsiteY5" fmla="*/ 0 h 93985"/>
                  <a:gd name="connsiteX0" fmla="*/ 14195 w 254769"/>
                  <a:gd name="connsiteY0" fmla="*/ 0 h 93985"/>
                  <a:gd name="connsiteX1" fmla="*/ 207777 w 254769"/>
                  <a:gd name="connsiteY1" fmla="*/ 0 h 93985"/>
                  <a:gd name="connsiteX2" fmla="*/ 254769 w 254769"/>
                  <a:gd name="connsiteY2" fmla="*/ 46993 h 93985"/>
                  <a:gd name="connsiteX3" fmla="*/ 207777 w 254769"/>
                  <a:gd name="connsiteY3" fmla="*/ 93985 h 93985"/>
                  <a:gd name="connsiteX4" fmla="*/ 14195 w 254769"/>
                  <a:gd name="connsiteY4" fmla="*/ 93985 h 93985"/>
                  <a:gd name="connsiteX5" fmla="*/ 0 w 254769"/>
                  <a:gd name="connsiteY5" fmla="*/ 42652 h 93985"/>
                  <a:gd name="connsiteX6" fmla="*/ 14195 w 254769"/>
                  <a:gd name="connsiteY6" fmla="*/ 0 h 93985"/>
                  <a:gd name="connsiteX0" fmla="*/ 14195 w 254769"/>
                  <a:gd name="connsiteY0" fmla="*/ 0 h 93985"/>
                  <a:gd name="connsiteX1" fmla="*/ 207777 w 254769"/>
                  <a:gd name="connsiteY1" fmla="*/ 0 h 93985"/>
                  <a:gd name="connsiteX2" fmla="*/ 254769 w 254769"/>
                  <a:gd name="connsiteY2" fmla="*/ 46993 h 93985"/>
                  <a:gd name="connsiteX3" fmla="*/ 207777 w 254769"/>
                  <a:gd name="connsiteY3" fmla="*/ 93985 h 93985"/>
                  <a:gd name="connsiteX4" fmla="*/ 14195 w 254769"/>
                  <a:gd name="connsiteY4" fmla="*/ 93985 h 93985"/>
                  <a:gd name="connsiteX5" fmla="*/ 0 w 254769"/>
                  <a:gd name="connsiteY5" fmla="*/ 42652 h 93985"/>
                  <a:gd name="connsiteX6" fmla="*/ 14195 w 254769"/>
                  <a:gd name="connsiteY6" fmla="*/ 0 h 93985"/>
                  <a:gd name="connsiteX0" fmla="*/ 14195 w 254769"/>
                  <a:gd name="connsiteY0" fmla="*/ 0 h 93985"/>
                  <a:gd name="connsiteX1" fmla="*/ 207777 w 254769"/>
                  <a:gd name="connsiteY1" fmla="*/ 0 h 93985"/>
                  <a:gd name="connsiteX2" fmla="*/ 254769 w 254769"/>
                  <a:gd name="connsiteY2" fmla="*/ 46993 h 93985"/>
                  <a:gd name="connsiteX3" fmla="*/ 207777 w 254769"/>
                  <a:gd name="connsiteY3" fmla="*/ 93985 h 93985"/>
                  <a:gd name="connsiteX4" fmla="*/ 14195 w 254769"/>
                  <a:gd name="connsiteY4" fmla="*/ 93985 h 93985"/>
                  <a:gd name="connsiteX5" fmla="*/ 0 w 254769"/>
                  <a:gd name="connsiteY5" fmla="*/ 42652 h 93985"/>
                  <a:gd name="connsiteX6" fmla="*/ 14195 w 254769"/>
                  <a:gd name="connsiteY6" fmla="*/ 0 h 93985"/>
                  <a:gd name="connsiteX0" fmla="*/ 14195 w 254769"/>
                  <a:gd name="connsiteY0" fmla="*/ 0 h 93985"/>
                  <a:gd name="connsiteX1" fmla="*/ 207777 w 254769"/>
                  <a:gd name="connsiteY1" fmla="*/ 0 h 93985"/>
                  <a:gd name="connsiteX2" fmla="*/ 254769 w 254769"/>
                  <a:gd name="connsiteY2" fmla="*/ 46993 h 93985"/>
                  <a:gd name="connsiteX3" fmla="*/ 207777 w 254769"/>
                  <a:gd name="connsiteY3" fmla="*/ 93985 h 93985"/>
                  <a:gd name="connsiteX4" fmla="*/ 14195 w 254769"/>
                  <a:gd name="connsiteY4" fmla="*/ 93985 h 93985"/>
                  <a:gd name="connsiteX5" fmla="*/ 0 w 254769"/>
                  <a:gd name="connsiteY5" fmla="*/ 42652 h 93985"/>
                  <a:gd name="connsiteX6" fmla="*/ 14195 w 254769"/>
                  <a:gd name="connsiteY6" fmla="*/ 0 h 93985"/>
                  <a:gd name="connsiteX0" fmla="*/ 14195 w 254769"/>
                  <a:gd name="connsiteY0" fmla="*/ 0 h 93985"/>
                  <a:gd name="connsiteX1" fmla="*/ 207777 w 254769"/>
                  <a:gd name="connsiteY1" fmla="*/ 0 h 93985"/>
                  <a:gd name="connsiteX2" fmla="*/ 254769 w 254769"/>
                  <a:gd name="connsiteY2" fmla="*/ 46993 h 93985"/>
                  <a:gd name="connsiteX3" fmla="*/ 207777 w 254769"/>
                  <a:gd name="connsiteY3" fmla="*/ 93985 h 93985"/>
                  <a:gd name="connsiteX4" fmla="*/ 14195 w 254769"/>
                  <a:gd name="connsiteY4" fmla="*/ 93985 h 93985"/>
                  <a:gd name="connsiteX5" fmla="*/ 0 w 254769"/>
                  <a:gd name="connsiteY5" fmla="*/ 42652 h 93985"/>
                  <a:gd name="connsiteX6" fmla="*/ 14195 w 254769"/>
                  <a:gd name="connsiteY6" fmla="*/ 0 h 93985"/>
                  <a:gd name="connsiteX0" fmla="*/ 14204 w 254778"/>
                  <a:gd name="connsiteY0" fmla="*/ 0 h 93985"/>
                  <a:gd name="connsiteX1" fmla="*/ 207786 w 254778"/>
                  <a:gd name="connsiteY1" fmla="*/ 0 h 93985"/>
                  <a:gd name="connsiteX2" fmla="*/ 254778 w 254778"/>
                  <a:gd name="connsiteY2" fmla="*/ 46993 h 93985"/>
                  <a:gd name="connsiteX3" fmla="*/ 207786 w 254778"/>
                  <a:gd name="connsiteY3" fmla="*/ 93985 h 93985"/>
                  <a:gd name="connsiteX4" fmla="*/ 14204 w 254778"/>
                  <a:gd name="connsiteY4" fmla="*/ 93985 h 93985"/>
                  <a:gd name="connsiteX5" fmla="*/ 9 w 254778"/>
                  <a:gd name="connsiteY5" fmla="*/ 42652 h 93985"/>
                  <a:gd name="connsiteX6" fmla="*/ 14204 w 254778"/>
                  <a:gd name="connsiteY6" fmla="*/ 0 h 93985"/>
                  <a:gd name="connsiteX0" fmla="*/ 14211 w 254785"/>
                  <a:gd name="connsiteY0" fmla="*/ 0 h 93985"/>
                  <a:gd name="connsiteX1" fmla="*/ 207793 w 254785"/>
                  <a:gd name="connsiteY1" fmla="*/ 0 h 93985"/>
                  <a:gd name="connsiteX2" fmla="*/ 254785 w 254785"/>
                  <a:gd name="connsiteY2" fmla="*/ 46993 h 93985"/>
                  <a:gd name="connsiteX3" fmla="*/ 207793 w 254785"/>
                  <a:gd name="connsiteY3" fmla="*/ 93985 h 93985"/>
                  <a:gd name="connsiteX4" fmla="*/ 14211 w 254785"/>
                  <a:gd name="connsiteY4" fmla="*/ 93985 h 93985"/>
                  <a:gd name="connsiteX5" fmla="*/ 16 w 254785"/>
                  <a:gd name="connsiteY5" fmla="*/ 42652 h 93985"/>
                  <a:gd name="connsiteX6" fmla="*/ 14211 w 254785"/>
                  <a:gd name="connsiteY6" fmla="*/ 0 h 93985"/>
                  <a:gd name="connsiteX0" fmla="*/ 14196 w 254770"/>
                  <a:gd name="connsiteY0" fmla="*/ 0 h 93985"/>
                  <a:gd name="connsiteX1" fmla="*/ 207778 w 254770"/>
                  <a:gd name="connsiteY1" fmla="*/ 0 h 93985"/>
                  <a:gd name="connsiteX2" fmla="*/ 254770 w 254770"/>
                  <a:gd name="connsiteY2" fmla="*/ 46993 h 93985"/>
                  <a:gd name="connsiteX3" fmla="*/ 207778 w 254770"/>
                  <a:gd name="connsiteY3" fmla="*/ 93985 h 93985"/>
                  <a:gd name="connsiteX4" fmla="*/ 14196 w 254770"/>
                  <a:gd name="connsiteY4" fmla="*/ 93985 h 93985"/>
                  <a:gd name="connsiteX5" fmla="*/ 1 w 254770"/>
                  <a:gd name="connsiteY5" fmla="*/ 42652 h 93985"/>
                  <a:gd name="connsiteX6" fmla="*/ 14196 w 254770"/>
                  <a:gd name="connsiteY6" fmla="*/ 0 h 93985"/>
                  <a:gd name="connsiteX0" fmla="*/ 14196 w 254770"/>
                  <a:gd name="connsiteY0" fmla="*/ 0 h 93985"/>
                  <a:gd name="connsiteX1" fmla="*/ 207778 w 254770"/>
                  <a:gd name="connsiteY1" fmla="*/ 0 h 93985"/>
                  <a:gd name="connsiteX2" fmla="*/ 254770 w 254770"/>
                  <a:gd name="connsiteY2" fmla="*/ 46993 h 93985"/>
                  <a:gd name="connsiteX3" fmla="*/ 207778 w 254770"/>
                  <a:gd name="connsiteY3" fmla="*/ 93985 h 93985"/>
                  <a:gd name="connsiteX4" fmla="*/ 14196 w 254770"/>
                  <a:gd name="connsiteY4" fmla="*/ 93985 h 93985"/>
                  <a:gd name="connsiteX5" fmla="*/ 1 w 254770"/>
                  <a:gd name="connsiteY5" fmla="*/ 42652 h 93985"/>
                  <a:gd name="connsiteX6" fmla="*/ 14196 w 254770"/>
                  <a:gd name="connsiteY6" fmla="*/ 0 h 93985"/>
                  <a:gd name="connsiteX0" fmla="*/ 14196 w 254770"/>
                  <a:gd name="connsiteY0" fmla="*/ 0 h 93985"/>
                  <a:gd name="connsiteX1" fmla="*/ 207778 w 254770"/>
                  <a:gd name="connsiteY1" fmla="*/ 0 h 93985"/>
                  <a:gd name="connsiteX2" fmla="*/ 254770 w 254770"/>
                  <a:gd name="connsiteY2" fmla="*/ 46993 h 93985"/>
                  <a:gd name="connsiteX3" fmla="*/ 207778 w 254770"/>
                  <a:gd name="connsiteY3" fmla="*/ 93985 h 93985"/>
                  <a:gd name="connsiteX4" fmla="*/ 14196 w 254770"/>
                  <a:gd name="connsiteY4" fmla="*/ 93985 h 93985"/>
                  <a:gd name="connsiteX5" fmla="*/ 1 w 254770"/>
                  <a:gd name="connsiteY5" fmla="*/ 42652 h 93985"/>
                  <a:gd name="connsiteX6" fmla="*/ 14196 w 254770"/>
                  <a:gd name="connsiteY6" fmla="*/ 0 h 93985"/>
                  <a:gd name="connsiteX0" fmla="*/ 14196 w 254770"/>
                  <a:gd name="connsiteY0" fmla="*/ 0 h 93985"/>
                  <a:gd name="connsiteX1" fmla="*/ 207778 w 254770"/>
                  <a:gd name="connsiteY1" fmla="*/ 0 h 93985"/>
                  <a:gd name="connsiteX2" fmla="*/ 254770 w 254770"/>
                  <a:gd name="connsiteY2" fmla="*/ 46993 h 93985"/>
                  <a:gd name="connsiteX3" fmla="*/ 207778 w 254770"/>
                  <a:gd name="connsiteY3" fmla="*/ 93985 h 93985"/>
                  <a:gd name="connsiteX4" fmla="*/ 14196 w 254770"/>
                  <a:gd name="connsiteY4" fmla="*/ 93985 h 93985"/>
                  <a:gd name="connsiteX5" fmla="*/ 1 w 254770"/>
                  <a:gd name="connsiteY5" fmla="*/ 42652 h 93985"/>
                  <a:gd name="connsiteX6" fmla="*/ 14196 w 254770"/>
                  <a:gd name="connsiteY6" fmla="*/ 0 h 93985"/>
                  <a:gd name="connsiteX0" fmla="*/ 14196 w 254770"/>
                  <a:gd name="connsiteY0" fmla="*/ 0 h 93985"/>
                  <a:gd name="connsiteX1" fmla="*/ 207778 w 254770"/>
                  <a:gd name="connsiteY1" fmla="*/ 0 h 93985"/>
                  <a:gd name="connsiteX2" fmla="*/ 254770 w 254770"/>
                  <a:gd name="connsiteY2" fmla="*/ 46993 h 93985"/>
                  <a:gd name="connsiteX3" fmla="*/ 207778 w 254770"/>
                  <a:gd name="connsiteY3" fmla="*/ 93985 h 93985"/>
                  <a:gd name="connsiteX4" fmla="*/ 14196 w 254770"/>
                  <a:gd name="connsiteY4" fmla="*/ 93985 h 93985"/>
                  <a:gd name="connsiteX5" fmla="*/ 1 w 254770"/>
                  <a:gd name="connsiteY5" fmla="*/ 42652 h 93985"/>
                  <a:gd name="connsiteX6" fmla="*/ 14196 w 254770"/>
                  <a:gd name="connsiteY6" fmla="*/ 0 h 93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4770" h="93985">
                    <a:moveTo>
                      <a:pt x="14196" y="0"/>
                    </a:moveTo>
                    <a:lnTo>
                      <a:pt x="207778" y="0"/>
                    </a:lnTo>
                    <a:lnTo>
                      <a:pt x="254770" y="46993"/>
                    </a:lnTo>
                    <a:lnTo>
                      <a:pt x="207778" y="93985"/>
                    </a:lnTo>
                    <a:lnTo>
                      <a:pt x="14196" y="93985"/>
                    </a:lnTo>
                    <a:cubicBezTo>
                      <a:pt x="6864" y="93519"/>
                      <a:pt x="199" y="67590"/>
                      <a:pt x="1" y="42652"/>
                    </a:cubicBezTo>
                    <a:cubicBezTo>
                      <a:pt x="-22" y="20620"/>
                      <a:pt x="6747" y="630"/>
                      <a:pt x="14196" y="0"/>
                    </a:cubicBezTo>
                    <a:close/>
                  </a:path>
                </a:pathLst>
              </a:custGeom>
              <a:solidFill>
                <a:schemeClr val="accent5">
                  <a:lumMod val="75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00"/>
              </a:p>
            </p:txBody>
          </p:sp>
          <p:sp>
            <p:nvSpPr>
              <p:cNvPr id="801" name="箭头: 五边形 800">
                <a:extLst>
                  <a:ext uri="{FF2B5EF4-FFF2-40B4-BE49-F238E27FC236}">
                    <a16:creationId xmlns:a16="http://schemas.microsoft.com/office/drawing/2014/main" id="{0B14B44E-62E8-8FD1-5F57-F09EA157E986}"/>
                  </a:ext>
                </a:extLst>
              </p:cNvPr>
              <p:cNvSpPr/>
              <p:nvPr/>
            </p:nvSpPr>
            <p:spPr>
              <a:xfrm flipH="1">
                <a:off x="2167629" y="4935600"/>
                <a:ext cx="389249" cy="112912"/>
              </a:xfrm>
              <a:prstGeom prst="homePlate">
                <a:avLst/>
              </a:prstGeom>
              <a:solidFill>
                <a:srgbClr val="FF9954"/>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00"/>
              </a:p>
            </p:txBody>
          </p:sp>
          <p:sp>
            <p:nvSpPr>
              <p:cNvPr id="802" name="箭头: 五边形 801">
                <a:extLst>
                  <a:ext uri="{FF2B5EF4-FFF2-40B4-BE49-F238E27FC236}">
                    <a16:creationId xmlns:a16="http://schemas.microsoft.com/office/drawing/2014/main" id="{B9EB1341-E370-4739-00A4-4F355E43770C}"/>
                  </a:ext>
                </a:extLst>
              </p:cNvPr>
              <p:cNvSpPr/>
              <p:nvPr/>
            </p:nvSpPr>
            <p:spPr>
              <a:xfrm flipH="1">
                <a:off x="2708808" y="4935600"/>
                <a:ext cx="345999" cy="112912"/>
              </a:xfrm>
              <a:prstGeom prst="homePlate">
                <a:avLst/>
              </a:prstGeom>
              <a:solidFill>
                <a:srgbClr val="FF9954"/>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00"/>
              </a:p>
            </p:txBody>
          </p:sp>
          <p:sp>
            <p:nvSpPr>
              <p:cNvPr id="803" name="箭头: 右 802">
                <a:extLst>
                  <a:ext uri="{FF2B5EF4-FFF2-40B4-BE49-F238E27FC236}">
                    <a16:creationId xmlns:a16="http://schemas.microsoft.com/office/drawing/2014/main" id="{44B05B61-91ED-8A4D-D05C-FC8933DF6C29}"/>
                  </a:ext>
                </a:extLst>
              </p:cNvPr>
              <p:cNvSpPr/>
              <p:nvPr/>
            </p:nvSpPr>
            <p:spPr>
              <a:xfrm flipH="1">
                <a:off x="3060051" y="4862675"/>
                <a:ext cx="468000" cy="258763"/>
              </a:xfrm>
              <a:prstGeom prst="rightArrow">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00"/>
              </a:p>
            </p:txBody>
          </p:sp>
          <p:sp>
            <p:nvSpPr>
              <p:cNvPr id="804" name="流程图: 终止 29">
                <a:extLst>
                  <a:ext uri="{FF2B5EF4-FFF2-40B4-BE49-F238E27FC236}">
                    <a16:creationId xmlns:a16="http://schemas.microsoft.com/office/drawing/2014/main" id="{153E2FD6-C148-7BA9-755A-D0BD67A23459}"/>
                  </a:ext>
                </a:extLst>
              </p:cNvPr>
              <p:cNvSpPr/>
              <p:nvPr/>
            </p:nvSpPr>
            <p:spPr>
              <a:xfrm>
                <a:off x="1949945" y="4935635"/>
                <a:ext cx="173000" cy="124126"/>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2245 w 21645"/>
                  <a:gd name="connsiteY0" fmla="*/ 0 h 21600"/>
                  <a:gd name="connsiteX1" fmla="*/ 18170 w 21645"/>
                  <a:gd name="connsiteY1" fmla="*/ 0 h 21600"/>
                  <a:gd name="connsiteX2" fmla="*/ 21645 w 21645"/>
                  <a:gd name="connsiteY2" fmla="*/ 10800 h 21600"/>
                  <a:gd name="connsiteX3" fmla="*/ 18170 w 21645"/>
                  <a:gd name="connsiteY3" fmla="*/ 21600 h 21600"/>
                  <a:gd name="connsiteX4" fmla="*/ 3520 w 21645"/>
                  <a:gd name="connsiteY4" fmla="*/ 21600 h 21600"/>
                  <a:gd name="connsiteX5" fmla="*/ 45 w 21645"/>
                  <a:gd name="connsiteY5" fmla="*/ 10800 h 21600"/>
                  <a:gd name="connsiteX6" fmla="*/ 2245 w 21645"/>
                  <a:gd name="connsiteY6" fmla="*/ 0 h 21600"/>
                  <a:gd name="connsiteX0" fmla="*/ 2201 w 21601"/>
                  <a:gd name="connsiteY0" fmla="*/ 0 h 21600"/>
                  <a:gd name="connsiteX1" fmla="*/ 18126 w 21601"/>
                  <a:gd name="connsiteY1" fmla="*/ 0 h 21600"/>
                  <a:gd name="connsiteX2" fmla="*/ 21601 w 21601"/>
                  <a:gd name="connsiteY2" fmla="*/ 10800 h 21600"/>
                  <a:gd name="connsiteX3" fmla="*/ 18126 w 21601"/>
                  <a:gd name="connsiteY3" fmla="*/ 21600 h 21600"/>
                  <a:gd name="connsiteX4" fmla="*/ 2292 w 21601"/>
                  <a:gd name="connsiteY4" fmla="*/ 20648 h 21600"/>
                  <a:gd name="connsiteX5" fmla="*/ 1 w 21601"/>
                  <a:gd name="connsiteY5" fmla="*/ 10800 h 21600"/>
                  <a:gd name="connsiteX6" fmla="*/ 2201 w 21601"/>
                  <a:gd name="connsiteY6" fmla="*/ 0 h 21600"/>
                  <a:gd name="connsiteX0" fmla="*/ 2201 w 21646"/>
                  <a:gd name="connsiteY0" fmla="*/ 0 h 21600"/>
                  <a:gd name="connsiteX1" fmla="*/ 18126 w 21646"/>
                  <a:gd name="connsiteY1" fmla="*/ 0 h 21600"/>
                  <a:gd name="connsiteX2" fmla="*/ 21601 w 21646"/>
                  <a:gd name="connsiteY2" fmla="*/ 10800 h 21600"/>
                  <a:gd name="connsiteX3" fmla="*/ 19401 w 21646"/>
                  <a:gd name="connsiteY3" fmla="*/ 21600 h 21600"/>
                  <a:gd name="connsiteX4" fmla="*/ 2292 w 21646"/>
                  <a:gd name="connsiteY4" fmla="*/ 20648 h 21600"/>
                  <a:gd name="connsiteX5" fmla="*/ 1 w 21646"/>
                  <a:gd name="connsiteY5" fmla="*/ 10800 h 21600"/>
                  <a:gd name="connsiteX6" fmla="*/ 2201 w 21646"/>
                  <a:gd name="connsiteY6" fmla="*/ 0 h 21600"/>
                  <a:gd name="connsiteX0" fmla="*/ 2201 w 21602"/>
                  <a:gd name="connsiteY0" fmla="*/ 0 h 21600"/>
                  <a:gd name="connsiteX1" fmla="*/ 19218 w 21602"/>
                  <a:gd name="connsiteY1" fmla="*/ 0 h 21600"/>
                  <a:gd name="connsiteX2" fmla="*/ 21601 w 21602"/>
                  <a:gd name="connsiteY2" fmla="*/ 10800 h 21600"/>
                  <a:gd name="connsiteX3" fmla="*/ 19401 w 21602"/>
                  <a:gd name="connsiteY3" fmla="*/ 21600 h 21600"/>
                  <a:gd name="connsiteX4" fmla="*/ 2292 w 21602"/>
                  <a:gd name="connsiteY4" fmla="*/ 20648 h 21600"/>
                  <a:gd name="connsiteX5" fmla="*/ 1 w 21602"/>
                  <a:gd name="connsiteY5" fmla="*/ 10800 h 21600"/>
                  <a:gd name="connsiteX6" fmla="*/ 2201 w 21602"/>
                  <a:gd name="connsiteY6" fmla="*/ 0 h 21600"/>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515 w 21601"/>
                  <a:gd name="connsiteY3" fmla="*/ 20171 h 20648"/>
                  <a:gd name="connsiteX4" fmla="*/ 2292 w 21601"/>
                  <a:gd name="connsiteY4" fmla="*/ 20648 h 20648"/>
                  <a:gd name="connsiteX5" fmla="*/ 1 w 21601"/>
                  <a:gd name="connsiteY5" fmla="*/ 10800 h 20648"/>
                  <a:gd name="connsiteX6" fmla="*/ 2201 w 21601"/>
                  <a:gd name="connsiteY6" fmla="*/ 0 h 20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1" h="20648">
                    <a:moveTo>
                      <a:pt x="2201" y="0"/>
                    </a:moveTo>
                    <a:lnTo>
                      <a:pt x="19423" y="357"/>
                    </a:lnTo>
                    <a:cubicBezTo>
                      <a:pt x="21342" y="357"/>
                      <a:pt x="21586" y="7498"/>
                      <a:pt x="21601" y="10800"/>
                    </a:cubicBezTo>
                    <a:cubicBezTo>
                      <a:pt x="21616" y="14102"/>
                      <a:pt x="21434" y="20171"/>
                      <a:pt x="19515" y="20171"/>
                    </a:cubicBezTo>
                    <a:lnTo>
                      <a:pt x="2292" y="20648"/>
                    </a:lnTo>
                    <a:cubicBezTo>
                      <a:pt x="373" y="20648"/>
                      <a:pt x="16" y="14241"/>
                      <a:pt x="1" y="10800"/>
                    </a:cubicBezTo>
                    <a:cubicBezTo>
                      <a:pt x="-14" y="7359"/>
                      <a:pt x="282" y="0"/>
                      <a:pt x="2201" y="0"/>
                    </a:cubicBezTo>
                    <a:close/>
                  </a:path>
                </a:pathLst>
              </a:custGeom>
              <a:solidFill>
                <a:schemeClr val="bg1">
                  <a:lumMod val="85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latin typeface="Arial" panose="020B0604020202020204" pitchFamily="34" charset="0"/>
                  <a:cs typeface="Arial" panose="020B0604020202020204" pitchFamily="34" charset="0"/>
                </a:endParaRPr>
              </a:p>
            </p:txBody>
          </p:sp>
          <p:sp>
            <p:nvSpPr>
              <p:cNvPr id="805" name="流程图: 终止 29">
                <a:extLst>
                  <a:ext uri="{FF2B5EF4-FFF2-40B4-BE49-F238E27FC236}">
                    <a16:creationId xmlns:a16="http://schemas.microsoft.com/office/drawing/2014/main" id="{8190DAEA-EA95-8096-7D93-858651C75128}"/>
                  </a:ext>
                </a:extLst>
              </p:cNvPr>
              <p:cNvSpPr/>
              <p:nvPr/>
            </p:nvSpPr>
            <p:spPr>
              <a:xfrm>
                <a:off x="2125298" y="4935635"/>
                <a:ext cx="43250" cy="124126"/>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2245 w 21645"/>
                  <a:gd name="connsiteY0" fmla="*/ 0 h 21600"/>
                  <a:gd name="connsiteX1" fmla="*/ 18170 w 21645"/>
                  <a:gd name="connsiteY1" fmla="*/ 0 h 21600"/>
                  <a:gd name="connsiteX2" fmla="*/ 21645 w 21645"/>
                  <a:gd name="connsiteY2" fmla="*/ 10800 h 21600"/>
                  <a:gd name="connsiteX3" fmla="*/ 18170 w 21645"/>
                  <a:gd name="connsiteY3" fmla="*/ 21600 h 21600"/>
                  <a:gd name="connsiteX4" fmla="*/ 3520 w 21645"/>
                  <a:gd name="connsiteY4" fmla="*/ 21600 h 21600"/>
                  <a:gd name="connsiteX5" fmla="*/ 45 w 21645"/>
                  <a:gd name="connsiteY5" fmla="*/ 10800 h 21600"/>
                  <a:gd name="connsiteX6" fmla="*/ 2245 w 21645"/>
                  <a:gd name="connsiteY6" fmla="*/ 0 h 21600"/>
                  <a:gd name="connsiteX0" fmla="*/ 2201 w 21601"/>
                  <a:gd name="connsiteY0" fmla="*/ 0 h 21600"/>
                  <a:gd name="connsiteX1" fmla="*/ 18126 w 21601"/>
                  <a:gd name="connsiteY1" fmla="*/ 0 h 21600"/>
                  <a:gd name="connsiteX2" fmla="*/ 21601 w 21601"/>
                  <a:gd name="connsiteY2" fmla="*/ 10800 h 21600"/>
                  <a:gd name="connsiteX3" fmla="*/ 18126 w 21601"/>
                  <a:gd name="connsiteY3" fmla="*/ 21600 h 21600"/>
                  <a:gd name="connsiteX4" fmla="*/ 2292 w 21601"/>
                  <a:gd name="connsiteY4" fmla="*/ 20648 h 21600"/>
                  <a:gd name="connsiteX5" fmla="*/ 1 w 21601"/>
                  <a:gd name="connsiteY5" fmla="*/ 10800 h 21600"/>
                  <a:gd name="connsiteX6" fmla="*/ 2201 w 21601"/>
                  <a:gd name="connsiteY6" fmla="*/ 0 h 21600"/>
                  <a:gd name="connsiteX0" fmla="*/ 2201 w 21646"/>
                  <a:gd name="connsiteY0" fmla="*/ 0 h 21600"/>
                  <a:gd name="connsiteX1" fmla="*/ 18126 w 21646"/>
                  <a:gd name="connsiteY1" fmla="*/ 0 h 21600"/>
                  <a:gd name="connsiteX2" fmla="*/ 21601 w 21646"/>
                  <a:gd name="connsiteY2" fmla="*/ 10800 h 21600"/>
                  <a:gd name="connsiteX3" fmla="*/ 19401 w 21646"/>
                  <a:gd name="connsiteY3" fmla="*/ 21600 h 21600"/>
                  <a:gd name="connsiteX4" fmla="*/ 2292 w 21646"/>
                  <a:gd name="connsiteY4" fmla="*/ 20648 h 21600"/>
                  <a:gd name="connsiteX5" fmla="*/ 1 w 21646"/>
                  <a:gd name="connsiteY5" fmla="*/ 10800 h 21600"/>
                  <a:gd name="connsiteX6" fmla="*/ 2201 w 21646"/>
                  <a:gd name="connsiteY6" fmla="*/ 0 h 21600"/>
                  <a:gd name="connsiteX0" fmla="*/ 2201 w 21602"/>
                  <a:gd name="connsiteY0" fmla="*/ 0 h 21600"/>
                  <a:gd name="connsiteX1" fmla="*/ 19218 w 21602"/>
                  <a:gd name="connsiteY1" fmla="*/ 0 h 21600"/>
                  <a:gd name="connsiteX2" fmla="*/ 21601 w 21602"/>
                  <a:gd name="connsiteY2" fmla="*/ 10800 h 21600"/>
                  <a:gd name="connsiteX3" fmla="*/ 19401 w 21602"/>
                  <a:gd name="connsiteY3" fmla="*/ 21600 h 21600"/>
                  <a:gd name="connsiteX4" fmla="*/ 2292 w 21602"/>
                  <a:gd name="connsiteY4" fmla="*/ 20648 h 21600"/>
                  <a:gd name="connsiteX5" fmla="*/ 1 w 21602"/>
                  <a:gd name="connsiteY5" fmla="*/ 10800 h 21600"/>
                  <a:gd name="connsiteX6" fmla="*/ 2201 w 21602"/>
                  <a:gd name="connsiteY6" fmla="*/ 0 h 21600"/>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515 w 21601"/>
                  <a:gd name="connsiteY3" fmla="*/ 20171 h 20648"/>
                  <a:gd name="connsiteX4" fmla="*/ 2292 w 21601"/>
                  <a:gd name="connsiteY4" fmla="*/ 20648 h 20648"/>
                  <a:gd name="connsiteX5" fmla="*/ 1 w 21601"/>
                  <a:gd name="connsiteY5" fmla="*/ 10800 h 20648"/>
                  <a:gd name="connsiteX6" fmla="*/ 2201 w 21601"/>
                  <a:gd name="connsiteY6" fmla="*/ 0 h 20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1" h="20648">
                    <a:moveTo>
                      <a:pt x="2201" y="0"/>
                    </a:moveTo>
                    <a:lnTo>
                      <a:pt x="19423" y="357"/>
                    </a:lnTo>
                    <a:cubicBezTo>
                      <a:pt x="21342" y="357"/>
                      <a:pt x="21586" y="7498"/>
                      <a:pt x="21601" y="10800"/>
                    </a:cubicBezTo>
                    <a:cubicBezTo>
                      <a:pt x="21616" y="14102"/>
                      <a:pt x="21434" y="20171"/>
                      <a:pt x="19515" y="20171"/>
                    </a:cubicBezTo>
                    <a:lnTo>
                      <a:pt x="2292" y="20648"/>
                    </a:lnTo>
                    <a:cubicBezTo>
                      <a:pt x="373" y="20648"/>
                      <a:pt x="16" y="14241"/>
                      <a:pt x="1" y="10800"/>
                    </a:cubicBezTo>
                    <a:cubicBezTo>
                      <a:pt x="-14" y="7359"/>
                      <a:pt x="282" y="0"/>
                      <a:pt x="2201" y="0"/>
                    </a:cubicBezTo>
                    <a:close/>
                  </a:path>
                </a:pathLst>
              </a:cu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latin typeface="Arial" panose="020B0604020202020204" pitchFamily="34" charset="0"/>
                  <a:cs typeface="Arial" panose="020B0604020202020204" pitchFamily="34" charset="0"/>
                </a:endParaRPr>
              </a:p>
            </p:txBody>
          </p:sp>
          <p:sp>
            <p:nvSpPr>
              <p:cNvPr id="806" name="流程图: 终止 29">
                <a:extLst>
                  <a:ext uri="{FF2B5EF4-FFF2-40B4-BE49-F238E27FC236}">
                    <a16:creationId xmlns:a16="http://schemas.microsoft.com/office/drawing/2014/main" id="{EA79A302-B114-C2DD-0DC9-229E6759B28D}"/>
                  </a:ext>
                </a:extLst>
              </p:cNvPr>
              <p:cNvSpPr/>
              <p:nvPr/>
            </p:nvSpPr>
            <p:spPr>
              <a:xfrm>
                <a:off x="3538378" y="4935635"/>
                <a:ext cx="173000" cy="124126"/>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2245 w 21645"/>
                  <a:gd name="connsiteY0" fmla="*/ 0 h 21600"/>
                  <a:gd name="connsiteX1" fmla="*/ 18170 w 21645"/>
                  <a:gd name="connsiteY1" fmla="*/ 0 h 21600"/>
                  <a:gd name="connsiteX2" fmla="*/ 21645 w 21645"/>
                  <a:gd name="connsiteY2" fmla="*/ 10800 h 21600"/>
                  <a:gd name="connsiteX3" fmla="*/ 18170 w 21645"/>
                  <a:gd name="connsiteY3" fmla="*/ 21600 h 21600"/>
                  <a:gd name="connsiteX4" fmla="*/ 3520 w 21645"/>
                  <a:gd name="connsiteY4" fmla="*/ 21600 h 21600"/>
                  <a:gd name="connsiteX5" fmla="*/ 45 w 21645"/>
                  <a:gd name="connsiteY5" fmla="*/ 10800 h 21600"/>
                  <a:gd name="connsiteX6" fmla="*/ 2245 w 21645"/>
                  <a:gd name="connsiteY6" fmla="*/ 0 h 21600"/>
                  <a:gd name="connsiteX0" fmla="*/ 2201 w 21601"/>
                  <a:gd name="connsiteY0" fmla="*/ 0 h 21600"/>
                  <a:gd name="connsiteX1" fmla="*/ 18126 w 21601"/>
                  <a:gd name="connsiteY1" fmla="*/ 0 h 21600"/>
                  <a:gd name="connsiteX2" fmla="*/ 21601 w 21601"/>
                  <a:gd name="connsiteY2" fmla="*/ 10800 h 21600"/>
                  <a:gd name="connsiteX3" fmla="*/ 18126 w 21601"/>
                  <a:gd name="connsiteY3" fmla="*/ 21600 h 21600"/>
                  <a:gd name="connsiteX4" fmla="*/ 2292 w 21601"/>
                  <a:gd name="connsiteY4" fmla="*/ 20648 h 21600"/>
                  <a:gd name="connsiteX5" fmla="*/ 1 w 21601"/>
                  <a:gd name="connsiteY5" fmla="*/ 10800 h 21600"/>
                  <a:gd name="connsiteX6" fmla="*/ 2201 w 21601"/>
                  <a:gd name="connsiteY6" fmla="*/ 0 h 21600"/>
                  <a:gd name="connsiteX0" fmla="*/ 2201 w 21646"/>
                  <a:gd name="connsiteY0" fmla="*/ 0 h 21600"/>
                  <a:gd name="connsiteX1" fmla="*/ 18126 w 21646"/>
                  <a:gd name="connsiteY1" fmla="*/ 0 h 21600"/>
                  <a:gd name="connsiteX2" fmla="*/ 21601 w 21646"/>
                  <a:gd name="connsiteY2" fmla="*/ 10800 h 21600"/>
                  <a:gd name="connsiteX3" fmla="*/ 19401 w 21646"/>
                  <a:gd name="connsiteY3" fmla="*/ 21600 h 21600"/>
                  <a:gd name="connsiteX4" fmla="*/ 2292 w 21646"/>
                  <a:gd name="connsiteY4" fmla="*/ 20648 h 21600"/>
                  <a:gd name="connsiteX5" fmla="*/ 1 w 21646"/>
                  <a:gd name="connsiteY5" fmla="*/ 10800 h 21600"/>
                  <a:gd name="connsiteX6" fmla="*/ 2201 w 21646"/>
                  <a:gd name="connsiteY6" fmla="*/ 0 h 21600"/>
                  <a:gd name="connsiteX0" fmla="*/ 2201 w 21602"/>
                  <a:gd name="connsiteY0" fmla="*/ 0 h 21600"/>
                  <a:gd name="connsiteX1" fmla="*/ 19218 w 21602"/>
                  <a:gd name="connsiteY1" fmla="*/ 0 h 21600"/>
                  <a:gd name="connsiteX2" fmla="*/ 21601 w 21602"/>
                  <a:gd name="connsiteY2" fmla="*/ 10800 h 21600"/>
                  <a:gd name="connsiteX3" fmla="*/ 19401 w 21602"/>
                  <a:gd name="connsiteY3" fmla="*/ 21600 h 21600"/>
                  <a:gd name="connsiteX4" fmla="*/ 2292 w 21602"/>
                  <a:gd name="connsiteY4" fmla="*/ 20648 h 21600"/>
                  <a:gd name="connsiteX5" fmla="*/ 1 w 21602"/>
                  <a:gd name="connsiteY5" fmla="*/ 10800 h 21600"/>
                  <a:gd name="connsiteX6" fmla="*/ 2201 w 21602"/>
                  <a:gd name="connsiteY6" fmla="*/ 0 h 21600"/>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515 w 21601"/>
                  <a:gd name="connsiteY3" fmla="*/ 20171 h 20648"/>
                  <a:gd name="connsiteX4" fmla="*/ 2292 w 21601"/>
                  <a:gd name="connsiteY4" fmla="*/ 20648 h 20648"/>
                  <a:gd name="connsiteX5" fmla="*/ 1 w 21601"/>
                  <a:gd name="connsiteY5" fmla="*/ 10800 h 20648"/>
                  <a:gd name="connsiteX6" fmla="*/ 2201 w 21601"/>
                  <a:gd name="connsiteY6" fmla="*/ 0 h 20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1" h="20648">
                    <a:moveTo>
                      <a:pt x="2201" y="0"/>
                    </a:moveTo>
                    <a:lnTo>
                      <a:pt x="19423" y="357"/>
                    </a:lnTo>
                    <a:cubicBezTo>
                      <a:pt x="21342" y="357"/>
                      <a:pt x="21586" y="7498"/>
                      <a:pt x="21601" y="10800"/>
                    </a:cubicBezTo>
                    <a:cubicBezTo>
                      <a:pt x="21616" y="14102"/>
                      <a:pt x="21434" y="20171"/>
                      <a:pt x="19515" y="20171"/>
                    </a:cubicBezTo>
                    <a:lnTo>
                      <a:pt x="2292" y="20648"/>
                    </a:lnTo>
                    <a:cubicBezTo>
                      <a:pt x="373" y="20648"/>
                      <a:pt x="16" y="14241"/>
                      <a:pt x="1" y="10800"/>
                    </a:cubicBezTo>
                    <a:cubicBezTo>
                      <a:pt x="-14" y="7359"/>
                      <a:pt x="282" y="0"/>
                      <a:pt x="2201" y="0"/>
                    </a:cubicBezTo>
                    <a:close/>
                  </a:path>
                </a:pathLst>
              </a:custGeom>
              <a:solidFill>
                <a:schemeClr val="bg1">
                  <a:lumMod val="85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latin typeface="Arial" panose="020B0604020202020204" pitchFamily="34" charset="0"/>
                  <a:cs typeface="Arial" panose="020B0604020202020204" pitchFamily="34" charset="0"/>
                </a:endParaRPr>
              </a:p>
            </p:txBody>
          </p:sp>
          <p:sp>
            <p:nvSpPr>
              <p:cNvPr id="794" name="文本框 793">
                <a:extLst>
                  <a:ext uri="{FF2B5EF4-FFF2-40B4-BE49-F238E27FC236}">
                    <a16:creationId xmlns:a16="http://schemas.microsoft.com/office/drawing/2014/main" id="{B9DE04D4-418C-2810-2A98-97E274EE2D41}"/>
                  </a:ext>
                </a:extLst>
              </p:cNvPr>
              <p:cNvSpPr txBox="1"/>
              <p:nvPr/>
            </p:nvSpPr>
            <p:spPr>
              <a:xfrm>
                <a:off x="1590058" y="4886823"/>
                <a:ext cx="450062" cy="215444"/>
              </a:xfrm>
              <a:prstGeom prst="rect">
                <a:avLst/>
              </a:prstGeom>
              <a:noFill/>
            </p:spPr>
            <p:txBody>
              <a:bodyPr wrap="square" rtlCol="0">
                <a:spAutoFit/>
              </a:bodyPr>
              <a:lstStyle/>
              <a:p>
                <a:r>
                  <a:rPr lang="en-GB" sz="800" dirty="0">
                    <a:latin typeface="Arial" panose="020B0604020202020204" pitchFamily="34" charset="0"/>
                    <a:cs typeface="Arial" panose="020B0604020202020204" pitchFamily="34" charset="0"/>
                  </a:rPr>
                  <a:t>CMV</a:t>
                </a:r>
              </a:p>
            </p:txBody>
          </p:sp>
          <p:sp>
            <p:nvSpPr>
              <p:cNvPr id="795" name="文本框 794">
                <a:extLst>
                  <a:ext uri="{FF2B5EF4-FFF2-40B4-BE49-F238E27FC236}">
                    <a16:creationId xmlns:a16="http://schemas.microsoft.com/office/drawing/2014/main" id="{77F7613B-9FE4-8976-5C8C-504D21457BC3}"/>
                  </a:ext>
                </a:extLst>
              </p:cNvPr>
              <p:cNvSpPr txBox="1"/>
              <p:nvPr/>
            </p:nvSpPr>
            <p:spPr>
              <a:xfrm>
                <a:off x="2144322" y="4886823"/>
                <a:ext cx="500108" cy="215444"/>
              </a:xfrm>
              <a:prstGeom prst="rect">
                <a:avLst/>
              </a:prstGeom>
              <a:noFill/>
            </p:spPr>
            <p:txBody>
              <a:bodyPr wrap="square" rtlCol="0">
                <a:spAutoFit/>
              </a:bodyPr>
              <a:lstStyle/>
              <a:p>
                <a:r>
                  <a:rPr lang="en-GB" sz="800" dirty="0">
                    <a:latin typeface="Arial" panose="020B0604020202020204" pitchFamily="34" charset="0"/>
                    <a:cs typeface="Arial" panose="020B0604020202020204" pitchFamily="34" charset="0"/>
                  </a:rPr>
                  <a:t>Gluc3’</a:t>
                </a:r>
              </a:p>
            </p:txBody>
          </p:sp>
          <p:sp>
            <p:nvSpPr>
              <p:cNvPr id="796" name="文本框 795">
                <a:extLst>
                  <a:ext uri="{FF2B5EF4-FFF2-40B4-BE49-F238E27FC236}">
                    <a16:creationId xmlns:a16="http://schemas.microsoft.com/office/drawing/2014/main" id="{1368E053-4DF8-1F18-6CB7-0C1EA7028A46}"/>
                  </a:ext>
                </a:extLst>
              </p:cNvPr>
              <p:cNvSpPr txBox="1"/>
              <p:nvPr/>
            </p:nvSpPr>
            <p:spPr>
              <a:xfrm>
                <a:off x="2662457" y="4886823"/>
                <a:ext cx="500108" cy="215444"/>
              </a:xfrm>
              <a:prstGeom prst="rect">
                <a:avLst/>
              </a:prstGeom>
              <a:noFill/>
            </p:spPr>
            <p:txBody>
              <a:bodyPr wrap="square" rtlCol="0">
                <a:spAutoFit/>
              </a:bodyPr>
              <a:lstStyle/>
              <a:p>
                <a:r>
                  <a:rPr lang="en-GB" sz="800" dirty="0">
                    <a:latin typeface="Arial" panose="020B0604020202020204" pitchFamily="34" charset="0"/>
                    <a:cs typeface="Arial" panose="020B0604020202020204" pitchFamily="34" charset="0"/>
                  </a:rPr>
                  <a:t>Gluc5’</a:t>
                </a:r>
              </a:p>
            </p:txBody>
          </p:sp>
          <p:sp>
            <p:nvSpPr>
              <p:cNvPr id="797" name="文本框 796">
                <a:extLst>
                  <a:ext uri="{FF2B5EF4-FFF2-40B4-BE49-F238E27FC236}">
                    <a16:creationId xmlns:a16="http://schemas.microsoft.com/office/drawing/2014/main" id="{DD49943D-476A-F330-4818-B6CD2B0A906B}"/>
                  </a:ext>
                </a:extLst>
              </p:cNvPr>
              <p:cNvSpPr txBox="1"/>
              <p:nvPr/>
            </p:nvSpPr>
            <p:spPr>
              <a:xfrm>
                <a:off x="1724883" y="5097144"/>
                <a:ext cx="1742276" cy="215444"/>
              </a:xfrm>
              <a:prstGeom prst="rect">
                <a:avLst/>
              </a:prstGeom>
              <a:noFill/>
            </p:spPr>
            <p:txBody>
              <a:bodyPr wrap="square" rtlCol="0">
                <a:spAutoFit/>
              </a:bodyPr>
              <a:lstStyle/>
              <a:p>
                <a:r>
                  <a:rPr lang="en-GB" sz="800" dirty="0">
                    <a:latin typeface="Arial" panose="020B0604020202020204" pitchFamily="34" charset="0"/>
                    <a:cs typeface="Arial" panose="020B0604020202020204" pitchFamily="34" charset="0"/>
                  </a:rPr>
                  <a:t>Synthetic intron (SV40 poly A)</a:t>
                </a:r>
              </a:p>
            </p:txBody>
          </p:sp>
          <p:sp>
            <p:nvSpPr>
              <p:cNvPr id="798" name="文本框 797">
                <a:extLst>
                  <a:ext uri="{FF2B5EF4-FFF2-40B4-BE49-F238E27FC236}">
                    <a16:creationId xmlns:a16="http://schemas.microsoft.com/office/drawing/2014/main" id="{C69D5B38-686B-DBC7-EBC0-05CBE2E58032}"/>
                  </a:ext>
                </a:extLst>
              </p:cNvPr>
              <p:cNvSpPr txBox="1"/>
              <p:nvPr/>
            </p:nvSpPr>
            <p:spPr>
              <a:xfrm>
                <a:off x="3017063" y="4887221"/>
                <a:ext cx="599352" cy="215444"/>
              </a:xfrm>
              <a:prstGeom prst="rect">
                <a:avLst/>
              </a:prstGeom>
              <a:noFill/>
            </p:spPr>
            <p:txBody>
              <a:bodyPr wrap="square" rtlCol="0">
                <a:spAutoFit/>
              </a:bodyPr>
              <a:lstStyle/>
              <a:p>
                <a:r>
                  <a:rPr lang="en-GB" sz="800" dirty="0" err="1">
                    <a:latin typeface="Arial" panose="020B0604020202020204" pitchFamily="34" charset="0"/>
                    <a:cs typeface="Arial" panose="020B0604020202020204" pitchFamily="34" charset="0"/>
                  </a:rPr>
                  <a:t>miniCMV</a:t>
                </a:r>
                <a:endParaRPr lang="en-GB" sz="800" dirty="0">
                  <a:latin typeface="Arial" panose="020B0604020202020204" pitchFamily="34" charset="0"/>
                  <a:cs typeface="Arial" panose="020B0604020202020204" pitchFamily="34" charset="0"/>
                </a:endParaRPr>
              </a:p>
            </p:txBody>
          </p:sp>
          <p:cxnSp>
            <p:nvCxnSpPr>
              <p:cNvPr id="807" name="直接箭头连接符 806">
                <a:extLst>
                  <a:ext uri="{FF2B5EF4-FFF2-40B4-BE49-F238E27FC236}">
                    <a16:creationId xmlns:a16="http://schemas.microsoft.com/office/drawing/2014/main" id="{39864F40-DBD4-D3CA-B4FD-F0B9394EEA9C}"/>
                  </a:ext>
                </a:extLst>
              </p:cNvPr>
              <p:cNvCxnSpPr>
                <a:cxnSpLocks/>
              </p:cNvCxnSpPr>
              <p:nvPr/>
            </p:nvCxnSpPr>
            <p:spPr>
              <a:xfrm>
                <a:off x="2605103" y="4995988"/>
                <a:ext cx="78654" cy="0"/>
              </a:xfrm>
              <a:prstGeom prst="straightConnector1">
                <a:avLst/>
              </a:prstGeom>
              <a:ln w="15875" cap="sq">
                <a:solidFill>
                  <a:schemeClr val="tx1"/>
                </a:solidFill>
                <a:headEnd type="diamond" w="sm" len="sm"/>
                <a:tailEnd type="none" w="sm" len="med"/>
              </a:ln>
            </p:spPr>
            <p:style>
              <a:lnRef idx="1">
                <a:schemeClr val="accent1"/>
              </a:lnRef>
              <a:fillRef idx="0">
                <a:schemeClr val="accent1"/>
              </a:fillRef>
              <a:effectRef idx="0">
                <a:schemeClr val="accent1"/>
              </a:effectRef>
              <a:fontRef idx="minor">
                <a:schemeClr val="tx1"/>
              </a:fontRef>
            </p:style>
          </p:cxnSp>
          <p:cxnSp>
            <p:nvCxnSpPr>
              <p:cNvPr id="812" name="直接箭头连接符 811">
                <a:extLst>
                  <a:ext uri="{FF2B5EF4-FFF2-40B4-BE49-F238E27FC236}">
                    <a16:creationId xmlns:a16="http://schemas.microsoft.com/office/drawing/2014/main" id="{B5046736-3D1A-2F45-6292-805BFF4BD5AE}"/>
                  </a:ext>
                </a:extLst>
              </p:cNvPr>
              <p:cNvCxnSpPr>
                <a:cxnSpLocks/>
              </p:cNvCxnSpPr>
              <p:nvPr/>
            </p:nvCxnSpPr>
            <p:spPr>
              <a:xfrm>
                <a:off x="2612577" y="5272213"/>
                <a:ext cx="493697" cy="0"/>
              </a:xfrm>
              <a:prstGeom prst="straightConnector1">
                <a:avLst/>
              </a:prstGeom>
              <a:ln w="15875" cap="sq">
                <a:solidFill>
                  <a:schemeClr val="tx1"/>
                </a:solidFill>
                <a:headEnd type="diamond" w="sm" len="sm"/>
                <a:tailEnd type="none" w="sm" len="med"/>
              </a:ln>
            </p:spPr>
            <p:style>
              <a:lnRef idx="1">
                <a:schemeClr val="accent1"/>
              </a:lnRef>
              <a:fillRef idx="0">
                <a:schemeClr val="accent1"/>
              </a:fillRef>
              <a:effectRef idx="0">
                <a:schemeClr val="accent1"/>
              </a:effectRef>
              <a:fontRef idx="minor">
                <a:schemeClr val="tx1"/>
              </a:fontRef>
            </p:style>
          </p:cxnSp>
          <p:cxnSp>
            <p:nvCxnSpPr>
              <p:cNvPr id="831" name="直接箭头连接符 830">
                <a:extLst>
                  <a:ext uri="{FF2B5EF4-FFF2-40B4-BE49-F238E27FC236}">
                    <a16:creationId xmlns:a16="http://schemas.microsoft.com/office/drawing/2014/main" id="{6B19EF5E-7B4C-A948-2268-1FB1536A0A73}"/>
                  </a:ext>
                </a:extLst>
              </p:cNvPr>
              <p:cNvCxnSpPr>
                <a:cxnSpLocks/>
              </p:cNvCxnSpPr>
              <p:nvPr/>
            </p:nvCxnSpPr>
            <p:spPr>
              <a:xfrm flipV="1">
                <a:off x="2627763" y="5075082"/>
                <a:ext cx="0" cy="72000"/>
              </a:xfrm>
              <a:prstGeom prst="straightConnector1">
                <a:avLst/>
              </a:prstGeom>
              <a:ln w="15875" cap="rnd">
                <a:solidFill>
                  <a:schemeClr val="tx1"/>
                </a:solidFill>
                <a:headEnd type="none" w="sm" len="sm"/>
                <a:tailEnd type="none" w="sm" len="med"/>
              </a:ln>
            </p:spPr>
            <p:style>
              <a:lnRef idx="1">
                <a:schemeClr val="accent1"/>
              </a:lnRef>
              <a:fillRef idx="0">
                <a:schemeClr val="accent1"/>
              </a:fillRef>
              <a:effectRef idx="0">
                <a:schemeClr val="accent1"/>
              </a:effectRef>
              <a:fontRef idx="minor">
                <a:schemeClr val="tx1"/>
              </a:fontRef>
            </p:style>
          </p:cxnSp>
        </p:grpSp>
        <p:grpSp>
          <p:nvGrpSpPr>
            <p:cNvPr id="815" name="组合 814">
              <a:extLst>
                <a:ext uri="{FF2B5EF4-FFF2-40B4-BE49-F238E27FC236}">
                  <a16:creationId xmlns:a16="http://schemas.microsoft.com/office/drawing/2014/main" id="{DE945D86-3BC2-F897-2590-2409260E5406}"/>
                </a:ext>
              </a:extLst>
            </p:cNvPr>
            <p:cNvGrpSpPr/>
            <p:nvPr/>
          </p:nvGrpSpPr>
          <p:grpSpPr>
            <a:xfrm>
              <a:off x="1317332" y="4953622"/>
              <a:ext cx="2307310" cy="449913"/>
              <a:chOff x="1563171" y="4862675"/>
              <a:chExt cx="2307310" cy="449913"/>
            </a:xfrm>
          </p:grpSpPr>
          <p:sp>
            <p:nvSpPr>
              <p:cNvPr id="816" name="箭头: 右 815">
                <a:extLst>
                  <a:ext uri="{FF2B5EF4-FFF2-40B4-BE49-F238E27FC236}">
                    <a16:creationId xmlns:a16="http://schemas.microsoft.com/office/drawing/2014/main" id="{1D4DA527-D640-A8C0-2477-CBEA42C1BF4A}"/>
                  </a:ext>
                </a:extLst>
              </p:cNvPr>
              <p:cNvSpPr/>
              <p:nvPr/>
            </p:nvSpPr>
            <p:spPr>
              <a:xfrm>
                <a:off x="1563171" y="4862675"/>
                <a:ext cx="396000" cy="258763"/>
              </a:xfrm>
              <a:prstGeom prst="rightArrow">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00"/>
              </a:p>
            </p:txBody>
          </p:sp>
          <p:sp>
            <p:nvSpPr>
              <p:cNvPr id="817" name="箭头: 五边形 540">
                <a:extLst>
                  <a:ext uri="{FF2B5EF4-FFF2-40B4-BE49-F238E27FC236}">
                    <a16:creationId xmlns:a16="http://schemas.microsoft.com/office/drawing/2014/main" id="{7D3C1096-1C4F-1893-8F5E-EA9022667537}"/>
                  </a:ext>
                </a:extLst>
              </p:cNvPr>
              <p:cNvSpPr/>
              <p:nvPr/>
            </p:nvSpPr>
            <p:spPr>
              <a:xfrm>
                <a:off x="2566436" y="4929992"/>
                <a:ext cx="144000" cy="124127"/>
              </a:xfrm>
              <a:custGeom>
                <a:avLst/>
                <a:gdLst>
                  <a:gd name="connsiteX0" fmla="*/ 0 w 240574"/>
                  <a:gd name="connsiteY0" fmla="*/ 0 h 93985"/>
                  <a:gd name="connsiteX1" fmla="*/ 193582 w 240574"/>
                  <a:gd name="connsiteY1" fmla="*/ 0 h 93985"/>
                  <a:gd name="connsiteX2" fmla="*/ 240574 w 240574"/>
                  <a:gd name="connsiteY2" fmla="*/ 46993 h 93985"/>
                  <a:gd name="connsiteX3" fmla="*/ 193582 w 240574"/>
                  <a:gd name="connsiteY3" fmla="*/ 93985 h 93985"/>
                  <a:gd name="connsiteX4" fmla="*/ 0 w 240574"/>
                  <a:gd name="connsiteY4" fmla="*/ 93985 h 93985"/>
                  <a:gd name="connsiteX5" fmla="*/ 0 w 240574"/>
                  <a:gd name="connsiteY5" fmla="*/ 0 h 93985"/>
                  <a:gd name="connsiteX0" fmla="*/ 14195 w 254769"/>
                  <a:gd name="connsiteY0" fmla="*/ 0 h 93985"/>
                  <a:gd name="connsiteX1" fmla="*/ 207777 w 254769"/>
                  <a:gd name="connsiteY1" fmla="*/ 0 h 93985"/>
                  <a:gd name="connsiteX2" fmla="*/ 254769 w 254769"/>
                  <a:gd name="connsiteY2" fmla="*/ 46993 h 93985"/>
                  <a:gd name="connsiteX3" fmla="*/ 207777 w 254769"/>
                  <a:gd name="connsiteY3" fmla="*/ 93985 h 93985"/>
                  <a:gd name="connsiteX4" fmla="*/ 14195 w 254769"/>
                  <a:gd name="connsiteY4" fmla="*/ 93985 h 93985"/>
                  <a:gd name="connsiteX5" fmla="*/ 0 w 254769"/>
                  <a:gd name="connsiteY5" fmla="*/ 42652 h 93985"/>
                  <a:gd name="connsiteX6" fmla="*/ 14195 w 254769"/>
                  <a:gd name="connsiteY6" fmla="*/ 0 h 93985"/>
                  <a:gd name="connsiteX0" fmla="*/ 14195 w 254769"/>
                  <a:gd name="connsiteY0" fmla="*/ 0 h 93985"/>
                  <a:gd name="connsiteX1" fmla="*/ 207777 w 254769"/>
                  <a:gd name="connsiteY1" fmla="*/ 0 h 93985"/>
                  <a:gd name="connsiteX2" fmla="*/ 254769 w 254769"/>
                  <a:gd name="connsiteY2" fmla="*/ 46993 h 93985"/>
                  <a:gd name="connsiteX3" fmla="*/ 207777 w 254769"/>
                  <a:gd name="connsiteY3" fmla="*/ 93985 h 93985"/>
                  <a:gd name="connsiteX4" fmla="*/ 14195 w 254769"/>
                  <a:gd name="connsiteY4" fmla="*/ 93985 h 93985"/>
                  <a:gd name="connsiteX5" fmla="*/ 0 w 254769"/>
                  <a:gd name="connsiteY5" fmla="*/ 42652 h 93985"/>
                  <a:gd name="connsiteX6" fmla="*/ 14195 w 254769"/>
                  <a:gd name="connsiteY6" fmla="*/ 0 h 93985"/>
                  <a:gd name="connsiteX0" fmla="*/ 14195 w 254769"/>
                  <a:gd name="connsiteY0" fmla="*/ 0 h 93985"/>
                  <a:gd name="connsiteX1" fmla="*/ 207777 w 254769"/>
                  <a:gd name="connsiteY1" fmla="*/ 0 h 93985"/>
                  <a:gd name="connsiteX2" fmla="*/ 254769 w 254769"/>
                  <a:gd name="connsiteY2" fmla="*/ 46993 h 93985"/>
                  <a:gd name="connsiteX3" fmla="*/ 207777 w 254769"/>
                  <a:gd name="connsiteY3" fmla="*/ 93985 h 93985"/>
                  <a:gd name="connsiteX4" fmla="*/ 14195 w 254769"/>
                  <a:gd name="connsiteY4" fmla="*/ 93985 h 93985"/>
                  <a:gd name="connsiteX5" fmla="*/ 0 w 254769"/>
                  <a:gd name="connsiteY5" fmla="*/ 42652 h 93985"/>
                  <a:gd name="connsiteX6" fmla="*/ 14195 w 254769"/>
                  <a:gd name="connsiteY6" fmla="*/ 0 h 93985"/>
                  <a:gd name="connsiteX0" fmla="*/ 14195 w 254769"/>
                  <a:gd name="connsiteY0" fmla="*/ 0 h 93985"/>
                  <a:gd name="connsiteX1" fmla="*/ 207777 w 254769"/>
                  <a:gd name="connsiteY1" fmla="*/ 0 h 93985"/>
                  <a:gd name="connsiteX2" fmla="*/ 254769 w 254769"/>
                  <a:gd name="connsiteY2" fmla="*/ 46993 h 93985"/>
                  <a:gd name="connsiteX3" fmla="*/ 207777 w 254769"/>
                  <a:gd name="connsiteY3" fmla="*/ 93985 h 93985"/>
                  <a:gd name="connsiteX4" fmla="*/ 14195 w 254769"/>
                  <a:gd name="connsiteY4" fmla="*/ 93985 h 93985"/>
                  <a:gd name="connsiteX5" fmla="*/ 0 w 254769"/>
                  <a:gd name="connsiteY5" fmla="*/ 42652 h 93985"/>
                  <a:gd name="connsiteX6" fmla="*/ 14195 w 254769"/>
                  <a:gd name="connsiteY6" fmla="*/ 0 h 93985"/>
                  <a:gd name="connsiteX0" fmla="*/ 14195 w 254769"/>
                  <a:gd name="connsiteY0" fmla="*/ 0 h 93985"/>
                  <a:gd name="connsiteX1" fmla="*/ 207777 w 254769"/>
                  <a:gd name="connsiteY1" fmla="*/ 0 h 93985"/>
                  <a:gd name="connsiteX2" fmla="*/ 254769 w 254769"/>
                  <a:gd name="connsiteY2" fmla="*/ 46993 h 93985"/>
                  <a:gd name="connsiteX3" fmla="*/ 207777 w 254769"/>
                  <a:gd name="connsiteY3" fmla="*/ 93985 h 93985"/>
                  <a:gd name="connsiteX4" fmla="*/ 14195 w 254769"/>
                  <a:gd name="connsiteY4" fmla="*/ 93985 h 93985"/>
                  <a:gd name="connsiteX5" fmla="*/ 0 w 254769"/>
                  <a:gd name="connsiteY5" fmla="*/ 42652 h 93985"/>
                  <a:gd name="connsiteX6" fmla="*/ 14195 w 254769"/>
                  <a:gd name="connsiteY6" fmla="*/ 0 h 93985"/>
                  <a:gd name="connsiteX0" fmla="*/ 14204 w 254778"/>
                  <a:gd name="connsiteY0" fmla="*/ 0 h 93985"/>
                  <a:gd name="connsiteX1" fmla="*/ 207786 w 254778"/>
                  <a:gd name="connsiteY1" fmla="*/ 0 h 93985"/>
                  <a:gd name="connsiteX2" fmla="*/ 254778 w 254778"/>
                  <a:gd name="connsiteY2" fmla="*/ 46993 h 93985"/>
                  <a:gd name="connsiteX3" fmla="*/ 207786 w 254778"/>
                  <a:gd name="connsiteY3" fmla="*/ 93985 h 93985"/>
                  <a:gd name="connsiteX4" fmla="*/ 14204 w 254778"/>
                  <a:gd name="connsiteY4" fmla="*/ 93985 h 93985"/>
                  <a:gd name="connsiteX5" fmla="*/ 9 w 254778"/>
                  <a:gd name="connsiteY5" fmla="*/ 42652 h 93985"/>
                  <a:gd name="connsiteX6" fmla="*/ 14204 w 254778"/>
                  <a:gd name="connsiteY6" fmla="*/ 0 h 93985"/>
                  <a:gd name="connsiteX0" fmla="*/ 14211 w 254785"/>
                  <a:gd name="connsiteY0" fmla="*/ 0 h 93985"/>
                  <a:gd name="connsiteX1" fmla="*/ 207793 w 254785"/>
                  <a:gd name="connsiteY1" fmla="*/ 0 h 93985"/>
                  <a:gd name="connsiteX2" fmla="*/ 254785 w 254785"/>
                  <a:gd name="connsiteY2" fmla="*/ 46993 h 93985"/>
                  <a:gd name="connsiteX3" fmla="*/ 207793 w 254785"/>
                  <a:gd name="connsiteY3" fmla="*/ 93985 h 93985"/>
                  <a:gd name="connsiteX4" fmla="*/ 14211 w 254785"/>
                  <a:gd name="connsiteY4" fmla="*/ 93985 h 93985"/>
                  <a:gd name="connsiteX5" fmla="*/ 16 w 254785"/>
                  <a:gd name="connsiteY5" fmla="*/ 42652 h 93985"/>
                  <a:gd name="connsiteX6" fmla="*/ 14211 w 254785"/>
                  <a:gd name="connsiteY6" fmla="*/ 0 h 93985"/>
                  <a:gd name="connsiteX0" fmla="*/ 14196 w 254770"/>
                  <a:gd name="connsiteY0" fmla="*/ 0 h 93985"/>
                  <a:gd name="connsiteX1" fmla="*/ 207778 w 254770"/>
                  <a:gd name="connsiteY1" fmla="*/ 0 h 93985"/>
                  <a:gd name="connsiteX2" fmla="*/ 254770 w 254770"/>
                  <a:gd name="connsiteY2" fmla="*/ 46993 h 93985"/>
                  <a:gd name="connsiteX3" fmla="*/ 207778 w 254770"/>
                  <a:gd name="connsiteY3" fmla="*/ 93985 h 93985"/>
                  <a:gd name="connsiteX4" fmla="*/ 14196 w 254770"/>
                  <a:gd name="connsiteY4" fmla="*/ 93985 h 93985"/>
                  <a:gd name="connsiteX5" fmla="*/ 1 w 254770"/>
                  <a:gd name="connsiteY5" fmla="*/ 42652 h 93985"/>
                  <a:gd name="connsiteX6" fmla="*/ 14196 w 254770"/>
                  <a:gd name="connsiteY6" fmla="*/ 0 h 93985"/>
                  <a:gd name="connsiteX0" fmla="*/ 14196 w 254770"/>
                  <a:gd name="connsiteY0" fmla="*/ 0 h 93985"/>
                  <a:gd name="connsiteX1" fmla="*/ 207778 w 254770"/>
                  <a:gd name="connsiteY1" fmla="*/ 0 h 93985"/>
                  <a:gd name="connsiteX2" fmla="*/ 254770 w 254770"/>
                  <a:gd name="connsiteY2" fmla="*/ 46993 h 93985"/>
                  <a:gd name="connsiteX3" fmla="*/ 207778 w 254770"/>
                  <a:gd name="connsiteY3" fmla="*/ 93985 h 93985"/>
                  <a:gd name="connsiteX4" fmla="*/ 14196 w 254770"/>
                  <a:gd name="connsiteY4" fmla="*/ 93985 h 93985"/>
                  <a:gd name="connsiteX5" fmla="*/ 1 w 254770"/>
                  <a:gd name="connsiteY5" fmla="*/ 42652 h 93985"/>
                  <a:gd name="connsiteX6" fmla="*/ 14196 w 254770"/>
                  <a:gd name="connsiteY6" fmla="*/ 0 h 93985"/>
                  <a:gd name="connsiteX0" fmla="*/ 14196 w 254770"/>
                  <a:gd name="connsiteY0" fmla="*/ 0 h 93985"/>
                  <a:gd name="connsiteX1" fmla="*/ 207778 w 254770"/>
                  <a:gd name="connsiteY1" fmla="*/ 0 h 93985"/>
                  <a:gd name="connsiteX2" fmla="*/ 254770 w 254770"/>
                  <a:gd name="connsiteY2" fmla="*/ 46993 h 93985"/>
                  <a:gd name="connsiteX3" fmla="*/ 207778 w 254770"/>
                  <a:gd name="connsiteY3" fmla="*/ 93985 h 93985"/>
                  <a:gd name="connsiteX4" fmla="*/ 14196 w 254770"/>
                  <a:gd name="connsiteY4" fmla="*/ 93985 h 93985"/>
                  <a:gd name="connsiteX5" fmla="*/ 1 w 254770"/>
                  <a:gd name="connsiteY5" fmla="*/ 42652 h 93985"/>
                  <a:gd name="connsiteX6" fmla="*/ 14196 w 254770"/>
                  <a:gd name="connsiteY6" fmla="*/ 0 h 93985"/>
                  <a:gd name="connsiteX0" fmla="*/ 14196 w 254770"/>
                  <a:gd name="connsiteY0" fmla="*/ 0 h 93985"/>
                  <a:gd name="connsiteX1" fmla="*/ 207778 w 254770"/>
                  <a:gd name="connsiteY1" fmla="*/ 0 h 93985"/>
                  <a:gd name="connsiteX2" fmla="*/ 254770 w 254770"/>
                  <a:gd name="connsiteY2" fmla="*/ 46993 h 93985"/>
                  <a:gd name="connsiteX3" fmla="*/ 207778 w 254770"/>
                  <a:gd name="connsiteY3" fmla="*/ 93985 h 93985"/>
                  <a:gd name="connsiteX4" fmla="*/ 14196 w 254770"/>
                  <a:gd name="connsiteY4" fmla="*/ 93985 h 93985"/>
                  <a:gd name="connsiteX5" fmla="*/ 1 w 254770"/>
                  <a:gd name="connsiteY5" fmla="*/ 42652 h 93985"/>
                  <a:gd name="connsiteX6" fmla="*/ 14196 w 254770"/>
                  <a:gd name="connsiteY6" fmla="*/ 0 h 93985"/>
                  <a:gd name="connsiteX0" fmla="*/ 14196 w 254770"/>
                  <a:gd name="connsiteY0" fmla="*/ 0 h 93985"/>
                  <a:gd name="connsiteX1" fmla="*/ 207778 w 254770"/>
                  <a:gd name="connsiteY1" fmla="*/ 0 h 93985"/>
                  <a:gd name="connsiteX2" fmla="*/ 254770 w 254770"/>
                  <a:gd name="connsiteY2" fmla="*/ 46993 h 93985"/>
                  <a:gd name="connsiteX3" fmla="*/ 207778 w 254770"/>
                  <a:gd name="connsiteY3" fmla="*/ 93985 h 93985"/>
                  <a:gd name="connsiteX4" fmla="*/ 14196 w 254770"/>
                  <a:gd name="connsiteY4" fmla="*/ 93985 h 93985"/>
                  <a:gd name="connsiteX5" fmla="*/ 1 w 254770"/>
                  <a:gd name="connsiteY5" fmla="*/ 42652 h 93985"/>
                  <a:gd name="connsiteX6" fmla="*/ 14196 w 254770"/>
                  <a:gd name="connsiteY6" fmla="*/ 0 h 93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4770" h="93985">
                    <a:moveTo>
                      <a:pt x="14196" y="0"/>
                    </a:moveTo>
                    <a:lnTo>
                      <a:pt x="207778" y="0"/>
                    </a:lnTo>
                    <a:lnTo>
                      <a:pt x="254770" y="46993"/>
                    </a:lnTo>
                    <a:lnTo>
                      <a:pt x="207778" y="93985"/>
                    </a:lnTo>
                    <a:lnTo>
                      <a:pt x="14196" y="93985"/>
                    </a:lnTo>
                    <a:cubicBezTo>
                      <a:pt x="6864" y="93519"/>
                      <a:pt x="199" y="67590"/>
                      <a:pt x="1" y="42652"/>
                    </a:cubicBezTo>
                    <a:cubicBezTo>
                      <a:pt x="-22" y="20620"/>
                      <a:pt x="6747" y="630"/>
                      <a:pt x="14196" y="0"/>
                    </a:cubicBezTo>
                    <a:close/>
                  </a:path>
                </a:pathLst>
              </a:custGeom>
              <a:solidFill>
                <a:schemeClr val="accent5">
                  <a:lumMod val="75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00"/>
              </a:p>
            </p:txBody>
          </p:sp>
          <p:sp>
            <p:nvSpPr>
              <p:cNvPr id="818" name="箭头: 五边形 817">
                <a:extLst>
                  <a:ext uri="{FF2B5EF4-FFF2-40B4-BE49-F238E27FC236}">
                    <a16:creationId xmlns:a16="http://schemas.microsoft.com/office/drawing/2014/main" id="{915E2BBB-9161-0934-C2E3-F251615DF61C}"/>
                  </a:ext>
                </a:extLst>
              </p:cNvPr>
              <p:cNvSpPr/>
              <p:nvPr/>
            </p:nvSpPr>
            <p:spPr>
              <a:xfrm flipH="1">
                <a:off x="2167629" y="4935600"/>
                <a:ext cx="389249" cy="112912"/>
              </a:xfrm>
              <a:prstGeom prst="homePlate">
                <a:avLst/>
              </a:prstGeom>
              <a:solidFill>
                <a:srgbClr val="FF9954"/>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00"/>
              </a:p>
            </p:txBody>
          </p:sp>
          <p:sp>
            <p:nvSpPr>
              <p:cNvPr id="819" name="箭头: 五边形 818">
                <a:extLst>
                  <a:ext uri="{FF2B5EF4-FFF2-40B4-BE49-F238E27FC236}">
                    <a16:creationId xmlns:a16="http://schemas.microsoft.com/office/drawing/2014/main" id="{AC4407F6-4F24-8DC3-F1DD-A5A1084EC841}"/>
                  </a:ext>
                </a:extLst>
              </p:cNvPr>
              <p:cNvSpPr/>
              <p:nvPr/>
            </p:nvSpPr>
            <p:spPr>
              <a:xfrm flipH="1">
                <a:off x="2708808" y="4935600"/>
                <a:ext cx="345999" cy="112912"/>
              </a:xfrm>
              <a:prstGeom prst="homePlate">
                <a:avLst/>
              </a:prstGeom>
              <a:solidFill>
                <a:srgbClr val="FF9954"/>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00"/>
              </a:p>
            </p:txBody>
          </p:sp>
          <p:sp>
            <p:nvSpPr>
              <p:cNvPr id="820" name="箭头: 右 819">
                <a:extLst>
                  <a:ext uri="{FF2B5EF4-FFF2-40B4-BE49-F238E27FC236}">
                    <a16:creationId xmlns:a16="http://schemas.microsoft.com/office/drawing/2014/main" id="{E68959AB-66B5-1557-776D-B15CAB3473B7}"/>
                  </a:ext>
                </a:extLst>
              </p:cNvPr>
              <p:cNvSpPr/>
              <p:nvPr/>
            </p:nvSpPr>
            <p:spPr>
              <a:xfrm flipH="1">
                <a:off x="3060051" y="4862675"/>
                <a:ext cx="468000" cy="258763"/>
              </a:xfrm>
              <a:prstGeom prst="rightArrow">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00"/>
              </a:p>
            </p:txBody>
          </p:sp>
          <p:sp>
            <p:nvSpPr>
              <p:cNvPr id="821" name="流程图: 终止 29">
                <a:extLst>
                  <a:ext uri="{FF2B5EF4-FFF2-40B4-BE49-F238E27FC236}">
                    <a16:creationId xmlns:a16="http://schemas.microsoft.com/office/drawing/2014/main" id="{B8CD4667-FC7D-EDF8-79B2-1106C363D150}"/>
                  </a:ext>
                </a:extLst>
              </p:cNvPr>
              <p:cNvSpPr/>
              <p:nvPr/>
            </p:nvSpPr>
            <p:spPr>
              <a:xfrm>
                <a:off x="1949945" y="4935635"/>
                <a:ext cx="173000" cy="124126"/>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2245 w 21645"/>
                  <a:gd name="connsiteY0" fmla="*/ 0 h 21600"/>
                  <a:gd name="connsiteX1" fmla="*/ 18170 w 21645"/>
                  <a:gd name="connsiteY1" fmla="*/ 0 h 21600"/>
                  <a:gd name="connsiteX2" fmla="*/ 21645 w 21645"/>
                  <a:gd name="connsiteY2" fmla="*/ 10800 h 21600"/>
                  <a:gd name="connsiteX3" fmla="*/ 18170 w 21645"/>
                  <a:gd name="connsiteY3" fmla="*/ 21600 h 21600"/>
                  <a:gd name="connsiteX4" fmla="*/ 3520 w 21645"/>
                  <a:gd name="connsiteY4" fmla="*/ 21600 h 21600"/>
                  <a:gd name="connsiteX5" fmla="*/ 45 w 21645"/>
                  <a:gd name="connsiteY5" fmla="*/ 10800 h 21600"/>
                  <a:gd name="connsiteX6" fmla="*/ 2245 w 21645"/>
                  <a:gd name="connsiteY6" fmla="*/ 0 h 21600"/>
                  <a:gd name="connsiteX0" fmla="*/ 2201 w 21601"/>
                  <a:gd name="connsiteY0" fmla="*/ 0 h 21600"/>
                  <a:gd name="connsiteX1" fmla="*/ 18126 w 21601"/>
                  <a:gd name="connsiteY1" fmla="*/ 0 h 21600"/>
                  <a:gd name="connsiteX2" fmla="*/ 21601 w 21601"/>
                  <a:gd name="connsiteY2" fmla="*/ 10800 h 21600"/>
                  <a:gd name="connsiteX3" fmla="*/ 18126 w 21601"/>
                  <a:gd name="connsiteY3" fmla="*/ 21600 h 21600"/>
                  <a:gd name="connsiteX4" fmla="*/ 2292 w 21601"/>
                  <a:gd name="connsiteY4" fmla="*/ 20648 h 21600"/>
                  <a:gd name="connsiteX5" fmla="*/ 1 w 21601"/>
                  <a:gd name="connsiteY5" fmla="*/ 10800 h 21600"/>
                  <a:gd name="connsiteX6" fmla="*/ 2201 w 21601"/>
                  <a:gd name="connsiteY6" fmla="*/ 0 h 21600"/>
                  <a:gd name="connsiteX0" fmla="*/ 2201 w 21646"/>
                  <a:gd name="connsiteY0" fmla="*/ 0 h 21600"/>
                  <a:gd name="connsiteX1" fmla="*/ 18126 w 21646"/>
                  <a:gd name="connsiteY1" fmla="*/ 0 h 21600"/>
                  <a:gd name="connsiteX2" fmla="*/ 21601 w 21646"/>
                  <a:gd name="connsiteY2" fmla="*/ 10800 h 21600"/>
                  <a:gd name="connsiteX3" fmla="*/ 19401 w 21646"/>
                  <a:gd name="connsiteY3" fmla="*/ 21600 h 21600"/>
                  <a:gd name="connsiteX4" fmla="*/ 2292 w 21646"/>
                  <a:gd name="connsiteY4" fmla="*/ 20648 h 21600"/>
                  <a:gd name="connsiteX5" fmla="*/ 1 w 21646"/>
                  <a:gd name="connsiteY5" fmla="*/ 10800 h 21600"/>
                  <a:gd name="connsiteX6" fmla="*/ 2201 w 21646"/>
                  <a:gd name="connsiteY6" fmla="*/ 0 h 21600"/>
                  <a:gd name="connsiteX0" fmla="*/ 2201 w 21602"/>
                  <a:gd name="connsiteY0" fmla="*/ 0 h 21600"/>
                  <a:gd name="connsiteX1" fmla="*/ 19218 w 21602"/>
                  <a:gd name="connsiteY1" fmla="*/ 0 h 21600"/>
                  <a:gd name="connsiteX2" fmla="*/ 21601 w 21602"/>
                  <a:gd name="connsiteY2" fmla="*/ 10800 h 21600"/>
                  <a:gd name="connsiteX3" fmla="*/ 19401 w 21602"/>
                  <a:gd name="connsiteY3" fmla="*/ 21600 h 21600"/>
                  <a:gd name="connsiteX4" fmla="*/ 2292 w 21602"/>
                  <a:gd name="connsiteY4" fmla="*/ 20648 h 21600"/>
                  <a:gd name="connsiteX5" fmla="*/ 1 w 21602"/>
                  <a:gd name="connsiteY5" fmla="*/ 10800 h 21600"/>
                  <a:gd name="connsiteX6" fmla="*/ 2201 w 21602"/>
                  <a:gd name="connsiteY6" fmla="*/ 0 h 21600"/>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515 w 21601"/>
                  <a:gd name="connsiteY3" fmla="*/ 20171 h 20648"/>
                  <a:gd name="connsiteX4" fmla="*/ 2292 w 21601"/>
                  <a:gd name="connsiteY4" fmla="*/ 20648 h 20648"/>
                  <a:gd name="connsiteX5" fmla="*/ 1 w 21601"/>
                  <a:gd name="connsiteY5" fmla="*/ 10800 h 20648"/>
                  <a:gd name="connsiteX6" fmla="*/ 2201 w 21601"/>
                  <a:gd name="connsiteY6" fmla="*/ 0 h 20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1" h="20648">
                    <a:moveTo>
                      <a:pt x="2201" y="0"/>
                    </a:moveTo>
                    <a:lnTo>
                      <a:pt x="19423" y="357"/>
                    </a:lnTo>
                    <a:cubicBezTo>
                      <a:pt x="21342" y="357"/>
                      <a:pt x="21586" y="7498"/>
                      <a:pt x="21601" y="10800"/>
                    </a:cubicBezTo>
                    <a:cubicBezTo>
                      <a:pt x="21616" y="14102"/>
                      <a:pt x="21434" y="20171"/>
                      <a:pt x="19515" y="20171"/>
                    </a:cubicBezTo>
                    <a:lnTo>
                      <a:pt x="2292" y="20648"/>
                    </a:lnTo>
                    <a:cubicBezTo>
                      <a:pt x="373" y="20648"/>
                      <a:pt x="16" y="14241"/>
                      <a:pt x="1" y="10800"/>
                    </a:cubicBezTo>
                    <a:cubicBezTo>
                      <a:pt x="-14" y="7359"/>
                      <a:pt x="282" y="0"/>
                      <a:pt x="2201" y="0"/>
                    </a:cubicBezTo>
                    <a:close/>
                  </a:path>
                </a:pathLst>
              </a:custGeom>
              <a:solidFill>
                <a:schemeClr val="bg1">
                  <a:lumMod val="85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latin typeface="Arial" panose="020B0604020202020204" pitchFamily="34" charset="0"/>
                  <a:cs typeface="Arial" panose="020B0604020202020204" pitchFamily="34" charset="0"/>
                </a:endParaRPr>
              </a:p>
            </p:txBody>
          </p:sp>
          <p:sp>
            <p:nvSpPr>
              <p:cNvPr id="822" name="流程图: 终止 29">
                <a:extLst>
                  <a:ext uri="{FF2B5EF4-FFF2-40B4-BE49-F238E27FC236}">
                    <a16:creationId xmlns:a16="http://schemas.microsoft.com/office/drawing/2014/main" id="{9CF03ECC-504B-A60A-4EC1-596A1B6D59E0}"/>
                  </a:ext>
                </a:extLst>
              </p:cNvPr>
              <p:cNvSpPr/>
              <p:nvPr/>
            </p:nvSpPr>
            <p:spPr>
              <a:xfrm>
                <a:off x="2125298" y="4935635"/>
                <a:ext cx="43250" cy="124126"/>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2245 w 21645"/>
                  <a:gd name="connsiteY0" fmla="*/ 0 h 21600"/>
                  <a:gd name="connsiteX1" fmla="*/ 18170 w 21645"/>
                  <a:gd name="connsiteY1" fmla="*/ 0 h 21600"/>
                  <a:gd name="connsiteX2" fmla="*/ 21645 w 21645"/>
                  <a:gd name="connsiteY2" fmla="*/ 10800 h 21600"/>
                  <a:gd name="connsiteX3" fmla="*/ 18170 w 21645"/>
                  <a:gd name="connsiteY3" fmla="*/ 21600 h 21600"/>
                  <a:gd name="connsiteX4" fmla="*/ 3520 w 21645"/>
                  <a:gd name="connsiteY4" fmla="*/ 21600 h 21600"/>
                  <a:gd name="connsiteX5" fmla="*/ 45 w 21645"/>
                  <a:gd name="connsiteY5" fmla="*/ 10800 h 21600"/>
                  <a:gd name="connsiteX6" fmla="*/ 2245 w 21645"/>
                  <a:gd name="connsiteY6" fmla="*/ 0 h 21600"/>
                  <a:gd name="connsiteX0" fmla="*/ 2201 w 21601"/>
                  <a:gd name="connsiteY0" fmla="*/ 0 h 21600"/>
                  <a:gd name="connsiteX1" fmla="*/ 18126 w 21601"/>
                  <a:gd name="connsiteY1" fmla="*/ 0 h 21600"/>
                  <a:gd name="connsiteX2" fmla="*/ 21601 w 21601"/>
                  <a:gd name="connsiteY2" fmla="*/ 10800 h 21600"/>
                  <a:gd name="connsiteX3" fmla="*/ 18126 w 21601"/>
                  <a:gd name="connsiteY3" fmla="*/ 21600 h 21600"/>
                  <a:gd name="connsiteX4" fmla="*/ 2292 w 21601"/>
                  <a:gd name="connsiteY4" fmla="*/ 20648 h 21600"/>
                  <a:gd name="connsiteX5" fmla="*/ 1 w 21601"/>
                  <a:gd name="connsiteY5" fmla="*/ 10800 h 21600"/>
                  <a:gd name="connsiteX6" fmla="*/ 2201 w 21601"/>
                  <a:gd name="connsiteY6" fmla="*/ 0 h 21600"/>
                  <a:gd name="connsiteX0" fmla="*/ 2201 w 21646"/>
                  <a:gd name="connsiteY0" fmla="*/ 0 h 21600"/>
                  <a:gd name="connsiteX1" fmla="*/ 18126 w 21646"/>
                  <a:gd name="connsiteY1" fmla="*/ 0 h 21600"/>
                  <a:gd name="connsiteX2" fmla="*/ 21601 w 21646"/>
                  <a:gd name="connsiteY2" fmla="*/ 10800 h 21600"/>
                  <a:gd name="connsiteX3" fmla="*/ 19401 w 21646"/>
                  <a:gd name="connsiteY3" fmla="*/ 21600 h 21600"/>
                  <a:gd name="connsiteX4" fmla="*/ 2292 w 21646"/>
                  <a:gd name="connsiteY4" fmla="*/ 20648 h 21600"/>
                  <a:gd name="connsiteX5" fmla="*/ 1 w 21646"/>
                  <a:gd name="connsiteY5" fmla="*/ 10800 h 21600"/>
                  <a:gd name="connsiteX6" fmla="*/ 2201 w 21646"/>
                  <a:gd name="connsiteY6" fmla="*/ 0 h 21600"/>
                  <a:gd name="connsiteX0" fmla="*/ 2201 w 21602"/>
                  <a:gd name="connsiteY0" fmla="*/ 0 h 21600"/>
                  <a:gd name="connsiteX1" fmla="*/ 19218 w 21602"/>
                  <a:gd name="connsiteY1" fmla="*/ 0 h 21600"/>
                  <a:gd name="connsiteX2" fmla="*/ 21601 w 21602"/>
                  <a:gd name="connsiteY2" fmla="*/ 10800 h 21600"/>
                  <a:gd name="connsiteX3" fmla="*/ 19401 w 21602"/>
                  <a:gd name="connsiteY3" fmla="*/ 21600 h 21600"/>
                  <a:gd name="connsiteX4" fmla="*/ 2292 w 21602"/>
                  <a:gd name="connsiteY4" fmla="*/ 20648 h 21600"/>
                  <a:gd name="connsiteX5" fmla="*/ 1 w 21602"/>
                  <a:gd name="connsiteY5" fmla="*/ 10800 h 21600"/>
                  <a:gd name="connsiteX6" fmla="*/ 2201 w 21602"/>
                  <a:gd name="connsiteY6" fmla="*/ 0 h 21600"/>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515 w 21601"/>
                  <a:gd name="connsiteY3" fmla="*/ 20171 h 20648"/>
                  <a:gd name="connsiteX4" fmla="*/ 2292 w 21601"/>
                  <a:gd name="connsiteY4" fmla="*/ 20648 h 20648"/>
                  <a:gd name="connsiteX5" fmla="*/ 1 w 21601"/>
                  <a:gd name="connsiteY5" fmla="*/ 10800 h 20648"/>
                  <a:gd name="connsiteX6" fmla="*/ 2201 w 21601"/>
                  <a:gd name="connsiteY6" fmla="*/ 0 h 20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1" h="20648">
                    <a:moveTo>
                      <a:pt x="2201" y="0"/>
                    </a:moveTo>
                    <a:lnTo>
                      <a:pt x="19423" y="357"/>
                    </a:lnTo>
                    <a:cubicBezTo>
                      <a:pt x="21342" y="357"/>
                      <a:pt x="21586" y="7498"/>
                      <a:pt x="21601" y="10800"/>
                    </a:cubicBezTo>
                    <a:cubicBezTo>
                      <a:pt x="21616" y="14102"/>
                      <a:pt x="21434" y="20171"/>
                      <a:pt x="19515" y="20171"/>
                    </a:cubicBezTo>
                    <a:lnTo>
                      <a:pt x="2292" y="20648"/>
                    </a:lnTo>
                    <a:cubicBezTo>
                      <a:pt x="373" y="20648"/>
                      <a:pt x="16" y="14241"/>
                      <a:pt x="1" y="10800"/>
                    </a:cubicBezTo>
                    <a:cubicBezTo>
                      <a:pt x="-14" y="7359"/>
                      <a:pt x="282" y="0"/>
                      <a:pt x="2201" y="0"/>
                    </a:cubicBezTo>
                    <a:close/>
                  </a:path>
                </a:pathLst>
              </a:cu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latin typeface="Arial" panose="020B0604020202020204" pitchFamily="34" charset="0"/>
                  <a:cs typeface="Arial" panose="020B0604020202020204" pitchFamily="34" charset="0"/>
                </a:endParaRPr>
              </a:p>
            </p:txBody>
          </p:sp>
          <p:sp>
            <p:nvSpPr>
              <p:cNvPr id="823" name="流程图: 终止 29">
                <a:extLst>
                  <a:ext uri="{FF2B5EF4-FFF2-40B4-BE49-F238E27FC236}">
                    <a16:creationId xmlns:a16="http://schemas.microsoft.com/office/drawing/2014/main" id="{57E111F6-1AD8-4348-CB35-B598306AD93A}"/>
                  </a:ext>
                </a:extLst>
              </p:cNvPr>
              <p:cNvSpPr/>
              <p:nvPr/>
            </p:nvSpPr>
            <p:spPr>
              <a:xfrm>
                <a:off x="3538378" y="4935635"/>
                <a:ext cx="173000" cy="124126"/>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2245 w 21645"/>
                  <a:gd name="connsiteY0" fmla="*/ 0 h 21600"/>
                  <a:gd name="connsiteX1" fmla="*/ 18170 w 21645"/>
                  <a:gd name="connsiteY1" fmla="*/ 0 h 21600"/>
                  <a:gd name="connsiteX2" fmla="*/ 21645 w 21645"/>
                  <a:gd name="connsiteY2" fmla="*/ 10800 h 21600"/>
                  <a:gd name="connsiteX3" fmla="*/ 18170 w 21645"/>
                  <a:gd name="connsiteY3" fmla="*/ 21600 h 21600"/>
                  <a:gd name="connsiteX4" fmla="*/ 3520 w 21645"/>
                  <a:gd name="connsiteY4" fmla="*/ 21600 h 21600"/>
                  <a:gd name="connsiteX5" fmla="*/ 45 w 21645"/>
                  <a:gd name="connsiteY5" fmla="*/ 10800 h 21600"/>
                  <a:gd name="connsiteX6" fmla="*/ 2245 w 21645"/>
                  <a:gd name="connsiteY6" fmla="*/ 0 h 21600"/>
                  <a:gd name="connsiteX0" fmla="*/ 2201 w 21601"/>
                  <a:gd name="connsiteY0" fmla="*/ 0 h 21600"/>
                  <a:gd name="connsiteX1" fmla="*/ 18126 w 21601"/>
                  <a:gd name="connsiteY1" fmla="*/ 0 h 21600"/>
                  <a:gd name="connsiteX2" fmla="*/ 21601 w 21601"/>
                  <a:gd name="connsiteY2" fmla="*/ 10800 h 21600"/>
                  <a:gd name="connsiteX3" fmla="*/ 18126 w 21601"/>
                  <a:gd name="connsiteY3" fmla="*/ 21600 h 21600"/>
                  <a:gd name="connsiteX4" fmla="*/ 2292 w 21601"/>
                  <a:gd name="connsiteY4" fmla="*/ 20648 h 21600"/>
                  <a:gd name="connsiteX5" fmla="*/ 1 w 21601"/>
                  <a:gd name="connsiteY5" fmla="*/ 10800 h 21600"/>
                  <a:gd name="connsiteX6" fmla="*/ 2201 w 21601"/>
                  <a:gd name="connsiteY6" fmla="*/ 0 h 21600"/>
                  <a:gd name="connsiteX0" fmla="*/ 2201 w 21646"/>
                  <a:gd name="connsiteY0" fmla="*/ 0 h 21600"/>
                  <a:gd name="connsiteX1" fmla="*/ 18126 w 21646"/>
                  <a:gd name="connsiteY1" fmla="*/ 0 h 21600"/>
                  <a:gd name="connsiteX2" fmla="*/ 21601 w 21646"/>
                  <a:gd name="connsiteY2" fmla="*/ 10800 h 21600"/>
                  <a:gd name="connsiteX3" fmla="*/ 19401 w 21646"/>
                  <a:gd name="connsiteY3" fmla="*/ 21600 h 21600"/>
                  <a:gd name="connsiteX4" fmla="*/ 2292 w 21646"/>
                  <a:gd name="connsiteY4" fmla="*/ 20648 h 21600"/>
                  <a:gd name="connsiteX5" fmla="*/ 1 w 21646"/>
                  <a:gd name="connsiteY5" fmla="*/ 10800 h 21600"/>
                  <a:gd name="connsiteX6" fmla="*/ 2201 w 21646"/>
                  <a:gd name="connsiteY6" fmla="*/ 0 h 21600"/>
                  <a:gd name="connsiteX0" fmla="*/ 2201 w 21602"/>
                  <a:gd name="connsiteY0" fmla="*/ 0 h 21600"/>
                  <a:gd name="connsiteX1" fmla="*/ 19218 w 21602"/>
                  <a:gd name="connsiteY1" fmla="*/ 0 h 21600"/>
                  <a:gd name="connsiteX2" fmla="*/ 21601 w 21602"/>
                  <a:gd name="connsiteY2" fmla="*/ 10800 h 21600"/>
                  <a:gd name="connsiteX3" fmla="*/ 19401 w 21602"/>
                  <a:gd name="connsiteY3" fmla="*/ 21600 h 21600"/>
                  <a:gd name="connsiteX4" fmla="*/ 2292 w 21602"/>
                  <a:gd name="connsiteY4" fmla="*/ 20648 h 21600"/>
                  <a:gd name="connsiteX5" fmla="*/ 1 w 21602"/>
                  <a:gd name="connsiteY5" fmla="*/ 10800 h 21600"/>
                  <a:gd name="connsiteX6" fmla="*/ 2201 w 21602"/>
                  <a:gd name="connsiteY6" fmla="*/ 0 h 21600"/>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515 w 21601"/>
                  <a:gd name="connsiteY3" fmla="*/ 20171 h 20648"/>
                  <a:gd name="connsiteX4" fmla="*/ 2292 w 21601"/>
                  <a:gd name="connsiteY4" fmla="*/ 20648 h 20648"/>
                  <a:gd name="connsiteX5" fmla="*/ 1 w 21601"/>
                  <a:gd name="connsiteY5" fmla="*/ 10800 h 20648"/>
                  <a:gd name="connsiteX6" fmla="*/ 2201 w 21601"/>
                  <a:gd name="connsiteY6" fmla="*/ 0 h 20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1" h="20648">
                    <a:moveTo>
                      <a:pt x="2201" y="0"/>
                    </a:moveTo>
                    <a:lnTo>
                      <a:pt x="19423" y="357"/>
                    </a:lnTo>
                    <a:cubicBezTo>
                      <a:pt x="21342" y="357"/>
                      <a:pt x="21586" y="7498"/>
                      <a:pt x="21601" y="10800"/>
                    </a:cubicBezTo>
                    <a:cubicBezTo>
                      <a:pt x="21616" y="14102"/>
                      <a:pt x="21434" y="20171"/>
                      <a:pt x="19515" y="20171"/>
                    </a:cubicBezTo>
                    <a:lnTo>
                      <a:pt x="2292" y="20648"/>
                    </a:lnTo>
                    <a:cubicBezTo>
                      <a:pt x="373" y="20648"/>
                      <a:pt x="16" y="14241"/>
                      <a:pt x="1" y="10800"/>
                    </a:cubicBezTo>
                    <a:cubicBezTo>
                      <a:pt x="-14" y="7359"/>
                      <a:pt x="282" y="0"/>
                      <a:pt x="2201" y="0"/>
                    </a:cubicBezTo>
                    <a:close/>
                  </a:path>
                </a:pathLst>
              </a:custGeom>
              <a:solidFill>
                <a:schemeClr val="bg1">
                  <a:lumMod val="85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latin typeface="Arial" panose="020B0604020202020204" pitchFamily="34" charset="0"/>
                  <a:cs typeface="Arial" panose="020B0604020202020204" pitchFamily="34" charset="0"/>
                </a:endParaRPr>
              </a:p>
            </p:txBody>
          </p:sp>
          <p:sp>
            <p:nvSpPr>
              <p:cNvPr id="824" name="文本框 823">
                <a:extLst>
                  <a:ext uri="{FF2B5EF4-FFF2-40B4-BE49-F238E27FC236}">
                    <a16:creationId xmlns:a16="http://schemas.microsoft.com/office/drawing/2014/main" id="{4B9B0D8F-6041-152D-60FB-593F4B3939D1}"/>
                  </a:ext>
                </a:extLst>
              </p:cNvPr>
              <p:cNvSpPr txBox="1"/>
              <p:nvPr/>
            </p:nvSpPr>
            <p:spPr>
              <a:xfrm>
                <a:off x="1590058" y="4886823"/>
                <a:ext cx="450062" cy="215444"/>
              </a:xfrm>
              <a:prstGeom prst="rect">
                <a:avLst/>
              </a:prstGeom>
              <a:noFill/>
            </p:spPr>
            <p:txBody>
              <a:bodyPr wrap="square" rtlCol="0">
                <a:spAutoFit/>
              </a:bodyPr>
              <a:lstStyle/>
              <a:p>
                <a:r>
                  <a:rPr lang="en-GB" sz="800" dirty="0">
                    <a:latin typeface="Arial" panose="020B0604020202020204" pitchFamily="34" charset="0"/>
                    <a:cs typeface="Arial" panose="020B0604020202020204" pitchFamily="34" charset="0"/>
                  </a:rPr>
                  <a:t>CMV</a:t>
                </a:r>
              </a:p>
            </p:txBody>
          </p:sp>
          <p:sp>
            <p:nvSpPr>
              <p:cNvPr id="825" name="文本框 824">
                <a:extLst>
                  <a:ext uri="{FF2B5EF4-FFF2-40B4-BE49-F238E27FC236}">
                    <a16:creationId xmlns:a16="http://schemas.microsoft.com/office/drawing/2014/main" id="{B728F16F-42D2-9ABC-417C-80A6F1A86E6F}"/>
                  </a:ext>
                </a:extLst>
              </p:cNvPr>
              <p:cNvSpPr txBox="1"/>
              <p:nvPr/>
            </p:nvSpPr>
            <p:spPr>
              <a:xfrm>
                <a:off x="2144322" y="4886823"/>
                <a:ext cx="500108" cy="215444"/>
              </a:xfrm>
              <a:prstGeom prst="rect">
                <a:avLst/>
              </a:prstGeom>
              <a:noFill/>
            </p:spPr>
            <p:txBody>
              <a:bodyPr wrap="square" rtlCol="0">
                <a:spAutoFit/>
              </a:bodyPr>
              <a:lstStyle/>
              <a:p>
                <a:r>
                  <a:rPr lang="en-GB" sz="800" dirty="0">
                    <a:latin typeface="Arial" panose="020B0604020202020204" pitchFamily="34" charset="0"/>
                    <a:cs typeface="Arial" panose="020B0604020202020204" pitchFamily="34" charset="0"/>
                  </a:rPr>
                  <a:t>Gluc3’</a:t>
                </a:r>
              </a:p>
            </p:txBody>
          </p:sp>
          <p:sp>
            <p:nvSpPr>
              <p:cNvPr id="826" name="文本框 825">
                <a:extLst>
                  <a:ext uri="{FF2B5EF4-FFF2-40B4-BE49-F238E27FC236}">
                    <a16:creationId xmlns:a16="http://schemas.microsoft.com/office/drawing/2014/main" id="{150623EB-341F-9959-E1B8-B391845E39DA}"/>
                  </a:ext>
                </a:extLst>
              </p:cNvPr>
              <p:cNvSpPr txBox="1"/>
              <p:nvPr/>
            </p:nvSpPr>
            <p:spPr>
              <a:xfrm>
                <a:off x="2662457" y="4886823"/>
                <a:ext cx="500108" cy="215444"/>
              </a:xfrm>
              <a:prstGeom prst="rect">
                <a:avLst/>
              </a:prstGeom>
              <a:noFill/>
            </p:spPr>
            <p:txBody>
              <a:bodyPr wrap="square" rtlCol="0">
                <a:spAutoFit/>
              </a:bodyPr>
              <a:lstStyle/>
              <a:p>
                <a:r>
                  <a:rPr lang="en-GB" sz="800" dirty="0">
                    <a:latin typeface="Arial" panose="020B0604020202020204" pitchFamily="34" charset="0"/>
                    <a:cs typeface="Arial" panose="020B0604020202020204" pitchFamily="34" charset="0"/>
                  </a:rPr>
                  <a:t>Gluc5’</a:t>
                </a:r>
              </a:p>
            </p:txBody>
          </p:sp>
          <p:sp>
            <p:nvSpPr>
              <p:cNvPr id="827" name="文本框 826">
                <a:extLst>
                  <a:ext uri="{FF2B5EF4-FFF2-40B4-BE49-F238E27FC236}">
                    <a16:creationId xmlns:a16="http://schemas.microsoft.com/office/drawing/2014/main" id="{5D9020F8-D3DB-3EEF-B2E1-FB18D2ABB313}"/>
                  </a:ext>
                </a:extLst>
              </p:cNvPr>
              <p:cNvSpPr txBox="1"/>
              <p:nvPr/>
            </p:nvSpPr>
            <p:spPr>
              <a:xfrm>
                <a:off x="1724883" y="5097144"/>
                <a:ext cx="2145598" cy="215444"/>
              </a:xfrm>
              <a:prstGeom prst="rect">
                <a:avLst/>
              </a:prstGeom>
              <a:noFill/>
            </p:spPr>
            <p:txBody>
              <a:bodyPr wrap="square" rtlCol="0">
                <a:spAutoFit/>
              </a:bodyPr>
              <a:lstStyle/>
              <a:p>
                <a:r>
                  <a:rPr lang="en-GB" sz="800" dirty="0">
                    <a:latin typeface="Arial" panose="020B0604020202020204" pitchFamily="34" charset="0"/>
                    <a:cs typeface="Arial" panose="020B0604020202020204" pitchFamily="34" charset="0"/>
                  </a:rPr>
                  <a:t>Synthetic intron (SV40 poly A &amp; HIV TAR)</a:t>
                </a:r>
              </a:p>
            </p:txBody>
          </p:sp>
          <p:sp>
            <p:nvSpPr>
              <p:cNvPr id="828" name="文本框 827">
                <a:extLst>
                  <a:ext uri="{FF2B5EF4-FFF2-40B4-BE49-F238E27FC236}">
                    <a16:creationId xmlns:a16="http://schemas.microsoft.com/office/drawing/2014/main" id="{E693202C-846C-FBA1-384A-FC6FF09C5D17}"/>
                  </a:ext>
                </a:extLst>
              </p:cNvPr>
              <p:cNvSpPr txBox="1"/>
              <p:nvPr/>
            </p:nvSpPr>
            <p:spPr>
              <a:xfrm>
                <a:off x="3017063" y="4887221"/>
                <a:ext cx="599352" cy="215444"/>
              </a:xfrm>
              <a:prstGeom prst="rect">
                <a:avLst/>
              </a:prstGeom>
              <a:noFill/>
            </p:spPr>
            <p:txBody>
              <a:bodyPr wrap="square" rtlCol="0">
                <a:spAutoFit/>
              </a:bodyPr>
              <a:lstStyle/>
              <a:p>
                <a:r>
                  <a:rPr lang="en-GB" sz="800" dirty="0" err="1">
                    <a:latin typeface="Arial" panose="020B0604020202020204" pitchFamily="34" charset="0"/>
                    <a:cs typeface="Arial" panose="020B0604020202020204" pitchFamily="34" charset="0"/>
                  </a:rPr>
                  <a:t>miniCMV</a:t>
                </a:r>
                <a:endParaRPr lang="en-GB" sz="800" dirty="0">
                  <a:latin typeface="Arial" panose="020B0604020202020204" pitchFamily="34" charset="0"/>
                  <a:cs typeface="Arial" panose="020B0604020202020204" pitchFamily="34" charset="0"/>
                </a:endParaRPr>
              </a:p>
            </p:txBody>
          </p:sp>
          <p:cxnSp>
            <p:nvCxnSpPr>
              <p:cNvPr id="829" name="直接箭头连接符 828">
                <a:extLst>
                  <a:ext uri="{FF2B5EF4-FFF2-40B4-BE49-F238E27FC236}">
                    <a16:creationId xmlns:a16="http://schemas.microsoft.com/office/drawing/2014/main" id="{5984D1CD-F8DD-4D94-29E9-72255C1CA1E2}"/>
                  </a:ext>
                </a:extLst>
              </p:cNvPr>
              <p:cNvCxnSpPr>
                <a:cxnSpLocks/>
              </p:cNvCxnSpPr>
              <p:nvPr/>
            </p:nvCxnSpPr>
            <p:spPr>
              <a:xfrm>
                <a:off x="2605103" y="4995988"/>
                <a:ext cx="78654" cy="0"/>
              </a:xfrm>
              <a:prstGeom prst="straightConnector1">
                <a:avLst/>
              </a:prstGeom>
              <a:ln w="15875" cap="sq">
                <a:solidFill>
                  <a:schemeClr val="tx1"/>
                </a:solidFill>
                <a:headEnd type="diamond" w="sm" len="sm"/>
                <a:tailEnd type="none" w="sm" len="med"/>
              </a:ln>
            </p:spPr>
            <p:style>
              <a:lnRef idx="1">
                <a:schemeClr val="accent1"/>
              </a:lnRef>
              <a:fillRef idx="0">
                <a:schemeClr val="accent1"/>
              </a:fillRef>
              <a:effectRef idx="0">
                <a:schemeClr val="accent1"/>
              </a:effectRef>
              <a:fontRef idx="minor">
                <a:schemeClr val="tx1"/>
              </a:fontRef>
            </p:style>
          </p:cxnSp>
          <p:cxnSp>
            <p:nvCxnSpPr>
              <p:cNvPr id="830" name="直接箭头连接符 829">
                <a:extLst>
                  <a:ext uri="{FF2B5EF4-FFF2-40B4-BE49-F238E27FC236}">
                    <a16:creationId xmlns:a16="http://schemas.microsoft.com/office/drawing/2014/main" id="{18025895-EE45-6DC1-1F30-4628BE944DFA}"/>
                  </a:ext>
                </a:extLst>
              </p:cNvPr>
              <p:cNvCxnSpPr>
                <a:cxnSpLocks/>
              </p:cNvCxnSpPr>
              <p:nvPr/>
            </p:nvCxnSpPr>
            <p:spPr>
              <a:xfrm>
                <a:off x="2612577" y="5272213"/>
                <a:ext cx="1056159" cy="0"/>
              </a:xfrm>
              <a:prstGeom prst="straightConnector1">
                <a:avLst/>
              </a:prstGeom>
              <a:ln w="15875" cap="sq">
                <a:solidFill>
                  <a:schemeClr val="tx1"/>
                </a:solidFill>
                <a:headEnd type="diamond" w="sm" len="sm"/>
                <a:tailEnd type="none" w="sm" len="med"/>
              </a:ln>
            </p:spPr>
            <p:style>
              <a:lnRef idx="1">
                <a:schemeClr val="accent1"/>
              </a:lnRef>
              <a:fillRef idx="0">
                <a:schemeClr val="accent1"/>
              </a:fillRef>
              <a:effectRef idx="0">
                <a:schemeClr val="accent1"/>
              </a:effectRef>
              <a:fontRef idx="minor">
                <a:schemeClr val="tx1"/>
              </a:fontRef>
            </p:style>
          </p:cxnSp>
        </p:grpSp>
        <p:cxnSp>
          <p:nvCxnSpPr>
            <p:cNvPr id="833" name="直接箭头连接符 832">
              <a:extLst>
                <a:ext uri="{FF2B5EF4-FFF2-40B4-BE49-F238E27FC236}">
                  <a16:creationId xmlns:a16="http://schemas.microsoft.com/office/drawing/2014/main" id="{6E89D4B8-870C-E849-1692-C82E548031C5}"/>
                </a:ext>
              </a:extLst>
            </p:cNvPr>
            <p:cNvCxnSpPr>
              <a:cxnSpLocks/>
            </p:cNvCxnSpPr>
            <p:nvPr/>
          </p:nvCxnSpPr>
          <p:spPr>
            <a:xfrm flipV="1">
              <a:off x="2385549" y="5165047"/>
              <a:ext cx="0" cy="72000"/>
            </a:xfrm>
            <a:prstGeom prst="straightConnector1">
              <a:avLst/>
            </a:prstGeom>
            <a:ln w="15875" cap="rnd">
              <a:solidFill>
                <a:schemeClr val="tx1"/>
              </a:solidFill>
              <a:headEnd type="none" w="sm" len="sm"/>
              <a:tailEnd type="none" w="sm" len="med"/>
            </a:ln>
          </p:spPr>
          <p:style>
            <a:lnRef idx="1">
              <a:schemeClr val="accent1"/>
            </a:lnRef>
            <a:fillRef idx="0">
              <a:schemeClr val="accent1"/>
            </a:fillRef>
            <a:effectRef idx="0">
              <a:schemeClr val="accent1"/>
            </a:effectRef>
            <a:fontRef idx="minor">
              <a:schemeClr val="tx1"/>
            </a:fontRef>
          </p:style>
        </p:cxnSp>
        <p:grpSp>
          <p:nvGrpSpPr>
            <p:cNvPr id="872" name="组合 871">
              <a:extLst>
                <a:ext uri="{FF2B5EF4-FFF2-40B4-BE49-F238E27FC236}">
                  <a16:creationId xmlns:a16="http://schemas.microsoft.com/office/drawing/2014/main" id="{858C6914-0470-51B6-7BB9-A9A6087B180F}"/>
                </a:ext>
              </a:extLst>
            </p:cNvPr>
            <p:cNvGrpSpPr/>
            <p:nvPr/>
          </p:nvGrpSpPr>
          <p:grpSpPr>
            <a:xfrm>
              <a:off x="1133429" y="5389363"/>
              <a:ext cx="2628240" cy="451914"/>
              <a:chOff x="1379268" y="6025851"/>
              <a:chExt cx="2628240" cy="451914"/>
            </a:xfrm>
          </p:grpSpPr>
          <p:sp>
            <p:nvSpPr>
              <p:cNvPr id="853" name="箭头: 右 852">
                <a:extLst>
                  <a:ext uri="{FF2B5EF4-FFF2-40B4-BE49-F238E27FC236}">
                    <a16:creationId xmlns:a16="http://schemas.microsoft.com/office/drawing/2014/main" id="{5599027F-B948-2C69-E5B4-4678D8F698E9}"/>
                  </a:ext>
                </a:extLst>
              </p:cNvPr>
              <p:cNvSpPr/>
              <p:nvPr/>
            </p:nvSpPr>
            <p:spPr>
              <a:xfrm>
                <a:off x="1379268" y="6025851"/>
                <a:ext cx="396000" cy="258763"/>
              </a:xfrm>
              <a:prstGeom prst="rightArrow">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00"/>
              </a:p>
            </p:txBody>
          </p:sp>
          <p:sp>
            <p:nvSpPr>
              <p:cNvPr id="854" name="箭头: 五边形 540">
                <a:extLst>
                  <a:ext uri="{FF2B5EF4-FFF2-40B4-BE49-F238E27FC236}">
                    <a16:creationId xmlns:a16="http://schemas.microsoft.com/office/drawing/2014/main" id="{88F98FB0-7082-EA78-897A-5E0F2A6DFBA1}"/>
                  </a:ext>
                </a:extLst>
              </p:cNvPr>
              <p:cNvSpPr/>
              <p:nvPr/>
            </p:nvSpPr>
            <p:spPr>
              <a:xfrm>
                <a:off x="2566436" y="6093168"/>
                <a:ext cx="144000" cy="124127"/>
              </a:xfrm>
              <a:custGeom>
                <a:avLst/>
                <a:gdLst>
                  <a:gd name="connsiteX0" fmla="*/ 0 w 240574"/>
                  <a:gd name="connsiteY0" fmla="*/ 0 h 93985"/>
                  <a:gd name="connsiteX1" fmla="*/ 193582 w 240574"/>
                  <a:gd name="connsiteY1" fmla="*/ 0 h 93985"/>
                  <a:gd name="connsiteX2" fmla="*/ 240574 w 240574"/>
                  <a:gd name="connsiteY2" fmla="*/ 46993 h 93985"/>
                  <a:gd name="connsiteX3" fmla="*/ 193582 w 240574"/>
                  <a:gd name="connsiteY3" fmla="*/ 93985 h 93985"/>
                  <a:gd name="connsiteX4" fmla="*/ 0 w 240574"/>
                  <a:gd name="connsiteY4" fmla="*/ 93985 h 93985"/>
                  <a:gd name="connsiteX5" fmla="*/ 0 w 240574"/>
                  <a:gd name="connsiteY5" fmla="*/ 0 h 93985"/>
                  <a:gd name="connsiteX0" fmla="*/ 14195 w 254769"/>
                  <a:gd name="connsiteY0" fmla="*/ 0 h 93985"/>
                  <a:gd name="connsiteX1" fmla="*/ 207777 w 254769"/>
                  <a:gd name="connsiteY1" fmla="*/ 0 h 93985"/>
                  <a:gd name="connsiteX2" fmla="*/ 254769 w 254769"/>
                  <a:gd name="connsiteY2" fmla="*/ 46993 h 93985"/>
                  <a:gd name="connsiteX3" fmla="*/ 207777 w 254769"/>
                  <a:gd name="connsiteY3" fmla="*/ 93985 h 93985"/>
                  <a:gd name="connsiteX4" fmla="*/ 14195 w 254769"/>
                  <a:gd name="connsiteY4" fmla="*/ 93985 h 93985"/>
                  <a:gd name="connsiteX5" fmla="*/ 0 w 254769"/>
                  <a:gd name="connsiteY5" fmla="*/ 42652 h 93985"/>
                  <a:gd name="connsiteX6" fmla="*/ 14195 w 254769"/>
                  <a:gd name="connsiteY6" fmla="*/ 0 h 93985"/>
                  <a:gd name="connsiteX0" fmla="*/ 14195 w 254769"/>
                  <a:gd name="connsiteY0" fmla="*/ 0 h 93985"/>
                  <a:gd name="connsiteX1" fmla="*/ 207777 w 254769"/>
                  <a:gd name="connsiteY1" fmla="*/ 0 h 93985"/>
                  <a:gd name="connsiteX2" fmla="*/ 254769 w 254769"/>
                  <a:gd name="connsiteY2" fmla="*/ 46993 h 93985"/>
                  <a:gd name="connsiteX3" fmla="*/ 207777 w 254769"/>
                  <a:gd name="connsiteY3" fmla="*/ 93985 h 93985"/>
                  <a:gd name="connsiteX4" fmla="*/ 14195 w 254769"/>
                  <a:gd name="connsiteY4" fmla="*/ 93985 h 93985"/>
                  <a:gd name="connsiteX5" fmla="*/ 0 w 254769"/>
                  <a:gd name="connsiteY5" fmla="*/ 42652 h 93985"/>
                  <a:gd name="connsiteX6" fmla="*/ 14195 w 254769"/>
                  <a:gd name="connsiteY6" fmla="*/ 0 h 93985"/>
                  <a:gd name="connsiteX0" fmla="*/ 14195 w 254769"/>
                  <a:gd name="connsiteY0" fmla="*/ 0 h 93985"/>
                  <a:gd name="connsiteX1" fmla="*/ 207777 w 254769"/>
                  <a:gd name="connsiteY1" fmla="*/ 0 h 93985"/>
                  <a:gd name="connsiteX2" fmla="*/ 254769 w 254769"/>
                  <a:gd name="connsiteY2" fmla="*/ 46993 h 93985"/>
                  <a:gd name="connsiteX3" fmla="*/ 207777 w 254769"/>
                  <a:gd name="connsiteY3" fmla="*/ 93985 h 93985"/>
                  <a:gd name="connsiteX4" fmla="*/ 14195 w 254769"/>
                  <a:gd name="connsiteY4" fmla="*/ 93985 h 93985"/>
                  <a:gd name="connsiteX5" fmla="*/ 0 w 254769"/>
                  <a:gd name="connsiteY5" fmla="*/ 42652 h 93985"/>
                  <a:gd name="connsiteX6" fmla="*/ 14195 w 254769"/>
                  <a:gd name="connsiteY6" fmla="*/ 0 h 93985"/>
                  <a:gd name="connsiteX0" fmla="*/ 14195 w 254769"/>
                  <a:gd name="connsiteY0" fmla="*/ 0 h 93985"/>
                  <a:gd name="connsiteX1" fmla="*/ 207777 w 254769"/>
                  <a:gd name="connsiteY1" fmla="*/ 0 h 93985"/>
                  <a:gd name="connsiteX2" fmla="*/ 254769 w 254769"/>
                  <a:gd name="connsiteY2" fmla="*/ 46993 h 93985"/>
                  <a:gd name="connsiteX3" fmla="*/ 207777 w 254769"/>
                  <a:gd name="connsiteY3" fmla="*/ 93985 h 93985"/>
                  <a:gd name="connsiteX4" fmla="*/ 14195 w 254769"/>
                  <a:gd name="connsiteY4" fmla="*/ 93985 h 93985"/>
                  <a:gd name="connsiteX5" fmla="*/ 0 w 254769"/>
                  <a:gd name="connsiteY5" fmla="*/ 42652 h 93985"/>
                  <a:gd name="connsiteX6" fmla="*/ 14195 w 254769"/>
                  <a:gd name="connsiteY6" fmla="*/ 0 h 93985"/>
                  <a:gd name="connsiteX0" fmla="*/ 14195 w 254769"/>
                  <a:gd name="connsiteY0" fmla="*/ 0 h 93985"/>
                  <a:gd name="connsiteX1" fmla="*/ 207777 w 254769"/>
                  <a:gd name="connsiteY1" fmla="*/ 0 h 93985"/>
                  <a:gd name="connsiteX2" fmla="*/ 254769 w 254769"/>
                  <a:gd name="connsiteY2" fmla="*/ 46993 h 93985"/>
                  <a:gd name="connsiteX3" fmla="*/ 207777 w 254769"/>
                  <a:gd name="connsiteY3" fmla="*/ 93985 h 93985"/>
                  <a:gd name="connsiteX4" fmla="*/ 14195 w 254769"/>
                  <a:gd name="connsiteY4" fmla="*/ 93985 h 93985"/>
                  <a:gd name="connsiteX5" fmla="*/ 0 w 254769"/>
                  <a:gd name="connsiteY5" fmla="*/ 42652 h 93985"/>
                  <a:gd name="connsiteX6" fmla="*/ 14195 w 254769"/>
                  <a:gd name="connsiteY6" fmla="*/ 0 h 93985"/>
                  <a:gd name="connsiteX0" fmla="*/ 14204 w 254778"/>
                  <a:gd name="connsiteY0" fmla="*/ 0 h 93985"/>
                  <a:gd name="connsiteX1" fmla="*/ 207786 w 254778"/>
                  <a:gd name="connsiteY1" fmla="*/ 0 h 93985"/>
                  <a:gd name="connsiteX2" fmla="*/ 254778 w 254778"/>
                  <a:gd name="connsiteY2" fmla="*/ 46993 h 93985"/>
                  <a:gd name="connsiteX3" fmla="*/ 207786 w 254778"/>
                  <a:gd name="connsiteY3" fmla="*/ 93985 h 93985"/>
                  <a:gd name="connsiteX4" fmla="*/ 14204 w 254778"/>
                  <a:gd name="connsiteY4" fmla="*/ 93985 h 93985"/>
                  <a:gd name="connsiteX5" fmla="*/ 9 w 254778"/>
                  <a:gd name="connsiteY5" fmla="*/ 42652 h 93985"/>
                  <a:gd name="connsiteX6" fmla="*/ 14204 w 254778"/>
                  <a:gd name="connsiteY6" fmla="*/ 0 h 93985"/>
                  <a:gd name="connsiteX0" fmla="*/ 14211 w 254785"/>
                  <a:gd name="connsiteY0" fmla="*/ 0 h 93985"/>
                  <a:gd name="connsiteX1" fmla="*/ 207793 w 254785"/>
                  <a:gd name="connsiteY1" fmla="*/ 0 h 93985"/>
                  <a:gd name="connsiteX2" fmla="*/ 254785 w 254785"/>
                  <a:gd name="connsiteY2" fmla="*/ 46993 h 93985"/>
                  <a:gd name="connsiteX3" fmla="*/ 207793 w 254785"/>
                  <a:gd name="connsiteY3" fmla="*/ 93985 h 93985"/>
                  <a:gd name="connsiteX4" fmla="*/ 14211 w 254785"/>
                  <a:gd name="connsiteY4" fmla="*/ 93985 h 93985"/>
                  <a:gd name="connsiteX5" fmla="*/ 16 w 254785"/>
                  <a:gd name="connsiteY5" fmla="*/ 42652 h 93985"/>
                  <a:gd name="connsiteX6" fmla="*/ 14211 w 254785"/>
                  <a:gd name="connsiteY6" fmla="*/ 0 h 93985"/>
                  <a:gd name="connsiteX0" fmla="*/ 14196 w 254770"/>
                  <a:gd name="connsiteY0" fmla="*/ 0 h 93985"/>
                  <a:gd name="connsiteX1" fmla="*/ 207778 w 254770"/>
                  <a:gd name="connsiteY1" fmla="*/ 0 h 93985"/>
                  <a:gd name="connsiteX2" fmla="*/ 254770 w 254770"/>
                  <a:gd name="connsiteY2" fmla="*/ 46993 h 93985"/>
                  <a:gd name="connsiteX3" fmla="*/ 207778 w 254770"/>
                  <a:gd name="connsiteY3" fmla="*/ 93985 h 93985"/>
                  <a:gd name="connsiteX4" fmla="*/ 14196 w 254770"/>
                  <a:gd name="connsiteY4" fmla="*/ 93985 h 93985"/>
                  <a:gd name="connsiteX5" fmla="*/ 1 w 254770"/>
                  <a:gd name="connsiteY5" fmla="*/ 42652 h 93985"/>
                  <a:gd name="connsiteX6" fmla="*/ 14196 w 254770"/>
                  <a:gd name="connsiteY6" fmla="*/ 0 h 93985"/>
                  <a:gd name="connsiteX0" fmla="*/ 14196 w 254770"/>
                  <a:gd name="connsiteY0" fmla="*/ 0 h 93985"/>
                  <a:gd name="connsiteX1" fmla="*/ 207778 w 254770"/>
                  <a:gd name="connsiteY1" fmla="*/ 0 h 93985"/>
                  <a:gd name="connsiteX2" fmla="*/ 254770 w 254770"/>
                  <a:gd name="connsiteY2" fmla="*/ 46993 h 93985"/>
                  <a:gd name="connsiteX3" fmla="*/ 207778 w 254770"/>
                  <a:gd name="connsiteY3" fmla="*/ 93985 h 93985"/>
                  <a:gd name="connsiteX4" fmla="*/ 14196 w 254770"/>
                  <a:gd name="connsiteY4" fmla="*/ 93985 h 93985"/>
                  <a:gd name="connsiteX5" fmla="*/ 1 w 254770"/>
                  <a:gd name="connsiteY5" fmla="*/ 42652 h 93985"/>
                  <a:gd name="connsiteX6" fmla="*/ 14196 w 254770"/>
                  <a:gd name="connsiteY6" fmla="*/ 0 h 93985"/>
                  <a:gd name="connsiteX0" fmla="*/ 14196 w 254770"/>
                  <a:gd name="connsiteY0" fmla="*/ 0 h 93985"/>
                  <a:gd name="connsiteX1" fmla="*/ 207778 w 254770"/>
                  <a:gd name="connsiteY1" fmla="*/ 0 h 93985"/>
                  <a:gd name="connsiteX2" fmla="*/ 254770 w 254770"/>
                  <a:gd name="connsiteY2" fmla="*/ 46993 h 93985"/>
                  <a:gd name="connsiteX3" fmla="*/ 207778 w 254770"/>
                  <a:gd name="connsiteY3" fmla="*/ 93985 h 93985"/>
                  <a:gd name="connsiteX4" fmla="*/ 14196 w 254770"/>
                  <a:gd name="connsiteY4" fmla="*/ 93985 h 93985"/>
                  <a:gd name="connsiteX5" fmla="*/ 1 w 254770"/>
                  <a:gd name="connsiteY5" fmla="*/ 42652 h 93985"/>
                  <a:gd name="connsiteX6" fmla="*/ 14196 w 254770"/>
                  <a:gd name="connsiteY6" fmla="*/ 0 h 93985"/>
                  <a:gd name="connsiteX0" fmla="*/ 14196 w 254770"/>
                  <a:gd name="connsiteY0" fmla="*/ 0 h 93985"/>
                  <a:gd name="connsiteX1" fmla="*/ 207778 w 254770"/>
                  <a:gd name="connsiteY1" fmla="*/ 0 h 93985"/>
                  <a:gd name="connsiteX2" fmla="*/ 254770 w 254770"/>
                  <a:gd name="connsiteY2" fmla="*/ 46993 h 93985"/>
                  <a:gd name="connsiteX3" fmla="*/ 207778 w 254770"/>
                  <a:gd name="connsiteY3" fmla="*/ 93985 h 93985"/>
                  <a:gd name="connsiteX4" fmla="*/ 14196 w 254770"/>
                  <a:gd name="connsiteY4" fmla="*/ 93985 h 93985"/>
                  <a:gd name="connsiteX5" fmla="*/ 1 w 254770"/>
                  <a:gd name="connsiteY5" fmla="*/ 42652 h 93985"/>
                  <a:gd name="connsiteX6" fmla="*/ 14196 w 254770"/>
                  <a:gd name="connsiteY6" fmla="*/ 0 h 93985"/>
                  <a:gd name="connsiteX0" fmla="*/ 14196 w 254770"/>
                  <a:gd name="connsiteY0" fmla="*/ 0 h 93985"/>
                  <a:gd name="connsiteX1" fmla="*/ 207778 w 254770"/>
                  <a:gd name="connsiteY1" fmla="*/ 0 h 93985"/>
                  <a:gd name="connsiteX2" fmla="*/ 254770 w 254770"/>
                  <a:gd name="connsiteY2" fmla="*/ 46993 h 93985"/>
                  <a:gd name="connsiteX3" fmla="*/ 207778 w 254770"/>
                  <a:gd name="connsiteY3" fmla="*/ 93985 h 93985"/>
                  <a:gd name="connsiteX4" fmla="*/ 14196 w 254770"/>
                  <a:gd name="connsiteY4" fmla="*/ 93985 h 93985"/>
                  <a:gd name="connsiteX5" fmla="*/ 1 w 254770"/>
                  <a:gd name="connsiteY5" fmla="*/ 42652 h 93985"/>
                  <a:gd name="connsiteX6" fmla="*/ 14196 w 254770"/>
                  <a:gd name="connsiteY6" fmla="*/ 0 h 93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4770" h="93985">
                    <a:moveTo>
                      <a:pt x="14196" y="0"/>
                    </a:moveTo>
                    <a:lnTo>
                      <a:pt x="207778" y="0"/>
                    </a:lnTo>
                    <a:lnTo>
                      <a:pt x="254770" y="46993"/>
                    </a:lnTo>
                    <a:lnTo>
                      <a:pt x="207778" y="93985"/>
                    </a:lnTo>
                    <a:lnTo>
                      <a:pt x="14196" y="93985"/>
                    </a:lnTo>
                    <a:cubicBezTo>
                      <a:pt x="6864" y="93519"/>
                      <a:pt x="199" y="67590"/>
                      <a:pt x="1" y="42652"/>
                    </a:cubicBezTo>
                    <a:cubicBezTo>
                      <a:pt x="-22" y="20620"/>
                      <a:pt x="6747" y="630"/>
                      <a:pt x="14196" y="0"/>
                    </a:cubicBezTo>
                    <a:close/>
                  </a:path>
                </a:pathLst>
              </a:custGeom>
              <a:solidFill>
                <a:schemeClr val="accent5">
                  <a:lumMod val="75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00"/>
              </a:p>
            </p:txBody>
          </p:sp>
          <p:sp>
            <p:nvSpPr>
              <p:cNvPr id="855" name="箭头: 五边形 854">
                <a:extLst>
                  <a:ext uri="{FF2B5EF4-FFF2-40B4-BE49-F238E27FC236}">
                    <a16:creationId xmlns:a16="http://schemas.microsoft.com/office/drawing/2014/main" id="{DA7F7A64-35B9-C6C9-42DA-2007A0653CCB}"/>
                  </a:ext>
                </a:extLst>
              </p:cNvPr>
              <p:cNvSpPr/>
              <p:nvPr/>
            </p:nvSpPr>
            <p:spPr>
              <a:xfrm flipH="1">
                <a:off x="2167629" y="6098776"/>
                <a:ext cx="389249" cy="112912"/>
              </a:xfrm>
              <a:prstGeom prst="homePlate">
                <a:avLst/>
              </a:prstGeom>
              <a:solidFill>
                <a:srgbClr val="FF9954"/>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00"/>
              </a:p>
            </p:txBody>
          </p:sp>
          <p:sp>
            <p:nvSpPr>
              <p:cNvPr id="856" name="箭头: 五边形 855">
                <a:extLst>
                  <a:ext uri="{FF2B5EF4-FFF2-40B4-BE49-F238E27FC236}">
                    <a16:creationId xmlns:a16="http://schemas.microsoft.com/office/drawing/2014/main" id="{AFBB75A0-1615-1084-B2C3-034FC9373E3A}"/>
                  </a:ext>
                </a:extLst>
              </p:cNvPr>
              <p:cNvSpPr/>
              <p:nvPr/>
            </p:nvSpPr>
            <p:spPr>
              <a:xfrm flipH="1">
                <a:off x="2708808" y="6098776"/>
                <a:ext cx="345999" cy="112912"/>
              </a:xfrm>
              <a:prstGeom prst="homePlate">
                <a:avLst/>
              </a:prstGeom>
              <a:solidFill>
                <a:srgbClr val="FF9954"/>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00"/>
              </a:p>
            </p:txBody>
          </p:sp>
          <p:sp>
            <p:nvSpPr>
              <p:cNvPr id="857" name="箭头: 右 856">
                <a:extLst>
                  <a:ext uri="{FF2B5EF4-FFF2-40B4-BE49-F238E27FC236}">
                    <a16:creationId xmlns:a16="http://schemas.microsoft.com/office/drawing/2014/main" id="{EA4B0430-6462-1C2A-6B15-BA24759A83B5}"/>
                  </a:ext>
                </a:extLst>
              </p:cNvPr>
              <p:cNvSpPr/>
              <p:nvPr/>
            </p:nvSpPr>
            <p:spPr>
              <a:xfrm flipH="1">
                <a:off x="3060051" y="6025851"/>
                <a:ext cx="468000" cy="258763"/>
              </a:xfrm>
              <a:prstGeom prst="rightArrow">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00"/>
              </a:p>
            </p:txBody>
          </p:sp>
          <p:sp>
            <p:nvSpPr>
              <p:cNvPr id="858" name="流程图: 终止 29">
                <a:extLst>
                  <a:ext uri="{FF2B5EF4-FFF2-40B4-BE49-F238E27FC236}">
                    <a16:creationId xmlns:a16="http://schemas.microsoft.com/office/drawing/2014/main" id="{E2B82C8A-04D1-C69C-2880-07C88AD3BE3C}"/>
                  </a:ext>
                </a:extLst>
              </p:cNvPr>
              <p:cNvSpPr/>
              <p:nvPr/>
            </p:nvSpPr>
            <p:spPr>
              <a:xfrm>
                <a:off x="1766042" y="6098811"/>
                <a:ext cx="173000" cy="124126"/>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2245 w 21645"/>
                  <a:gd name="connsiteY0" fmla="*/ 0 h 21600"/>
                  <a:gd name="connsiteX1" fmla="*/ 18170 w 21645"/>
                  <a:gd name="connsiteY1" fmla="*/ 0 h 21600"/>
                  <a:gd name="connsiteX2" fmla="*/ 21645 w 21645"/>
                  <a:gd name="connsiteY2" fmla="*/ 10800 h 21600"/>
                  <a:gd name="connsiteX3" fmla="*/ 18170 w 21645"/>
                  <a:gd name="connsiteY3" fmla="*/ 21600 h 21600"/>
                  <a:gd name="connsiteX4" fmla="*/ 3520 w 21645"/>
                  <a:gd name="connsiteY4" fmla="*/ 21600 h 21600"/>
                  <a:gd name="connsiteX5" fmla="*/ 45 w 21645"/>
                  <a:gd name="connsiteY5" fmla="*/ 10800 h 21600"/>
                  <a:gd name="connsiteX6" fmla="*/ 2245 w 21645"/>
                  <a:gd name="connsiteY6" fmla="*/ 0 h 21600"/>
                  <a:gd name="connsiteX0" fmla="*/ 2201 w 21601"/>
                  <a:gd name="connsiteY0" fmla="*/ 0 h 21600"/>
                  <a:gd name="connsiteX1" fmla="*/ 18126 w 21601"/>
                  <a:gd name="connsiteY1" fmla="*/ 0 h 21600"/>
                  <a:gd name="connsiteX2" fmla="*/ 21601 w 21601"/>
                  <a:gd name="connsiteY2" fmla="*/ 10800 h 21600"/>
                  <a:gd name="connsiteX3" fmla="*/ 18126 w 21601"/>
                  <a:gd name="connsiteY3" fmla="*/ 21600 h 21600"/>
                  <a:gd name="connsiteX4" fmla="*/ 2292 w 21601"/>
                  <a:gd name="connsiteY4" fmla="*/ 20648 h 21600"/>
                  <a:gd name="connsiteX5" fmla="*/ 1 w 21601"/>
                  <a:gd name="connsiteY5" fmla="*/ 10800 h 21600"/>
                  <a:gd name="connsiteX6" fmla="*/ 2201 w 21601"/>
                  <a:gd name="connsiteY6" fmla="*/ 0 h 21600"/>
                  <a:gd name="connsiteX0" fmla="*/ 2201 w 21646"/>
                  <a:gd name="connsiteY0" fmla="*/ 0 h 21600"/>
                  <a:gd name="connsiteX1" fmla="*/ 18126 w 21646"/>
                  <a:gd name="connsiteY1" fmla="*/ 0 h 21600"/>
                  <a:gd name="connsiteX2" fmla="*/ 21601 w 21646"/>
                  <a:gd name="connsiteY2" fmla="*/ 10800 h 21600"/>
                  <a:gd name="connsiteX3" fmla="*/ 19401 w 21646"/>
                  <a:gd name="connsiteY3" fmla="*/ 21600 h 21600"/>
                  <a:gd name="connsiteX4" fmla="*/ 2292 w 21646"/>
                  <a:gd name="connsiteY4" fmla="*/ 20648 h 21600"/>
                  <a:gd name="connsiteX5" fmla="*/ 1 w 21646"/>
                  <a:gd name="connsiteY5" fmla="*/ 10800 h 21600"/>
                  <a:gd name="connsiteX6" fmla="*/ 2201 w 21646"/>
                  <a:gd name="connsiteY6" fmla="*/ 0 h 21600"/>
                  <a:gd name="connsiteX0" fmla="*/ 2201 w 21602"/>
                  <a:gd name="connsiteY0" fmla="*/ 0 h 21600"/>
                  <a:gd name="connsiteX1" fmla="*/ 19218 w 21602"/>
                  <a:gd name="connsiteY1" fmla="*/ 0 h 21600"/>
                  <a:gd name="connsiteX2" fmla="*/ 21601 w 21602"/>
                  <a:gd name="connsiteY2" fmla="*/ 10800 h 21600"/>
                  <a:gd name="connsiteX3" fmla="*/ 19401 w 21602"/>
                  <a:gd name="connsiteY3" fmla="*/ 21600 h 21600"/>
                  <a:gd name="connsiteX4" fmla="*/ 2292 w 21602"/>
                  <a:gd name="connsiteY4" fmla="*/ 20648 h 21600"/>
                  <a:gd name="connsiteX5" fmla="*/ 1 w 21602"/>
                  <a:gd name="connsiteY5" fmla="*/ 10800 h 21600"/>
                  <a:gd name="connsiteX6" fmla="*/ 2201 w 21602"/>
                  <a:gd name="connsiteY6" fmla="*/ 0 h 21600"/>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515 w 21601"/>
                  <a:gd name="connsiteY3" fmla="*/ 20171 h 20648"/>
                  <a:gd name="connsiteX4" fmla="*/ 2292 w 21601"/>
                  <a:gd name="connsiteY4" fmla="*/ 20648 h 20648"/>
                  <a:gd name="connsiteX5" fmla="*/ 1 w 21601"/>
                  <a:gd name="connsiteY5" fmla="*/ 10800 h 20648"/>
                  <a:gd name="connsiteX6" fmla="*/ 2201 w 21601"/>
                  <a:gd name="connsiteY6" fmla="*/ 0 h 20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1" h="20648">
                    <a:moveTo>
                      <a:pt x="2201" y="0"/>
                    </a:moveTo>
                    <a:lnTo>
                      <a:pt x="19423" y="357"/>
                    </a:lnTo>
                    <a:cubicBezTo>
                      <a:pt x="21342" y="357"/>
                      <a:pt x="21586" y="7498"/>
                      <a:pt x="21601" y="10800"/>
                    </a:cubicBezTo>
                    <a:cubicBezTo>
                      <a:pt x="21616" y="14102"/>
                      <a:pt x="21434" y="20171"/>
                      <a:pt x="19515" y="20171"/>
                    </a:cubicBezTo>
                    <a:lnTo>
                      <a:pt x="2292" y="20648"/>
                    </a:lnTo>
                    <a:cubicBezTo>
                      <a:pt x="373" y="20648"/>
                      <a:pt x="16" y="14241"/>
                      <a:pt x="1" y="10800"/>
                    </a:cubicBezTo>
                    <a:cubicBezTo>
                      <a:pt x="-14" y="7359"/>
                      <a:pt x="282" y="0"/>
                      <a:pt x="2201" y="0"/>
                    </a:cubicBezTo>
                    <a:close/>
                  </a:path>
                </a:pathLst>
              </a:custGeom>
              <a:solidFill>
                <a:schemeClr val="bg1">
                  <a:lumMod val="85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latin typeface="Arial" panose="020B0604020202020204" pitchFamily="34" charset="0"/>
                  <a:cs typeface="Arial" panose="020B0604020202020204" pitchFamily="34" charset="0"/>
                </a:endParaRPr>
              </a:p>
            </p:txBody>
          </p:sp>
          <p:sp>
            <p:nvSpPr>
              <p:cNvPr id="859" name="流程图: 终止 29">
                <a:extLst>
                  <a:ext uri="{FF2B5EF4-FFF2-40B4-BE49-F238E27FC236}">
                    <a16:creationId xmlns:a16="http://schemas.microsoft.com/office/drawing/2014/main" id="{A25FD9EA-7220-10E4-CF35-C5BF72217AE1}"/>
                  </a:ext>
                </a:extLst>
              </p:cNvPr>
              <p:cNvSpPr/>
              <p:nvPr/>
            </p:nvSpPr>
            <p:spPr>
              <a:xfrm>
                <a:off x="1941395" y="6098811"/>
                <a:ext cx="43250" cy="124126"/>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2245 w 21645"/>
                  <a:gd name="connsiteY0" fmla="*/ 0 h 21600"/>
                  <a:gd name="connsiteX1" fmla="*/ 18170 w 21645"/>
                  <a:gd name="connsiteY1" fmla="*/ 0 h 21600"/>
                  <a:gd name="connsiteX2" fmla="*/ 21645 w 21645"/>
                  <a:gd name="connsiteY2" fmla="*/ 10800 h 21600"/>
                  <a:gd name="connsiteX3" fmla="*/ 18170 w 21645"/>
                  <a:gd name="connsiteY3" fmla="*/ 21600 h 21600"/>
                  <a:gd name="connsiteX4" fmla="*/ 3520 w 21645"/>
                  <a:gd name="connsiteY4" fmla="*/ 21600 h 21600"/>
                  <a:gd name="connsiteX5" fmla="*/ 45 w 21645"/>
                  <a:gd name="connsiteY5" fmla="*/ 10800 h 21600"/>
                  <a:gd name="connsiteX6" fmla="*/ 2245 w 21645"/>
                  <a:gd name="connsiteY6" fmla="*/ 0 h 21600"/>
                  <a:gd name="connsiteX0" fmla="*/ 2201 w 21601"/>
                  <a:gd name="connsiteY0" fmla="*/ 0 h 21600"/>
                  <a:gd name="connsiteX1" fmla="*/ 18126 w 21601"/>
                  <a:gd name="connsiteY1" fmla="*/ 0 h 21600"/>
                  <a:gd name="connsiteX2" fmla="*/ 21601 w 21601"/>
                  <a:gd name="connsiteY2" fmla="*/ 10800 h 21600"/>
                  <a:gd name="connsiteX3" fmla="*/ 18126 w 21601"/>
                  <a:gd name="connsiteY3" fmla="*/ 21600 h 21600"/>
                  <a:gd name="connsiteX4" fmla="*/ 2292 w 21601"/>
                  <a:gd name="connsiteY4" fmla="*/ 20648 h 21600"/>
                  <a:gd name="connsiteX5" fmla="*/ 1 w 21601"/>
                  <a:gd name="connsiteY5" fmla="*/ 10800 h 21600"/>
                  <a:gd name="connsiteX6" fmla="*/ 2201 w 21601"/>
                  <a:gd name="connsiteY6" fmla="*/ 0 h 21600"/>
                  <a:gd name="connsiteX0" fmla="*/ 2201 w 21646"/>
                  <a:gd name="connsiteY0" fmla="*/ 0 h 21600"/>
                  <a:gd name="connsiteX1" fmla="*/ 18126 w 21646"/>
                  <a:gd name="connsiteY1" fmla="*/ 0 h 21600"/>
                  <a:gd name="connsiteX2" fmla="*/ 21601 w 21646"/>
                  <a:gd name="connsiteY2" fmla="*/ 10800 h 21600"/>
                  <a:gd name="connsiteX3" fmla="*/ 19401 w 21646"/>
                  <a:gd name="connsiteY3" fmla="*/ 21600 h 21600"/>
                  <a:gd name="connsiteX4" fmla="*/ 2292 w 21646"/>
                  <a:gd name="connsiteY4" fmla="*/ 20648 h 21600"/>
                  <a:gd name="connsiteX5" fmla="*/ 1 w 21646"/>
                  <a:gd name="connsiteY5" fmla="*/ 10800 h 21600"/>
                  <a:gd name="connsiteX6" fmla="*/ 2201 w 21646"/>
                  <a:gd name="connsiteY6" fmla="*/ 0 h 21600"/>
                  <a:gd name="connsiteX0" fmla="*/ 2201 w 21602"/>
                  <a:gd name="connsiteY0" fmla="*/ 0 h 21600"/>
                  <a:gd name="connsiteX1" fmla="*/ 19218 w 21602"/>
                  <a:gd name="connsiteY1" fmla="*/ 0 h 21600"/>
                  <a:gd name="connsiteX2" fmla="*/ 21601 w 21602"/>
                  <a:gd name="connsiteY2" fmla="*/ 10800 h 21600"/>
                  <a:gd name="connsiteX3" fmla="*/ 19401 w 21602"/>
                  <a:gd name="connsiteY3" fmla="*/ 21600 h 21600"/>
                  <a:gd name="connsiteX4" fmla="*/ 2292 w 21602"/>
                  <a:gd name="connsiteY4" fmla="*/ 20648 h 21600"/>
                  <a:gd name="connsiteX5" fmla="*/ 1 w 21602"/>
                  <a:gd name="connsiteY5" fmla="*/ 10800 h 21600"/>
                  <a:gd name="connsiteX6" fmla="*/ 2201 w 21602"/>
                  <a:gd name="connsiteY6" fmla="*/ 0 h 21600"/>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515 w 21601"/>
                  <a:gd name="connsiteY3" fmla="*/ 20171 h 20648"/>
                  <a:gd name="connsiteX4" fmla="*/ 2292 w 21601"/>
                  <a:gd name="connsiteY4" fmla="*/ 20648 h 20648"/>
                  <a:gd name="connsiteX5" fmla="*/ 1 w 21601"/>
                  <a:gd name="connsiteY5" fmla="*/ 10800 h 20648"/>
                  <a:gd name="connsiteX6" fmla="*/ 2201 w 21601"/>
                  <a:gd name="connsiteY6" fmla="*/ 0 h 20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1" h="20648">
                    <a:moveTo>
                      <a:pt x="2201" y="0"/>
                    </a:moveTo>
                    <a:lnTo>
                      <a:pt x="19423" y="357"/>
                    </a:lnTo>
                    <a:cubicBezTo>
                      <a:pt x="21342" y="357"/>
                      <a:pt x="21586" y="7498"/>
                      <a:pt x="21601" y="10800"/>
                    </a:cubicBezTo>
                    <a:cubicBezTo>
                      <a:pt x="21616" y="14102"/>
                      <a:pt x="21434" y="20171"/>
                      <a:pt x="19515" y="20171"/>
                    </a:cubicBezTo>
                    <a:lnTo>
                      <a:pt x="2292" y="20648"/>
                    </a:lnTo>
                    <a:cubicBezTo>
                      <a:pt x="373" y="20648"/>
                      <a:pt x="16" y="14241"/>
                      <a:pt x="1" y="10800"/>
                    </a:cubicBezTo>
                    <a:cubicBezTo>
                      <a:pt x="-14" y="7359"/>
                      <a:pt x="282" y="0"/>
                      <a:pt x="2201" y="0"/>
                    </a:cubicBezTo>
                    <a:close/>
                  </a:path>
                </a:pathLst>
              </a:cu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latin typeface="Arial" panose="020B0604020202020204" pitchFamily="34" charset="0"/>
                  <a:cs typeface="Arial" panose="020B0604020202020204" pitchFamily="34" charset="0"/>
                </a:endParaRPr>
              </a:p>
            </p:txBody>
          </p:sp>
          <p:sp>
            <p:nvSpPr>
              <p:cNvPr id="860" name="流程图: 终止 29">
                <a:extLst>
                  <a:ext uri="{FF2B5EF4-FFF2-40B4-BE49-F238E27FC236}">
                    <a16:creationId xmlns:a16="http://schemas.microsoft.com/office/drawing/2014/main" id="{58DC3619-48E7-7CE2-1584-725ABE62EAB3}"/>
                  </a:ext>
                </a:extLst>
              </p:cNvPr>
              <p:cNvSpPr/>
              <p:nvPr/>
            </p:nvSpPr>
            <p:spPr>
              <a:xfrm>
                <a:off x="3538378" y="6098811"/>
                <a:ext cx="173000" cy="124126"/>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2245 w 21645"/>
                  <a:gd name="connsiteY0" fmla="*/ 0 h 21600"/>
                  <a:gd name="connsiteX1" fmla="*/ 18170 w 21645"/>
                  <a:gd name="connsiteY1" fmla="*/ 0 h 21600"/>
                  <a:gd name="connsiteX2" fmla="*/ 21645 w 21645"/>
                  <a:gd name="connsiteY2" fmla="*/ 10800 h 21600"/>
                  <a:gd name="connsiteX3" fmla="*/ 18170 w 21645"/>
                  <a:gd name="connsiteY3" fmla="*/ 21600 h 21600"/>
                  <a:gd name="connsiteX4" fmla="*/ 3520 w 21645"/>
                  <a:gd name="connsiteY4" fmla="*/ 21600 h 21600"/>
                  <a:gd name="connsiteX5" fmla="*/ 45 w 21645"/>
                  <a:gd name="connsiteY5" fmla="*/ 10800 h 21600"/>
                  <a:gd name="connsiteX6" fmla="*/ 2245 w 21645"/>
                  <a:gd name="connsiteY6" fmla="*/ 0 h 21600"/>
                  <a:gd name="connsiteX0" fmla="*/ 2201 w 21601"/>
                  <a:gd name="connsiteY0" fmla="*/ 0 h 21600"/>
                  <a:gd name="connsiteX1" fmla="*/ 18126 w 21601"/>
                  <a:gd name="connsiteY1" fmla="*/ 0 h 21600"/>
                  <a:gd name="connsiteX2" fmla="*/ 21601 w 21601"/>
                  <a:gd name="connsiteY2" fmla="*/ 10800 h 21600"/>
                  <a:gd name="connsiteX3" fmla="*/ 18126 w 21601"/>
                  <a:gd name="connsiteY3" fmla="*/ 21600 h 21600"/>
                  <a:gd name="connsiteX4" fmla="*/ 2292 w 21601"/>
                  <a:gd name="connsiteY4" fmla="*/ 20648 h 21600"/>
                  <a:gd name="connsiteX5" fmla="*/ 1 w 21601"/>
                  <a:gd name="connsiteY5" fmla="*/ 10800 h 21600"/>
                  <a:gd name="connsiteX6" fmla="*/ 2201 w 21601"/>
                  <a:gd name="connsiteY6" fmla="*/ 0 h 21600"/>
                  <a:gd name="connsiteX0" fmla="*/ 2201 w 21646"/>
                  <a:gd name="connsiteY0" fmla="*/ 0 h 21600"/>
                  <a:gd name="connsiteX1" fmla="*/ 18126 w 21646"/>
                  <a:gd name="connsiteY1" fmla="*/ 0 h 21600"/>
                  <a:gd name="connsiteX2" fmla="*/ 21601 w 21646"/>
                  <a:gd name="connsiteY2" fmla="*/ 10800 h 21600"/>
                  <a:gd name="connsiteX3" fmla="*/ 19401 w 21646"/>
                  <a:gd name="connsiteY3" fmla="*/ 21600 h 21600"/>
                  <a:gd name="connsiteX4" fmla="*/ 2292 w 21646"/>
                  <a:gd name="connsiteY4" fmla="*/ 20648 h 21600"/>
                  <a:gd name="connsiteX5" fmla="*/ 1 w 21646"/>
                  <a:gd name="connsiteY5" fmla="*/ 10800 h 21600"/>
                  <a:gd name="connsiteX6" fmla="*/ 2201 w 21646"/>
                  <a:gd name="connsiteY6" fmla="*/ 0 h 21600"/>
                  <a:gd name="connsiteX0" fmla="*/ 2201 w 21602"/>
                  <a:gd name="connsiteY0" fmla="*/ 0 h 21600"/>
                  <a:gd name="connsiteX1" fmla="*/ 19218 w 21602"/>
                  <a:gd name="connsiteY1" fmla="*/ 0 h 21600"/>
                  <a:gd name="connsiteX2" fmla="*/ 21601 w 21602"/>
                  <a:gd name="connsiteY2" fmla="*/ 10800 h 21600"/>
                  <a:gd name="connsiteX3" fmla="*/ 19401 w 21602"/>
                  <a:gd name="connsiteY3" fmla="*/ 21600 h 21600"/>
                  <a:gd name="connsiteX4" fmla="*/ 2292 w 21602"/>
                  <a:gd name="connsiteY4" fmla="*/ 20648 h 21600"/>
                  <a:gd name="connsiteX5" fmla="*/ 1 w 21602"/>
                  <a:gd name="connsiteY5" fmla="*/ 10800 h 21600"/>
                  <a:gd name="connsiteX6" fmla="*/ 2201 w 21602"/>
                  <a:gd name="connsiteY6" fmla="*/ 0 h 21600"/>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515 w 21601"/>
                  <a:gd name="connsiteY3" fmla="*/ 20171 h 20648"/>
                  <a:gd name="connsiteX4" fmla="*/ 2292 w 21601"/>
                  <a:gd name="connsiteY4" fmla="*/ 20648 h 20648"/>
                  <a:gd name="connsiteX5" fmla="*/ 1 w 21601"/>
                  <a:gd name="connsiteY5" fmla="*/ 10800 h 20648"/>
                  <a:gd name="connsiteX6" fmla="*/ 2201 w 21601"/>
                  <a:gd name="connsiteY6" fmla="*/ 0 h 20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1" h="20648">
                    <a:moveTo>
                      <a:pt x="2201" y="0"/>
                    </a:moveTo>
                    <a:lnTo>
                      <a:pt x="19423" y="357"/>
                    </a:lnTo>
                    <a:cubicBezTo>
                      <a:pt x="21342" y="357"/>
                      <a:pt x="21586" y="7498"/>
                      <a:pt x="21601" y="10800"/>
                    </a:cubicBezTo>
                    <a:cubicBezTo>
                      <a:pt x="21616" y="14102"/>
                      <a:pt x="21434" y="20171"/>
                      <a:pt x="19515" y="20171"/>
                    </a:cubicBezTo>
                    <a:lnTo>
                      <a:pt x="2292" y="20648"/>
                    </a:lnTo>
                    <a:cubicBezTo>
                      <a:pt x="373" y="20648"/>
                      <a:pt x="16" y="14241"/>
                      <a:pt x="1" y="10800"/>
                    </a:cubicBezTo>
                    <a:cubicBezTo>
                      <a:pt x="-14" y="7359"/>
                      <a:pt x="282" y="0"/>
                      <a:pt x="2201" y="0"/>
                    </a:cubicBezTo>
                    <a:close/>
                  </a:path>
                </a:pathLst>
              </a:custGeom>
              <a:solidFill>
                <a:schemeClr val="bg1">
                  <a:lumMod val="85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latin typeface="Arial" panose="020B0604020202020204" pitchFamily="34" charset="0"/>
                  <a:cs typeface="Arial" panose="020B0604020202020204" pitchFamily="34" charset="0"/>
                </a:endParaRPr>
              </a:p>
            </p:txBody>
          </p:sp>
          <p:sp>
            <p:nvSpPr>
              <p:cNvPr id="861" name="文本框 860">
                <a:extLst>
                  <a:ext uri="{FF2B5EF4-FFF2-40B4-BE49-F238E27FC236}">
                    <a16:creationId xmlns:a16="http://schemas.microsoft.com/office/drawing/2014/main" id="{A7C9A1BF-D880-8135-331B-965107F71BB2}"/>
                  </a:ext>
                </a:extLst>
              </p:cNvPr>
              <p:cNvSpPr txBox="1"/>
              <p:nvPr/>
            </p:nvSpPr>
            <p:spPr>
              <a:xfrm>
                <a:off x="1406155" y="6049999"/>
                <a:ext cx="450062" cy="215444"/>
              </a:xfrm>
              <a:prstGeom prst="rect">
                <a:avLst/>
              </a:prstGeom>
              <a:noFill/>
            </p:spPr>
            <p:txBody>
              <a:bodyPr wrap="square" rtlCol="0">
                <a:spAutoFit/>
              </a:bodyPr>
              <a:lstStyle/>
              <a:p>
                <a:r>
                  <a:rPr lang="en-GB" sz="800" dirty="0">
                    <a:latin typeface="Arial" panose="020B0604020202020204" pitchFamily="34" charset="0"/>
                    <a:cs typeface="Arial" panose="020B0604020202020204" pitchFamily="34" charset="0"/>
                  </a:rPr>
                  <a:t>CMV</a:t>
                </a:r>
              </a:p>
            </p:txBody>
          </p:sp>
          <p:sp>
            <p:nvSpPr>
              <p:cNvPr id="862" name="文本框 861">
                <a:extLst>
                  <a:ext uri="{FF2B5EF4-FFF2-40B4-BE49-F238E27FC236}">
                    <a16:creationId xmlns:a16="http://schemas.microsoft.com/office/drawing/2014/main" id="{CAF820A8-71B4-49A0-8997-0D52A11EA4A9}"/>
                  </a:ext>
                </a:extLst>
              </p:cNvPr>
              <p:cNvSpPr txBox="1"/>
              <p:nvPr/>
            </p:nvSpPr>
            <p:spPr>
              <a:xfrm>
                <a:off x="2144322" y="6049999"/>
                <a:ext cx="500108" cy="215444"/>
              </a:xfrm>
              <a:prstGeom prst="rect">
                <a:avLst/>
              </a:prstGeom>
              <a:noFill/>
            </p:spPr>
            <p:txBody>
              <a:bodyPr wrap="square" rtlCol="0">
                <a:spAutoFit/>
              </a:bodyPr>
              <a:lstStyle/>
              <a:p>
                <a:r>
                  <a:rPr lang="en-GB" sz="800" dirty="0">
                    <a:latin typeface="Arial" panose="020B0604020202020204" pitchFamily="34" charset="0"/>
                    <a:cs typeface="Arial" panose="020B0604020202020204" pitchFamily="34" charset="0"/>
                  </a:rPr>
                  <a:t>Gluc3’</a:t>
                </a:r>
              </a:p>
            </p:txBody>
          </p:sp>
          <p:sp>
            <p:nvSpPr>
              <p:cNvPr id="863" name="文本框 862">
                <a:extLst>
                  <a:ext uri="{FF2B5EF4-FFF2-40B4-BE49-F238E27FC236}">
                    <a16:creationId xmlns:a16="http://schemas.microsoft.com/office/drawing/2014/main" id="{62FDB44A-D0B9-6B8D-FEBF-B7225FF1CC53}"/>
                  </a:ext>
                </a:extLst>
              </p:cNvPr>
              <p:cNvSpPr txBox="1"/>
              <p:nvPr/>
            </p:nvSpPr>
            <p:spPr>
              <a:xfrm>
                <a:off x="2662457" y="6049999"/>
                <a:ext cx="500108" cy="215444"/>
              </a:xfrm>
              <a:prstGeom prst="rect">
                <a:avLst/>
              </a:prstGeom>
              <a:noFill/>
            </p:spPr>
            <p:txBody>
              <a:bodyPr wrap="square" rtlCol="0">
                <a:spAutoFit/>
              </a:bodyPr>
              <a:lstStyle/>
              <a:p>
                <a:r>
                  <a:rPr lang="en-GB" sz="800" dirty="0">
                    <a:latin typeface="Arial" panose="020B0604020202020204" pitchFamily="34" charset="0"/>
                    <a:cs typeface="Arial" panose="020B0604020202020204" pitchFamily="34" charset="0"/>
                  </a:rPr>
                  <a:t>Gluc5’</a:t>
                </a:r>
              </a:p>
            </p:txBody>
          </p:sp>
          <p:sp>
            <p:nvSpPr>
              <p:cNvPr id="864" name="文本框 863">
                <a:extLst>
                  <a:ext uri="{FF2B5EF4-FFF2-40B4-BE49-F238E27FC236}">
                    <a16:creationId xmlns:a16="http://schemas.microsoft.com/office/drawing/2014/main" id="{49DD8E5D-EB19-561B-EDA8-14C6383E2A7D}"/>
                  </a:ext>
                </a:extLst>
              </p:cNvPr>
              <p:cNvSpPr txBox="1"/>
              <p:nvPr/>
            </p:nvSpPr>
            <p:spPr>
              <a:xfrm>
                <a:off x="2265232" y="6260320"/>
                <a:ext cx="1742276" cy="215444"/>
              </a:xfrm>
              <a:prstGeom prst="rect">
                <a:avLst/>
              </a:prstGeom>
              <a:noFill/>
            </p:spPr>
            <p:txBody>
              <a:bodyPr wrap="square" rtlCol="0">
                <a:spAutoFit/>
              </a:bodyPr>
              <a:lstStyle/>
              <a:p>
                <a:r>
                  <a:rPr lang="en-GB" sz="800" dirty="0">
                    <a:latin typeface="Arial" panose="020B0604020202020204" pitchFamily="34" charset="0"/>
                    <a:cs typeface="Arial" panose="020B0604020202020204" pitchFamily="34" charset="0"/>
                  </a:rPr>
                  <a:t>Synthetic intron (SV40 poly A)</a:t>
                </a:r>
              </a:p>
            </p:txBody>
          </p:sp>
          <p:sp>
            <p:nvSpPr>
              <p:cNvPr id="865" name="文本框 864">
                <a:extLst>
                  <a:ext uri="{FF2B5EF4-FFF2-40B4-BE49-F238E27FC236}">
                    <a16:creationId xmlns:a16="http://schemas.microsoft.com/office/drawing/2014/main" id="{1FBB39D4-FB09-8F24-2A61-42E98621DE99}"/>
                  </a:ext>
                </a:extLst>
              </p:cNvPr>
              <p:cNvSpPr txBox="1"/>
              <p:nvPr/>
            </p:nvSpPr>
            <p:spPr>
              <a:xfrm>
                <a:off x="3017063" y="6050397"/>
                <a:ext cx="599352" cy="215444"/>
              </a:xfrm>
              <a:prstGeom prst="rect">
                <a:avLst/>
              </a:prstGeom>
              <a:noFill/>
            </p:spPr>
            <p:txBody>
              <a:bodyPr wrap="square" rtlCol="0">
                <a:spAutoFit/>
              </a:bodyPr>
              <a:lstStyle/>
              <a:p>
                <a:r>
                  <a:rPr lang="en-GB" sz="800" dirty="0" err="1">
                    <a:latin typeface="Arial" panose="020B0604020202020204" pitchFamily="34" charset="0"/>
                    <a:cs typeface="Arial" panose="020B0604020202020204" pitchFamily="34" charset="0"/>
                  </a:rPr>
                  <a:t>miniCMV</a:t>
                </a:r>
                <a:endParaRPr lang="en-GB" sz="800" dirty="0">
                  <a:latin typeface="Arial" panose="020B0604020202020204" pitchFamily="34" charset="0"/>
                  <a:cs typeface="Arial" panose="020B0604020202020204" pitchFamily="34" charset="0"/>
                </a:endParaRPr>
              </a:p>
            </p:txBody>
          </p:sp>
          <p:cxnSp>
            <p:nvCxnSpPr>
              <p:cNvPr id="866" name="直接箭头连接符 865">
                <a:extLst>
                  <a:ext uri="{FF2B5EF4-FFF2-40B4-BE49-F238E27FC236}">
                    <a16:creationId xmlns:a16="http://schemas.microsoft.com/office/drawing/2014/main" id="{6C6F2963-2C08-7873-906C-58F20518C027}"/>
                  </a:ext>
                </a:extLst>
              </p:cNvPr>
              <p:cNvCxnSpPr>
                <a:cxnSpLocks/>
              </p:cNvCxnSpPr>
              <p:nvPr/>
            </p:nvCxnSpPr>
            <p:spPr>
              <a:xfrm>
                <a:off x="2605103" y="6159164"/>
                <a:ext cx="78654" cy="0"/>
              </a:xfrm>
              <a:prstGeom prst="straightConnector1">
                <a:avLst/>
              </a:prstGeom>
              <a:ln w="15875" cap="sq">
                <a:solidFill>
                  <a:schemeClr val="tx1"/>
                </a:solidFill>
                <a:headEnd type="diamond" w="sm" len="sm"/>
                <a:tailEnd type="none" w="sm" len="med"/>
              </a:ln>
            </p:spPr>
            <p:style>
              <a:lnRef idx="1">
                <a:schemeClr val="accent1"/>
              </a:lnRef>
              <a:fillRef idx="0">
                <a:schemeClr val="accent1"/>
              </a:fillRef>
              <a:effectRef idx="0">
                <a:schemeClr val="accent1"/>
              </a:effectRef>
              <a:fontRef idx="minor">
                <a:schemeClr val="tx1"/>
              </a:fontRef>
            </p:style>
          </p:cxnSp>
          <p:cxnSp>
            <p:nvCxnSpPr>
              <p:cNvPr id="868" name="直接箭头连接符 867">
                <a:extLst>
                  <a:ext uri="{FF2B5EF4-FFF2-40B4-BE49-F238E27FC236}">
                    <a16:creationId xmlns:a16="http://schemas.microsoft.com/office/drawing/2014/main" id="{079E3A22-6F18-57D2-D52D-79B0622D5EFF}"/>
                  </a:ext>
                </a:extLst>
              </p:cNvPr>
              <p:cNvCxnSpPr>
                <a:cxnSpLocks/>
              </p:cNvCxnSpPr>
              <p:nvPr/>
            </p:nvCxnSpPr>
            <p:spPr>
              <a:xfrm flipV="1">
                <a:off x="2627763" y="6238258"/>
                <a:ext cx="0" cy="72000"/>
              </a:xfrm>
              <a:prstGeom prst="straightConnector1">
                <a:avLst/>
              </a:prstGeom>
              <a:ln w="15875" cap="rnd">
                <a:solidFill>
                  <a:schemeClr val="tx1"/>
                </a:solidFill>
                <a:headEnd type="none" w="sm" len="sm"/>
                <a:tailEnd type="none" w="sm" len="med"/>
              </a:ln>
            </p:spPr>
            <p:style>
              <a:lnRef idx="1">
                <a:schemeClr val="accent1"/>
              </a:lnRef>
              <a:fillRef idx="0">
                <a:schemeClr val="accent1"/>
              </a:fillRef>
              <a:effectRef idx="0">
                <a:schemeClr val="accent1"/>
              </a:effectRef>
              <a:fontRef idx="minor">
                <a:schemeClr val="tx1"/>
              </a:fontRef>
            </p:style>
          </p:cxnSp>
          <p:sp>
            <p:nvSpPr>
              <p:cNvPr id="869" name="流程图: 终止 29">
                <a:extLst>
                  <a:ext uri="{FF2B5EF4-FFF2-40B4-BE49-F238E27FC236}">
                    <a16:creationId xmlns:a16="http://schemas.microsoft.com/office/drawing/2014/main" id="{18ACC54C-0879-54B7-E7EB-02D14E2EBD3A}"/>
                  </a:ext>
                </a:extLst>
              </p:cNvPr>
              <p:cNvSpPr/>
              <p:nvPr/>
            </p:nvSpPr>
            <p:spPr>
              <a:xfrm>
                <a:off x="1988369" y="6098811"/>
                <a:ext cx="174015" cy="124126"/>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2245 w 21645"/>
                  <a:gd name="connsiteY0" fmla="*/ 0 h 21600"/>
                  <a:gd name="connsiteX1" fmla="*/ 18170 w 21645"/>
                  <a:gd name="connsiteY1" fmla="*/ 0 h 21600"/>
                  <a:gd name="connsiteX2" fmla="*/ 21645 w 21645"/>
                  <a:gd name="connsiteY2" fmla="*/ 10800 h 21600"/>
                  <a:gd name="connsiteX3" fmla="*/ 18170 w 21645"/>
                  <a:gd name="connsiteY3" fmla="*/ 21600 h 21600"/>
                  <a:gd name="connsiteX4" fmla="*/ 3520 w 21645"/>
                  <a:gd name="connsiteY4" fmla="*/ 21600 h 21600"/>
                  <a:gd name="connsiteX5" fmla="*/ 45 w 21645"/>
                  <a:gd name="connsiteY5" fmla="*/ 10800 h 21600"/>
                  <a:gd name="connsiteX6" fmla="*/ 2245 w 21645"/>
                  <a:gd name="connsiteY6" fmla="*/ 0 h 21600"/>
                  <a:gd name="connsiteX0" fmla="*/ 2201 w 21601"/>
                  <a:gd name="connsiteY0" fmla="*/ 0 h 21600"/>
                  <a:gd name="connsiteX1" fmla="*/ 18126 w 21601"/>
                  <a:gd name="connsiteY1" fmla="*/ 0 h 21600"/>
                  <a:gd name="connsiteX2" fmla="*/ 21601 w 21601"/>
                  <a:gd name="connsiteY2" fmla="*/ 10800 h 21600"/>
                  <a:gd name="connsiteX3" fmla="*/ 18126 w 21601"/>
                  <a:gd name="connsiteY3" fmla="*/ 21600 h 21600"/>
                  <a:gd name="connsiteX4" fmla="*/ 2292 w 21601"/>
                  <a:gd name="connsiteY4" fmla="*/ 20648 h 21600"/>
                  <a:gd name="connsiteX5" fmla="*/ 1 w 21601"/>
                  <a:gd name="connsiteY5" fmla="*/ 10800 h 21600"/>
                  <a:gd name="connsiteX6" fmla="*/ 2201 w 21601"/>
                  <a:gd name="connsiteY6" fmla="*/ 0 h 21600"/>
                  <a:gd name="connsiteX0" fmla="*/ 2201 w 21646"/>
                  <a:gd name="connsiteY0" fmla="*/ 0 h 21600"/>
                  <a:gd name="connsiteX1" fmla="*/ 18126 w 21646"/>
                  <a:gd name="connsiteY1" fmla="*/ 0 h 21600"/>
                  <a:gd name="connsiteX2" fmla="*/ 21601 w 21646"/>
                  <a:gd name="connsiteY2" fmla="*/ 10800 h 21600"/>
                  <a:gd name="connsiteX3" fmla="*/ 19401 w 21646"/>
                  <a:gd name="connsiteY3" fmla="*/ 21600 h 21600"/>
                  <a:gd name="connsiteX4" fmla="*/ 2292 w 21646"/>
                  <a:gd name="connsiteY4" fmla="*/ 20648 h 21600"/>
                  <a:gd name="connsiteX5" fmla="*/ 1 w 21646"/>
                  <a:gd name="connsiteY5" fmla="*/ 10800 h 21600"/>
                  <a:gd name="connsiteX6" fmla="*/ 2201 w 21646"/>
                  <a:gd name="connsiteY6" fmla="*/ 0 h 21600"/>
                  <a:gd name="connsiteX0" fmla="*/ 2201 w 21602"/>
                  <a:gd name="connsiteY0" fmla="*/ 0 h 21600"/>
                  <a:gd name="connsiteX1" fmla="*/ 19218 w 21602"/>
                  <a:gd name="connsiteY1" fmla="*/ 0 h 21600"/>
                  <a:gd name="connsiteX2" fmla="*/ 21601 w 21602"/>
                  <a:gd name="connsiteY2" fmla="*/ 10800 h 21600"/>
                  <a:gd name="connsiteX3" fmla="*/ 19401 w 21602"/>
                  <a:gd name="connsiteY3" fmla="*/ 21600 h 21600"/>
                  <a:gd name="connsiteX4" fmla="*/ 2292 w 21602"/>
                  <a:gd name="connsiteY4" fmla="*/ 20648 h 21600"/>
                  <a:gd name="connsiteX5" fmla="*/ 1 w 21602"/>
                  <a:gd name="connsiteY5" fmla="*/ 10800 h 21600"/>
                  <a:gd name="connsiteX6" fmla="*/ 2201 w 21602"/>
                  <a:gd name="connsiteY6" fmla="*/ 0 h 21600"/>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515 w 21601"/>
                  <a:gd name="connsiteY3" fmla="*/ 20171 h 20648"/>
                  <a:gd name="connsiteX4" fmla="*/ 2292 w 21601"/>
                  <a:gd name="connsiteY4" fmla="*/ 20648 h 20648"/>
                  <a:gd name="connsiteX5" fmla="*/ 1 w 21601"/>
                  <a:gd name="connsiteY5" fmla="*/ 10800 h 20648"/>
                  <a:gd name="connsiteX6" fmla="*/ 2201 w 21601"/>
                  <a:gd name="connsiteY6" fmla="*/ 0 h 20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1" h="20648">
                    <a:moveTo>
                      <a:pt x="2201" y="0"/>
                    </a:moveTo>
                    <a:lnTo>
                      <a:pt x="19423" y="357"/>
                    </a:lnTo>
                    <a:cubicBezTo>
                      <a:pt x="21342" y="357"/>
                      <a:pt x="21586" y="7498"/>
                      <a:pt x="21601" y="10800"/>
                    </a:cubicBezTo>
                    <a:cubicBezTo>
                      <a:pt x="21616" y="14102"/>
                      <a:pt x="21434" y="20171"/>
                      <a:pt x="19515" y="20171"/>
                    </a:cubicBezTo>
                    <a:lnTo>
                      <a:pt x="2292" y="20648"/>
                    </a:lnTo>
                    <a:cubicBezTo>
                      <a:pt x="373" y="20648"/>
                      <a:pt x="16" y="14241"/>
                      <a:pt x="1" y="10800"/>
                    </a:cubicBezTo>
                    <a:cubicBezTo>
                      <a:pt x="-14" y="7359"/>
                      <a:pt x="282" y="0"/>
                      <a:pt x="2201" y="0"/>
                    </a:cubicBezTo>
                    <a:close/>
                  </a:path>
                </a:pathLst>
              </a:custGeom>
              <a:solidFill>
                <a:schemeClr val="accent4">
                  <a:lumMod val="5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latin typeface="Arial" panose="020B0604020202020204" pitchFamily="34" charset="0"/>
                  <a:cs typeface="Arial" panose="020B0604020202020204" pitchFamily="34" charset="0"/>
                </a:endParaRPr>
              </a:p>
            </p:txBody>
          </p:sp>
          <p:sp>
            <p:nvSpPr>
              <p:cNvPr id="870" name="文本框 869">
                <a:extLst>
                  <a:ext uri="{FF2B5EF4-FFF2-40B4-BE49-F238E27FC236}">
                    <a16:creationId xmlns:a16="http://schemas.microsoft.com/office/drawing/2014/main" id="{D6A64BCD-3F0E-1DA4-B163-B474AF423B8A}"/>
                  </a:ext>
                </a:extLst>
              </p:cNvPr>
              <p:cNvSpPr txBox="1"/>
              <p:nvPr/>
            </p:nvSpPr>
            <p:spPr>
              <a:xfrm>
                <a:off x="1698847" y="6262321"/>
                <a:ext cx="726785" cy="215444"/>
              </a:xfrm>
              <a:prstGeom prst="rect">
                <a:avLst/>
              </a:prstGeom>
              <a:noFill/>
            </p:spPr>
            <p:txBody>
              <a:bodyPr wrap="square" rtlCol="0">
                <a:spAutoFit/>
              </a:bodyPr>
              <a:lstStyle/>
              <a:p>
                <a:r>
                  <a:rPr lang="en-GB" sz="800" dirty="0" err="1">
                    <a:latin typeface="Arial" panose="020B0604020202020204" pitchFamily="34" charset="0"/>
                    <a:cs typeface="Arial" panose="020B0604020202020204" pitchFamily="34" charset="0"/>
                  </a:rPr>
                  <a:t>tetR</a:t>
                </a:r>
                <a:r>
                  <a:rPr lang="en-GB" sz="800" dirty="0">
                    <a:latin typeface="Arial" panose="020B0604020202020204" pitchFamily="34" charset="0"/>
                    <a:cs typeface="Arial" panose="020B0604020202020204" pitchFamily="34" charset="0"/>
                  </a:rPr>
                  <a:t>-KRAB</a:t>
                </a:r>
              </a:p>
            </p:txBody>
          </p:sp>
          <p:cxnSp>
            <p:nvCxnSpPr>
              <p:cNvPr id="871" name="直接箭头连接符 870">
                <a:extLst>
                  <a:ext uri="{FF2B5EF4-FFF2-40B4-BE49-F238E27FC236}">
                    <a16:creationId xmlns:a16="http://schemas.microsoft.com/office/drawing/2014/main" id="{EB19EF7A-4F3F-6B5F-F9DC-1D48E0555163}"/>
                  </a:ext>
                </a:extLst>
              </p:cNvPr>
              <p:cNvCxnSpPr>
                <a:cxnSpLocks/>
              </p:cNvCxnSpPr>
              <p:nvPr/>
            </p:nvCxnSpPr>
            <p:spPr>
              <a:xfrm flipV="1">
                <a:off x="2062385" y="6244608"/>
                <a:ext cx="0" cy="72000"/>
              </a:xfrm>
              <a:prstGeom prst="straightConnector1">
                <a:avLst/>
              </a:prstGeom>
              <a:ln w="15875" cap="rnd">
                <a:solidFill>
                  <a:schemeClr val="tx1"/>
                </a:solidFill>
                <a:headEnd type="none" w="sm" len="sm"/>
                <a:tailEnd type="none" w="sm" len="med"/>
              </a:ln>
            </p:spPr>
            <p:style>
              <a:lnRef idx="1">
                <a:schemeClr val="accent1"/>
              </a:lnRef>
              <a:fillRef idx="0">
                <a:schemeClr val="accent1"/>
              </a:fillRef>
              <a:effectRef idx="0">
                <a:schemeClr val="accent1"/>
              </a:effectRef>
              <a:fontRef idx="minor">
                <a:schemeClr val="tx1"/>
              </a:fontRef>
            </p:style>
          </p:cxnSp>
        </p:grpSp>
        <p:grpSp>
          <p:nvGrpSpPr>
            <p:cNvPr id="873" name="组合 872">
              <a:extLst>
                <a:ext uri="{FF2B5EF4-FFF2-40B4-BE49-F238E27FC236}">
                  <a16:creationId xmlns:a16="http://schemas.microsoft.com/office/drawing/2014/main" id="{B488AB51-EBBD-89F3-CE5D-672E76924F57}"/>
                </a:ext>
              </a:extLst>
            </p:cNvPr>
            <p:cNvGrpSpPr/>
            <p:nvPr/>
          </p:nvGrpSpPr>
          <p:grpSpPr>
            <a:xfrm>
              <a:off x="1154542" y="6294238"/>
              <a:ext cx="2332110" cy="565366"/>
              <a:chOff x="1379268" y="6025851"/>
              <a:chExt cx="2332110" cy="565366"/>
            </a:xfrm>
          </p:grpSpPr>
          <p:sp>
            <p:nvSpPr>
              <p:cNvPr id="874" name="箭头: 右 873">
                <a:extLst>
                  <a:ext uri="{FF2B5EF4-FFF2-40B4-BE49-F238E27FC236}">
                    <a16:creationId xmlns:a16="http://schemas.microsoft.com/office/drawing/2014/main" id="{5D13FA18-4C0F-7A8B-F263-9301BD2742E5}"/>
                  </a:ext>
                </a:extLst>
              </p:cNvPr>
              <p:cNvSpPr/>
              <p:nvPr/>
            </p:nvSpPr>
            <p:spPr>
              <a:xfrm>
                <a:off x="1379268" y="6025851"/>
                <a:ext cx="396000" cy="258763"/>
              </a:xfrm>
              <a:prstGeom prst="rightArrow">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00"/>
              </a:p>
            </p:txBody>
          </p:sp>
          <p:sp>
            <p:nvSpPr>
              <p:cNvPr id="875" name="箭头: 五边形 540">
                <a:extLst>
                  <a:ext uri="{FF2B5EF4-FFF2-40B4-BE49-F238E27FC236}">
                    <a16:creationId xmlns:a16="http://schemas.microsoft.com/office/drawing/2014/main" id="{E0A4409F-0544-D993-09DE-050C45FFDA24}"/>
                  </a:ext>
                </a:extLst>
              </p:cNvPr>
              <p:cNvSpPr/>
              <p:nvPr/>
            </p:nvSpPr>
            <p:spPr>
              <a:xfrm>
                <a:off x="2566436" y="6093168"/>
                <a:ext cx="144000" cy="124127"/>
              </a:xfrm>
              <a:custGeom>
                <a:avLst/>
                <a:gdLst>
                  <a:gd name="connsiteX0" fmla="*/ 0 w 240574"/>
                  <a:gd name="connsiteY0" fmla="*/ 0 h 93985"/>
                  <a:gd name="connsiteX1" fmla="*/ 193582 w 240574"/>
                  <a:gd name="connsiteY1" fmla="*/ 0 h 93985"/>
                  <a:gd name="connsiteX2" fmla="*/ 240574 w 240574"/>
                  <a:gd name="connsiteY2" fmla="*/ 46993 h 93985"/>
                  <a:gd name="connsiteX3" fmla="*/ 193582 w 240574"/>
                  <a:gd name="connsiteY3" fmla="*/ 93985 h 93985"/>
                  <a:gd name="connsiteX4" fmla="*/ 0 w 240574"/>
                  <a:gd name="connsiteY4" fmla="*/ 93985 h 93985"/>
                  <a:gd name="connsiteX5" fmla="*/ 0 w 240574"/>
                  <a:gd name="connsiteY5" fmla="*/ 0 h 93985"/>
                  <a:gd name="connsiteX0" fmla="*/ 14195 w 254769"/>
                  <a:gd name="connsiteY0" fmla="*/ 0 h 93985"/>
                  <a:gd name="connsiteX1" fmla="*/ 207777 w 254769"/>
                  <a:gd name="connsiteY1" fmla="*/ 0 h 93985"/>
                  <a:gd name="connsiteX2" fmla="*/ 254769 w 254769"/>
                  <a:gd name="connsiteY2" fmla="*/ 46993 h 93985"/>
                  <a:gd name="connsiteX3" fmla="*/ 207777 w 254769"/>
                  <a:gd name="connsiteY3" fmla="*/ 93985 h 93985"/>
                  <a:gd name="connsiteX4" fmla="*/ 14195 w 254769"/>
                  <a:gd name="connsiteY4" fmla="*/ 93985 h 93985"/>
                  <a:gd name="connsiteX5" fmla="*/ 0 w 254769"/>
                  <a:gd name="connsiteY5" fmla="*/ 42652 h 93985"/>
                  <a:gd name="connsiteX6" fmla="*/ 14195 w 254769"/>
                  <a:gd name="connsiteY6" fmla="*/ 0 h 93985"/>
                  <a:gd name="connsiteX0" fmla="*/ 14195 w 254769"/>
                  <a:gd name="connsiteY0" fmla="*/ 0 h 93985"/>
                  <a:gd name="connsiteX1" fmla="*/ 207777 w 254769"/>
                  <a:gd name="connsiteY1" fmla="*/ 0 h 93985"/>
                  <a:gd name="connsiteX2" fmla="*/ 254769 w 254769"/>
                  <a:gd name="connsiteY2" fmla="*/ 46993 h 93985"/>
                  <a:gd name="connsiteX3" fmla="*/ 207777 w 254769"/>
                  <a:gd name="connsiteY3" fmla="*/ 93985 h 93985"/>
                  <a:gd name="connsiteX4" fmla="*/ 14195 w 254769"/>
                  <a:gd name="connsiteY4" fmla="*/ 93985 h 93985"/>
                  <a:gd name="connsiteX5" fmla="*/ 0 w 254769"/>
                  <a:gd name="connsiteY5" fmla="*/ 42652 h 93985"/>
                  <a:gd name="connsiteX6" fmla="*/ 14195 w 254769"/>
                  <a:gd name="connsiteY6" fmla="*/ 0 h 93985"/>
                  <a:gd name="connsiteX0" fmla="*/ 14195 w 254769"/>
                  <a:gd name="connsiteY0" fmla="*/ 0 h 93985"/>
                  <a:gd name="connsiteX1" fmla="*/ 207777 w 254769"/>
                  <a:gd name="connsiteY1" fmla="*/ 0 h 93985"/>
                  <a:gd name="connsiteX2" fmla="*/ 254769 w 254769"/>
                  <a:gd name="connsiteY2" fmla="*/ 46993 h 93985"/>
                  <a:gd name="connsiteX3" fmla="*/ 207777 w 254769"/>
                  <a:gd name="connsiteY3" fmla="*/ 93985 h 93985"/>
                  <a:gd name="connsiteX4" fmla="*/ 14195 w 254769"/>
                  <a:gd name="connsiteY4" fmla="*/ 93985 h 93985"/>
                  <a:gd name="connsiteX5" fmla="*/ 0 w 254769"/>
                  <a:gd name="connsiteY5" fmla="*/ 42652 h 93985"/>
                  <a:gd name="connsiteX6" fmla="*/ 14195 w 254769"/>
                  <a:gd name="connsiteY6" fmla="*/ 0 h 93985"/>
                  <a:gd name="connsiteX0" fmla="*/ 14195 w 254769"/>
                  <a:gd name="connsiteY0" fmla="*/ 0 h 93985"/>
                  <a:gd name="connsiteX1" fmla="*/ 207777 w 254769"/>
                  <a:gd name="connsiteY1" fmla="*/ 0 h 93985"/>
                  <a:gd name="connsiteX2" fmla="*/ 254769 w 254769"/>
                  <a:gd name="connsiteY2" fmla="*/ 46993 h 93985"/>
                  <a:gd name="connsiteX3" fmla="*/ 207777 w 254769"/>
                  <a:gd name="connsiteY3" fmla="*/ 93985 h 93985"/>
                  <a:gd name="connsiteX4" fmla="*/ 14195 w 254769"/>
                  <a:gd name="connsiteY4" fmla="*/ 93985 h 93985"/>
                  <a:gd name="connsiteX5" fmla="*/ 0 w 254769"/>
                  <a:gd name="connsiteY5" fmla="*/ 42652 h 93985"/>
                  <a:gd name="connsiteX6" fmla="*/ 14195 w 254769"/>
                  <a:gd name="connsiteY6" fmla="*/ 0 h 93985"/>
                  <a:gd name="connsiteX0" fmla="*/ 14195 w 254769"/>
                  <a:gd name="connsiteY0" fmla="*/ 0 h 93985"/>
                  <a:gd name="connsiteX1" fmla="*/ 207777 w 254769"/>
                  <a:gd name="connsiteY1" fmla="*/ 0 h 93985"/>
                  <a:gd name="connsiteX2" fmla="*/ 254769 w 254769"/>
                  <a:gd name="connsiteY2" fmla="*/ 46993 h 93985"/>
                  <a:gd name="connsiteX3" fmla="*/ 207777 w 254769"/>
                  <a:gd name="connsiteY3" fmla="*/ 93985 h 93985"/>
                  <a:gd name="connsiteX4" fmla="*/ 14195 w 254769"/>
                  <a:gd name="connsiteY4" fmla="*/ 93985 h 93985"/>
                  <a:gd name="connsiteX5" fmla="*/ 0 w 254769"/>
                  <a:gd name="connsiteY5" fmla="*/ 42652 h 93985"/>
                  <a:gd name="connsiteX6" fmla="*/ 14195 w 254769"/>
                  <a:gd name="connsiteY6" fmla="*/ 0 h 93985"/>
                  <a:gd name="connsiteX0" fmla="*/ 14204 w 254778"/>
                  <a:gd name="connsiteY0" fmla="*/ 0 h 93985"/>
                  <a:gd name="connsiteX1" fmla="*/ 207786 w 254778"/>
                  <a:gd name="connsiteY1" fmla="*/ 0 h 93985"/>
                  <a:gd name="connsiteX2" fmla="*/ 254778 w 254778"/>
                  <a:gd name="connsiteY2" fmla="*/ 46993 h 93985"/>
                  <a:gd name="connsiteX3" fmla="*/ 207786 w 254778"/>
                  <a:gd name="connsiteY3" fmla="*/ 93985 h 93985"/>
                  <a:gd name="connsiteX4" fmla="*/ 14204 w 254778"/>
                  <a:gd name="connsiteY4" fmla="*/ 93985 h 93985"/>
                  <a:gd name="connsiteX5" fmla="*/ 9 w 254778"/>
                  <a:gd name="connsiteY5" fmla="*/ 42652 h 93985"/>
                  <a:gd name="connsiteX6" fmla="*/ 14204 w 254778"/>
                  <a:gd name="connsiteY6" fmla="*/ 0 h 93985"/>
                  <a:gd name="connsiteX0" fmla="*/ 14211 w 254785"/>
                  <a:gd name="connsiteY0" fmla="*/ 0 h 93985"/>
                  <a:gd name="connsiteX1" fmla="*/ 207793 w 254785"/>
                  <a:gd name="connsiteY1" fmla="*/ 0 h 93985"/>
                  <a:gd name="connsiteX2" fmla="*/ 254785 w 254785"/>
                  <a:gd name="connsiteY2" fmla="*/ 46993 h 93985"/>
                  <a:gd name="connsiteX3" fmla="*/ 207793 w 254785"/>
                  <a:gd name="connsiteY3" fmla="*/ 93985 h 93985"/>
                  <a:gd name="connsiteX4" fmla="*/ 14211 w 254785"/>
                  <a:gd name="connsiteY4" fmla="*/ 93985 h 93985"/>
                  <a:gd name="connsiteX5" fmla="*/ 16 w 254785"/>
                  <a:gd name="connsiteY5" fmla="*/ 42652 h 93985"/>
                  <a:gd name="connsiteX6" fmla="*/ 14211 w 254785"/>
                  <a:gd name="connsiteY6" fmla="*/ 0 h 93985"/>
                  <a:gd name="connsiteX0" fmla="*/ 14196 w 254770"/>
                  <a:gd name="connsiteY0" fmla="*/ 0 h 93985"/>
                  <a:gd name="connsiteX1" fmla="*/ 207778 w 254770"/>
                  <a:gd name="connsiteY1" fmla="*/ 0 h 93985"/>
                  <a:gd name="connsiteX2" fmla="*/ 254770 w 254770"/>
                  <a:gd name="connsiteY2" fmla="*/ 46993 h 93985"/>
                  <a:gd name="connsiteX3" fmla="*/ 207778 w 254770"/>
                  <a:gd name="connsiteY3" fmla="*/ 93985 h 93985"/>
                  <a:gd name="connsiteX4" fmla="*/ 14196 w 254770"/>
                  <a:gd name="connsiteY4" fmla="*/ 93985 h 93985"/>
                  <a:gd name="connsiteX5" fmla="*/ 1 w 254770"/>
                  <a:gd name="connsiteY5" fmla="*/ 42652 h 93985"/>
                  <a:gd name="connsiteX6" fmla="*/ 14196 w 254770"/>
                  <a:gd name="connsiteY6" fmla="*/ 0 h 93985"/>
                  <a:gd name="connsiteX0" fmla="*/ 14196 w 254770"/>
                  <a:gd name="connsiteY0" fmla="*/ 0 h 93985"/>
                  <a:gd name="connsiteX1" fmla="*/ 207778 w 254770"/>
                  <a:gd name="connsiteY1" fmla="*/ 0 h 93985"/>
                  <a:gd name="connsiteX2" fmla="*/ 254770 w 254770"/>
                  <a:gd name="connsiteY2" fmla="*/ 46993 h 93985"/>
                  <a:gd name="connsiteX3" fmla="*/ 207778 w 254770"/>
                  <a:gd name="connsiteY3" fmla="*/ 93985 h 93985"/>
                  <a:gd name="connsiteX4" fmla="*/ 14196 w 254770"/>
                  <a:gd name="connsiteY4" fmla="*/ 93985 h 93985"/>
                  <a:gd name="connsiteX5" fmla="*/ 1 w 254770"/>
                  <a:gd name="connsiteY5" fmla="*/ 42652 h 93985"/>
                  <a:gd name="connsiteX6" fmla="*/ 14196 w 254770"/>
                  <a:gd name="connsiteY6" fmla="*/ 0 h 93985"/>
                  <a:gd name="connsiteX0" fmla="*/ 14196 w 254770"/>
                  <a:gd name="connsiteY0" fmla="*/ 0 h 93985"/>
                  <a:gd name="connsiteX1" fmla="*/ 207778 w 254770"/>
                  <a:gd name="connsiteY1" fmla="*/ 0 h 93985"/>
                  <a:gd name="connsiteX2" fmla="*/ 254770 w 254770"/>
                  <a:gd name="connsiteY2" fmla="*/ 46993 h 93985"/>
                  <a:gd name="connsiteX3" fmla="*/ 207778 w 254770"/>
                  <a:gd name="connsiteY3" fmla="*/ 93985 h 93985"/>
                  <a:gd name="connsiteX4" fmla="*/ 14196 w 254770"/>
                  <a:gd name="connsiteY4" fmla="*/ 93985 h 93985"/>
                  <a:gd name="connsiteX5" fmla="*/ 1 w 254770"/>
                  <a:gd name="connsiteY5" fmla="*/ 42652 h 93985"/>
                  <a:gd name="connsiteX6" fmla="*/ 14196 w 254770"/>
                  <a:gd name="connsiteY6" fmla="*/ 0 h 93985"/>
                  <a:gd name="connsiteX0" fmla="*/ 14196 w 254770"/>
                  <a:gd name="connsiteY0" fmla="*/ 0 h 93985"/>
                  <a:gd name="connsiteX1" fmla="*/ 207778 w 254770"/>
                  <a:gd name="connsiteY1" fmla="*/ 0 h 93985"/>
                  <a:gd name="connsiteX2" fmla="*/ 254770 w 254770"/>
                  <a:gd name="connsiteY2" fmla="*/ 46993 h 93985"/>
                  <a:gd name="connsiteX3" fmla="*/ 207778 w 254770"/>
                  <a:gd name="connsiteY3" fmla="*/ 93985 h 93985"/>
                  <a:gd name="connsiteX4" fmla="*/ 14196 w 254770"/>
                  <a:gd name="connsiteY4" fmla="*/ 93985 h 93985"/>
                  <a:gd name="connsiteX5" fmla="*/ 1 w 254770"/>
                  <a:gd name="connsiteY5" fmla="*/ 42652 h 93985"/>
                  <a:gd name="connsiteX6" fmla="*/ 14196 w 254770"/>
                  <a:gd name="connsiteY6" fmla="*/ 0 h 93985"/>
                  <a:gd name="connsiteX0" fmla="*/ 14196 w 254770"/>
                  <a:gd name="connsiteY0" fmla="*/ 0 h 93985"/>
                  <a:gd name="connsiteX1" fmla="*/ 207778 w 254770"/>
                  <a:gd name="connsiteY1" fmla="*/ 0 h 93985"/>
                  <a:gd name="connsiteX2" fmla="*/ 254770 w 254770"/>
                  <a:gd name="connsiteY2" fmla="*/ 46993 h 93985"/>
                  <a:gd name="connsiteX3" fmla="*/ 207778 w 254770"/>
                  <a:gd name="connsiteY3" fmla="*/ 93985 h 93985"/>
                  <a:gd name="connsiteX4" fmla="*/ 14196 w 254770"/>
                  <a:gd name="connsiteY4" fmla="*/ 93985 h 93985"/>
                  <a:gd name="connsiteX5" fmla="*/ 1 w 254770"/>
                  <a:gd name="connsiteY5" fmla="*/ 42652 h 93985"/>
                  <a:gd name="connsiteX6" fmla="*/ 14196 w 254770"/>
                  <a:gd name="connsiteY6" fmla="*/ 0 h 93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4770" h="93985">
                    <a:moveTo>
                      <a:pt x="14196" y="0"/>
                    </a:moveTo>
                    <a:lnTo>
                      <a:pt x="207778" y="0"/>
                    </a:lnTo>
                    <a:lnTo>
                      <a:pt x="254770" y="46993"/>
                    </a:lnTo>
                    <a:lnTo>
                      <a:pt x="207778" y="93985"/>
                    </a:lnTo>
                    <a:lnTo>
                      <a:pt x="14196" y="93985"/>
                    </a:lnTo>
                    <a:cubicBezTo>
                      <a:pt x="6864" y="93519"/>
                      <a:pt x="199" y="67590"/>
                      <a:pt x="1" y="42652"/>
                    </a:cubicBezTo>
                    <a:cubicBezTo>
                      <a:pt x="-22" y="20620"/>
                      <a:pt x="6747" y="630"/>
                      <a:pt x="14196" y="0"/>
                    </a:cubicBezTo>
                    <a:close/>
                  </a:path>
                </a:pathLst>
              </a:custGeom>
              <a:solidFill>
                <a:schemeClr val="accent5">
                  <a:lumMod val="75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00"/>
              </a:p>
            </p:txBody>
          </p:sp>
          <p:sp>
            <p:nvSpPr>
              <p:cNvPr id="876" name="箭头: 五边形 875">
                <a:extLst>
                  <a:ext uri="{FF2B5EF4-FFF2-40B4-BE49-F238E27FC236}">
                    <a16:creationId xmlns:a16="http://schemas.microsoft.com/office/drawing/2014/main" id="{B1AA4DD5-8B2D-7A4A-D2B3-38617E6DA4E2}"/>
                  </a:ext>
                </a:extLst>
              </p:cNvPr>
              <p:cNvSpPr/>
              <p:nvPr/>
            </p:nvSpPr>
            <p:spPr>
              <a:xfrm flipH="1">
                <a:off x="2167629" y="6098776"/>
                <a:ext cx="389249" cy="112912"/>
              </a:xfrm>
              <a:prstGeom prst="homePlate">
                <a:avLst/>
              </a:prstGeom>
              <a:solidFill>
                <a:srgbClr val="FF9954"/>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00"/>
              </a:p>
            </p:txBody>
          </p:sp>
          <p:sp>
            <p:nvSpPr>
              <p:cNvPr id="877" name="箭头: 五边形 876">
                <a:extLst>
                  <a:ext uri="{FF2B5EF4-FFF2-40B4-BE49-F238E27FC236}">
                    <a16:creationId xmlns:a16="http://schemas.microsoft.com/office/drawing/2014/main" id="{E9A8ABAB-8BBE-68E2-0B9B-4395B8345FB6}"/>
                  </a:ext>
                </a:extLst>
              </p:cNvPr>
              <p:cNvSpPr/>
              <p:nvPr/>
            </p:nvSpPr>
            <p:spPr>
              <a:xfrm flipH="1">
                <a:off x="2708808" y="6098776"/>
                <a:ext cx="345999" cy="112912"/>
              </a:xfrm>
              <a:prstGeom prst="homePlate">
                <a:avLst/>
              </a:prstGeom>
              <a:solidFill>
                <a:srgbClr val="FF9954"/>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00"/>
              </a:p>
            </p:txBody>
          </p:sp>
          <p:sp>
            <p:nvSpPr>
              <p:cNvPr id="878" name="箭头: 右 877">
                <a:extLst>
                  <a:ext uri="{FF2B5EF4-FFF2-40B4-BE49-F238E27FC236}">
                    <a16:creationId xmlns:a16="http://schemas.microsoft.com/office/drawing/2014/main" id="{90934E42-8A8B-5CFB-506F-ACB20A809BD9}"/>
                  </a:ext>
                </a:extLst>
              </p:cNvPr>
              <p:cNvSpPr/>
              <p:nvPr/>
            </p:nvSpPr>
            <p:spPr>
              <a:xfrm flipH="1">
                <a:off x="3060051" y="6025851"/>
                <a:ext cx="468000" cy="258763"/>
              </a:xfrm>
              <a:prstGeom prst="rightArrow">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00"/>
              </a:p>
            </p:txBody>
          </p:sp>
          <p:sp>
            <p:nvSpPr>
              <p:cNvPr id="879" name="流程图: 终止 29">
                <a:extLst>
                  <a:ext uri="{FF2B5EF4-FFF2-40B4-BE49-F238E27FC236}">
                    <a16:creationId xmlns:a16="http://schemas.microsoft.com/office/drawing/2014/main" id="{AABC122F-0430-B70C-943A-8D6CAAF6438F}"/>
                  </a:ext>
                </a:extLst>
              </p:cNvPr>
              <p:cNvSpPr/>
              <p:nvPr/>
            </p:nvSpPr>
            <p:spPr>
              <a:xfrm>
                <a:off x="1766042" y="6098811"/>
                <a:ext cx="173000" cy="124126"/>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2245 w 21645"/>
                  <a:gd name="connsiteY0" fmla="*/ 0 h 21600"/>
                  <a:gd name="connsiteX1" fmla="*/ 18170 w 21645"/>
                  <a:gd name="connsiteY1" fmla="*/ 0 h 21600"/>
                  <a:gd name="connsiteX2" fmla="*/ 21645 w 21645"/>
                  <a:gd name="connsiteY2" fmla="*/ 10800 h 21600"/>
                  <a:gd name="connsiteX3" fmla="*/ 18170 w 21645"/>
                  <a:gd name="connsiteY3" fmla="*/ 21600 h 21600"/>
                  <a:gd name="connsiteX4" fmla="*/ 3520 w 21645"/>
                  <a:gd name="connsiteY4" fmla="*/ 21600 h 21600"/>
                  <a:gd name="connsiteX5" fmla="*/ 45 w 21645"/>
                  <a:gd name="connsiteY5" fmla="*/ 10800 h 21600"/>
                  <a:gd name="connsiteX6" fmla="*/ 2245 w 21645"/>
                  <a:gd name="connsiteY6" fmla="*/ 0 h 21600"/>
                  <a:gd name="connsiteX0" fmla="*/ 2201 w 21601"/>
                  <a:gd name="connsiteY0" fmla="*/ 0 h 21600"/>
                  <a:gd name="connsiteX1" fmla="*/ 18126 w 21601"/>
                  <a:gd name="connsiteY1" fmla="*/ 0 h 21600"/>
                  <a:gd name="connsiteX2" fmla="*/ 21601 w 21601"/>
                  <a:gd name="connsiteY2" fmla="*/ 10800 h 21600"/>
                  <a:gd name="connsiteX3" fmla="*/ 18126 w 21601"/>
                  <a:gd name="connsiteY3" fmla="*/ 21600 h 21600"/>
                  <a:gd name="connsiteX4" fmla="*/ 2292 w 21601"/>
                  <a:gd name="connsiteY4" fmla="*/ 20648 h 21600"/>
                  <a:gd name="connsiteX5" fmla="*/ 1 w 21601"/>
                  <a:gd name="connsiteY5" fmla="*/ 10800 h 21600"/>
                  <a:gd name="connsiteX6" fmla="*/ 2201 w 21601"/>
                  <a:gd name="connsiteY6" fmla="*/ 0 h 21600"/>
                  <a:gd name="connsiteX0" fmla="*/ 2201 w 21646"/>
                  <a:gd name="connsiteY0" fmla="*/ 0 h 21600"/>
                  <a:gd name="connsiteX1" fmla="*/ 18126 w 21646"/>
                  <a:gd name="connsiteY1" fmla="*/ 0 h 21600"/>
                  <a:gd name="connsiteX2" fmla="*/ 21601 w 21646"/>
                  <a:gd name="connsiteY2" fmla="*/ 10800 h 21600"/>
                  <a:gd name="connsiteX3" fmla="*/ 19401 w 21646"/>
                  <a:gd name="connsiteY3" fmla="*/ 21600 h 21600"/>
                  <a:gd name="connsiteX4" fmla="*/ 2292 w 21646"/>
                  <a:gd name="connsiteY4" fmla="*/ 20648 h 21600"/>
                  <a:gd name="connsiteX5" fmla="*/ 1 w 21646"/>
                  <a:gd name="connsiteY5" fmla="*/ 10800 h 21600"/>
                  <a:gd name="connsiteX6" fmla="*/ 2201 w 21646"/>
                  <a:gd name="connsiteY6" fmla="*/ 0 h 21600"/>
                  <a:gd name="connsiteX0" fmla="*/ 2201 w 21602"/>
                  <a:gd name="connsiteY0" fmla="*/ 0 h 21600"/>
                  <a:gd name="connsiteX1" fmla="*/ 19218 w 21602"/>
                  <a:gd name="connsiteY1" fmla="*/ 0 h 21600"/>
                  <a:gd name="connsiteX2" fmla="*/ 21601 w 21602"/>
                  <a:gd name="connsiteY2" fmla="*/ 10800 h 21600"/>
                  <a:gd name="connsiteX3" fmla="*/ 19401 w 21602"/>
                  <a:gd name="connsiteY3" fmla="*/ 21600 h 21600"/>
                  <a:gd name="connsiteX4" fmla="*/ 2292 w 21602"/>
                  <a:gd name="connsiteY4" fmla="*/ 20648 h 21600"/>
                  <a:gd name="connsiteX5" fmla="*/ 1 w 21602"/>
                  <a:gd name="connsiteY5" fmla="*/ 10800 h 21600"/>
                  <a:gd name="connsiteX6" fmla="*/ 2201 w 21602"/>
                  <a:gd name="connsiteY6" fmla="*/ 0 h 21600"/>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515 w 21601"/>
                  <a:gd name="connsiteY3" fmla="*/ 20171 h 20648"/>
                  <a:gd name="connsiteX4" fmla="*/ 2292 w 21601"/>
                  <a:gd name="connsiteY4" fmla="*/ 20648 h 20648"/>
                  <a:gd name="connsiteX5" fmla="*/ 1 w 21601"/>
                  <a:gd name="connsiteY5" fmla="*/ 10800 h 20648"/>
                  <a:gd name="connsiteX6" fmla="*/ 2201 w 21601"/>
                  <a:gd name="connsiteY6" fmla="*/ 0 h 20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1" h="20648">
                    <a:moveTo>
                      <a:pt x="2201" y="0"/>
                    </a:moveTo>
                    <a:lnTo>
                      <a:pt x="19423" y="357"/>
                    </a:lnTo>
                    <a:cubicBezTo>
                      <a:pt x="21342" y="357"/>
                      <a:pt x="21586" y="7498"/>
                      <a:pt x="21601" y="10800"/>
                    </a:cubicBezTo>
                    <a:cubicBezTo>
                      <a:pt x="21616" y="14102"/>
                      <a:pt x="21434" y="20171"/>
                      <a:pt x="19515" y="20171"/>
                    </a:cubicBezTo>
                    <a:lnTo>
                      <a:pt x="2292" y="20648"/>
                    </a:lnTo>
                    <a:cubicBezTo>
                      <a:pt x="373" y="20648"/>
                      <a:pt x="16" y="14241"/>
                      <a:pt x="1" y="10800"/>
                    </a:cubicBezTo>
                    <a:cubicBezTo>
                      <a:pt x="-14" y="7359"/>
                      <a:pt x="282" y="0"/>
                      <a:pt x="2201" y="0"/>
                    </a:cubicBezTo>
                    <a:close/>
                  </a:path>
                </a:pathLst>
              </a:custGeom>
              <a:solidFill>
                <a:schemeClr val="bg1">
                  <a:lumMod val="85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latin typeface="Arial" panose="020B0604020202020204" pitchFamily="34" charset="0"/>
                  <a:cs typeface="Arial" panose="020B0604020202020204" pitchFamily="34" charset="0"/>
                </a:endParaRPr>
              </a:p>
            </p:txBody>
          </p:sp>
          <p:sp>
            <p:nvSpPr>
              <p:cNvPr id="880" name="流程图: 终止 29">
                <a:extLst>
                  <a:ext uri="{FF2B5EF4-FFF2-40B4-BE49-F238E27FC236}">
                    <a16:creationId xmlns:a16="http://schemas.microsoft.com/office/drawing/2014/main" id="{38A6D415-86FB-E4C2-8DEE-2E350DF40500}"/>
                  </a:ext>
                </a:extLst>
              </p:cNvPr>
              <p:cNvSpPr/>
              <p:nvPr/>
            </p:nvSpPr>
            <p:spPr>
              <a:xfrm>
                <a:off x="1941395" y="6098811"/>
                <a:ext cx="43250" cy="124126"/>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2245 w 21645"/>
                  <a:gd name="connsiteY0" fmla="*/ 0 h 21600"/>
                  <a:gd name="connsiteX1" fmla="*/ 18170 w 21645"/>
                  <a:gd name="connsiteY1" fmla="*/ 0 h 21600"/>
                  <a:gd name="connsiteX2" fmla="*/ 21645 w 21645"/>
                  <a:gd name="connsiteY2" fmla="*/ 10800 h 21600"/>
                  <a:gd name="connsiteX3" fmla="*/ 18170 w 21645"/>
                  <a:gd name="connsiteY3" fmla="*/ 21600 h 21600"/>
                  <a:gd name="connsiteX4" fmla="*/ 3520 w 21645"/>
                  <a:gd name="connsiteY4" fmla="*/ 21600 h 21600"/>
                  <a:gd name="connsiteX5" fmla="*/ 45 w 21645"/>
                  <a:gd name="connsiteY5" fmla="*/ 10800 h 21600"/>
                  <a:gd name="connsiteX6" fmla="*/ 2245 w 21645"/>
                  <a:gd name="connsiteY6" fmla="*/ 0 h 21600"/>
                  <a:gd name="connsiteX0" fmla="*/ 2201 w 21601"/>
                  <a:gd name="connsiteY0" fmla="*/ 0 h 21600"/>
                  <a:gd name="connsiteX1" fmla="*/ 18126 w 21601"/>
                  <a:gd name="connsiteY1" fmla="*/ 0 h 21600"/>
                  <a:gd name="connsiteX2" fmla="*/ 21601 w 21601"/>
                  <a:gd name="connsiteY2" fmla="*/ 10800 h 21600"/>
                  <a:gd name="connsiteX3" fmla="*/ 18126 w 21601"/>
                  <a:gd name="connsiteY3" fmla="*/ 21600 h 21600"/>
                  <a:gd name="connsiteX4" fmla="*/ 2292 w 21601"/>
                  <a:gd name="connsiteY4" fmla="*/ 20648 h 21600"/>
                  <a:gd name="connsiteX5" fmla="*/ 1 w 21601"/>
                  <a:gd name="connsiteY5" fmla="*/ 10800 h 21600"/>
                  <a:gd name="connsiteX6" fmla="*/ 2201 w 21601"/>
                  <a:gd name="connsiteY6" fmla="*/ 0 h 21600"/>
                  <a:gd name="connsiteX0" fmla="*/ 2201 w 21646"/>
                  <a:gd name="connsiteY0" fmla="*/ 0 h 21600"/>
                  <a:gd name="connsiteX1" fmla="*/ 18126 w 21646"/>
                  <a:gd name="connsiteY1" fmla="*/ 0 h 21600"/>
                  <a:gd name="connsiteX2" fmla="*/ 21601 w 21646"/>
                  <a:gd name="connsiteY2" fmla="*/ 10800 h 21600"/>
                  <a:gd name="connsiteX3" fmla="*/ 19401 w 21646"/>
                  <a:gd name="connsiteY3" fmla="*/ 21600 h 21600"/>
                  <a:gd name="connsiteX4" fmla="*/ 2292 w 21646"/>
                  <a:gd name="connsiteY4" fmla="*/ 20648 h 21600"/>
                  <a:gd name="connsiteX5" fmla="*/ 1 w 21646"/>
                  <a:gd name="connsiteY5" fmla="*/ 10800 h 21600"/>
                  <a:gd name="connsiteX6" fmla="*/ 2201 w 21646"/>
                  <a:gd name="connsiteY6" fmla="*/ 0 h 21600"/>
                  <a:gd name="connsiteX0" fmla="*/ 2201 w 21602"/>
                  <a:gd name="connsiteY0" fmla="*/ 0 h 21600"/>
                  <a:gd name="connsiteX1" fmla="*/ 19218 w 21602"/>
                  <a:gd name="connsiteY1" fmla="*/ 0 h 21600"/>
                  <a:gd name="connsiteX2" fmla="*/ 21601 w 21602"/>
                  <a:gd name="connsiteY2" fmla="*/ 10800 h 21600"/>
                  <a:gd name="connsiteX3" fmla="*/ 19401 w 21602"/>
                  <a:gd name="connsiteY3" fmla="*/ 21600 h 21600"/>
                  <a:gd name="connsiteX4" fmla="*/ 2292 w 21602"/>
                  <a:gd name="connsiteY4" fmla="*/ 20648 h 21600"/>
                  <a:gd name="connsiteX5" fmla="*/ 1 w 21602"/>
                  <a:gd name="connsiteY5" fmla="*/ 10800 h 21600"/>
                  <a:gd name="connsiteX6" fmla="*/ 2201 w 21602"/>
                  <a:gd name="connsiteY6" fmla="*/ 0 h 21600"/>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515 w 21601"/>
                  <a:gd name="connsiteY3" fmla="*/ 20171 h 20648"/>
                  <a:gd name="connsiteX4" fmla="*/ 2292 w 21601"/>
                  <a:gd name="connsiteY4" fmla="*/ 20648 h 20648"/>
                  <a:gd name="connsiteX5" fmla="*/ 1 w 21601"/>
                  <a:gd name="connsiteY5" fmla="*/ 10800 h 20648"/>
                  <a:gd name="connsiteX6" fmla="*/ 2201 w 21601"/>
                  <a:gd name="connsiteY6" fmla="*/ 0 h 20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1" h="20648">
                    <a:moveTo>
                      <a:pt x="2201" y="0"/>
                    </a:moveTo>
                    <a:lnTo>
                      <a:pt x="19423" y="357"/>
                    </a:lnTo>
                    <a:cubicBezTo>
                      <a:pt x="21342" y="357"/>
                      <a:pt x="21586" y="7498"/>
                      <a:pt x="21601" y="10800"/>
                    </a:cubicBezTo>
                    <a:cubicBezTo>
                      <a:pt x="21616" y="14102"/>
                      <a:pt x="21434" y="20171"/>
                      <a:pt x="19515" y="20171"/>
                    </a:cubicBezTo>
                    <a:lnTo>
                      <a:pt x="2292" y="20648"/>
                    </a:lnTo>
                    <a:cubicBezTo>
                      <a:pt x="373" y="20648"/>
                      <a:pt x="16" y="14241"/>
                      <a:pt x="1" y="10800"/>
                    </a:cubicBezTo>
                    <a:cubicBezTo>
                      <a:pt x="-14" y="7359"/>
                      <a:pt x="282" y="0"/>
                      <a:pt x="2201" y="0"/>
                    </a:cubicBezTo>
                    <a:close/>
                  </a:path>
                </a:pathLst>
              </a:cu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latin typeface="Arial" panose="020B0604020202020204" pitchFamily="34" charset="0"/>
                  <a:cs typeface="Arial" panose="020B0604020202020204" pitchFamily="34" charset="0"/>
                </a:endParaRPr>
              </a:p>
            </p:txBody>
          </p:sp>
          <p:sp>
            <p:nvSpPr>
              <p:cNvPr id="881" name="流程图: 终止 29">
                <a:extLst>
                  <a:ext uri="{FF2B5EF4-FFF2-40B4-BE49-F238E27FC236}">
                    <a16:creationId xmlns:a16="http://schemas.microsoft.com/office/drawing/2014/main" id="{BA3962AF-3D6C-1802-5C85-DD720B928A57}"/>
                  </a:ext>
                </a:extLst>
              </p:cNvPr>
              <p:cNvSpPr/>
              <p:nvPr/>
            </p:nvSpPr>
            <p:spPr>
              <a:xfrm>
                <a:off x="3538378" y="6098811"/>
                <a:ext cx="173000" cy="124126"/>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2245 w 21645"/>
                  <a:gd name="connsiteY0" fmla="*/ 0 h 21600"/>
                  <a:gd name="connsiteX1" fmla="*/ 18170 w 21645"/>
                  <a:gd name="connsiteY1" fmla="*/ 0 h 21600"/>
                  <a:gd name="connsiteX2" fmla="*/ 21645 w 21645"/>
                  <a:gd name="connsiteY2" fmla="*/ 10800 h 21600"/>
                  <a:gd name="connsiteX3" fmla="*/ 18170 w 21645"/>
                  <a:gd name="connsiteY3" fmla="*/ 21600 h 21600"/>
                  <a:gd name="connsiteX4" fmla="*/ 3520 w 21645"/>
                  <a:gd name="connsiteY4" fmla="*/ 21600 h 21600"/>
                  <a:gd name="connsiteX5" fmla="*/ 45 w 21645"/>
                  <a:gd name="connsiteY5" fmla="*/ 10800 h 21600"/>
                  <a:gd name="connsiteX6" fmla="*/ 2245 w 21645"/>
                  <a:gd name="connsiteY6" fmla="*/ 0 h 21600"/>
                  <a:gd name="connsiteX0" fmla="*/ 2201 w 21601"/>
                  <a:gd name="connsiteY0" fmla="*/ 0 h 21600"/>
                  <a:gd name="connsiteX1" fmla="*/ 18126 w 21601"/>
                  <a:gd name="connsiteY1" fmla="*/ 0 h 21600"/>
                  <a:gd name="connsiteX2" fmla="*/ 21601 w 21601"/>
                  <a:gd name="connsiteY2" fmla="*/ 10800 h 21600"/>
                  <a:gd name="connsiteX3" fmla="*/ 18126 w 21601"/>
                  <a:gd name="connsiteY3" fmla="*/ 21600 h 21600"/>
                  <a:gd name="connsiteX4" fmla="*/ 2292 w 21601"/>
                  <a:gd name="connsiteY4" fmla="*/ 20648 h 21600"/>
                  <a:gd name="connsiteX5" fmla="*/ 1 w 21601"/>
                  <a:gd name="connsiteY5" fmla="*/ 10800 h 21600"/>
                  <a:gd name="connsiteX6" fmla="*/ 2201 w 21601"/>
                  <a:gd name="connsiteY6" fmla="*/ 0 h 21600"/>
                  <a:gd name="connsiteX0" fmla="*/ 2201 w 21646"/>
                  <a:gd name="connsiteY0" fmla="*/ 0 h 21600"/>
                  <a:gd name="connsiteX1" fmla="*/ 18126 w 21646"/>
                  <a:gd name="connsiteY1" fmla="*/ 0 h 21600"/>
                  <a:gd name="connsiteX2" fmla="*/ 21601 w 21646"/>
                  <a:gd name="connsiteY2" fmla="*/ 10800 h 21600"/>
                  <a:gd name="connsiteX3" fmla="*/ 19401 w 21646"/>
                  <a:gd name="connsiteY3" fmla="*/ 21600 h 21600"/>
                  <a:gd name="connsiteX4" fmla="*/ 2292 w 21646"/>
                  <a:gd name="connsiteY4" fmla="*/ 20648 h 21600"/>
                  <a:gd name="connsiteX5" fmla="*/ 1 w 21646"/>
                  <a:gd name="connsiteY5" fmla="*/ 10800 h 21600"/>
                  <a:gd name="connsiteX6" fmla="*/ 2201 w 21646"/>
                  <a:gd name="connsiteY6" fmla="*/ 0 h 21600"/>
                  <a:gd name="connsiteX0" fmla="*/ 2201 w 21602"/>
                  <a:gd name="connsiteY0" fmla="*/ 0 h 21600"/>
                  <a:gd name="connsiteX1" fmla="*/ 19218 w 21602"/>
                  <a:gd name="connsiteY1" fmla="*/ 0 h 21600"/>
                  <a:gd name="connsiteX2" fmla="*/ 21601 w 21602"/>
                  <a:gd name="connsiteY2" fmla="*/ 10800 h 21600"/>
                  <a:gd name="connsiteX3" fmla="*/ 19401 w 21602"/>
                  <a:gd name="connsiteY3" fmla="*/ 21600 h 21600"/>
                  <a:gd name="connsiteX4" fmla="*/ 2292 w 21602"/>
                  <a:gd name="connsiteY4" fmla="*/ 20648 h 21600"/>
                  <a:gd name="connsiteX5" fmla="*/ 1 w 21602"/>
                  <a:gd name="connsiteY5" fmla="*/ 10800 h 21600"/>
                  <a:gd name="connsiteX6" fmla="*/ 2201 w 21602"/>
                  <a:gd name="connsiteY6" fmla="*/ 0 h 21600"/>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515 w 21601"/>
                  <a:gd name="connsiteY3" fmla="*/ 20171 h 20648"/>
                  <a:gd name="connsiteX4" fmla="*/ 2292 w 21601"/>
                  <a:gd name="connsiteY4" fmla="*/ 20648 h 20648"/>
                  <a:gd name="connsiteX5" fmla="*/ 1 w 21601"/>
                  <a:gd name="connsiteY5" fmla="*/ 10800 h 20648"/>
                  <a:gd name="connsiteX6" fmla="*/ 2201 w 21601"/>
                  <a:gd name="connsiteY6" fmla="*/ 0 h 20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1" h="20648">
                    <a:moveTo>
                      <a:pt x="2201" y="0"/>
                    </a:moveTo>
                    <a:lnTo>
                      <a:pt x="19423" y="357"/>
                    </a:lnTo>
                    <a:cubicBezTo>
                      <a:pt x="21342" y="357"/>
                      <a:pt x="21586" y="7498"/>
                      <a:pt x="21601" y="10800"/>
                    </a:cubicBezTo>
                    <a:cubicBezTo>
                      <a:pt x="21616" y="14102"/>
                      <a:pt x="21434" y="20171"/>
                      <a:pt x="19515" y="20171"/>
                    </a:cubicBezTo>
                    <a:lnTo>
                      <a:pt x="2292" y="20648"/>
                    </a:lnTo>
                    <a:cubicBezTo>
                      <a:pt x="373" y="20648"/>
                      <a:pt x="16" y="14241"/>
                      <a:pt x="1" y="10800"/>
                    </a:cubicBezTo>
                    <a:cubicBezTo>
                      <a:pt x="-14" y="7359"/>
                      <a:pt x="282" y="0"/>
                      <a:pt x="2201" y="0"/>
                    </a:cubicBezTo>
                    <a:close/>
                  </a:path>
                </a:pathLst>
              </a:custGeom>
              <a:solidFill>
                <a:schemeClr val="bg1">
                  <a:lumMod val="85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latin typeface="Arial" panose="020B0604020202020204" pitchFamily="34" charset="0"/>
                  <a:cs typeface="Arial" panose="020B0604020202020204" pitchFamily="34" charset="0"/>
                </a:endParaRPr>
              </a:p>
            </p:txBody>
          </p:sp>
          <p:sp>
            <p:nvSpPr>
              <p:cNvPr id="882" name="文本框 881">
                <a:extLst>
                  <a:ext uri="{FF2B5EF4-FFF2-40B4-BE49-F238E27FC236}">
                    <a16:creationId xmlns:a16="http://schemas.microsoft.com/office/drawing/2014/main" id="{067FC186-954B-3B62-11E2-9D29DCBD6840}"/>
                  </a:ext>
                </a:extLst>
              </p:cNvPr>
              <p:cNvSpPr txBox="1"/>
              <p:nvPr/>
            </p:nvSpPr>
            <p:spPr>
              <a:xfrm>
                <a:off x="1406155" y="6049999"/>
                <a:ext cx="450062" cy="215444"/>
              </a:xfrm>
              <a:prstGeom prst="rect">
                <a:avLst/>
              </a:prstGeom>
              <a:noFill/>
            </p:spPr>
            <p:txBody>
              <a:bodyPr wrap="square" rtlCol="0">
                <a:spAutoFit/>
              </a:bodyPr>
              <a:lstStyle/>
              <a:p>
                <a:r>
                  <a:rPr lang="en-GB" sz="800" dirty="0">
                    <a:latin typeface="Arial" panose="020B0604020202020204" pitchFamily="34" charset="0"/>
                    <a:cs typeface="Arial" panose="020B0604020202020204" pitchFamily="34" charset="0"/>
                  </a:rPr>
                  <a:t>CMV</a:t>
                </a:r>
              </a:p>
            </p:txBody>
          </p:sp>
          <p:sp>
            <p:nvSpPr>
              <p:cNvPr id="883" name="文本框 882">
                <a:extLst>
                  <a:ext uri="{FF2B5EF4-FFF2-40B4-BE49-F238E27FC236}">
                    <a16:creationId xmlns:a16="http://schemas.microsoft.com/office/drawing/2014/main" id="{82C86E11-86D6-8015-2BD1-05EC701037DB}"/>
                  </a:ext>
                </a:extLst>
              </p:cNvPr>
              <p:cNvSpPr txBox="1"/>
              <p:nvPr/>
            </p:nvSpPr>
            <p:spPr>
              <a:xfrm>
                <a:off x="2144322" y="6049999"/>
                <a:ext cx="500108" cy="215444"/>
              </a:xfrm>
              <a:prstGeom prst="rect">
                <a:avLst/>
              </a:prstGeom>
              <a:noFill/>
            </p:spPr>
            <p:txBody>
              <a:bodyPr wrap="square" rtlCol="0">
                <a:spAutoFit/>
              </a:bodyPr>
              <a:lstStyle/>
              <a:p>
                <a:r>
                  <a:rPr lang="en-GB" sz="800" dirty="0">
                    <a:latin typeface="Arial" panose="020B0604020202020204" pitchFamily="34" charset="0"/>
                    <a:cs typeface="Arial" panose="020B0604020202020204" pitchFamily="34" charset="0"/>
                  </a:rPr>
                  <a:t>Gluc3’</a:t>
                </a:r>
              </a:p>
            </p:txBody>
          </p:sp>
          <p:sp>
            <p:nvSpPr>
              <p:cNvPr id="884" name="文本框 883">
                <a:extLst>
                  <a:ext uri="{FF2B5EF4-FFF2-40B4-BE49-F238E27FC236}">
                    <a16:creationId xmlns:a16="http://schemas.microsoft.com/office/drawing/2014/main" id="{F5F0DEA0-3A16-9793-E011-6DC3406AEEE0}"/>
                  </a:ext>
                </a:extLst>
              </p:cNvPr>
              <p:cNvSpPr txBox="1"/>
              <p:nvPr/>
            </p:nvSpPr>
            <p:spPr>
              <a:xfrm>
                <a:off x="2662457" y="6049999"/>
                <a:ext cx="500108" cy="215444"/>
              </a:xfrm>
              <a:prstGeom prst="rect">
                <a:avLst/>
              </a:prstGeom>
              <a:noFill/>
            </p:spPr>
            <p:txBody>
              <a:bodyPr wrap="square" rtlCol="0">
                <a:spAutoFit/>
              </a:bodyPr>
              <a:lstStyle/>
              <a:p>
                <a:r>
                  <a:rPr lang="en-GB" sz="800" dirty="0">
                    <a:latin typeface="Arial" panose="020B0604020202020204" pitchFamily="34" charset="0"/>
                    <a:cs typeface="Arial" panose="020B0604020202020204" pitchFamily="34" charset="0"/>
                  </a:rPr>
                  <a:t>Gluc5’</a:t>
                </a:r>
              </a:p>
            </p:txBody>
          </p:sp>
          <p:sp>
            <p:nvSpPr>
              <p:cNvPr id="885" name="文本框 884">
                <a:extLst>
                  <a:ext uri="{FF2B5EF4-FFF2-40B4-BE49-F238E27FC236}">
                    <a16:creationId xmlns:a16="http://schemas.microsoft.com/office/drawing/2014/main" id="{9EBD635B-6AC6-D444-4D08-55B70AB68931}"/>
                  </a:ext>
                </a:extLst>
              </p:cNvPr>
              <p:cNvSpPr txBox="1"/>
              <p:nvPr/>
            </p:nvSpPr>
            <p:spPr>
              <a:xfrm>
                <a:off x="2235136" y="6259963"/>
                <a:ext cx="1433599" cy="215444"/>
              </a:xfrm>
              <a:prstGeom prst="rect">
                <a:avLst/>
              </a:prstGeom>
              <a:noFill/>
            </p:spPr>
            <p:txBody>
              <a:bodyPr wrap="square" rtlCol="0">
                <a:spAutoFit/>
              </a:bodyPr>
              <a:lstStyle/>
              <a:p>
                <a:r>
                  <a:rPr lang="en-GB" sz="800" dirty="0">
                    <a:latin typeface="Arial" panose="020B0604020202020204" pitchFamily="34" charset="0"/>
                    <a:cs typeface="Arial" panose="020B0604020202020204" pitchFamily="34" charset="0"/>
                  </a:rPr>
                  <a:t>Synthetic intron </a:t>
                </a:r>
              </a:p>
            </p:txBody>
          </p:sp>
          <p:sp>
            <p:nvSpPr>
              <p:cNvPr id="886" name="文本框 885">
                <a:extLst>
                  <a:ext uri="{FF2B5EF4-FFF2-40B4-BE49-F238E27FC236}">
                    <a16:creationId xmlns:a16="http://schemas.microsoft.com/office/drawing/2014/main" id="{AE4E97C2-CF99-6866-0907-52DC8A6919C4}"/>
                  </a:ext>
                </a:extLst>
              </p:cNvPr>
              <p:cNvSpPr txBox="1"/>
              <p:nvPr/>
            </p:nvSpPr>
            <p:spPr>
              <a:xfrm>
                <a:off x="3017063" y="6050397"/>
                <a:ext cx="599352" cy="215444"/>
              </a:xfrm>
              <a:prstGeom prst="rect">
                <a:avLst/>
              </a:prstGeom>
              <a:noFill/>
            </p:spPr>
            <p:txBody>
              <a:bodyPr wrap="square" rtlCol="0">
                <a:spAutoFit/>
              </a:bodyPr>
              <a:lstStyle/>
              <a:p>
                <a:r>
                  <a:rPr lang="en-GB" sz="800" dirty="0" err="1">
                    <a:latin typeface="Arial" panose="020B0604020202020204" pitchFamily="34" charset="0"/>
                    <a:cs typeface="Arial" panose="020B0604020202020204" pitchFamily="34" charset="0"/>
                  </a:rPr>
                  <a:t>miniCMV</a:t>
                </a:r>
                <a:endParaRPr lang="en-GB" sz="800" dirty="0">
                  <a:latin typeface="Arial" panose="020B0604020202020204" pitchFamily="34" charset="0"/>
                  <a:cs typeface="Arial" panose="020B0604020202020204" pitchFamily="34" charset="0"/>
                </a:endParaRPr>
              </a:p>
            </p:txBody>
          </p:sp>
          <p:cxnSp>
            <p:nvCxnSpPr>
              <p:cNvPr id="887" name="直接箭头连接符 886">
                <a:extLst>
                  <a:ext uri="{FF2B5EF4-FFF2-40B4-BE49-F238E27FC236}">
                    <a16:creationId xmlns:a16="http://schemas.microsoft.com/office/drawing/2014/main" id="{C922F11A-E2B3-C4F7-5649-B2A508668A2A}"/>
                  </a:ext>
                </a:extLst>
              </p:cNvPr>
              <p:cNvCxnSpPr>
                <a:cxnSpLocks/>
              </p:cNvCxnSpPr>
              <p:nvPr/>
            </p:nvCxnSpPr>
            <p:spPr>
              <a:xfrm>
                <a:off x="2605103" y="6159164"/>
                <a:ext cx="78654" cy="0"/>
              </a:xfrm>
              <a:prstGeom prst="straightConnector1">
                <a:avLst/>
              </a:prstGeom>
              <a:ln w="15875" cap="sq">
                <a:solidFill>
                  <a:schemeClr val="tx1"/>
                </a:solidFill>
                <a:headEnd type="diamond" w="sm" len="sm"/>
                <a:tailEnd type="none" w="sm" len="med"/>
              </a:ln>
            </p:spPr>
            <p:style>
              <a:lnRef idx="1">
                <a:schemeClr val="accent1"/>
              </a:lnRef>
              <a:fillRef idx="0">
                <a:schemeClr val="accent1"/>
              </a:fillRef>
              <a:effectRef idx="0">
                <a:schemeClr val="accent1"/>
              </a:effectRef>
              <a:fontRef idx="minor">
                <a:schemeClr val="tx1"/>
              </a:fontRef>
            </p:style>
          </p:cxnSp>
          <p:cxnSp>
            <p:nvCxnSpPr>
              <p:cNvPr id="889" name="直接箭头连接符 888">
                <a:extLst>
                  <a:ext uri="{FF2B5EF4-FFF2-40B4-BE49-F238E27FC236}">
                    <a16:creationId xmlns:a16="http://schemas.microsoft.com/office/drawing/2014/main" id="{E533248B-4CC3-0304-10AD-B241DC5E1E44}"/>
                  </a:ext>
                </a:extLst>
              </p:cNvPr>
              <p:cNvCxnSpPr>
                <a:cxnSpLocks/>
              </p:cNvCxnSpPr>
              <p:nvPr/>
            </p:nvCxnSpPr>
            <p:spPr>
              <a:xfrm flipV="1">
                <a:off x="2627763" y="6238258"/>
                <a:ext cx="0" cy="72000"/>
              </a:xfrm>
              <a:prstGeom prst="straightConnector1">
                <a:avLst/>
              </a:prstGeom>
              <a:ln w="15875" cap="rnd">
                <a:solidFill>
                  <a:schemeClr val="tx1"/>
                </a:solidFill>
                <a:headEnd type="none" w="sm" len="sm"/>
                <a:tailEnd type="none" w="sm" len="med"/>
              </a:ln>
            </p:spPr>
            <p:style>
              <a:lnRef idx="1">
                <a:schemeClr val="accent1"/>
              </a:lnRef>
              <a:fillRef idx="0">
                <a:schemeClr val="accent1"/>
              </a:fillRef>
              <a:effectRef idx="0">
                <a:schemeClr val="accent1"/>
              </a:effectRef>
              <a:fontRef idx="minor">
                <a:schemeClr val="tx1"/>
              </a:fontRef>
            </p:style>
          </p:cxnSp>
          <p:sp>
            <p:nvSpPr>
              <p:cNvPr id="890" name="流程图: 终止 29">
                <a:extLst>
                  <a:ext uri="{FF2B5EF4-FFF2-40B4-BE49-F238E27FC236}">
                    <a16:creationId xmlns:a16="http://schemas.microsoft.com/office/drawing/2014/main" id="{E058C23E-4CF3-8CFC-5124-11FA3AA43985}"/>
                  </a:ext>
                </a:extLst>
              </p:cNvPr>
              <p:cNvSpPr/>
              <p:nvPr/>
            </p:nvSpPr>
            <p:spPr>
              <a:xfrm>
                <a:off x="1988369" y="6098811"/>
                <a:ext cx="174015" cy="124126"/>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2245 w 21645"/>
                  <a:gd name="connsiteY0" fmla="*/ 0 h 21600"/>
                  <a:gd name="connsiteX1" fmla="*/ 18170 w 21645"/>
                  <a:gd name="connsiteY1" fmla="*/ 0 h 21600"/>
                  <a:gd name="connsiteX2" fmla="*/ 21645 w 21645"/>
                  <a:gd name="connsiteY2" fmla="*/ 10800 h 21600"/>
                  <a:gd name="connsiteX3" fmla="*/ 18170 w 21645"/>
                  <a:gd name="connsiteY3" fmla="*/ 21600 h 21600"/>
                  <a:gd name="connsiteX4" fmla="*/ 3520 w 21645"/>
                  <a:gd name="connsiteY4" fmla="*/ 21600 h 21600"/>
                  <a:gd name="connsiteX5" fmla="*/ 45 w 21645"/>
                  <a:gd name="connsiteY5" fmla="*/ 10800 h 21600"/>
                  <a:gd name="connsiteX6" fmla="*/ 2245 w 21645"/>
                  <a:gd name="connsiteY6" fmla="*/ 0 h 21600"/>
                  <a:gd name="connsiteX0" fmla="*/ 2201 w 21601"/>
                  <a:gd name="connsiteY0" fmla="*/ 0 h 21600"/>
                  <a:gd name="connsiteX1" fmla="*/ 18126 w 21601"/>
                  <a:gd name="connsiteY1" fmla="*/ 0 h 21600"/>
                  <a:gd name="connsiteX2" fmla="*/ 21601 w 21601"/>
                  <a:gd name="connsiteY2" fmla="*/ 10800 h 21600"/>
                  <a:gd name="connsiteX3" fmla="*/ 18126 w 21601"/>
                  <a:gd name="connsiteY3" fmla="*/ 21600 h 21600"/>
                  <a:gd name="connsiteX4" fmla="*/ 2292 w 21601"/>
                  <a:gd name="connsiteY4" fmla="*/ 20648 h 21600"/>
                  <a:gd name="connsiteX5" fmla="*/ 1 w 21601"/>
                  <a:gd name="connsiteY5" fmla="*/ 10800 h 21600"/>
                  <a:gd name="connsiteX6" fmla="*/ 2201 w 21601"/>
                  <a:gd name="connsiteY6" fmla="*/ 0 h 21600"/>
                  <a:gd name="connsiteX0" fmla="*/ 2201 w 21646"/>
                  <a:gd name="connsiteY0" fmla="*/ 0 h 21600"/>
                  <a:gd name="connsiteX1" fmla="*/ 18126 w 21646"/>
                  <a:gd name="connsiteY1" fmla="*/ 0 h 21600"/>
                  <a:gd name="connsiteX2" fmla="*/ 21601 w 21646"/>
                  <a:gd name="connsiteY2" fmla="*/ 10800 h 21600"/>
                  <a:gd name="connsiteX3" fmla="*/ 19401 w 21646"/>
                  <a:gd name="connsiteY3" fmla="*/ 21600 h 21600"/>
                  <a:gd name="connsiteX4" fmla="*/ 2292 w 21646"/>
                  <a:gd name="connsiteY4" fmla="*/ 20648 h 21600"/>
                  <a:gd name="connsiteX5" fmla="*/ 1 w 21646"/>
                  <a:gd name="connsiteY5" fmla="*/ 10800 h 21600"/>
                  <a:gd name="connsiteX6" fmla="*/ 2201 w 21646"/>
                  <a:gd name="connsiteY6" fmla="*/ 0 h 21600"/>
                  <a:gd name="connsiteX0" fmla="*/ 2201 w 21602"/>
                  <a:gd name="connsiteY0" fmla="*/ 0 h 21600"/>
                  <a:gd name="connsiteX1" fmla="*/ 19218 w 21602"/>
                  <a:gd name="connsiteY1" fmla="*/ 0 h 21600"/>
                  <a:gd name="connsiteX2" fmla="*/ 21601 w 21602"/>
                  <a:gd name="connsiteY2" fmla="*/ 10800 h 21600"/>
                  <a:gd name="connsiteX3" fmla="*/ 19401 w 21602"/>
                  <a:gd name="connsiteY3" fmla="*/ 21600 h 21600"/>
                  <a:gd name="connsiteX4" fmla="*/ 2292 w 21602"/>
                  <a:gd name="connsiteY4" fmla="*/ 20648 h 21600"/>
                  <a:gd name="connsiteX5" fmla="*/ 1 w 21602"/>
                  <a:gd name="connsiteY5" fmla="*/ 10800 h 21600"/>
                  <a:gd name="connsiteX6" fmla="*/ 2201 w 21602"/>
                  <a:gd name="connsiteY6" fmla="*/ 0 h 21600"/>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515 w 21601"/>
                  <a:gd name="connsiteY3" fmla="*/ 20171 h 20648"/>
                  <a:gd name="connsiteX4" fmla="*/ 2292 w 21601"/>
                  <a:gd name="connsiteY4" fmla="*/ 20648 h 20648"/>
                  <a:gd name="connsiteX5" fmla="*/ 1 w 21601"/>
                  <a:gd name="connsiteY5" fmla="*/ 10800 h 20648"/>
                  <a:gd name="connsiteX6" fmla="*/ 2201 w 21601"/>
                  <a:gd name="connsiteY6" fmla="*/ 0 h 20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1" h="20648">
                    <a:moveTo>
                      <a:pt x="2201" y="0"/>
                    </a:moveTo>
                    <a:lnTo>
                      <a:pt x="19423" y="357"/>
                    </a:lnTo>
                    <a:cubicBezTo>
                      <a:pt x="21342" y="357"/>
                      <a:pt x="21586" y="7498"/>
                      <a:pt x="21601" y="10800"/>
                    </a:cubicBezTo>
                    <a:cubicBezTo>
                      <a:pt x="21616" y="14102"/>
                      <a:pt x="21434" y="20171"/>
                      <a:pt x="19515" y="20171"/>
                    </a:cubicBezTo>
                    <a:lnTo>
                      <a:pt x="2292" y="20648"/>
                    </a:lnTo>
                    <a:cubicBezTo>
                      <a:pt x="373" y="20648"/>
                      <a:pt x="16" y="14241"/>
                      <a:pt x="1" y="10800"/>
                    </a:cubicBezTo>
                    <a:cubicBezTo>
                      <a:pt x="-14" y="7359"/>
                      <a:pt x="282" y="0"/>
                      <a:pt x="2201" y="0"/>
                    </a:cubicBezTo>
                    <a:close/>
                  </a:path>
                </a:pathLst>
              </a:custGeom>
              <a:solidFill>
                <a:schemeClr val="accent4">
                  <a:lumMod val="5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latin typeface="Arial" panose="020B0604020202020204" pitchFamily="34" charset="0"/>
                  <a:cs typeface="Arial" panose="020B0604020202020204" pitchFamily="34" charset="0"/>
                </a:endParaRPr>
              </a:p>
            </p:txBody>
          </p:sp>
          <p:sp>
            <p:nvSpPr>
              <p:cNvPr id="891" name="文本框 890">
                <a:extLst>
                  <a:ext uri="{FF2B5EF4-FFF2-40B4-BE49-F238E27FC236}">
                    <a16:creationId xmlns:a16="http://schemas.microsoft.com/office/drawing/2014/main" id="{BA7E84F4-9AA8-CA7B-490A-547D3369ECE4}"/>
                  </a:ext>
                </a:extLst>
              </p:cNvPr>
              <p:cNvSpPr txBox="1"/>
              <p:nvPr/>
            </p:nvSpPr>
            <p:spPr>
              <a:xfrm>
                <a:off x="1698847" y="6262321"/>
                <a:ext cx="726785" cy="215444"/>
              </a:xfrm>
              <a:prstGeom prst="rect">
                <a:avLst/>
              </a:prstGeom>
              <a:noFill/>
            </p:spPr>
            <p:txBody>
              <a:bodyPr wrap="square" rtlCol="0">
                <a:spAutoFit/>
              </a:bodyPr>
              <a:lstStyle/>
              <a:p>
                <a:r>
                  <a:rPr lang="en-GB" sz="800" dirty="0" err="1">
                    <a:latin typeface="Arial" panose="020B0604020202020204" pitchFamily="34" charset="0"/>
                    <a:cs typeface="Arial" panose="020B0604020202020204" pitchFamily="34" charset="0"/>
                  </a:rPr>
                  <a:t>tetR</a:t>
                </a:r>
                <a:r>
                  <a:rPr lang="en-GB" sz="800" dirty="0">
                    <a:latin typeface="Arial" panose="020B0604020202020204" pitchFamily="34" charset="0"/>
                    <a:cs typeface="Arial" panose="020B0604020202020204" pitchFamily="34" charset="0"/>
                  </a:rPr>
                  <a:t>-KRAB</a:t>
                </a:r>
              </a:p>
            </p:txBody>
          </p:sp>
          <p:cxnSp>
            <p:nvCxnSpPr>
              <p:cNvPr id="892" name="直接箭头连接符 891">
                <a:extLst>
                  <a:ext uri="{FF2B5EF4-FFF2-40B4-BE49-F238E27FC236}">
                    <a16:creationId xmlns:a16="http://schemas.microsoft.com/office/drawing/2014/main" id="{9F896624-9CE0-BDC9-2D0C-8AB45F5162DE}"/>
                  </a:ext>
                </a:extLst>
              </p:cNvPr>
              <p:cNvCxnSpPr>
                <a:cxnSpLocks/>
              </p:cNvCxnSpPr>
              <p:nvPr/>
            </p:nvCxnSpPr>
            <p:spPr>
              <a:xfrm flipV="1">
                <a:off x="2075085" y="6238258"/>
                <a:ext cx="0" cy="72000"/>
              </a:xfrm>
              <a:prstGeom prst="straightConnector1">
                <a:avLst/>
              </a:prstGeom>
              <a:ln w="15875" cap="rnd">
                <a:solidFill>
                  <a:schemeClr val="tx1"/>
                </a:solidFill>
                <a:headEnd type="none" w="sm" len="sm"/>
                <a:tailEnd type="none" w="sm" len="med"/>
              </a:ln>
            </p:spPr>
            <p:style>
              <a:lnRef idx="1">
                <a:schemeClr val="accent1"/>
              </a:lnRef>
              <a:fillRef idx="0">
                <a:schemeClr val="accent1"/>
              </a:fillRef>
              <a:effectRef idx="0">
                <a:schemeClr val="accent1"/>
              </a:effectRef>
              <a:fontRef idx="minor">
                <a:schemeClr val="tx1"/>
              </a:fontRef>
            </p:style>
          </p:cxnSp>
          <p:sp>
            <p:nvSpPr>
              <p:cNvPr id="893" name="文本框 892">
                <a:extLst>
                  <a:ext uri="{FF2B5EF4-FFF2-40B4-BE49-F238E27FC236}">
                    <a16:creationId xmlns:a16="http://schemas.microsoft.com/office/drawing/2014/main" id="{8C0F52CF-BF8E-BD31-7906-673A53C272CC}"/>
                  </a:ext>
                </a:extLst>
              </p:cNvPr>
              <p:cNvSpPr txBox="1"/>
              <p:nvPr/>
            </p:nvSpPr>
            <p:spPr>
              <a:xfrm>
                <a:off x="1926544" y="6375773"/>
                <a:ext cx="1742276" cy="215444"/>
              </a:xfrm>
              <a:prstGeom prst="rect">
                <a:avLst/>
              </a:prstGeom>
              <a:noFill/>
            </p:spPr>
            <p:txBody>
              <a:bodyPr wrap="square" rtlCol="0">
                <a:spAutoFit/>
              </a:bodyPr>
              <a:lstStyle/>
              <a:p>
                <a:pPr algn="ctr"/>
                <a:r>
                  <a:rPr lang="en-GB" sz="800" dirty="0">
                    <a:latin typeface="Arial" panose="020B0604020202020204" pitchFamily="34" charset="0"/>
                    <a:cs typeface="Arial" panose="020B0604020202020204" pitchFamily="34" charset="0"/>
                  </a:rPr>
                  <a:t>(SV40 polyA&amp;TetO7 sequence)</a:t>
                </a:r>
              </a:p>
            </p:txBody>
          </p:sp>
        </p:grpSp>
        <p:grpSp>
          <p:nvGrpSpPr>
            <p:cNvPr id="914" name="组合 913">
              <a:extLst>
                <a:ext uri="{FF2B5EF4-FFF2-40B4-BE49-F238E27FC236}">
                  <a16:creationId xmlns:a16="http://schemas.microsoft.com/office/drawing/2014/main" id="{5B181D4B-52BD-876A-D2D6-99DF7949E96F}"/>
                </a:ext>
              </a:extLst>
            </p:cNvPr>
            <p:cNvGrpSpPr/>
            <p:nvPr/>
          </p:nvGrpSpPr>
          <p:grpSpPr>
            <a:xfrm>
              <a:off x="1274316" y="5824184"/>
              <a:ext cx="2396109" cy="449556"/>
              <a:chOff x="1520155" y="7187116"/>
              <a:chExt cx="2396109" cy="449556"/>
            </a:xfrm>
          </p:grpSpPr>
          <p:sp>
            <p:nvSpPr>
              <p:cNvPr id="895" name="箭头: 右 894">
                <a:extLst>
                  <a:ext uri="{FF2B5EF4-FFF2-40B4-BE49-F238E27FC236}">
                    <a16:creationId xmlns:a16="http://schemas.microsoft.com/office/drawing/2014/main" id="{110B90D9-FAA7-6FF9-49BA-165DC6BC27D4}"/>
                  </a:ext>
                </a:extLst>
              </p:cNvPr>
              <p:cNvSpPr/>
              <p:nvPr/>
            </p:nvSpPr>
            <p:spPr>
              <a:xfrm>
                <a:off x="1562356" y="7187116"/>
                <a:ext cx="396000" cy="258763"/>
              </a:xfrm>
              <a:prstGeom prst="rightArrow">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00"/>
              </a:p>
            </p:txBody>
          </p:sp>
          <p:sp>
            <p:nvSpPr>
              <p:cNvPr id="896" name="箭头: 五边形 540">
                <a:extLst>
                  <a:ext uri="{FF2B5EF4-FFF2-40B4-BE49-F238E27FC236}">
                    <a16:creationId xmlns:a16="http://schemas.microsoft.com/office/drawing/2014/main" id="{D32C3829-7541-50EC-A165-C85E80716EDA}"/>
                  </a:ext>
                </a:extLst>
              </p:cNvPr>
              <p:cNvSpPr/>
              <p:nvPr/>
            </p:nvSpPr>
            <p:spPr>
              <a:xfrm>
                <a:off x="2566436" y="7254433"/>
                <a:ext cx="144000" cy="124127"/>
              </a:xfrm>
              <a:custGeom>
                <a:avLst/>
                <a:gdLst>
                  <a:gd name="connsiteX0" fmla="*/ 0 w 240574"/>
                  <a:gd name="connsiteY0" fmla="*/ 0 h 93985"/>
                  <a:gd name="connsiteX1" fmla="*/ 193582 w 240574"/>
                  <a:gd name="connsiteY1" fmla="*/ 0 h 93985"/>
                  <a:gd name="connsiteX2" fmla="*/ 240574 w 240574"/>
                  <a:gd name="connsiteY2" fmla="*/ 46993 h 93985"/>
                  <a:gd name="connsiteX3" fmla="*/ 193582 w 240574"/>
                  <a:gd name="connsiteY3" fmla="*/ 93985 h 93985"/>
                  <a:gd name="connsiteX4" fmla="*/ 0 w 240574"/>
                  <a:gd name="connsiteY4" fmla="*/ 93985 h 93985"/>
                  <a:gd name="connsiteX5" fmla="*/ 0 w 240574"/>
                  <a:gd name="connsiteY5" fmla="*/ 0 h 93985"/>
                  <a:gd name="connsiteX0" fmla="*/ 14195 w 254769"/>
                  <a:gd name="connsiteY0" fmla="*/ 0 h 93985"/>
                  <a:gd name="connsiteX1" fmla="*/ 207777 w 254769"/>
                  <a:gd name="connsiteY1" fmla="*/ 0 h 93985"/>
                  <a:gd name="connsiteX2" fmla="*/ 254769 w 254769"/>
                  <a:gd name="connsiteY2" fmla="*/ 46993 h 93985"/>
                  <a:gd name="connsiteX3" fmla="*/ 207777 w 254769"/>
                  <a:gd name="connsiteY3" fmla="*/ 93985 h 93985"/>
                  <a:gd name="connsiteX4" fmla="*/ 14195 w 254769"/>
                  <a:gd name="connsiteY4" fmla="*/ 93985 h 93985"/>
                  <a:gd name="connsiteX5" fmla="*/ 0 w 254769"/>
                  <a:gd name="connsiteY5" fmla="*/ 42652 h 93985"/>
                  <a:gd name="connsiteX6" fmla="*/ 14195 w 254769"/>
                  <a:gd name="connsiteY6" fmla="*/ 0 h 93985"/>
                  <a:gd name="connsiteX0" fmla="*/ 14195 w 254769"/>
                  <a:gd name="connsiteY0" fmla="*/ 0 h 93985"/>
                  <a:gd name="connsiteX1" fmla="*/ 207777 w 254769"/>
                  <a:gd name="connsiteY1" fmla="*/ 0 h 93985"/>
                  <a:gd name="connsiteX2" fmla="*/ 254769 w 254769"/>
                  <a:gd name="connsiteY2" fmla="*/ 46993 h 93985"/>
                  <a:gd name="connsiteX3" fmla="*/ 207777 w 254769"/>
                  <a:gd name="connsiteY3" fmla="*/ 93985 h 93985"/>
                  <a:gd name="connsiteX4" fmla="*/ 14195 w 254769"/>
                  <a:gd name="connsiteY4" fmla="*/ 93985 h 93985"/>
                  <a:gd name="connsiteX5" fmla="*/ 0 w 254769"/>
                  <a:gd name="connsiteY5" fmla="*/ 42652 h 93985"/>
                  <a:gd name="connsiteX6" fmla="*/ 14195 w 254769"/>
                  <a:gd name="connsiteY6" fmla="*/ 0 h 93985"/>
                  <a:gd name="connsiteX0" fmla="*/ 14195 w 254769"/>
                  <a:gd name="connsiteY0" fmla="*/ 0 h 93985"/>
                  <a:gd name="connsiteX1" fmla="*/ 207777 w 254769"/>
                  <a:gd name="connsiteY1" fmla="*/ 0 h 93985"/>
                  <a:gd name="connsiteX2" fmla="*/ 254769 w 254769"/>
                  <a:gd name="connsiteY2" fmla="*/ 46993 h 93985"/>
                  <a:gd name="connsiteX3" fmla="*/ 207777 w 254769"/>
                  <a:gd name="connsiteY3" fmla="*/ 93985 h 93985"/>
                  <a:gd name="connsiteX4" fmla="*/ 14195 w 254769"/>
                  <a:gd name="connsiteY4" fmla="*/ 93985 h 93985"/>
                  <a:gd name="connsiteX5" fmla="*/ 0 w 254769"/>
                  <a:gd name="connsiteY5" fmla="*/ 42652 h 93985"/>
                  <a:gd name="connsiteX6" fmla="*/ 14195 w 254769"/>
                  <a:gd name="connsiteY6" fmla="*/ 0 h 93985"/>
                  <a:gd name="connsiteX0" fmla="*/ 14195 w 254769"/>
                  <a:gd name="connsiteY0" fmla="*/ 0 h 93985"/>
                  <a:gd name="connsiteX1" fmla="*/ 207777 w 254769"/>
                  <a:gd name="connsiteY1" fmla="*/ 0 h 93985"/>
                  <a:gd name="connsiteX2" fmla="*/ 254769 w 254769"/>
                  <a:gd name="connsiteY2" fmla="*/ 46993 h 93985"/>
                  <a:gd name="connsiteX3" fmla="*/ 207777 w 254769"/>
                  <a:gd name="connsiteY3" fmla="*/ 93985 h 93985"/>
                  <a:gd name="connsiteX4" fmla="*/ 14195 w 254769"/>
                  <a:gd name="connsiteY4" fmla="*/ 93985 h 93985"/>
                  <a:gd name="connsiteX5" fmla="*/ 0 w 254769"/>
                  <a:gd name="connsiteY5" fmla="*/ 42652 h 93985"/>
                  <a:gd name="connsiteX6" fmla="*/ 14195 w 254769"/>
                  <a:gd name="connsiteY6" fmla="*/ 0 h 93985"/>
                  <a:gd name="connsiteX0" fmla="*/ 14195 w 254769"/>
                  <a:gd name="connsiteY0" fmla="*/ 0 h 93985"/>
                  <a:gd name="connsiteX1" fmla="*/ 207777 w 254769"/>
                  <a:gd name="connsiteY1" fmla="*/ 0 h 93985"/>
                  <a:gd name="connsiteX2" fmla="*/ 254769 w 254769"/>
                  <a:gd name="connsiteY2" fmla="*/ 46993 h 93985"/>
                  <a:gd name="connsiteX3" fmla="*/ 207777 w 254769"/>
                  <a:gd name="connsiteY3" fmla="*/ 93985 h 93985"/>
                  <a:gd name="connsiteX4" fmla="*/ 14195 w 254769"/>
                  <a:gd name="connsiteY4" fmla="*/ 93985 h 93985"/>
                  <a:gd name="connsiteX5" fmla="*/ 0 w 254769"/>
                  <a:gd name="connsiteY5" fmla="*/ 42652 h 93985"/>
                  <a:gd name="connsiteX6" fmla="*/ 14195 w 254769"/>
                  <a:gd name="connsiteY6" fmla="*/ 0 h 93985"/>
                  <a:gd name="connsiteX0" fmla="*/ 14204 w 254778"/>
                  <a:gd name="connsiteY0" fmla="*/ 0 h 93985"/>
                  <a:gd name="connsiteX1" fmla="*/ 207786 w 254778"/>
                  <a:gd name="connsiteY1" fmla="*/ 0 h 93985"/>
                  <a:gd name="connsiteX2" fmla="*/ 254778 w 254778"/>
                  <a:gd name="connsiteY2" fmla="*/ 46993 h 93985"/>
                  <a:gd name="connsiteX3" fmla="*/ 207786 w 254778"/>
                  <a:gd name="connsiteY3" fmla="*/ 93985 h 93985"/>
                  <a:gd name="connsiteX4" fmla="*/ 14204 w 254778"/>
                  <a:gd name="connsiteY4" fmla="*/ 93985 h 93985"/>
                  <a:gd name="connsiteX5" fmla="*/ 9 w 254778"/>
                  <a:gd name="connsiteY5" fmla="*/ 42652 h 93985"/>
                  <a:gd name="connsiteX6" fmla="*/ 14204 w 254778"/>
                  <a:gd name="connsiteY6" fmla="*/ 0 h 93985"/>
                  <a:gd name="connsiteX0" fmla="*/ 14211 w 254785"/>
                  <a:gd name="connsiteY0" fmla="*/ 0 h 93985"/>
                  <a:gd name="connsiteX1" fmla="*/ 207793 w 254785"/>
                  <a:gd name="connsiteY1" fmla="*/ 0 h 93985"/>
                  <a:gd name="connsiteX2" fmla="*/ 254785 w 254785"/>
                  <a:gd name="connsiteY2" fmla="*/ 46993 h 93985"/>
                  <a:gd name="connsiteX3" fmla="*/ 207793 w 254785"/>
                  <a:gd name="connsiteY3" fmla="*/ 93985 h 93985"/>
                  <a:gd name="connsiteX4" fmla="*/ 14211 w 254785"/>
                  <a:gd name="connsiteY4" fmla="*/ 93985 h 93985"/>
                  <a:gd name="connsiteX5" fmla="*/ 16 w 254785"/>
                  <a:gd name="connsiteY5" fmla="*/ 42652 h 93985"/>
                  <a:gd name="connsiteX6" fmla="*/ 14211 w 254785"/>
                  <a:gd name="connsiteY6" fmla="*/ 0 h 93985"/>
                  <a:gd name="connsiteX0" fmla="*/ 14196 w 254770"/>
                  <a:gd name="connsiteY0" fmla="*/ 0 h 93985"/>
                  <a:gd name="connsiteX1" fmla="*/ 207778 w 254770"/>
                  <a:gd name="connsiteY1" fmla="*/ 0 h 93985"/>
                  <a:gd name="connsiteX2" fmla="*/ 254770 w 254770"/>
                  <a:gd name="connsiteY2" fmla="*/ 46993 h 93985"/>
                  <a:gd name="connsiteX3" fmla="*/ 207778 w 254770"/>
                  <a:gd name="connsiteY3" fmla="*/ 93985 h 93985"/>
                  <a:gd name="connsiteX4" fmla="*/ 14196 w 254770"/>
                  <a:gd name="connsiteY4" fmla="*/ 93985 h 93985"/>
                  <a:gd name="connsiteX5" fmla="*/ 1 w 254770"/>
                  <a:gd name="connsiteY5" fmla="*/ 42652 h 93985"/>
                  <a:gd name="connsiteX6" fmla="*/ 14196 w 254770"/>
                  <a:gd name="connsiteY6" fmla="*/ 0 h 93985"/>
                  <a:gd name="connsiteX0" fmla="*/ 14196 w 254770"/>
                  <a:gd name="connsiteY0" fmla="*/ 0 h 93985"/>
                  <a:gd name="connsiteX1" fmla="*/ 207778 w 254770"/>
                  <a:gd name="connsiteY1" fmla="*/ 0 h 93985"/>
                  <a:gd name="connsiteX2" fmla="*/ 254770 w 254770"/>
                  <a:gd name="connsiteY2" fmla="*/ 46993 h 93985"/>
                  <a:gd name="connsiteX3" fmla="*/ 207778 w 254770"/>
                  <a:gd name="connsiteY3" fmla="*/ 93985 h 93985"/>
                  <a:gd name="connsiteX4" fmla="*/ 14196 w 254770"/>
                  <a:gd name="connsiteY4" fmla="*/ 93985 h 93985"/>
                  <a:gd name="connsiteX5" fmla="*/ 1 w 254770"/>
                  <a:gd name="connsiteY5" fmla="*/ 42652 h 93985"/>
                  <a:gd name="connsiteX6" fmla="*/ 14196 w 254770"/>
                  <a:gd name="connsiteY6" fmla="*/ 0 h 93985"/>
                  <a:gd name="connsiteX0" fmla="*/ 14196 w 254770"/>
                  <a:gd name="connsiteY0" fmla="*/ 0 h 93985"/>
                  <a:gd name="connsiteX1" fmla="*/ 207778 w 254770"/>
                  <a:gd name="connsiteY1" fmla="*/ 0 h 93985"/>
                  <a:gd name="connsiteX2" fmla="*/ 254770 w 254770"/>
                  <a:gd name="connsiteY2" fmla="*/ 46993 h 93985"/>
                  <a:gd name="connsiteX3" fmla="*/ 207778 w 254770"/>
                  <a:gd name="connsiteY3" fmla="*/ 93985 h 93985"/>
                  <a:gd name="connsiteX4" fmla="*/ 14196 w 254770"/>
                  <a:gd name="connsiteY4" fmla="*/ 93985 h 93985"/>
                  <a:gd name="connsiteX5" fmla="*/ 1 w 254770"/>
                  <a:gd name="connsiteY5" fmla="*/ 42652 h 93985"/>
                  <a:gd name="connsiteX6" fmla="*/ 14196 w 254770"/>
                  <a:gd name="connsiteY6" fmla="*/ 0 h 93985"/>
                  <a:gd name="connsiteX0" fmla="*/ 14196 w 254770"/>
                  <a:gd name="connsiteY0" fmla="*/ 0 h 93985"/>
                  <a:gd name="connsiteX1" fmla="*/ 207778 w 254770"/>
                  <a:gd name="connsiteY1" fmla="*/ 0 h 93985"/>
                  <a:gd name="connsiteX2" fmla="*/ 254770 w 254770"/>
                  <a:gd name="connsiteY2" fmla="*/ 46993 h 93985"/>
                  <a:gd name="connsiteX3" fmla="*/ 207778 w 254770"/>
                  <a:gd name="connsiteY3" fmla="*/ 93985 h 93985"/>
                  <a:gd name="connsiteX4" fmla="*/ 14196 w 254770"/>
                  <a:gd name="connsiteY4" fmla="*/ 93985 h 93985"/>
                  <a:gd name="connsiteX5" fmla="*/ 1 w 254770"/>
                  <a:gd name="connsiteY5" fmla="*/ 42652 h 93985"/>
                  <a:gd name="connsiteX6" fmla="*/ 14196 w 254770"/>
                  <a:gd name="connsiteY6" fmla="*/ 0 h 93985"/>
                  <a:gd name="connsiteX0" fmla="*/ 14196 w 254770"/>
                  <a:gd name="connsiteY0" fmla="*/ 0 h 93985"/>
                  <a:gd name="connsiteX1" fmla="*/ 207778 w 254770"/>
                  <a:gd name="connsiteY1" fmla="*/ 0 h 93985"/>
                  <a:gd name="connsiteX2" fmla="*/ 254770 w 254770"/>
                  <a:gd name="connsiteY2" fmla="*/ 46993 h 93985"/>
                  <a:gd name="connsiteX3" fmla="*/ 207778 w 254770"/>
                  <a:gd name="connsiteY3" fmla="*/ 93985 h 93985"/>
                  <a:gd name="connsiteX4" fmla="*/ 14196 w 254770"/>
                  <a:gd name="connsiteY4" fmla="*/ 93985 h 93985"/>
                  <a:gd name="connsiteX5" fmla="*/ 1 w 254770"/>
                  <a:gd name="connsiteY5" fmla="*/ 42652 h 93985"/>
                  <a:gd name="connsiteX6" fmla="*/ 14196 w 254770"/>
                  <a:gd name="connsiteY6" fmla="*/ 0 h 93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4770" h="93985">
                    <a:moveTo>
                      <a:pt x="14196" y="0"/>
                    </a:moveTo>
                    <a:lnTo>
                      <a:pt x="207778" y="0"/>
                    </a:lnTo>
                    <a:lnTo>
                      <a:pt x="254770" y="46993"/>
                    </a:lnTo>
                    <a:lnTo>
                      <a:pt x="207778" y="93985"/>
                    </a:lnTo>
                    <a:lnTo>
                      <a:pt x="14196" y="93985"/>
                    </a:lnTo>
                    <a:cubicBezTo>
                      <a:pt x="6864" y="93519"/>
                      <a:pt x="199" y="67590"/>
                      <a:pt x="1" y="42652"/>
                    </a:cubicBezTo>
                    <a:cubicBezTo>
                      <a:pt x="-22" y="20620"/>
                      <a:pt x="6747" y="630"/>
                      <a:pt x="14196" y="0"/>
                    </a:cubicBezTo>
                    <a:close/>
                  </a:path>
                </a:pathLst>
              </a:custGeom>
              <a:solidFill>
                <a:schemeClr val="accent5">
                  <a:lumMod val="75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00"/>
              </a:p>
            </p:txBody>
          </p:sp>
          <p:sp>
            <p:nvSpPr>
              <p:cNvPr id="897" name="箭头: 五边形 896">
                <a:extLst>
                  <a:ext uri="{FF2B5EF4-FFF2-40B4-BE49-F238E27FC236}">
                    <a16:creationId xmlns:a16="http://schemas.microsoft.com/office/drawing/2014/main" id="{FB961BFF-9869-9977-8B1E-0C90C0B17689}"/>
                  </a:ext>
                </a:extLst>
              </p:cNvPr>
              <p:cNvSpPr/>
              <p:nvPr/>
            </p:nvSpPr>
            <p:spPr>
              <a:xfrm flipH="1">
                <a:off x="2167629" y="7260041"/>
                <a:ext cx="389249" cy="112912"/>
              </a:xfrm>
              <a:prstGeom prst="homePlate">
                <a:avLst/>
              </a:prstGeom>
              <a:solidFill>
                <a:srgbClr val="FF9954"/>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00"/>
              </a:p>
            </p:txBody>
          </p:sp>
          <p:sp>
            <p:nvSpPr>
              <p:cNvPr id="898" name="箭头: 五边形 897">
                <a:extLst>
                  <a:ext uri="{FF2B5EF4-FFF2-40B4-BE49-F238E27FC236}">
                    <a16:creationId xmlns:a16="http://schemas.microsoft.com/office/drawing/2014/main" id="{E69A5CFE-1DAF-0735-2D19-6834EF793D16}"/>
                  </a:ext>
                </a:extLst>
              </p:cNvPr>
              <p:cNvSpPr/>
              <p:nvPr/>
            </p:nvSpPr>
            <p:spPr>
              <a:xfrm flipH="1">
                <a:off x="2708808" y="7260041"/>
                <a:ext cx="345999" cy="112912"/>
              </a:xfrm>
              <a:prstGeom prst="homePlate">
                <a:avLst/>
              </a:prstGeom>
              <a:solidFill>
                <a:srgbClr val="FF9954"/>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00"/>
              </a:p>
            </p:txBody>
          </p:sp>
          <p:sp>
            <p:nvSpPr>
              <p:cNvPr id="899" name="箭头: 右 898">
                <a:extLst>
                  <a:ext uri="{FF2B5EF4-FFF2-40B4-BE49-F238E27FC236}">
                    <a16:creationId xmlns:a16="http://schemas.microsoft.com/office/drawing/2014/main" id="{50F69B32-9A33-20B4-B085-B4FA2EFCA896}"/>
                  </a:ext>
                </a:extLst>
              </p:cNvPr>
              <p:cNvSpPr/>
              <p:nvPr/>
            </p:nvSpPr>
            <p:spPr>
              <a:xfrm flipH="1">
                <a:off x="3060051" y="7187116"/>
                <a:ext cx="468000" cy="258763"/>
              </a:xfrm>
              <a:prstGeom prst="rightArrow">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00"/>
              </a:p>
            </p:txBody>
          </p:sp>
          <p:sp>
            <p:nvSpPr>
              <p:cNvPr id="900" name="流程图: 终止 29">
                <a:extLst>
                  <a:ext uri="{FF2B5EF4-FFF2-40B4-BE49-F238E27FC236}">
                    <a16:creationId xmlns:a16="http://schemas.microsoft.com/office/drawing/2014/main" id="{93BA54A4-2529-32D6-5DA2-FF0B4767247C}"/>
                  </a:ext>
                </a:extLst>
              </p:cNvPr>
              <p:cNvSpPr/>
              <p:nvPr/>
            </p:nvSpPr>
            <p:spPr>
              <a:xfrm>
                <a:off x="1949130" y="7260076"/>
                <a:ext cx="173000" cy="124126"/>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2245 w 21645"/>
                  <a:gd name="connsiteY0" fmla="*/ 0 h 21600"/>
                  <a:gd name="connsiteX1" fmla="*/ 18170 w 21645"/>
                  <a:gd name="connsiteY1" fmla="*/ 0 h 21600"/>
                  <a:gd name="connsiteX2" fmla="*/ 21645 w 21645"/>
                  <a:gd name="connsiteY2" fmla="*/ 10800 h 21600"/>
                  <a:gd name="connsiteX3" fmla="*/ 18170 w 21645"/>
                  <a:gd name="connsiteY3" fmla="*/ 21600 h 21600"/>
                  <a:gd name="connsiteX4" fmla="*/ 3520 w 21645"/>
                  <a:gd name="connsiteY4" fmla="*/ 21600 h 21600"/>
                  <a:gd name="connsiteX5" fmla="*/ 45 w 21645"/>
                  <a:gd name="connsiteY5" fmla="*/ 10800 h 21600"/>
                  <a:gd name="connsiteX6" fmla="*/ 2245 w 21645"/>
                  <a:gd name="connsiteY6" fmla="*/ 0 h 21600"/>
                  <a:gd name="connsiteX0" fmla="*/ 2201 w 21601"/>
                  <a:gd name="connsiteY0" fmla="*/ 0 h 21600"/>
                  <a:gd name="connsiteX1" fmla="*/ 18126 w 21601"/>
                  <a:gd name="connsiteY1" fmla="*/ 0 h 21600"/>
                  <a:gd name="connsiteX2" fmla="*/ 21601 w 21601"/>
                  <a:gd name="connsiteY2" fmla="*/ 10800 h 21600"/>
                  <a:gd name="connsiteX3" fmla="*/ 18126 w 21601"/>
                  <a:gd name="connsiteY3" fmla="*/ 21600 h 21600"/>
                  <a:gd name="connsiteX4" fmla="*/ 2292 w 21601"/>
                  <a:gd name="connsiteY4" fmla="*/ 20648 h 21600"/>
                  <a:gd name="connsiteX5" fmla="*/ 1 w 21601"/>
                  <a:gd name="connsiteY5" fmla="*/ 10800 h 21600"/>
                  <a:gd name="connsiteX6" fmla="*/ 2201 w 21601"/>
                  <a:gd name="connsiteY6" fmla="*/ 0 h 21600"/>
                  <a:gd name="connsiteX0" fmla="*/ 2201 w 21646"/>
                  <a:gd name="connsiteY0" fmla="*/ 0 h 21600"/>
                  <a:gd name="connsiteX1" fmla="*/ 18126 w 21646"/>
                  <a:gd name="connsiteY1" fmla="*/ 0 h 21600"/>
                  <a:gd name="connsiteX2" fmla="*/ 21601 w 21646"/>
                  <a:gd name="connsiteY2" fmla="*/ 10800 h 21600"/>
                  <a:gd name="connsiteX3" fmla="*/ 19401 w 21646"/>
                  <a:gd name="connsiteY3" fmla="*/ 21600 h 21600"/>
                  <a:gd name="connsiteX4" fmla="*/ 2292 w 21646"/>
                  <a:gd name="connsiteY4" fmla="*/ 20648 h 21600"/>
                  <a:gd name="connsiteX5" fmla="*/ 1 w 21646"/>
                  <a:gd name="connsiteY5" fmla="*/ 10800 h 21600"/>
                  <a:gd name="connsiteX6" fmla="*/ 2201 w 21646"/>
                  <a:gd name="connsiteY6" fmla="*/ 0 h 21600"/>
                  <a:gd name="connsiteX0" fmla="*/ 2201 w 21602"/>
                  <a:gd name="connsiteY0" fmla="*/ 0 h 21600"/>
                  <a:gd name="connsiteX1" fmla="*/ 19218 w 21602"/>
                  <a:gd name="connsiteY1" fmla="*/ 0 h 21600"/>
                  <a:gd name="connsiteX2" fmla="*/ 21601 w 21602"/>
                  <a:gd name="connsiteY2" fmla="*/ 10800 h 21600"/>
                  <a:gd name="connsiteX3" fmla="*/ 19401 w 21602"/>
                  <a:gd name="connsiteY3" fmla="*/ 21600 h 21600"/>
                  <a:gd name="connsiteX4" fmla="*/ 2292 w 21602"/>
                  <a:gd name="connsiteY4" fmla="*/ 20648 h 21600"/>
                  <a:gd name="connsiteX5" fmla="*/ 1 w 21602"/>
                  <a:gd name="connsiteY5" fmla="*/ 10800 h 21600"/>
                  <a:gd name="connsiteX6" fmla="*/ 2201 w 21602"/>
                  <a:gd name="connsiteY6" fmla="*/ 0 h 21600"/>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515 w 21601"/>
                  <a:gd name="connsiteY3" fmla="*/ 20171 h 20648"/>
                  <a:gd name="connsiteX4" fmla="*/ 2292 w 21601"/>
                  <a:gd name="connsiteY4" fmla="*/ 20648 h 20648"/>
                  <a:gd name="connsiteX5" fmla="*/ 1 w 21601"/>
                  <a:gd name="connsiteY5" fmla="*/ 10800 h 20648"/>
                  <a:gd name="connsiteX6" fmla="*/ 2201 w 21601"/>
                  <a:gd name="connsiteY6" fmla="*/ 0 h 20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1" h="20648">
                    <a:moveTo>
                      <a:pt x="2201" y="0"/>
                    </a:moveTo>
                    <a:lnTo>
                      <a:pt x="19423" y="357"/>
                    </a:lnTo>
                    <a:cubicBezTo>
                      <a:pt x="21342" y="357"/>
                      <a:pt x="21586" y="7498"/>
                      <a:pt x="21601" y="10800"/>
                    </a:cubicBezTo>
                    <a:cubicBezTo>
                      <a:pt x="21616" y="14102"/>
                      <a:pt x="21434" y="20171"/>
                      <a:pt x="19515" y="20171"/>
                    </a:cubicBezTo>
                    <a:lnTo>
                      <a:pt x="2292" y="20648"/>
                    </a:lnTo>
                    <a:cubicBezTo>
                      <a:pt x="373" y="20648"/>
                      <a:pt x="16" y="14241"/>
                      <a:pt x="1" y="10800"/>
                    </a:cubicBezTo>
                    <a:cubicBezTo>
                      <a:pt x="-14" y="7359"/>
                      <a:pt x="282" y="0"/>
                      <a:pt x="2201" y="0"/>
                    </a:cubicBezTo>
                    <a:close/>
                  </a:path>
                </a:pathLst>
              </a:custGeom>
              <a:solidFill>
                <a:schemeClr val="bg1">
                  <a:lumMod val="85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latin typeface="Arial" panose="020B0604020202020204" pitchFamily="34" charset="0"/>
                  <a:cs typeface="Arial" panose="020B0604020202020204" pitchFamily="34" charset="0"/>
                </a:endParaRPr>
              </a:p>
            </p:txBody>
          </p:sp>
          <p:sp>
            <p:nvSpPr>
              <p:cNvPr id="901" name="流程图: 终止 29">
                <a:extLst>
                  <a:ext uri="{FF2B5EF4-FFF2-40B4-BE49-F238E27FC236}">
                    <a16:creationId xmlns:a16="http://schemas.microsoft.com/office/drawing/2014/main" id="{9834B788-0965-52F4-5017-55758BB9DA97}"/>
                  </a:ext>
                </a:extLst>
              </p:cNvPr>
              <p:cNvSpPr/>
              <p:nvPr/>
            </p:nvSpPr>
            <p:spPr>
              <a:xfrm>
                <a:off x="2124483" y="7260076"/>
                <a:ext cx="43250" cy="124126"/>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2245 w 21645"/>
                  <a:gd name="connsiteY0" fmla="*/ 0 h 21600"/>
                  <a:gd name="connsiteX1" fmla="*/ 18170 w 21645"/>
                  <a:gd name="connsiteY1" fmla="*/ 0 h 21600"/>
                  <a:gd name="connsiteX2" fmla="*/ 21645 w 21645"/>
                  <a:gd name="connsiteY2" fmla="*/ 10800 h 21600"/>
                  <a:gd name="connsiteX3" fmla="*/ 18170 w 21645"/>
                  <a:gd name="connsiteY3" fmla="*/ 21600 h 21600"/>
                  <a:gd name="connsiteX4" fmla="*/ 3520 w 21645"/>
                  <a:gd name="connsiteY4" fmla="*/ 21600 h 21600"/>
                  <a:gd name="connsiteX5" fmla="*/ 45 w 21645"/>
                  <a:gd name="connsiteY5" fmla="*/ 10800 h 21600"/>
                  <a:gd name="connsiteX6" fmla="*/ 2245 w 21645"/>
                  <a:gd name="connsiteY6" fmla="*/ 0 h 21600"/>
                  <a:gd name="connsiteX0" fmla="*/ 2201 w 21601"/>
                  <a:gd name="connsiteY0" fmla="*/ 0 h 21600"/>
                  <a:gd name="connsiteX1" fmla="*/ 18126 w 21601"/>
                  <a:gd name="connsiteY1" fmla="*/ 0 h 21600"/>
                  <a:gd name="connsiteX2" fmla="*/ 21601 w 21601"/>
                  <a:gd name="connsiteY2" fmla="*/ 10800 h 21600"/>
                  <a:gd name="connsiteX3" fmla="*/ 18126 w 21601"/>
                  <a:gd name="connsiteY3" fmla="*/ 21600 h 21600"/>
                  <a:gd name="connsiteX4" fmla="*/ 2292 w 21601"/>
                  <a:gd name="connsiteY4" fmla="*/ 20648 h 21600"/>
                  <a:gd name="connsiteX5" fmla="*/ 1 w 21601"/>
                  <a:gd name="connsiteY5" fmla="*/ 10800 h 21600"/>
                  <a:gd name="connsiteX6" fmla="*/ 2201 w 21601"/>
                  <a:gd name="connsiteY6" fmla="*/ 0 h 21600"/>
                  <a:gd name="connsiteX0" fmla="*/ 2201 w 21646"/>
                  <a:gd name="connsiteY0" fmla="*/ 0 h 21600"/>
                  <a:gd name="connsiteX1" fmla="*/ 18126 w 21646"/>
                  <a:gd name="connsiteY1" fmla="*/ 0 h 21600"/>
                  <a:gd name="connsiteX2" fmla="*/ 21601 w 21646"/>
                  <a:gd name="connsiteY2" fmla="*/ 10800 h 21600"/>
                  <a:gd name="connsiteX3" fmla="*/ 19401 w 21646"/>
                  <a:gd name="connsiteY3" fmla="*/ 21600 h 21600"/>
                  <a:gd name="connsiteX4" fmla="*/ 2292 w 21646"/>
                  <a:gd name="connsiteY4" fmla="*/ 20648 h 21600"/>
                  <a:gd name="connsiteX5" fmla="*/ 1 w 21646"/>
                  <a:gd name="connsiteY5" fmla="*/ 10800 h 21600"/>
                  <a:gd name="connsiteX6" fmla="*/ 2201 w 21646"/>
                  <a:gd name="connsiteY6" fmla="*/ 0 h 21600"/>
                  <a:gd name="connsiteX0" fmla="*/ 2201 w 21602"/>
                  <a:gd name="connsiteY0" fmla="*/ 0 h 21600"/>
                  <a:gd name="connsiteX1" fmla="*/ 19218 w 21602"/>
                  <a:gd name="connsiteY1" fmla="*/ 0 h 21600"/>
                  <a:gd name="connsiteX2" fmla="*/ 21601 w 21602"/>
                  <a:gd name="connsiteY2" fmla="*/ 10800 h 21600"/>
                  <a:gd name="connsiteX3" fmla="*/ 19401 w 21602"/>
                  <a:gd name="connsiteY3" fmla="*/ 21600 h 21600"/>
                  <a:gd name="connsiteX4" fmla="*/ 2292 w 21602"/>
                  <a:gd name="connsiteY4" fmla="*/ 20648 h 21600"/>
                  <a:gd name="connsiteX5" fmla="*/ 1 w 21602"/>
                  <a:gd name="connsiteY5" fmla="*/ 10800 h 21600"/>
                  <a:gd name="connsiteX6" fmla="*/ 2201 w 21602"/>
                  <a:gd name="connsiteY6" fmla="*/ 0 h 21600"/>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515 w 21601"/>
                  <a:gd name="connsiteY3" fmla="*/ 20171 h 20648"/>
                  <a:gd name="connsiteX4" fmla="*/ 2292 w 21601"/>
                  <a:gd name="connsiteY4" fmla="*/ 20648 h 20648"/>
                  <a:gd name="connsiteX5" fmla="*/ 1 w 21601"/>
                  <a:gd name="connsiteY5" fmla="*/ 10800 h 20648"/>
                  <a:gd name="connsiteX6" fmla="*/ 2201 w 21601"/>
                  <a:gd name="connsiteY6" fmla="*/ 0 h 20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1" h="20648">
                    <a:moveTo>
                      <a:pt x="2201" y="0"/>
                    </a:moveTo>
                    <a:lnTo>
                      <a:pt x="19423" y="357"/>
                    </a:lnTo>
                    <a:cubicBezTo>
                      <a:pt x="21342" y="357"/>
                      <a:pt x="21586" y="7498"/>
                      <a:pt x="21601" y="10800"/>
                    </a:cubicBezTo>
                    <a:cubicBezTo>
                      <a:pt x="21616" y="14102"/>
                      <a:pt x="21434" y="20171"/>
                      <a:pt x="19515" y="20171"/>
                    </a:cubicBezTo>
                    <a:lnTo>
                      <a:pt x="2292" y="20648"/>
                    </a:lnTo>
                    <a:cubicBezTo>
                      <a:pt x="373" y="20648"/>
                      <a:pt x="16" y="14241"/>
                      <a:pt x="1" y="10800"/>
                    </a:cubicBezTo>
                    <a:cubicBezTo>
                      <a:pt x="-14" y="7359"/>
                      <a:pt x="282" y="0"/>
                      <a:pt x="2201" y="0"/>
                    </a:cubicBezTo>
                    <a:close/>
                  </a:path>
                </a:pathLst>
              </a:cu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latin typeface="Arial" panose="020B0604020202020204" pitchFamily="34" charset="0"/>
                  <a:cs typeface="Arial" panose="020B0604020202020204" pitchFamily="34" charset="0"/>
                </a:endParaRPr>
              </a:p>
            </p:txBody>
          </p:sp>
          <p:sp>
            <p:nvSpPr>
              <p:cNvPr id="902" name="流程图: 终止 29">
                <a:extLst>
                  <a:ext uri="{FF2B5EF4-FFF2-40B4-BE49-F238E27FC236}">
                    <a16:creationId xmlns:a16="http://schemas.microsoft.com/office/drawing/2014/main" id="{410470CF-4CB2-8C1A-501C-E3FBC60D9A04}"/>
                  </a:ext>
                </a:extLst>
              </p:cNvPr>
              <p:cNvSpPr/>
              <p:nvPr/>
            </p:nvSpPr>
            <p:spPr>
              <a:xfrm>
                <a:off x="3538378" y="7260076"/>
                <a:ext cx="173000" cy="124126"/>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2245 w 21645"/>
                  <a:gd name="connsiteY0" fmla="*/ 0 h 21600"/>
                  <a:gd name="connsiteX1" fmla="*/ 18170 w 21645"/>
                  <a:gd name="connsiteY1" fmla="*/ 0 h 21600"/>
                  <a:gd name="connsiteX2" fmla="*/ 21645 w 21645"/>
                  <a:gd name="connsiteY2" fmla="*/ 10800 h 21600"/>
                  <a:gd name="connsiteX3" fmla="*/ 18170 w 21645"/>
                  <a:gd name="connsiteY3" fmla="*/ 21600 h 21600"/>
                  <a:gd name="connsiteX4" fmla="*/ 3520 w 21645"/>
                  <a:gd name="connsiteY4" fmla="*/ 21600 h 21600"/>
                  <a:gd name="connsiteX5" fmla="*/ 45 w 21645"/>
                  <a:gd name="connsiteY5" fmla="*/ 10800 h 21600"/>
                  <a:gd name="connsiteX6" fmla="*/ 2245 w 21645"/>
                  <a:gd name="connsiteY6" fmla="*/ 0 h 21600"/>
                  <a:gd name="connsiteX0" fmla="*/ 2201 w 21601"/>
                  <a:gd name="connsiteY0" fmla="*/ 0 h 21600"/>
                  <a:gd name="connsiteX1" fmla="*/ 18126 w 21601"/>
                  <a:gd name="connsiteY1" fmla="*/ 0 h 21600"/>
                  <a:gd name="connsiteX2" fmla="*/ 21601 w 21601"/>
                  <a:gd name="connsiteY2" fmla="*/ 10800 h 21600"/>
                  <a:gd name="connsiteX3" fmla="*/ 18126 w 21601"/>
                  <a:gd name="connsiteY3" fmla="*/ 21600 h 21600"/>
                  <a:gd name="connsiteX4" fmla="*/ 2292 w 21601"/>
                  <a:gd name="connsiteY4" fmla="*/ 20648 h 21600"/>
                  <a:gd name="connsiteX5" fmla="*/ 1 w 21601"/>
                  <a:gd name="connsiteY5" fmla="*/ 10800 h 21600"/>
                  <a:gd name="connsiteX6" fmla="*/ 2201 w 21601"/>
                  <a:gd name="connsiteY6" fmla="*/ 0 h 21600"/>
                  <a:gd name="connsiteX0" fmla="*/ 2201 w 21646"/>
                  <a:gd name="connsiteY0" fmla="*/ 0 h 21600"/>
                  <a:gd name="connsiteX1" fmla="*/ 18126 w 21646"/>
                  <a:gd name="connsiteY1" fmla="*/ 0 h 21600"/>
                  <a:gd name="connsiteX2" fmla="*/ 21601 w 21646"/>
                  <a:gd name="connsiteY2" fmla="*/ 10800 h 21600"/>
                  <a:gd name="connsiteX3" fmla="*/ 19401 w 21646"/>
                  <a:gd name="connsiteY3" fmla="*/ 21600 h 21600"/>
                  <a:gd name="connsiteX4" fmla="*/ 2292 w 21646"/>
                  <a:gd name="connsiteY4" fmla="*/ 20648 h 21600"/>
                  <a:gd name="connsiteX5" fmla="*/ 1 w 21646"/>
                  <a:gd name="connsiteY5" fmla="*/ 10800 h 21600"/>
                  <a:gd name="connsiteX6" fmla="*/ 2201 w 21646"/>
                  <a:gd name="connsiteY6" fmla="*/ 0 h 21600"/>
                  <a:gd name="connsiteX0" fmla="*/ 2201 w 21602"/>
                  <a:gd name="connsiteY0" fmla="*/ 0 h 21600"/>
                  <a:gd name="connsiteX1" fmla="*/ 19218 w 21602"/>
                  <a:gd name="connsiteY1" fmla="*/ 0 h 21600"/>
                  <a:gd name="connsiteX2" fmla="*/ 21601 w 21602"/>
                  <a:gd name="connsiteY2" fmla="*/ 10800 h 21600"/>
                  <a:gd name="connsiteX3" fmla="*/ 19401 w 21602"/>
                  <a:gd name="connsiteY3" fmla="*/ 21600 h 21600"/>
                  <a:gd name="connsiteX4" fmla="*/ 2292 w 21602"/>
                  <a:gd name="connsiteY4" fmla="*/ 20648 h 21600"/>
                  <a:gd name="connsiteX5" fmla="*/ 1 w 21602"/>
                  <a:gd name="connsiteY5" fmla="*/ 10800 h 21600"/>
                  <a:gd name="connsiteX6" fmla="*/ 2201 w 21602"/>
                  <a:gd name="connsiteY6" fmla="*/ 0 h 21600"/>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515 w 21601"/>
                  <a:gd name="connsiteY3" fmla="*/ 20171 h 20648"/>
                  <a:gd name="connsiteX4" fmla="*/ 2292 w 21601"/>
                  <a:gd name="connsiteY4" fmla="*/ 20648 h 20648"/>
                  <a:gd name="connsiteX5" fmla="*/ 1 w 21601"/>
                  <a:gd name="connsiteY5" fmla="*/ 10800 h 20648"/>
                  <a:gd name="connsiteX6" fmla="*/ 2201 w 21601"/>
                  <a:gd name="connsiteY6" fmla="*/ 0 h 20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1" h="20648">
                    <a:moveTo>
                      <a:pt x="2201" y="0"/>
                    </a:moveTo>
                    <a:lnTo>
                      <a:pt x="19423" y="357"/>
                    </a:lnTo>
                    <a:cubicBezTo>
                      <a:pt x="21342" y="357"/>
                      <a:pt x="21586" y="7498"/>
                      <a:pt x="21601" y="10800"/>
                    </a:cubicBezTo>
                    <a:cubicBezTo>
                      <a:pt x="21616" y="14102"/>
                      <a:pt x="21434" y="20171"/>
                      <a:pt x="19515" y="20171"/>
                    </a:cubicBezTo>
                    <a:lnTo>
                      <a:pt x="2292" y="20648"/>
                    </a:lnTo>
                    <a:cubicBezTo>
                      <a:pt x="373" y="20648"/>
                      <a:pt x="16" y="14241"/>
                      <a:pt x="1" y="10800"/>
                    </a:cubicBezTo>
                    <a:cubicBezTo>
                      <a:pt x="-14" y="7359"/>
                      <a:pt x="282" y="0"/>
                      <a:pt x="2201" y="0"/>
                    </a:cubicBezTo>
                    <a:close/>
                  </a:path>
                </a:pathLst>
              </a:custGeom>
              <a:solidFill>
                <a:schemeClr val="bg1">
                  <a:lumMod val="85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latin typeface="Arial" panose="020B0604020202020204" pitchFamily="34" charset="0"/>
                  <a:cs typeface="Arial" panose="020B0604020202020204" pitchFamily="34" charset="0"/>
                </a:endParaRPr>
              </a:p>
            </p:txBody>
          </p:sp>
          <p:sp>
            <p:nvSpPr>
              <p:cNvPr id="903" name="文本框 902">
                <a:extLst>
                  <a:ext uri="{FF2B5EF4-FFF2-40B4-BE49-F238E27FC236}">
                    <a16:creationId xmlns:a16="http://schemas.microsoft.com/office/drawing/2014/main" id="{B80639F8-C093-63CD-F7E0-944491753529}"/>
                  </a:ext>
                </a:extLst>
              </p:cNvPr>
              <p:cNvSpPr txBox="1"/>
              <p:nvPr/>
            </p:nvSpPr>
            <p:spPr>
              <a:xfrm>
                <a:off x="1589243" y="7211264"/>
                <a:ext cx="450062" cy="215444"/>
              </a:xfrm>
              <a:prstGeom prst="rect">
                <a:avLst/>
              </a:prstGeom>
              <a:noFill/>
            </p:spPr>
            <p:txBody>
              <a:bodyPr wrap="square" rtlCol="0">
                <a:spAutoFit/>
              </a:bodyPr>
              <a:lstStyle/>
              <a:p>
                <a:r>
                  <a:rPr lang="en-GB" sz="800" dirty="0">
                    <a:latin typeface="Arial" panose="020B0604020202020204" pitchFamily="34" charset="0"/>
                    <a:cs typeface="Arial" panose="020B0604020202020204" pitchFamily="34" charset="0"/>
                  </a:rPr>
                  <a:t>CMV</a:t>
                </a:r>
              </a:p>
            </p:txBody>
          </p:sp>
          <p:sp>
            <p:nvSpPr>
              <p:cNvPr id="904" name="文本框 903">
                <a:extLst>
                  <a:ext uri="{FF2B5EF4-FFF2-40B4-BE49-F238E27FC236}">
                    <a16:creationId xmlns:a16="http://schemas.microsoft.com/office/drawing/2014/main" id="{A9643D21-8B51-609C-A1ED-14750C9CA21D}"/>
                  </a:ext>
                </a:extLst>
              </p:cNvPr>
              <p:cNvSpPr txBox="1"/>
              <p:nvPr/>
            </p:nvSpPr>
            <p:spPr>
              <a:xfrm>
                <a:off x="2144322" y="7211264"/>
                <a:ext cx="500108" cy="215444"/>
              </a:xfrm>
              <a:prstGeom prst="rect">
                <a:avLst/>
              </a:prstGeom>
              <a:noFill/>
            </p:spPr>
            <p:txBody>
              <a:bodyPr wrap="square" rtlCol="0">
                <a:spAutoFit/>
              </a:bodyPr>
              <a:lstStyle/>
              <a:p>
                <a:r>
                  <a:rPr lang="en-GB" sz="800" dirty="0">
                    <a:latin typeface="Arial" panose="020B0604020202020204" pitchFamily="34" charset="0"/>
                    <a:cs typeface="Arial" panose="020B0604020202020204" pitchFamily="34" charset="0"/>
                  </a:rPr>
                  <a:t>Gluc3’</a:t>
                </a:r>
              </a:p>
            </p:txBody>
          </p:sp>
          <p:sp>
            <p:nvSpPr>
              <p:cNvPr id="905" name="文本框 904">
                <a:extLst>
                  <a:ext uri="{FF2B5EF4-FFF2-40B4-BE49-F238E27FC236}">
                    <a16:creationId xmlns:a16="http://schemas.microsoft.com/office/drawing/2014/main" id="{20C76A1B-8444-4C3C-B5E7-30A7822D0727}"/>
                  </a:ext>
                </a:extLst>
              </p:cNvPr>
              <p:cNvSpPr txBox="1"/>
              <p:nvPr/>
            </p:nvSpPr>
            <p:spPr>
              <a:xfrm>
                <a:off x="2662457" y="7211264"/>
                <a:ext cx="500108" cy="215444"/>
              </a:xfrm>
              <a:prstGeom prst="rect">
                <a:avLst/>
              </a:prstGeom>
              <a:noFill/>
            </p:spPr>
            <p:txBody>
              <a:bodyPr wrap="square" rtlCol="0">
                <a:spAutoFit/>
              </a:bodyPr>
              <a:lstStyle/>
              <a:p>
                <a:r>
                  <a:rPr lang="en-GB" sz="800" dirty="0">
                    <a:latin typeface="Arial" panose="020B0604020202020204" pitchFamily="34" charset="0"/>
                    <a:cs typeface="Arial" panose="020B0604020202020204" pitchFamily="34" charset="0"/>
                  </a:rPr>
                  <a:t>Gluc5’</a:t>
                </a:r>
              </a:p>
            </p:txBody>
          </p:sp>
          <p:sp>
            <p:nvSpPr>
              <p:cNvPr id="906" name="文本框 905">
                <a:extLst>
                  <a:ext uri="{FF2B5EF4-FFF2-40B4-BE49-F238E27FC236}">
                    <a16:creationId xmlns:a16="http://schemas.microsoft.com/office/drawing/2014/main" id="{339638DB-AC19-145F-A0DE-0BA747D0F820}"/>
                  </a:ext>
                </a:extLst>
              </p:cNvPr>
              <p:cNvSpPr txBox="1"/>
              <p:nvPr/>
            </p:nvSpPr>
            <p:spPr>
              <a:xfrm>
                <a:off x="1520155" y="7421228"/>
                <a:ext cx="1433599" cy="215444"/>
              </a:xfrm>
              <a:prstGeom prst="rect">
                <a:avLst/>
              </a:prstGeom>
              <a:noFill/>
            </p:spPr>
            <p:txBody>
              <a:bodyPr wrap="square" rtlCol="0">
                <a:spAutoFit/>
              </a:bodyPr>
              <a:lstStyle/>
              <a:p>
                <a:r>
                  <a:rPr lang="en-GB" sz="800" dirty="0">
                    <a:latin typeface="Arial" panose="020B0604020202020204" pitchFamily="34" charset="0"/>
                    <a:cs typeface="Arial" panose="020B0604020202020204" pitchFamily="34" charset="0"/>
                  </a:rPr>
                  <a:t>Synthetic intron </a:t>
                </a:r>
              </a:p>
            </p:txBody>
          </p:sp>
          <p:sp>
            <p:nvSpPr>
              <p:cNvPr id="907" name="文本框 906">
                <a:extLst>
                  <a:ext uri="{FF2B5EF4-FFF2-40B4-BE49-F238E27FC236}">
                    <a16:creationId xmlns:a16="http://schemas.microsoft.com/office/drawing/2014/main" id="{25236671-D8D0-59DF-76CA-9D9392BAA245}"/>
                  </a:ext>
                </a:extLst>
              </p:cNvPr>
              <p:cNvSpPr txBox="1"/>
              <p:nvPr/>
            </p:nvSpPr>
            <p:spPr>
              <a:xfrm>
                <a:off x="3017063" y="7211662"/>
                <a:ext cx="599352" cy="215444"/>
              </a:xfrm>
              <a:prstGeom prst="rect">
                <a:avLst/>
              </a:prstGeom>
              <a:noFill/>
            </p:spPr>
            <p:txBody>
              <a:bodyPr wrap="square" rtlCol="0">
                <a:spAutoFit/>
              </a:bodyPr>
              <a:lstStyle/>
              <a:p>
                <a:r>
                  <a:rPr lang="en-GB" sz="800" dirty="0" err="1">
                    <a:latin typeface="Arial" panose="020B0604020202020204" pitchFamily="34" charset="0"/>
                    <a:cs typeface="Arial" panose="020B0604020202020204" pitchFamily="34" charset="0"/>
                  </a:rPr>
                  <a:t>miniCMV</a:t>
                </a:r>
                <a:endParaRPr lang="en-GB" sz="800" dirty="0">
                  <a:latin typeface="Arial" panose="020B0604020202020204" pitchFamily="34" charset="0"/>
                  <a:cs typeface="Arial" panose="020B0604020202020204" pitchFamily="34" charset="0"/>
                </a:endParaRPr>
              </a:p>
            </p:txBody>
          </p:sp>
          <p:cxnSp>
            <p:nvCxnSpPr>
              <p:cNvPr id="908" name="直接箭头连接符 907">
                <a:extLst>
                  <a:ext uri="{FF2B5EF4-FFF2-40B4-BE49-F238E27FC236}">
                    <a16:creationId xmlns:a16="http://schemas.microsoft.com/office/drawing/2014/main" id="{0B3DEC93-D7FB-76CF-5FCB-0E469204A8E2}"/>
                  </a:ext>
                </a:extLst>
              </p:cNvPr>
              <p:cNvCxnSpPr>
                <a:cxnSpLocks/>
              </p:cNvCxnSpPr>
              <p:nvPr/>
            </p:nvCxnSpPr>
            <p:spPr>
              <a:xfrm>
                <a:off x="2605103" y="7320429"/>
                <a:ext cx="78654" cy="0"/>
              </a:xfrm>
              <a:prstGeom prst="straightConnector1">
                <a:avLst/>
              </a:prstGeom>
              <a:ln w="15875" cap="sq">
                <a:solidFill>
                  <a:schemeClr val="tx1"/>
                </a:solidFill>
                <a:headEnd type="diamond" w="sm" len="sm"/>
                <a:tailEnd type="none" w="sm" len="med"/>
              </a:ln>
            </p:spPr>
            <p:style>
              <a:lnRef idx="1">
                <a:schemeClr val="accent1"/>
              </a:lnRef>
              <a:fillRef idx="0">
                <a:schemeClr val="accent1"/>
              </a:fillRef>
              <a:effectRef idx="0">
                <a:schemeClr val="accent1"/>
              </a:effectRef>
              <a:fontRef idx="minor">
                <a:schemeClr val="tx1"/>
              </a:fontRef>
            </p:style>
          </p:cxnSp>
          <p:cxnSp>
            <p:nvCxnSpPr>
              <p:cNvPr id="909" name="直接箭头连接符 908">
                <a:extLst>
                  <a:ext uri="{FF2B5EF4-FFF2-40B4-BE49-F238E27FC236}">
                    <a16:creationId xmlns:a16="http://schemas.microsoft.com/office/drawing/2014/main" id="{C969BC74-6FED-5667-1B5C-3D00A6817854}"/>
                  </a:ext>
                </a:extLst>
              </p:cNvPr>
              <p:cNvCxnSpPr>
                <a:cxnSpLocks/>
              </p:cNvCxnSpPr>
              <p:nvPr/>
            </p:nvCxnSpPr>
            <p:spPr>
              <a:xfrm flipV="1">
                <a:off x="2627763" y="7399523"/>
                <a:ext cx="0" cy="72000"/>
              </a:xfrm>
              <a:prstGeom prst="straightConnector1">
                <a:avLst/>
              </a:prstGeom>
              <a:ln w="15875" cap="rnd">
                <a:solidFill>
                  <a:schemeClr val="tx1"/>
                </a:solidFill>
                <a:headEnd type="none" w="sm" len="sm"/>
                <a:tailEnd type="none" w="sm" len="med"/>
              </a:ln>
            </p:spPr>
            <p:style>
              <a:lnRef idx="1">
                <a:schemeClr val="accent1"/>
              </a:lnRef>
              <a:fillRef idx="0">
                <a:schemeClr val="accent1"/>
              </a:fillRef>
              <a:effectRef idx="0">
                <a:schemeClr val="accent1"/>
              </a:effectRef>
              <a:fontRef idx="minor">
                <a:schemeClr val="tx1"/>
              </a:fontRef>
            </p:style>
          </p:cxnSp>
          <p:sp>
            <p:nvSpPr>
              <p:cNvPr id="913" name="文本框 912">
                <a:extLst>
                  <a:ext uri="{FF2B5EF4-FFF2-40B4-BE49-F238E27FC236}">
                    <a16:creationId xmlns:a16="http://schemas.microsoft.com/office/drawing/2014/main" id="{E68A0B04-091F-EE42-0101-FEA4A96E04FF}"/>
                  </a:ext>
                </a:extLst>
              </p:cNvPr>
              <p:cNvSpPr txBox="1"/>
              <p:nvPr/>
            </p:nvSpPr>
            <p:spPr>
              <a:xfrm>
                <a:off x="2173988" y="7421138"/>
                <a:ext cx="1742276" cy="215444"/>
              </a:xfrm>
              <a:prstGeom prst="rect">
                <a:avLst/>
              </a:prstGeom>
              <a:noFill/>
            </p:spPr>
            <p:txBody>
              <a:bodyPr wrap="square" rtlCol="0">
                <a:spAutoFit/>
              </a:bodyPr>
              <a:lstStyle/>
              <a:p>
                <a:pPr algn="ctr"/>
                <a:r>
                  <a:rPr lang="en-GB" sz="800" dirty="0">
                    <a:latin typeface="Arial" panose="020B0604020202020204" pitchFamily="34" charset="0"/>
                    <a:cs typeface="Arial" panose="020B0604020202020204" pitchFamily="34" charset="0"/>
                  </a:rPr>
                  <a:t>(SV40 polyA&amp;TetO7 sequence)</a:t>
                </a:r>
              </a:p>
            </p:txBody>
          </p:sp>
        </p:grpSp>
        <p:grpSp>
          <p:nvGrpSpPr>
            <p:cNvPr id="917" name="组合 916">
              <a:extLst>
                <a:ext uri="{FF2B5EF4-FFF2-40B4-BE49-F238E27FC236}">
                  <a16:creationId xmlns:a16="http://schemas.microsoft.com/office/drawing/2014/main" id="{328C8303-C7AD-E0EB-0EF8-82ACEEB4BF60}"/>
                </a:ext>
              </a:extLst>
            </p:cNvPr>
            <p:cNvGrpSpPr/>
            <p:nvPr/>
          </p:nvGrpSpPr>
          <p:grpSpPr>
            <a:xfrm>
              <a:off x="810550" y="4545491"/>
              <a:ext cx="704410" cy="2014480"/>
              <a:chOff x="710557" y="4978917"/>
              <a:chExt cx="704410" cy="2014480"/>
            </a:xfrm>
          </p:grpSpPr>
          <p:sp>
            <p:nvSpPr>
              <p:cNvPr id="743" name="文本框 742">
                <a:extLst>
                  <a:ext uri="{FF2B5EF4-FFF2-40B4-BE49-F238E27FC236}">
                    <a16:creationId xmlns:a16="http://schemas.microsoft.com/office/drawing/2014/main" id="{0DA8A066-7892-7B91-ACFD-4AA854B5F5CB}"/>
                  </a:ext>
                </a:extLst>
              </p:cNvPr>
              <p:cNvSpPr txBox="1"/>
              <p:nvPr/>
            </p:nvSpPr>
            <p:spPr>
              <a:xfrm>
                <a:off x="716991" y="4978917"/>
                <a:ext cx="697976" cy="246221"/>
              </a:xfrm>
              <a:prstGeom prst="rect">
                <a:avLst/>
              </a:prstGeom>
              <a:noFill/>
            </p:spPr>
            <p:txBody>
              <a:bodyPr wrap="square" rtlCol="0">
                <a:spAutoFit/>
              </a:bodyPr>
              <a:lstStyle/>
              <a:p>
                <a:r>
                  <a:rPr lang="en-GB" sz="1000" dirty="0">
                    <a:latin typeface="Arial" panose="020B0604020202020204" pitchFamily="34" charset="0"/>
                    <a:cs typeface="Arial" panose="020B0604020202020204" pitchFamily="34" charset="0"/>
                  </a:rPr>
                  <a:t>V7</a:t>
                </a:r>
              </a:p>
            </p:txBody>
          </p:sp>
          <p:sp>
            <p:nvSpPr>
              <p:cNvPr id="744" name="文本框 743">
                <a:extLst>
                  <a:ext uri="{FF2B5EF4-FFF2-40B4-BE49-F238E27FC236}">
                    <a16:creationId xmlns:a16="http://schemas.microsoft.com/office/drawing/2014/main" id="{9C910178-FD7F-2860-C6FF-5419B16DC606}"/>
                  </a:ext>
                </a:extLst>
              </p:cNvPr>
              <p:cNvSpPr txBox="1"/>
              <p:nvPr/>
            </p:nvSpPr>
            <p:spPr>
              <a:xfrm>
                <a:off x="716990" y="5394651"/>
                <a:ext cx="675348" cy="246446"/>
              </a:xfrm>
              <a:prstGeom prst="rect">
                <a:avLst/>
              </a:prstGeom>
              <a:noFill/>
            </p:spPr>
            <p:txBody>
              <a:bodyPr wrap="square" rtlCol="0">
                <a:spAutoFit/>
              </a:bodyPr>
              <a:lstStyle/>
              <a:p>
                <a:r>
                  <a:rPr lang="en-GB" sz="1000" dirty="0">
                    <a:latin typeface="Arial" panose="020B0604020202020204" pitchFamily="34" charset="0"/>
                    <a:cs typeface="Arial" panose="020B0604020202020204" pitchFamily="34" charset="0"/>
                  </a:rPr>
                  <a:t>V8</a:t>
                </a:r>
              </a:p>
            </p:txBody>
          </p:sp>
          <p:sp>
            <p:nvSpPr>
              <p:cNvPr id="745" name="文本框 744">
                <a:extLst>
                  <a:ext uri="{FF2B5EF4-FFF2-40B4-BE49-F238E27FC236}">
                    <a16:creationId xmlns:a16="http://schemas.microsoft.com/office/drawing/2014/main" id="{42EB44A8-E11B-D26C-BD46-D7BC32D6E24F}"/>
                  </a:ext>
                </a:extLst>
              </p:cNvPr>
              <p:cNvSpPr txBox="1"/>
              <p:nvPr/>
            </p:nvSpPr>
            <p:spPr>
              <a:xfrm>
                <a:off x="710557" y="5847483"/>
                <a:ext cx="675348" cy="246446"/>
              </a:xfrm>
              <a:prstGeom prst="rect">
                <a:avLst/>
              </a:prstGeom>
              <a:noFill/>
            </p:spPr>
            <p:txBody>
              <a:bodyPr wrap="square" rtlCol="0">
                <a:spAutoFit/>
              </a:bodyPr>
              <a:lstStyle/>
              <a:p>
                <a:r>
                  <a:rPr lang="en-GB" sz="1000" dirty="0">
                    <a:latin typeface="Arial" panose="020B0604020202020204" pitchFamily="34" charset="0"/>
                    <a:cs typeface="Arial" panose="020B0604020202020204" pitchFamily="34" charset="0"/>
                  </a:rPr>
                  <a:t>V9</a:t>
                </a:r>
              </a:p>
            </p:txBody>
          </p:sp>
          <p:sp>
            <p:nvSpPr>
              <p:cNvPr id="746" name="文本框 745">
                <a:extLst>
                  <a:ext uri="{FF2B5EF4-FFF2-40B4-BE49-F238E27FC236}">
                    <a16:creationId xmlns:a16="http://schemas.microsoft.com/office/drawing/2014/main" id="{4A767D37-9560-38B2-AA01-0B7784572440}"/>
                  </a:ext>
                </a:extLst>
              </p:cNvPr>
              <p:cNvSpPr txBox="1"/>
              <p:nvPr/>
            </p:nvSpPr>
            <p:spPr>
              <a:xfrm>
                <a:off x="716990" y="6281781"/>
                <a:ext cx="675348" cy="246446"/>
              </a:xfrm>
              <a:prstGeom prst="rect">
                <a:avLst/>
              </a:prstGeom>
              <a:noFill/>
            </p:spPr>
            <p:txBody>
              <a:bodyPr wrap="square" rtlCol="0">
                <a:spAutoFit/>
              </a:bodyPr>
              <a:lstStyle/>
              <a:p>
                <a:r>
                  <a:rPr lang="en-GB" sz="1000" dirty="0">
                    <a:latin typeface="Arial" panose="020B0604020202020204" pitchFamily="34" charset="0"/>
                    <a:cs typeface="Arial" panose="020B0604020202020204" pitchFamily="34" charset="0"/>
                  </a:rPr>
                  <a:t>V10</a:t>
                </a:r>
              </a:p>
            </p:txBody>
          </p:sp>
          <p:sp>
            <p:nvSpPr>
              <p:cNvPr id="915" name="文本框 914">
                <a:extLst>
                  <a:ext uri="{FF2B5EF4-FFF2-40B4-BE49-F238E27FC236}">
                    <a16:creationId xmlns:a16="http://schemas.microsoft.com/office/drawing/2014/main" id="{CBFFC55B-2036-815B-3FAE-326C4030D1BF}"/>
                  </a:ext>
                </a:extLst>
              </p:cNvPr>
              <p:cNvSpPr txBox="1"/>
              <p:nvPr/>
            </p:nvSpPr>
            <p:spPr>
              <a:xfrm>
                <a:off x="716990" y="6746951"/>
                <a:ext cx="675348" cy="246446"/>
              </a:xfrm>
              <a:prstGeom prst="rect">
                <a:avLst/>
              </a:prstGeom>
              <a:noFill/>
            </p:spPr>
            <p:txBody>
              <a:bodyPr wrap="square" rtlCol="0">
                <a:spAutoFit/>
              </a:bodyPr>
              <a:lstStyle/>
              <a:p>
                <a:r>
                  <a:rPr lang="en-GB" sz="1000" dirty="0">
                    <a:latin typeface="Arial" panose="020B0604020202020204" pitchFamily="34" charset="0"/>
                    <a:cs typeface="Arial" panose="020B0604020202020204" pitchFamily="34" charset="0"/>
                  </a:rPr>
                  <a:t>V11</a:t>
                </a:r>
              </a:p>
            </p:txBody>
          </p:sp>
        </p:grpSp>
      </p:grpSp>
      <p:grpSp>
        <p:nvGrpSpPr>
          <p:cNvPr id="933" name="组合 932">
            <a:extLst>
              <a:ext uri="{FF2B5EF4-FFF2-40B4-BE49-F238E27FC236}">
                <a16:creationId xmlns:a16="http://schemas.microsoft.com/office/drawing/2014/main" id="{F41610F3-84B8-9DCF-83CB-083A7A6C673B}"/>
              </a:ext>
            </a:extLst>
          </p:cNvPr>
          <p:cNvGrpSpPr/>
          <p:nvPr/>
        </p:nvGrpSpPr>
        <p:grpSpPr>
          <a:xfrm>
            <a:off x="3881608" y="3603023"/>
            <a:ext cx="2613999" cy="2022642"/>
            <a:chOff x="4069194" y="998581"/>
            <a:chExt cx="2613999" cy="2022642"/>
          </a:xfrm>
        </p:grpSpPr>
        <p:graphicFrame>
          <p:nvGraphicFramePr>
            <p:cNvPr id="934" name="对象 933">
              <a:extLst>
                <a:ext uri="{FF2B5EF4-FFF2-40B4-BE49-F238E27FC236}">
                  <a16:creationId xmlns:a16="http://schemas.microsoft.com/office/drawing/2014/main" id="{5DE7AE95-6CC3-30A3-1209-88AEF08BD513}"/>
                </a:ext>
              </a:extLst>
            </p:cNvPr>
            <p:cNvGraphicFramePr>
              <a:graphicFrameLocks noChangeAspect="1"/>
            </p:cNvGraphicFramePr>
            <p:nvPr>
              <p:extLst>
                <p:ext uri="{D42A27DB-BD31-4B8C-83A1-F6EECF244321}">
                  <p14:modId xmlns:p14="http://schemas.microsoft.com/office/powerpoint/2010/main" val="2785612528"/>
                </p:ext>
              </p:extLst>
            </p:nvPr>
          </p:nvGraphicFramePr>
          <p:xfrm>
            <a:off x="4246797" y="998581"/>
            <a:ext cx="1709737" cy="1857375"/>
          </p:xfrm>
          <a:graphic>
            <a:graphicData uri="http://schemas.openxmlformats.org/presentationml/2006/ole">
              <mc:AlternateContent xmlns:mc="http://schemas.openxmlformats.org/markup-compatibility/2006">
                <mc:Choice xmlns:v="urn:schemas-microsoft-com:vml" Requires="v">
                  <p:oleObj name="Prism 8" r:id="rId4" imgW="2254810" imgH="2445446" progId="Prism8.Document">
                    <p:embed/>
                  </p:oleObj>
                </mc:Choice>
                <mc:Fallback>
                  <p:oleObj name="Prism 8" r:id="rId4" imgW="2254810" imgH="2445446" progId="Prism8.Document">
                    <p:embed/>
                    <p:pic>
                      <p:nvPicPr>
                        <p:cNvPr id="546" name="对象 545">
                          <a:extLst>
                            <a:ext uri="{FF2B5EF4-FFF2-40B4-BE49-F238E27FC236}">
                              <a16:creationId xmlns:a16="http://schemas.microsoft.com/office/drawing/2014/main" id="{DA02AA47-7342-90AD-1A8D-1B46EF19DBC2}"/>
                            </a:ext>
                          </a:extLst>
                        </p:cNvPr>
                        <p:cNvPicPr>
                          <a:picLocks noChangeAspect="1" noChangeArrowheads="1"/>
                        </p:cNvPicPr>
                        <p:nvPr/>
                      </p:nvPicPr>
                      <p:blipFill>
                        <a:blip r:embed="rId5"/>
                        <a:srcRect/>
                        <a:stretch>
                          <a:fillRect/>
                        </a:stretch>
                      </p:blipFill>
                      <p:spPr bwMode="auto">
                        <a:xfrm>
                          <a:off x="4246797" y="998581"/>
                          <a:ext cx="1709737" cy="1857375"/>
                        </a:xfrm>
                        <a:prstGeom prst="rect">
                          <a:avLst/>
                        </a:prstGeom>
                        <a:noFill/>
                        <a:ln w="9525">
                          <a:noFill/>
                          <a:miter lim="800000"/>
                          <a:headEnd/>
                          <a:tailEnd/>
                        </a:ln>
                        <a:effectLst/>
                      </p:spPr>
                    </p:pic>
                  </p:oleObj>
                </mc:Fallback>
              </mc:AlternateContent>
            </a:graphicData>
          </a:graphic>
        </p:graphicFrame>
        <p:sp>
          <p:nvSpPr>
            <p:cNvPr id="936" name="文本框 935">
              <a:extLst>
                <a:ext uri="{FF2B5EF4-FFF2-40B4-BE49-F238E27FC236}">
                  <a16:creationId xmlns:a16="http://schemas.microsoft.com/office/drawing/2014/main" id="{C637B8D0-6755-7E9E-CAE5-597A702BC786}"/>
                </a:ext>
              </a:extLst>
            </p:cNvPr>
            <p:cNvSpPr txBox="1"/>
            <p:nvPr/>
          </p:nvSpPr>
          <p:spPr>
            <a:xfrm>
              <a:off x="4572374" y="2774777"/>
              <a:ext cx="1530913" cy="246446"/>
            </a:xfrm>
            <a:prstGeom prst="rect">
              <a:avLst/>
            </a:prstGeom>
            <a:noFill/>
          </p:spPr>
          <p:txBody>
            <a:bodyPr wrap="square" rtlCol="0">
              <a:spAutoFit/>
            </a:bodyPr>
            <a:lstStyle/>
            <a:p>
              <a:r>
                <a:rPr lang="en-GB" sz="1000" dirty="0">
                  <a:latin typeface="Arial" panose="020B0604020202020204" pitchFamily="34" charset="0"/>
                  <a:cs typeface="Arial" panose="020B0604020202020204" pitchFamily="34" charset="0"/>
                </a:rPr>
                <a:t>V5         V7         V8</a:t>
              </a:r>
            </a:p>
          </p:txBody>
        </p:sp>
        <p:sp>
          <p:nvSpPr>
            <p:cNvPr id="939" name="文本框 938">
              <a:extLst>
                <a:ext uri="{FF2B5EF4-FFF2-40B4-BE49-F238E27FC236}">
                  <a16:creationId xmlns:a16="http://schemas.microsoft.com/office/drawing/2014/main" id="{191AA6E8-EEE2-5081-2831-90E66E38AB52}"/>
                </a:ext>
              </a:extLst>
            </p:cNvPr>
            <p:cNvSpPr txBox="1"/>
            <p:nvPr/>
          </p:nvSpPr>
          <p:spPr>
            <a:xfrm>
              <a:off x="5513951" y="1039415"/>
              <a:ext cx="1169242" cy="246221"/>
            </a:xfrm>
            <a:prstGeom prst="rect">
              <a:avLst/>
            </a:prstGeom>
            <a:noFill/>
          </p:spPr>
          <p:txBody>
            <a:bodyPr wrap="square" rtlCol="0">
              <a:spAutoFit/>
            </a:bodyPr>
            <a:lstStyle/>
            <a:p>
              <a:r>
                <a:rPr lang="en-GB" sz="1000" dirty="0">
                  <a:latin typeface="Arial" panose="020B0604020202020204" pitchFamily="34" charset="0"/>
                  <a:cs typeface="Arial" panose="020B0604020202020204" pitchFamily="34" charset="0"/>
                </a:rPr>
                <a:t>- envelope</a:t>
              </a:r>
            </a:p>
          </p:txBody>
        </p:sp>
        <p:sp>
          <p:nvSpPr>
            <p:cNvPr id="940" name="文本框 939">
              <a:extLst>
                <a:ext uri="{FF2B5EF4-FFF2-40B4-BE49-F238E27FC236}">
                  <a16:creationId xmlns:a16="http://schemas.microsoft.com/office/drawing/2014/main" id="{D5A2A42F-78DA-A1E5-7BC2-3784DA357C16}"/>
                </a:ext>
              </a:extLst>
            </p:cNvPr>
            <p:cNvSpPr txBox="1"/>
            <p:nvPr/>
          </p:nvSpPr>
          <p:spPr>
            <a:xfrm>
              <a:off x="5504121" y="1238534"/>
              <a:ext cx="1169242" cy="246221"/>
            </a:xfrm>
            <a:prstGeom prst="rect">
              <a:avLst/>
            </a:prstGeom>
            <a:noFill/>
          </p:spPr>
          <p:txBody>
            <a:bodyPr wrap="square" rtlCol="0">
              <a:spAutoFit/>
            </a:bodyPr>
            <a:lstStyle/>
            <a:p>
              <a:r>
                <a:rPr lang="en-GB" sz="1000" dirty="0">
                  <a:latin typeface="Arial" panose="020B0604020202020204" pitchFamily="34" charset="0"/>
                  <a:cs typeface="Arial" panose="020B0604020202020204" pitchFamily="34" charset="0"/>
                </a:rPr>
                <a:t>+envelope</a:t>
              </a:r>
            </a:p>
          </p:txBody>
        </p:sp>
        <p:sp>
          <p:nvSpPr>
            <p:cNvPr id="941" name="文本框 940">
              <a:extLst>
                <a:ext uri="{FF2B5EF4-FFF2-40B4-BE49-F238E27FC236}">
                  <a16:creationId xmlns:a16="http://schemas.microsoft.com/office/drawing/2014/main" id="{BF1D795B-5D88-9641-21B3-E1847D5F2EDA}"/>
                </a:ext>
              </a:extLst>
            </p:cNvPr>
            <p:cNvSpPr txBox="1"/>
            <p:nvPr/>
          </p:nvSpPr>
          <p:spPr>
            <a:xfrm rot="16200000">
              <a:off x="3513355" y="1874925"/>
              <a:ext cx="1357899" cy="246221"/>
            </a:xfrm>
            <a:prstGeom prst="rect">
              <a:avLst/>
            </a:prstGeom>
            <a:noFill/>
          </p:spPr>
          <p:txBody>
            <a:bodyPr wrap="square" rtlCol="0">
              <a:spAutoFit/>
            </a:bodyPr>
            <a:lstStyle/>
            <a:p>
              <a:pPr algn="ctr"/>
              <a:r>
                <a:rPr lang="en-GB" sz="1000" dirty="0">
                  <a:latin typeface="Arial" panose="020B0604020202020204" pitchFamily="34" charset="0"/>
                  <a:cs typeface="Arial" panose="020B0604020202020204" pitchFamily="34" charset="0"/>
                </a:rPr>
                <a:t>Log</a:t>
              </a:r>
              <a:r>
                <a:rPr lang="en-GB" sz="1000" baseline="-25000" dirty="0">
                  <a:latin typeface="Arial" panose="020B0604020202020204" pitchFamily="34" charset="0"/>
                  <a:cs typeface="Arial" panose="020B0604020202020204" pitchFamily="34" charset="0"/>
                </a:rPr>
                <a:t>10</a:t>
              </a:r>
              <a:r>
                <a:rPr lang="en-GB" sz="1000" dirty="0">
                  <a:latin typeface="Arial" panose="020B0604020202020204" pitchFamily="34" charset="0"/>
                  <a:cs typeface="Arial" panose="020B0604020202020204" pitchFamily="34" charset="0"/>
                </a:rPr>
                <a:t>(RLU of </a:t>
              </a:r>
              <a:r>
                <a:rPr lang="en-GB" sz="1000" dirty="0" err="1">
                  <a:latin typeface="Arial" panose="020B0604020202020204" pitchFamily="34" charset="0"/>
                  <a:cs typeface="Arial" panose="020B0604020202020204" pitchFamily="34" charset="0"/>
                </a:rPr>
                <a:t>Gluc</a:t>
              </a:r>
              <a:r>
                <a:rPr lang="en-GB" sz="1000" dirty="0">
                  <a:latin typeface="Arial" panose="020B0604020202020204" pitchFamily="34" charset="0"/>
                  <a:cs typeface="Arial" panose="020B0604020202020204" pitchFamily="34" charset="0"/>
                </a:rPr>
                <a:t>)</a:t>
              </a:r>
            </a:p>
          </p:txBody>
        </p:sp>
      </p:grpSp>
      <p:grpSp>
        <p:nvGrpSpPr>
          <p:cNvPr id="942" name="组合 941">
            <a:extLst>
              <a:ext uri="{FF2B5EF4-FFF2-40B4-BE49-F238E27FC236}">
                <a16:creationId xmlns:a16="http://schemas.microsoft.com/office/drawing/2014/main" id="{C25D3C9C-ADFD-82E9-7D60-6833B8E0AFC8}"/>
              </a:ext>
            </a:extLst>
          </p:cNvPr>
          <p:cNvGrpSpPr/>
          <p:nvPr/>
        </p:nvGrpSpPr>
        <p:grpSpPr>
          <a:xfrm>
            <a:off x="793723" y="6441318"/>
            <a:ext cx="3078974" cy="1663870"/>
            <a:chOff x="3975510" y="1210824"/>
            <a:chExt cx="3078974" cy="1663870"/>
          </a:xfrm>
        </p:grpSpPr>
        <p:graphicFrame>
          <p:nvGraphicFramePr>
            <p:cNvPr id="943" name="对象 942">
              <a:extLst>
                <a:ext uri="{FF2B5EF4-FFF2-40B4-BE49-F238E27FC236}">
                  <a16:creationId xmlns:a16="http://schemas.microsoft.com/office/drawing/2014/main" id="{5BB63978-2014-4DE5-3DB8-736D0112AC6C}"/>
                </a:ext>
              </a:extLst>
            </p:cNvPr>
            <p:cNvGraphicFramePr>
              <a:graphicFrameLocks noChangeAspect="1"/>
            </p:cNvGraphicFramePr>
            <p:nvPr>
              <p:extLst>
                <p:ext uri="{D42A27DB-BD31-4B8C-83A1-F6EECF244321}">
                  <p14:modId xmlns:p14="http://schemas.microsoft.com/office/powerpoint/2010/main" val="3244365746"/>
                </p:ext>
              </p:extLst>
            </p:nvPr>
          </p:nvGraphicFramePr>
          <p:xfrm>
            <a:off x="4156512" y="1210824"/>
            <a:ext cx="1998663" cy="1506538"/>
          </p:xfrm>
          <a:graphic>
            <a:graphicData uri="http://schemas.openxmlformats.org/presentationml/2006/ole">
              <mc:AlternateContent xmlns:mc="http://schemas.openxmlformats.org/markup-compatibility/2006">
                <mc:Choice xmlns:v="urn:schemas-microsoft-com:vml" Requires="v">
                  <p:oleObj name="Prism 8" r:id="rId6" imgW="3383115" imgH="2546289" progId="Prism8.Document">
                    <p:embed/>
                  </p:oleObj>
                </mc:Choice>
                <mc:Fallback>
                  <p:oleObj name="Prism 8" r:id="rId6" imgW="3383115" imgH="2546289" progId="Prism8.Document">
                    <p:embed/>
                    <p:pic>
                      <p:nvPicPr>
                        <p:cNvPr id="546" name="对象 545">
                          <a:extLst>
                            <a:ext uri="{FF2B5EF4-FFF2-40B4-BE49-F238E27FC236}">
                              <a16:creationId xmlns:a16="http://schemas.microsoft.com/office/drawing/2014/main" id="{DA02AA47-7342-90AD-1A8D-1B46EF19DBC2}"/>
                            </a:ext>
                          </a:extLst>
                        </p:cNvPr>
                        <p:cNvPicPr>
                          <a:picLocks noChangeAspect="1" noChangeArrowheads="1"/>
                        </p:cNvPicPr>
                        <p:nvPr/>
                      </p:nvPicPr>
                      <p:blipFill>
                        <a:blip r:embed="rId7"/>
                        <a:srcRect/>
                        <a:stretch>
                          <a:fillRect/>
                        </a:stretch>
                      </p:blipFill>
                      <p:spPr bwMode="auto">
                        <a:xfrm>
                          <a:off x="4156512" y="1210824"/>
                          <a:ext cx="1998663" cy="1506538"/>
                        </a:xfrm>
                        <a:prstGeom prst="rect">
                          <a:avLst/>
                        </a:prstGeom>
                        <a:noFill/>
                        <a:ln w="9525">
                          <a:noFill/>
                          <a:miter lim="800000"/>
                          <a:headEnd/>
                          <a:tailEnd/>
                        </a:ln>
                        <a:effectLst/>
                      </p:spPr>
                    </p:pic>
                  </p:oleObj>
                </mc:Fallback>
              </mc:AlternateContent>
            </a:graphicData>
          </a:graphic>
        </p:graphicFrame>
        <p:sp>
          <p:nvSpPr>
            <p:cNvPr id="945" name="文本框 944">
              <a:extLst>
                <a:ext uri="{FF2B5EF4-FFF2-40B4-BE49-F238E27FC236}">
                  <a16:creationId xmlns:a16="http://schemas.microsoft.com/office/drawing/2014/main" id="{A81C47E1-6187-1849-FDE9-7943861B0769}"/>
                </a:ext>
              </a:extLst>
            </p:cNvPr>
            <p:cNvSpPr txBox="1"/>
            <p:nvPr/>
          </p:nvSpPr>
          <p:spPr>
            <a:xfrm>
              <a:off x="4320291" y="2628473"/>
              <a:ext cx="1727691" cy="246221"/>
            </a:xfrm>
            <a:prstGeom prst="rect">
              <a:avLst/>
            </a:prstGeom>
            <a:noFill/>
          </p:spPr>
          <p:txBody>
            <a:bodyPr wrap="square" rtlCol="0">
              <a:spAutoFit/>
            </a:bodyPr>
            <a:lstStyle/>
            <a:p>
              <a:r>
                <a:rPr lang="en-GB" sz="1000" dirty="0">
                  <a:latin typeface="Arial" panose="020B0604020202020204" pitchFamily="34" charset="0"/>
                  <a:cs typeface="Arial" panose="020B0604020202020204" pitchFamily="34" charset="0"/>
                </a:rPr>
                <a:t>V7       V9       V10     V11</a:t>
              </a:r>
            </a:p>
          </p:txBody>
        </p:sp>
        <p:sp>
          <p:nvSpPr>
            <p:cNvPr id="948" name="文本框 947">
              <a:extLst>
                <a:ext uri="{FF2B5EF4-FFF2-40B4-BE49-F238E27FC236}">
                  <a16:creationId xmlns:a16="http://schemas.microsoft.com/office/drawing/2014/main" id="{4E61AAEF-C75D-01CE-D522-12619FE49912}"/>
                </a:ext>
              </a:extLst>
            </p:cNvPr>
            <p:cNvSpPr txBox="1"/>
            <p:nvPr/>
          </p:nvSpPr>
          <p:spPr>
            <a:xfrm>
              <a:off x="5873312" y="1230130"/>
              <a:ext cx="1169242" cy="246221"/>
            </a:xfrm>
            <a:prstGeom prst="rect">
              <a:avLst/>
            </a:prstGeom>
            <a:noFill/>
          </p:spPr>
          <p:txBody>
            <a:bodyPr wrap="square" rtlCol="0">
              <a:spAutoFit/>
            </a:bodyPr>
            <a:lstStyle/>
            <a:p>
              <a:r>
                <a:rPr lang="en-GB" sz="1000" dirty="0">
                  <a:latin typeface="Arial" panose="020B0604020202020204" pitchFamily="34" charset="0"/>
                  <a:cs typeface="Arial" panose="020B0604020202020204" pitchFamily="34" charset="0"/>
                </a:rPr>
                <a:t>- envelope</a:t>
              </a:r>
            </a:p>
          </p:txBody>
        </p:sp>
        <p:sp>
          <p:nvSpPr>
            <p:cNvPr id="949" name="文本框 948">
              <a:extLst>
                <a:ext uri="{FF2B5EF4-FFF2-40B4-BE49-F238E27FC236}">
                  <a16:creationId xmlns:a16="http://schemas.microsoft.com/office/drawing/2014/main" id="{6A11152C-D70A-4C0C-C198-83B9C502A94C}"/>
                </a:ext>
              </a:extLst>
            </p:cNvPr>
            <p:cNvSpPr txBox="1"/>
            <p:nvPr/>
          </p:nvSpPr>
          <p:spPr>
            <a:xfrm>
              <a:off x="5885242" y="1385497"/>
              <a:ext cx="1169242" cy="246221"/>
            </a:xfrm>
            <a:prstGeom prst="rect">
              <a:avLst/>
            </a:prstGeom>
            <a:noFill/>
          </p:spPr>
          <p:txBody>
            <a:bodyPr wrap="square" rtlCol="0">
              <a:spAutoFit/>
            </a:bodyPr>
            <a:lstStyle/>
            <a:p>
              <a:r>
                <a:rPr lang="en-GB" sz="1000" dirty="0">
                  <a:latin typeface="Arial" panose="020B0604020202020204" pitchFamily="34" charset="0"/>
                  <a:cs typeface="Arial" panose="020B0604020202020204" pitchFamily="34" charset="0"/>
                </a:rPr>
                <a:t>+envelope</a:t>
              </a:r>
            </a:p>
          </p:txBody>
        </p:sp>
        <p:sp>
          <p:nvSpPr>
            <p:cNvPr id="950" name="文本框 949">
              <a:extLst>
                <a:ext uri="{FF2B5EF4-FFF2-40B4-BE49-F238E27FC236}">
                  <a16:creationId xmlns:a16="http://schemas.microsoft.com/office/drawing/2014/main" id="{049973B2-8EE0-D2EF-8E64-BB4D53148BC7}"/>
                </a:ext>
              </a:extLst>
            </p:cNvPr>
            <p:cNvSpPr txBox="1"/>
            <p:nvPr/>
          </p:nvSpPr>
          <p:spPr>
            <a:xfrm rot="16200000">
              <a:off x="3419671" y="1874925"/>
              <a:ext cx="1357899" cy="246221"/>
            </a:xfrm>
            <a:prstGeom prst="rect">
              <a:avLst/>
            </a:prstGeom>
            <a:noFill/>
          </p:spPr>
          <p:txBody>
            <a:bodyPr wrap="square" rtlCol="0">
              <a:spAutoFit/>
            </a:bodyPr>
            <a:lstStyle/>
            <a:p>
              <a:pPr algn="ctr"/>
              <a:r>
                <a:rPr lang="en-GB" sz="1000" dirty="0">
                  <a:latin typeface="Arial" panose="020B0604020202020204" pitchFamily="34" charset="0"/>
                  <a:cs typeface="Arial" panose="020B0604020202020204" pitchFamily="34" charset="0"/>
                </a:rPr>
                <a:t>Log</a:t>
              </a:r>
              <a:r>
                <a:rPr lang="en-GB" sz="1000" baseline="-25000" dirty="0">
                  <a:latin typeface="Arial" panose="020B0604020202020204" pitchFamily="34" charset="0"/>
                  <a:cs typeface="Arial" panose="020B0604020202020204" pitchFamily="34" charset="0"/>
                </a:rPr>
                <a:t>10</a:t>
              </a:r>
              <a:r>
                <a:rPr lang="en-GB" sz="1000" dirty="0">
                  <a:latin typeface="Arial" panose="020B0604020202020204" pitchFamily="34" charset="0"/>
                  <a:cs typeface="Arial" panose="020B0604020202020204" pitchFamily="34" charset="0"/>
                </a:rPr>
                <a:t>(RLU of </a:t>
              </a:r>
              <a:r>
                <a:rPr lang="en-GB" sz="1000" dirty="0" err="1">
                  <a:latin typeface="Arial" panose="020B0604020202020204" pitchFamily="34" charset="0"/>
                  <a:cs typeface="Arial" panose="020B0604020202020204" pitchFamily="34" charset="0"/>
                </a:rPr>
                <a:t>Gluc</a:t>
              </a:r>
              <a:r>
                <a:rPr lang="en-GB" sz="1000" dirty="0">
                  <a:latin typeface="Arial" panose="020B0604020202020204" pitchFamily="34" charset="0"/>
                  <a:cs typeface="Arial" panose="020B0604020202020204" pitchFamily="34" charset="0"/>
                </a:rPr>
                <a:t>)</a:t>
              </a:r>
            </a:p>
          </p:txBody>
        </p:sp>
      </p:grpSp>
      <p:grpSp>
        <p:nvGrpSpPr>
          <p:cNvPr id="959" name="组合 958">
            <a:extLst>
              <a:ext uri="{FF2B5EF4-FFF2-40B4-BE49-F238E27FC236}">
                <a16:creationId xmlns:a16="http://schemas.microsoft.com/office/drawing/2014/main" id="{535FDD7E-D30A-9DA1-CBCC-744BA085E081}"/>
              </a:ext>
            </a:extLst>
          </p:cNvPr>
          <p:cNvGrpSpPr/>
          <p:nvPr/>
        </p:nvGrpSpPr>
        <p:grpSpPr>
          <a:xfrm>
            <a:off x="3533163" y="6427364"/>
            <a:ext cx="2552677" cy="2018408"/>
            <a:chOff x="3436755" y="6213219"/>
            <a:chExt cx="2552677" cy="2018408"/>
          </a:xfrm>
        </p:grpSpPr>
        <p:graphicFrame>
          <p:nvGraphicFramePr>
            <p:cNvPr id="951" name="对象 950">
              <a:extLst>
                <a:ext uri="{FF2B5EF4-FFF2-40B4-BE49-F238E27FC236}">
                  <a16:creationId xmlns:a16="http://schemas.microsoft.com/office/drawing/2014/main" id="{6E28C7CD-EE23-210E-4E4D-58AFF4F69ED1}"/>
                </a:ext>
              </a:extLst>
            </p:cNvPr>
            <p:cNvGraphicFramePr>
              <a:graphicFrameLocks noChangeAspect="1"/>
            </p:cNvGraphicFramePr>
            <p:nvPr>
              <p:extLst>
                <p:ext uri="{D42A27DB-BD31-4B8C-83A1-F6EECF244321}">
                  <p14:modId xmlns:p14="http://schemas.microsoft.com/office/powerpoint/2010/main" val="1029593676"/>
                </p:ext>
              </p:extLst>
            </p:nvPr>
          </p:nvGraphicFramePr>
          <p:xfrm>
            <a:off x="3765344" y="6213219"/>
            <a:ext cx="2224088" cy="1457325"/>
          </p:xfrm>
          <a:graphic>
            <a:graphicData uri="http://schemas.openxmlformats.org/presentationml/2006/ole">
              <mc:AlternateContent xmlns:mc="http://schemas.openxmlformats.org/markup-compatibility/2006">
                <mc:Choice xmlns:v="urn:schemas-microsoft-com:vml" Requires="v">
                  <p:oleObj name="Prism 8" r:id="rId8" imgW="3553819" imgH="2372335" progId="Prism8.Document">
                    <p:embed/>
                  </p:oleObj>
                </mc:Choice>
                <mc:Fallback>
                  <p:oleObj name="Prism 8" r:id="rId8" imgW="3553819" imgH="2372335" progId="Prism8.Document">
                    <p:embed/>
                    <p:pic>
                      <p:nvPicPr>
                        <p:cNvPr id="630" name="对象 629">
                          <a:extLst>
                            <a:ext uri="{FF2B5EF4-FFF2-40B4-BE49-F238E27FC236}">
                              <a16:creationId xmlns:a16="http://schemas.microsoft.com/office/drawing/2014/main" id="{333F2DD3-9D2B-43A2-D97D-697BF499B8C8}"/>
                            </a:ext>
                          </a:extLst>
                        </p:cNvPr>
                        <p:cNvPicPr/>
                        <p:nvPr/>
                      </p:nvPicPr>
                      <p:blipFill>
                        <a:blip r:embed="rId9"/>
                        <a:stretch>
                          <a:fillRect/>
                        </a:stretch>
                      </p:blipFill>
                      <p:spPr>
                        <a:xfrm>
                          <a:off x="3765344" y="6213219"/>
                          <a:ext cx="2224088" cy="1457325"/>
                        </a:xfrm>
                        <a:prstGeom prst="rect">
                          <a:avLst/>
                        </a:prstGeom>
                      </p:spPr>
                    </p:pic>
                  </p:oleObj>
                </mc:Fallback>
              </mc:AlternateContent>
            </a:graphicData>
          </a:graphic>
        </p:graphicFrame>
        <p:sp>
          <p:nvSpPr>
            <p:cNvPr id="952" name="文本框 951">
              <a:extLst>
                <a:ext uri="{FF2B5EF4-FFF2-40B4-BE49-F238E27FC236}">
                  <a16:creationId xmlns:a16="http://schemas.microsoft.com/office/drawing/2014/main" id="{770B6C7E-0E05-A33D-F817-E94DFB0F2038}"/>
                </a:ext>
              </a:extLst>
            </p:cNvPr>
            <p:cNvSpPr txBox="1"/>
            <p:nvPr/>
          </p:nvSpPr>
          <p:spPr>
            <a:xfrm rot="16200000">
              <a:off x="3032657" y="6773136"/>
              <a:ext cx="1357899" cy="246221"/>
            </a:xfrm>
            <a:prstGeom prst="rect">
              <a:avLst/>
            </a:prstGeom>
            <a:noFill/>
          </p:spPr>
          <p:txBody>
            <a:bodyPr wrap="square" rtlCol="0">
              <a:spAutoFit/>
            </a:bodyPr>
            <a:lstStyle/>
            <a:p>
              <a:pPr algn="ctr"/>
              <a:r>
                <a:rPr lang="en-GB" sz="1000" dirty="0">
                  <a:latin typeface="Arial" panose="020B0604020202020204" pitchFamily="34" charset="0"/>
                  <a:cs typeface="Arial" panose="020B0604020202020204" pitchFamily="34" charset="0"/>
                </a:rPr>
                <a:t>RLU of </a:t>
              </a:r>
              <a:r>
                <a:rPr lang="en-GB" sz="1000" dirty="0" err="1">
                  <a:latin typeface="Arial" panose="020B0604020202020204" pitchFamily="34" charset="0"/>
                  <a:cs typeface="Arial" panose="020B0604020202020204" pitchFamily="34" charset="0"/>
                </a:rPr>
                <a:t>Gluc</a:t>
              </a:r>
              <a:endParaRPr lang="en-GB" sz="1000" dirty="0">
                <a:latin typeface="Arial" panose="020B0604020202020204" pitchFamily="34" charset="0"/>
                <a:cs typeface="Arial" panose="020B0604020202020204" pitchFamily="34" charset="0"/>
              </a:endParaRPr>
            </a:p>
          </p:txBody>
        </p:sp>
        <p:sp>
          <p:nvSpPr>
            <p:cNvPr id="953" name="文本框 952">
              <a:extLst>
                <a:ext uri="{FF2B5EF4-FFF2-40B4-BE49-F238E27FC236}">
                  <a16:creationId xmlns:a16="http://schemas.microsoft.com/office/drawing/2014/main" id="{80C4077D-4ACD-9837-FECB-CB7409DB5499}"/>
                </a:ext>
              </a:extLst>
            </p:cNvPr>
            <p:cNvSpPr txBox="1"/>
            <p:nvPr/>
          </p:nvSpPr>
          <p:spPr>
            <a:xfrm rot="18900000">
              <a:off x="3436755" y="7917783"/>
              <a:ext cx="1357899" cy="246221"/>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Env</a:t>
              </a:r>
              <a:r>
                <a:rPr lang="en-GB" sz="1000" baseline="30000" dirty="0">
                  <a:latin typeface="Arial" panose="020B0604020202020204" pitchFamily="34" charset="0"/>
                  <a:cs typeface="Arial" panose="020B0604020202020204" pitchFamily="34" charset="0"/>
                </a:rPr>
                <a:t>-</a:t>
              </a:r>
              <a:r>
                <a:rPr lang="en-GB" sz="1000" dirty="0">
                  <a:latin typeface="Arial" panose="020B0604020202020204" pitchFamily="34" charset="0"/>
                  <a:cs typeface="Arial" panose="020B0604020202020204" pitchFamily="34" charset="0"/>
                </a:rPr>
                <a:t>HIV</a:t>
              </a:r>
              <a:r>
                <a:rPr lang="en-GB" sz="1000" baseline="-25000" dirty="0">
                  <a:latin typeface="Arial" panose="020B0604020202020204" pitchFamily="34" charset="0"/>
                  <a:cs typeface="Arial" panose="020B0604020202020204" pitchFamily="34" charset="0"/>
                </a:rPr>
                <a:t>JRFL</a:t>
              </a:r>
            </a:p>
          </p:txBody>
        </p:sp>
        <p:sp>
          <p:nvSpPr>
            <p:cNvPr id="954" name="文本框 953">
              <a:extLst>
                <a:ext uri="{FF2B5EF4-FFF2-40B4-BE49-F238E27FC236}">
                  <a16:creationId xmlns:a16="http://schemas.microsoft.com/office/drawing/2014/main" id="{EFE87D0A-C6CE-CF4D-892A-6AC521B46F3D}"/>
                </a:ext>
              </a:extLst>
            </p:cNvPr>
            <p:cNvSpPr txBox="1"/>
            <p:nvPr/>
          </p:nvSpPr>
          <p:spPr>
            <a:xfrm rot="18900000">
              <a:off x="3822507" y="7917783"/>
              <a:ext cx="1357899" cy="246221"/>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100vg</a:t>
              </a:r>
            </a:p>
          </p:txBody>
        </p:sp>
        <p:sp>
          <p:nvSpPr>
            <p:cNvPr id="955" name="文本框 954">
              <a:extLst>
                <a:ext uri="{FF2B5EF4-FFF2-40B4-BE49-F238E27FC236}">
                  <a16:creationId xmlns:a16="http://schemas.microsoft.com/office/drawing/2014/main" id="{77942071-2D42-CBCE-9CF2-0337389A724D}"/>
                </a:ext>
              </a:extLst>
            </p:cNvPr>
            <p:cNvSpPr txBox="1"/>
            <p:nvPr/>
          </p:nvSpPr>
          <p:spPr>
            <a:xfrm rot="18900000">
              <a:off x="4208259" y="7917783"/>
              <a:ext cx="1357899" cy="246221"/>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1000vg</a:t>
              </a:r>
            </a:p>
          </p:txBody>
        </p:sp>
        <p:sp>
          <p:nvSpPr>
            <p:cNvPr id="956" name="文本框 955">
              <a:extLst>
                <a:ext uri="{FF2B5EF4-FFF2-40B4-BE49-F238E27FC236}">
                  <a16:creationId xmlns:a16="http://schemas.microsoft.com/office/drawing/2014/main" id="{C175EBF6-B7E9-1DCF-4A5C-BAB5229BB706}"/>
                </a:ext>
              </a:extLst>
            </p:cNvPr>
            <p:cNvSpPr txBox="1"/>
            <p:nvPr/>
          </p:nvSpPr>
          <p:spPr>
            <a:xfrm rot="18900000">
              <a:off x="4594010" y="7917783"/>
              <a:ext cx="1357899" cy="246221"/>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100000vg</a:t>
              </a:r>
            </a:p>
          </p:txBody>
        </p:sp>
        <p:sp>
          <p:nvSpPr>
            <p:cNvPr id="957" name="文本框 956">
              <a:extLst>
                <a:ext uri="{FF2B5EF4-FFF2-40B4-BE49-F238E27FC236}">
                  <a16:creationId xmlns:a16="http://schemas.microsoft.com/office/drawing/2014/main" id="{96301192-3526-8977-59A3-7F8AD23684FD}"/>
                </a:ext>
              </a:extLst>
            </p:cNvPr>
            <p:cNvSpPr txBox="1"/>
            <p:nvPr/>
          </p:nvSpPr>
          <p:spPr>
            <a:xfrm>
              <a:off x="4444112" y="7985406"/>
              <a:ext cx="1357899" cy="246221"/>
            </a:xfrm>
            <a:prstGeom prst="rect">
              <a:avLst/>
            </a:prstGeom>
            <a:noFill/>
          </p:spPr>
          <p:txBody>
            <a:bodyPr wrap="square" rtlCol="0">
              <a:spAutoFit/>
            </a:bodyPr>
            <a:lstStyle/>
            <a:p>
              <a:pPr algn="ctr"/>
              <a:r>
                <a:rPr lang="en-GB" sz="1000" dirty="0">
                  <a:latin typeface="Arial" panose="020B0604020202020204" pitchFamily="34" charset="0"/>
                  <a:cs typeface="Arial" panose="020B0604020202020204" pitchFamily="34" charset="0"/>
                </a:rPr>
                <a:t>HIV</a:t>
              </a:r>
              <a:r>
                <a:rPr lang="en-GB" sz="1000" baseline="-25000" dirty="0">
                  <a:latin typeface="Arial" panose="020B0604020202020204" pitchFamily="34" charset="0"/>
                  <a:cs typeface="Arial" panose="020B0604020202020204" pitchFamily="34" charset="0"/>
                </a:rPr>
                <a:t>JRFL</a:t>
              </a:r>
            </a:p>
          </p:txBody>
        </p:sp>
      </p:grpSp>
      <p:sp>
        <p:nvSpPr>
          <p:cNvPr id="194" name="文本框 193">
            <a:extLst>
              <a:ext uri="{FF2B5EF4-FFF2-40B4-BE49-F238E27FC236}">
                <a16:creationId xmlns:a16="http://schemas.microsoft.com/office/drawing/2014/main" id="{20CA08AB-853A-30E1-50DB-62A2214AB69A}"/>
              </a:ext>
            </a:extLst>
          </p:cNvPr>
          <p:cNvSpPr txBox="1"/>
          <p:nvPr/>
        </p:nvSpPr>
        <p:spPr>
          <a:xfrm>
            <a:off x="704122" y="801168"/>
            <a:ext cx="300959" cy="261610"/>
          </a:xfrm>
          <a:prstGeom prst="rect">
            <a:avLst/>
          </a:prstGeom>
          <a:noFill/>
        </p:spPr>
        <p:txBody>
          <a:bodyPr wrap="square" rtlCol="0">
            <a:spAutoFit/>
          </a:bodyPr>
          <a:lstStyle/>
          <a:p>
            <a:r>
              <a:rPr lang="en-GB" sz="1100" b="1" dirty="0">
                <a:latin typeface="Arial" panose="020B0604020202020204" pitchFamily="34" charset="0"/>
                <a:cs typeface="Arial" panose="020B0604020202020204" pitchFamily="34" charset="0"/>
              </a:rPr>
              <a:t>A</a:t>
            </a:r>
          </a:p>
        </p:txBody>
      </p:sp>
      <p:sp>
        <p:nvSpPr>
          <p:cNvPr id="195" name="文本框 194">
            <a:extLst>
              <a:ext uri="{FF2B5EF4-FFF2-40B4-BE49-F238E27FC236}">
                <a16:creationId xmlns:a16="http://schemas.microsoft.com/office/drawing/2014/main" id="{E3F1119F-E3CA-35AD-974E-682D58D2CFDE}"/>
              </a:ext>
            </a:extLst>
          </p:cNvPr>
          <p:cNvSpPr txBox="1"/>
          <p:nvPr/>
        </p:nvSpPr>
        <p:spPr>
          <a:xfrm>
            <a:off x="3734679" y="801168"/>
            <a:ext cx="300959" cy="261610"/>
          </a:xfrm>
          <a:prstGeom prst="rect">
            <a:avLst/>
          </a:prstGeom>
          <a:noFill/>
        </p:spPr>
        <p:txBody>
          <a:bodyPr wrap="square" rtlCol="0">
            <a:spAutoFit/>
          </a:bodyPr>
          <a:lstStyle/>
          <a:p>
            <a:r>
              <a:rPr lang="en-GB" sz="1100" b="1" dirty="0">
                <a:latin typeface="Arial" panose="020B0604020202020204" pitchFamily="34" charset="0"/>
                <a:cs typeface="Arial" panose="020B0604020202020204" pitchFamily="34" charset="0"/>
              </a:rPr>
              <a:t>B</a:t>
            </a:r>
          </a:p>
        </p:txBody>
      </p:sp>
      <p:sp>
        <p:nvSpPr>
          <p:cNvPr id="196" name="文本框 195">
            <a:extLst>
              <a:ext uri="{FF2B5EF4-FFF2-40B4-BE49-F238E27FC236}">
                <a16:creationId xmlns:a16="http://schemas.microsoft.com/office/drawing/2014/main" id="{81349099-6726-FCAD-0FE9-C5A6E6E10C3F}"/>
              </a:ext>
            </a:extLst>
          </p:cNvPr>
          <p:cNvSpPr txBox="1"/>
          <p:nvPr/>
        </p:nvSpPr>
        <p:spPr>
          <a:xfrm>
            <a:off x="704122" y="3124101"/>
            <a:ext cx="300959" cy="261610"/>
          </a:xfrm>
          <a:prstGeom prst="rect">
            <a:avLst/>
          </a:prstGeom>
          <a:noFill/>
        </p:spPr>
        <p:txBody>
          <a:bodyPr wrap="square" rtlCol="0">
            <a:spAutoFit/>
          </a:bodyPr>
          <a:lstStyle/>
          <a:p>
            <a:r>
              <a:rPr lang="en-GB" sz="1100" b="1" dirty="0">
                <a:latin typeface="Arial" panose="020B0604020202020204" pitchFamily="34" charset="0"/>
                <a:cs typeface="Arial" panose="020B0604020202020204" pitchFamily="34" charset="0"/>
              </a:rPr>
              <a:t>C</a:t>
            </a:r>
          </a:p>
        </p:txBody>
      </p:sp>
      <p:sp>
        <p:nvSpPr>
          <p:cNvPr id="197" name="文本框 196">
            <a:extLst>
              <a:ext uri="{FF2B5EF4-FFF2-40B4-BE49-F238E27FC236}">
                <a16:creationId xmlns:a16="http://schemas.microsoft.com/office/drawing/2014/main" id="{DA04E2A7-EC27-45D3-CC15-553ED1D10F83}"/>
              </a:ext>
            </a:extLst>
          </p:cNvPr>
          <p:cNvSpPr txBox="1"/>
          <p:nvPr/>
        </p:nvSpPr>
        <p:spPr>
          <a:xfrm>
            <a:off x="3734679" y="3124101"/>
            <a:ext cx="300959" cy="261610"/>
          </a:xfrm>
          <a:prstGeom prst="rect">
            <a:avLst/>
          </a:prstGeom>
          <a:noFill/>
        </p:spPr>
        <p:txBody>
          <a:bodyPr wrap="square" rtlCol="0">
            <a:spAutoFit/>
          </a:bodyPr>
          <a:lstStyle/>
          <a:p>
            <a:r>
              <a:rPr lang="en-GB" sz="1100" b="1" dirty="0">
                <a:latin typeface="Arial" panose="020B0604020202020204" pitchFamily="34" charset="0"/>
                <a:cs typeface="Arial" panose="020B0604020202020204" pitchFamily="34" charset="0"/>
              </a:rPr>
              <a:t>D</a:t>
            </a:r>
          </a:p>
        </p:txBody>
      </p:sp>
      <p:sp>
        <p:nvSpPr>
          <p:cNvPr id="198" name="文本框 197">
            <a:extLst>
              <a:ext uri="{FF2B5EF4-FFF2-40B4-BE49-F238E27FC236}">
                <a16:creationId xmlns:a16="http://schemas.microsoft.com/office/drawing/2014/main" id="{65717BE4-1BD8-3BAB-1DB0-92152105FA7F}"/>
              </a:ext>
            </a:extLst>
          </p:cNvPr>
          <p:cNvSpPr txBox="1"/>
          <p:nvPr/>
        </p:nvSpPr>
        <p:spPr>
          <a:xfrm>
            <a:off x="704122" y="5918826"/>
            <a:ext cx="300959" cy="261610"/>
          </a:xfrm>
          <a:prstGeom prst="rect">
            <a:avLst/>
          </a:prstGeom>
          <a:noFill/>
        </p:spPr>
        <p:txBody>
          <a:bodyPr wrap="square" rtlCol="0">
            <a:spAutoFit/>
          </a:bodyPr>
          <a:lstStyle/>
          <a:p>
            <a:r>
              <a:rPr lang="en-GB" sz="1100" b="1" dirty="0">
                <a:latin typeface="Arial" panose="020B0604020202020204" pitchFamily="34" charset="0"/>
                <a:cs typeface="Arial" panose="020B0604020202020204" pitchFamily="34" charset="0"/>
              </a:rPr>
              <a:t>E</a:t>
            </a:r>
          </a:p>
        </p:txBody>
      </p:sp>
      <p:sp>
        <p:nvSpPr>
          <p:cNvPr id="199" name="文本框 198">
            <a:extLst>
              <a:ext uri="{FF2B5EF4-FFF2-40B4-BE49-F238E27FC236}">
                <a16:creationId xmlns:a16="http://schemas.microsoft.com/office/drawing/2014/main" id="{F37BF984-9D12-4EF5-F091-11F87C21E181}"/>
              </a:ext>
            </a:extLst>
          </p:cNvPr>
          <p:cNvSpPr txBox="1"/>
          <p:nvPr/>
        </p:nvSpPr>
        <p:spPr>
          <a:xfrm>
            <a:off x="3734679" y="5918826"/>
            <a:ext cx="300959" cy="261610"/>
          </a:xfrm>
          <a:prstGeom prst="rect">
            <a:avLst/>
          </a:prstGeom>
          <a:noFill/>
        </p:spPr>
        <p:txBody>
          <a:bodyPr wrap="square" rtlCol="0">
            <a:spAutoFit/>
          </a:bodyPr>
          <a:lstStyle/>
          <a:p>
            <a:r>
              <a:rPr lang="en-GB" sz="1100" b="1" dirty="0">
                <a:latin typeface="Arial" panose="020B0604020202020204" pitchFamily="34" charset="0"/>
                <a:cs typeface="Arial" panose="020B0604020202020204" pitchFamily="34" charset="0"/>
              </a:rPr>
              <a:t>F</a:t>
            </a:r>
          </a:p>
        </p:txBody>
      </p:sp>
    </p:spTree>
    <p:extLst>
      <p:ext uri="{BB962C8B-B14F-4D97-AF65-F5344CB8AC3E}">
        <p14:creationId xmlns:p14="http://schemas.microsoft.com/office/powerpoint/2010/main" val="18631967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A0115305-C056-D2FA-B6E3-392DE68B3618}"/>
              </a:ext>
            </a:extLst>
          </p:cNvPr>
          <p:cNvSpPr txBox="1"/>
          <p:nvPr/>
        </p:nvSpPr>
        <p:spPr>
          <a:xfrm>
            <a:off x="320174" y="1583266"/>
            <a:ext cx="5295766" cy="276999"/>
          </a:xfrm>
          <a:prstGeom prst="rect">
            <a:avLst/>
          </a:prstGeom>
          <a:noFill/>
        </p:spPr>
        <p:txBody>
          <a:bodyPr wrap="square" rtlCol="0">
            <a:spAutoFit/>
          </a:bodyPr>
          <a:lstStyle/>
          <a:p>
            <a:r>
              <a:rPr lang="en-US" altLang="zh-CN" sz="1200" dirty="0">
                <a:latin typeface="Arial" panose="020B0604020202020204" pitchFamily="34" charset="0"/>
                <a:cs typeface="Arial" panose="020B0604020202020204" pitchFamily="34" charset="0"/>
              </a:rPr>
              <a:t>Fig.2 Evaluation of conventional </a:t>
            </a:r>
            <a:r>
              <a:rPr lang="en-US" altLang="zh-CN" sz="1200" dirty="0" err="1">
                <a:latin typeface="Arial" panose="020B0604020202020204" pitchFamily="34" charset="0"/>
                <a:cs typeface="Arial" panose="020B0604020202020204" pitchFamily="34" charset="0"/>
              </a:rPr>
              <a:t>polyA</a:t>
            </a:r>
            <a:r>
              <a:rPr lang="en-US" altLang="zh-CN" sz="1200" dirty="0">
                <a:latin typeface="Arial" panose="020B0604020202020204" pitchFamily="34" charset="0"/>
                <a:cs typeface="Arial" panose="020B0604020202020204" pitchFamily="34" charset="0"/>
              </a:rPr>
              <a:t> stop trap in synthetic intron.</a:t>
            </a:r>
            <a:endParaRPr lang="en-GB" sz="1200" dirty="0">
              <a:latin typeface="Arial" panose="020B0604020202020204" pitchFamily="34" charset="0"/>
              <a:cs typeface="Arial" panose="020B0604020202020204" pitchFamily="34" charset="0"/>
            </a:endParaRPr>
          </a:p>
        </p:txBody>
      </p:sp>
      <p:sp>
        <p:nvSpPr>
          <p:cNvPr id="6" name="文本框 5">
            <a:extLst>
              <a:ext uri="{FF2B5EF4-FFF2-40B4-BE49-F238E27FC236}">
                <a16:creationId xmlns:a16="http://schemas.microsoft.com/office/drawing/2014/main" id="{27615D53-76E2-91AA-B3A8-6FE9F7E2A2F4}"/>
              </a:ext>
            </a:extLst>
          </p:cNvPr>
          <p:cNvSpPr txBox="1"/>
          <p:nvPr/>
        </p:nvSpPr>
        <p:spPr>
          <a:xfrm>
            <a:off x="320174" y="1833975"/>
            <a:ext cx="5090026" cy="276999"/>
          </a:xfrm>
          <a:prstGeom prst="rect">
            <a:avLst/>
          </a:prstGeom>
          <a:noFill/>
        </p:spPr>
        <p:txBody>
          <a:bodyPr wrap="square" rtlCol="0">
            <a:spAutoFit/>
          </a:bodyPr>
          <a:lstStyle/>
          <a:p>
            <a:r>
              <a:rPr lang="en-US" altLang="zh-CN" sz="1200" dirty="0">
                <a:latin typeface="Arial" panose="020B0604020202020204" pitchFamily="34" charset="0"/>
                <a:cs typeface="Arial" panose="020B0604020202020204" pitchFamily="34" charset="0"/>
              </a:rPr>
              <a:t>Fig.3 Design and characterization of splicing trap for gene regulation.</a:t>
            </a:r>
            <a:endParaRPr lang="en-GB" sz="1200" dirty="0">
              <a:latin typeface="Arial" panose="020B0604020202020204" pitchFamily="34" charset="0"/>
              <a:cs typeface="Arial" panose="020B0604020202020204" pitchFamily="34" charset="0"/>
            </a:endParaRPr>
          </a:p>
        </p:txBody>
      </p:sp>
      <p:sp>
        <p:nvSpPr>
          <p:cNvPr id="7" name="文本框 6">
            <a:extLst>
              <a:ext uri="{FF2B5EF4-FFF2-40B4-BE49-F238E27FC236}">
                <a16:creationId xmlns:a16="http://schemas.microsoft.com/office/drawing/2014/main" id="{3580B53E-99FE-D01E-3476-1B82D9A1E5AE}"/>
              </a:ext>
            </a:extLst>
          </p:cNvPr>
          <p:cNvSpPr txBox="1"/>
          <p:nvPr/>
        </p:nvSpPr>
        <p:spPr>
          <a:xfrm>
            <a:off x="320174" y="2058394"/>
            <a:ext cx="4669874" cy="276999"/>
          </a:xfrm>
          <a:prstGeom prst="rect">
            <a:avLst/>
          </a:prstGeom>
          <a:noFill/>
        </p:spPr>
        <p:txBody>
          <a:bodyPr wrap="square" rtlCol="0">
            <a:spAutoFit/>
          </a:bodyPr>
          <a:lstStyle/>
          <a:p>
            <a:r>
              <a:rPr lang="en-US" altLang="zh-CN" sz="1200" dirty="0">
                <a:latin typeface="Arial" panose="020B0604020202020204" pitchFamily="34" charset="0"/>
                <a:cs typeface="Arial" panose="020B0604020202020204" pitchFamily="34" charset="0"/>
              </a:rPr>
              <a:t>Fig.4 Illustration of the high performance of PST intron. </a:t>
            </a:r>
            <a:endParaRPr lang="en-GB" sz="1200" dirty="0">
              <a:latin typeface="Arial" panose="020B0604020202020204" pitchFamily="34" charset="0"/>
              <a:cs typeface="Arial" panose="020B0604020202020204" pitchFamily="34" charset="0"/>
            </a:endParaRPr>
          </a:p>
        </p:txBody>
      </p:sp>
      <p:sp>
        <p:nvSpPr>
          <p:cNvPr id="8" name="文本框 7">
            <a:extLst>
              <a:ext uri="{FF2B5EF4-FFF2-40B4-BE49-F238E27FC236}">
                <a16:creationId xmlns:a16="http://schemas.microsoft.com/office/drawing/2014/main" id="{4A412363-BF6E-4618-4CA6-F65FB53CB351}"/>
              </a:ext>
            </a:extLst>
          </p:cNvPr>
          <p:cNvSpPr txBox="1"/>
          <p:nvPr/>
        </p:nvSpPr>
        <p:spPr>
          <a:xfrm>
            <a:off x="320174" y="2258915"/>
            <a:ext cx="5158606" cy="276999"/>
          </a:xfrm>
          <a:prstGeom prst="rect">
            <a:avLst/>
          </a:prstGeom>
          <a:noFill/>
        </p:spPr>
        <p:txBody>
          <a:bodyPr wrap="square" rtlCol="0">
            <a:spAutoFit/>
          </a:bodyPr>
          <a:lstStyle/>
          <a:p>
            <a:r>
              <a:rPr lang="en-US" altLang="zh-CN" sz="1200" dirty="0">
                <a:latin typeface="Arial" panose="020B0604020202020204" pitchFamily="34" charset="0"/>
                <a:cs typeface="Arial" panose="020B0604020202020204" pitchFamily="34" charset="0"/>
              </a:rPr>
              <a:t>Fig.5 Analysis of the effect of intronic hairpin formation on RNA splicing. </a:t>
            </a:r>
            <a:endParaRPr lang="en-GB" sz="1200" dirty="0">
              <a:latin typeface="Arial" panose="020B0604020202020204" pitchFamily="34" charset="0"/>
              <a:cs typeface="Arial" panose="020B0604020202020204" pitchFamily="34" charset="0"/>
            </a:endParaRPr>
          </a:p>
        </p:txBody>
      </p:sp>
      <p:sp>
        <p:nvSpPr>
          <p:cNvPr id="9" name="文本框 8">
            <a:extLst>
              <a:ext uri="{FF2B5EF4-FFF2-40B4-BE49-F238E27FC236}">
                <a16:creationId xmlns:a16="http://schemas.microsoft.com/office/drawing/2014/main" id="{D487D5DE-94D3-7595-C297-A9702576E882}"/>
              </a:ext>
            </a:extLst>
          </p:cNvPr>
          <p:cNvSpPr txBox="1"/>
          <p:nvPr/>
        </p:nvSpPr>
        <p:spPr>
          <a:xfrm>
            <a:off x="320174" y="2498659"/>
            <a:ext cx="4669874" cy="276999"/>
          </a:xfrm>
          <a:prstGeom prst="rect">
            <a:avLst/>
          </a:prstGeom>
          <a:noFill/>
        </p:spPr>
        <p:txBody>
          <a:bodyPr wrap="square" rtlCol="0">
            <a:spAutoFit/>
          </a:bodyPr>
          <a:lstStyle/>
          <a:p>
            <a:r>
              <a:rPr lang="en-US" altLang="zh-CN" sz="1200" dirty="0">
                <a:latin typeface="Arial" panose="020B0604020202020204" pitchFamily="34" charset="0"/>
                <a:cs typeface="Arial" panose="020B0604020202020204" pitchFamily="34" charset="0"/>
              </a:rPr>
              <a:t>Fig.6 Application of PST intron to the regulation of AAV cap.</a:t>
            </a:r>
            <a:endParaRPr lang="en-GB" sz="1200" dirty="0">
              <a:latin typeface="Arial" panose="020B0604020202020204" pitchFamily="34" charset="0"/>
              <a:cs typeface="Arial" panose="020B0604020202020204" pitchFamily="34" charset="0"/>
            </a:endParaRPr>
          </a:p>
        </p:txBody>
      </p:sp>
      <p:sp>
        <p:nvSpPr>
          <p:cNvPr id="10" name="文本框 9">
            <a:extLst>
              <a:ext uri="{FF2B5EF4-FFF2-40B4-BE49-F238E27FC236}">
                <a16:creationId xmlns:a16="http://schemas.microsoft.com/office/drawing/2014/main" id="{9733D41F-9F6A-4971-9185-704627215F0D}"/>
              </a:ext>
            </a:extLst>
          </p:cNvPr>
          <p:cNvSpPr txBox="1"/>
          <p:nvPr/>
        </p:nvSpPr>
        <p:spPr>
          <a:xfrm>
            <a:off x="320174" y="2738024"/>
            <a:ext cx="4669874" cy="276999"/>
          </a:xfrm>
          <a:prstGeom prst="rect">
            <a:avLst/>
          </a:prstGeom>
          <a:noFill/>
        </p:spPr>
        <p:txBody>
          <a:bodyPr wrap="square" rtlCol="0">
            <a:spAutoFit/>
          </a:bodyPr>
          <a:lstStyle/>
          <a:p>
            <a:r>
              <a:rPr lang="en-US" altLang="zh-CN" sz="1200" dirty="0">
                <a:latin typeface="Arial" panose="020B0604020202020204" pitchFamily="34" charset="0"/>
                <a:cs typeface="Arial" panose="020B0604020202020204" pitchFamily="34" charset="0"/>
              </a:rPr>
              <a:t>Fig.7 Application of PST intron to the regulation of AAV rep.</a:t>
            </a:r>
            <a:endParaRPr lang="en-GB" sz="1200" dirty="0">
              <a:latin typeface="Arial" panose="020B0604020202020204" pitchFamily="34" charset="0"/>
              <a:cs typeface="Arial" panose="020B0604020202020204" pitchFamily="34" charset="0"/>
            </a:endParaRPr>
          </a:p>
        </p:txBody>
      </p:sp>
      <p:sp>
        <p:nvSpPr>
          <p:cNvPr id="11" name="文本框 10">
            <a:extLst>
              <a:ext uri="{FF2B5EF4-FFF2-40B4-BE49-F238E27FC236}">
                <a16:creationId xmlns:a16="http://schemas.microsoft.com/office/drawing/2014/main" id="{05A4F9AC-0D9A-F104-5EFD-E03A05D6CFD1}"/>
              </a:ext>
            </a:extLst>
          </p:cNvPr>
          <p:cNvSpPr txBox="1"/>
          <p:nvPr/>
        </p:nvSpPr>
        <p:spPr>
          <a:xfrm>
            <a:off x="320174" y="2978147"/>
            <a:ext cx="5872089" cy="276999"/>
          </a:xfrm>
          <a:prstGeom prst="rect">
            <a:avLst/>
          </a:prstGeom>
          <a:noFill/>
        </p:spPr>
        <p:txBody>
          <a:bodyPr wrap="square" rtlCol="0">
            <a:spAutoFit/>
          </a:bodyPr>
          <a:lstStyle/>
          <a:p>
            <a:r>
              <a:rPr lang="en-US" altLang="zh-CN" sz="1200" dirty="0">
                <a:latin typeface="Arial" panose="020B0604020202020204" pitchFamily="34" charset="0"/>
                <a:cs typeface="Arial" panose="020B0604020202020204" pitchFamily="34" charset="0"/>
              </a:rPr>
              <a:t>Fig.8 Intron enables the establishment of HIV replication-dependent reporter system.</a:t>
            </a:r>
            <a:endParaRPr lang="en-GB" sz="1200" dirty="0">
              <a:latin typeface="Arial" panose="020B0604020202020204" pitchFamily="34" charset="0"/>
              <a:cs typeface="Arial" panose="020B0604020202020204" pitchFamily="34" charset="0"/>
            </a:endParaRPr>
          </a:p>
        </p:txBody>
      </p:sp>
      <p:sp>
        <p:nvSpPr>
          <p:cNvPr id="12" name="文本框 11">
            <a:extLst>
              <a:ext uri="{FF2B5EF4-FFF2-40B4-BE49-F238E27FC236}">
                <a16:creationId xmlns:a16="http://schemas.microsoft.com/office/drawing/2014/main" id="{F1D59702-291E-D138-8DB2-902290CF8262}"/>
              </a:ext>
            </a:extLst>
          </p:cNvPr>
          <p:cNvSpPr txBox="1"/>
          <p:nvPr/>
        </p:nvSpPr>
        <p:spPr>
          <a:xfrm>
            <a:off x="320174" y="3239442"/>
            <a:ext cx="6537826" cy="461665"/>
          </a:xfrm>
          <a:prstGeom prst="rect">
            <a:avLst/>
          </a:prstGeom>
          <a:noFill/>
        </p:spPr>
        <p:txBody>
          <a:bodyPr wrap="square" rtlCol="0">
            <a:spAutoFit/>
          </a:bodyPr>
          <a:lstStyle/>
          <a:p>
            <a:r>
              <a:rPr lang="en-US" altLang="zh-CN" sz="1200" dirty="0">
                <a:latin typeface="Arial" panose="020B0604020202020204" pitchFamily="34" charset="0"/>
                <a:cs typeface="Arial" panose="020B0604020202020204" pitchFamily="34" charset="0"/>
              </a:rPr>
              <a:t>Fig.9 Performance of HIV replication-dependent reporter system is associated with the formation of dsRNA.</a:t>
            </a:r>
            <a:endParaRPr lang="en-GB" sz="1200" dirty="0">
              <a:latin typeface="Arial" panose="020B0604020202020204" pitchFamily="34" charset="0"/>
              <a:cs typeface="Arial" panose="020B0604020202020204" pitchFamily="34" charset="0"/>
            </a:endParaRPr>
          </a:p>
        </p:txBody>
      </p:sp>
      <p:sp>
        <p:nvSpPr>
          <p:cNvPr id="13" name="文本框 12">
            <a:extLst>
              <a:ext uri="{FF2B5EF4-FFF2-40B4-BE49-F238E27FC236}">
                <a16:creationId xmlns:a16="http://schemas.microsoft.com/office/drawing/2014/main" id="{1A58918B-936D-1FED-1383-2EB6CEAA0F22}"/>
              </a:ext>
            </a:extLst>
          </p:cNvPr>
          <p:cNvSpPr txBox="1"/>
          <p:nvPr/>
        </p:nvSpPr>
        <p:spPr>
          <a:xfrm>
            <a:off x="320174" y="3660124"/>
            <a:ext cx="6537826" cy="461665"/>
          </a:xfrm>
          <a:prstGeom prst="rect">
            <a:avLst/>
          </a:prstGeom>
          <a:noFill/>
        </p:spPr>
        <p:txBody>
          <a:bodyPr wrap="square" rtlCol="0">
            <a:spAutoFit/>
          </a:bodyPr>
          <a:lstStyle/>
          <a:p>
            <a:r>
              <a:rPr lang="en-US" altLang="zh-CN" sz="1200" dirty="0">
                <a:latin typeface="Arial" panose="020B0604020202020204" pitchFamily="34" charset="0"/>
                <a:cs typeface="Arial" panose="020B0604020202020204" pitchFamily="34" charset="0"/>
              </a:rPr>
              <a:t>Fig.10 </a:t>
            </a:r>
            <a:r>
              <a:rPr lang="en-GB" sz="1200" dirty="0">
                <a:latin typeface="Arial" panose="020B0604020202020204" pitchFamily="34" charset="0"/>
                <a:cs typeface="Arial" panose="020B0604020202020204" pitchFamily="34" charset="0"/>
              </a:rPr>
              <a:t>Modulation to the sensitivity of replication-dependent HIV reporter system by synthetic intron.</a:t>
            </a:r>
          </a:p>
        </p:txBody>
      </p:sp>
    </p:spTree>
    <p:extLst>
      <p:ext uri="{BB962C8B-B14F-4D97-AF65-F5344CB8AC3E}">
        <p14:creationId xmlns:p14="http://schemas.microsoft.com/office/powerpoint/2010/main" val="41955842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664DF2D7-C259-6E62-ED2D-9D0F83F436B3}"/>
              </a:ext>
            </a:extLst>
          </p:cNvPr>
          <p:cNvGrpSpPr/>
          <p:nvPr/>
        </p:nvGrpSpPr>
        <p:grpSpPr>
          <a:xfrm>
            <a:off x="1133952" y="2415827"/>
            <a:ext cx="4532479" cy="769560"/>
            <a:chOff x="990790" y="4181787"/>
            <a:chExt cx="4532479" cy="769560"/>
          </a:xfrm>
        </p:grpSpPr>
        <p:cxnSp>
          <p:nvCxnSpPr>
            <p:cNvPr id="138" name="直接连接符 137">
              <a:extLst>
                <a:ext uri="{FF2B5EF4-FFF2-40B4-BE49-F238E27FC236}">
                  <a16:creationId xmlns:a16="http://schemas.microsoft.com/office/drawing/2014/main" id="{2220504C-97D0-4DE3-8A53-621D305CE44A}"/>
                </a:ext>
              </a:extLst>
            </p:cNvPr>
            <p:cNvCxnSpPr>
              <a:cxnSpLocks/>
              <a:endCxn id="161" idx="3"/>
            </p:cNvCxnSpPr>
            <p:nvPr/>
          </p:nvCxnSpPr>
          <p:spPr>
            <a:xfrm flipV="1">
              <a:off x="990790" y="4770164"/>
              <a:ext cx="4532479" cy="1319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9" name="流程图: 终止 29">
              <a:extLst>
                <a:ext uri="{FF2B5EF4-FFF2-40B4-BE49-F238E27FC236}">
                  <a16:creationId xmlns:a16="http://schemas.microsoft.com/office/drawing/2014/main" id="{5177D5EC-7253-44A9-8FC3-8F33F6336F1A}"/>
                </a:ext>
              </a:extLst>
            </p:cNvPr>
            <p:cNvSpPr/>
            <p:nvPr/>
          </p:nvSpPr>
          <p:spPr>
            <a:xfrm>
              <a:off x="1992932" y="4694578"/>
              <a:ext cx="626500" cy="177548"/>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2245 w 21645"/>
                <a:gd name="connsiteY0" fmla="*/ 0 h 21600"/>
                <a:gd name="connsiteX1" fmla="*/ 18170 w 21645"/>
                <a:gd name="connsiteY1" fmla="*/ 0 h 21600"/>
                <a:gd name="connsiteX2" fmla="*/ 21645 w 21645"/>
                <a:gd name="connsiteY2" fmla="*/ 10800 h 21600"/>
                <a:gd name="connsiteX3" fmla="*/ 18170 w 21645"/>
                <a:gd name="connsiteY3" fmla="*/ 21600 h 21600"/>
                <a:gd name="connsiteX4" fmla="*/ 3520 w 21645"/>
                <a:gd name="connsiteY4" fmla="*/ 21600 h 21600"/>
                <a:gd name="connsiteX5" fmla="*/ 45 w 21645"/>
                <a:gd name="connsiteY5" fmla="*/ 10800 h 21600"/>
                <a:gd name="connsiteX6" fmla="*/ 2245 w 21645"/>
                <a:gd name="connsiteY6" fmla="*/ 0 h 21600"/>
                <a:gd name="connsiteX0" fmla="*/ 2201 w 21601"/>
                <a:gd name="connsiteY0" fmla="*/ 0 h 21600"/>
                <a:gd name="connsiteX1" fmla="*/ 18126 w 21601"/>
                <a:gd name="connsiteY1" fmla="*/ 0 h 21600"/>
                <a:gd name="connsiteX2" fmla="*/ 21601 w 21601"/>
                <a:gd name="connsiteY2" fmla="*/ 10800 h 21600"/>
                <a:gd name="connsiteX3" fmla="*/ 18126 w 21601"/>
                <a:gd name="connsiteY3" fmla="*/ 21600 h 21600"/>
                <a:gd name="connsiteX4" fmla="*/ 2292 w 21601"/>
                <a:gd name="connsiteY4" fmla="*/ 20648 h 21600"/>
                <a:gd name="connsiteX5" fmla="*/ 1 w 21601"/>
                <a:gd name="connsiteY5" fmla="*/ 10800 h 21600"/>
                <a:gd name="connsiteX6" fmla="*/ 2201 w 21601"/>
                <a:gd name="connsiteY6" fmla="*/ 0 h 21600"/>
                <a:gd name="connsiteX0" fmla="*/ 2201 w 21646"/>
                <a:gd name="connsiteY0" fmla="*/ 0 h 21600"/>
                <a:gd name="connsiteX1" fmla="*/ 18126 w 21646"/>
                <a:gd name="connsiteY1" fmla="*/ 0 h 21600"/>
                <a:gd name="connsiteX2" fmla="*/ 21601 w 21646"/>
                <a:gd name="connsiteY2" fmla="*/ 10800 h 21600"/>
                <a:gd name="connsiteX3" fmla="*/ 19401 w 21646"/>
                <a:gd name="connsiteY3" fmla="*/ 21600 h 21600"/>
                <a:gd name="connsiteX4" fmla="*/ 2292 w 21646"/>
                <a:gd name="connsiteY4" fmla="*/ 20648 h 21600"/>
                <a:gd name="connsiteX5" fmla="*/ 1 w 21646"/>
                <a:gd name="connsiteY5" fmla="*/ 10800 h 21600"/>
                <a:gd name="connsiteX6" fmla="*/ 2201 w 21646"/>
                <a:gd name="connsiteY6" fmla="*/ 0 h 21600"/>
                <a:gd name="connsiteX0" fmla="*/ 2201 w 21602"/>
                <a:gd name="connsiteY0" fmla="*/ 0 h 21600"/>
                <a:gd name="connsiteX1" fmla="*/ 19218 w 21602"/>
                <a:gd name="connsiteY1" fmla="*/ 0 h 21600"/>
                <a:gd name="connsiteX2" fmla="*/ 21601 w 21602"/>
                <a:gd name="connsiteY2" fmla="*/ 10800 h 21600"/>
                <a:gd name="connsiteX3" fmla="*/ 19401 w 21602"/>
                <a:gd name="connsiteY3" fmla="*/ 21600 h 21600"/>
                <a:gd name="connsiteX4" fmla="*/ 2292 w 21602"/>
                <a:gd name="connsiteY4" fmla="*/ 20648 h 21600"/>
                <a:gd name="connsiteX5" fmla="*/ 1 w 21602"/>
                <a:gd name="connsiteY5" fmla="*/ 10800 h 21600"/>
                <a:gd name="connsiteX6" fmla="*/ 2201 w 21602"/>
                <a:gd name="connsiteY6" fmla="*/ 0 h 21600"/>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515 w 21601"/>
                <a:gd name="connsiteY3" fmla="*/ 20171 h 20648"/>
                <a:gd name="connsiteX4" fmla="*/ 2292 w 21601"/>
                <a:gd name="connsiteY4" fmla="*/ 20648 h 20648"/>
                <a:gd name="connsiteX5" fmla="*/ 1 w 21601"/>
                <a:gd name="connsiteY5" fmla="*/ 10800 h 20648"/>
                <a:gd name="connsiteX6" fmla="*/ 2201 w 21601"/>
                <a:gd name="connsiteY6" fmla="*/ 0 h 20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1" h="20648">
                  <a:moveTo>
                    <a:pt x="2201" y="0"/>
                  </a:moveTo>
                  <a:lnTo>
                    <a:pt x="19423" y="357"/>
                  </a:lnTo>
                  <a:cubicBezTo>
                    <a:pt x="21342" y="357"/>
                    <a:pt x="21586" y="7498"/>
                    <a:pt x="21601" y="10800"/>
                  </a:cubicBezTo>
                  <a:cubicBezTo>
                    <a:pt x="21616" y="14102"/>
                    <a:pt x="21434" y="20171"/>
                    <a:pt x="19515" y="20171"/>
                  </a:cubicBezTo>
                  <a:lnTo>
                    <a:pt x="2292" y="20648"/>
                  </a:lnTo>
                  <a:cubicBezTo>
                    <a:pt x="373" y="20648"/>
                    <a:pt x="16" y="14241"/>
                    <a:pt x="1" y="10800"/>
                  </a:cubicBezTo>
                  <a:cubicBezTo>
                    <a:pt x="-14" y="7359"/>
                    <a:pt x="282" y="0"/>
                    <a:pt x="2201" y="0"/>
                  </a:cubicBezTo>
                  <a:close/>
                </a:path>
              </a:pathLst>
            </a:custGeom>
            <a:solidFill>
              <a:srgbClr val="F05F79"/>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latin typeface="Arial" panose="020B0604020202020204" pitchFamily="34" charset="0"/>
                <a:cs typeface="Arial" panose="020B0604020202020204" pitchFamily="34" charset="0"/>
              </a:endParaRPr>
            </a:p>
          </p:txBody>
        </p:sp>
        <p:sp>
          <p:nvSpPr>
            <p:cNvPr id="140" name="流程图: 终止 29">
              <a:extLst>
                <a:ext uri="{FF2B5EF4-FFF2-40B4-BE49-F238E27FC236}">
                  <a16:creationId xmlns:a16="http://schemas.microsoft.com/office/drawing/2014/main" id="{026AB7C1-3DA3-42E7-96F2-F738AE48D0D7}"/>
                </a:ext>
              </a:extLst>
            </p:cNvPr>
            <p:cNvSpPr/>
            <p:nvPr/>
          </p:nvSpPr>
          <p:spPr>
            <a:xfrm>
              <a:off x="3533114" y="4690486"/>
              <a:ext cx="1404000" cy="185733"/>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2245 w 21645"/>
                <a:gd name="connsiteY0" fmla="*/ 0 h 21600"/>
                <a:gd name="connsiteX1" fmla="*/ 18170 w 21645"/>
                <a:gd name="connsiteY1" fmla="*/ 0 h 21600"/>
                <a:gd name="connsiteX2" fmla="*/ 21645 w 21645"/>
                <a:gd name="connsiteY2" fmla="*/ 10800 h 21600"/>
                <a:gd name="connsiteX3" fmla="*/ 18170 w 21645"/>
                <a:gd name="connsiteY3" fmla="*/ 21600 h 21600"/>
                <a:gd name="connsiteX4" fmla="*/ 3520 w 21645"/>
                <a:gd name="connsiteY4" fmla="*/ 21600 h 21600"/>
                <a:gd name="connsiteX5" fmla="*/ 45 w 21645"/>
                <a:gd name="connsiteY5" fmla="*/ 10800 h 21600"/>
                <a:gd name="connsiteX6" fmla="*/ 2245 w 21645"/>
                <a:gd name="connsiteY6" fmla="*/ 0 h 21600"/>
                <a:gd name="connsiteX0" fmla="*/ 2201 w 21601"/>
                <a:gd name="connsiteY0" fmla="*/ 0 h 21600"/>
                <a:gd name="connsiteX1" fmla="*/ 18126 w 21601"/>
                <a:gd name="connsiteY1" fmla="*/ 0 h 21600"/>
                <a:gd name="connsiteX2" fmla="*/ 21601 w 21601"/>
                <a:gd name="connsiteY2" fmla="*/ 10800 h 21600"/>
                <a:gd name="connsiteX3" fmla="*/ 18126 w 21601"/>
                <a:gd name="connsiteY3" fmla="*/ 21600 h 21600"/>
                <a:gd name="connsiteX4" fmla="*/ 2292 w 21601"/>
                <a:gd name="connsiteY4" fmla="*/ 20648 h 21600"/>
                <a:gd name="connsiteX5" fmla="*/ 1 w 21601"/>
                <a:gd name="connsiteY5" fmla="*/ 10800 h 21600"/>
                <a:gd name="connsiteX6" fmla="*/ 2201 w 21601"/>
                <a:gd name="connsiteY6" fmla="*/ 0 h 21600"/>
                <a:gd name="connsiteX0" fmla="*/ 2201 w 21646"/>
                <a:gd name="connsiteY0" fmla="*/ 0 h 21600"/>
                <a:gd name="connsiteX1" fmla="*/ 18126 w 21646"/>
                <a:gd name="connsiteY1" fmla="*/ 0 h 21600"/>
                <a:gd name="connsiteX2" fmla="*/ 21601 w 21646"/>
                <a:gd name="connsiteY2" fmla="*/ 10800 h 21600"/>
                <a:gd name="connsiteX3" fmla="*/ 19401 w 21646"/>
                <a:gd name="connsiteY3" fmla="*/ 21600 h 21600"/>
                <a:gd name="connsiteX4" fmla="*/ 2292 w 21646"/>
                <a:gd name="connsiteY4" fmla="*/ 20648 h 21600"/>
                <a:gd name="connsiteX5" fmla="*/ 1 w 21646"/>
                <a:gd name="connsiteY5" fmla="*/ 10800 h 21600"/>
                <a:gd name="connsiteX6" fmla="*/ 2201 w 21646"/>
                <a:gd name="connsiteY6" fmla="*/ 0 h 21600"/>
                <a:gd name="connsiteX0" fmla="*/ 2201 w 21602"/>
                <a:gd name="connsiteY0" fmla="*/ 0 h 21600"/>
                <a:gd name="connsiteX1" fmla="*/ 19218 w 21602"/>
                <a:gd name="connsiteY1" fmla="*/ 0 h 21600"/>
                <a:gd name="connsiteX2" fmla="*/ 21601 w 21602"/>
                <a:gd name="connsiteY2" fmla="*/ 10800 h 21600"/>
                <a:gd name="connsiteX3" fmla="*/ 19401 w 21602"/>
                <a:gd name="connsiteY3" fmla="*/ 21600 h 21600"/>
                <a:gd name="connsiteX4" fmla="*/ 2292 w 21602"/>
                <a:gd name="connsiteY4" fmla="*/ 20648 h 21600"/>
                <a:gd name="connsiteX5" fmla="*/ 1 w 21602"/>
                <a:gd name="connsiteY5" fmla="*/ 10800 h 21600"/>
                <a:gd name="connsiteX6" fmla="*/ 2201 w 21602"/>
                <a:gd name="connsiteY6" fmla="*/ 0 h 21600"/>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515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1814 w 21631"/>
                <a:gd name="connsiteY0" fmla="*/ 119 h 20291"/>
                <a:gd name="connsiteX1" fmla="*/ 19453 w 21631"/>
                <a:gd name="connsiteY1" fmla="*/ 0 h 20291"/>
                <a:gd name="connsiteX2" fmla="*/ 21631 w 21631"/>
                <a:gd name="connsiteY2" fmla="*/ 10443 h 20291"/>
                <a:gd name="connsiteX3" fmla="*/ 19545 w 21631"/>
                <a:gd name="connsiteY3" fmla="*/ 19814 h 20291"/>
                <a:gd name="connsiteX4" fmla="*/ 2322 w 21631"/>
                <a:gd name="connsiteY4" fmla="*/ 20291 h 20291"/>
                <a:gd name="connsiteX5" fmla="*/ 31 w 21631"/>
                <a:gd name="connsiteY5" fmla="*/ 10443 h 20291"/>
                <a:gd name="connsiteX6" fmla="*/ 1814 w 21631"/>
                <a:gd name="connsiteY6" fmla="*/ 119 h 20291"/>
                <a:gd name="connsiteX0" fmla="*/ 1809 w 21626"/>
                <a:gd name="connsiteY0" fmla="*/ 119 h 20291"/>
                <a:gd name="connsiteX1" fmla="*/ 19448 w 21626"/>
                <a:gd name="connsiteY1" fmla="*/ 0 h 20291"/>
                <a:gd name="connsiteX2" fmla="*/ 21626 w 21626"/>
                <a:gd name="connsiteY2" fmla="*/ 10443 h 20291"/>
                <a:gd name="connsiteX3" fmla="*/ 19540 w 21626"/>
                <a:gd name="connsiteY3" fmla="*/ 19814 h 20291"/>
                <a:gd name="connsiteX4" fmla="*/ 1661 w 21626"/>
                <a:gd name="connsiteY4" fmla="*/ 20291 h 20291"/>
                <a:gd name="connsiteX5" fmla="*/ 26 w 21626"/>
                <a:gd name="connsiteY5" fmla="*/ 10443 h 20291"/>
                <a:gd name="connsiteX6" fmla="*/ 1809 w 21626"/>
                <a:gd name="connsiteY6" fmla="*/ 119 h 20291"/>
                <a:gd name="connsiteX0" fmla="*/ 1809 w 21684"/>
                <a:gd name="connsiteY0" fmla="*/ 119 h 20291"/>
                <a:gd name="connsiteX1" fmla="*/ 19448 w 21684"/>
                <a:gd name="connsiteY1" fmla="*/ 0 h 20291"/>
                <a:gd name="connsiteX2" fmla="*/ 21626 w 21684"/>
                <a:gd name="connsiteY2" fmla="*/ 10443 h 20291"/>
                <a:gd name="connsiteX3" fmla="*/ 20017 w 21684"/>
                <a:gd name="connsiteY3" fmla="*/ 19814 h 20291"/>
                <a:gd name="connsiteX4" fmla="*/ 1661 w 21684"/>
                <a:gd name="connsiteY4" fmla="*/ 20291 h 20291"/>
                <a:gd name="connsiteX5" fmla="*/ 26 w 21684"/>
                <a:gd name="connsiteY5" fmla="*/ 10443 h 20291"/>
                <a:gd name="connsiteX6" fmla="*/ 1809 w 21684"/>
                <a:gd name="connsiteY6" fmla="*/ 119 h 20291"/>
                <a:gd name="connsiteX0" fmla="*/ 1809 w 21650"/>
                <a:gd name="connsiteY0" fmla="*/ 119 h 20291"/>
                <a:gd name="connsiteX1" fmla="*/ 19925 w 21650"/>
                <a:gd name="connsiteY1" fmla="*/ 0 h 20291"/>
                <a:gd name="connsiteX2" fmla="*/ 21626 w 21650"/>
                <a:gd name="connsiteY2" fmla="*/ 10443 h 20291"/>
                <a:gd name="connsiteX3" fmla="*/ 20017 w 21650"/>
                <a:gd name="connsiteY3" fmla="*/ 19814 h 20291"/>
                <a:gd name="connsiteX4" fmla="*/ 1661 w 21650"/>
                <a:gd name="connsiteY4" fmla="*/ 20291 h 20291"/>
                <a:gd name="connsiteX5" fmla="*/ 26 w 21650"/>
                <a:gd name="connsiteY5" fmla="*/ 10443 h 20291"/>
                <a:gd name="connsiteX6" fmla="*/ 1809 w 21650"/>
                <a:gd name="connsiteY6" fmla="*/ 119 h 20291"/>
                <a:gd name="connsiteX0" fmla="*/ 1809 w 21650"/>
                <a:gd name="connsiteY0" fmla="*/ 119 h 20291"/>
                <a:gd name="connsiteX1" fmla="*/ 19925 w 21650"/>
                <a:gd name="connsiteY1" fmla="*/ 0 h 20291"/>
                <a:gd name="connsiteX2" fmla="*/ 21626 w 21650"/>
                <a:gd name="connsiteY2" fmla="*/ 10443 h 20291"/>
                <a:gd name="connsiteX3" fmla="*/ 20017 w 21650"/>
                <a:gd name="connsiteY3" fmla="*/ 20290 h 20291"/>
                <a:gd name="connsiteX4" fmla="*/ 1661 w 21650"/>
                <a:gd name="connsiteY4" fmla="*/ 20291 h 20291"/>
                <a:gd name="connsiteX5" fmla="*/ 26 w 21650"/>
                <a:gd name="connsiteY5" fmla="*/ 10443 h 20291"/>
                <a:gd name="connsiteX6" fmla="*/ 1809 w 21650"/>
                <a:gd name="connsiteY6" fmla="*/ 119 h 20291"/>
                <a:gd name="connsiteX0" fmla="*/ 1809 w 21650"/>
                <a:gd name="connsiteY0" fmla="*/ 119 h 20291"/>
                <a:gd name="connsiteX1" fmla="*/ 19925 w 21650"/>
                <a:gd name="connsiteY1" fmla="*/ 0 h 20291"/>
                <a:gd name="connsiteX2" fmla="*/ 21626 w 21650"/>
                <a:gd name="connsiteY2" fmla="*/ 10443 h 20291"/>
                <a:gd name="connsiteX3" fmla="*/ 20017 w 21650"/>
                <a:gd name="connsiteY3" fmla="*/ 20290 h 20291"/>
                <a:gd name="connsiteX4" fmla="*/ 1661 w 21650"/>
                <a:gd name="connsiteY4" fmla="*/ 20291 h 20291"/>
                <a:gd name="connsiteX5" fmla="*/ 26 w 21650"/>
                <a:gd name="connsiteY5" fmla="*/ 10443 h 20291"/>
                <a:gd name="connsiteX6" fmla="*/ 1809 w 21650"/>
                <a:gd name="connsiteY6" fmla="*/ 119 h 20291"/>
                <a:gd name="connsiteX0" fmla="*/ 1826 w 21667"/>
                <a:gd name="connsiteY0" fmla="*/ 119 h 20291"/>
                <a:gd name="connsiteX1" fmla="*/ 19942 w 21667"/>
                <a:gd name="connsiteY1" fmla="*/ 0 h 20291"/>
                <a:gd name="connsiteX2" fmla="*/ 21643 w 21667"/>
                <a:gd name="connsiteY2" fmla="*/ 10443 h 20291"/>
                <a:gd name="connsiteX3" fmla="*/ 20034 w 21667"/>
                <a:gd name="connsiteY3" fmla="*/ 20290 h 20291"/>
                <a:gd name="connsiteX4" fmla="*/ 1678 w 21667"/>
                <a:gd name="connsiteY4" fmla="*/ 20291 h 20291"/>
                <a:gd name="connsiteX5" fmla="*/ 43 w 21667"/>
                <a:gd name="connsiteY5" fmla="*/ 10443 h 20291"/>
                <a:gd name="connsiteX6" fmla="*/ 1826 w 21667"/>
                <a:gd name="connsiteY6" fmla="*/ 119 h 20291"/>
                <a:gd name="connsiteX0" fmla="*/ 1796 w 21637"/>
                <a:gd name="connsiteY0" fmla="*/ 119 h 20351"/>
                <a:gd name="connsiteX1" fmla="*/ 19912 w 21637"/>
                <a:gd name="connsiteY1" fmla="*/ 0 h 20351"/>
                <a:gd name="connsiteX2" fmla="*/ 21613 w 21637"/>
                <a:gd name="connsiteY2" fmla="*/ 10443 h 20351"/>
                <a:gd name="connsiteX3" fmla="*/ 20004 w 21637"/>
                <a:gd name="connsiteY3" fmla="*/ 20290 h 20351"/>
                <a:gd name="connsiteX4" fmla="*/ 1648 w 21637"/>
                <a:gd name="connsiteY4" fmla="*/ 20291 h 20351"/>
                <a:gd name="connsiteX5" fmla="*/ 13 w 21637"/>
                <a:gd name="connsiteY5" fmla="*/ 10443 h 20351"/>
                <a:gd name="connsiteX6" fmla="*/ 1796 w 21637"/>
                <a:gd name="connsiteY6" fmla="*/ 119 h 20351"/>
                <a:gd name="connsiteX0" fmla="*/ 1796 w 21637"/>
                <a:gd name="connsiteY0" fmla="*/ 119 h 20351"/>
                <a:gd name="connsiteX1" fmla="*/ 19912 w 21637"/>
                <a:gd name="connsiteY1" fmla="*/ 0 h 20351"/>
                <a:gd name="connsiteX2" fmla="*/ 21613 w 21637"/>
                <a:gd name="connsiteY2" fmla="*/ 10443 h 20351"/>
                <a:gd name="connsiteX3" fmla="*/ 20004 w 21637"/>
                <a:gd name="connsiteY3" fmla="*/ 20290 h 20351"/>
                <a:gd name="connsiteX4" fmla="*/ 1648 w 21637"/>
                <a:gd name="connsiteY4" fmla="*/ 20291 h 20351"/>
                <a:gd name="connsiteX5" fmla="*/ 13 w 21637"/>
                <a:gd name="connsiteY5" fmla="*/ 10443 h 20351"/>
                <a:gd name="connsiteX6" fmla="*/ 1796 w 21637"/>
                <a:gd name="connsiteY6" fmla="*/ 119 h 20351"/>
                <a:gd name="connsiteX0" fmla="*/ 1796 w 21637"/>
                <a:gd name="connsiteY0" fmla="*/ 119 h 20351"/>
                <a:gd name="connsiteX1" fmla="*/ 19912 w 21637"/>
                <a:gd name="connsiteY1" fmla="*/ 0 h 20351"/>
                <a:gd name="connsiteX2" fmla="*/ 21613 w 21637"/>
                <a:gd name="connsiteY2" fmla="*/ 10443 h 20351"/>
                <a:gd name="connsiteX3" fmla="*/ 20004 w 21637"/>
                <a:gd name="connsiteY3" fmla="*/ 20290 h 20351"/>
                <a:gd name="connsiteX4" fmla="*/ 1648 w 21637"/>
                <a:gd name="connsiteY4" fmla="*/ 20291 h 20351"/>
                <a:gd name="connsiteX5" fmla="*/ 13 w 21637"/>
                <a:gd name="connsiteY5" fmla="*/ 10443 h 20351"/>
                <a:gd name="connsiteX6" fmla="*/ 1796 w 21637"/>
                <a:gd name="connsiteY6" fmla="*/ 119 h 20351"/>
                <a:gd name="connsiteX0" fmla="*/ 1786 w 21627"/>
                <a:gd name="connsiteY0" fmla="*/ 119 h 20354"/>
                <a:gd name="connsiteX1" fmla="*/ 19902 w 21627"/>
                <a:gd name="connsiteY1" fmla="*/ 0 h 20354"/>
                <a:gd name="connsiteX2" fmla="*/ 21603 w 21627"/>
                <a:gd name="connsiteY2" fmla="*/ 10443 h 20354"/>
                <a:gd name="connsiteX3" fmla="*/ 19994 w 21627"/>
                <a:gd name="connsiteY3" fmla="*/ 20290 h 20354"/>
                <a:gd name="connsiteX4" fmla="*/ 1638 w 21627"/>
                <a:gd name="connsiteY4" fmla="*/ 20291 h 20354"/>
                <a:gd name="connsiteX5" fmla="*/ 3 w 21627"/>
                <a:gd name="connsiteY5" fmla="*/ 10443 h 20354"/>
                <a:gd name="connsiteX6" fmla="*/ 1786 w 21627"/>
                <a:gd name="connsiteY6" fmla="*/ 119 h 20354"/>
                <a:gd name="connsiteX0" fmla="*/ 1800 w 21641"/>
                <a:gd name="connsiteY0" fmla="*/ 119 h 20362"/>
                <a:gd name="connsiteX1" fmla="*/ 19916 w 21641"/>
                <a:gd name="connsiteY1" fmla="*/ 0 h 20362"/>
                <a:gd name="connsiteX2" fmla="*/ 21617 w 21641"/>
                <a:gd name="connsiteY2" fmla="*/ 10443 h 20362"/>
                <a:gd name="connsiteX3" fmla="*/ 20008 w 21641"/>
                <a:gd name="connsiteY3" fmla="*/ 20290 h 20362"/>
                <a:gd name="connsiteX4" fmla="*/ 1652 w 21641"/>
                <a:gd name="connsiteY4" fmla="*/ 20291 h 20362"/>
                <a:gd name="connsiteX5" fmla="*/ 17 w 21641"/>
                <a:gd name="connsiteY5" fmla="*/ 10443 h 20362"/>
                <a:gd name="connsiteX6" fmla="*/ 1800 w 21641"/>
                <a:gd name="connsiteY6" fmla="*/ 119 h 20362"/>
                <a:gd name="connsiteX0" fmla="*/ 1789 w 21630"/>
                <a:gd name="connsiteY0" fmla="*/ 119 h 20472"/>
                <a:gd name="connsiteX1" fmla="*/ 19905 w 21630"/>
                <a:gd name="connsiteY1" fmla="*/ 0 h 20472"/>
                <a:gd name="connsiteX2" fmla="*/ 21606 w 21630"/>
                <a:gd name="connsiteY2" fmla="*/ 10443 h 20472"/>
                <a:gd name="connsiteX3" fmla="*/ 19997 w 21630"/>
                <a:gd name="connsiteY3" fmla="*/ 20290 h 20472"/>
                <a:gd name="connsiteX4" fmla="*/ 1641 w 21630"/>
                <a:gd name="connsiteY4" fmla="*/ 20291 h 20472"/>
                <a:gd name="connsiteX5" fmla="*/ 6 w 21630"/>
                <a:gd name="connsiteY5" fmla="*/ 10443 h 20472"/>
                <a:gd name="connsiteX6" fmla="*/ 1789 w 21630"/>
                <a:gd name="connsiteY6" fmla="*/ 119 h 20472"/>
                <a:gd name="connsiteX0" fmla="*/ 1784 w 21625"/>
                <a:gd name="connsiteY0" fmla="*/ 119 h 20472"/>
                <a:gd name="connsiteX1" fmla="*/ 19900 w 21625"/>
                <a:gd name="connsiteY1" fmla="*/ 0 h 20472"/>
                <a:gd name="connsiteX2" fmla="*/ 21601 w 21625"/>
                <a:gd name="connsiteY2" fmla="*/ 10443 h 20472"/>
                <a:gd name="connsiteX3" fmla="*/ 19992 w 21625"/>
                <a:gd name="connsiteY3" fmla="*/ 20290 h 20472"/>
                <a:gd name="connsiteX4" fmla="*/ 1636 w 21625"/>
                <a:gd name="connsiteY4" fmla="*/ 20291 h 20472"/>
                <a:gd name="connsiteX5" fmla="*/ 1 w 21625"/>
                <a:gd name="connsiteY5" fmla="*/ 10443 h 20472"/>
                <a:gd name="connsiteX6" fmla="*/ 1784 w 21625"/>
                <a:gd name="connsiteY6" fmla="*/ 119 h 20472"/>
                <a:gd name="connsiteX0" fmla="*/ 1784 w 21625"/>
                <a:gd name="connsiteY0" fmla="*/ 119 h 20301"/>
                <a:gd name="connsiteX1" fmla="*/ 19900 w 21625"/>
                <a:gd name="connsiteY1" fmla="*/ 0 h 20301"/>
                <a:gd name="connsiteX2" fmla="*/ 21601 w 21625"/>
                <a:gd name="connsiteY2" fmla="*/ 10443 h 20301"/>
                <a:gd name="connsiteX3" fmla="*/ 19992 w 21625"/>
                <a:gd name="connsiteY3" fmla="*/ 20290 h 20301"/>
                <a:gd name="connsiteX4" fmla="*/ 1636 w 21625"/>
                <a:gd name="connsiteY4" fmla="*/ 20291 h 20301"/>
                <a:gd name="connsiteX5" fmla="*/ 1 w 21625"/>
                <a:gd name="connsiteY5" fmla="*/ 10443 h 20301"/>
                <a:gd name="connsiteX6" fmla="*/ 1784 w 21625"/>
                <a:gd name="connsiteY6" fmla="*/ 119 h 20301"/>
                <a:gd name="connsiteX0" fmla="*/ 1784 w 21625"/>
                <a:gd name="connsiteY0" fmla="*/ 119 h 20301"/>
                <a:gd name="connsiteX1" fmla="*/ 19900 w 21625"/>
                <a:gd name="connsiteY1" fmla="*/ 0 h 20301"/>
                <a:gd name="connsiteX2" fmla="*/ 21601 w 21625"/>
                <a:gd name="connsiteY2" fmla="*/ 10443 h 20301"/>
                <a:gd name="connsiteX3" fmla="*/ 19992 w 21625"/>
                <a:gd name="connsiteY3" fmla="*/ 20290 h 20301"/>
                <a:gd name="connsiteX4" fmla="*/ 1636 w 21625"/>
                <a:gd name="connsiteY4" fmla="*/ 20291 h 20301"/>
                <a:gd name="connsiteX5" fmla="*/ 1 w 21625"/>
                <a:gd name="connsiteY5" fmla="*/ 10443 h 20301"/>
                <a:gd name="connsiteX6" fmla="*/ 1784 w 21625"/>
                <a:gd name="connsiteY6" fmla="*/ 119 h 20301"/>
                <a:gd name="connsiteX0" fmla="*/ 1784 w 21625"/>
                <a:gd name="connsiteY0" fmla="*/ 119 h 20301"/>
                <a:gd name="connsiteX1" fmla="*/ 19900 w 21625"/>
                <a:gd name="connsiteY1" fmla="*/ 0 h 20301"/>
                <a:gd name="connsiteX2" fmla="*/ 21601 w 21625"/>
                <a:gd name="connsiteY2" fmla="*/ 10443 h 20301"/>
                <a:gd name="connsiteX3" fmla="*/ 19992 w 21625"/>
                <a:gd name="connsiteY3" fmla="*/ 20290 h 20301"/>
                <a:gd name="connsiteX4" fmla="*/ 1636 w 21625"/>
                <a:gd name="connsiteY4" fmla="*/ 20291 h 20301"/>
                <a:gd name="connsiteX5" fmla="*/ 1 w 21625"/>
                <a:gd name="connsiteY5" fmla="*/ 10443 h 20301"/>
                <a:gd name="connsiteX6" fmla="*/ 1784 w 21625"/>
                <a:gd name="connsiteY6" fmla="*/ 119 h 20301"/>
                <a:gd name="connsiteX0" fmla="*/ 1784 w 21625"/>
                <a:gd name="connsiteY0" fmla="*/ 119 h 20293"/>
                <a:gd name="connsiteX1" fmla="*/ 19900 w 21625"/>
                <a:gd name="connsiteY1" fmla="*/ 0 h 20293"/>
                <a:gd name="connsiteX2" fmla="*/ 21601 w 21625"/>
                <a:gd name="connsiteY2" fmla="*/ 10443 h 20293"/>
                <a:gd name="connsiteX3" fmla="*/ 19992 w 21625"/>
                <a:gd name="connsiteY3" fmla="*/ 20290 h 20293"/>
                <a:gd name="connsiteX4" fmla="*/ 1636 w 21625"/>
                <a:gd name="connsiteY4" fmla="*/ 20291 h 20293"/>
                <a:gd name="connsiteX5" fmla="*/ 1 w 21625"/>
                <a:gd name="connsiteY5" fmla="*/ 10443 h 20293"/>
                <a:gd name="connsiteX6" fmla="*/ 1784 w 21625"/>
                <a:gd name="connsiteY6" fmla="*/ 119 h 20293"/>
                <a:gd name="connsiteX0" fmla="*/ 1785 w 21626"/>
                <a:gd name="connsiteY0" fmla="*/ 119 h 20293"/>
                <a:gd name="connsiteX1" fmla="*/ 19901 w 21626"/>
                <a:gd name="connsiteY1" fmla="*/ 0 h 20293"/>
                <a:gd name="connsiteX2" fmla="*/ 21602 w 21626"/>
                <a:gd name="connsiteY2" fmla="*/ 10443 h 20293"/>
                <a:gd name="connsiteX3" fmla="*/ 19993 w 21626"/>
                <a:gd name="connsiteY3" fmla="*/ 20290 h 20293"/>
                <a:gd name="connsiteX4" fmla="*/ 1637 w 21626"/>
                <a:gd name="connsiteY4" fmla="*/ 20291 h 20293"/>
                <a:gd name="connsiteX5" fmla="*/ 2 w 21626"/>
                <a:gd name="connsiteY5" fmla="*/ 10443 h 20293"/>
                <a:gd name="connsiteX6" fmla="*/ 1785 w 21626"/>
                <a:gd name="connsiteY6" fmla="*/ 119 h 20293"/>
                <a:gd name="connsiteX0" fmla="*/ 1784 w 21625"/>
                <a:gd name="connsiteY0" fmla="*/ 119 h 20293"/>
                <a:gd name="connsiteX1" fmla="*/ 19900 w 21625"/>
                <a:gd name="connsiteY1" fmla="*/ 0 h 20293"/>
                <a:gd name="connsiteX2" fmla="*/ 21601 w 21625"/>
                <a:gd name="connsiteY2" fmla="*/ 10443 h 20293"/>
                <a:gd name="connsiteX3" fmla="*/ 19992 w 21625"/>
                <a:gd name="connsiteY3" fmla="*/ 20290 h 20293"/>
                <a:gd name="connsiteX4" fmla="*/ 1636 w 21625"/>
                <a:gd name="connsiteY4" fmla="*/ 20291 h 20293"/>
                <a:gd name="connsiteX5" fmla="*/ 1 w 21625"/>
                <a:gd name="connsiteY5" fmla="*/ 10443 h 20293"/>
                <a:gd name="connsiteX6" fmla="*/ 1784 w 21625"/>
                <a:gd name="connsiteY6" fmla="*/ 119 h 20293"/>
                <a:gd name="connsiteX0" fmla="*/ 1631 w 21625"/>
                <a:gd name="connsiteY0" fmla="*/ 119 h 20292"/>
                <a:gd name="connsiteX1" fmla="*/ 19900 w 21625"/>
                <a:gd name="connsiteY1" fmla="*/ 0 h 20292"/>
                <a:gd name="connsiteX2" fmla="*/ 21601 w 21625"/>
                <a:gd name="connsiteY2" fmla="*/ 10443 h 20292"/>
                <a:gd name="connsiteX3" fmla="*/ 19992 w 21625"/>
                <a:gd name="connsiteY3" fmla="*/ 20290 h 20292"/>
                <a:gd name="connsiteX4" fmla="*/ 1636 w 21625"/>
                <a:gd name="connsiteY4" fmla="*/ 20291 h 20292"/>
                <a:gd name="connsiteX5" fmla="*/ 1 w 21625"/>
                <a:gd name="connsiteY5" fmla="*/ 10443 h 20292"/>
                <a:gd name="connsiteX6" fmla="*/ 1631 w 21625"/>
                <a:gd name="connsiteY6" fmla="*/ 119 h 20292"/>
                <a:gd name="connsiteX0" fmla="*/ 1631 w 21625"/>
                <a:gd name="connsiteY0" fmla="*/ 119 h 20293"/>
                <a:gd name="connsiteX1" fmla="*/ 19900 w 21625"/>
                <a:gd name="connsiteY1" fmla="*/ 0 h 20293"/>
                <a:gd name="connsiteX2" fmla="*/ 21601 w 21625"/>
                <a:gd name="connsiteY2" fmla="*/ 10443 h 20293"/>
                <a:gd name="connsiteX3" fmla="*/ 19992 w 21625"/>
                <a:gd name="connsiteY3" fmla="*/ 20290 h 20293"/>
                <a:gd name="connsiteX4" fmla="*/ 1636 w 21625"/>
                <a:gd name="connsiteY4" fmla="*/ 20291 h 20293"/>
                <a:gd name="connsiteX5" fmla="*/ 1 w 21625"/>
                <a:gd name="connsiteY5" fmla="*/ 10443 h 20293"/>
                <a:gd name="connsiteX6" fmla="*/ 1631 w 21625"/>
                <a:gd name="connsiteY6" fmla="*/ 119 h 20293"/>
                <a:gd name="connsiteX0" fmla="*/ 1631 w 21645"/>
                <a:gd name="connsiteY0" fmla="*/ 119 h 20293"/>
                <a:gd name="connsiteX1" fmla="*/ 19900 w 21645"/>
                <a:gd name="connsiteY1" fmla="*/ 0 h 20293"/>
                <a:gd name="connsiteX2" fmla="*/ 21601 w 21645"/>
                <a:gd name="connsiteY2" fmla="*/ 10443 h 20293"/>
                <a:gd name="connsiteX3" fmla="*/ 20069 w 21645"/>
                <a:gd name="connsiteY3" fmla="*/ 20290 h 20293"/>
                <a:gd name="connsiteX4" fmla="*/ 1636 w 21645"/>
                <a:gd name="connsiteY4" fmla="*/ 20291 h 20293"/>
                <a:gd name="connsiteX5" fmla="*/ 1 w 21645"/>
                <a:gd name="connsiteY5" fmla="*/ 10443 h 20293"/>
                <a:gd name="connsiteX6" fmla="*/ 1631 w 21645"/>
                <a:gd name="connsiteY6" fmla="*/ 119 h 20293"/>
                <a:gd name="connsiteX0" fmla="*/ 1631 w 21602"/>
                <a:gd name="connsiteY0" fmla="*/ 119 h 20293"/>
                <a:gd name="connsiteX1" fmla="*/ 19900 w 21602"/>
                <a:gd name="connsiteY1" fmla="*/ 0 h 20293"/>
                <a:gd name="connsiteX2" fmla="*/ 21601 w 21602"/>
                <a:gd name="connsiteY2" fmla="*/ 10443 h 20293"/>
                <a:gd name="connsiteX3" fmla="*/ 20069 w 21602"/>
                <a:gd name="connsiteY3" fmla="*/ 20290 h 20293"/>
                <a:gd name="connsiteX4" fmla="*/ 1636 w 21602"/>
                <a:gd name="connsiteY4" fmla="*/ 20291 h 20293"/>
                <a:gd name="connsiteX5" fmla="*/ 1 w 21602"/>
                <a:gd name="connsiteY5" fmla="*/ 10443 h 20293"/>
                <a:gd name="connsiteX6" fmla="*/ 1631 w 21602"/>
                <a:gd name="connsiteY6" fmla="*/ 119 h 20293"/>
                <a:gd name="connsiteX0" fmla="*/ 1631 w 21602"/>
                <a:gd name="connsiteY0" fmla="*/ 119 h 20293"/>
                <a:gd name="connsiteX1" fmla="*/ 19900 w 21602"/>
                <a:gd name="connsiteY1" fmla="*/ 0 h 20293"/>
                <a:gd name="connsiteX2" fmla="*/ 21601 w 21602"/>
                <a:gd name="connsiteY2" fmla="*/ 10443 h 20293"/>
                <a:gd name="connsiteX3" fmla="*/ 20069 w 21602"/>
                <a:gd name="connsiteY3" fmla="*/ 20290 h 20293"/>
                <a:gd name="connsiteX4" fmla="*/ 1636 w 21602"/>
                <a:gd name="connsiteY4" fmla="*/ 20291 h 20293"/>
                <a:gd name="connsiteX5" fmla="*/ 1 w 21602"/>
                <a:gd name="connsiteY5" fmla="*/ 10443 h 20293"/>
                <a:gd name="connsiteX6" fmla="*/ 1631 w 21602"/>
                <a:gd name="connsiteY6" fmla="*/ 119 h 20293"/>
                <a:gd name="connsiteX0" fmla="*/ 1631 w 21601"/>
                <a:gd name="connsiteY0" fmla="*/ 119 h 20293"/>
                <a:gd name="connsiteX1" fmla="*/ 19900 w 21601"/>
                <a:gd name="connsiteY1" fmla="*/ 0 h 20293"/>
                <a:gd name="connsiteX2" fmla="*/ 21601 w 21601"/>
                <a:gd name="connsiteY2" fmla="*/ 10443 h 20293"/>
                <a:gd name="connsiteX3" fmla="*/ 20069 w 21601"/>
                <a:gd name="connsiteY3" fmla="*/ 20290 h 20293"/>
                <a:gd name="connsiteX4" fmla="*/ 1636 w 21601"/>
                <a:gd name="connsiteY4" fmla="*/ 20291 h 20293"/>
                <a:gd name="connsiteX5" fmla="*/ 1 w 21601"/>
                <a:gd name="connsiteY5" fmla="*/ 10443 h 20293"/>
                <a:gd name="connsiteX6" fmla="*/ 1631 w 21601"/>
                <a:gd name="connsiteY6" fmla="*/ 119 h 20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1" h="20293">
                  <a:moveTo>
                    <a:pt x="1631" y="119"/>
                  </a:moveTo>
                  <a:lnTo>
                    <a:pt x="19900" y="0"/>
                  </a:lnTo>
                  <a:cubicBezTo>
                    <a:pt x="20976" y="204"/>
                    <a:pt x="21599" y="4205"/>
                    <a:pt x="21601" y="10443"/>
                  </a:cubicBezTo>
                  <a:cubicBezTo>
                    <a:pt x="21603" y="16681"/>
                    <a:pt x="21145" y="20086"/>
                    <a:pt x="20069" y="20290"/>
                  </a:cubicBezTo>
                  <a:lnTo>
                    <a:pt x="1636" y="20291"/>
                  </a:lnTo>
                  <a:cubicBezTo>
                    <a:pt x="599" y="20393"/>
                    <a:pt x="28" y="17477"/>
                    <a:pt x="1" y="10443"/>
                  </a:cubicBezTo>
                  <a:cubicBezTo>
                    <a:pt x="-26" y="3409"/>
                    <a:pt x="568" y="375"/>
                    <a:pt x="1631" y="119"/>
                  </a:cubicBezTo>
                  <a:close/>
                </a:path>
              </a:pathLst>
            </a:custGeom>
            <a:solidFill>
              <a:srgbClr val="F05F79"/>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latin typeface="Arial" panose="020B0604020202020204" pitchFamily="34" charset="0"/>
                <a:cs typeface="Arial" panose="020B0604020202020204" pitchFamily="34" charset="0"/>
              </a:endParaRPr>
            </a:p>
          </p:txBody>
        </p:sp>
        <p:sp>
          <p:nvSpPr>
            <p:cNvPr id="141" name="椭圆 140">
              <a:extLst>
                <a:ext uri="{FF2B5EF4-FFF2-40B4-BE49-F238E27FC236}">
                  <a16:creationId xmlns:a16="http://schemas.microsoft.com/office/drawing/2014/main" id="{8814C9DB-5A9F-430C-94DE-4AE7BAEC0BC5}"/>
                </a:ext>
              </a:extLst>
            </p:cNvPr>
            <p:cNvSpPr/>
            <p:nvPr/>
          </p:nvSpPr>
          <p:spPr>
            <a:xfrm>
              <a:off x="2619434" y="4688293"/>
              <a:ext cx="193843" cy="190119"/>
            </a:xfrm>
            <a:prstGeom prst="ellipse">
              <a:avLst/>
            </a:prstGeom>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latin typeface="Arial" panose="020B0604020202020204" pitchFamily="34" charset="0"/>
                <a:cs typeface="Arial" panose="020B0604020202020204" pitchFamily="34" charset="0"/>
              </a:endParaRPr>
            </a:p>
          </p:txBody>
        </p:sp>
        <p:sp>
          <p:nvSpPr>
            <p:cNvPr id="142" name="文本框 141">
              <a:extLst>
                <a:ext uri="{FF2B5EF4-FFF2-40B4-BE49-F238E27FC236}">
                  <a16:creationId xmlns:a16="http://schemas.microsoft.com/office/drawing/2014/main" id="{0FC7E48A-2B4C-4C52-B52F-009C6A2B4A83}"/>
                </a:ext>
              </a:extLst>
            </p:cNvPr>
            <p:cNvSpPr txBox="1"/>
            <p:nvPr/>
          </p:nvSpPr>
          <p:spPr>
            <a:xfrm>
              <a:off x="2531888" y="4316045"/>
              <a:ext cx="458801" cy="246221"/>
            </a:xfrm>
            <a:prstGeom prst="rect">
              <a:avLst/>
            </a:prstGeom>
            <a:noFill/>
          </p:spPr>
          <p:txBody>
            <a:bodyPr wrap="square" rtlCol="0">
              <a:spAutoFit/>
            </a:bodyPr>
            <a:lstStyle/>
            <a:p>
              <a:r>
                <a:rPr lang="en-GB" sz="1000" dirty="0">
                  <a:latin typeface="Arial" panose="020B0604020202020204" pitchFamily="34" charset="0"/>
                  <a:cs typeface="Arial" panose="020B0604020202020204" pitchFamily="34" charset="0"/>
                </a:rPr>
                <a:t>ISE</a:t>
              </a:r>
            </a:p>
          </p:txBody>
        </p:sp>
        <p:cxnSp>
          <p:nvCxnSpPr>
            <p:cNvPr id="143" name="直接连接符 142">
              <a:extLst>
                <a:ext uri="{FF2B5EF4-FFF2-40B4-BE49-F238E27FC236}">
                  <a16:creationId xmlns:a16="http://schemas.microsoft.com/office/drawing/2014/main" id="{A9F0F17B-E716-4B7C-B5A0-05070EC6D077}"/>
                </a:ext>
              </a:extLst>
            </p:cNvPr>
            <p:cNvCxnSpPr>
              <a:cxnSpLocks/>
            </p:cNvCxnSpPr>
            <p:nvPr/>
          </p:nvCxnSpPr>
          <p:spPr>
            <a:xfrm>
              <a:off x="2713651" y="4553080"/>
              <a:ext cx="0" cy="88061"/>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144" name="文本框 143">
              <a:extLst>
                <a:ext uri="{FF2B5EF4-FFF2-40B4-BE49-F238E27FC236}">
                  <a16:creationId xmlns:a16="http://schemas.microsoft.com/office/drawing/2014/main" id="{70E63BB0-F6CA-4BEF-BD4F-1419FDA81A45}"/>
                </a:ext>
              </a:extLst>
            </p:cNvPr>
            <p:cNvSpPr txBox="1"/>
            <p:nvPr/>
          </p:nvSpPr>
          <p:spPr>
            <a:xfrm>
              <a:off x="1927136" y="4660686"/>
              <a:ext cx="819777" cy="246221"/>
            </a:xfrm>
            <a:prstGeom prst="rect">
              <a:avLst/>
            </a:prstGeom>
            <a:noFill/>
          </p:spPr>
          <p:txBody>
            <a:bodyPr wrap="square" rtlCol="0">
              <a:spAutoFit/>
            </a:bodyPr>
            <a:lstStyle/>
            <a:p>
              <a:r>
                <a:rPr lang="en-US" altLang="zh-CN" sz="1000" i="1" dirty="0">
                  <a:latin typeface="Arial" panose="020B0604020202020204" pitchFamily="34" charset="0"/>
                  <a:cs typeface="Arial" panose="020B0604020202020204" pitchFamily="34" charset="0"/>
                </a:rPr>
                <a:t>GURAG…</a:t>
              </a:r>
              <a:endParaRPr lang="en-GB" sz="1000" i="1" dirty="0">
                <a:latin typeface="Arial" panose="020B0604020202020204" pitchFamily="34" charset="0"/>
                <a:cs typeface="Arial" panose="020B0604020202020204" pitchFamily="34" charset="0"/>
              </a:endParaRPr>
            </a:p>
          </p:txBody>
        </p:sp>
        <p:sp>
          <p:nvSpPr>
            <p:cNvPr id="145" name="文本框 144">
              <a:extLst>
                <a:ext uri="{FF2B5EF4-FFF2-40B4-BE49-F238E27FC236}">
                  <a16:creationId xmlns:a16="http://schemas.microsoft.com/office/drawing/2014/main" id="{D31C949D-B920-4F85-B826-62FA4D281FD6}"/>
                </a:ext>
              </a:extLst>
            </p:cNvPr>
            <p:cNvSpPr txBox="1"/>
            <p:nvPr/>
          </p:nvSpPr>
          <p:spPr>
            <a:xfrm>
              <a:off x="3457797" y="4660241"/>
              <a:ext cx="1682718" cy="246221"/>
            </a:xfrm>
            <a:prstGeom prst="rect">
              <a:avLst/>
            </a:prstGeom>
            <a:noFill/>
          </p:spPr>
          <p:txBody>
            <a:bodyPr wrap="square" rtlCol="0">
              <a:spAutoFit/>
            </a:bodyPr>
            <a:lstStyle/>
            <a:p>
              <a:r>
                <a:rPr lang="en-US" altLang="zh-CN" sz="1000" i="1" dirty="0">
                  <a:latin typeface="Arial" panose="020B0604020202020204" pitchFamily="34" charset="0"/>
                  <a:cs typeface="Arial" panose="020B0604020202020204" pitchFamily="34" charset="0"/>
                </a:rPr>
                <a:t>YNYUR</a:t>
              </a:r>
              <a:r>
                <a:rPr lang="en-US" altLang="zh-CN" sz="1000"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A</a:t>
              </a:r>
              <a:r>
                <a:rPr lang="en-US" altLang="zh-CN" sz="1000" i="1" dirty="0">
                  <a:latin typeface="Arial" panose="020B0604020202020204" pitchFamily="34" charset="0"/>
                  <a:cs typeface="Arial" panose="020B0604020202020204" pitchFamily="34" charset="0"/>
                </a:rPr>
                <a:t>Y…(Y)</a:t>
              </a:r>
              <a:r>
                <a:rPr lang="en-US" altLang="zh-CN" sz="1000" i="1" baseline="-25000" dirty="0">
                  <a:latin typeface="Arial" panose="020B0604020202020204" pitchFamily="34" charset="0"/>
                  <a:cs typeface="Arial" panose="020B0604020202020204" pitchFamily="34" charset="0"/>
                </a:rPr>
                <a:t>N</a:t>
              </a:r>
              <a:r>
                <a:rPr lang="en-US" altLang="zh-CN" sz="1000" i="1" dirty="0">
                  <a:latin typeface="Arial" panose="020B0604020202020204" pitchFamily="34" charset="0"/>
                  <a:cs typeface="Arial" panose="020B0604020202020204" pitchFamily="34" charset="0"/>
                </a:rPr>
                <a:t>…YAG</a:t>
              </a:r>
              <a:endParaRPr lang="en-GB" sz="1000" i="1" dirty="0">
                <a:latin typeface="Arial" panose="020B0604020202020204" pitchFamily="34" charset="0"/>
                <a:cs typeface="Arial" panose="020B0604020202020204" pitchFamily="34" charset="0"/>
              </a:endParaRPr>
            </a:p>
          </p:txBody>
        </p:sp>
        <p:sp>
          <p:nvSpPr>
            <p:cNvPr id="146" name="流程图: 终止 29">
              <a:extLst>
                <a:ext uri="{FF2B5EF4-FFF2-40B4-BE49-F238E27FC236}">
                  <a16:creationId xmlns:a16="http://schemas.microsoft.com/office/drawing/2014/main" id="{AB4F8ECD-2299-4B40-8465-757433DE7DE2}"/>
                </a:ext>
              </a:extLst>
            </p:cNvPr>
            <p:cNvSpPr/>
            <p:nvPr/>
          </p:nvSpPr>
          <p:spPr>
            <a:xfrm>
              <a:off x="1476906" y="4694578"/>
              <a:ext cx="510765" cy="177548"/>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2245 w 21645"/>
                <a:gd name="connsiteY0" fmla="*/ 0 h 21600"/>
                <a:gd name="connsiteX1" fmla="*/ 18170 w 21645"/>
                <a:gd name="connsiteY1" fmla="*/ 0 h 21600"/>
                <a:gd name="connsiteX2" fmla="*/ 21645 w 21645"/>
                <a:gd name="connsiteY2" fmla="*/ 10800 h 21600"/>
                <a:gd name="connsiteX3" fmla="*/ 18170 w 21645"/>
                <a:gd name="connsiteY3" fmla="*/ 21600 h 21600"/>
                <a:gd name="connsiteX4" fmla="*/ 3520 w 21645"/>
                <a:gd name="connsiteY4" fmla="*/ 21600 h 21600"/>
                <a:gd name="connsiteX5" fmla="*/ 45 w 21645"/>
                <a:gd name="connsiteY5" fmla="*/ 10800 h 21600"/>
                <a:gd name="connsiteX6" fmla="*/ 2245 w 21645"/>
                <a:gd name="connsiteY6" fmla="*/ 0 h 21600"/>
                <a:gd name="connsiteX0" fmla="*/ 2201 w 21601"/>
                <a:gd name="connsiteY0" fmla="*/ 0 h 21600"/>
                <a:gd name="connsiteX1" fmla="*/ 18126 w 21601"/>
                <a:gd name="connsiteY1" fmla="*/ 0 h 21600"/>
                <a:gd name="connsiteX2" fmla="*/ 21601 w 21601"/>
                <a:gd name="connsiteY2" fmla="*/ 10800 h 21600"/>
                <a:gd name="connsiteX3" fmla="*/ 18126 w 21601"/>
                <a:gd name="connsiteY3" fmla="*/ 21600 h 21600"/>
                <a:gd name="connsiteX4" fmla="*/ 2292 w 21601"/>
                <a:gd name="connsiteY4" fmla="*/ 20648 h 21600"/>
                <a:gd name="connsiteX5" fmla="*/ 1 w 21601"/>
                <a:gd name="connsiteY5" fmla="*/ 10800 h 21600"/>
                <a:gd name="connsiteX6" fmla="*/ 2201 w 21601"/>
                <a:gd name="connsiteY6" fmla="*/ 0 h 21600"/>
                <a:gd name="connsiteX0" fmla="*/ 2201 w 21646"/>
                <a:gd name="connsiteY0" fmla="*/ 0 h 21600"/>
                <a:gd name="connsiteX1" fmla="*/ 18126 w 21646"/>
                <a:gd name="connsiteY1" fmla="*/ 0 h 21600"/>
                <a:gd name="connsiteX2" fmla="*/ 21601 w 21646"/>
                <a:gd name="connsiteY2" fmla="*/ 10800 h 21600"/>
                <a:gd name="connsiteX3" fmla="*/ 19401 w 21646"/>
                <a:gd name="connsiteY3" fmla="*/ 21600 h 21600"/>
                <a:gd name="connsiteX4" fmla="*/ 2292 w 21646"/>
                <a:gd name="connsiteY4" fmla="*/ 20648 h 21600"/>
                <a:gd name="connsiteX5" fmla="*/ 1 w 21646"/>
                <a:gd name="connsiteY5" fmla="*/ 10800 h 21600"/>
                <a:gd name="connsiteX6" fmla="*/ 2201 w 21646"/>
                <a:gd name="connsiteY6" fmla="*/ 0 h 21600"/>
                <a:gd name="connsiteX0" fmla="*/ 2201 w 21602"/>
                <a:gd name="connsiteY0" fmla="*/ 0 h 21600"/>
                <a:gd name="connsiteX1" fmla="*/ 19218 w 21602"/>
                <a:gd name="connsiteY1" fmla="*/ 0 h 21600"/>
                <a:gd name="connsiteX2" fmla="*/ 21601 w 21602"/>
                <a:gd name="connsiteY2" fmla="*/ 10800 h 21600"/>
                <a:gd name="connsiteX3" fmla="*/ 19401 w 21602"/>
                <a:gd name="connsiteY3" fmla="*/ 21600 h 21600"/>
                <a:gd name="connsiteX4" fmla="*/ 2292 w 21602"/>
                <a:gd name="connsiteY4" fmla="*/ 20648 h 21600"/>
                <a:gd name="connsiteX5" fmla="*/ 1 w 21602"/>
                <a:gd name="connsiteY5" fmla="*/ 10800 h 21600"/>
                <a:gd name="connsiteX6" fmla="*/ 2201 w 21602"/>
                <a:gd name="connsiteY6" fmla="*/ 0 h 21600"/>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515 w 21601"/>
                <a:gd name="connsiteY3" fmla="*/ 20171 h 20648"/>
                <a:gd name="connsiteX4" fmla="*/ 2292 w 21601"/>
                <a:gd name="connsiteY4" fmla="*/ 20648 h 20648"/>
                <a:gd name="connsiteX5" fmla="*/ 1 w 21601"/>
                <a:gd name="connsiteY5" fmla="*/ 10800 h 20648"/>
                <a:gd name="connsiteX6" fmla="*/ 2201 w 21601"/>
                <a:gd name="connsiteY6" fmla="*/ 0 h 20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1" h="20648">
                  <a:moveTo>
                    <a:pt x="2201" y="0"/>
                  </a:moveTo>
                  <a:lnTo>
                    <a:pt x="19423" y="357"/>
                  </a:lnTo>
                  <a:cubicBezTo>
                    <a:pt x="21342" y="357"/>
                    <a:pt x="21586" y="7498"/>
                    <a:pt x="21601" y="10800"/>
                  </a:cubicBezTo>
                  <a:cubicBezTo>
                    <a:pt x="21616" y="14102"/>
                    <a:pt x="21434" y="20171"/>
                    <a:pt x="19515" y="20171"/>
                  </a:cubicBezTo>
                  <a:lnTo>
                    <a:pt x="2292" y="20648"/>
                  </a:lnTo>
                  <a:cubicBezTo>
                    <a:pt x="373" y="20648"/>
                    <a:pt x="16" y="14241"/>
                    <a:pt x="1" y="10800"/>
                  </a:cubicBezTo>
                  <a:cubicBezTo>
                    <a:pt x="-14" y="7359"/>
                    <a:pt x="282" y="0"/>
                    <a:pt x="2201" y="0"/>
                  </a:cubicBezTo>
                  <a:close/>
                </a:path>
              </a:pathLst>
            </a:custGeom>
            <a:solidFill>
              <a:srgbClr val="FFC08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latin typeface="Arial" panose="020B0604020202020204" pitchFamily="34" charset="0"/>
                <a:cs typeface="Arial" panose="020B0604020202020204" pitchFamily="34" charset="0"/>
              </a:endParaRPr>
            </a:p>
          </p:txBody>
        </p:sp>
        <p:sp>
          <p:nvSpPr>
            <p:cNvPr id="147" name="流程图: 终止 29">
              <a:extLst>
                <a:ext uri="{FF2B5EF4-FFF2-40B4-BE49-F238E27FC236}">
                  <a16:creationId xmlns:a16="http://schemas.microsoft.com/office/drawing/2014/main" id="{9D9E6769-90A4-412A-B70A-FA95657A7021}"/>
                </a:ext>
              </a:extLst>
            </p:cNvPr>
            <p:cNvSpPr/>
            <p:nvPr/>
          </p:nvSpPr>
          <p:spPr>
            <a:xfrm>
              <a:off x="4945366" y="4694578"/>
              <a:ext cx="464332" cy="177548"/>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2245 w 21645"/>
                <a:gd name="connsiteY0" fmla="*/ 0 h 21600"/>
                <a:gd name="connsiteX1" fmla="*/ 18170 w 21645"/>
                <a:gd name="connsiteY1" fmla="*/ 0 h 21600"/>
                <a:gd name="connsiteX2" fmla="*/ 21645 w 21645"/>
                <a:gd name="connsiteY2" fmla="*/ 10800 h 21600"/>
                <a:gd name="connsiteX3" fmla="*/ 18170 w 21645"/>
                <a:gd name="connsiteY3" fmla="*/ 21600 h 21600"/>
                <a:gd name="connsiteX4" fmla="*/ 3520 w 21645"/>
                <a:gd name="connsiteY4" fmla="*/ 21600 h 21600"/>
                <a:gd name="connsiteX5" fmla="*/ 45 w 21645"/>
                <a:gd name="connsiteY5" fmla="*/ 10800 h 21600"/>
                <a:gd name="connsiteX6" fmla="*/ 2245 w 21645"/>
                <a:gd name="connsiteY6" fmla="*/ 0 h 21600"/>
                <a:gd name="connsiteX0" fmla="*/ 2201 w 21601"/>
                <a:gd name="connsiteY0" fmla="*/ 0 h 21600"/>
                <a:gd name="connsiteX1" fmla="*/ 18126 w 21601"/>
                <a:gd name="connsiteY1" fmla="*/ 0 h 21600"/>
                <a:gd name="connsiteX2" fmla="*/ 21601 w 21601"/>
                <a:gd name="connsiteY2" fmla="*/ 10800 h 21600"/>
                <a:gd name="connsiteX3" fmla="*/ 18126 w 21601"/>
                <a:gd name="connsiteY3" fmla="*/ 21600 h 21600"/>
                <a:gd name="connsiteX4" fmla="*/ 2292 w 21601"/>
                <a:gd name="connsiteY4" fmla="*/ 20648 h 21600"/>
                <a:gd name="connsiteX5" fmla="*/ 1 w 21601"/>
                <a:gd name="connsiteY5" fmla="*/ 10800 h 21600"/>
                <a:gd name="connsiteX6" fmla="*/ 2201 w 21601"/>
                <a:gd name="connsiteY6" fmla="*/ 0 h 21600"/>
                <a:gd name="connsiteX0" fmla="*/ 2201 w 21646"/>
                <a:gd name="connsiteY0" fmla="*/ 0 h 21600"/>
                <a:gd name="connsiteX1" fmla="*/ 18126 w 21646"/>
                <a:gd name="connsiteY1" fmla="*/ 0 h 21600"/>
                <a:gd name="connsiteX2" fmla="*/ 21601 w 21646"/>
                <a:gd name="connsiteY2" fmla="*/ 10800 h 21600"/>
                <a:gd name="connsiteX3" fmla="*/ 19401 w 21646"/>
                <a:gd name="connsiteY3" fmla="*/ 21600 h 21600"/>
                <a:gd name="connsiteX4" fmla="*/ 2292 w 21646"/>
                <a:gd name="connsiteY4" fmla="*/ 20648 h 21600"/>
                <a:gd name="connsiteX5" fmla="*/ 1 w 21646"/>
                <a:gd name="connsiteY5" fmla="*/ 10800 h 21600"/>
                <a:gd name="connsiteX6" fmla="*/ 2201 w 21646"/>
                <a:gd name="connsiteY6" fmla="*/ 0 h 21600"/>
                <a:gd name="connsiteX0" fmla="*/ 2201 w 21602"/>
                <a:gd name="connsiteY0" fmla="*/ 0 h 21600"/>
                <a:gd name="connsiteX1" fmla="*/ 19218 w 21602"/>
                <a:gd name="connsiteY1" fmla="*/ 0 h 21600"/>
                <a:gd name="connsiteX2" fmla="*/ 21601 w 21602"/>
                <a:gd name="connsiteY2" fmla="*/ 10800 h 21600"/>
                <a:gd name="connsiteX3" fmla="*/ 19401 w 21602"/>
                <a:gd name="connsiteY3" fmla="*/ 21600 h 21600"/>
                <a:gd name="connsiteX4" fmla="*/ 2292 w 21602"/>
                <a:gd name="connsiteY4" fmla="*/ 20648 h 21600"/>
                <a:gd name="connsiteX5" fmla="*/ 1 w 21602"/>
                <a:gd name="connsiteY5" fmla="*/ 10800 h 21600"/>
                <a:gd name="connsiteX6" fmla="*/ 2201 w 21602"/>
                <a:gd name="connsiteY6" fmla="*/ 0 h 21600"/>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515 w 21601"/>
                <a:gd name="connsiteY3" fmla="*/ 20171 h 20648"/>
                <a:gd name="connsiteX4" fmla="*/ 2292 w 21601"/>
                <a:gd name="connsiteY4" fmla="*/ 20648 h 20648"/>
                <a:gd name="connsiteX5" fmla="*/ 1 w 21601"/>
                <a:gd name="connsiteY5" fmla="*/ 10800 h 20648"/>
                <a:gd name="connsiteX6" fmla="*/ 2201 w 21601"/>
                <a:gd name="connsiteY6" fmla="*/ 0 h 20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1" h="20648">
                  <a:moveTo>
                    <a:pt x="2201" y="0"/>
                  </a:moveTo>
                  <a:lnTo>
                    <a:pt x="19423" y="357"/>
                  </a:lnTo>
                  <a:cubicBezTo>
                    <a:pt x="21342" y="357"/>
                    <a:pt x="21586" y="7498"/>
                    <a:pt x="21601" y="10800"/>
                  </a:cubicBezTo>
                  <a:cubicBezTo>
                    <a:pt x="21616" y="14102"/>
                    <a:pt x="21434" y="20171"/>
                    <a:pt x="19515" y="20171"/>
                  </a:cubicBezTo>
                  <a:lnTo>
                    <a:pt x="2292" y="20648"/>
                  </a:lnTo>
                  <a:cubicBezTo>
                    <a:pt x="373" y="20648"/>
                    <a:pt x="16" y="14241"/>
                    <a:pt x="1" y="10800"/>
                  </a:cubicBezTo>
                  <a:cubicBezTo>
                    <a:pt x="-14" y="7359"/>
                    <a:pt x="282" y="0"/>
                    <a:pt x="2201" y="0"/>
                  </a:cubicBezTo>
                  <a:close/>
                </a:path>
              </a:pathLst>
            </a:custGeom>
            <a:solidFill>
              <a:srgbClr val="FFC08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latin typeface="Arial" panose="020B0604020202020204" pitchFamily="34" charset="0"/>
                <a:cs typeface="Arial" panose="020B0604020202020204" pitchFamily="34" charset="0"/>
              </a:endParaRPr>
            </a:p>
          </p:txBody>
        </p:sp>
        <p:cxnSp>
          <p:nvCxnSpPr>
            <p:cNvPr id="148" name="直接连接符 147">
              <a:extLst>
                <a:ext uri="{FF2B5EF4-FFF2-40B4-BE49-F238E27FC236}">
                  <a16:creationId xmlns:a16="http://schemas.microsoft.com/office/drawing/2014/main" id="{CE3306FE-319B-451A-9DDD-EAE943F2E0A4}"/>
                </a:ext>
              </a:extLst>
            </p:cNvPr>
            <p:cNvCxnSpPr>
              <a:cxnSpLocks/>
            </p:cNvCxnSpPr>
            <p:nvPr/>
          </p:nvCxnSpPr>
          <p:spPr>
            <a:xfrm>
              <a:off x="1986789" y="4597110"/>
              <a:ext cx="0" cy="120012"/>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9" name="直接连接符 148">
              <a:extLst>
                <a:ext uri="{FF2B5EF4-FFF2-40B4-BE49-F238E27FC236}">
                  <a16:creationId xmlns:a16="http://schemas.microsoft.com/office/drawing/2014/main" id="{CBC6609C-A4C0-4315-96B2-B9BCE9E097D0}"/>
                </a:ext>
              </a:extLst>
            </p:cNvPr>
            <p:cNvCxnSpPr>
              <a:cxnSpLocks/>
            </p:cNvCxnSpPr>
            <p:nvPr/>
          </p:nvCxnSpPr>
          <p:spPr>
            <a:xfrm>
              <a:off x="4932873" y="4597110"/>
              <a:ext cx="0" cy="120012"/>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151" name="文本框 150">
              <a:extLst>
                <a:ext uri="{FF2B5EF4-FFF2-40B4-BE49-F238E27FC236}">
                  <a16:creationId xmlns:a16="http://schemas.microsoft.com/office/drawing/2014/main" id="{D3F01813-0D82-4963-86E1-F2809E2B5953}"/>
                </a:ext>
              </a:extLst>
            </p:cNvPr>
            <p:cNvSpPr txBox="1"/>
            <p:nvPr/>
          </p:nvSpPr>
          <p:spPr>
            <a:xfrm>
              <a:off x="1498613" y="4379265"/>
              <a:ext cx="1001297" cy="246221"/>
            </a:xfrm>
            <a:prstGeom prst="rect">
              <a:avLst/>
            </a:prstGeom>
            <a:noFill/>
          </p:spPr>
          <p:txBody>
            <a:bodyPr wrap="square" rtlCol="0">
              <a:spAutoFit/>
            </a:bodyPr>
            <a:lstStyle/>
            <a:p>
              <a:pPr algn="ctr"/>
              <a:r>
                <a:rPr lang="en-GB" sz="1000" dirty="0">
                  <a:latin typeface="Arial" panose="020B0604020202020204" pitchFamily="34" charset="0"/>
                  <a:cs typeface="Arial" panose="020B0604020202020204" pitchFamily="34" charset="0"/>
                </a:rPr>
                <a:t>SD</a:t>
              </a:r>
            </a:p>
          </p:txBody>
        </p:sp>
        <p:sp>
          <p:nvSpPr>
            <p:cNvPr id="153" name="文本框 152">
              <a:extLst>
                <a:ext uri="{FF2B5EF4-FFF2-40B4-BE49-F238E27FC236}">
                  <a16:creationId xmlns:a16="http://schemas.microsoft.com/office/drawing/2014/main" id="{99926B15-A55D-488E-870A-3DF196C6A756}"/>
                </a:ext>
              </a:extLst>
            </p:cNvPr>
            <p:cNvSpPr txBox="1"/>
            <p:nvPr/>
          </p:nvSpPr>
          <p:spPr>
            <a:xfrm>
              <a:off x="4691245" y="4411015"/>
              <a:ext cx="486156" cy="246221"/>
            </a:xfrm>
            <a:prstGeom prst="rect">
              <a:avLst/>
            </a:prstGeom>
            <a:noFill/>
          </p:spPr>
          <p:txBody>
            <a:bodyPr wrap="square" rtlCol="0">
              <a:spAutoFit/>
            </a:bodyPr>
            <a:lstStyle/>
            <a:p>
              <a:pPr algn="ctr"/>
              <a:r>
                <a:rPr lang="en-GB" sz="1000" dirty="0">
                  <a:latin typeface="Arial" panose="020B0604020202020204" pitchFamily="34" charset="0"/>
                  <a:cs typeface="Arial" panose="020B0604020202020204" pitchFamily="34" charset="0"/>
                </a:rPr>
                <a:t>SA</a:t>
              </a:r>
            </a:p>
          </p:txBody>
        </p:sp>
        <p:sp>
          <p:nvSpPr>
            <p:cNvPr id="160" name="文本框 159">
              <a:extLst>
                <a:ext uri="{FF2B5EF4-FFF2-40B4-BE49-F238E27FC236}">
                  <a16:creationId xmlns:a16="http://schemas.microsoft.com/office/drawing/2014/main" id="{3A30E051-B596-4C9A-9F09-86F6EA20433B}"/>
                </a:ext>
              </a:extLst>
            </p:cNvPr>
            <p:cNvSpPr txBox="1"/>
            <p:nvPr/>
          </p:nvSpPr>
          <p:spPr>
            <a:xfrm>
              <a:off x="1466712" y="4664926"/>
              <a:ext cx="576804" cy="246221"/>
            </a:xfrm>
            <a:prstGeom prst="rect">
              <a:avLst/>
            </a:prstGeom>
            <a:noFill/>
          </p:spPr>
          <p:txBody>
            <a:bodyPr wrap="square" rtlCol="0">
              <a:spAutoFit/>
            </a:bodyPr>
            <a:lstStyle/>
            <a:p>
              <a:r>
                <a:rPr lang="en-US" sz="1000" dirty="0">
                  <a:latin typeface="Arial" panose="020B0604020202020204" pitchFamily="34" charset="0"/>
                  <a:cs typeface="Arial" panose="020B0604020202020204" pitchFamily="34" charset="0"/>
                </a:rPr>
                <a:t>5’Gluc</a:t>
              </a:r>
              <a:endParaRPr lang="en-GB" sz="1000" dirty="0">
                <a:latin typeface="Arial" panose="020B0604020202020204" pitchFamily="34" charset="0"/>
                <a:cs typeface="Arial" panose="020B0604020202020204" pitchFamily="34" charset="0"/>
              </a:endParaRPr>
            </a:p>
          </p:txBody>
        </p:sp>
        <p:sp>
          <p:nvSpPr>
            <p:cNvPr id="161" name="文本框 160">
              <a:extLst>
                <a:ext uri="{FF2B5EF4-FFF2-40B4-BE49-F238E27FC236}">
                  <a16:creationId xmlns:a16="http://schemas.microsoft.com/office/drawing/2014/main" id="{E26D49D8-441D-4A02-BD7B-77FA7CCCE6FA}"/>
                </a:ext>
              </a:extLst>
            </p:cNvPr>
            <p:cNvSpPr txBox="1"/>
            <p:nvPr/>
          </p:nvSpPr>
          <p:spPr>
            <a:xfrm>
              <a:off x="4871060" y="4647053"/>
              <a:ext cx="652209" cy="246221"/>
            </a:xfrm>
            <a:prstGeom prst="rect">
              <a:avLst/>
            </a:prstGeom>
            <a:noFill/>
          </p:spPr>
          <p:txBody>
            <a:bodyPr wrap="square" rtlCol="0">
              <a:spAutoFit/>
            </a:bodyPr>
            <a:lstStyle/>
            <a:p>
              <a:r>
                <a:rPr lang="en-US" altLang="zh-CN" sz="1000" dirty="0">
                  <a:latin typeface="Arial" panose="020B0604020202020204" pitchFamily="34" charset="0"/>
                  <a:cs typeface="Arial" panose="020B0604020202020204" pitchFamily="34" charset="0"/>
                </a:rPr>
                <a:t>3’ </a:t>
              </a:r>
              <a:r>
                <a:rPr lang="en-US" altLang="zh-CN" sz="1000" dirty="0" err="1">
                  <a:latin typeface="Arial" panose="020B0604020202020204" pitchFamily="34" charset="0"/>
                  <a:cs typeface="Arial" panose="020B0604020202020204" pitchFamily="34" charset="0"/>
                </a:rPr>
                <a:t>Gluc</a:t>
              </a:r>
              <a:endParaRPr lang="en-GB" sz="1000" dirty="0">
                <a:latin typeface="Arial" panose="020B0604020202020204" pitchFamily="34" charset="0"/>
                <a:cs typeface="Arial" panose="020B0604020202020204" pitchFamily="34" charset="0"/>
              </a:endParaRPr>
            </a:p>
          </p:txBody>
        </p:sp>
        <p:sp>
          <p:nvSpPr>
            <p:cNvPr id="163" name="箭头: 右 162">
              <a:extLst>
                <a:ext uri="{FF2B5EF4-FFF2-40B4-BE49-F238E27FC236}">
                  <a16:creationId xmlns:a16="http://schemas.microsoft.com/office/drawing/2014/main" id="{1D52AD44-EC92-4F6C-8A55-D23C40B4F174}"/>
                </a:ext>
              </a:extLst>
            </p:cNvPr>
            <p:cNvSpPr/>
            <p:nvPr/>
          </p:nvSpPr>
          <p:spPr>
            <a:xfrm>
              <a:off x="1106598" y="4628622"/>
              <a:ext cx="373706" cy="322725"/>
            </a:xfrm>
            <a:prstGeom prst="rightArrow">
              <a:avLst/>
            </a:prstGeom>
            <a:solidFill>
              <a:srgbClr val="6ABD52"/>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latin typeface="Arial" panose="020B0604020202020204" pitchFamily="34" charset="0"/>
                <a:cs typeface="Arial" panose="020B0604020202020204" pitchFamily="34" charset="0"/>
              </a:endParaRPr>
            </a:p>
          </p:txBody>
        </p:sp>
        <p:sp>
          <p:nvSpPr>
            <p:cNvPr id="164" name="椭圆 163">
              <a:extLst>
                <a:ext uri="{FF2B5EF4-FFF2-40B4-BE49-F238E27FC236}">
                  <a16:creationId xmlns:a16="http://schemas.microsoft.com/office/drawing/2014/main" id="{419A7D45-8A7A-4E02-99F4-075757FA5A46}"/>
                </a:ext>
              </a:extLst>
            </p:cNvPr>
            <p:cNvSpPr/>
            <p:nvPr/>
          </p:nvSpPr>
          <p:spPr>
            <a:xfrm>
              <a:off x="3043200" y="4688294"/>
              <a:ext cx="233737" cy="203385"/>
            </a:xfrm>
            <a:prstGeom prst="ellipse">
              <a:avLst/>
            </a:prstGeom>
            <a:solidFill>
              <a:schemeClr val="accent2">
                <a:lumMod val="75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latin typeface="Arial" panose="020B0604020202020204" pitchFamily="34" charset="0"/>
                <a:cs typeface="Arial" panose="020B0604020202020204" pitchFamily="34" charset="0"/>
              </a:endParaRPr>
            </a:p>
          </p:txBody>
        </p:sp>
        <p:sp>
          <p:nvSpPr>
            <p:cNvPr id="167" name="文本框 166">
              <a:extLst>
                <a:ext uri="{FF2B5EF4-FFF2-40B4-BE49-F238E27FC236}">
                  <a16:creationId xmlns:a16="http://schemas.microsoft.com/office/drawing/2014/main" id="{F967D71F-6CE9-48D3-8DC0-B96E4A7057F9}"/>
                </a:ext>
              </a:extLst>
            </p:cNvPr>
            <p:cNvSpPr txBox="1"/>
            <p:nvPr/>
          </p:nvSpPr>
          <p:spPr>
            <a:xfrm>
              <a:off x="2421290" y="4181787"/>
              <a:ext cx="1470486" cy="246221"/>
            </a:xfrm>
            <a:prstGeom prst="rect">
              <a:avLst/>
            </a:prstGeom>
            <a:noFill/>
          </p:spPr>
          <p:txBody>
            <a:bodyPr wrap="square" rtlCol="0">
              <a:spAutoFit/>
            </a:bodyPr>
            <a:lstStyle/>
            <a:p>
              <a:pPr algn="ctr"/>
              <a:r>
                <a:rPr lang="en-GB" sz="1000" dirty="0">
                  <a:latin typeface="Arial" panose="020B0604020202020204" pitchFamily="34" charset="0"/>
                  <a:cs typeface="Arial" panose="020B0604020202020204" pitchFamily="34" charset="0"/>
                </a:rPr>
                <a:t>SV40 poly A trap</a:t>
              </a:r>
            </a:p>
          </p:txBody>
        </p:sp>
        <p:sp>
          <p:nvSpPr>
            <p:cNvPr id="168" name="等腰三角形 167">
              <a:extLst>
                <a:ext uri="{FF2B5EF4-FFF2-40B4-BE49-F238E27FC236}">
                  <a16:creationId xmlns:a16="http://schemas.microsoft.com/office/drawing/2014/main" id="{E14E2A23-F33F-412C-91DA-4EF172BE98F4}"/>
                </a:ext>
              </a:extLst>
            </p:cNvPr>
            <p:cNvSpPr/>
            <p:nvPr/>
          </p:nvSpPr>
          <p:spPr>
            <a:xfrm rot="5400000">
              <a:off x="2824567" y="4727578"/>
              <a:ext cx="203385" cy="124816"/>
            </a:xfrm>
            <a:prstGeom prst="triangle">
              <a:avLst>
                <a:gd name="adj" fmla="val 46979"/>
              </a:avLst>
            </a:prstGeom>
            <a:solidFill>
              <a:schemeClr val="bg2">
                <a:lumMod val="5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latin typeface="Arial" panose="020B0604020202020204" pitchFamily="34" charset="0"/>
                <a:cs typeface="Arial" panose="020B0604020202020204" pitchFamily="34" charset="0"/>
              </a:endParaRPr>
            </a:p>
          </p:txBody>
        </p:sp>
        <p:sp>
          <p:nvSpPr>
            <p:cNvPr id="170" name="等腰三角形 169">
              <a:extLst>
                <a:ext uri="{FF2B5EF4-FFF2-40B4-BE49-F238E27FC236}">
                  <a16:creationId xmlns:a16="http://schemas.microsoft.com/office/drawing/2014/main" id="{C89FF789-430F-44D4-AA84-5ABA8E9ED0F6}"/>
                </a:ext>
              </a:extLst>
            </p:cNvPr>
            <p:cNvSpPr/>
            <p:nvPr/>
          </p:nvSpPr>
          <p:spPr>
            <a:xfrm rot="5400000">
              <a:off x="3319600" y="4727579"/>
              <a:ext cx="203385" cy="124816"/>
            </a:xfrm>
            <a:prstGeom prst="triangle">
              <a:avLst>
                <a:gd name="adj" fmla="val 46979"/>
              </a:avLst>
            </a:prstGeom>
            <a:solidFill>
              <a:schemeClr val="bg2">
                <a:lumMod val="5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latin typeface="Arial" panose="020B0604020202020204" pitchFamily="34" charset="0"/>
                <a:cs typeface="Arial" panose="020B0604020202020204" pitchFamily="34" charset="0"/>
              </a:endParaRPr>
            </a:p>
          </p:txBody>
        </p:sp>
        <p:sp>
          <p:nvSpPr>
            <p:cNvPr id="171" name="文本框 170">
              <a:extLst>
                <a:ext uri="{FF2B5EF4-FFF2-40B4-BE49-F238E27FC236}">
                  <a16:creationId xmlns:a16="http://schemas.microsoft.com/office/drawing/2014/main" id="{0F879F30-00C3-4189-9B55-27A7D05A5293}"/>
                </a:ext>
              </a:extLst>
            </p:cNvPr>
            <p:cNvSpPr txBox="1"/>
            <p:nvPr/>
          </p:nvSpPr>
          <p:spPr>
            <a:xfrm>
              <a:off x="1027922" y="4677625"/>
              <a:ext cx="576804" cy="246221"/>
            </a:xfrm>
            <a:prstGeom prst="rect">
              <a:avLst/>
            </a:prstGeom>
            <a:noFill/>
          </p:spPr>
          <p:txBody>
            <a:bodyPr wrap="square" rtlCol="0">
              <a:spAutoFit/>
            </a:bodyPr>
            <a:lstStyle/>
            <a:p>
              <a:r>
                <a:rPr lang="en-US" sz="1000" dirty="0">
                  <a:latin typeface="Arial" panose="020B0604020202020204" pitchFamily="34" charset="0"/>
                  <a:cs typeface="Arial" panose="020B0604020202020204" pitchFamily="34" charset="0"/>
                </a:rPr>
                <a:t>CMV</a:t>
              </a:r>
              <a:endParaRPr lang="en-GB" sz="1000" dirty="0">
                <a:latin typeface="Arial" panose="020B0604020202020204" pitchFamily="34" charset="0"/>
                <a:cs typeface="Arial" panose="020B0604020202020204" pitchFamily="34" charset="0"/>
              </a:endParaRPr>
            </a:p>
          </p:txBody>
        </p:sp>
        <p:sp>
          <p:nvSpPr>
            <p:cNvPr id="172" name="文本框 171">
              <a:extLst>
                <a:ext uri="{FF2B5EF4-FFF2-40B4-BE49-F238E27FC236}">
                  <a16:creationId xmlns:a16="http://schemas.microsoft.com/office/drawing/2014/main" id="{1AE98021-F234-489A-854D-6CC6ADBCF836}"/>
                </a:ext>
              </a:extLst>
            </p:cNvPr>
            <p:cNvSpPr txBox="1"/>
            <p:nvPr/>
          </p:nvSpPr>
          <p:spPr>
            <a:xfrm>
              <a:off x="2686709" y="4445062"/>
              <a:ext cx="537756" cy="246221"/>
            </a:xfrm>
            <a:prstGeom prst="rect">
              <a:avLst/>
            </a:prstGeom>
            <a:noFill/>
          </p:spPr>
          <p:txBody>
            <a:bodyPr wrap="square" rtlCol="0">
              <a:spAutoFit/>
            </a:bodyPr>
            <a:lstStyle/>
            <a:p>
              <a:r>
                <a:rPr lang="en-GB" sz="1000" dirty="0" err="1">
                  <a:latin typeface="Arial" panose="020B0604020202020204" pitchFamily="34" charset="0"/>
                  <a:cs typeface="Arial" panose="020B0604020202020204" pitchFamily="34" charset="0"/>
                </a:rPr>
                <a:t>LoxP</a:t>
              </a:r>
              <a:endParaRPr lang="en-GB" sz="1000" dirty="0">
                <a:latin typeface="Arial" panose="020B0604020202020204" pitchFamily="34" charset="0"/>
                <a:cs typeface="Arial" panose="020B0604020202020204" pitchFamily="34" charset="0"/>
              </a:endParaRPr>
            </a:p>
          </p:txBody>
        </p:sp>
        <p:sp>
          <p:nvSpPr>
            <p:cNvPr id="173" name="文本框 172">
              <a:extLst>
                <a:ext uri="{FF2B5EF4-FFF2-40B4-BE49-F238E27FC236}">
                  <a16:creationId xmlns:a16="http://schemas.microsoft.com/office/drawing/2014/main" id="{47C845A5-5789-433D-AA65-899B542BE001}"/>
                </a:ext>
              </a:extLst>
            </p:cNvPr>
            <p:cNvSpPr txBox="1"/>
            <p:nvPr/>
          </p:nvSpPr>
          <p:spPr>
            <a:xfrm>
              <a:off x="3187846" y="4445062"/>
              <a:ext cx="537756" cy="246221"/>
            </a:xfrm>
            <a:prstGeom prst="rect">
              <a:avLst/>
            </a:prstGeom>
            <a:noFill/>
          </p:spPr>
          <p:txBody>
            <a:bodyPr wrap="square" rtlCol="0">
              <a:spAutoFit/>
            </a:bodyPr>
            <a:lstStyle/>
            <a:p>
              <a:r>
                <a:rPr lang="en-GB" sz="1000" dirty="0" err="1">
                  <a:latin typeface="Arial" panose="020B0604020202020204" pitchFamily="34" charset="0"/>
                  <a:cs typeface="Arial" panose="020B0604020202020204" pitchFamily="34" charset="0"/>
                </a:rPr>
                <a:t>LoxP</a:t>
              </a:r>
              <a:endParaRPr lang="en-GB" sz="1000" dirty="0">
                <a:latin typeface="Arial" panose="020B0604020202020204" pitchFamily="34" charset="0"/>
                <a:cs typeface="Arial" panose="020B0604020202020204" pitchFamily="34" charset="0"/>
              </a:endParaRPr>
            </a:p>
          </p:txBody>
        </p:sp>
        <p:cxnSp>
          <p:nvCxnSpPr>
            <p:cNvPr id="176" name="直接连接符 175">
              <a:extLst>
                <a:ext uri="{FF2B5EF4-FFF2-40B4-BE49-F238E27FC236}">
                  <a16:creationId xmlns:a16="http://schemas.microsoft.com/office/drawing/2014/main" id="{9F59B3F7-D623-43D5-9FF6-56E592643711}"/>
                </a:ext>
              </a:extLst>
            </p:cNvPr>
            <p:cNvCxnSpPr>
              <a:cxnSpLocks/>
            </p:cNvCxnSpPr>
            <p:nvPr/>
          </p:nvCxnSpPr>
          <p:spPr>
            <a:xfrm>
              <a:off x="3159042" y="4376924"/>
              <a:ext cx="0" cy="28800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 name="组合 2">
            <a:extLst>
              <a:ext uri="{FF2B5EF4-FFF2-40B4-BE49-F238E27FC236}">
                <a16:creationId xmlns:a16="http://schemas.microsoft.com/office/drawing/2014/main" id="{AB504C07-88A0-9594-8D01-34AFBB7A63CE}"/>
              </a:ext>
            </a:extLst>
          </p:cNvPr>
          <p:cNvGrpSpPr/>
          <p:nvPr/>
        </p:nvGrpSpPr>
        <p:grpSpPr>
          <a:xfrm>
            <a:off x="1000820" y="3539423"/>
            <a:ext cx="2158223" cy="1565719"/>
            <a:chOff x="623040" y="926623"/>
            <a:chExt cx="1532961" cy="1112112"/>
          </a:xfrm>
        </p:grpSpPr>
        <p:grpSp>
          <p:nvGrpSpPr>
            <p:cNvPr id="128" name="组合 127">
              <a:extLst>
                <a:ext uri="{FF2B5EF4-FFF2-40B4-BE49-F238E27FC236}">
                  <a16:creationId xmlns:a16="http://schemas.microsoft.com/office/drawing/2014/main" id="{CB405C79-5CDA-4836-B3AE-20F3075BA4C3}"/>
                </a:ext>
              </a:extLst>
            </p:cNvPr>
            <p:cNvGrpSpPr/>
            <p:nvPr/>
          </p:nvGrpSpPr>
          <p:grpSpPr>
            <a:xfrm>
              <a:off x="635111" y="955439"/>
              <a:ext cx="1520890" cy="1083296"/>
              <a:chOff x="2414604" y="2286467"/>
              <a:chExt cx="1800776" cy="1282653"/>
            </a:xfrm>
          </p:grpSpPr>
          <p:graphicFrame>
            <p:nvGraphicFramePr>
              <p:cNvPr id="113" name="对象 112">
                <a:extLst>
                  <a:ext uri="{FF2B5EF4-FFF2-40B4-BE49-F238E27FC236}">
                    <a16:creationId xmlns:a16="http://schemas.microsoft.com/office/drawing/2014/main" id="{D102D76C-C611-4529-9880-40105BCC9C05}"/>
                  </a:ext>
                </a:extLst>
              </p:cNvPr>
              <p:cNvGraphicFramePr>
                <a:graphicFrameLocks noChangeAspect="1"/>
              </p:cNvGraphicFramePr>
              <p:nvPr>
                <p:extLst>
                  <p:ext uri="{D42A27DB-BD31-4B8C-83A1-F6EECF244321}">
                    <p14:modId xmlns:p14="http://schemas.microsoft.com/office/powerpoint/2010/main" val="4107553342"/>
                  </p:ext>
                </p:extLst>
              </p:nvPr>
            </p:nvGraphicFramePr>
            <p:xfrm>
              <a:off x="2531074" y="2361272"/>
              <a:ext cx="1684306" cy="1015984"/>
            </p:xfrm>
            <a:graphic>
              <a:graphicData uri="http://schemas.openxmlformats.org/presentationml/2006/ole">
                <mc:AlternateContent xmlns:mc="http://schemas.openxmlformats.org/markup-compatibility/2006">
                  <mc:Choice xmlns:v="urn:schemas-microsoft-com:vml" Requires="v">
                    <p:oleObj name="Prism 8" r:id="rId2" imgW="3585871" imgH="2196940" progId="Prism8.Document">
                      <p:embed/>
                    </p:oleObj>
                  </mc:Choice>
                  <mc:Fallback>
                    <p:oleObj name="Prism 8" r:id="rId2" imgW="3585871" imgH="2196940" progId="Prism8.Document">
                      <p:embed/>
                      <p:pic>
                        <p:nvPicPr>
                          <p:cNvPr id="113" name="对象 112">
                            <a:extLst>
                              <a:ext uri="{FF2B5EF4-FFF2-40B4-BE49-F238E27FC236}">
                                <a16:creationId xmlns:a16="http://schemas.microsoft.com/office/drawing/2014/main" id="{D102D76C-C611-4529-9880-40105BCC9C05}"/>
                              </a:ext>
                            </a:extLst>
                          </p:cNvPr>
                          <p:cNvPicPr/>
                          <p:nvPr/>
                        </p:nvPicPr>
                        <p:blipFill>
                          <a:blip r:embed="rId3"/>
                          <a:stretch>
                            <a:fillRect/>
                          </a:stretch>
                        </p:blipFill>
                        <p:spPr>
                          <a:xfrm>
                            <a:off x="2531074" y="2361272"/>
                            <a:ext cx="1684306" cy="1015984"/>
                          </a:xfrm>
                          <a:prstGeom prst="rect">
                            <a:avLst/>
                          </a:prstGeom>
                          <a:ln>
                            <a:noFill/>
                          </a:ln>
                        </p:spPr>
                      </p:pic>
                    </p:oleObj>
                  </mc:Fallback>
                </mc:AlternateContent>
              </a:graphicData>
            </a:graphic>
          </p:graphicFrame>
          <p:sp>
            <p:nvSpPr>
              <p:cNvPr id="117" name="文本框 116">
                <a:extLst>
                  <a:ext uri="{FF2B5EF4-FFF2-40B4-BE49-F238E27FC236}">
                    <a16:creationId xmlns:a16="http://schemas.microsoft.com/office/drawing/2014/main" id="{21803C6A-8C34-41D1-99B1-ABC5F556D0DF}"/>
                  </a:ext>
                </a:extLst>
              </p:cNvPr>
              <p:cNvSpPr txBox="1"/>
              <p:nvPr/>
            </p:nvSpPr>
            <p:spPr>
              <a:xfrm rot="18900000">
                <a:off x="2414604" y="3362048"/>
                <a:ext cx="693333" cy="207072"/>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No poly A</a:t>
                </a:r>
              </a:p>
            </p:txBody>
          </p:sp>
          <p:sp>
            <p:nvSpPr>
              <p:cNvPr id="120" name="文本框 119">
                <a:extLst>
                  <a:ext uri="{FF2B5EF4-FFF2-40B4-BE49-F238E27FC236}">
                    <a16:creationId xmlns:a16="http://schemas.microsoft.com/office/drawing/2014/main" id="{66E80329-1C96-45B3-8994-DD237785DDE5}"/>
                  </a:ext>
                </a:extLst>
              </p:cNvPr>
              <p:cNvSpPr txBox="1"/>
              <p:nvPr/>
            </p:nvSpPr>
            <p:spPr>
              <a:xfrm>
                <a:off x="2927258" y="2428083"/>
                <a:ext cx="308885" cy="207072"/>
              </a:xfrm>
              <a:prstGeom prst="rect">
                <a:avLst/>
              </a:prstGeom>
              <a:noFill/>
            </p:spPr>
            <p:txBody>
              <a:bodyPr wrap="square" rtlCol="0">
                <a:spAutoFit/>
              </a:bodyPr>
              <a:lstStyle/>
              <a:p>
                <a:pPr algn="ctr"/>
                <a:r>
                  <a:rPr lang="en-GB" sz="1000" dirty="0">
                    <a:latin typeface="Arial" panose="020B0604020202020204" pitchFamily="34" charset="0"/>
                    <a:cs typeface="Arial" panose="020B0604020202020204" pitchFamily="34" charset="0"/>
                  </a:rPr>
                  <a:t>ns</a:t>
                </a:r>
              </a:p>
            </p:txBody>
          </p:sp>
          <p:sp>
            <p:nvSpPr>
              <p:cNvPr id="121" name="文本框 120">
                <a:extLst>
                  <a:ext uri="{FF2B5EF4-FFF2-40B4-BE49-F238E27FC236}">
                    <a16:creationId xmlns:a16="http://schemas.microsoft.com/office/drawing/2014/main" id="{8C7CD742-447A-40C7-9A06-DD540523A480}"/>
                  </a:ext>
                </a:extLst>
              </p:cNvPr>
              <p:cNvSpPr txBox="1"/>
              <p:nvPr/>
            </p:nvSpPr>
            <p:spPr>
              <a:xfrm>
                <a:off x="3069384" y="2286467"/>
                <a:ext cx="378179" cy="207072"/>
              </a:xfrm>
              <a:prstGeom prst="rect">
                <a:avLst/>
              </a:prstGeom>
              <a:noFill/>
            </p:spPr>
            <p:txBody>
              <a:bodyPr wrap="square" rtlCol="0">
                <a:spAutoFit/>
              </a:bodyPr>
              <a:lstStyle/>
              <a:p>
                <a:pPr algn="ctr"/>
                <a:r>
                  <a:rPr lang="en-GB" sz="1000" dirty="0">
                    <a:latin typeface="Arial" panose="020B0604020202020204" pitchFamily="34" charset="0"/>
                    <a:cs typeface="Arial" panose="020B0604020202020204" pitchFamily="34" charset="0"/>
                  </a:rPr>
                  <a:t>14X</a:t>
                </a:r>
              </a:p>
            </p:txBody>
          </p:sp>
          <p:sp>
            <p:nvSpPr>
              <p:cNvPr id="358" name="文本框 357">
                <a:extLst>
                  <a:ext uri="{FF2B5EF4-FFF2-40B4-BE49-F238E27FC236}">
                    <a16:creationId xmlns:a16="http://schemas.microsoft.com/office/drawing/2014/main" id="{932A5DB5-37DB-F52B-F4BD-B1E00059E33D}"/>
                  </a:ext>
                </a:extLst>
              </p:cNvPr>
              <p:cNvSpPr txBox="1"/>
              <p:nvPr/>
            </p:nvSpPr>
            <p:spPr>
              <a:xfrm rot="18900000">
                <a:off x="2857023" y="3362048"/>
                <a:ext cx="693333" cy="207072"/>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1X poly A</a:t>
                </a:r>
              </a:p>
            </p:txBody>
          </p:sp>
          <p:sp>
            <p:nvSpPr>
              <p:cNvPr id="359" name="文本框 358">
                <a:extLst>
                  <a:ext uri="{FF2B5EF4-FFF2-40B4-BE49-F238E27FC236}">
                    <a16:creationId xmlns:a16="http://schemas.microsoft.com/office/drawing/2014/main" id="{E34C2735-BB62-668E-66CF-B82EEF48E55C}"/>
                  </a:ext>
                </a:extLst>
              </p:cNvPr>
              <p:cNvSpPr txBox="1"/>
              <p:nvPr/>
            </p:nvSpPr>
            <p:spPr>
              <a:xfrm rot="18900000">
                <a:off x="3263352" y="3362048"/>
                <a:ext cx="693333" cy="207072"/>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3X poly A</a:t>
                </a:r>
              </a:p>
            </p:txBody>
          </p:sp>
        </p:grpSp>
        <p:sp>
          <p:nvSpPr>
            <p:cNvPr id="656" name="文本框 655">
              <a:extLst>
                <a:ext uri="{FF2B5EF4-FFF2-40B4-BE49-F238E27FC236}">
                  <a16:creationId xmlns:a16="http://schemas.microsoft.com/office/drawing/2014/main" id="{923BBCE8-C484-47C6-B62B-0A76CEBA5FCC}"/>
                </a:ext>
              </a:extLst>
            </p:cNvPr>
            <p:cNvSpPr txBox="1"/>
            <p:nvPr/>
          </p:nvSpPr>
          <p:spPr>
            <a:xfrm rot="16200000">
              <a:off x="214005" y="1335658"/>
              <a:ext cx="992958" cy="174888"/>
            </a:xfrm>
            <a:prstGeom prst="rect">
              <a:avLst/>
            </a:prstGeom>
            <a:noFill/>
          </p:spPr>
          <p:txBody>
            <a:bodyPr wrap="square" rtlCol="0">
              <a:spAutoFit/>
            </a:bodyPr>
            <a:lstStyle/>
            <a:p>
              <a:pPr algn="ctr"/>
              <a:r>
                <a:rPr lang="en-US" altLang="zh-CN" sz="1000" dirty="0">
                  <a:latin typeface="Arial" panose="020B0604020202020204" pitchFamily="34" charset="0"/>
                  <a:cs typeface="Arial" panose="020B0604020202020204" pitchFamily="34" charset="0"/>
                </a:rPr>
                <a:t>RLU</a:t>
              </a:r>
              <a:r>
                <a:rPr lang="en-GB" altLang="zh-CN" sz="1000" dirty="0">
                  <a:latin typeface="Arial" panose="020B0604020202020204" pitchFamily="34" charset="0"/>
                  <a:cs typeface="Arial" panose="020B0604020202020204" pitchFamily="34" charset="0"/>
                </a:rPr>
                <a:t> of </a:t>
              </a:r>
              <a:r>
                <a:rPr lang="en-GB" altLang="zh-CN" sz="1000" dirty="0" err="1">
                  <a:latin typeface="Arial" panose="020B0604020202020204" pitchFamily="34" charset="0"/>
                  <a:cs typeface="Arial" panose="020B0604020202020204" pitchFamily="34" charset="0"/>
                </a:rPr>
                <a:t>Gluc</a:t>
              </a:r>
              <a:r>
                <a:rPr lang="en-GB" altLang="zh-CN" sz="1000" dirty="0">
                  <a:latin typeface="Arial" panose="020B0604020202020204" pitchFamily="34" charset="0"/>
                  <a:cs typeface="Arial" panose="020B0604020202020204" pitchFamily="34" charset="0"/>
                </a:rPr>
                <a:t> (</a:t>
              </a:r>
              <a:r>
                <a:rPr lang="en-GB" sz="1000" dirty="0">
                  <a:latin typeface="Arial" panose="020B0604020202020204" pitchFamily="34" charset="0"/>
                  <a:cs typeface="Arial" panose="020B0604020202020204" pitchFamily="34" charset="0"/>
                </a:rPr>
                <a:t>Log10)</a:t>
              </a:r>
            </a:p>
          </p:txBody>
        </p:sp>
      </p:grpSp>
      <p:grpSp>
        <p:nvGrpSpPr>
          <p:cNvPr id="4" name="组合 3">
            <a:extLst>
              <a:ext uri="{FF2B5EF4-FFF2-40B4-BE49-F238E27FC236}">
                <a16:creationId xmlns:a16="http://schemas.microsoft.com/office/drawing/2014/main" id="{2B930A5D-EA88-E8F9-0F5A-225E558BFB48}"/>
              </a:ext>
            </a:extLst>
          </p:cNvPr>
          <p:cNvGrpSpPr/>
          <p:nvPr/>
        </p:nvGrpSpPr>
        <p:grpSpPr>
          <a:xfrm>
            <a:off x="3648940" y="3503697"/>
            <a:ext cx="2367900" cy="1601445"/>
            <a:chOff x="3286780" y="3247190"/>
            <a:chExt cx="2367900" cy="1601445"/>
          </a:xfrm>
        </p:grpSpPr>
        <p:grpSp>
          <p:nvGrpSpPr>
            <p:cNvPr id="178" name="组合 177">
              <a:extLst>
                <a:ext uri="{FF2B5EF4-FFF2-40B4-BE49-F238E27FC236}">
                  <a16:creationId xmlns:a16="http://schemas.microsoft.com/office/drawing/2014/main" id="{249DA272-6971-4B93-A8A8-CFD95646C591}"/>
                </a:ext>
              </a:extLst>
            </p:cNvPr>
            <p:cNvGrpSpPr/>
            <p:nvPr/>
          </p:nvGrpSpPr>
          <p:grpSpPr>
            <a:xfrm>
              <a:off x="3286780" y="3247190"/>
              <a:ext cx="2017491" cy="1534864"/>
              <a:chOff x="4060277" y="2212403"/>
              <a:chExt cx="1696712" cy="1290822"/>
            </a:xfrm>
          </p:grpSpPr>
          <p:graphicFrame>
            <p:nvGraphicFramePr>
              <p:cNvPr id="129" name="对象 128">
                <a:extLst>
                  <a:ext uri="{FF2B5EF4-FFF2-40B4-BE49-F238E27FC236}">
                    <a16:creationId xmlns:a16="http://schemas.microsoft.com/office/drawing/2014/main" id="{9920D4E2-BD4B-4699-BF9D-48FCF2AE6C20}"/>
                  </a:ext>
                </a:extLst>
              </p:cNvPr>
              <p:cNvGraphicFramePr>
                <a:graphicFrameLocks noChangeAspect="1"/>
              </p:cNvGraphicFramePr>
              <p:nvPr>
                <p:extLst>
                  <p:ext uri="{D42A27DB-BD31-4B8C-83A1-F6EECF244321}">
                    <p14:modId xmlns:p14="http://schemas.microsoft.com/office/powerpoint/2010/main" val="3536603549"/>
                  </p:ext>
                </p:extLst>
              </p:nvPr>
            </p:nvGraphicFramePr>
            <p:xfrm>
              <a:off x="4327889" y="2378830"/>
              <a:ext cx="1429100" cy="957968"/>
            </p:xfrm>
            <a:graphic>
              <a:graphicData uri="http://schemas.openxmlformats.org/presentationml/2006/ole">
                <mc:AlternateContent xmlns:mc="http://schemas.openxmlformats.org/markup-compatibility/2006">
                  <mc:Choice xmlns:v="urn:schemas-microsoft-com:vml" Requires="v">
                    <p:oleObj name="Prism 8" r:id="rId4" imgW="3713719" imgH="2530802" progId="Prism8.Document">
                      <p:embed/>
                    </p:oleObj>
                  </mc:Choice>
                  <mc:Fallback>
                    <p:oleObj name="Prism 8" r:id="rId4" imgW="3713719" imgH="2530802" progId="Prism8.Document">
                      <p:embed/>
                      <p:pic>
                        <p:nvPicPr>
                          <p:cNvPr id="129" name="对象 128">
                            <a:extLst>
                              <a:ext uri="{FF2B5EF4-FFF2-40B4-BE49-F238E27FC236}">
                                <a16:creationId xmlns:a16="http://schemas.microsoft.com/office/drawing/2014/main" id="{9920D4E2-BD4B-4699-BF9D-48FCF2AE6C20}"/>
                              </a:ext>
                            </a:extLst>
                          </p:cNvPr>
                          <p:cNvPicPr/>
                          <p:nvPr/>
                        </p:nvPicPr>
                        <p:blipFill>
                          <a:blip r:embed="rId5"/>
                          <a:stretch>
                            <a:fillRect/>
                          </a:stretch>
                        </p:blipFill>
                        <p:spPr>
                          <a:xfrm>
                            <a:off x="4327889" y="2378830"/>
                            <a:ext cx="1429100" cy="957968"/>
                          </a:xfrm>
                          <a:prstGeom prst="rect">
                            <a:avLst/>
                          </a:prstGeom>
                          <a:ln>
                            <a:noFill/>
                          </a:ln>
                        </p:spPr>
                      </p:pic>
                    </p:oleObj>
                  </mc:Fallback>
                </mc:AlternateContent>
              </a:graphicData>
            </a:graphic>
          </p:graphicFrame>
          <p:sp>
            <p:nvSpPr>
              <p:cNvPr id="131" name="文本框 130">
                <a:extLst>
                  <a:ext uri="{FF2B5EF4-FFF2-40B4-BE49-F238E27FC236}">
                    <a16:creationId xmlns:a16="http://schemas.microsoft.com/office/drawing/2014/main" id="{54CADA51-61C7-4813-AE5A-3BE4C7615A41}"/>
                  </a:ext>
                </a:extLst>
              </p:cNvPr>
              <p:cNvSpPr txBox="1"/>
              <p:nvPr/>
            </p:nvSpPr>
            <p:spPr>
              <a:xfrm>
                <a:off x="4660157" y="2326722"/>
                <a:ext cx="454491" cy="207072"/>
              </a:xfrm>
              <a:prstGeom prst="rect">
                <a:avLst/>
              </a:prstGeom>
              <a:noFill/>
            </p:spPr>
            <p:txBody>
              <a:bodyPr wrap="square" rtlCol="0">
                <a:spAutoFit/>
              </a:bodyPr>
              <a:lstStyle/>
              <a:p>
                <a:pPr algn="ctr"/>
                <a:r>
                  <a:rPr lang="en-GB" sz="1000" dirty="0">
                    <a:latin typeface="Arial" panose="020B0604020202020204" pitchFamily="34" charset="0"/>
                    <a:cs typeface="Arial" panose="020B0604020202020204" pitchFamily="34" charset="0"/>
                  </a:rPr>
                  <a:t>1.5X</a:t>
                </a:r>
              </a:p>
            </p:txBody>
          </p:sp>
          <p:sp>
            <p:nvSpPr>
              <p:cNvPr id="135" name="文本框 134">
                <a:extLst>
                  <a:ext uri="{FF2B5EF4-FFF2-40B4-BE49-F238E27FC236}">
                    <a16:creationId xmlns:a16="http://schemas.microsoft.com/office/drawing/2014/main" id="{D77B7B5B-4904-48CA-B21A-A2CE280ADA53}"/>
                  </a:ext>
                </a:extLst>
              </p:cNvPr>
              <p:cNvSpPr txBox="1"/>
              <p:nvPr/>
            </p:nvSpPr>
            <p:spPr>
              <a:xfrm rot="16200000">
                <a:off x="3583113" y="2689567"/>
                <a:ext cx="1290822" cy="336493"/>
              </a:xfrm>
              <a:prstGeom prst="rect">
                <a:avLst/>
              </a:prstGeom>
              <a:noFill/>
            </p:spPr>
            <p:txBody>
              <a:bodyPr wrap="square" rtlCol="0">
                <a:spAutoFit/>
              </a:bodyPr>
              <a:lstStyle/>
              <a:p>
                <a:pPr algn="ctr"/>
                <a:r>
                  <a:rPr lang="en-GB" sz="1000" dirty="0">
                    <a:latin typeface="Arial" panose="020B0604020202020204" pitchFamily="34" charset="0"/>
                    <a:cs typeface="Arial" panose="020B0604020202020204" pitchFamily="34" charset="0"/>
                  </a:rPr>
                  <a:t>Relative copy of </a:t>
                </a:r>
                <a:r>
                  <a:rPr lang="en-GB" sz="1000" dirty="0" err="1">
                    <a:latin typeface="Arial" panose="020B0604020202020204" pitchFamily="34" charset="0"/>
                    <a:cs typeface="Arial" panose="020B0604020202020204" pitchFamily="34" charset="0"/>
                  </a:rPr>
                  <a:t>Gluc</a:t>
                </a:r>
                <a:r>
                  <a:rPr lang="en-GB" sz="1000" dirty="0">
                    <a:latin typeface="Arial" panose="020B0604020202020204" pitchFamily="34" charset="0"/>
                    <a:cs typeface="Arial" panose="020B0604020202020204" pitchFamily="34" charset="0"/>
                  </a:rPr>
                  <a:t> mRNA/GAPDH</a:t>
                </a:r>
              </a:p>
            </p:txBody>
          </p:sp>
        </p:grpSp>
        <p:sp>
          <p:nvSpPr>
            <p:cNvPr id="360" name="文本框 359">
              <a:extLst>
                <a:ext uri="{FF2B5EF4-FFF2-40B4-BE49-F238E27FC236}">
                  <a16:creationId xmlns:a16="http://schemas.microsoft.com/office/drawing/2014/main" id="{4C8E910F-7915-E2A5-DBFE-73A06D818BB9}"/>
                </a:ext>
              </a:extLst>
            </p:cNvPr>
            <p:cNvSpPr txBox="1"/>
            <p:nvPr/>
          </p:nvSpPr>
          <p:spPr>
            <a:xfrm rot="18900000">
              <a:off x="3450022" y="4602414"/>
              <a:ext cx="824413" cy="246221"/>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No poly A</a:t>
              </a:r>
            </a:p>
          </p:txBody>
        </p:sp>
        <p:sp>
          <p:nvSpPr>
            <p:cNvPr id="361" name="文本框 360">
              <a:extLst>
                <a:ext uri="{FF2B5EF4-FFF2-40B4-BE49-F238E27FC236}">
                  <a16:creationId xmlns:a16="http://schemas.microsoft.com/office/drawing/2014/main" id="{805A131F-59AB-C809-6B28-9B4E13CF203D}"/>
                </a:ext>
              </a:extLst>
            </p:cNvPr>
            <p:cNvSpPr txBox="1"/>
            <p:nvPr/>
          </p:nvSpPr>
          <p:spPr>
            <a:xfrm rot="18900000">
              <a:off x="3886949" y="4602414"/>
              <a:ext cx="824413" cy="246221"/>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1X poly A</a:t>
              </a:r>
            </a:p>
          </p:txBody>
        </p:sp>
        <p:sp>
          <p:nvSpPr>
            <p:cNvPr id="365" name="文本框 364">
              <a:extLst>
                <a:ext uri="{FF2B5EF4-FFF2-40B4-BE49-F238E27FC236}">
                  <a16:creationId xmlns:a16="http://schemas.microsoft.com/office/drawing/2014/main" id="{7B8819DB-12DA-FB26-9495-284F908EF8FB}"/>
                </a:ext>
              </a:extLst>
            </p:cNvPr>
            <p:cNvSpPr txBox="1"/>
            <p:nvPr/>
          </p:nvSpPr>
          <p:spPr>
            <a:xfrm rot="18900000">
              <a:off x="4319152" y="4602414"/>
              <a:ext cx="824413" cy="246221"/>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3X poly A</a:t>
              </a:r>
            </a:p>
          </p:txBody>
        </p:sp>
        <p:grpSp>
          <p:nvGrpSpPr>
            <p:cNvPr id="180" name="组合 179">
              <a:extLst>
                <a:ext uri="{FF2B5EF4-FFF2-40B4-BE49-F238E27FC236}">
                  <a16:creationId xmlns:a16="http://schemas.microsoft.com/office/drawing/2014/main" id="{2F6A7C80-4564-4B4F-9959-935F452B8A4C}"/>
                </a:ext>
              </a:extLst>
            </p:cNvPr>
            <p:cNvGrpSpPr/>
            <p:nvPr/>
          </p:nvGrpSpPr>
          <p:grpSpPr>
            <a:xfrm>
              <a:off x="4794205" y="3408079"/>
              <a:ext cx="860475" cy="400985"/>
              <a:chOff x="6611310" y="2231747"/>
              <a:chExt cx="723660" cy="337229"/>
            </a:xfrm>
          </p:grpSpPr>
          <p:sp>
            <p:nvSpPr>
              <p:cNvPr id="93" name="流程图: 接点 92">
                <a:extLst>
                  <a:ext uri="{FF2B5EF4-FFF2-40B4-BE49-F238E27FC236}">
                    <a16:creationId xmlns:a16="http://schemas.microsoft.com/office/drawing/2014/main" id="{D5C849ED-91E0-41F9-81C1-2E7DEB14EB1A}"/>
                  </a:ext>
                </a:extLst>
              </p:cNvPr>
              <p:cNvSpPr/>
              <p:nvPr/>
            </p:nvSpPr>
            <p:spPr>
              <a:xfrm>
                <a:off x="6611310" y="2303593"/>
                <a:ext cx="45719" cy="45719"/>
              </a:xfrm>
              <a:prstGeom prst="flowChartConnector">
                <a:avLst/>
              </a:prstGeom>
              <a:solidFill>
                <a:schemeClr val="bg2">
                  <a:lumMod val="50000"/>
                </a:schemeClr>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p>
            </p:txBody>
          </p:sp>
          <p:sp>
            <p:nvSpPr>
              <p:cNvPr id="94" name="流程图: 过程 93">
                <a:extLst>
                  <a:ext uri="{FF2B5EF4-FFF2-40B4-BE49-F238E27FC236}">
                    <a16:creationId xmlns:a16="http://schemas.microsoft.com/office/drawing/2014/main" id="{C8907B57-D1F1-4E87-813A-039838057D74}"/>
                  </a:ext>
                </a:extLst>
              </p:cNvPr>
              <p:cNvSpPr/>
              <p:nvPr/>
            </p:nvSpPr>
            <p:spPr>
              <a:xfrm>
                <a:off x="6617093" y="2434319"/>
                <a:ext cx="55224" cy="55224"/>
              </a:xfrm>
              <a:prstGeom prst="flowChartProcess">
                <a:avLst/>
              </a:prstGeom>
              <a:solidFill>
                <a:schemeClr val="accent4">
                  <a:lumMod val="60000"/>
                  <a:lumOff val="4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p>
            </p:txBody>
          </p:sp>
          <p:sp>
            <p:nvSpPr>
              <p:cNvPr id="96" name="文本框 95">
                <a:extLst>
                  <a:ext uri="{FF2B5EF4-FFF2-40B4-BE49-F238E27FC236}">
                    <a16:creationId xmlns:a16="http://schemas.microsoft.com/office/drawing/2014/main" id="{E97910ED-3FEA-4A33-846C-0B9E6450B1A4}"/>
                  </a:ext>
                </a:extLst>
              </p:cNvPr>
              <p:cNvSpPr txBox="1"/>
              <p:nvPr/>
            </p:nvSpPr>
            <p:spPr>
              <a:xfrm>
                <a:off x="6634278" y="2361904"/>
                <a:ext cx="590176" cy="207072"/>
              </a:xfrm>
              <a:prstGeom prst="rect">
                <a:avLst/>
              </a:prstGeom>
              <a:noFill/>
            </p:spPr>
            <p:txBody>
              <a:bodyPr wrap="square" rtlCol="0">
                <a:spAutoFit/>
              </a:bodyPr>
              <a:lstStyle/>
              <a:p>
                <a:r>
                  <a:rPr lang="en-GB" sz="1000" dirty="0">
                    <a:latin typeface="Arial" panose="020B0604020202020204" pitchFamily="34" charset="0"/>
                    <a:cs typeface="Arial" panose="020B0604020202020204" pitchFamily="34" charset="0"/>
                  </a:rPr>
                  <a:t>+ Cre</a:t>
                </a:r>
              </a:p>
            </p:txBody>
          </p:sp>
          <p:sp>
            <p:nvSpPr>
              <p:cNvPr id="112" name="文本框 111">
                <a:extLst>
                  <a:ext uri="{FF2B5EF4-FFF2-40B4-BE49-F238E27FC236}">
                    <a16:creationId xmlns:a16="http://schemas.microsoft.com/office/drawing/2014/main" id="{1B145657-A865-4ECD-8B98-6F7C7CF49B04}"/>
                  </a:ext>
                </a:extLst>
              </p:cNvPr>
              <p:cNvSpPr txBox="1"/>
              <p:nvPr/>
            </p:nvSpPr>
            <p:spPr>
              <a:xfrm>
                <a:off x="6634279" y="2231747"/>
                <a:ext cx="700691" cy="207072"/>
              </a:xfrm>
              <a:prstGeom prst="rect">
                <a:avLst/>
              </a:prstGeom>
              <a:noFill/>
            </p:spPr>
            <p:txBody>
              <a:bodyPr wrap="square" rtlCol="0">
                <a:spAutoFit/>
              </a:bodyPr>
              <a:lstStyle/>
              <a:p>
                <a:r>
                  <a:rPr lang="en-GB" sz="1000" dirty="0">
                    <a:latin typeface="Arial" panose="020B0604020202020204" pitchFamily="34" charset="0"/>
                    <a:cs typeface="Arial" panose="020B0604020202020204" pitchFamily="34" charset="0"/>
                  </a:rPr>
                  <a:t>No Cre</a:t>
                </a:r>
              </a:p>
            </p:txBody>
          </p:sp>
        </p:grpSp>
      </p:grpSp>
      <p:sp>
        <p:nvSpPr>
          <p:cNvPr id="366" name="文本框 365">
            <a:extLst>
              <a:ext uri="{FF2B5EF4-FFF2-40B4-BE49-F238E27FC236}">
                <a16:creationId xmlns:a16="http://schemas.microsoft.com/office/drawing/2014/main" id="{5130D145-57B8-BBA5-B62B-F4A77F82AE50}"/>
              </a:ext>
            </a:extLst>
          </p:cNvPr>
          <p:cNvSpPr txBox="1"/>
          <p:nvPr/>
        </p:nvSpPr>
        <p:spPr>
          <a:xfrm>
            <a:off x="916571" y="5318925"/>
            <a:ext cx="5295766" cy="276999"/>
          </a:xfrm>
          <a:prstGeom prst="rect">
            <a:avLst/>
          </a:prstGeom>
          <a:noFill/>
        </p:spPr>
        <p:txBody>
          <a:bodyPr wrap="square" rtlCol="0">
            <a:spAutoFit/>
          </a:bodyPr>
          <a:lstStyle/>
          <a:p>
            <a:r>
              <a:rPr lang="en-US" altLang="zh-CN" sz="1200" dirty="0">
                <a:latin typeface="Arial" panose="020B0604020202020204" pitchFamily="34" charset="0"/>
                <a:cs typeface="Arial" panose="020B0604020202020204" pitchFamily="34" charset="0"/>
              </a:rPr>
              <a:t>Figure 2. Evaluation of synthetic intron with poly A conventional trap.</a:t>
            </a:r>
            <a:endParaRPr lang="en-GB" sz="1200" dirty="0">
              <a:latin typeface="Arial" panose="020B0604020202020204" pitchFamily="34" charset="0"/>
              <a:cs typeface="Arial" panose="020B0604020202020204" pitchFamily="34" charset="0"/>
            </a:endParaRPr>
          </a:p>
        </p:txBody>
      </p:sp>
      <p:sp>
        <p:nvSpPr>
          <p:cNvPr id="52" name="文本框 51">
            <a:extLst>
              <a:ext uri="{FF2B5EF4-FFF2-40B4-BE49-F238E27FC236}">
                <a16:creationId xmlns:a16="http://schemas.microsoft.com/office/drawing/2014/main" id="{74E30F4A-C298-8F41-092D-05EC97F97700}"/>
              </a:ext>
            </a:extLst>
          </p:cNvPr>
          <p:cNvSpPr txBox="1"/>
          <p:nvPr/>
        </p:nvSpPr>
        <p:spPr>
          <a:xfrm>
            <a:off x="937431" y="2216526"/>
            <a:ext cx="300959" cy="276999"/>
          </a:xfrm>
          <a:prstGeom prst="rect">
            <a:avLst/>
          </a:prstGeom>
          <a:noFill/>
        </p:spPr>
        <p:txBody>
          <a:bodyPr wrap="square" rtlCol="0">
            <a:spAutoFit/>
          </a:bodyPr>
          <a:lstStyle/>
          <a:p>
            <a:r>
              <a:rPr lang="en-GB" sz="1200" b="1" dirty="0">
                <a:latin typeface="Arial" panose="020B0604020202020204" pitchFamily="34" charset="0"/>
                <a:cs typeface="Arial" panose="020B0604020202020204" pitchFamily="34" charset="0"/>
              </a:rPr>
              <a:t>A</a:t>
            </a:r>
          </a:p>
        </p:txBody>
      </p:sp>
      <p:sp>
        <p:nvSpPr>
          <p:cNvPr id="53" name="文本框 52">
            <a:extLst>
              <a:ext uri="{FF2B5EF4-FFF2-40B4-BE49-F238E27FC236}">
                <a16:creationId xmlns:a16="http://schemas.microsoft.com/office/drawing/2014/main" id="{DCF6AB24-819F-12D5-A7B7-F8BEA0CCD802}"/>
              </a:ext>
            </a:extLst>
          </p:cNvPr>
          <p:cNvSpPr txBox="1"/>
          <p:nvPr/>
        </p:nvSpPr>
        <p:spPr>
          <a:xfrm>
            <a:off x="937431" y="3329017"/>
            <a:ext cx="300959" cy="276999"/>
          </a:xfrm>
          <a:prstGeom prst="rect">
            <a:avLst/>
          </a:prstGeom>
          <a:noFill/>
        </p:spPr>
        <p:txBody>
          <a:bodyPr wrap="square" rtlCol="0">
            <a:spAutoFit/>
          </a:bodyPr>
          <a:lstStyle/>
          <a:p>
            <a:r>
              <a:rPr lang="en-GB" sz="1200" b="1" dirty="0">
                <a:latin typeface="Arial" panose="020B0604020202020204" pitchFamily="34" charset="0"/>
                <a:cs typeface="Arial" panose="020B0604020202020204" pitchFamily="34" charset="0"/>
              </a:rPr>
              <a:t>B</a:t>
            </a:r>
          </a:p>
        </p:txBody>
      </p:sp>
      <p:sp>
        <p:nvSpPr>
          <p:cNvPr id="54" name="文本框 53">
            <a:extLst>
              <a:ext uri="{FF2B5EF4-FFF2-40B4-BE49-F238E27FC236}">
                <a16:creationId xmlns:a16="http://schemas.microsoft.com/office/drawing/2014/main" id="{1AD23D3B-C78E-5437-9594-231898D5D8FC}"/>
              </a:ext>
            </a:extLst>
          </p:cNvPr>
          <p:cNvSpPr txBox="1"/>
          <p:nvPr/>
        </p:nvSpPr>
        <p:spPr>
          <a:xfrm>
            <a:off x="3626863" y="3329017"/>
            <a:ext cx="300959" cy="276999"/>
          </a:xfrm>
          <a:prstGeom prst="rect">
            <a:avLst/>
          </a:prstGeom>
          <a:noFill/>
        </p:spPr>
        <p:txBody>
          <a:bodyPr wrap="square" rtlCol="0">
            <a:spAutoFit/>
          </a:bodyPr>
          <a:lstStyle/>
          <a:p>
            <a:r>
              <a:rPr lang="en-GB" sz="1200" b="1" dirty="0">
                <a:latin typeface="Arial" panose="020B0604020202020204" pitchFamily="34" charset="0"/>
                <a:cs typeface="Arial" panose="020B0604020202020204" pitchFamily="34" charset="0"/>
              </a:rPr>
              <a:t>C</a:t>
            </a:r>
          </a:p>
        </p:txBody>
      </p:sp>
    </p:spTree>
    <p:extLst>
      <p:ext uri="{BB962C8B-B14F-4D97-AF65-F5344CB8AC3E}">
        <p14:creationId xmlns:p14="http://schemas.microsoft.com/office/powerpoint/2010/main" val="31961814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96369EA2-7703-2AE6-DD44-54BAE621752D}"/>
              </a:ext>
            </a:extLst>
          </p:cNvPr>
          <p:cNvGrpSpPr/>
          <p:nvPr/>
        </p:nvGrpSpPr>
        <p:grpSpPr>
          <a:xfrm>
            <a:off x="365199" y="2020697"/>
            <a:ext cx="2577117" cy="1700443"/>
            <a:chOff x="585487" y="333405"/>
            <a:chExt cx="2628982" cy="1734665"/>
          </a:xfrm>
        </p:grpSpPr>
        <p:graphicFrame>
          <p:nvGraphicFramePr>
            <p:cNvPr id="331" name="内容占位符 5">
              <a:extLst>
                <a:ext uri="{FF2B5EF4-FFF2-40B4-BE49-F238E27FC236}">
                  <a16:creationId xmlns:a16="http://schemas.microsoft.com/office/drawing/2014/main" id="{D1FB0C7E-CA1A-43D7-D8FC-5C744C105671}"/>
                </a:ext>
              </a:extLst>
            </p:cNvPr>
            <p:cNvGraphicFramePr>
              <a:graphicFrameLocks noChangeAspect="1"/>
            </p:cNvGraphicFramePr>
            <p:nvPr>
              <p:extLst>
                <p:ext uri="{D42A27DB-BD31-4B8C-83A1-F6EECF244321}">
                  <p14:modId xmlns:p14="http://schemas.microsoft.com/office/powerpoint/2010/main" val="2233468921"/>
                </p:ext>
              </p:extLst>
            </p:nvPr>
          </p:nvGraphicFramePr>
          <p:xfrm>
            <a:off x="693739" y="371416"/>
            <a:ext cx="2334000" cy="1488450"/>
          </p:xfrm>
          <a:graphic>
            <a:graphicData uri="http://schemas.openxmlformats.org/presentationml/2006/ole">
              <mc:AlternateContent xmlns:mc="http://schemas.openxmlformats.org/markup-compatibility/2006">
                <mc:Choice xmlns:v="urn:schemas-microsoft-com:vml" Requires="v">
                  <p:oleObj name="Prism 8" r:id="rId2" imgW="5909107" imgH="3764330" progId="Prism8.Document">
                    <p:embed/>
                  </p:oleObj>
                </mc:Choice>
                <mc:Fallback>
                  <p:oleObj name="Prism 8" r:id="rId2" imgW="5909107" imgH="3764330" progId="Prism8.Document">
                    <p:embed/>
                    <p:pic>
                      <p:nvPicPr>
                        <p:cNvPr id="10" name="内容占位符 5">
                          <a:extLst>
                            <a:ext uri="{FF2B5EF4-FFF2-40B4-BE49-F238E27FC236}">
                              <a16:creationId xmlns:a16="http://schemas.microsoft.com/office/drawing/2014/main" id="{869A95C9-AB72-0DF1-80B2-02BA0889429B}"/>
                            </a:ext>
                          </a:extLst>
                        </p:cNvPr>
                        <p:cNvPicPr/>
                        <p:nvPr/>
                      </p:nvPicPr>
                      <p:blipFill>
                        <a:blip r:embed="rId3"/>
                        <a:stretch>
                          <a:fillRect/>
                        </a:stretch>
                      </p:blipFill>
                      <p:spPr>
                        <a:xfrm>
                          <a:off x="693739" y="371416"/>
                          <a:ext cx="2334000" cy="1488450"/>
                        </a:xfrm>
                        <a:prstGeom prst="rect">
                          <a:avLst/>
                        </a:prstGeom>
                      </p:spPr>
                    </p:pic>
                  </p:oleObj>
                </mc:Fallback>
              </mc:AlternateContent>
            </a:graphicData>
          </a:graphic>
        </p:graphicFrame>
        <p:sp>
          <p:nvSpPr>
            <p:cNvPr id="332" name="文本框 331">
              <a:extLst>
                <a:ext uri="{FF2B5EF4-FFF2-40B4-BE49-F238E27FC236}">
                  <a16:creationId xmlns:a16="http://schemas.microsoft.com/office/drawing/2014/main" id="{0C2F4B67-3761-01E8-2C34-7B4D61811988}"/>
                </a:ext>
              </a:extLst>
            </p:cNvPr>
            <p:cNvSpPr txBox="1"/>
            <p:nvPr/>
          </p:nvSpPr>
          <p:spPr>
            <a:xfrm>
              <a:off x="993583" y="333405"/>
              <a:ext cx="1303339" cy="235478"/>
            </a:xfrm>
            <a:prstGeom prst="rect">
              <a:avLst/>
            </a:prstGeom>
            <a:noFill/>
          </p:spPr>
          <p:txBody>
            <a:bodyPr wrap="square" rtlCol="0">
              <a:spAutoFit/>
            </a:bodyPr>
            <a:lstStyle/>
            <a:p>
              <a:r>
                <a:rPr lang="en-US" altLang="zh-CN" sz="900" dirty="0">
                  <a:latin typeface="Arial" panose="020B0604020202020204" pitchFamily="34" charset="0"/>
                  <a:cs typeface="Arial" panose="020B0604020202020204" pitchFamily="34" charset="0"/>
                </a:rPr>
                <a:t>Unrelated plasmid</a:t>
              </a:r>
              <a:endParaRPr lang="en-GB" sz="900" dirty="0">
                <a:latin typeface="Arial" panose="020B0604020202020204" pitchFamily="34" charset="0"/>
                <a:cs typeface="Arial" panose="020B0604020202020204" pitchFamily="34" charset="0"/>
              </a:endParaRPr>
            </a:p>
          </p:txBody>
        </p:sp>
        <p:sp>
          <p:nvSpPr>
            <p:cNvPr id="333" name="文本框 332">
              <a:extLst>
                <a:ext uri="{FF2B5EF4-FFF2-40B4-BE49-F238E27FC236}">
                  <a16:creationId xmlns:a16="http://schemas.microsoft.com/office/drawing/2014/main" id="{6394FFE0-FE57-7306-DF1B-CE6AEB7904BE}"/>
                </a:ext>
              </a:extLst>
            </p:cNvPr>
            <p:cNvSpPr txBox="1"/>
            <p:nvPr/>
          </p:nvSpPr>
          <p:spPr>
            <a:xfrm>
              <a:off x="1003091" y="470996"/>
              <a:ext cx="1303339" cy="235478"/>
            </a:xfrm>
            <a:prstGeom prst="rect">
              <a:avLst/>
            </a:prstGeom>
            <a:noFill/>
          </p:spPr>
          <p:txBody>
            <a:bodyPr wrap="square" rtlCol="0">
              <a:spAutoFit/>
            </a:bodyPr>
            <a:lstStyle/>
            <a:p>
              <a:r>
                <a:rPr lang="en-US" altLang="zh-CN" sz="900" dirty="0">
                  <a:latin typeface="Arial" panose="020B0604020202020204" pitchFamily="34" charset="0"/>
                  <a:cs typeface="Arial" panose="020B0604020202020204" pitchFamily="34" charset="0"/>
                </a:rPr>
                <a:t>LTR-</a:t>
              </a:r>
              <a:r>
                <a:rPr lang="en-US" altLang="zh-CN" sz="900" dirty="0" err="1">
                  <a:latin typeface="Arial" panose="020B0604020202020204" pitchFamily="34" charset="0"/>
                  <a:cs typeface="Arial" panose="020B0604020202020204" pitchFamily="34" charset="0"/>
                </a:rPr>
                <a:t>Gluc</a:t>
              </a:r>
              <a:endParaRPr lang="en-GB" sz="900" dirty="0">
                <a:latin typeface="Arial" panose="020B0604020202020204" pitchFamily="34" charset="0"/>
                <a:cs typeface="Arial" panose="020B0604020202020204" pitchFamily="34" charset="0"/>
              </a:endParaRPr>
            </a:p>
          </p:txBody>
        </p:sp>
        <p:sp>
          <p:nvSpPr>
            <p:cNvPr id="334" name="文本框 333">
              <a:extLst>
                <a:ext uri="{FF2B5EF4-FFF2-40B4-BE49-F238E27FC236}">
                  <a16:creationId xmlns:a16="http://schemas.microsoft.com/office/drawing/2014/main" id="{BDD019BE-0C03-EAD4-2CE8-133B4B8C9FCE}"/>
                </a:ext>
              </a:extLst>
            </p:cNvPr>
            <p:cNvSpPr txBox="1"/>
            <p:nvPr/>
          </p:nvSpPr>
          <p:spPr>
            <a:xfrm>
              <a:off x="1014688" y="580164"/>
              <a:ext cx="1677698" cy="235478"/>
            </a:xfrm>
            <a:prstGeom prst="rect">
              <a:avLst/>
            </a:prstGeom>
            <a:noFill/>
          </p:spPr>
          <p:txBody>
            <a:bodyPr wrap="square" rtlCol="0">
              <a:spAutoFit/>
            </a:bodyPr>
            <a:lstStyle/>
            <a:p>
              <a:r>
                <a:rPr lang="en-US" altLang="zh-CN" sz="900" dirty="0">
                  <a:latin typeface="Arial" panose="020B0604020202020204" pitchFamily="34" charset="0"/>
                  <a:cs typeface="Arial" panose="020B0604020202020204" pitchFamily="34" charset="0"/>
                </a:rPr>
                <a:t>x ng </a:t>
              </a:r>
              <a:r>
                <a:rPr lang="en-US" altLang="zh-CN" sz="900" dirty="0" err="1">
                  <a:latin typeface="Arial" panose="020B0604020202020204" pitchFamily="34" charset="0"/>
                  <a:cs typeface="Arial" panose="020B0604020202020204" pitchFamily="34" charset="0"/>
                </a:rPr>
                <a:t>LTR-Gluc+pVax-Tat</a:t>
              </a:r>
              <a:endParaRPr lang="en-GB" sz="900" dirty="0">
                <a:latin typeface="Arial" panose="020B0604020202020204" pitchFamily="34" charset="0"/>
                <a:cs typeface="Arial" panose="020B0604020202020204" pitchFamily="34" charset="0"/>
              </a:endParaRPr>
            </a:p>
          </p:txBody>
        </p:sp>
        <p:sp>
          <p:nvSpPr>
            <p:cNvPr id="335" name="文本框 334">
              <a:extLst>
                <a:ext uri="{FF2B5EF4-FFF2-40B4-BE49-F238E27FC236}">
                  <a16:creationId xmlns:a16="http://schemas.microsoft.com/office/drawing/2014/main" id="{633CBF97-48C0-5ABD-F45B-ED6B7F9D82F7}"/>
                </a:ext>
              </a:extLst>
            </p:cNvPr>
            <p:cNvSpPr txBox="1"/>
            <p:nvPr/>
          </p:nvSpPr>
          <p:spPr>
            <a:xfrm rot="16200000">
              <a:off x="41970" y="944542"/>
              <a:ext cx="1322512" cy="235478"/>
            </a:xfrm>
            <a:prstGeom prst="rect">
              <a:avLst/>
            </a:prstGeom>
            <a:noFill/>
          </p:spPr>
          <p:txBody>
            <a:bodyPr wrap="square" rtlCol="0">
              <a:spAutoFit/>
            </a:bodyPr>
            <a:lstStyle/>
            <a:p>
              <a:pPr algn="ctr"/>
              <a:r>
                <a:rPr lang="en-US" altLang="zh-CN" sz="900" dirty="0">
                  <a:latin typeface="Arial" panose="020B0604020202020204" pitchFamily="34" charset="0"/>
                  <a:cs typeface="Arial" panose="020B0604020202020204" pitchFamily="34" charset="0"/>
                </a:rPr>
                <a:t>RLU</a:t>
              </a:r>
              <a:r>
                <a:rPr lang="en-GB" altLang="zh-CN" sz="900" dirty="0">
                  <a:latin typeface="Arial" panose="020B0604020202020204" pitchFamily="34" charset="0"/>
                  <a:cs typeface="Arial" panose="020B0604020202020204" pitchFamily="34" charset="0"/>
                </a:rPr>
                <a:t> of </a:t>
              </a:r>
              <a:r>
                <a:rPr lang="en-GB" altLang="zh-CN" sz="900" dirty="0" err="1">
                  <a:latin typeface="Arial" panose="020B0604020202020204" pitchFamily="34" charset="0"/>
                  <a:cs typeface="Arial" panose="020B0604020202020204" pitchFamily="34" charset="0"/>
                </a:rPr>
                <a:t>Gluc</a:t>
              </a:r>
              <a:r>
                <a:rPr lang="en-GB" altLang="zh-CN" sz="900" dirty="0">
                  <a:latin typeface="Arial" panose="020B0604020202020204" pitchFamily="34" charset="0"/>
                  <a:cs typeface="Arial" panose="020B0604020202020204" pitchFamily="34" charset="0"/>
                </a:rPr>
                <a:t> (</a:t>
              </a:r>
              <a:r>
                <a:rPr lang="en-GB" sz="900" dirty="0">
                  <a:latin typeface="Arial" panose="020B0604020202020204" pitchFamily="34" charset="0"/>
                  <a:cs typeface="Arial" panose="020B0604020202020204" pitchFamily="34" charset="0"/>
                </a:rPr>
                <a:t>Log10)</a:t>
              </a:r>
            </a:p>
          </p:txBody>
        </p:sp>
        <p:sp>
          <p:nvSpPr>
            <p:cNvPr id="336" name="文本框 335">
              <a:extLst>
                <a:ext uri="{FF2B5EF4-FFF2-40B4-BE49-F238E27FC236}">
                  <a16:creationId xmlns:a16="http://schemas.microsoft.com/office/drawing/2014/main" id="{CC4C706F-97C6-FE03-2CBB-FB425883B712}"/>
                </a:ext>
              </a:extLst>
            </p:cNvPr>
            <p:cNvSpPr txBox="1"/>
            <p:nvPr/>
          </p:nvSpPr>
          <p:spPr>
            <a:xfrm>
              <a:off x="868967" y="1650930"/>
              <a:ext cx="2345502" cy="235478"/>
            </a:xfrm>
            <a:prstGeom prst="rect">
              <a:avLst/>
            </a:prstGeom>
            <a:noFill/>
          </p:spPr>
          <p:txBody>
            <a:bodyPr wrap="square" rtlCol="0">
              <a:spAutoFit/>
            </a:bodyPr>
            <a:lstStyle/>
            <a:p>
              <a:r>
                <a:rPr lang="en-US" altLang="zh-CN" sz="900" dirty="0">
                  <a:latin typeface="Arial" panose="020B0604020202020204" pitchFamily="34" charset="0"/>
                  <a:cs typeface="Arial" panose="020B0604020202020204" pitchFamily="34" charset="0"/>
                </a:rPr>
                <a:t>0.32ng 1.6ng  8ng  40ng  200ng    </a:t>
              </a:r>
              <a:endParaRPr lang="en-GB" sz="900" dirty="0">
                <a:latin typeface="Arial" panose="020B0604020202020204" pitchFamily="34" charset="0"/>
                <a:cs typeface="Arial" panose="020B0604020202020204" pitchFamily="34" charset="0"/>
              </a:endParaRPr>
            </a:p>
          </p:txBody>
        </p:sp>
        <p:sp>
          <p:nvSpPr>
            <p:cNvPr id="337" name="文本框 336">
              <a:extLst>
                <a:ext uri="{FF2B5EF4-FFF2-40B4-BE49-F238E27FC236}">
                  <a16:creationId xmlns:a16="http://schemas.microsoft.com/office/drawing/2014/main" id="{7296729D-FD20-0324-6E2A-BD80BD2A955E}"/>
                </a:ext>
              </a:extLst>
            </p:cNvPr>
            <p:cNvSpPr txBox="1"/>
            <p:nvPr/>
          </p:nvSpPr>
          <p:spPr>
            <a:xfrm>
              <a:off x="729785" y="1832592"/>
              <a:ext cx="2340078" cy="235478"/>
            </a:xfrm>
            <a:prstGeom prst="rect">
              <a:avLst/>
            </a:prstGeom>
            <a:noFill/>
          </p:spPr>
          <p:txBody>
            <a:bodyPr wrap="square" rtlCol="0">
              <a:spAutoFit/>
            </a:bodyPr>
            <a:lstStyle/>
            <a:p>
              <a:pPr algn="ctr"/>
              <a:r>
                <a:rPr lang="en-US" sz="900" dirty="0">
                  <a:latin typeface="Arial" panose="020B0604020202020204" pitchFamily="34" charset="0"/>
                  <a:cs typeface="Arial" panose="020B0604020202020204" pitchFamily="34" charset="0"/>
                </a:rPr>
                <a:t>Inputted LRT-</a:t>
              </a:r>
              <a:r>
                <a:rPr lang="en-US" sz="900" dirty="0" err="1">
                  <a:latin typeface="Arial" panose="020B0604020202020204" pitchFamily="34" charset="0"/>
                  <a:cs typeface="Arial" panose="020B0604020202020204" pitchFamily="34" charset="0"/>
                </a:rPr>
                <a:t>Gluc</a:t>
              </a:r>
              <a:r>
                <a:rPr lang="en-US" sz="900" dirty="0">
                  <a:latin typeface="Arial" panose="020B0604020202020204" pitchFamily="34" charset="0"/>
                  <a:cs typeface="Arial" panose="020B0604020202020204" pitchFamily="34" charset="0"/>
                </a:rPr>
                <a:t> plasmid</a:t>
              </a:r>
              <a:endParaRPr lang="en-GB" sz="900" dirty="0">
                <a:latin typeface="Arial" panose="020B0604020202020204" pitchFamily="34" charset="0"/>
                <a:cs typeface="Arial" panose="020B0604020202020204" pitchFamily="34" charset="0"/>
              </a:endParaRPr>
            </a:p>
          </p:txBody>
        </p:sp>
      </p:grpSp>
      <p:grpSp>
        <p:nvGrpSpPr>
          <p:cNvPr id="9" name="组合 8">
            <a:extLst>
              <a:ext uri="{FF2B5EF4-FFF2-40B4-BE49-F238E27FC236}">
                <a16:creationId xmlns:a16="http://schemas.microsoft.com/office/drawing/2014/main" id="{EB73147D-AAEE-AD38-B669-3C1A4946041F}"/>
              </a:ext>
            </a:extLst>
          </p:cNvPr>
          <p:cNvGrpSpPr/>
          <p:nvPr/>
        </p:nvGrpSpPr>
        <p:grpSpPr>
          <a:xfrm>
            <a:off x="2493292" y="1889679"/>
            <a:ext cx="2280849" cy="1927095"/>
            <a:chOff x="3469216" y="216772"/>
            <a:chExt cx="2471190" cy="2087914"/>
          </a:xfrm>
        </p:grpSpPr>
        <p:grpSp>
          <p:nvGrpSpPr>
            <p:cNvPr id="3" name="组合 2">
              <a:extLst>
                <a:ext uri="{FF2B5EF4-FFF2-40B4-BE49-F238E27FC236}">
                  <a16:creationId xmlns:a16="http://schemas.microsoft.com/office/drawing/2014/main" id="{07E541BD-C3E2-8E4F-599B-F3BFD73C57D0}"/>
                </a:ext>
              </a:extLst>
            </p:cNvPr>
            <p:cNvGrpSpPr/>
            <p:nvPr/>
          </p:nvGrpSpPr>
          <p:grpSpPr>
            <a:xfrm>
              <a:off x="3469216" y="216772"/>
              <a:ext cx="2471190" cy="2087914"/>
              <a:chOff x="3370661" y="212146"/>
              <a:chExt cx="2471190" cy="2087914"/>
            </a:xfrm>
          </p:grpSpPr>
          <p:graphicFrame>
            <p:nvGraphicFramePr>
              <p:cNvPr id="338" name="对象 337">
                <a:extLst>
                  <a:ext uri="{FF2B5EF4-FFF2-40B4-BE49-F238E27FC236}">
                    <a16:creationId xmlns:a16="http://schemas.microsoft.com/office/drawing/2014/main" id="{3857BA76-20DB-2DA1-2ED5-A5A75E349677}"/>
                  </a:ext>
                </a:extLst>
              </p:cNvPr>
              <p:cNvGraphicFramePr>
                <a:graphicFrameLocks noChangeAspect="1"/>
              </p:cNvGraphicFramePr>
              <p:nvPr>
                <p:extLst>
                  <p:ext uri="{D42A27DB-BD31-4B8C-83A1-F6EECF244321}">
                    <p14:modId xmlns:p14="http://schemas.microsoft.com/office/powerpoint/2010/main" val="3850728027"/>
                  </p:ext>
                </p:extLst>
              </p:nvPr>
            </p:nvGraphicFramePr>
            <p:xfrm>
              <a:off x="3561158" y="482019"/>
              <a:ext cx="2280693" cy="1410384"/>
            </p:xfrm>
            <a:graphic>
              <a:graphicData uri="http://schemas.openxmlformats.org/presentationml/2006/ole">
                <mc:AlternateContent xmlns:mc="http://schemas.openxmlformats.org/markup-compatibility/2006">
                  <mc:Choice xmlns:v="urn:schemas-microsoft-com:vml" Requires="v">
                    <p:oleObj name="Prism 8" r:id="rId4" imgW="4299300" imgH="2663699" progId="Prism8.Document">
                      <p:embed/>
                    </p:oleObj>
                  </mc:Choice>
                  <mc:Fallback>
                    <p:oleObj name="Prism 8" r:id="rId4" imgW="4299300" imgH="2663699" progId="Prism8.Document">
                      <p:embed/>
                      <p:pic>
                        <p:nvPicPr>
                          <p:cNvPr id="31" name="对象 30">
                            <a:extLst>
                              <a:ext uri="{FF2B5EF4-FFF2-40B4-BE49-F238E27FC236}">
                                <a16:creationId xmlns:a16="http://schemas.microsoft.com/office/drawing/2014/main" id="{E598A9D3-3A13-8FB9-36EA-F7FB22BA8CD1}"/>
                              </a:ext>
                            </a:extLst>
                          </p:cNvPr>
                          <p:cNvPicPr/>
                          <p:nvPr/>
                        </p:nvPicPr>
                        <p:blipFill>
                          <a:blip r:embed="rId5"/>
                          <a:stretch>
                            <a:fillRect/>
                          </a:stretch>
                        </p:blipFill>
                        <p:spPr>
                          <a:xfrm>
                            <a:off x="3561158" y="482019"/>
                            <a:ext cx="2280693" cy="1410384"/>
                          </a:xfrm>
                          <a:prstGeom prst="rect">
                            <a:avLst/>
                          </a:prstGeom>
                        </p:spPr>
                      </p:pic>
                    </p:oleObj>
                  </mc:Fallback>
                </mc:AlternateContent>
              </a:graphicData>
            </a:graphic>
          </p:graphicFrame>
          <p:sp>
            <p:nvSpPr>
              <p:cNvPr id="339" name="文本框 338">
                <a:extLst>
                  <a:ext uri="{FF2B5EF4-FFF2-40B4-BE49-F238E27FC236}">
                    <a16:creationId xmlns:a16="http://schemas.microsoft.com/office/drawing/2014/main" id="{20E60C60-0BEC-CC6F-73E2-397B9FEB2B36}"/>
                  </a:ext>
                </a:extLst>
              </p:cNvPr>
              <p:cNvSpPr txBox="1"/>
              <p:nvPr/>
            </p:nvSpPr>
            <p:spPr>
              <a:xfrm rot="16200000">
                <a:off x="2601809" y="980998"/>
                <a:ext cx="2087914" cy="550210"/>
              </a:xfrm>
              <a:prstGeom prst="rect">
                <a:avLst/>
              </a:prstGeom>
              <a:noFill/>
            </p:spPr>
            <p:txBody>
              <a:bodyPr wrap="square" rtlCol="0">
                <a:spAutoFit/>
              </a:bodyPr>
              <a:lstStyle/>
              <a:p>
                <a:pPr algn="ctr"/>
                <a:r>
                  <a:rPr lang="en-US" sz="900" dirty="0">
                    <a:latin typeface="Arial" panose="020B0604020202020204" pitchFamily="34" charset="0"/>
                    <a:cs typeface="Arial" panose="020B0604020202020204" pitchFamily="34" charset="0"/>
                  </a:rPr>
                  <a:t>Increasing fold </a:t>
                </a:r>
              </a:p>
              <a:p>
                <a:pPr algn="ctr"/>
                <a:r>
                  <a:rPr lang="en-US" sz="900" dirty="0">
                    <a:latin typeface="Arial" panose="020B0604020202020204" pitchFamily="34" charset="0"/>
                    <a:cs typeface="Arial" panose="020B0604020202020204" pitchFamily="34" charset="0"/>
                  </a:rPr>
                  <a:t>of </a:t>
                </a:r>
                <a:r>
                  <a:rPr lang="en-US" sz="900" dirty="0" err="1">
                    <a:latin typeface="Arial" panose="020B0604020202020204" pitchFamily="34" charset="0"/>
                    <a:cs typeface="Arial" panose="020B0604020202020204" pitchFamily="34" charset="0"/>
                  </a:rPr>
                  <a:t>Gluc</a:t>
                </a:r>
                <a:r>
                  <a:rPr lang="en-US" sz="900" dirty="0">
                    <a:latin typeface="Arial" panose="020B0604020202020204" pitchFamily="34" charset="0"/>
                    <a:cs typeface="Arial" panose="020B0604020202020204" pitchFamily="34" charset="0"/>
                  </a:rPr>
                  <a:t> expression</a:t>
                </a:r>
                <a:r>
                  <a:rPr lang="en-GB" sz="900" dirty="0">
                    <a:latin typeface="Arial" panose="020B0604020202020204" pitchFamily="34" charset="0"/>
                    <a:cs typeface="Arial" panose="020B0604020202020204" pitchFamily="34" charset="0"/>
                  </a:rPr>
                  <a:t> </a:t>
                </a:r>
                <a:r>
                  <a:rPr lang="en-GB" altLang="zh-CN" sz="900" dirty="0">
                    <a:latin typeface="Arial" panose="020B0604020202020204" pitchFamily="34" charset="0"/>
                    <a:cs typeface="Arial" panose="020B0604020202020204" pitchFamily="34" charset="0"/>
                  </a:rPr>
                  <a:t>(</a:t>
                </a:r>
                <a:r>
                  <a:rPr lang="en-GB" sz="900" dirty="0">
                    <a:latin typeface="Arial" panose="020B0604020202020204" pitchFamily="34" charset="0"/>
                    <a:cs typeface="Arial" panose="020B0604020202020204" pitchFamily="34" charset="0"/>
                  </a:rPr>
                  <a:t>Log10)</a:t>
                </a:r>
              </a:p>
              <a:p>
                <a:pPr algn="ctr"/>
                <a:endParaRPr lang="en-GB" sz="900" dirty="0">
                  <a:latin typeface="Arial" panose="020B0604020202020204" pitchFamily="34" charset="0"/>
                  <a:cs typeface="Arial" panose="020B0604020202020204" pitchFamily="34" charset="0"/>
                </a:endParaRPr>
              </a:p>
            </p:txBody>
          </p:sp>
          <p:sp>
            <p:nvSpPr>
              <p:cNvPr id="340" name="文本框 339">
                <a:extLst>
                  <a:ext uri="{FF2B5EF4-FFF2-40B4-BE49-F238E27FC236}">
                    <a16:creationId xmlns:a16="http://schemas.microsoft.com/office/drawing/2014/main" id="{28F5FBEB-D0BE-6311-34DC-B1CC070282E1}"/>
                  </a:ext>
                </a:extLst>
              </p:cNvPr>
              <p:cNvSpPr txBox="1"/>
              <p:nvPr/>
            </p:nvSpPr>
            <p:spPr>
              <a:xfrm>
                <a:off x="3990253" y="368025"/>
                <a:ext cx="1276553" cy="400110"/>
              </a:xfrm>
              <a:prstGeom prst="rect">
                <a:avLst/>
              </a:prstGeom>
              <a:noFill/>
            </p:spPr>
            <p:txBody>
              <a:bodyPr wrap="square" rtlCol="0">
                <a:spAutoFit/>
              </a:bodyPr>
              <a:lstStyle/>
              <a:p>
                <a:r>
                  <a:rPr lang="en-US" altLang="zh-CN" sz="900" dirty="0">
                    <a:latin typeface="Arial" panose="020B0604020202020204" pitchFamily="34" charset="0"/>
                    <a:cs typeface="Arial" panose="020B0604020202020204" pitchFamily="34" charset="0"/>
                  </a:rPr>
                  <a:t>100</a:t>
                </a:r>
                <a:r>
                  <a:rPr lang="en-GB" altLang="zh-CN" sz="900" dirty="0">
                    <a:latin typeface="Arial" panose="020B0604020202020204" pitchFamily="34" charset="0"/>
                    <a:cs typeface="Arial" panose="020B0604020202020204" pitchFamily="34" charset="0"/>
                  </a:rPr>
                  <a:t>ng</a:t>
                </a:r>
                <a:r>
                  <a:rPr lang="zh-CN" altLang="en-US" sz="900" dirty="0">
                    <a:latin typeface="Arial" panose="020B0604020202020204" pitchFamily="34" charset="0"/>
                    <a:cs typeface="Arial" panose="020B0604020202020204" pitchFamily="34" charset="0"/>
                  </a:rPr>
                  <a:t> </a:t>
                </a:r>
                <a:r>
                  <a:rPr lang="en-US" altLang="zh-CN" sz="900" dirty="0">
                    <a:latin typeface="Arial" panose="020B0604020202020204" pitchFamily="34" charset="0"/>
                    <a:cs typeface="Arial" panose="020B0604020202020204" pitchFamily="34" charset="0"/>
                  </a:rPr>
                  <a:t>LTR-</a:t>
                </a:r>
                <a:r>
                  <a:rPr lang="en-US" altLang="zh-CN" sz="900" dirty="0" err="1">
                    <a:latin typeface="Arial" panose="020B0604020202020204" pitchFamily="34" charset="0"/>
                    <a:cs typeface="Arial" panose="020B0604020202020204" pitchFamily="34" charset="0"/>
                  </a:rPr>
                  <a:t>Gluc</a:t>
                </a:r>
                <a:r>
                  <a:rPr lang="en-US" altLang="zh-CN" sz="900" dirty="0">
                    <a:latin typeface="Arial" panose="020B0604020202020204" pitchFamily="34" charset="0"/>
                    <a:cs typeface="Arial" panose="020B0604020202020204" pitchFamily="34" charset="0"/>
                  </a:rPr>
                  <a:t> + x ng </a:t>
                </a:r>
                <a:r>
                  <a:rPr lang="en-US" altLang="zh-CN" sz="900" dirty="0" err="1">
                    <a:latin typeface="Arial" panose="020B0604020202020204" pitchFamily="34" charset="0"/>
                    <a:cs typeface="Arial" panose="020B0604020202020204" pitchFamily="34" charset="0"/>
                  </a:rPr>
                  <a:t>pVax</a:t>
                </a:r>
                <a:r>
                  <a:rPr lang="en-US" altLang="zh-CN" sz="900" dirty="0">
                    <a:latin typeface="Arial" panose="020B0604020202020204" pitchFamily="34" charset="0"/>
                    <a:cs typeface="Arial" panose="020B0604020202020204" pitchFamily="34" charset="0"/>
                  </a:rPr>
                  <a:t>-Tat</a:t>
                </a:r>
                <a:endParaRPr lang="en-GB" sz="900" dirty="0">
                  <a:latin typeface="Arial" panose="020B0604020202020204" pitchFamily="34" charset="0"/>
                  <a:cs typeface="Arial" panose="020B0604020202020204" pitchFamily="34" charset="0"/>
                </a:endParaRPr>
              </a:p>
            </p:txBody>
          </p:sp>
        </p:grpSp>
        <p:sp>
          <p:nvSpPr>
            <p:cNvPr id="341" name="文本框 340">
              <a:extLst>
                <a:ext uri="{FF2B5EF4-FFF2-40B4-BE49-F238E27FC236}">
                  <a16:creationId xmlns:a16="http://schemas.microsoft.com/office/drawing/2014/main" id="{F147A05F-140C-CA80-D03B-120AAF46392A}"/>
                </a:ext>
              </a:extLst>
            </p:cNvPr>
            <p:cNvSpPr txBox="1"/>
            <p:nvPr/>
          </p:nvSpPr>
          <p:spPr>
            <a:xfrm>
              <a:off x="3946484" y="1799657"/>
              <a:ext cx="1674046" cy="400153"/>
            </a:xfrm>
            <a:prstGeom prst="rect">
              <a:avLst/>
            </a:prstGeom>
            <a:noFill/>
          </p:spPr>
          <p:txBody>
            <a:bodyPr wrap="square" rtlCol="0">
              <a:spAutoFit/>
            </a:bodyPr>
            <a:lstStyle/>
            <a:p>
              <a:pPr algn="ctr"/>
              <a:r>
                <a:rPr lang="en-US" sz="900" dirty="0">
                  <a:latin typeface="Arial" panose="020B0604020202020204" pitchFamily="34" charset="0"/>
                  <a:cs typeface="Arial" panose="020B0604020202020204" pitchFamily="34" charset="0"/>
                </a:rPr>
                <a:t>Inputted </a:t>
              </a:r>
              <a:r>
                <a:rPr lang="en-US" altLang="zh-CN" sz="900" dirty="0" err="1">
                  <a:latin typeface="Arial" panose="020B0604020202020204" pitchFamily="34" charset="0"/>
                  <a:cs typeface="Arial" panose="020B0604020202020204" pitchFamily="34" charset="0"/>
                </a:rPr>
                <a:t>pVax</a:t>
              </a:r>
              <a:r>
                <a:rPr lang="en-US" altLang="zh-CN" sz="900" dirty="0">
                  <a:latin typeface="Arial" panose="020B0604020202020204" pitchFamily="34" charset="0"/>
                  <a:cs typeface="Arial" panose="020B0604020202020204" pitchFamily="34" charset="0"/>
                </a:rPr>
                <a:t>-Tat</a:t>
              </a:r>
              <a:r>
                <a:rPr lang="en-US" sz="900" dirty="0">
                  <a:latin typeface="Arial" panose="020B0604020202020204" pitchFamily="34" charset="0"/>
                  <a:cs typeface="Arial" panose="020B0604020202020204" pitchFamily="34" charset="0"/>
                </a:rPr>
                <a:t> plasmid </a:t>
              </a:r>
            </a:p>
            <a:p>
              <a:pPr algn="ctr"/>
              <a:r>
                <a:rPr lang="en-GB" sz="900" dirty="0">
                  <a:latin typeface="Arial" panose="020B0604020202020204" pitchFamily="34" charset="0"/>
                  <a:cs typeface="Arial" panose="020B0604020202020204" pitchFamily="34" charset="0"/>
                </a:rPr>
                <a:t>(</a:t>
              </a:r>
              <a:r>
                <a:rPr lang="en-US" altLang="zh-CN" sz="900" dirty="0">
                  <a:latin typeface="Arial" panose="020B0604020202020204" pitchFamily="34" charset="0"/>
                  <a:cs typeface="Arial" panose="020B0604020202020204" pitchFamily="34" charset="0"/>
                </a:rPr>
                <a:t>Log10, ng)</a:t>
              </a:r>
              <a:endParaRPr lang="en-GB" sz="900" dirty="0">
                <a:latin typeface="Arial" panose="020B0604020202020204" pitchFamily="34" charset="0"/>
                <a:cs typeface="Arial" panose="020B0604020202020204" pitchFamily="34" charset="0"/>
              </a:endParaRPr>
            </a:p>
          </p:txBody>
        </p:sp>
      </p:grpSp>
      <p:grpSp>
        <p:nvGrpSpPr>
          <p:cNvPr id="7" name="组合 6">
            <a:extLst>
              <a:ext uri="{FF2B5EF4-FFF2-40B4-BE49-F238E27FC236}">
                <a16:creationId xmlns:a16="http://schemas.microsoft.com/office/drawing/2014/main" id="{DED530E2-2772-2BA7-1783-6352C214B950}"/>
              </a:ext>
            </a:extLst>
          </p:cNvPr>
          <p:cNvGrpSpPr/>
          <p:nvPr/>
        </p:nvGrpSpPr>
        <p:grpSpPr>
          <a:xfrm>
            <a:off x="4306704" y="1892298"/>
            <a:ext cx="2249449" cy="1964610"/>
            <a:chOff x="162631" y="3890262"/>
            <a:chExt cx="2249449" cy="1964610"/>
          </a:xfrm>
        </p:grpSpPr>
        <p:graphicFrame>
          <p:nvGraphicFramePr>
            <p:cNvPr id="182" name="对象 181">
              <a:extLst>
                <a:ext uri="{FF2B5EF4-FFF2-40B4-BE49-F238E27FC236}">
                  <a16:creationId xmlns:a16="http://schemas.microsoft.com/office/drawing/2014/main" id="{2210D173-AD5A-43CD-8F8E-C3A341FC9D86}"/>
                </a:ext>
              </a:extLst>
            </p:cNvPr>
            <p:cNvGraphicFramePr>
              <a:graphicFrameLocks noChangeAspect="1"/>
            </p:cNvGraphicFramePr>
            <p:nvPr>
              <p:extLst>
                <p:ext uri="{D42A27DB-BD31-4B8C-83A1-F6EECF244321}">
                  <p14:modId xmlns:p14="http://schemas.microsoft.com/office/powerpoint/2010/main" val="3739436610"/>
                </p:ext>
              </p:extLst>
            </p:nvPr>
          </p:nvGraphicFramePr>
          <p:xfrm>
            <a:off x="576399" y="4167004"/>
            <a:ext cx="1675406" cy="1546419"/>
          </p:xfrm>
          <a:graphic>
            <a:graphicData uri="http://schemas.openxmlformats.org/presentationml/2006/ole">
              <mc:AlternateContent xmlns:mc="http://schemas.openxmlformats.org/markup-compatibility/2006">
                <mc:Choice xmlns:v="urn:schemas-microsoft-com:vml" Requires="v">
                  <p:oleObj name="Prism 8" r:id="rId6" imgW="3186481" imgH="2985317" progId="Prism8.Document">
                    <p:embed/>
                  </p:oleObj>
                </mc:Choice>
                <mc:Fallback>
                  <p:oleObj name="Prism 8" r:id="rId6" imgW="3186481" imgH="2985317" progId="Prism8.Document">
                    <p:embed/>
                    <p:pic>
                      <p:nvPicPr>
                        <p:cNvPr id="182" name="对象 181">
                          <a:extLst>
                            <a:ext uri="{FF2B5EF4-FFF2-40B4-BE49-F238E27FC236}">
                              <a16:creationId xmlns:a16="http://schemas.microsoft.com/office/drawing/2014/main" id="{2210D173-AD5A-43CD-8F8E-C3A341FC9D86}"/>
                            </a:ext>
                          </a:extLst>
                        </p:cNvPr>
                        <p:cNvPicPr>
                          <a:picLocks noChangeAspect="1" noChangeArrowheads="1"/>
                        </p:cNvPicPr>
                        <p:nvPr/>
                      </p:nvPicPr>
                      <p:blipFill>
                        <a:blip r:embed="rId7"/>
                        <a:srcRect/>
                        <a:stretch>
                          <a:fillRect/>
                        </a:stretch>
                      </p:blipFill>
                      <p:spPr bwMode="auto">
                        <a:xfrm>
                          <a:off x="576399" y="4167004"/>
                          <a:ext cx="1675406" cy="1546419"/>
                        </a:xfrm>
                        <a:prstGeom prst="rect">
                          <a:avLst/>
                        </a:prstGeom>
                        <a:noFill/>
                        <a:ln w="9525">
                          <a:noFill/>
                          <a:miter lim="800000"/>
                          <a:headEnd/>
                          <a:tailEnd/>
                        </a:ln>
                        <a:effectLst/>
                      </p:spPr>
                    </p:pic>
                  </p:oleObj>
                </mc:Fallback>
              </mc:AlternateContent>
            </a:graphicData>
          </a:graphic>
        </p:graphicFrame>
        <p:sp>
          <p:nvSpPr>
            <p:cNvPr id="184" name="文本框 183">
              <a:extLst>
                <a:ext uri="{FF2B5EF4-FFF2-40B4-BE49-F238E27FC236}">
                  <a16:creationId xmlns:a16="http://schemas.microsoft.com/office/drawing/2014/main" id="{E4617AED-AD84-4E90-AF0D-778AED14564A}"/>
                </a:ext>
              </a:extLst>
            </p:cNvPr>
            <p:cNvSpPr txBox="1"/>
            <p:nvPr/>
          </p:nvSpPr>
          <p:spPr>
            <a:xfrm rot="16200000">
              <a:off x="-221361" y="4747986"/>
              <a:ext cx="1456152" cy="230832"/>
            </a:xfrm>
            <a:prstGeom prst="rect">
              <a:avLst/>
            </a:prstGeom>
            <a:noFill/>
          </p:spPr>
          <p:txBody>
            <a:bodyPr wrap="square" rtlCol="0">
              <a:spAutoFit/>
            </a:bodyPr>
            <a:lstStyle/>
            <a:p>
              <a:pPr algn="ctr"/>
              <a:r>
                <a:rPr lang="en-US" altLang="zh-CN" sz="900" dirty="0">
                  <a:latin typeface="Arial" panose="020B0604020202020204" pitchFamily="34" charset="0"/>
                  <a:cs typeface="Arial" panose="020B0604020202020204" pitchFamily="34" charset="0"/>
                </a:rPr>
                <a:t>RLU</a:t>
              </a:r>
              <a:r>
                <a:rPr lang="en-GB" altLang="zh-CN" sz="900" dirty="0">
                  <a:latin typeface="Arial" panose="020B0604020202020204" pitchFamily="34" charset="0"/>
                  <a:cs typeface="Arial" panose="020B0604020202020204" pitchFamily="34" charset="0"/>
                </a:rPr>
                <a:t> of </a:t>
              </a:r>
              <a:r>
                <a:rPr lang="en-GB" altLang="zh-CN" sz="900" dirty="0" err="1">
                  <a:latin typeface="Arial" panose="020B0604020202020204" pitchFamily="34" charset="0"/>
                  <a:cs typeface="Arial" panose="020B0604020202020204" pitchFamily="34" charset="0"/>
                </a:rPr>
                <a:t>Gluc</a:t>
              </a:r>
              <a:r>
                <a:rPr lang="en-GB" altLang="zh-CN" sz="900" dirty="0">
                  <a:latin typeface="Arial" panose="020B0604020202020204" pitchFamily="34" charset="0"/>
                  <a:cs typeface="Arial" panose="020B0604020202020204" pitchFamily="34" charset="0"/>
                </a:rPr>
                <a:t> (</a:t>
              </a:r>
              <a:r>
                <a:rPr lang="en-GB" sz="900" dirty="0">
                  <a:latin typeface="Arial" panose="020B0604020202020204" pitchFamily="34" charset="0"/>
                  <a:cs typeface="Arial" panose="020B0604020202020204" pitchFamily="34" charset="0"/>
                </a:rPr>
                <a:t>Log10)</a:t>
              </a:r>
            </a:p>
          </p:txBody>
        </p:sp>
        <p:sp>
          <p:nvSpPr>
            <p:cNvPr id="185" name="文本框 184">
              <a:extLst>
                <a:ext uri="{FF2B5EF4-FFF2-40B4-BE49-F238E27FC236}">
                  <a16:creationId xmlns:a16="http://schemas.microsoft.com/office/drawing/2014/main" id="{868D1350-55B6-4C60-8359-21BF8E66AC59}"/>
                </a:ext>
              </a:extLst>
            </p:cNvPr>
            <p:cNvSpPr txBox="1"/>
            <p:nvPr/>
          </p:nvSpPr>
          <p:spPr>
            <a:xfrm rot="18900000">
              <a:off x="162631" y="5556968"/>
              <a:ext cx="944945" cy="230832"/>
            </a:xfrm>
            <a:prstGeom prst="rect">
              <a:avLst/>
            </a:prstGeom>
            <a:noFill/>
          </p:spPr>
          <p:txBody>
            <a:bodyPr wrap="square" rtlCol="0">
              <a:spAutoFit/>
            </a:bodyPr>
            <a:lstStyle/>
            <a:p>
              <a:pPr algn="r"/>
              <a:r>
                <a:rPr lang="en-GB" sz="900" dirty="0">
                  <a:latin typeface="Arial" panose="020B0604020202020204" pitchFamily="34" charset="0"/>
                  <a:cs typeface="Arial" panose="020B0604020202020204" pitchFamily="34" charset="0"/>
                </a:rPr>
                <a:t>No intron</a:t>
              </a:r>
            </a:p>
          </p:txBody>
        </p:sp>
        <p:sp>
          <p:nvSpPr>
            <p:cNvPr id="186" name="文本框 185">
              <a:extLst>
                <a:ext uri="{FF2B5EF4-FFF2-40B4-BE49-F238E27FC236}">
                  <a16:creationId xmlns:a16="http://schemas.microsoft.com/office/drawing/2014/main" id="{E08BD3F5-D9AE-418D-A8AE-877B099B528D}"/>
                </a:ext>
              </a:extLst>
            </p:cNvPr>
            <p:cNvSpPr txBox="1"/>
            <p:nvPr/>
          </p:nvSpPr>
          <p:spPr>
            <a:xfrm rot="18900000">
              <a:off x="380957" y="5570797"/>
              <a:ext cx="984059" cy="230832"/>
            </a:xfrm>
            <a:prstGeom prst="rect">
              <a:avLst/>
            </a:prstGeom>
            <a:noFill/>
          </p:spPr>
          <p:txBody>
            <a:bodyPr wrap="square" rtlCol="0">
              <a:spAutoFit/>
            </a:bodyPr>
            <a:lstStyle/>
            <a:p>
              <a:pPr algn="r"/>
              <a:r>
                <a:rPr lang="en-GB" sz="900" dirty="0">
                  <a:latin typeface="Arial" panose="020B0604020202020204" pitchFamily="34" charset="0"/>
                  <a:cs typeface="Arial" panose="020B0604020202020204" pitchFamily="34" charset="0"/>
                </a:rPr>
                <a:t>1X poly A</a:t>
              </a:r>
            </a:p>
          </p:txBody>
        </p:sp>
        <p:sp>
          <p:nvSpPr>
            <p:cNvPr id="187" name="文本框 186">
              <a:extLst>
                <a:ext uri="{FF2B5EF4-FFF2-40B4-BE49-F238E27FC236}">
                  <a16:creationId xmlns:a16="http://schemas.microsoft.com/office/drawing/2014/main" id="{B7F12E82-3CBF-40C8-96F8-8F627A401F0D}"/>
                </a:ext>
              </a:extLst>
            </p:cNvPr>
            <p:cNvSpPr txBox="1"/>
            <p:nvPr/>
          </p:nvSpPr>
          <p:spPr>
            <a:xfrm rot="18900000">
              <a:off x="685162" y="5549153"/>
              <a:ext cx="922842" cy="230832"/>
            </a:xfrm>
            <a:prstGeom prst="rect">
              <a:avLst/>
            </a:prstGeom>
            <a:noFill/>
          </p:spPr>
          <p:txBody>
            <a:bodyPr wrap="square" rtlCol="0">
              <a:spAutoFit/>
            </a:bodyPr>
            <a:lstStyle/>
            <a:p>
              <a:pPr algn="r"/>
              <a:r>
                <a:rPr lang="en-GB" sz="900" dirty="0">
                  <a:latin typeface="Arial" panose="020B0604020202020204" pitchFamily="34" charset="0"/>
                  <a:cs typeface="Arial" panose="020B0604020202020204" pitchFamily="34" charset="0"/>
                </a:rPr>
                <a:t>PT intron</a:t>
              </a:r>
            </a:p>
          </p:txBody>
        </p:sp>
        <p:sp>
          <p:nvSpPr>
            <p:cNvPr id="188" name="文本框 187">
              <a:extLst>
                <a:ext uri="{FF2B5EF4-FFF2-40B4-BE49-F238E27FC236}">
                  <a16:creationId xmlns:a16="http://schemas.microsoft.com/office/drawing/2014/main" id="{92A647AA-DBF4-46C7-B5FA-B9087C34746E}"/>
                </a:ext>
              </a:extLst>
            </p:cNvPr>
            <p:cNvSpPr txBox="1"/>
            <p:nvPr/>
          </p:nvSpPr>
          <p:spPr>
            <a:xfrm rot="18900000">
              <a:off x="907744" y="5561219"/>
              <a:ext cx="956969" cy="230832"/>
            </a:xfrm>
            <a:prstGeom prst="rect">
              <a:avLst/>
            </a:prstGeom>
            <a:noFill/>
          </p:spPr>
          <p:txBody>
            <a:bodyPr wrap="square" rtlCol="0">
              <a:spAutoFit/>
            </a:bodyPr>
            <a:lstStyle/>
            <a:p>
              <a:pPr algn="r"/>
              <a:r>
                <a:rPr lang="en-GB" sz="900" dirty="0">
                  <a:latin typeface="Arial" panose="020B0604020202020204" pitchFamily="34" charset="0"/>
                  <a:cs typeface="Arial" panose="020B0604020202020204" pitchFamily="34" charset="0"/>
                </a:rPr>
                <a:t>PS intron</a:t>
              </a:r>
            </a:p>
          </p:txBody>
        </p:sp>
        <p:sp>
          <p:nvSpPr>
            <p:cNvPr id="189" name="文本框 188">
              <a:extLst>
                <a:ext uri="{FF2B5EF4-FFF2-40B4-BE49-F238E27FC236}">
                  <a16:creationId xmlns:a16="http://schemas.microsoft.com/office/drawing/2014/main" id="{355E8CDF-07A9-4E9C-BAC2-ACB2266A872F}"/>
                </a:ext>
              </a:extLst>
            </p:cNvPr>
            <p:cNvSpPr txBox="1"/>
            <p:nvPr/>
          </p:nvSpPr>
          <p:spPr>
            <a:xfrm rot="18900000">
              <a:off x="1018309" y="5624040"/>
              <a:ext cx="1134655" cy="230832"/>
            </a:xfrm>
            <a:prstGeom prst="rect">
              <a:avLst/>
            </a:prstGeom>
            <a:noFill/>
          </p:spPr>
          <p:txBody>
            <a:bodyPr wrap="square" rtlCol="0">
              <a:spAutoFit/>
            </a:bodyPr>
            <a:lstStyle/>
            <a:p>
              <a:pPr algn="r"/>
              <a:r>
                <a:rPr lang="en-GB" sz="900" dirty="0">
                  <a:latin typeface="Arial" panose="020B0604020202020204" pitchFamily="34" charset="0"/>
                  <a:cs typeface="Arial" panose="020B0604020202020204" pitchFamily="34" charset="0"/>
                </a:rPr>
                <a:t>PST intron</a:t>
              </a:r>
            </a:p>
          </p:txBody>
        </p:sp>
        <p:sp>
          <p:nvSpPr>
            <p:cNvPr id="190" name="文本框 189">
              <a:extLst>
                <a:ext uri="{FF2B5EF4-FFF2-40B4-BE49-F238E27FC236}">
                  <a16:creationId xmlns:a16="http://schemas.microsoft.com/office/drawing/2014/main" id="{E0947253-007A-4240-971B-96A7CC8F0A61}"/>
                </a:ext>
              </a:extLst>
            </p:cNvPr>
            <p:cNvSpPr txBox="1"/>
            <p:nvPr/>
          </p:nvSpPr>
          <p:spPr>
            <a:xfrm rot="18900000">
              <a:off x="1356901" y="5564018"/>
              <a:ext cx="964886" cy="230832"/>
            </a:xfrm>
            <a:prstGeom prst="rect">
              <a:avLst/>
            </a:prstGeom>
            <a:noFill/>
          </p:spPr>
          <p:txBody>
            <a:bodyPr wrap="square" rtlCol="0">
              <a:spAutoFit/>
            </a:bodyPr>
            <a:lstStyle/>
            <a:p>
              <a:pPr algn="r"/>
              <a:r>
                <a:rPr lang="en-GB" sz="900" dirty="0">
                  <a:latin typeface="Arial" panose="020B0604020202020204" pitchFamily="34" charset="0"/>
                  <a:cs typeface="Arial" panose="020B0604020202020204" pitchFamily="34" charset="0"/>
                </a:rPr>
                <a:t>Blank</a:t>
              </a:r>
            </a:p>
          </p:txBody>
        </p:sp>
        <p:sp>
          <p:nvSpPr>
            <p:cNvPr id="191" name="文本框 190">
              <a:extLst>
                <a:ext uri="{FF2B5EF4-FFF2-40B4-BE49-F238E27FC236}">
                  <a16:creationId xmlns:a16="http://schemas.microsoft.com/office/drawing/2014/main" id="{FED5FFB0-AECB-4BA1-9579-9652DE132EF0}"/>
                </a:ext>
              </a:extLst>
            </p:cNvPr>
            <p:cNvSpPr txBox="1"/>
            <p:nvPr/>
          </p:nvSpPr>
          <p:spPr>
            <a:xfrm>
              <a:off x="1087529" y="4173034"/>
              <a:ext cx="724278" cy="230832"/>
            </a:xfrm>
            <a:prstGeom prst="rect">
              <a:avLst/>
            </a:prstGeom>
            <a:noFill/>
          </p:spPr>
          <p:txBody>
            <a:bodyPr wrap="square" rtlCol="0">
              <a:spAutoFit/>
            </a:bodyPr>
            <a:lstStyle/>
            <a:p>
              <a:r>
                <a:rPr lang="en-GB" sz="900" dirty="0">
                  <a:latin typeface="Arial" panose="020B0604020202020204" pitchFamily="34" charset="0"/>
                  <a:cs typeface="Arial" panose="020B0604020202020204" pitchFamily="34" charset="0"/>
                </a:rPr>
                <a:t>3146X</a:t>
              </a:r>
            </a:p>
          </p:txBody>
        </p:sp>
        <p:sp>
          <p:nvSpPr>
            <p:cNvPr id="192" name="文本框 191">
              <a:extLst>
                <a:ext uri="{FF2B5EF4-FFF2-40B4-BE49-F238E27FC236}">
                  <a16:creationId xmlns:a16="http://schemas.microsoft.com/office/drawing/2014/main" id="{139A82C9-443F-492B-AFB3-33440367E658}"/>
                </a:ext>
              </a:extLst>
            </p:cNvPr>
            <p:cNvSpPr txBox="1"/>
            <p:nvPr/>
          </p:nvSpPr>
          <p:spPr>
            <a:xfrm>
              <a:off x="1489174" y="4096104"/>
              <a:ext cx="436218" cy="230832"/>
            </a:xfrm>
            <a:prstGeom prst="rect">
              <a:avLst/>
            </a:prstGeom>
            <a:noFill/>
          </p:spPr>
          <p:txBody>
            <a:bodyPr wrap="square" rtlCol="0">
              <a:spAutoFit/>
            </a:bodyPr>
            <a:lstStyle/>
            <a:p>
              <a:r>
                <a:rPr lang="en-GB" sz="900" dirty="0">
                  <a:latin typeface="Arial" panose="020B0604020202020204" pitchFamily="34" charset="0"/>
                  <a:cs typeface="Arial" panose="020B0604020202020204" pitchFamily="34" charset="0"/>
                </a:rPr>
                <a:t>50X</a:t>
              </a:r>
            </a:p>
          </p:txBody>
        </p:sp>
        <p:sp>
          <p:nvSpPr>
            <p:cNvPr id="193" name="文本框 192">
              <a:extLst>
                <a:ext uri="{FF2B5EF4-FFF2-40B4-BE49-F238E27FC236}">
                  <a16:creationId xmlns:a16="http://schemas.microsoft.com/office/drawing/2014/main" id="{D51C2BA1-99D5-4971-BB49-DC977EC8B0E5}"/>
                </a:ext>
              </a:extLst>
            </p:cNvPr>
            <p:cNvSpPr txBox="1"/>
            <p:nvPr/>
          </p:nvSpPr>
          <p:spPr>
            <a:xfrm>
              <a:off x="1687802" y="4016598"/>
              <a:ext cx="724278" cy="230832"/>
            </a:xfrm>
            <a:prstGeom prst="rect">
              <a:avLst/>
            </a:prstGeom>
            <a:noFill/>
          </p:spPr>
          <p:txBody>
            <a:bodyPr wrap="square" rtlCol="0">
              <a:spAutoFit/>
            </a:bodyPr>
            <a:lstStyle/>
            <a:p>
              <a:r>
                <a:rPr lang="en-GB" sz="900" dirty="0">
                  <a:latin typeface="Arial" panose="020B0604020202020204" pitchFamily="34" charset="0"/>
                  <a:cs typeface="Arial" panose="020B0604020202020204" pitchFamily="34" charset="0"/>
                </a:rPr>
                <a:t>116,700X</a:t>
              </a:r>
            </a:p>
          </p:txBody>
        </p:sp>
        <p:grpSp>
          <p:nvGrpSpPr>
            <p:cNvPr id="194" name="组合 193">
              <a:extLst>
                <a:ext uri="{FF2B5EF4-FFF2-40B4-BE49-F238E27FC236}">
                  <a16:creationId xmlns:a16="http://schemas.microsoft.com/office/drawing/2014/main" id="{0803E54A-8DCE-4DD4-8AAC-7072306E6140}"/>
                </a:ext>
              </a:extLst>
            </p:cNvPr>
            <p:cNvGrpSpPr/>
            <p:nvPr/>
          </p:nvGrpSpPr>
          <p:grpSpPr>
            <a:xfrm>
              <a:off x="735221" y="3890262"/>
              <a:ext cx="814428" cy="381466"/>
              <a:chOff x="6611310" y="2231747"/>
              <a:chExt cx="505851" cy="329610"/>
            </a:xfrm>
          </p:grpSpPr>
          <p:sp>
            <p:nvSpPr>
              <p:cNvPr id="195" name="流程图: 接点 194">
                <a:extLst>
                  <a:ext uri="{FF2B5EF4-FFF2-40B4-BE49-F238E27FC236}">
                    <a16:creationId xmlns:a16="http://schemas.microsoft.com/office/drawing/2014/main" id="{27B565EE-8204-41D3-87BB-05D888F87095}"/>
                  </a:ext>
                </a:extLst>
              </p:cNvPr>
              <p:cNvSpPr/>
              <p:nvPr/>
            </p:nvSpPr>
            <p:spPr>
              <a:xfrm>
                <a:off x="6611310" y="2303593"/>
                <a:ext cx="45719" cy="45719"/>
              </a:xfrm>
              <a:prstGeom prst="flowChartConnector">
                <a:avLst/>
              </a:prstGeom>
              <a:solidFill>
                <a:schemeClr val="bg2">
                  <a:lumMod val="50000"/>
                </a:schemeClr>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196" name="流程图: 过程 195">
                <a:extLst>
                  <a:ext uri="{FF2B5EF4-FFF2-40B4-BE49-F238E27FC236}">
                    <a16:creationId xmlns:a16="http://schemas.microsoft.com/office/drawing/2014/main" id="{391B8EB9-BFE9-4CB5-BCAC-4F59F41024C3}"/>
                  </a:ext>
                </a:extLst>
              </p:cNvPr>
              <p:cNvSpPr/>
              <p:nvPr/>
            </p:nvSpPr>
            <p:spPr>
              <a:xfrm>
                <a:off x="6617093" y="2434319"/>
                <a:ext cx="55224" cy="55224"/>
              </a:xfrm>
              <a:prstGeom prst="flowChartProcess">
                <a:avLst/>
              </a:prstGeom>
              <a:solidFill>
                <a:schemeClr val="accent4">
                  <a:lumMod val="60000"/>
                  <a:lumOff val="4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197" name="文本框 196">
                <a:extLst>
                  <a:ext uri="{FF2B5EF4-FFF2-40B4-BE49-F238E27FC236}">
                    <a16:creationId xmlns:a16="http://schemas.microsoft.com/office/drawing/2014/main" id="{EEB82082-489A-4DA1-BF70-54469E093192}"/>
                  </a:ext>
                </a:extLst>
              </p:cNvPr>
              <p:cNvSpPr txBox="1"/>
              <p:nvPr/>
            </p:nvSpPr>
            <p:spPr>
              <a:xfrm>
                <a:off x="6634278" y="2361904"/>
                <a:ext cx="471399" cy="199453"/>
              </a:xfrm>
              <a:prstGeom prst="rect">
                <a:avLst/>
              </a:prstGeom>
              <a:noFill/>
            </p:spPr>
            <p:txBody>
              <a:bodyPr wrap="square" rtlCol="0">
                <a:spAutoFit/>
              </a:bodyPr>
              <a:lstStyle/>
              <a:p>
                <a:r>
                  <a:rPr lang="en-GB" sz="900" dirty="0">
                    <a:latin typeface="Arial" panose="020B0604020202020204" pitchFamily="34" charset="0"/>
                    <a:cs typeface="Arial" panose="020B0604020202020204" pitchFamily="34" charset="0"/>
                  </a:rPr>
                  <a:t>+ Cre</a:t>
                </a:r>
              </a:p>
            </p:txBody>
          </p:sp>
          <p:sp>
            <p:nvSpPr>
              <p:cNvPr id="198" name="文本框 197">
                <a:extLst>
                  <a:ext uri="{FF2B5EF4-FFF2-40B4-BE49-F238E27FC236}">
                    <a16:creationId xmlns:a16="http://schemas.microsoft.com/office/drawing/2014/main" id="{A611CF7C-6E6C-43FD-9C91-31A1D3C63A00}"/>
                  </a:ext>
                </a:extLst>
              </p:cNvPr>
              <p:cNvSpPr txBox="1"/>
              <p:nvPr/>
            </p:nvSpPr>
            <p:spPr>
              <a:xfrm>
                <a:off x="6634279" y="2231747"/>
                <a:ext cx="482882" cy="199453"/>
              </a:xfrm>
              <a:prstGeom prst="rect">
                <a:avLst/>
              </a:prstGeom>
              <a:noFill/>
            </p:spPr>
            <p:txBody>
              <a:bodyPr wrap="square" rtlCol="0">
                <a:spAutoFit/>
              </a:bodyPr>
              <a:lstStyle/>
              <a:p>
                <a:r>
                  <a:rPr lang="en-GB" sz="900" dirty="0">
                    <a:latin typeface="Arial" panose="020B0604020202020204" pitchFamily="34" charset="0"/>
                    <a:cs typeface="Arial" panose="020B0604020202020204" pitchFamily="34" charset="0"/>
                  </a:rPr>
                  <a:t>No Cre</a:t>
                </a:r>
              </a:p>
            </p:txBody>
          </p:sp>
        </p:grpSp>
      </p:grpSp>
      <p:grpSp>
        <p:nvGrpSpPr>
          <p:cNvPr id="6" name="组合 5">
            <a:extLst>
              <a:ext uri="{FF2B5EF4-FFF2-40B4-BE49-F238E27FC236}">
                <a16:creationId xmlns:a16="http://schemas.microsoft.com/office/drawing/2014/main" id="{D3ECCFF7-D420-0A84-DA56-3F897A5E8AC4}"/>
              </a:ext>
            </a:extLst>
          </p:cNvPr>
          <p:cNvGrpSpPr/>
          <p:nvPr/>
        </p:nvGrpSpPr>
        <p:grpSpPr>
          <a:xfrm>
            <a:off x="131777" y="4139863"/>
            <a:ext cx="2169224" cy="1687452"/>
            <a:chOff x="2499899" y="4177988"/>
            <a:chExt cx="2169224" cy="1687452"/>
          </a:xfrm>
        </p:grpSpPr>
        <p:sp>
          <p:nvSpPr>
            <p:cNvPr id="203" name="文本框 202">
              <a:extLst>
                <a:ext uri="{FF2B5EF4-FFF2-40B4-BE49-F238E27FC236}">
                  <a16:creationId xmlns:a16="http://schemas.microsoft.com/office/drawing/2014/main" id="{1352E210-5227-4DAB-BED8-395C37B8A7EF}"/>
                </a:ext>
              </a:extLst>
            </p:cNvPr>
            <p:cNvSpPr txBox="1"/>
            <p:nvPr/>
          </p:nvSpPr>
          <p:spPr>
            <a:xfrm rot="18900000">
              <a:off x="2499899" y="5626360"/>
              <a:ext cx="1130002" cy="230832"/>
            </a:xfrm>
            <a:prstGeom prst="rect">
              <a:avLst/>
            </a:prstGeom>
            <a:noFill/>
            <a:ln>
              <a:noFill/>
            </a:ln>
          </p:spPr>
          <p:txBody>
            <a:bodyPr wrap="square" rtlCol="0">
              <a:spAutoFit/>
            </a:bodyPr>
            <a:lstStyle/>
            <a:p>
              <a:pPr algn="r"/>
              <a:r>
                <a:rPr lang="en-GB" sz="900" dirty="0">
                  <a:latin typeface="Arial" panose="020B0604020202020204" pitchFamily="34" charset="0"/>
                  <a:cs typeface="Arial" panose="020B0604020202020204" pitchFamily="34" charset="0"/>
                </a:rPr>
                <a:t>SD-SA1 splice</a:t>
              </a:r>
            </a:p>
          </p:txBody>
        </p:sp>
        <p:graphicFrame>
          <p:nvGraphicFramePr>
            <p:cNvPr id="204" name="对象 203">
              <a:extLst>
                <a:ext uri="{FF2B5EF4-FFF2-40B4-BE49-F238E27FC236}">
                  <a16:creationId xmlns:a16="http://schemas.microsoft.com/office/drawing/2014/main" id="{B7F0B040-A41D-45DB-9DC0-C97846F1EBD6}"/>
                </a:ext>
              </a:extLst>
            </p:cNvPr>
            <p:cNvGraphicFramePr>
              <a:graphicFrameLocks noChangeAspect="1"/>
            </p:cNvGraphicFramePr>
            <p:nvPr>
              <p:extLst>
                <p:ext uri="{D42A27DB-BD31-4B8C-83A1-F6EECF244321}">
                  <p14:modId xmlns:p14="http://schemas.microsoft.com/office/powerpoint/2010/main" val="387311486"/>
                </p:ext>
              </p:extLst>
            </p:nvPr>
          </p:nvGraphicFramePr>
          <p:xfrm>
            <a:off x="2915742" y="4295234"/>
            <a:ext cx="1753381" cy="1139697"/>
          </p:xfrm>
          <a:graphic>
            <a:graphicData uri="http://schemas.openxmlformats.org/presentationml/2006/ole">
              <mc:AlternateContent xmlns:mc="http://schemas.openxmlformats.org/markup-compatibility/2006">
                <mc:Choice xmlns:v="urn:schemas-microsoft-com:vml" Requires="v">
                  <p:oleObj name="Prism 8" r:id="rId8" imgW="3564623" imgH="2358649" progId="Prism8.Document">
                    <p:embed/>
                  </p:oleObj>
                </mc:Choice>
                <mc:Fallback>
                  <p:oleObj name="Prism 8" r:id="rId8" imgW="3564623" imgH="2358649" progId="Prism8.Document">
                    <p:embed/>
                    <p:pic>
                      <p:nvPicPr>
                        <p:cNvPr id="204" name="对象 203">
                          <a:extLst>
                            <a:ext uri="{FF2B5EF4-FFF2-40B4-BE49-F238E27FC236}">
                              <a16:creationId xmlns:a16="http://schemas.microsoft.com/office/drawing/2014/main" id="{B7F0B040-A41D-45DB-9DC0-C97846F1EBD6}"/>
                            </a:ext>
                          </a:extLst>
                        </p:cNvPr>
                        <p:cNvPicPr>
                          <a:picLocks noChangeAspect="1" noChangeArrowheads="1"/>
                        </p:cNvPicPr>
                        <p:nvPr/>
                      </p:nvPicPr>
                      <p:blipFill>
                        <a:blip r:embed="rId9"/>
                        <a:srcRect/>
                        <a:stretch>
                          <a:fillRect/>
                        </a:stretch>
                      </p:blipFill>
                      <p:spPr bwMode="auto">
                        <a:xfrm>
                          <a:off x="2915742" y="4295234"/>
                          <a:ext cx="1753381" cy="1139697"/>
                        </a:xfrm>
                        <a:prstGeom prst="rect">
                          <a:avLst/>
                        </a:prstGeom>
                        <a:noFill/>
                        <a:ln w="9525">
                          <a:noFill/>
                          <a:miter lim="800000"/>
                          <a:headEnd/>
                          <a:tailEnd/>
                        </a:ln>
                        <a:effectLst/>
                      </p:spPr>
                    </p:pic>
                  </p:oleObj>
                </mc:Fallback>
              </mc:AlternateContent>
            </a:graphicData>
          </a:graphic>
        </p:graphicFrame>
        <p:sp>
          <p:nvSpPr>
            <p:cNvPr id="205" name="文本框 204">
              <a:extLst>
                <a:ext uri="{FF2B5EF4-FFF2-40B4-BE49-F238E27FC236}">
                  <a16:creationId xmlns:a16="http://schemas.microsoft.com/office/drawing/2014/main" id="{7DD2AB07-AB1B-43DF-8740-38F61B09A305}"/>
                </a:ext>
              </a:extLst>
            </p:cNvPr>
            <p:cNvSpPr txBox="1"/>
            <p:nvPr/>
          </p:nvSpPr>
          <p:spPr>
            <a:xfrm rot="18900000">
              <a:off x="2792400" y="5634608"/>
              <a:ext cx="1177167" cy="230832"/>
            </a:xfrm>
            <a:prstGeom prst="rect">
              <a:avLst/>
            </a:prstGeom>
            <a:noFill/>
            <a:ln>
              <a:noFill/>
            </a:ln>
          </p:spPr>
          <p:txBody>
            <a:bodyPr wrap="square" rtlCol="0">
              <a:spAutoFit/>
            </a:bodyPr>
            <a:lstStyle/>
            <a:p>
              <a:pPr algn="r"/>
              <a:r>
                <a:rPr lang="en-GB" sz="900" dirty="0">
                  <a:latin typeface="Arial" panose="020B0604020202020204" pitchFamily="34" charset="0"/>
                  <a:cs typeface="Arial" panose="020B0604020202020204" pitchFamily="34" charset="0"/>
                </a:rPr>
                <a:t>SD-SA2 splice</a:t>
              </a:r>
            </a:p>
          </p:txBody>
        </p:sp>
        <p:sp>
          <p:nvSpPr>
            <p:cNvPr id="206" name="文本框 205">
              <a:extLst>
                <a:ext uri="{FF2B5EF4-FFF2-40B4-BE49-F238E27FC236}">
                  <a16:creationId xmlns:a16="http://schemas.microsoft.com/office/drawing/2014/main" id="{C9AB1B45-5618-420B-AE48-7D071996273C}"/>
                </a:ext>
              </a:extLst>
            </p:cNvPr>
            <p:cNvSpPr txBox="1"/>
            <p:nvPr/>
          </p:nvSpPr>
          <p:spPr>
            <a:xfrm rot="18900000">
              <a:off x="3205790" y="5614697"/>
              <a:ext cx="1079776" cy="230832"/>
            </a:xfrm>
            <a:prstGeom prst="rect">
              <a:avLst/>
            </a:prstGeom>
            <a:noFill/>
            <a:ln>
              <a:noFill/>
            </a:ln>
          </p:spPr>
          <p:txBody>
            <a:bodyPr wrap="square" rtlCol="0">
              <a:spAutoFit/>
            </a:bodyPr>
            <a:lstStyle/>
            <a:p>
              <a:pPr algn="r"/>
              <a:r>
                <a:rPr lang="en-GB" sz="900" dirty="0">
                  <a:latin typeface="Arial" panose="020B0604020202020204" pitchFamily="34" charset="0"/>
                  <a:cs typeface="Arial" panose="020B0604020202020204" pitchFamily="34" charset="0"/>
                </a:rPr>
                <a:t>SD-SA1 splice</a:t>
              </a:r>
            </a:p>
          </p:txBody>
        </p:sp>
        <p:sp>
          <p:nvSpPr>
            <p:cNvPr id="207" name="文本框 206">
              <a:extLst>
                <a:ext uri="{FF2B5EF4-FFF2-40B4-BE49-F238E27FC236}">
                  <a16:creationId xmlns:a16="http://schemas.microsoft.com/office/drawing/2014/main" id="{42CB5655-7EF8-4995-998D-4E4CBA1DC00C}"/>
                </a:ext>
              </a:extLst>
            </p:cNvPr>
            <p:cNvSpPr txBox="1"/>
            <p:nvPr/>
          </p:nvSpPr>
          <p:spPr>
            <a:xfrm rot="18900000">
              <a:off x="3521814" y="5618747"/>
              <a:ext cx="1092532" cy="230832"/>
            </a:xfrm>
            <a:prstGeom prst="rect">
              <a:avLst/>
            </a:prstGeom>
            <a:noFill/>
            <a:ln>
              <a:noFill/>
            </a:ln>
          </p:spPr>
          <p:txBody>
            <a:bodyPr wrap="square" rtlCol="0">
              <a:spAutoFit/>
            </a:bodyPr>
            <a:lstStyle/>
            <a:p>
              <a:pPr algn="r"/>
              <a:r>
                <a:rPr lang="en-GB" sz="900" dirty="0">
                  <a:latin typeface="Arial" panose="020B0604020202020204" pitchFamily="34" charset="0"/>
                  <a:cs typeface="Arial" panose="020B0604020202020204" pitchFamily="34" charset="0"/>
                </a:rPr>
                <a:t>SD-SA2 splice</a:t>
              </a:r>
            </a:p>
          </p:txBody>
        </p:sp>
        <p:sp>
          <p:nvSpPr>
            <p:cNvPr id="227" name="文本框 226">
              <a:extLst>
                <a:ext uri="{FF2B5EF4-FFF2-40B4-BE49-F238E27FC236}">
                  <a16:creationId xmlns:a16="http://schemas.microsoft.com/office/drawing/2014/main" id="{A7369613-199A-4B3B-B2B3-BC21B2466320}"/>
                </a:ext>
              </a:extLst>
            </p:cNvPr>
            <p:cNvSpPr txBox="1"/>
            <p:nvPr/>
          </p:nvSpPr>
          <p:spPr>
            <a:xfrm rot="16200000">
              <a:off x="2121714" y="4903844"/>
              <a:ext cx="1546418" cy="230832"/>
            </a:xfrm>
            <a:prstGeom prst="rect">
              <a:avLst/>
            </a:prstGeom>
            <a:noFill/>
            <a:ln>
              <a:noFill/>
            </a:ln>
          </p:spPr>
          <p:txBody>
            <a:bodyPr wrap="square" rtlCol="0">
              <a:spAutoFit/>
            </a:bodyPr>
            <a:lstStyle/>
            <a:p>
              <a:pPr algn="r"/>
              <a:r>
                <a:rPr lang="en-GB" sz="900" dirty="0">
                  <a:latin typeface="Arial" panose="020B0604020202020204" pitchFamily="34" charset="0"/>
                  <a:cs typeface="Arial" panose="020B0604020202020204" pitchFamily="34" charset="0"/>
                </a:rPr>
                <a:t>% of total </a:t>
              </a:r>
              <a:r>
                <a:rPr lang="en-GB" sz="900" dirty="0" err="1">
                  <a:latin typeface="Arial" panose="020B0604020202020204" pitchFamily="34" charset="0"/>
                  <a:cs typeface="Arial" panose="020B0604020202020204" pitchFamily="34" charset="0"/>
                </a:rPr>
                <a:t>Gluc</a:t>
              </a:r>
              <a:r>
                <a:rPr lang="en-GB" sz="900" dirty="0">
                  <a:latin typeface="Arial" panose="020B0604020202020204" pitchFamily="34" charset="0"/>
                  <a:cs typeface="Arial" panose="020B0604020202020204" pitchFamily="34" charset="0"/>
                </a:rPr>
                <a:t> mRNA</a:t>
              </a:r>
            </a:p>
          </p:txBody>
        </p:sp>
        <p:cxnSp>
          <p:nvCxnSpPr>
            <p:cNvPr id="210" name="直接连接符 209">
              <a:extLst>
                <a:ext uri="{FF2B5EF4-FFF2-40B4-BE49-F238E27FC236}">
                  <a16:creationId xmlns:a16="http://schemas.microsoft.com/office/drawing/2014/main" id="{A1817199-E60F-4C53-89DB-EE01A34E38E3}"/>
                </a:ext>
              </a:extLst>
            </p:cNvPr>
            <p:cNvCxnSpPr>
              <a:cxnSpLocks/>
            </p:cNvCxnSpPr>
            <p:nvPr/>
          </p:nvCxnSpPr>
          <p:spPr>
            <a:xfrm>
              <a:off x="3295984" y="4396669"/>
              <a:ext cx="499965"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5" name="直接连接符 214">
              <a:extLst>
                <a:ext uri="{FF2B5EF4-FFF2-40B4-BE49-F238E27FC236}">
                  <a16:creationId xmlns:a16="http://schemas.microsoft.com/office/drawing/2014/main" id="{15A9CEE9-CFA6-493D-AF3F-218129912EC3}"/>
                </a:ext>
              </a:extLst>
            </p:cNvPr>
            <p:cNvCxnSpPr>
              <a:cxnSpLocks/>
            </p:cNvCxnSpPr>
            <p:nvPr/>
          </p:nvCxnSpPr>
          <p:spPr>
            <a:xfrm>
              <a:off x="3925737" y="4396669"/>
              <a:ext cx="499965"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216" name="文本框 215">
              <a:extLst>
                <a:ext uri="{FF2B5EF4-FFF2-40B4-BE49-F238E27FC236}">
                  <a16:creationId xmlns:a16="http://schemas.microsoft.com/office/drawing/2014/main" id="{31400DE1-D8E8-450C-B7C3-5153C38A1A11}"/>
                </a:ext>
              </a:extLst>
            </p:cNvPr>
            <p:cNvSpPr txBox="1"/>
            <p:nvPr/>
          </p:nvSpPr>
          <p:spPr>
            <a:xfrm>
              <a:off x="3056478" y="4177988"/>
              <a:ext cx="802413" cy="230832"/>
            </a:xfrm>
            <a:prstGeom prst="rect">
              <a:avLst/>
            </a:prstGeom>
            <a:noFill/>
          </p:spPr>
          <p:txBody>
            <a:bodyPr wrap="square" rtlCol="0">
              <a:spAutoFit/>
            </a:bodyPr>
            <a:lstStyle/>
            <a:p>
              <a:pPr algn="r"/>
              <a:r>
                <a:rPr lang="en-GB" sz="900" dirty="0">
                  <a:latin typeface="Arial" panose="020B0604020202020204" pitchFamily="34" charset="0"/>
                  <a:cs typeface="Arial" panose="020B0604020202020204" pitchFamily="34" charset="0"/>
                </a:rPr>
                <a:t>No Cre</a:t>
              </a:r>
            </a:p>
          </p:txBody>
        </p:sp>
        <p:sp>
          <p:nvSpPr>
            <p:cNvPr id="217" name="文本框 216">
              <a:extLst>
                <a:ext uri="{FF2B5EF4-FFF2-40B4-BE49-F238E27FC236}">
                  <a16:creationId xmlns:a16="http://schemas.microsoft.com/office/drawing/2014/main" id="{41A5806B-78F9-4E38-B6A4-612BA0E19E00}"/>
                </a:ext>
              </a:extLst>
            </p:cNvPr>
            <p:cNvSpPr txBox="1"/>
            <p:nvPr/>
          </p:nvSpPr>
          <p:spPr>
            <a:xfrm>
              <a:off x="3614572" y="4177988"/>
              <a:ext cx="802413" cy="230832"/>
            </a:xfrm>
            <a:prstGeom prst="rect">
              <a:avLst/>
            </a:prstGeom>
            <a:noFill/>
          </p:spPr>
          <p:txBody>
            <a:bodyPr wrap="square" rtlCol="0">
              <a:spAutoFit/>
            </a:bodyPr>
            <a:lstStyle/>
            <a:p>
              <a:pPr algn="r"/>
              <a:r>
                <a:rPr lang="en-GB" sz="900" dirty="0">
                  <a:latin typeface="Arial" panose="020B0604020202020204" pitchFamily="34" charset="0"/>
                  <a:cs typeface="Arial" panose="020B0604020202020204" pitchFamily="34" charset="0"/>
                </a:rPr>
                <a:t>+ Cre</a:t>
              </a:r>
            </a:p>
          </p:txBody>
        </p:sp>
        <p:grpSp>
          <p:nvGrpSpPr>
            <p:cNvPr id="222" name="组合 221">
              <a:extLst>
                <a:ext uri="{FF2B5EF4-FFF2-40B4-BE49-F238E27FC236}">
                  <a16:creationId xmlns:a16="http://schemas.microsoft.com/office/drawing/2014/main" id="{84D0AA41-8AD8-4D00-A98A-B355556E77AC}"/>
                </a:ext>
              </a:extLst>
            </p:cNvPr>
            <p:cNvGrpSpPr/>
            <p:nvPr/>
          </p:nvGrpSpPr>
          <p:grpSpPr>
            <a:xfrm>
              <a:off x="3507961" y="4643633"/>
              <a:ext cx="909024" cy="374759"/>
              <a:chOff x="2565018" y="4172807"/>
              <a:chExt cx="785452" cy="323815"/>
            </a:xfrm>
          </p:grpSpPr>
          <p:sp>
            <p:nvSpPr>
              <p:cNvPr id="218" name="流程图: 接点 217">
                <a:extLst>
                  <a:ext uri="{FF2B5EF4-FFF2-40B4-BE49-F238E27FC236}">
                    <a16:creationId xmlns:a16="http://schemas.microsoft.com/office/drawing/2014/main" id="{73982452-02AE-4007-A432-6D65FE2928EB}"/>
                  </a:ext>
                </a:extLst>
              </p:cNvPr>
              <p:cNvSpPr/>
              <p:nvPr/>
            </p:nvSpPr>
            <p:spPr>
              <a:xfrm>
                <a:off x="2571348" y="4246366"/>
                <a:ext cx="45719" cy="45719"/>
              </a:xfrm>
              <a:prstGeom prst="flowChartConnector">
                <a:avLst/>
              </a:prstGeom>
              <a:solidFill>
                <a:srgbClr val="94641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219" name="流程图: 过程 218">
                <a:extLst>
                  <a:ext uri="{FF2B5EF4-FFF2-40B4-BE49-F238E27FC236}">
                    <a16:creationId xmlns:a16="http://schemas.microsoft.com/office/drawing/2014/main" id="{3F398144-601F-42E5-BB92-FFF47ACF4357}"/>
                  </a:ext>
                </a:extLst>
              </p:cNvPr>
              <p:cNvSpPr/>
              <p:nvPr/>
            </p:nvSpPr>
            <p:spPr>
              <a:xfrm>
                <a:off x="2577131" y="4369225"/>
                <a:ext cx="45719" cy="55224"/>
              </a:xfrm>
              <a:prstGeom prst="flowChartProcess">
                <a:avLst/>
              </a:prstGeom>
              <a:solidFill>
                <a:srgbClr val="FF808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220" name="文本框 219">
                <a:extLst>
                  <a:ext uri="{FF2B5EF4-FFF2-40B4-BE49-F238E27FC236}">
                    <a16:creationId xmlns:a16="http://schemas.microsoft.com/office/drawing/2014/main" id="{C4C73B0A-9203-40C0-9E2F-F125A3AF0386}"/>
                  </a:ext>
                </a:extLst>
              </p:cNvPr>
              <p:cNvSpPr txBox="1"/>
              <p:nvPr/>
            </p:nvSpPr>
            <p:spPr>
              <a:xfrm>
                <a:off x="2565018" y="4297169"/>
                <a:ext cx="736848" cy="199453"/>
              </a:xfrm>
              <a:prstGeom prst="rect">
                <a:avLst/>
              </a:prstGeom>
              <a:noFill/>
            </p:spPr>
            <p:txBody>
              <a:bodyPr wrap="square" rtlCol="0">
                <a:spAutoFit/>
              </a:bodyPr>
              <a:lstStyle/>
              <a:p>
                <a:r>
                  <a:rPr lang="en-GB" sz="900" dirty="0">
                    <a:latin typeface="Arial" panose="020B0604020202020204" pitchFamily="34" charset="0"/>
                    <a:cs typeface="Arial" panose="020B0604020202020204" pitchFamily="34" charset="0"/>
                  </a:rPr>
                  <a:t>PST intron</a:t>
                </a:r>
              </a:p>
            </p:txBody>
          </p:sp>
          <p:sp>
            <p:nvSpPr>
              <p:cNvPr id="221" name="文本框 220">
                <a:extLst>
                  <a:ext uri="{FF2B5EF4-FFF2-40B4-BE49-F238E27FC236}">
                    <a16:creationId xmlns:a16="http://schemas.microsoft.com/office/drawing/2014/main" id="{CD4B0E0A-CCB6-459D-AC7A-3EB6CFEE9C20}"/>
                  </a:ext>
                </a:extLst>
              </p:cNvPr>
              <p:cNvSpPr txBox="1"/>
              <p:nvPr/>
            </p:nvSpPr>
            <p:spPr>
              <a:xfrm>
                <a:off x="2566732" y="4172807"/>
                <a:ext cx="783738" cy="199453"/>
              </a:xfrm>
              <a:prstGeom prst="rect">
                <a:avLst/>
              </a:prstGeom>
              <a:noFill/>
            </p:spPr>
            <p:txBody>
              <a:bodyPr wrap="square" rtlCol="0">
                <a:spAutoFit/>
              </a:bodyPr>
              <a:lstStyle/>
              <a:p>
                <a:r>
                  <a:rPr lang="en-GB" sz="900" dirty="0">
                    <a:latin typeface="Arial" panose="020B0604020202020204" pitchFamily="34" charset="0"/>
                    <a:cs typeface="Arial" panose="020B0604020202020204" pitchFamily="34" charset="0"/>
                  </a:rPr>
                  <a:t>PS intron</a:t>
                </a:r>
              </a:p>
            </p:txBody>
          </p:sp>
        </p:grpSp>
      </p:grpSp>
      <p:grpSp>
        <p:nvGrpSpPr>
          <p:cNvPr id="230" name="组合 229">
            <a:extLst>
              <a:ext uri="{FF2B5EF4-FFF2-40B4-BE49-F238E27FC236}">
                <a16:creationId xmlns:a16="http://schemas.microsoft.com/office/drawing/2014/main" id="{D7CF8564-3193-4548-B826-C043ED4614D2}"/>
              </a:ext>
            </a:extLst>
          </p:cNvPr>
          <p:cNvGrpSpPr/>
          <p:nvPr/>
        </p:nvGrpSpPr>
        <p:grpSpPr>
          <a:xfrm>
            <a:off x="2785564" y="4194471"/>
            <a:ext cx="1544820" cy="1563876"/>
            <a:chOff x="2155174" y="3870325"/>
            <a:chExt cx="1334819" cy="1351286"/>
          </a:xfrm>
        </p:grpSpPr>
        <p:graphicFrame>
          <p:nvGraphicFramePr>
            <p:cNvPr id="225" name="对象 224">
              <a:extLst>
                <a:ext uri="{FF2B5EF4-FFF2-40B4-BE49-F238E27FC236}">
                  <a16:creationId xmlns:a16="http://schemas.microsoft.com/office/drawing/2014/main" id="{CC3D1FE2-354C-498D-B967-091DD95B5DF1}"/>
                </a:ext>
              </a:extLst>
            </p:cNvPr>
            <p:cNvGraphicFramePr>
              <a:graphicFrameLocks noChangeAspect="1"/>
            </p:cNvGraphicFramePr>
            <p:nvPr>
              <p:extLst>
                <p:ext uri="{D42A27DB-BD31-4B8C-83A1-F6EECF244321}">
                  <p14:modId xmlns:p14="http://schemas.microsoft.com/office/powerpoint/2010/main" val="4025062485"/>
                </p:ext>
              </p:extLst>
            </p:nvPr>
          </p:nvGraphicFramePr>
          <p:xfrm>
            <a:off x="2301875" y="3870325"/>
            <a:ext cx="909638" cy="1212850"/>
          </p:xfrm>
          <a:graphic>
            <a:graphicData uri="http://schemas.openxmlformats.org/presentationml/2006/ole">
              <mc:AlternateContent xmlns:mc="http://schemas.openxmlformats.org/markup-compatibility/2006">
                <mc:Choice xmlns:v="urn:schemas-microsoft-com:vml" Requires="v">
                  <p:oleObj name="Prism 8" r:id="rId10" imgW="1828049" imgH="2558534" progId="Prism8.Document">
                    <p:embed/>
                  </p:oleObj>
                </mc:Choice>
                <mc:Fallback>
                  <p:oleObj name="Prism 8" r:id="rId10" imgW="1828049" imgH="2558534" progId="Prism8.Document">
                    <p:embed/>
                    <p:pic>
                      <p:nvPicPr>
                        <p:cNvPr id="225" name="对象 224">
                          <a:extLst>
                            <a:ext uri="{FF2B5EF4-FFF2-40B4-BE49-F238E27FC236}">
                              <a16:creationId xmlns:a16="http://schemas.microsoft.com/office/drawing/2014/main" id="{CC3D1FE2-354C-498D-B967-091DD95B5DF1}"/>
                            </a:ext>
                          </a:extLst>
                        </p:cNvPr>
                        <p:cNvPicPr>
                          <a:picLocks noChangeAspect="1" noChangeArrowheads="1"/>
                        </p:cNvPicPr>
                        <p:nvPr/>
                      </p:nvPicPr>
                      <p:blipFill>
                        <a:blip r:embed="rId11"/>
                        <a:srcRect/>
                        <a:stretch>
                          <a:fillRect/>
                        </a:stretch>
                      </p:blipFill>
                      <p:spPr bwMode="auto">
                        <a:xfrm>
                          <a:off x="2301875" y="3870325"/>
                          <a:ext cx="909638" cy="1212850"/>
                        </a:xfrm>
                        <a:prstGeom prst="rect">
                          <a:avLst/>
                        </a:prstGeom>
                        <a:noFill/>
                        <a:ln w="9525">
                          <a:noFill/>
                          <a:miter lim="800000"/>
                          <a:headEnd/>
                          <a:tailEnd/>
                        </a:ln>
                        <a:effectLst/>
                      </p:spPr>
                    </p:pic>
                  </p:oleObj>
                </mc:Fallback>
              </mc:AlternateContent>
            </a:graphicData>
          </a:graphic>
        </p:graphicFrame>
        <p:sp>
          <p:nvSpPr>
            <p:cNvPr id="228" name="文本框 227">
              <a:extLst>
                <a:ext uri="{FF2B5EF4-FFF2-40B4-BE49-F238E27FC236}">
                  <a16:creationId xmlns:a16="http://schemas.microsoft.com/office/drawing/2014/main" id="{3C0728DC-E044-44EC-8235-67EEA4230E9B}"/>
                </a:ext>
              </a:extLst>
            </p:cNvPr>
            <p:cNvSpPr txBox="1"/>
            <p:nvPr/>
          </p:nvSpPr>
          <p:spPr>
            <a:xfrm rot="16200000">
              <a:off x="1600007" y="4466991"/>
              <a:ext cx="1309787" cy="199453"/>
            </a:xfrm>
            <a:prstGeom prst="rect">
              <a:avLst/>
            </a:prstGeom>
            <a:noFill/>
            <a:ln>
              <a:noFill/>
            </a:ln>
          </p:spPr>
          <p:txBody>
            <a:bodyPr wrap="square" rtlCol="0">
              <a:spAutoFit/>
            </a:bodyPr>
            <a:lstStyle/>
            <a:p>
              <a:pPr algn="r"/>
              <a:r>
                <a:rPr lang="en-GB" sz="900" dirty="0">
                  <a:latin typeface="Arial" panose="020B0604020202020204" pitchFamily="34" charset="0"/>
                  <a:cs typeface="Arial" panose="020B0604020202020204" pitchFamily="34" charset="0"/>
                </a:rPr>
                <a:t>% of total </a:t>
              </a:r>
              <a:r>
                <a:rPr lang="en-GB" sz="900" dirty="0" err="1">
                  <a:latin typeface="Arial" panose="020B0604020202020204" pitchFamily="34" charset="0"/>
                  <a:cs typeface="Arial" panose="020B0604020202020204" pitchFamily="34" charset="0"/>
                </a:rPr>
                <a:t>Gluc</a:t>
              </a:r>
              <a:r>
                <a:rPr lang="en-GB" sz="900" dirty="0">
                  <a:latin typeface="Arial" panose="020B0604020202020204" pitchFamily="34" charset="0"/>
                  <a:cs typeface="Arial" panose="020B0604020202020204" pitchFamily="34" charset="0"/>
                </a:rPr>
                <a:t> mRNA</a:t>
              </a:r>
            </a:p>
          </p:txBody>
        </p:sp>
        <p:sp>
          <p:nvSpPr>
            <p:cNvPr id="229" name="文本框 228">
              <a:extLst>
                <a:ext uri="{FF2B5EF4-FFF2-40B4-BE49-F238E27FC236}">
                  <a16:creationId xmlns:a16="http://schemas.microsoft.com/office/drawing/2014/main" id="{BB0D0998-307A-42ED-A36C-72A8F89BAF63}"/>
                </a:ext>
              </a:extLst>
            </p:cNvPr>
            <p:cNvSpPr txBox="1"/>
            <p:nvPr/>
          </p:nvSpPr>
          <p:spPr>
            <a:xfrm>
              <a:off x="2158169" y="4947558"/>
              <a:ext cx="1331824" cy="199453"/>
            </a:xfrm>
            <a:prstGeom prst="rect">
              <a:avLst/>
            </a:prstGeom>
            <a:noFill/>
          </p:spPr>
          <p:txBody>
            <a:bodyPr wrap="square" rtlCol="0">
              <a:spAutoFit/>
            </a:bodyPr>
            <a:lstStyle/>
            <a:p>
              <a:pPr algn="ctr"/>
              <a:r>
                <a:rPr lang="en-GB" sz="900" dirty="0">
                  <a:latin typeface="Arial" panose="020B0604020202020204" pitchFamily="34" charset="0"/>
                  <a:cs typeface="Arial" panose="020B0604020202020204" pitchFamily="34" charset="0"/>
                </a:rPr>
                <a:t>SD-SA2 spliced RNA</a:t>
              </a:r>
            </a:p>
          </p:txBody>
        </p:sp>
      </p:grpSp>
      <p:sp>
        <p:nvSpPr>
          <p:cNvPr id="315" name="文本框 314">
            <a:extLst>
              <a:ext uri="{FF2B5EF4-FFF2-40B4-BE49-F238E27FC236}">
                <a16:creationId xmlns:a16="http://schemas.microsoft.com/office/drawing/2014/main" id="{1AF889D1-3219-C84A-2200-7D51B9AD403B}"/>
              </a:ext>
            </a:extLst>
          </p:cNvPr>
          <p:cNvSpPr txBox="1"/>
          <p:nvPr/>
        </p:nvSpPr>
        <p:spPr>
          <a:xfrm>
            <a:off x="14185" y="9496454"/>
            <a:ext cx="5090026" cy="276999"/>
          </a:xfrm>
          <a:prstGeom prst="rect">
            <a:avLst/>
          </a:prstGeom>
          <a:noFill/>
        </p:spPr>
        <p:txBody>
          <a:bodyPr wrap="square" rtlCol="0">
            <a:spAutoFit/>
          </a:bodyPr>
          <a:lstStyle/>
          <a:p>
            <a:r>
              <a:rPr lang="en-US" altLang="zh-CN" sz="1200" dirty="0">
                <a:latin typeface="Arial" panose="020B0604020202020204" pitchFamily="34" charset="0"/>
                <a:cs typeface="Arial" panose="020B0604020202020204" pitchFamily="34" charset="0"/>
              </a:rPr>
              <a:t>Fig.3 Design and characterization of splicing trap for gene regulation.</a:t>
            </a:r>
            <a:endParaRPr lang="en-GB" sz="1200" dirty="0">
              <a:latin typeface="Arial" panose="020B0604020202020204" pitchFamily="34" charset="0"/>
              <a:cs typeface="Arial" panose="020B0604020202020204" pitchFamily="34" charset="0"/>
            </a:endParaRPr>
          </a:p>
        </p:txBody>
      </p:sp>
      <p:grpSp>
        <p:nvGrpSpPr>
          <p:cNvPr id="11" name="组合 10">
            <a:extLst>
              <a:ext uri="{FF2B5EF4-FFF2-40B4-BE49-F238E27FC236}">
                <a16:creationId xmlns:a16="http://schemas.microsoft.com/office/drawing/2014/main" id="{2B18E160-D10E-ACC4-9551-A492C03813F6}"/>
              </a:ext>
            </a:extLst>
          </p:cNvPr>
          <p:cNvGrpSpPr/>
          <p:nvPr/>
        </p:nvGrpSpPr>
        <p:grpSpPr>
          <a:xfrm>
            <a:off x="4535684" y="4032233"/>
            <a:ext cx="2402902" cy="1702795"/>
            <a:chOff x="4535684" y="2383311"/>
            <a:chExt cx="2402902" cy="1702795"/>
          </a:xfrm>
        </p:grpSpPr>
        <p:grpSp>
          <p:nvGrpSpPr>
            <p:cNvPr id="8" name="组合 7">
              <a:extLst>
                <a:ext uri="{FF2B5EF4-FFF2-40B4-BE49-F238E27FC236}">
                  <a16:creationId xmlns:a16="http://schemas.microsoft.com/office/drawing/2014/main" id="{CA75C098-3CF1-1F1B-F7D9-ED0E473EDE8E}"/>
                </a:ext>
              </a:extLst>
            </p:cNvPr>
            <p:cNvGrpSpPr/>
            <p:nvPr/>
          </p:nvGrpSpPr>
          <p:grpSpPr>
            <a:xfrm>
              <a:off x="4535684" y="2394515"/>
              <a:ext cx="1629961" cy="1691591"/>
              <a:chOff x="1227267" y="6479775"/>
              <a:chExt cx="1629961" cy="1691591"/>
            </a:xfrm>
          </p:grpSpPr>
          <p:grpSp>
            <p:nvGrpSpPr>
              <p:cNvPr id="233" name="组合 232">
                <a:extLst>
                  <a:ext uri="{FF2B5EF4-FFF2-40B4-BE49-F238E27FC236}">
                    <a16:creationId xmlns:a16="http://schemas.microsoft.com/office/drawing/2014/main" id="{0D54054C-0E08-4A09-9795-0013D9396ADC}"/>
                  </a:ext>
                </a:extLst>
              </p:cNvPr>
              <p:cNvGrpSpPr/>
              <p:nvPr/>
            </p:nvGrpSpPr>
            <p:grpSpPr>
              <a:xfrm>
                <a:off x="1227267" y="6479775"/>
                <a:ext cx="1424263" cy="1691591"/>
                <a:chOff x="3043869" y="3804386"/>
                <a:chExt cx="1230651" cy="1461639"/>
              </a:xfrm>
            </p:grpSpPr>
            <p:graphicFrame>
              <p:nvGraphicFramePr>
                <p:cNvPr id="226" name="对象 225">
                  <a:extLst>
                    <a:ext uri="{FF2B5EF4-FFF2-40B4-BE49-F238E27FC236}">
                      <a16:creationId xmlns:a16="http://schemas.microsoft.com/office/drawing/2014/main" id="{CBD2328B-B126-4B56-A81F-1658555143F4}"/>
                    </a:ext>
                  </a:extLst>
                </p:cNvPr>
                <p:cNvGraphicFramePr>
                  <a:graphicFrameLocks noChangeAspect="1"/>
                </p:cNvGraphicFramePr>
                <p:nvPr>
                  <p:extLst>
                    <p:ext uri="{D42A27DB-BD31-4B8C-83A1-F6EECF244321}">
                      <p14:modId xmlns:p14="http://schemas.microsoft.com/office/powerpoint/2010/main" val="3975560493"/>
                    </p:ext>
                  </p:extLst>
                </p:nvPr>
              </p:nvGraphicFramePr>
              <p:xfrm>
                <a:off x="3297410" y="3901561"/>
                <a:ext cx="977110" cy="1246845"/>
              </p:xfrm>
              <a:graphic>
                <a:graphicData uri="http://schemas.openxmlformats.org/presentationml/2006/ole">
                  <mc:AlternateContent xmlns:mc="http://schemas.openxmlformats.org/markup-compatibility/2006">
                    <mc:Choice xmlns:v="urn:schemas-microsoft-com:vml" Requires="v">
                      <p:oleObj name="Prism 8" r:id="rId12" imgW="1955897" imgH="2631646" progId="Prism8.Document">
                        <p:embed/>
                      </p:oleObj>
                    </mc:Choice>
                    <mc:Fallback>
                      <p:oleObj name="Prism 8" r:id="rId12" imgW="1955897" imgH="2631646" progId="Prism8.Document">
                        <p:embed/>
                        <p:pic>
                          <p:nvPicPr>
                            <p:cNvPr id="226" name="对象 225">
                              <a:extLst>
                                <a:ext uri="{FF2B5EF4-FFF2-40B4-BE49-F238E27FC236}">
                                  <a16:creationId xmlns:a16="http://schemas.microsoft.com/office/drawing/2014/main" id="{CBD2328B-B126-4B56-A81F-1658555143F4}"/>
                                </a:ext>
                              </a:extLst>
                            </p:cNvPr>
                            <p:cNvPicPr>
                              <a:picLocks noChangeAspect="1" noChangeArrowheads="1"/>
                            </p:cNvPicPr>
                            <p:nvPr/>
                          </p:nvPicPr>
                          <p:blipFill>
                            <a:blip r:embed="rId13"/>
                            <a:srcRect/>
                            <a:stretch>
                              <a:fillRect/>
                            </a:stretch>
                          </p:blipFill>
                          <p:spPr bwMode="auto">
                            <a:xfrm>
                              <a:off x="3297410" y="3901561"/>
                              <a:ext cx="977110" cy="1246845"/>
                            </a:xfrm>
                            <a:prstGeom prst="rect">
                              <a:avLst/>
                            </a:prstGeom>
                            <a:noFill/>
                            <a:ln w="9525">
                              <a:noFill/>
                              <a:miter lim="800000"/>
                              <a:headEnd/>
                              <a:tailEnd/>
                            </a:ln>
                            <a:effectLst/>
                          </p:spPr>
                        </p:pic>
                      </p:oleObj>
                    </mc:Fallback>
                  </mc:AlternateContent>
                </a:graphicData>
              </a:graphic>
            </p:graphicFrame>
            <p:sp>
              <p:nvSpPr>
                <p:cNvPr id="231" name="文本框 230">
                  <a:extLst>
                    <a:ext uri="{FF2B5EF4-FFF2-40B4-BE49-F238E27FC236}">
                      <a16:creationId xmlns:a16="http://schemas.microsoft.com/office/drawing/2014/main" id="{87BDE122-4EBE-41CA-B352-075B23B513B8}"/>
                    </a:ext>
                  </a:extLst>
                </p:cNvPr>
                <p:cNvSpPr txBox="1"/>
                <p:nvPr/>
              </p:nvSpPr>
              <p:spPr>
                <a:xfrm rot="16200000">
                  <a:off x="2472612" y="4375643"/>
                  <a:ext cx="1461639" cy="319125"/>
                </a:xfrm>
                <a:prstGeom prst="rect">
                  <a:avLst/>
                </a:prstGeom>
                <a:noFill/>
                <a:ln>
                  <a:noFill/>
                </a:ln>
              </p:spPr>
              <p:txBody>
                <a:bodyPr wrap="square" rtlCol="0">
                  <a:spAutoFit/>
                </a:bodyPr>
                <a:lstStyle/>
                <a:p>
                  <a:pPr algn="ctr"/>
                  <a:r>
                    <a:rPr lang="en-GB" sz="900" dirty="0">
                      <a:latin typeface="Arial" panose="020B0604020202020204" pitchFamily="34" charset="0"/>
                      <a:cs typeface="Arial" panose="020B0604020202020204" pitchFamily="34" charset="0"/>
                    </a:rPr>
                    <a:t>Relative copy of mRNA/GAPDH</a:t>
                  </a:r>
                </a:p>
              </p:txBody>
            </p:sp>
          </p:grpSp>
          <p:sp>
            <p:nvSpPr>
              <p:cNvPr id="342" name="文本框 341">
                <a:extLst>
                  <a:ext uri="{FF2B5EF4-FFF2-40B4-BE49-F238E27FC236}">
                    <a16:creationId xmlns:a16="http://schemas.microsoft.com/office/drawing/2014/main" id="{757581D5-DBE7-9133-31B2-306CD4977C1D}"/>
                  </a:ext>
                </a:extLst>
              </p:cNvPr>
              <p:cNvSpPr txBox="1"/>
              <p:nvPr/>
            </p:nvSpPr>
            <p:spPr>
              <a:xfrm>
                <a:off x="1340063" y="7855224"/>
                <a:ext cx="1517165" cy="230832"/>
              </a:xfrm>
              <a:prstGeom prst="rect">
                <a:avLst/>
              </a:prstGeom>
              <a:noFill/>
            </p:spPr>
            <p:txBody>
              <a:bodyPr wrap="square" rtlCol="0">
                <a:spAutoFit/>
              </a:bodyPr>
              <a:lstStyle/>
              <a:p>
                <a:pPr algn="ctr"/>
                <a:r>
                  <a:rPr lang="en-GB" sz="900" dirty="0">
                    <a:latin typeface="Arial" panose="020B0604020202020204" pitchFamily="34" charset="0"/>
                    <a:cs typeface="Arial" panose="020B0604020202020204" pitchFamily="34" charset="0"/>
                  </a:rPr>
                  <a:t>SD-SA2 spliced RNA</a:t>
                </a:r>
              </a:p>
            </p:txBody>
          </p:sp>
        </p:grpSp>
        <p:grpSp>
          <p:nvGrpSpPr>
            <p:cNvPr id="343" name="组合 342">
              <a:extLst>
                <a:ext uri="{FF2B5EF4-FFF2-40B4-BE49-F238E27FC236}">
                  <a16:creationId xmlns:a16="http://schemas.microsoft.com/office/drawing/2014/main" id="{3748C0E5-7FDA-A534-DB6E-C56A157EB519}"/>
                </a:ext>
              </a:extLst>
            </p:cNvPr>
            <p:cNvGrpSpPr/>
            <p:nvPr/>
          </p:nvGrpSpPr>
          <p:grpSpPr>
            <a:xfrm>
              <a:off x="5729309" y="2383311"/>
              <a:ext cx="1209277" cy="374758"/>
              <a:chOff x="2565018" y="4172808"/>
              <a:chExt cx="1044889" cy="323814"/>
            </a:xfrm>
          </p:grpSpPr>
          <p:sp>
            <p:nvSpPr>
              <p:cNvPr id="344" name="流程图: 接点 343">
                <a:extLst>
                  <a:ext uri="{FF2B5EF4-FFF2-40B4-BE49-F238E27FC236}">
                    <a16:creationId xmlns:a16="http://schemas.microsoft.com/office/drawing/2014/main" id="{B3DEA17B-C64B-062E-1304-85B9DEBD1FC4}"/>
                  </a:ext>
                </a:extLst>
              </p:cNvPr>
              <p:cNvSpPr/>
              <p:nvPr/>
            </p:nvSpPr>
            <p:spPr>
              <a:xfrm>
                <a:off x="2571348" y="4246366"/>
                <a:ext cx="45719" cy="45719"/>
              </a:xfrm>
              <a:prstGeom prst="flowChartConnector">
                <a:avLst/>
              </a:prstGeom>
              <a:solidFill>
                <a:srgbClr val="94641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345" name="流程图: 过程 344">
                <a:extLst>
                  <a:ext uri="{FF2B5EF4-FFF2-40B4-BE49-F238E27FC236}">
                    <a16:creationId xmlns:a16="http://schemas.microsoft.com/office/drawing/2014/main" id="{64F2094C-28D2-568C-7B51-9D07D55F3DAC}"/>
                  </a:ext>
                </a:extLst>
              </p:cNvPr>
              <p:cNvSpPr/>
              <p:nvPr/>
            </p:nvSpPr>
            <p:spPr>
              <a:xfrm>
                <a:off x="2577131" y="4369225"/>
                <a:ext cx="45719" cy="55224"/>
              </a:xfrm>
              <a:prstGeom prst="flowChartProcess">
                <a:avLst/>
              </a:prstGeom>
              <a:solidFill>
                <a:srgbClr val="FF808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346" name="文本框 345">
                <a:extLst>
                  <a:ext uri="{FF2B5EF4-FFF2-40B4-BE49-F238E27FC236}">
                    <a16:creationId xmlns:a16="http://schemas.microsoft.com/office/drawing/2014/main" id="{AD76933B-9495-5265-0839-523B6ACD6259}"/>
                  </a:ext>
                </a:extLst>
              </p:cNvPr>
              <p:cNvSpPr txBox="1"/>
              <p:nvPr/>
            </p:nvSpPr>
            <p:spPr>
              <a:xfrm>
                <a:off x="2565018" y="4297169"/>
                <a:ext cx="897553" cy="199453"/>
              </a:xfrm>
              <a:prstGeom prst="rect">
                <a:avLst/>
              </a:prstGeom>
              <a:noFill/>
            </p:spPr>
            <p:txBody>
              <a:bodyPr wrap="square" rtlCol="0">
                <a:spAutoFit/>
              </a:bodyPr>
              <a:lstStyle/>
              <a:p>
                <a:r>
                  <a:rPr lang="en-GB" sz="900" dirty="0">
                    <a:latin typeface="Arial" panose="020B0604020202020204" pitchFamily="34" charset="0"/>
                    <a:cs typeface="Arial" panose="020B0604020202020204" pitchFamily="34" charset="0"/>
                  </a:rPr>
                  <a:t>PST intron</a:t>
                </a:r>
              </a:p>
            </p:txBody>
          </p:sp>
          <p:sp>
            <p:nvSpPr>
              <p:cNvPr id="348" name="文本框 347">
                <a:extLst>
                  <a:ext uri="{FF2B5EF4-FFF2-40B4-BE49-F238E27FC236}">
                    <a16:creationId xmlns:a16="http://schemas.microsoft.com/office/drawing/2014/main" id="{FB6FE9C3-7EFC-0C31-E099-DF82996D457D}"/>
                  </a:ext>
                </a:extLst>
              </p:cNvPr>
              <p:cNvSpPr txBox="1"/>
              <p:nvPr/>
            </p:nvSpPr>
            <p:spPr>
              <a:xfrm>
                <a:off x="2566732" y="4172808"/>
                <a:ext cx="1043175" cy="199453"/>
              </a:xfrm>
              <a:prstGeom prst="rect">
                <a:avLst/>
              </a:prstGeom>
              <a:noFill/>
            </p:spPr>
            <p:txBody>
              <a:bodyPr wrap="square" rtlCol="0">
                <a:spAutoFit/>
              </a:bodyPr>
              <a:lstStyle/>
              <a:p>
                <a:r>
                  <a:rPr lang="en-GB" sz="900" dirty="0">
                    <a:latin typeface="Arial" panose="020B0604020202020204" pitchFamily="34" charset="0"/>
                    <a:cs typeface="Arial" panose="020B0604020202020204" pitchFamily="34" charset="0"/>
                  </a:rPr>
                  <a:t>PS intron</a:t>
                </a:r>
              </a:p>
            </p:txBody>
          </p:sp>
        </p:grpSp>
      </p:grpSp>
      <p:sp>
        <p:nvSpPr>
          <p:cNvPr id="350" name="文本框 349">
            <a:extLst>
              <a:ext uri="{FF2B5EF4-FFF2-40B4-BE49-F238E27FC236}">
                <a16:creationId xmlns:a16="http://schemas.microsoft.com/office/drawing/2014/main" id="{7DD71EE8-ECDD-84FF-3E51-84B15CA4A60B}"/>
              </a:ext>
            </a:extLst>
          </p:cNvPr>
          <p:cNvSpPr txBox="1"/>
          <p:nvPr/>
        </p:nvSpPr>
        <p:spPr>
          <a:xfrm>
            <a:off x="92004" y="7089480"/>
            <a:ext cx="6443938" cy="794064"/>
          </a:xfrm>
          <a:prstGeom prst="rect">
            <a:avLst/>
          </a:prstGeom>
          <a:noFill/>
        </p:spPr>
        <p:txBody>
          <a:bodyPr wrap="square" rtlCol="0">
            <a:spAutoFit/>
          </a:bodyPr>
          <a:lstStyle/>
          <a:p>
            <a:r>
              <a:rPr lang="en-GB" sz="760" dirty="0">
                <a:latin typeface="Arial" panose="020B0604020202020204" pitchFamily="34" charset="0"/>
                <a:cs typeface="Arial" panose="020B0604020202020204" pitchFamily="34" charset="0"/>
              </a:rPr>
              <a:t>Supplementary figure 2. HIV TAR as a gene switch responding to the presence of HIV Tat. (A) The regulation of HIV LTR by HIV Tat. LTR-</a:t>
            </a:r>
            <a:r>
              <a:rPr lang="en-GB" sz="760" dirty="0" err="1">
                <a:latin typeface="Arial" panose="020B0604020202020204" pitchFamily="34" charset="0"/>
                <a:cs typeface="Arial" panose="020B0604020202020204" pitchFamily="34" charset="0"/>
              </a:rPr>
              <a:t>Gluc</a:t>
            </a:r>
            <a:r>
              <a:rPr lang="en-GB" sz="760" dirty="0">
                <a:latin typeface="Arial" panose="020B0604020202020204" pitchFamily="34" charset="0"/>
                <a:cs typeface="Arial" panose="020B0604020202020204" pitchFamily="34" charset="0"/>
              </a:rPr>
              <a:t> is the reporting plasmid that </a:t>
            </a:r>
            <a:r>
              <a:rPr lang="en-GB" sz="760" dirty="0" err="1">
                <a:latin typeface="Arial" panose="020B0604020202020204" pitchFamily="34" charset="0"/>
                <a:cs typeface="Arial" panose="020B0604020202020204" pitchFamily="34" charset="0"/>
              </a:rPr>
              <a:t>Gluc</a:t>
            </a:r>
            <a:r>
              <a:rPr lang="en-GB" sz="760" dirty="0">
                <a:latin typeface="Arial" panose="020B0604020202020204" pitchFamily="34" charset="0"/>
                <a:cs typeface="Arial" panose="020B0604020202020204" pitchFamily="34" charset="0"/>
              </a:rPr>
              <a:t> is expressed from the HIV LTR promoter containing the HIV TAR. </a:t>
            </a:r>
            <a:r>
              <a:rPr lang="en-GB" sz="760" dirty="0" err="1">
                <a:latin typeface="Arial" panose="020B0604020202020204" pitchFamily="34" charset="0"/>
                <a:cs typeface="Arial" panose="020B0604020202020204" pitchFamily="34" charset="0"/>
              </a:rPr>
              <a:t>pVax</a:t>
            </a:r>
            <a:r>
              <a:rPr lang="en-GB" sz="760" dirty="0">
                <a:latin typeface="Arial" panose="020B0604020202020204" pitchFamily="34" charset="0"/>
                <a:cs typeface="Arial" panose="020B0604020202020204" pitchFamily="34" charset="0"/>
              </a:rPr>
              <a:t>-Tat is the plasmid expressing HIV Tat. LTR-</a:t>
            </a:r>
            <a:r>
              <a:rPr lang="en-GB" sz="760" dirty="0" err="1">
                <a:latin typeface="Arial" panose="020B0604020202020204" pitchFamily="34" charset="0"/>
                <a:cs typeface="Arial" panose="020B0604020202020204" pitchFamily="34" charset="0"/>
              </a:rPr>
              <a:t>Gluc</a:t>
            </a:r>
            <a:r>
              <a:rPr lang="en-GB" sz="760" dirty="0">
                <a:latin typeface="Arial" panose="020B0604020202020204" pitchFamily="34" charset="0"/>
                <a:cs typeface="Arial" panose="020B0604020202020204" pitchFamily="34" charset="0"/>
              </a:rPr>
              <a:t> was transfected or co-transfected with the </a:t>
            </a:r>
            <a:r>
              <a:rPr lang="en-GB" sz="760" dirty="0" err="1">
                <a:latin typeface="Arial" panose="020B0604020202020204" pitchFamily="34" charset="0"/>
                <a:cs typeface="Arial" panose="020B0604020202020204" pitchFamily="34" charset="0"/>
              </a:rPr>
              <a:t>pVax</a:t>
            </a:r>
            <a:r>
              <a:rPr lang="en-GB" sz="760" dirty="0">
                <a:latin typeface="Arial" panose="020B0604020202020204" pitchFamily="34" charset="0"/>
                <a:cs typeface="Arial" panose="020B0604020202020204" pitchFamily="34" charset="0"/>
              </a:rPr>
              <a:t>-Tat to the HEK293T cells. For the group of “</a:t>
            </a:r>
            <a:r>
              <a:rPr lang="en-GB" sz="760" dirty="0" err="1">
                <a:latin typeface="Arial" panose="020B0604020202020204" pitchFamily="34" charset="0"/>
                <a:cs typeface="Arial" panose="020B0604020202020204" pitchFamily="34" charset="0"/>
              </a:rPr>
              <a:t>LTR-Gluc+pVax-Tat</a:t>
            </a:r>
            <a:r>
              <a:rPr lang="en-GB" sz="760" dirty="0">
                <a:latin typeface="Arial" panose="020B0604020202020204" pitchFamily="34" charset="0"/>
                <a:cs typeface="Arial" panose="020B0604020202020204" pitchFamily="34" charset="0"/>
              </a:rPr>
              <a:t>”, the identical amount of </a:t>
            </a:r>
            <a:r>
              <a:rPr lang="en-GB" sz="760" dirty="0" err="1">
                <a:latin typeface="Arial" panose="020B0604020202020204" pitchFamily="34" charset="0"/>
                <a:cs typeface="Arial" panose="020B0604020202020204" pitchFamily="34" charset="0"/>
              </a:rPr>
              <a:t>pVax</a:t>
            </a:r>
            <a:r>
              <a:rPr lang="en-GB" sz="760" dirty="0">
                <a:latin typeface="Arial" panose="020B0604020202020204" pitchFamily="34" charset="0"/>
                <a:cs typeface="Arial" panose="020B0604020202020204" pitchFamily="34" charset="0"/>
              </a:rPr>
              <a:t>-Tat (50ng) was co-transfected with the LTR-</a:t>
            </a:r>
            <a:r>
              <a:rPr lang="en-GB" sz="760" dirty="0" err="1">
                <a:latin typeface="Arial" panose="020B0604020202020204" pitchFamily="34" charset="0"/>
                <a:cs typeface="Arial" panose="020B0604020202020204" pitchFamily="34" charset="0"/>
              </a:rPr>
              <a:t>Gluc</a:t>
            </a:r>
            <a:r>
              <a:rPr lang="en-GB" sz="760" dirty="0">
                <a:latin typeface="Arial" panose="020B0604020202020204" pitchFamily="34" charset="0"/>
                <a:cs typeface="Arial" panose="020B0604020202020204" pitchFamily="34" charset="0"/>
              </a:rPr>
              <a:t> reporting plasmid. (B) The inducibility of HIV TAR by HIV Tat. The equal amount of LTR-</a:t>
            </a:r>
            <a:r>
              <a:rPr lang="en-GB" sz="760" dirty="0" err="1">
                <a:latin typeface="Arial" panose="020B0604020202020204" pitchFamily="34" charset="0"/>
                <a:cs typeface="Arial" panose="020B0604020202020204" pitchFamily="34" charset="0"/>
              </a:rPr>
              <a:t>Gluc</a:t>
            </a:r>
            <a:r>
              <a:rPr lang="en-GB" sz="760" dirty="0">
                <a:latin typeface="Arial" panose="020B0604020202020204" pitchFamily="34" charset="0"/>
                <a:cs typeface="Arial" panose="020B0604020202020204" pitchFamily="34" charset="0"/>
              </a:rPr>
              <a:t> was co-transfected with serially diluted </a:t>
            </a:r>
            <a:r>
              <a:rPr lang="en-GB" sz="760" dirty="0" err="1">
                <a:latin typeface="Arial" panose="020B0604020202020204" pitchFamily="34" charset="0"/>
                <a:cs typeface="Arial" panose="020B0604020202020204" pitchFamily="34" charset="0"/>
              </a:rPr>
              <a:t>pVax</a:t>
            </a:r>
            <a:r>
              <a:rPr lang="en-GB" sz="760" dirty="0">
                <a:latin typeface="Arial" panose="020B0604020202020204" pitchFamily="34" charset="0"/>
                <a:cs typeface="Arial" panose="020B0604020202020204" pitchFamily="34" charset="0"/>
              </a:rPr>
              <a:t>-</a:t>
            </a:r>
            <a:r>
              <a:rPr lang="en-US" sz="760" dirty="0">
                <a:latin typeface="Arial" panose="020B0604020202020204" pitchFamily="34" charset="0"/>
                <a:cs typeface="Arial" panose="020B0604020202020204" pitchFamily="34" charset="0"/>
              </a:rPr>
              <a:t>Tat plasmid. The fold increase was calculated by comparison of </a:t>
            </a:r>
            <a:r>
              <a:rPr lang="en-GB" sz="760" dirty="0">
                <a:latin typeface="Arial" panose="020B0604020202020204" pitchFamily="34" charset="0"/>
                <a:cs typeface="Arial" panose="020B0604020202020204" pitchFamily="34" charset="0"/>
              </a:rPr>
              <a:t>the</a:t>
            </a:r>
            <a:r>
              <a:rPr lang="zh-CN" altLang="en-US" sz="760" dirty="0">
                <a:latin typeface="Arial" panose="020B0604020202020204" pitchFamily="34" charset="0"/>
                <a:cs typeface="Arial" panose="020B0604020202020204" pitchFamily="34" charset="0"/>
              </a:rPr>
              <a:t> </a:t>
            </a:r>
            <a:r>
              <a:rPr lang="en-US" sz="760" dirty="0" err="1">
                <a:latin typeface="Arial" panose="020B0604020202020204" pitchFamily="34" charset="0"/>
                <a:cs typeface="Arial" panose="020B0604020202020204" pitchFamily="34" charset="0"/>
              </a:rPr>
              <a:t>Gluc</a:t>
            </a:r>
            <a:r>
              <a:rPr lang="en-US" sz="760" dirty="0">
                <a:latin typeface="Arial" panose="020B0604020202020204" pitchFamily="34" charset="0"/>
                <a:cs typeface="Arial" panose="020B0604020202020204" pitchFamily="34" charset="0"/>
              </a:rPr>
              <a:t> expression between the “</a:t>
            </a:r>
            <a:r>
              <a:rPr lang="en-US" sz="760" dirty="0" err="1">
                <a:latin typeface="Arial" panose="020B0604020202020204" pitchFamily="34" charset="0"/>
                <a:cs typeface="Arial" panose="020B0604020202020204" pitchFamily="34" charset="0"/>
              </a:rPr>
              <a:t>LTR-Gluc+pVax-Tat</a:t>
            </a:r>
            <a:r>
              <a:rPr lang="en-US" sz="760" dirty="0">
                <a:latin typeface="Arial" panose="020B0604020202020204" pitchFamily="34" charset="0"/>
                <a:cs typeface="Arial" panose="020B0604020202020204" pitchFamily="34" charset="0"/>
              </a:rPr>
              <a:t>” and “LTR-</a:t>
            </a:r>
            <a:r>
              <a:rPr lang="en-US" sz="760" dirty="0" err="1">
                <a:latin typeface="Arial" panose="020B0604020202020204" pitchFamily="34" charset="0"/>
                <a:cs typeface="Arial" panose="020B0604020202020204" pitchFamily="34" charset="0"/>
              </a:rPr>
              <a:t>Gluc</a:t>
            </a:r>
            <a:r>
              <a:rPr lang="en-US" sz="760" dirty="0">
                <a:latin typeface="Arial" panose="020B0604020202020204" pitchFamily="34" charset="0"/>
                <a:cs typeface="Arial" panose="020B0604020202020204" pitchFamily="34" charset="0"/>
              </a:rPr>
              <a:t> only”.</a:t>
            </a:r>
            <a:endParaRPr lang="en-GB" sz="760" dirty="0">
              <a:latin typeface="Arial" panose="020B0604020202020204" pitchFamily="34" charset="0"/>
              <a:cs typeface="Arial" panose="020B0604020202020204" pitchFamily="34" charset="0"/>
            </a:endParaRPr>
          </a:p>
        </p:txBody>
      </p:sp>
      <p:sp>
        <p:nvSpPr>
          <p:cNvPr id="66" name="文本框 65">
            <a:extLst>
              <a:ext uri="{FF2B5EF4-FFF2-40B4-BE49-F238E27FC236}">
                <a16:creationId xmlns:a16="http://schemas.microsoft.com/office/drawing/2014/main" id="{29155F2D-7048-7B0A-F67B-E8D800247054}"/>
              </a:ext>
            </a:extLst>
          </p:cNvPr>
          <p:cNvSpPr txBox="1"/>
          <p:nvPr/>
        </p:nvSpPr>
        <p:spPr>
          <a:xfrm>
            <a:off x="388574" y="1729586"/>
            <a:ext cx="300959" cy="276999"/>
          </a:xfrm>
          <a:prstGeom prst="rect">
            <a:avLst/>
          </a:prstGeom>
          <a:noFill/>
        </p:spPr>
        <p:txBody>
          <a:bodyPr wrap="square" rtlCol="0">
            <a:spAutoFit/>
          </a:bodyPr>
          <a:lstStyle/>
          <a:p>
            <a:r>
              <a:rPr lang="en-GB" sz="1200" b="1" dirty="0">
                <a:latin typeface="Arial" panose="020B0604020202020204" pitchFamily="34" charset="0"/>
                <a:cs typeface="Arial" panose="020B0604020202020204" pitchFamily="34" charset="0"/>
              </a:rPr>
              <a:t>A</a:t>
            </a:r>
          </a:p>
        </p:txBody>
      </p:sp>
      <p:sp>
        <p:nvSpPr>
          <p:cNvPr id="67" name="文本框 66">
            <a:extLst>
              <a:ext uri="{FF2B5EF4-FFF2-40B4-BE49-F238E27FC236}">
                <a16:creationId xmlns:a16="http://schemas.microsoft.com/office/drawing/2014/main" id="{E0338C86-EE3A-B698-3689-F366B0C11E91}"/>
              </a:ext>
            </a:extLst>
          </p:cNvPr>
          <p:cNvSpPr txBox="1"/>
          <p:nvPr/>
        </p:nvSpPr>
        <p:spPr>
          <a:xfrm>
            <a:off x="2501944" y="1729586"/>
            <a:ext cx="300959" cy="276999"/>
          </a:xfrm>
          <a:prstGeom prst="rect">
            <a:avLst/>
          </a:prstGeom>
          <a:noFill/>
        </p:spPr>
        <p:txBody>
          <a:bodyPr wrap="square" rtlCol="0">
            <a:spAutoFit/>
          </a:bodyPr>
          <a:lstStyle/>
          <a:p>
            <a:r>
              <a:rPr lang="en-GB" sz="1200" b="1" dirty="0">
                <a:latin typeface="Arial" panose="020B0604020202020204" pitchFamily="34" charset="0"/>
                <a:cs typeface="Arial" panose="020B0604020202020204" pitchFamily="34" charset="0"/>
              </a:rPr>
              <a:t>B</a:t>
            </a:r>
          </a:p>
        </p:txBody>
      </p:sp>
      <p:sp>
        <p:nvSpPr>
          <p:cNvPr id="68" name="文本框 67">
            <a:extLst>
              <a:ext uri="{FF2B5EF4-FFF2-40B4-BE49-F238E27FC236}">
                <a16:creationId xmlns:a16="http://schemas.microsoft.com/office/drawing/2014/main" id="{2203892E-9457-3BB9-8793-D5281A3A8019}"/>
              </a:ext>
            </a:extLst>
          </p:cNvPr>
          <p:cNvSpPr txBox="1"/>
          <p:nvPr/>
        </p:nvSpPr>
        <p:spPr>
          <a:xfrm>
            <a:off x="4506260" y="1729586"/>
            <a:ext cx="300959" cy="276999"/>
          </a:xfrm>
          <a:prstGeom prst="rect">
            <a:avLst/>
          </a:prstGeom>
          <a:noFill/>
        </p:spPr>
        <p:txBody>
          <a:bodyPr wrap="square" rtlCol="0">
            <a:spAutoFit/>
          </a:bodyPr>
          <a:lstStyle/>
          <a:p>
            <a:r>
              <a:rPr lang="en-GB" sz="1200" b="1" dirty="0">
                <a:latin typeface="Arial" panose="020B0604020202020204" pitchFamily="34" charset="0"/>
                <a:cs typeface="Arial" panose="020B0604020202020204" pitchFamily="34" charset="0"/>
              </a:rPr>
              <a:t>C</a:t>
            </a:r>
          </a:p>
        </p:txBody>
      </p:sp>
      <p:sp>
        <p:nvSpPr>
          <p:cNvPr id="69" name="文本框 68">
            <a:extLst>
              <a:ext uri="{FF2B5EF4-FFF2-40B4-BE49-F238E27FC236}">
                <a16:creationId xmlns:a16="http://schemas.microsoft.com/office/drawing/2014/main" id="{739D59E1-3773-CACC-AEDE-B015172B335D}"/>
              </a:ext>
            </a:extLst>
          </p:cNvPr>
          <p:cNvSpPr txBox="1"/>
          <p:nvPr/>
        </p:nvSpPr>
        <p:spPr>
          <a:xfrm>
            <a:off x="388574" y="3921267"/>
            <a:ext cx="300959" cy="276999"/>
          </a:xfrm>
          <a:prstGeom prst="rect">
            <a:avLst/>
          </a:prstGeom>
          <a:noFill/>
        </p:spPr>
        <p:txBody>
          <a:bodyPr wrap="square" rtlCol="0">
            <a:spAutoFit/>
          </a:bodyPr>
          <a:lstStyle/>
          <a:p>
            <a:r>
              <a:rPr lang="en-GB" sz="1200" b="1" dirty="0">
                <a:latin typeface="Arial" panose="020B0604020202020204" pitchFamily="34" charset="0"/>
                <a:cs typeface="Arial" panose="020B0604020202020204" pitchFamily="34" charset="0"/>
              </a:rPr>
              <a:t>D</a:t>
            </a:r>
          </a:p>
        </p:txBody>
      </p:sp>
      <p:sp>
        <p:nvSpPr>
          <p:cNvPr id="70" name="文本框 69">
            <a:extLst>
              <a:ext uri="{FF2B5EF4-FFF2-40B4-BE49-F238E27FC236}">
                <a16:creationId xmlns:a16="http://schemas.microsoft.com/office/drawing/2014/main" id="{8D976960-F0E6-35F8-CBCD-FA4B844C7D65}"/>
              </a:ext>
            </a:extLst>
          </p:cNvPr>
          <p:cNvSpPr txBox="1"/>
          <p:nvPr/>
        </p:nvSpPr>
        <p:spPr>
          <a:xfrm>
            <a:off x="2501944" y="3921267"/>
            <a:ext cx="300959" cy="276999"/>
          </a:xfrm>
          <a:prstGeom prst="rect">
            <a:avLst/>
          </a:prstGeom>
          <a:noFill/>
        </p:spPr>
        <p:txBody>
          <a:bodyPr wrap="square" rtlCol="0">
            <a:spAutoFit/>
          </a:bodyPr>
          <a:lstStyle/>
          <a:p>
            <a:r>
              <a:rPr lang="en-GB" sz="1200" b="1" dirty="0">
                <a:latin typeface="Arial" panose="020B0604020202020204" pitchFamily="34" charset="0"/>
                <a:cs typeface="Arial" panose="020B0604020202020204" pitchFamily="34" charset="0"/>
              </a:rPr>
              <a:t>E</a:t>
            </a:r>
          </a:p>
        </p:txBody>
      </p:sp>
      <p:sp>
        <p:nvSpPr>
          <p:cNvPr id="71" name="文本框 70">
            <a:extLst>
              <a:ext uri="{FF2B5EF4-FFF2-40B4-BE49-F238E27FC236}">
                <a16:creationId xmlns:a16="http://schemas.microsoft.com/office/drawing/2014/main" id="{5672E9B1-D085-00F6-8F97-EF3C03A0279F}"/>
              </a:ext>
            </a:extLst>
          </p:cNvPr>
          <p:cNvSpPr txBox="1"/>
          <p:nvPr/>
        </p:nvSpPr>
        <p:spPr>
          <a:xfrm>
            <a:off x="4506260" y="3921267"/>
            <a:ext cx="300959" cy="276999"/>
          </a:xfrm>
          <a:prstGeom prst="rect">
            <a:avLst/>
          </a:prstGeom>
          <a:noFill/>
        </p:spPr>
        <p:txBody>
          <a:bodyPr wrap="square" rtlCol="0">
            <a:spAutoFit/>
          </a:bodyPr>
          <a:lstStyle/>
          <a:p>
            <a:r>
              <a:rPr lang="en-GB" sz="1200" b="1" dirty="0">
                <a:latin typeface="Arial" panose="020B0604020202020204" pitchFamily="34" charset="0"/>
                <a:cs typeface="Arial" panose="020B0604020202020204" pitchFamily="34" charset="0"/>
              </a:rPr>
              <a:t>F</a:t>
            </a:r>
          </a:p>
        </p:txBody>
      </p:sp>
      <p:sp>
        <p:nvSpPr>
          <p:cNvPr id="72" name="文本框 71">
            <a:extLst>
              <a:ext uri="{FF2B5EF4-FFF2-40B4-BE49-F238E27FC236}">
                <a16:creationId xmlns:a16="http://schemas.microsoft.com/office/drawing/2014/main" id="{786CEFA8-B5C9-0F65-85DB-6DE0073E87D7}"/>
              </a:ext>
            </a:extLst>
          </p:cNvPr>
          <p:cNvSpPr txBox="1"/>
          <p:nvPr/>
        </p:nvSpPr>
        <p:spPr>
          <a:xfrm>
            <a:off x="307462" y="6024508"/>
            <a:ext cx="5295766" cy="276999"/>
          </a:xfrm>
          <a:prstGeom prst="rect">
            <a:avLst/>
          </a:prstGeom>
          <a:noFill/>
        </p:spPr>
        <p:txBody>
          <a:bodyPr wrap="square" rtlCol="0">
            <a:spAutoFit/>
          </a:bodyPr>
          <a:lstStyle/>
          <a:p>
            <a:r>
              <a:rPr lang="en-US" altLang="zh-CN" sz="1200" dirty="0">
                <a:latin typeface="Arial" panose="020B0604020202020204" pitchFamily="34" charset="0"/>
                <a:cs typeface="Arial" panose="020B0604020202020204" pitchFamily="34" charset="0"/>
              </a:rPr>
              <a:t>Figure 3. Development of synthetic intron for the tight regulation of gene.</a:t>
            </a:r>
            <a:endParaRPr lang="en-GB"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597955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a:extLst>
              <a:ext uri="{FF2B5EF4-FFF2-40B4-BE49-F238E27FC236}">
                <a16:creationId xmlns:a16="http://schemas.microsoft.com/office/drawing/2014/main" id="{97C25A62-7D2E-965A-1A9B-0D31A00EA24B}"/>
              </a:ext>
            </a:extLst>
          </p:cNvPr>
          <p:cNvGrpSpPr/>
          <p:nvPr/>
        </p:nvGrpSpPr>
        <p:grpSpPr>
          <a:xfrm>
            <a:off x="1217614" y="653265"/>
            <a:ext cx="2535507" cy="1942327"/>
            <a:chOff x="1042066" y="653265"/>
            <a:chExt cx="2535507" cy="1942327"/>
          </a:xfrm>
        </p:grpSpPr>
        <p:grpSp>
          <p:nvGrpSpPr>
            <p:cNvPr id="9" name="组合 8">
              <a:extLst>
                <a:ext uri="{FF2B5EF4-FFF2-40B4-BE49-F238E27FC236}">
                  <a16:creationId xmlns:a16="http://schemas.microsoft.com/office/drawing/2014/main" id="{983E9DE0-74BF-A2C7-7950-46CA1A0C2F2E}"/>
                </a:ext>
              </a:extLst>
            </p:cNvPr>
            <p:cNvGrpSpPr/>
            <p:nvPr/>
          </p:nvGrpSpPr>
          <p:grpSpPr>
            <a:xfrm>
              <a:off x="1042066" y="653265"/>
              <a:ext cx="2209004" cy="871869"/>
              <a:chOff x="982450" y="666025"/>
              <a:chExt cx="2209004" cy="871869"/>
            </a:xfrm>
          </p:grpSpPr>
          <p:grpSp>
            <p:nvGrpSpPr>
              <p:cNvPr id="7" name="组合 6">
                <a:extLst>
                  <a:ext uri="{FF2B5EF4-FFF2-40B4-BE49-F238E27FC236}">
                    <a16:creationId xmlns:a16="http://schemas.microsoft.com/office/drawing/2014/main" id="{FB4AD345-1F5C-67E1-FB5C-259B9A5D1D7A}"/>
                  </a:ext>
                </a:extLst>
              </p:cNvPr>
              <p:cNvGrpSpPr/>
              <p:nvPr/>
            </p:nvGrpSpPr>
            <p:grpSpPr>
              <a:xfrm>
                <a:off x="1021521" y="698013"/>
                <a:ext cx="1841232" cy="583795"/>
                <a:chOff x="915774" y="1145379"/>
                <a:chExt cx="1163061" cy="368769"/>
              </a:xfrm>
            </p:grpSpPr>
            <p:sp>
              <p:nvSpPr>
                <p:cNvPr id="270" name="任意多边形: 形状 269">
                  <a:extLst>
                    <a:ext uri="{FF2B5EF4-FFF2-40B4-BE49-F238E27FC236}">
                      <a16:creationId xmlns:a16="http://schemas.microsoft.com/office/drawing/2014/main" id="{20E56E69-18CC-4DCA-8168-E2F409DDA0E2}"/>
                    </a:ext>
                  </a:extLst>
                </p:cNvPr>
                <p:cNvSpPr/>
                <p:nvPr/>
              </p:nvSpPr>
              <p:spPr>
                <a:xfrm>
                  <a:off x="915774" y="1145379"/>
                  <a:ext cx="1033759" cy="326420"/>
                </a:xfrm>
                <a:custGeom>
                  <a:avLst/>
                  <a:gdLst>
                    <a:gd name="connsiteX0" fmla="*/ 0 w 2788920"/>
                    <a:gd name="connsiteY0" fmla="*/ 563617 h 635607"/>
                    <a:gd name="connsiteX1" fmla="*/ 1089660 w 2788920"/>
                    <a:gd name="connsiteY1" fmla="*/ 555997 h 635607"/>
                    <a:gd name="connsiteX2" fmla="*/ 1234440 w 2788920"/>
                    <a:gd name="connsiteY2" fmla="*/ 129277 h 635607"/>
                    <a:gd name="connsiteX3" fmla="*/ 1074420 w 2788920"/>
                    <a:gd name="connsiteY3" fmla="*/ 159757 h 635607"/>
                    <a:gd name="connsiteX4" fmla="*/ 1066800 w 2788920"/>
                    <a:gd name="connsiteY4" fmla="*/ 30217 h 635607"/>
                    <a:gd name="connsiteX5" fmla="*/ 1348740 w 2788920"/>
                    <a:gd name="connsiteY5" fmla="*/ 22597 h 635607"/>
                    <a:gd name="connsiteX6" fmla="*/ 1348740 w 2788920"/>
                    <a:gd name="connsiteY6" fmla="*/ 289297 h 635607"/>
                    <a:gd name="connsiteX7" fmla="*/ 1562100 w 2788920"/>
                    <a:gd name="connsiteY7" fmla="*/ 380737 h 635607"/>
                    <a:gd name="connsiteX8" fmla="*/ 1325880 w 2788920"/>
                    <a:gd name="connsiteY8" fmla="*/ 456937 h 635607"/>
                    <a:gd name="connsiteX9" fmla="*/ 1386840 w 2788920"/>
                    <a:gd name="connsiteY9" fmla="*/ 632197 h 635607"/>
                    <a:gd name="connsiteX10" fmla="*/ 2788920 w 2788920"/>
                    <a:gd name="connsiteY10" fmla="*/ 555997 h 635607"/>
                    <a:gd name="connsiteX0" fmla="*/ 0 w 2788920"/>
                    <a:gd name="connsiteY0" fmla="*/ 563617 h 635607"/>
                    <a:gd name="connsiteX1" fmla="*/ 1089660 w 2788920"/>
                    <a:gd name="connsiteY1" fmla="*/ 555997 h 635607"/>
                    <a:gd name="connsiteX2" fmla="*/ 1219200 w 2788920"/>
                    <a:gd name="connsiteY2" fmla="*/ 434077 h 635607"/>
                    <a:gd name="connsiteX3" fmla="*/ 1074420 w 2788920"/>
                    <a:gd name="connsiteY3" fmla="*/ 159757 h 635607"/>
                    <a:gd name="connsiteX4" fmla="*/ 1066800 w 2788920"/>
                    <a:gd name="connsiteY4" fmla="*/ 30217 h 635607"/>
                    <a:gd name="connsiteX5" fmla="*/ 1348740 w 2788920"/>
                    <a:gd name="connsiteY5" fmla="*/ 22597 h 635607"/>
                    <a:gd name="connsiteX6" fmla="*/ 1348740 w 2788920"/>
                    <a:gd name="connsiteY6" fmla="*/ 289297 h 635607"/>
                    <a:gd name="connsiteX7" fmla="*/ 1562100 w 2788920"/>
                    <a:gd name="connsiteY7" fmla="*/ 380737 h 635607"/>
                    <a:gd name="connsiteX8" fmla="*/ 1325880 w 2788920"/>
                    <a:gd name="connsiteY8" fmla="*/ 456937 h 635607"/>
                    <a:gd name="connsiteX9" fmla="*/ 1386840 w 2788920"/>
                    <a:gd name="connsiteY9" fmla="*/ 632197 h 635607"/>
                    <a:gd name="connsiteX10" fmla="*/ 2788920 w 2788920"/>
                    <a:gd name="connsiteY10" fmla="*/ 555997 h 635607"/>
                    <a:gd name="connsiteX0" fmla="*/ 0 w 2788920"/>
                    <a:gd name="connsiteY0" fmla="*/ 563617 h 635607"/>
                    <a:gd name="connsiteX1" fmla="*/ 982980 w 2788920"/>
                    <a:gd name="connsiteY1" fmla="*/ 555997 h 635607"/>
                    <a:gd name="connsiteX2" fmla="*/ 1219200 w 2788920"/>
                    <a:gd name="connsiteY2" fmla="*/ 434077 h 635607"/>
                    <a:gd name="connsiteX3" fmla="*/ 1074420 w 2788920"/>
                    <a:gd name="connsiteY3" fmla="*/ 159757 h 635607"/>
                    <a:gd name="connsiteX4" fmla="*/ 1066800 w 2788920"/>
                    <a:gd name="connsiteY4" fmla="*/ 30217 h 635607"/>
                    <a:gd name="connsiteX5" fmla="*/ 1348740 w 2788920"/>
                    <a:gd name="connsiteY5" fmla="*/ 22597 h 635607"/>
                    <a:gd name="connsiteX6" fmla="*/ 1348740 w 2788920"/>
                    <a:gd name="connsiteY6" fmla="*/ 289297 h 635607"/>
                    <a:gd name="connsiteX7" fmla="*/ 1562100 w 2788920"/>
                    <a:gd name="connsiteY7" fmla="*/ 380737 h 635607"/>
                    <a:gd name="connsiteX8" fmla="*/ 1325880 w 2788920"/>
                    <a:gd name="connsiteY8" fmla="*/ 456937 h 635607"/>
                    <a:gd name="connsiteX9" fmla="*/ 1386840 w 2788920"/>
                    <a:gd name="connsiteY9" fmla="*/ 632197 h 635607"/>
                    <a:gd name="connsiteX10" fmla="*/ 2788920 w 2788920"/>
                    <a:gd name="connsiteY10" fmla="*/ 555997 h 635607"/>
                    <a:gd name="connsiteX0" fmla="*/ 0 w 2788920"/>
                    <a:gd name="connsiteY0" fmla="*/ 563617 h 635607"/>
                    <a:gd name="connsiteX1" fmla="*/ 975360 w 2788920"/>
                    <a:gd name="connsiteY1" fmla="*/ 601717 h 635607"/>
                    <a:gd name="connsiteX2" fmla="*/ 1219200 w 2788920"/>
                    <a:gd name="connsiteY2" fmla="*/ 434077 h 635607"/>
                    <a:gd name="connsiteX3" fmla="*/ 1074420 w 2788920"/>
                    <a:gd name="connsiteY3" fmla="*/ 159757 h 635607"/>
                    <a:gd name="connsiteX4" fmla="*/ 1066800 w 2788920"/>
                    <a:gd name="connsiteY4" fmla="*/ 30217 h 635607"/>
                    <a:gd name="connsiteX5" fmla="*/ 1348740 w 2788920"/>
                    <a:gd name="connsiteY5" fmla="*/ 22597 h 635607"/>
                    <a:gd name="connsiteX6" fmla="*/ 1348740 w 2788920"/>
                    <a:gd name="connsiteY6" fmla="*/ 289297 h 635607"/>
                    <a:gd name="connsiteX7" fmla="*/ 1562100 w 2788920"/>
                    <a:gd name="connsiteY7" fmla="*/ 380737 h 635607"/>
                    <a:gd name="connsiteX8" fmla="*/ 1325880 w 2788920"/>
                    <a:gd name="connsiteY8" fmla="*/ 456937 h 635607"/>
                    <a:gd name="connsiteX9" fmla="*/ 1386840 w 2788920"/>
                    <a:gd name="connsiteY9" fmla="*/ 632197 h 635607"/>
                    <a:gd name="connsiteX10" fmla="*/ 2788920 w 2788920"/>
                    <a:gd name="connsiteY10" fmla="*/ 555997 h 635607"/>
                    <a:gd name="connsiteX0" fmla="*/ 0 w 2788920"/>
                    <a:gd name="connsiteY0" fmla="*/ 567345 h 639335"/>
                    <a:gd name="connsiteX1" fmla="*/ 975360 w 2788920"/>
                    <a:gd name="connsiteY1" fmla="*/ 605445 h 639335"/>
                    <a:gd name="connsiteX2" fmla="*/ 1219200 w 2788920"/>
                    <a:gd name="connsiteY2" fmla="*/ 437805 h 639335"/>
                    <a:gd name="connsiteX3" fmla="*/ 1021080 w 2788920"/>
                    <a:gd name="connsiteY3" fmla="*/ 239685 h 639335"/>
                    <a:gd name="connsiteX4" fmla="*/ 1066800 w 2788920"/>
                    <a:gd name="connsiteY4" fmla="*/ 33945 h 639335"/>
                    <a:gd name="connsiteX5" fmla="*/ 1348740 w 2788920"/>
                    <a:gd name="connsiteY5" fmla="*/ 26325 h 639335"/>
                    <a:gd name="connsiteX6" fmla="*/ 1348740 w 2788920"/>
                    <a:gd name="connsiteY6" fmla="*/ 293025 h 639335"/>
                    <a:gd name="connsiteX7" fmla="*/ 1562100 w 2788920"/>
                    <a:gd name="connsiteY7" fmla="*/ 384465 h 639335"/>
                    <a:gd name="connsiteX8" fmla="*/ 1325880 w 2788920"/>
                    <a:gd name="connsiteY8" fmla="*/ 460665 h 639335"/>
                    <a:gd name="connsiteX9" fmla="*/ 1386840 w 2788920"/>
                    <a:gd name="connsiteY9" fmla="*/ 635925 h 639335"/>
                    <a:gd name="connsiteX10" fmla="*/ 2788920 w 2788920"/>
                    <a:gd name="connsiteY10" fmla="*/ 559725 h 639335"/>
                    <a:gd name="connsiteX0" fmla="*/ 0 w 2788920"/>
                    <a:gd name="connsiteY0" fmla="*/ 545654 h 617644"/>
                    <a:gd name="connsiteX1" fmla="*/ 975360 w 2788920"/>
                    <a:gd name="connsiteY1" fmla="*/ 583754 h 617644"/>
                    <a:gd name="connsiteX2" fmla="*/ 1219200 w 2788920"/>
                    <a:gd name="connsiteY2" fmla="*/ 416114 h 617644"/>
                    <a:gd name="connsiteX3" fmla="*/ 1021080 w 2788920"/>
                    <a:gd name="connsiteY3" fmla="*/ 217994 h 617644"/>
                    <a:gd name="connsiteX4" fmla="*/ 1066800 w 2788920"/>
                    <a:gd name="connsiteY4" fmla="*/ 12254 h 617644"/>
                    <a:gd name="connsiteX5" fmla="*/ 1219200 w 2788920"/>
                    <a:gd name="connsiteY5" fmla="*/ 50354 h 617644"/>
                    <a:gd name="connsiteX6" fmla="*/ 1348740 w 2788920"/>
                    <a:gd name="connsiteY6" fmla="*/ 271334 h 617644"/>
                    <a:gd name="connsiteX7" fmla="*/ 1562100 w 2788920"/>
                    <a:gd name="connsiteY7" fmla="*/ 362774 h 617644"/>
                    <a:gd name="connsiteX8" fmla="*/ 1325880 w 2788920"/>
                    <a:gd name="connsiteY8" fmla="*/ 438974 h 617644"/>
                    <a:gd name="connsiteX9" fmla="*/ 1386840 w 2788920"/>
                    <a:gd name="connsiteY9" fmla="*/ 614234 h 617644"/>
                    <a:gd name="connsiteX10" fmla="*/ 2788920 w 2788920"/>
                    <a:gd name="connsiteY10" fmla="*/ 538034 h 617644"/>
                    <a:gd name="connsiteX0" fmla="*/ 0 w 2788920"/>
                    <a:gd name="connsiteY0" fmla="*/ 545654 h 591463"/>
                    <a:gd name="connsiteX1" fmla="*/ 975360 w 2788920"/>
                    <a:gd name="connsiteY1" fmla="*/ 583754 h 591463"/>
                    <a:gd name="connsiteX2" fmla="*/ 1219200 w 2788920"/>
                    <a:gd name="connsiteY2" fmla="*/ 416114 h 591463"/>
                    <a:gd name="connsiteX3" fmla="*/ 1021080 w 2788920"/>
                    <a:gd name="connsiteY3" fmla="*/ 217994 h 591463"/>
                    <a:gd name="connsiteX4" fmla="*/ 1066800 w 2788920"/>
                    <a:gd name="connsiteY4" fmla="*/ 12254 h 591463"/>
                    <a:gd name="connsiteX5" fmla="*/ 1219200 w 2788920"/>
                    <a:gd name="connsiteY5" fmla="*/ 50354 h 591463"/>
                    <a:gd name="connsiteX6" fmla="*/ 1348740 w 2788920"/>
                    <a:gd name="connsiteY6" fmla="*/ 271334 h 591463"/>
                    <a:gd name="connsiteX7" fmla="*/ 1562100 w 2788920"/>
                    <a:gd name="connsiteY7" fmla="*/ 362774 h 591463"/>
                    <a:gd name="connsiteX8" fmla="*/ 1325880 w 2788920"/>
                    <a:gd name="connsiteY8" fmla="*/ 438974 h 591463"/>
                    <a:gd name="connsiteX9" fmla="*/ 1706880 w 2788920"/>
                    <a:gd name="connsiteY9" fmla="*/ 515174 h 591463"/>
                    <a:gd name="connsiteX10" fmla="*/ 2788920 w 2788920"/>
                    <a:gd name="connsiteY10" fmla="*/ 538034 h 591463"/>
                    <a:gd name="connsiteX0" fmla="*/ 0 w 2788920"/>
                    <a:gd name="connsiteY0" fmla="*/ 545654 h 591463"/>
                    <a:gd name="connsiteX1" fmla="*/ 975360 w 2788920"/>
                    <a:gd name="connsiteY1" fmla="*/ 583754 h 591463"/>
                    <a:gd name="connsiteX2" fmla="*/ 1219200 w 2788920"/>
                    <a:gd name="connsiteY2" fmla="*/ 416114 h 591463"/>
                    <a:gd name="connsiteX3" fmla="*/ 1021080 w 2788920"/>
                    <a:gd name="connsiteY3" fmla="*/ 217994 h 591463"/>
                    <a:gd name="connsiteX4" fmla="*/ 1066800 w 2788920"/>
                    <a:gd name="connsiteY4" fmla="*/ 12254 h 591463"/>
                    <a:gd name="connsiteX5" fmla="*/ 1219200 w 2788920"/>
                    <a:gd name="connsiteY5" fmla="*/ 50354 h 591463"/>
                    <a:gd name="connsiteX6" fmla="*/ 1348740 w 2788920"/>
                    <a:gd name="connsiteY6" fmla="*/ 271334 h 591463"/>
                    <a:gd name="connsiteX7" fmla="*/ 1562100 w 2788920"/>
                    <a:gd name="connsiteY7" fmla="*/ 362774 h 591463"/>
                    <a:gd name="connsiteX8" fmla="*/ 1325880 w 2788920"/>
                    <a:gd name="connsiteY8" fmla="*/ 438974 h 591463"/>
                    <a:gd name="connsiteX9" fmla="*/ 1706880 w 2788920"/>
                    <a:gd name="connsiteY9" fmla="*/ 515174 h 591463"/>
                    <a:gd name="connsiteX10" fmla="*/ 2788920 w 2788920"/>
                    <a:gd name="connsiteY10" fmla="*/ 538034 h 591463"/>
                    <a:gd name="connsiteX0" fmla="*/ 0 w 2788920"/>
                    <a:gd name="connsiteY0" fmla="*/ 545654 h 591463"/>
                    <a:gd name="connsiteX1" fmla="*/ 975360 w 2788920"/>
                    <a:gd name="connsiteY1" fmla="*/ 583754 h 591463"/>
                    <a:gd name="connsiteX2" fmla="*/ 1219200 w 2788920"/>
                    <a:gd name="connsiteY2" fmla="*/ 416114 h 591463"/>
                    <a:gd name="connsiteX3" fmla="*/ 1021080 w 2788920"/>
                    <a:gd name="connsiteY3" fmla="*/ 217994 h 591463"/>
                    <a:gd name="connsiteX4" fmla="*/ 1066800 w 2788920"/>
                    <a:gd name="connsiteY4" fmla="*/ 12254 h 591463"/>
                    <a:gd name="connsiteX5" fmla="*/ 1219200 w 2788920"/>
                    <a:gd name="connsiteY5" fmla="*/ 50354 h 591463"/>
                    <a:gd name="connsiteX6" fmla="*/ 1348740 w 2788920"/>
                    <a:gd name="connsiteY6" fmla="*/ 271334 h 591463"/>
                    <a:gd name="connsiteX7" fmla="*/ 1562100 w 2788920"/>
                    <a:gd name="connsiteY7" fmla="*/ 362774 h 591463"/>
                    <a:gd name="connsiteX8" fmla="*/ 1325880 w 2788920"/>
                    <a:gd name="connsiteY8" fmla="*/ 438974 h 591463"/>
                    <a:gd name="connsiteX9" fmla="*/ 1706880 w 2788920"/>
                    <a:gd name="connsiteY9" fmla="*/ 515174 h 591463"/>
                    <a:gd name="connsiteX10" fmla="*/ 2788920 w 2788920"/>
                    <a:gd name="connsiteY10" fmla="*/ 538034 h 591463"/>
                    <a:gd name="connsiteX0" fmla="*/ 0 w 2788920"/>
                    <a:gd name="connsiteY0" fmla="*/ 545654 h 591463"/>
                    <a:gd name="connsiteX1" fmla="*/ 975360 w 2788920"/>
                    <a:gd name="connsiteY1" fmla="*/ 583754 h 591463"/>
                    <a:gd name="connsiteX2" fmla="*/ 1219200 w 2788920"/>
                    <a:gd name="connsiteY2" fmla="*/ 416114 h 591463"/>
                    <a:gd name="connsiteX3" fmla="*/ 1021080 w 2788920"/>
                    <a:gd name="connsiteY3" fmla="*/ 217994 h 591463"/>
                    <a:gd name="connsiteX4" fmla="*/ 1066800 w 2788920"/>
                    <a:gd name="connsiteY4" fmla="*/ 12254 h 591463"/>
                    <a:gd name="connsiteX5" fmla="*/ 1219200 w 2788920"/>
                    <a:gd name="connsiteY5" fmla="*/ 50354 h 591463"/>
                    <a:gd name="connsiteX6" fmla="*/ 1348740 w 2788920"/>
                    <a:gd name="connsiteY6" fmla="*/ 271334 h 591463"/>
                    <a:gd name="connsiteX7" fmla="*/ 1562100 w 2788920"/>
                    <a:gd name="connsiteY7" fmla="*/ 362774 h 591463"/>
                    <a:gd name="connsiteX8" fmla="*/ 1325880 w 2788920"/>
                    <a:gd name="connsiteY8" fmla="*/ 438974 h 591463"/>
                    <a:gd name="connsiteX9" fmla="*/ 1706880 w 2788920"/>
                    <a:gd name="connsiteY9" fmla="*/ 545654 h 591463"/>
                    <a:gd name="connsiteX10" fmla="*/ 2788920 w 2788920"/>
                    <a:gd name="connsiteY10" fmla="*/ 538034 h 591463"/>
                    <a:gd name="connsiteX0" fmla="*/ 0 w 2788920"/>
                    <a:gd name="connsiteY0" fmla="*/ 545654 h 591463"/>
                    <a:gd name="connsiteX1" fmla="*/ 975360 w 2788920"/>
                    <a:gd name="connsiteY1" fmla="*/ 583754 h 591463"/>
                    <a:gd name="connsiteX2" fmla="*/ 1219200 w 2788920"/>
                    <a:gd name="connsiteY2" fmla="*/ 416114 h 591463"/>
                    <a:gd name="connsiteX3" fmla="*/ 1021080 w 2788920"/>
                    <a:gd name="connsiteY3" fmla="*/ 217994 h 591463"/>
                    <a:gd name="connsiteX4" fmla="*/ 1066800 w 2788920"/>
                    <a:gd name="connsiteY4" fmla="*/ 12254 h 591463"/>
                    <a:gd name="connsiteX5" fmla="*/ 1219200 w 2788920"/>
                    <a:gd name="connsiteY5" fmla="*/ 50354 h 591463"/>
                    <a:gd name="connsiteX6" fmla="*/ 1348740 w 2788920"/>
                    <a:gd name="connsiteY6" fmla="*/ 271334 h 591463"/>
                    <a:gd name="connsiteX7" fmla="*/ 1562100 w 2788920"/>
                    <a:gd name="connsiteY7" fmla="*/ 362774 h 591463"/>
                    <a:gd name="connsiteX8" fmla="*/ 1325880 w 2788920"/>
                    <a:gd name="connsiteY8" fmla="*/ 438974 h 591463"/>
                    <a:gd name="connsiteX9" fmla="*/ 1706880 w 2788920"/>
                    <a:gd name="connsiteY9" fmla="*/ 545654 h 591463"/>
                    <a:gd name="connsiteX10" fmla="*/ 2788920 w 2788920"/>
                    <a:gd name="connsiteY10" fmla="*/ 538034 h 591463"/>
                    <a:gd name="connsiteX0" fmla="*/ 0 w 2788920"/>
                    <a:gd name="connsiteY0" fmla="*/ 545654 h 591463"/>
                    <a:gd name="connsiteX1" fmla="*/ 975360 w 2788920"/>
                    <a:gd name="connsiteY1" fmla="*/ 583754 h 591463"/>
                    <a:gd name="connsiteX2" fmla="*/ 1219200 w 2788920"/>
                    <a:gd name="connsiteY2" fmla="*/ 416114 h 591463"/>
                    <a:gd name="connsiteX3" fmla="*/ 1021080 w 2788920"/>
                    <a:gd name="connsiteY3" fmla="*/ 217994 h 591463"/>
                    <a:gd name="connsiteX4" fmla="*/ 1066800 w 2788920"/>
                    <a:gd name="connsiteY4" fmla="*/ 12254 h 591463"/>
                    <a:gd name="connsiteX5" fmla="*/ 1219200 w 2788920"/>
                    <a:gd name="connsiteY5" fmla="*/ 50354 h 591463"/>
                    <a:gd name="connsiteX6" fmla="*/ 1348740 w 2788920"/>
                    <a:gd name="connsiteY6" fmla="*/ 271334 h 591463"/>
                    <a:gd name="connsiteX7" fmla="*/ 1562100 w 2788920"/>
                    <a:gd name="connsiteY7" fmla="*/ 362774 h 591463"/>
                    <a:gd name="connsiteX8" fmla="*/ 1645920 w 2788920"/>
                    <a:gd name="connsiteY8" fmla="*/ 157034 h 591463"/>
                    <a:gd name="connsiteX9" fmla="*/ 1706880 w 2788920"/>
                    <a:gd name="connsiteY9" fmla="*/ 545654 h 591463"/>
                    <a:gd name="connsiteX10" fmla="*/ 2788920 w 2788920"/>
                    <a:gd name="connsiteY10" fmla="*/ 538034 h 591463"/>
                    <a:gd name="connsiteX0" fmla="*/ 0 w 2788920"/>
                    <a:gd name="connsiteY0" fmla="*/ 545654 h 591463"/>
                    <a:gd name="connsiteX1" fmla="*/ 975360 w 2788920"/>
                    <a:gd name="connsiteY1" fmla="*/ 583754 h 591463"/>
                    <a:gd name="connsiteX2" fmla="*/ 1219200 w 2788920"/>
                    <a:gd name="connsiteY2" fmla="*/ 416114 h 591463"/>
                    <a:gd name="connsiteX3" fmla="*/ 1021080 w 2788920"/>
                    <a:gd name="connsiteY3" fmla="*/ 217994 h 591463"/>
                    <a:gd name="connsiteX4" fmla="*/ 1066800 w 2788920"/>
                    <a:gd name="connsiteY4" fmla="*/ 12254 h 591463"/>
                    <a:gd name="connsiteX5" fmla="*/ 1219200 w 2788920"/>
                    <a:gd name="connsiteY5" fmla="*/ 50354 h 591463"/>
                    <a:gd name="connsiteX6" fmla="*/ 1348740 w 2788920"/>
                    <a:gd name="connsiteY6" fmla="*/ 271334 h 591463"/>
                    <a:gd name="connsiteX7" fmla="*/ 1501140 w 2788920"/>
                    <a:gd name="connsiteY7" fmla="*/ 530414 h 591463"/>
                    <a:gd name="connsiteX8" fmla="*/ 1645920 w 2788920"/>
                    <a:gd name="connsiteY8" fmla="*/ 157034 h 591463"/>
                    <a:gd name="connsiteX9" fmla="*/ 1706880 w 2788920"/>
                    <a:gd name="connsiteY9" fmla="*/ 545654 h 591463"/>
                    <a:gd name="connsiteX10" fmla="*/ 2788920 w 2788920"/>
                    <a:gd name="connsiteY10" fmla="*/ 538034 h 591463"/>
                    <a:gd name="connsiteX0" fmla="*/ 0 w 2788920"/>
                    <a:gd name="connsiteY0" fmla="*/ 558196 h 604005"/>
                    <a:gd name="connsiteX1" fmla="*/ 975360 w 2788920"/>
                    <a:gd name="connsiteY1" fmla="*/ 596296 h 604005"/>
                    <a:gd name="connsiteX2" fmla="*/ 1219200 w 2788920"/>
                    <a:gd name="connsiteY2" fmla="*/ 428656 h 604005"/>
                    <a:gd name="connsiteX3" fmla="*/ 1021080 w 2788920"/>
                    <a:gd name="connsiteY3" fmla="*/ 230536 h 604005"/>
                    <a:gd name="connsiteX4" fmla="*/ 1066800 w 2788920"/>
                    <a:gd name="connsiteY4" fmla="*/ 24796 h 604005"/>
                    <a:gd name="connsiteX5" fmla="*/ 1508760 w 2788920"/>
                    <a:gd name="connsiteY5" fmla="*/ 32416 h 604005"/>
                    <a:gd name="connsiteX6" fmla="*/ 1348740 w 2788920"/>
                    <a:gd name="connsiteY6" fmla="*/ 283876 h 604005"/>
                    <a:gd name="connsiteX7" fmla="*/ 1501140 w 2788920"/>
                    <a:gd name="connsiteY7" fmla="*/ 542956 h 604005"/>
                    <a:gd name="connsiteX8" fmla="*/ 1645920 w 2788920"/>
                    <a:gd name="connsiteY8" fmla="*/ 169576 h 604005"/>
                    <a:gd name="connsiteX9" fmla="*/ 1706880 w 2788920"/>
                    <a:gd name="connsiteY9" fmla="*/ 558196 h 604005"/>
                    <a:gd name="connsiteX10" fmla="*/ 2788920 w 2788920"/>
                    <a:gd name="connsiteY10" fmla="*/ 550576 h 604005"/>
                    <a:gd name="connsiteX0" fmla="*/ 0 w 2788920"/>
                    <a:gd name="connsiteY0" fmla="*/ 598469 h 644278"/>
                    <a:gd name="connsiteX1" fmla="*/ 975360 w 2788920"/>
                    <a:gd name="connsiteY1" fmla="*/ 636569 h 644278"/>
                    <a:gd name="connsiteX2" fmla="*/ 1219200 w 2788920"/>
                    <a:gd name="connsiteY2" fmla="*/ 468929 h 644278"/>
                    <a:gd name="connsiteX3" fmla="*/ 1021080 w 2788920"/>
                    <a:gd name="connsiteY3" fmla="*/ 270809 h 644278"/>
                    <a:gd name="connsiteX4" fmla="*/ 1303020 w 2788920"/>
                    <a:gd name="connsiteY4" fmla="*/ 11729 h 644278"/>
                    <a:gd name="connsiteX5" fmla="*/ 1508760 w 2788920"/>
                    <a:gd name="connsiteY5" fmla="*/ 72689 h 644278"/>
                    <a:gd name="connsiteX6" fmla="*/ 1348740 w 2788920"/>
                    <a:gd name="connsiteY6" fmla="*/ 324149 h 644278"/>
                    <a:gd name="connsiteX7" fmla="*/ 1501140 w 2788920"/>
                    <a:gd name="connsiteY7" fmla="*/ 583229 h 644278"/>
                    <a:gd name="connsiteX8" fmla="*/ 1645920 w 2788920"/>
                    <a:gd name="connsiteY8" fmla="*/ 209849 h 644278"/>
                    <a:gd name="connsiteX9" fmla="*/ 1706880 w 2788920"/>
                    <a:gd name="connsiteY9" fmla="*/ 598469 h 644278"/>
                    <a:gd name="connsiteX10" fmla="*/ 2788920 w 2788920"/>
                    <a:gd name="connsiteY10" fmla="*/ 590849 h 644278"/>
                    <a:gd name="connsiteX0" fmla="*/ 0 w 2788920"/>
                    <a:gd name="connsiteY0" fmla="*/ 596878 h 642687"/>
                    <a:gd name="connsiteX1" fmla="*/ 975360 w 2788920"/>
                    <a:gd name="connsiteY1" fmla="*/ 634978 h 642687"/>
                    <a:gd name="connsiteX2" fmla="*/ 1219200 w 2788920"/>
                    <a:gd name="connsiteY2" fmla="*/ 467338 h 642687"/>
                    <a:gd name="connsiteX3" fmla="*/ 1257300 w 2788920"/>
                    <a:gd name="connsiteY3" fmla="*/ 246358 h 642687"/>
                    <a:gd name="connsiteX4" fmla="*/ 1303020 w 2788920"/>
                    <a:gd name="connsiteY4" fmla="*/ 10138 h 642687"/>
                    <a:gd name="connsiteX5" fmla="*/ 1508760 w 2788920"/>
                    <a:gd name="connsiteY5" fmla="*/ 71098 h 642687"/>
                    <a:gd name="connsiteX6" fmla="*/ 1348740 w 2788920"/>
                    <a:gd name="connsiteY6" fmla="*/ 322558 h 642687"/>
                    <a:gd name="connsiteX7" fmla="*/ 1501140 w 2788920"/>
                    <a:gd name="connsiteY7" fmla="*/ 581638 h 642687"/>
                    <a:gd name="connsiteX8" fmla="*/ 1645920 w 2788920"/>
                    <a:gd name="connsiteY8" fmla="*/ 208258 h 642687"/>
                    <a:gd name="connsiteX9" fmla="*/ 1706880 w 2788920"/>
                    <a:gd name="connsiteY9" fmla="*/ 596878 h 642687"/>
                    <a:gd name="connsiteX10" fmla="*/ 2788920 w 2788920"/>
                    <a:gd name="connsiteY10" fmla="*/ 589258 h 642687"/>
                    <a:gd name="connsiteX0" fmla="*/ 0 w 2788920"/>
                    <a:gd name="connsiteY0" fmla="*/ 596878 h 638026"/>
                    <a:gd name="connsiteX1" fmla="*/ 975360 w 2788920"/>
                    <a:gd name="connsiteY1" fmla="*/ 634978 h 638026"/>
                    <a:gd name="connsiteX2" fmla="*/ 1348740 w 2788920"/>
                    <a:gd name="connsiteY2" fmla="*/ 535918 h 638026"/>
                    <a:gd name="connsiteX3" fmla="*/ 1257300 w 2788920"/>
                    <a:gd name="connsiteY3" fmla="*/ 246358 h 638026"/>
                    <a:gd name="connsiteX4" fmla="*/ 1303020 w 2788920"/>
                    <a:gd name="connsiteY4" fmla="*/ 10138 h 638026"/>
                    <a:gd name="connsiteX5" fmla="*/ 1508760 w 2788920"/>
                    <a:gd name="connsiteY5" fmla="*/ 71098 h 638026"/>
                    <a:gd name="connsiteX6" fmla="*/ 1348740 w 2788920"/>
                    <a:gd name="connsiteY6" fmla="*/ 322558 h 638026"/>
                    <a:gd name="connsiteX7" fmla="*/ 1501140 w 2788920"/>
                    <a:gd name="connsiteY7" fmla="*/ 581638 h 638026"/>
                    <a:gd name="connsiteX8" fmla="*/ 1645920 w 2788920"/>
                    <a:gd name="connsiteY8" fmla="*/ 208258 h 638026"/>
                    <a:gd name="connsiteX9" fmla="*/ 1706880 w 2788920"/>
                    <a:gd name="connsiteY9" fmla="*/ 596878 h 638026"/>
                    <a:gd name="connsiteX10" fmla="*/ 2788920 w 2788920"/>
                    <a:gd name="connsiteY10" fmla="*/ 589258 h 638026"/>
                    <a:gd name="connsiteX0" fmla="*/ 0 w 2788920"/>
                    <a:gd name="connsiteY0" fmla="*/ 596878 h 638026"/>
                    <a:gd name="connsiteX1" fmla="*/ 975360 w 2788920"/>
                    <a:gd name="connsiteY1" fmla="*/ 634978 h 638026"/>
                    <a:gd name="connsiteX2" fmla="*/ 1348740 w 2788920"/>
                    <a:gd name="connsiteY2" fmla="*/ 535918 h 638026"/>
                    <a:gd name="connsiteX3" fmla="*/ 1257300 w 2788920"/>
                    <a:gd name="connsiteY3" fmla="*/ 246358 h 638026"/>
                    <a:gd name="connsiteX4" fmla="*/ 1303020 w 2788920"/>
                    <a:gd name="connsiteY4" fmla="*/ 10138 h 638026"/>
                    <a:gd name="connsiteX5" fmla="*/ 1508760 w 2788920"/>
                    <a:gd name="connsiteY5" fmla="*/ 71098 h 638026"/>
                    <a:gd name="connsiteX6" fmla="*/ 1348740 w 2788920"/>
                    <a:gd name="connsiteY6" fmla="*/ 322558 h 638026"/>
                    <a:gd name="connsiteX7" fmla="*/ 1501140 w 2788920"/>
                    <a:gd name="connsiteY7" fmla="*/ 581638 h 638026"/>
                    <a:gd name="connsiteX8" fmla="*/ 1645920 w 2788920"/>
                    <a:gd name="connsiteY8" fmla="*/ 208258 h 638026"/>
                    <a:gd name="connsiteX9" fmla="*/ 1706880 w 2788920"/>
                    <a:gd name="connsiteY9" fmla="*/ 596878 h 638026"/>
                    <a:gd name="connsiteX10" fmla="*/ 2788920 w 2788920"/>
                    <a:gd name="connsiteY10" fmla="*/ 589258 h 638026"/>
                    <a:gd name="connsiteX0" fmla="*/ 0 w 2788920"/>
                    <a:gd name="connsiteY0" fmla="*/ 596878 h 638026"/>
                    <a:gd name="connsiteX1" fmla="*/ 975360 w 2788920"/>
                    <a:gd name="connsiteY1" fmla="*/ 634978 h 638026"/>
                    <a:gd name="connsiteX2" fmla="*/ 1348740 w 2788920"/>
                    <a:gd name="connsiteY2" fmla="*/ 535918 h 638026"/>
                    <a:gd name="connsiteX3" fmla="*/ 1257300 w 2788920"/>
                    <a:gd name="connsiteY3" fmla="*/ 246358 h 638026"/>
                    <a:gd name="connsiteX4" fmla="*/ 1303020 w 2788920"/>
                    <a:gd name="connsiteY4" fmla="*/ 10138 h 638026"/>
                    <a:gd name="connsiteX5" fmla="*/ 1508760 w 2788920"/>
                    <a:gd name="connsiteY5" fmla="*/ 71098 h 638026"/>
                    <a:gd name="connsiteX6" fmla="*/ 1348740 w 2788920"/>
                    <a:gd name="connsiteY6" fmla="*/ 322558 h 638026"/>
                    <a:gd name="connsiteX7" fmla="*/ 1501140 w 2788920"/>
                    <a:gd name="connsiteY7" fmla="*/ 581638 h 638026"/>
                    <a:gd name="connsiteX8" fmla="*/ 1554480 w 2788920"/>
                    <a:gd name="connsiteY8" fmla="*/ 231118 h 638026"/>
                    <a:gd name="connsiteX9" fmla="*/ 1706880 w 2788920"/>
                    <a:gd name="connsiteY9" fmla="*/ 596878 h 638026"/>
                    <a:gd name="connsiteX10" fmla="*/ 2788920 w 2788920"/>
                    <a:gd name="connsiteY10" fmla="*/ 589258 h 638026"/>
                    <a:gd name="connsiteX0" fmla="*/ 0 w 2788920"/>
                    <a:gd name="connsiteY0" fmla="*/ 594361 h 635509"/>
                    <a:gd name="connsiteX1" fmla="*/ 975360 w 2788920"/>
                    <a:gd name="connsiteY1" fmla="*/ 632461 h 635509"/>
                    <a:gd name="connsiteX2" fmla="*/ 1348740 w 2788920"/>
                    <a:gd name="connsiteY2" fmla="*/ 533401 h 635509"/>
                    <a:gd name="connsiteX3" fmla="*/ 1257300 w 2788920"/>
                    <a:gd name="connsiteY3" fmla="*/ 243841 h 635509"/>
                    <a:gd name="connsiteX4" fmla="*/ 1303020 w 2788920"/>
                    <a:gd name="connsiteY4" fmla="*/ 7621 h 635509"/>
                    <a:gd name="connsiteX5" fmla="*/ 1508760 w 2788920"/>
                    <a:gd name="connsiteY5" fmla="*/ 68581 h 635509"/>
                    <a:gd name="connsiteX6" fmla="*/ 1386840 w 2788920"/>
                    <a:gd name="connsiteY6" fmla="*/ 175261 h 635509"/>
                    <a:gd name="connsiteX7" fmla="*/ 1501140 w 2788920"/>
                    <a:gd name="connsiteY7" fmla="*/ 579121 h 635509"/>
                    <a:gd name="connsiteX8" fmla="*/ 1554480 w 2788920"/>
                    <a:gd name="connsiteY8" fmla="*/ 228601 h 635509"/>
                    <a:gd name="connsiteX9" fmla="*/ 1706880 w 2788920"/>
                    <a:gd name="connsiteY9" fmla="*/ 594361 h 635509"/>
                    <a:gd name="connsiteX10" fmla="*/ 2788920 w 2788920"/>
                    <a:gd name="connsiteY10" fmla="*/ 586741 h 635509"/>
                    <a:gd name="connsiteX0" fmla="*/ 0 w 2788920"/>
                    <a:gd name="connsiteY0" fmla="*/ 594361 h 635509"/>
                    <a:gd name="connsiteX1" fmla="*/ 975360 w 2788920"/>
                    <a:gd name="connsiteY1" fmla="*/ 632461 h 635509"/>
                    <a:gd name="connsiteX2" fmla="*/ 1348740 w 2788920"/>
                    <a:gd name="connsiteY2" fmla="*/ 533401 h 635509"/>
                    <a:gd name="connsiteX3" fmla="*/ 1257300 w 2788920"/>
                    <a:gd name="connsiteY3" fmla="*/ 243841 h 635509"/>
                    <a:gd name="connsiteX4" fmla="*/ 1303020 w 2788920"/>
                    <a:gd name="connsiteY4" fmla="*/ 7621 h 635509"/>
                    <a:gd name="connsiteX5" fmla="*/ 1508760 w 2788920"/>
                    <a:gd name="connsiteY5" fmla="*/ 68581 h 635509"/>
                    <a:gd name="connsiteX6" fmla="*/ 1386840 w 2788920"/>
                    <a:gd name="connsiteY6" fmla="*/ 175261 h 635509"/>
                    <a:gd name="connsiteX7" fmla="*/ 1432560 w 2788920"/>
                    <a:gd name="connsiteY7" fmla="*/ 579121 h 635509"/>
                    <a:gd name="connsiteX8" fmla="*/ 1554480 w 2788920"/>
                    <a:gd name="connsiteY8" fmla="*/ 228601 h 635509"/>
                    <a:gd name="connsiteX9" fmla="*/ 1706880 w 2788920"/>
                    <a:gd name="connsiteY9" fmla="*/ 594361 h 635509"/>
                    <a:gd name="connsiteX10" fmla="*/ 2788920 w 2788920"/>
                    <a:gd name="connsiteY10" fmla="*/ 586741 h 635509"/>
                    <a:gd name="connsiteX0" fmla="*/ 0 w 2788920"/>
                    <a:gd name="connsiteY0" fmla="*/ 594361 h 635509"/>
                    <a:gd name="connsiteX1" fmla="*/ 975360 w 2788920"/>
                    <a:gd name="connsiteY1" fmla="*/ 632461 h 635509"/>
                    <a:gd name="connsiteX2" fmla="*/ 1348740 w 2788920"/>
                    <a:gd name="connsiteY2" fmla="*/ 533401 h 635509"/>
                    <a:gd name="connsiteX3" fmla="*/ 1257300 w 2788920"/>
                    <a:gd name="connsiteY3" fmla="*/ 243841 h 635509"/>
                    <a:gd name="connsiteX4" fmla="*/ 1303020 w 2788920"/>
                    <a:gd name="connsiteY4" fmla="*/ 7621 h 635509"/>
                    <a:gd name="connsiteX5" fmla="*/ 1508760 w 2788920"/>
                    <a:gd name="connsiteY5" fmla="*/ 68581 h 635509"/>
                    <a:gd name="connsiteX6" fmla="*/ 1386840 w 2788920"/>
                    <a:gd name="connsiteY6" fmla="*/ 175261 h 635509"/>
                    <a:gd name="connsiteX7" fmla="*/ 1432560 w 2788920"/>
                    <a:gd name="connsiteY7" fmla="*/ 579121 h 635509"/>
                    <a:gd name="connsiteX8" fmla="*/ 1554480 w 2788920"/>
                    <a:gd name="connsiteY8" fmla="*/ 228601 h 635509"/>
                    <a:gd name="connsiteX9" fmla="*/ 1706880 w 2788920"/>
                    <a:gd name="connsiteY9" fmla="*/ 594361 h 635509"/>
                    <a:gd name="connsiteX10" fmla="*/ 2788920 w 2788920"/>
                    <a:gd name="connsiteY10" fmla="*/ 586741 h 635509"/>
                    <a:gd name="connsiteX0" fmla="*/ 0 w 2788920"/>
                    <a:gd name="connsiteY0" fmla="*/ 594361 h 635509"/>
                    <a:gd name="connsiteX1" fmla="*/ 975360 w 2788920"/>
                    <a:gd name="connsiteY1" fmla="*/ 632461 h 635509"/>
                    <a:gd name="connsiteX2" fmla="*/ 1348740 w 2788920"/>
                    <a:gd name="connsiteY2" fmla="*/ 533401 h 635509"/>
                    <a:gd name="connsiteX3" fmla="*/ 1257300 w 2788920"/>
                    <a:gd name="connsiteY3" fmla="*/ 243841 h 635509"/>
                    <a:gd name="connsiteX4" fmla="*/ 1303020 w 2788920"/>
                    <a:gd name="connsiteY4" fmla="*/ 7621 h 635509"/>
                    <a:gd name="connsiteX5" fmla="*/ 1508760 w 2788920"/>
                    <a:gd name="connsiteY5" fmla="*/ 68581 h 635509"/>
                    <a:gd name="connsiteX6" fmla="*/ 1386840 w 2788920"/>
                    <a:gd name="connsiteY6" fmla="*/ 175261 h 635509"/>
                    <a:gd name="connsiteX7" fmla="*/ 1424940 w 2788920"/>
                    <a:gd name="connsiteY7" fmla="*/ 586741 h 635509"/>
                    <a:gd name="connsiteX8" fmla="*/ 1554480 w 2788920"/>
                    <a:gd name="connsiteY8" fmla="*/ 228601 h 635509"/>
                    <a:gd name="connsiteX9" fmla="*/ 1706880 w 2788920"/>
                    <a:gd name="connsiteY9" fmla="*/ 594361 h 635509"/>
                    <a:gd name="connsiteX10" fmla="*/ 2788920 w 2788920"/>
                    <a:gd name="connsiteY10" fmla="*/ 586741 h 635509"/>
                    <a:gd name="connsiteX0" fmla="*/ 0 w 2788920"/>
                    <a:gd name="connsiteY0" fmla="*/ 594361 h 635509"/>
                    <a:gd name="connsiteX1" fmla="*/ 975360 w 2788920"/>
                    <a:gd name="connsiteY1" fmla="*/ 632461 h 635509"/>
                    <a:gd name="connsiteX2" fmla="*/ 1348740 w 2788920"/>
                    <a:gd name="connsiteY2" fmla="*/ 533401 h 635509"/>
                    <a:gd name="connsiteX3" fmla="*/ 1257300 w 2788920"/>
                    <a:gd name="connsiteY3" fmla="*/ 243841 h 635509"/>
                    <a:gd name="connsiteX4" fmla="*/ 1303020 w 2788920"/>
                    <a:gd name="connsiteY4" fmla="*/ 7621 h 635509"/>
                    <a:gd name="connsiteX5" fmla="*/ 1508760 w 2788920"/>
                    <a:gd name="connsiteY5" fmla="*/ 68581 h 635509"/>
                    <a:gd name="connsiteX6" fmla="*/ 1386840 w 2788920"/>
                    <a:gd name="connsiteY6" fmla="*/ 175261 h 635509"/>
                    <a:gd name="connsiteX7" fmla="*/ 1424940 w 2788920"/>
                    <a:gd name="connsiteY7" fmla="*/ 586741 h 635509"/>
                    <a:gd name="connsiteX8" fmla="*/ 1554480 w 2788920"/>
                    <a:gd name="connsiteY8" fmla="*/ 228601 h 635509"/>
                    <a:gd name="connsiteX9" fmla="*/ 1706880 w 2788920"/>
                    <a:gd name="connsiteY9" fmla="*/ 594361 h 635509"/>
                    <a:gd name="connsiteX10" fmla="*/ 2788920 w 2788920"/>
                    <a:gd name="connsiteY10" fmla="*/ 586741 h 635509"/>
                    <a:gd name="connsiteX0" fmla="*/ 0 w 2788920"/>
                    <a:gd name="connsiteY0" fmla="*/ 594361 h 635509"/>
                    <a:gd name="connsiteX1" fmla="*/ 975360 w 2788920"/>
                    <a:gd name="connsiteY1" fmla="*/ 632461 h 635509"/>
                    <a:gd name="connsiteX2" fmla="*/ 1348740 w 2788920"/>
                    <a:gd name="connsiteY2" fmla="*/ 533401 h 635509"/>
                    <a:gd name="connsiteX3" fmla="*/ 1257300 w 2788920"/>
                    <a:gd name="connsiteY3" fmla="*/ 243841 h 635509"/>
                    <a:gd name="connsiteX4" fmla="*/ 1303020 w 2788920"/>
                    <a:gd name="connsiteY4" fmla="*/ 7621 h 635509"/>
                    <a:gd name="connsiteX5" fmla="*/ 1508760 w 2788920"/>
                    <a:gd name="connsiteY5" fmla="*/ 68581 h 635509"/>
                    <a:gd name="connsiteX6" fmla="*/ 1386840 w 2788920"/>
                    <a:gd name="connsiteY6" fmla="*/ 175261 h 635509"/>
                    <a:gd name="connsiteX7" fmla="*/ 1424940 w 2788920"/>
                    <a:gd name="connsiteY7" fmla="*/ 586741 h 635509"/>
                    <a:gd name="connsiteX8" fmla="*/ 1554480 w 2788920"/>
                    <a:gd name="connsiteY8" fmla="*/ 228601 h 635509"/>
                    <a:gd name="connsiteX9" fmla="*/ 1706880 w 2788920"/>
                    <a:gd name="connsiteY9" fmla="*/ 594361 h 635509"/>
                    <a:gd name="connsiteX10" fmla="*/ 2788920 w 2788920"/>
                    <a:gd name="connsiteY10" fmla="*/ 586741 h 635509"/>
                    <a:gd name="connsiteX0" fmla="*/ 0 w 2788920"/>
                    <a:gd name="connsiteY0" fmla="*/ 594361 h 635509"/>
                    <a:gd name="connsiteX1" fmla="*/ 975360 w 2788920"/>
                    <a:gd name="connsiteY1" fmla="*/ 632461 h 635509"/>
                    <a:gd name="connsiteX2" fmla="*/ 1348740 w 2788920"/>
                    <a:gd name="connsiteY2" fmla="*/ 533401 h 635509"/>
                    <a:gd name="connsiteX3" fmla="*/ 1257300 w 2788920"/>
                    <a:gd name="connsiteY3" fmla="*/ 243841 h 635509"/>
                    <a:gd name="connsiteX4" fmla="*/ 1303020 w 2788920"/>
                    <a:gd name="connsiteY4" fmla="*/ 7621 h 635509"/>
                    <a:gd name="connsiteX5" fmla="*/ 1508760 w 2788920"/>
                    <a:gd name="connsiteY5" fmla="*/ 68581 h 635509"/>
                    <a:gd name="connsiteX6" fmla="*/ 1386840 w 2788920"/>
                    <a:gd name="connsiteY6" fmla="*/ 175261 h 635509"/>
                    <a:gd name="connsiteX7" fmla="*/ 1424940 w 2788920"/>
                    <a:gd name="connsiteY7" fmla="*/ 586741 h 635509"/>
                    <a:gd name="connsiteX8" fmla="*/ 1554480 w 2788920"/>
                    <a:gd name="connsiteY8" fmla="*/ 228601 h 635509"/>
                    <a:gd name="connsiteX9" fmla="*/ 1607820 w 2788920"/>
                    <a:gd name="connsiteY9" fmla="*/ 609601 h 635509"/>
                    <a:gd name="connsiteX10" fmla="*/ 2788920 w 2788920"/>
                    <a:gd name="connsiteY10" fmla="*/ 586741 h 635509"/>
                    <a:gd name="connsiteX0" fmla="*/ 0 w 2788920"/>
                    <a:gd name="connsiteY0" fmla="*/ 594361 h 635509"/>
                    <a:gd name="connsiteX1" fmla="*/ 975360 w 2788920"/>
                    <a:gd name="connsiteY1" fmla="*/ 632461 h 635509"/>
                    <a:gd name="connsiteX2" fmla="*/ 1348740 w 2788920"/>
                    <a:gd name="connsiteY2" fmla="*/ 533401 h 635509"/>
                    <a:gd name="connsiteX3" fmla="*/ 1257300 w 2788920"/>
                    <a:gd name="connsiteY3" fmla="*/ 243841 h 635509"/>
                    <a:gd name="connsiteX4" fmla="*/ 1303020 w 2788920"/>
                    <a:gd name="connsiteY4" fmla="*/ 7621 h 635509"/>
                    <a:gd name="connsiteX5" fmla="*/ 1508760 w 2788920"/>
                    <a:gd name="connsiteY5" fmla="*/ 68581 h 635509"/>
                    <a:gd name="connsiteX6" fmla="*/ 1386840 w 2788920"/>
                    <a:gd name="connsiteY6" fmla="*/ 175261 h 635509"/>
                    <a:gd name="connsiteX7" fmla="*/ 1478280 w 2788920"/>
                    <a:gd name="connsiteY7" fmla="*/ 601981 h 635509"/>
                    <a:gd name="connsiteX8" fmla="*/ 1554480 w 2788920"/>
                    <a:gd name="connsiteY8" fmla="*/ 228601 h 635509"/>
                    <a:gd name="connsiteX9" fmla="*/ 1607820 w 2788920"/>
                    <a:gd name="connsiteY9" fmla="*/ 609601 h 635509"/>
                    <a:gd name="connsiteX10" fmla="*/ 2788920 w 2788920"/>
                    <a:gd name="connsiteY10" fmla="*/ 586741 h 635509"/>
                    <a:gd name="connsiteX0" fmla="*/ 0 w 2788920"/>
                    <a:gd name="connsiteY0" fmla="*/ 594361 h 635509"/>
                    <a:gd name="connsiteX1" fmla="*/ 975360 w 2788920"/>
                    <a:gd name="connsiteY1" fmla="*/ 632461 h 635509"/>
                    <a:gd name="connsiteX2" fmla="*/ 1348740 w 2788920"/>
                    <a:gd name="connsiteY2" fmla="*/ 533401 h 635509"/>
                    <a:gd name="connsiteX3" fmla="*/ 1257300 w 2788920"/>
                    <a:gd name="connsiteY3" fmla="*/ 243841 h 635509"/>
                    <a:gd name="connsiteX4" fmla="*/ 1303020 w 2788920"/>
                    <a:gd name="connsiteY4" fmla="*/ 7621 h 635509"/>
                    <a:gd name="connsiteX5" fmla="*/ 1508760 w 2788920"/>
                    <a:gd name="connsiteY5" fmla="*/ 68581 h 635509"/>
                    <a:gd name="connsiteX6" fmla="*/ 1386840 w 2788920"/>
                    <a:gd name="connsiteY6" fmla="*/ 175261 h 635509"/>
                    <a:gd name="connsiteX7" fmla="*/ 1478280 w 2788920"/>
                    <a:gd name="connsiteY7" fmla="*/ 601981 h 635509"/>
                    <a:gd name="connsiteX8" fmla="*/ 1554480 w 2788920"/>
                    <a:gd name="connsiteY8" fmla="*/ 228601 h 635509"/>
                    <a:gd name="connsiteX9" fmla="*/ 1623060 w 2788920"/>
                    <a:gd name="connsiteY9" fmla="*/ 617221 h 635509"/>
                    <a:gd name="connsiteX10" fmla="*/ 2788920 w 2788920"/>
                    <a:gd name="connsiteY10" fmla="*/ 586741 h 635509"/>
                    <a:gd name="connsiteX0" fmla="*/ 0 w 2788920"/>
                    <a:gd name="connsiteY0" fmla="*/ 594361 h 635509"/>
                    <a:gd name="connsiteX1" fmla="*/ 975360 w 2788920"/>
                    <a:gd name="connsiteY1" fmla="*/ 632461 h 635509"/>
                    <a:gd name="connsiteX2" fmla="*/ 1348740 w 2788920"/>
                    <a:gd name="connsiteY2" fmla="*/ 533401 h 635509"/>
                    <a:gd name="connsiteX3" fmla="*/ 1257300 w 2788920"/>
                    <a:gd name="connsiteY3" fmla="*/ 243841 h 635509"/>
                    <a:gd name="connsiteX4" fmla="*/ 1303020 w 2788920"/>
                    <a:gd name="connsiteY4" fmla="*/ 7621 h 635509"/>
                    <a:gd name="connsiteX5" fmla="*/ 1508760 w 2788920"/>
                    <a:gd name="connsiteY5" fmla="*/ 68581 h 635509"/>
                    <a:gd name="connsiteX6" fmla="*/ 1386840 w 2788920"/>
                    <a:gd name="connsiteY6" fmla="*/ 175261 h 635509"/>
                    <a:gd name="connsiteX7" fmla="*/ 1478280 w 2788920"/>
                    <a:gd name="connsiteY7" fmla="*/ 601981 h 635509"/>
                    <a:gd name="connsiteX8" fmla="*/ 1554480 w 2788920"/>
                    <a:gd name="connsiteY8" fmla="*/ 228601 h 635509"/>
                    <a:gd name="connsiteX9" fmla="*/ 1623060 w 2788920"/>
                    <a:gd name="connsiteY9" fmla="*/ 617221 h 635509"/>
                    <a:gd name="connsiteX10" fmla="*/ 2788920 w 2788920"/>
                    <a:gd name="connsiteY10" fmla="*/ 586741 h 635509"/>
                    <a:gd name="connsiteX0" fmla="*/ 0 w 2788920"/>
                    <a:gd name="connsiteY0" fmla="*/ 594361 h 632889"/>
                    <a:gd name="connsiteX1" fmla="*/ 975360 w 2788920"/>
                    <a:gd name="connsiteY1" fmla="*/ 632461 h 632889"/>
                    <a:gd name="connsiteX2" fmla="*/ 1348740 w 2788920"/>
                    <a:gd name="connsiteY2" fmla="*/ 579121 h 632889"/>
                    <a:gd name="connsiteX3" fmla="*/ 1257300 w 2788920"/>
                    <a:gd name="connsiteY3" fmla="*/ 243841 h 632889"/>
                    <a:gd name="connsiteX4" fmla="*/ 1303020 w 2788920"/>
                    <a:gd name="connsiteY4" fmla="*/ 7621 h 632889"/>
                    <a:gd name="connsiteX5" fmla="*/ 1508760 w 2788920"/>
                    <a:gd name="connsiteY5" fmla="*/ 68581 h 632889"/>
                    <a:gd name="connsiteX6" fmla="*/ 1386840 w 2788920"/>
                    <a:gd name="connsiteY6" fmla="*/ 175261 h 632889"/>
                    <a:gd name="connsiteX7" fmla="*/ 1478280 w 2788920"/>
                    <a:gd name="connsiteY7" fmla="*/ 601981 h 632889"/>
                    <a:gd name="connsiteX8" fmla="*/ 1554480 w 2788920"/>
                    <a:gd name="connsiteY8" fmla="*/ 228601 h 632889"/>
                    <a:gd name="connsiteX9" fmla="*/ 1623060 w 2788920"/>
                    <a:gd name="connsiteY9" fmla="*/ 617221 h 632889"/>
                    <a:gd name="connsiteX10" fmla="*/ 2788920 w 2788920"/>
                    <a:gd name="connsiteY10" fmla="*/ 586741 h 632889"/>
                    <a:gd name="connsiteX0" fmla="*/ 0 w 2788920"/>
                    <a:gd name="connsiteY0" fmla="*/ 594361 h 632889"/>
                    <a:gd name="connsiteX1" fmla="*/ 975360 w 2788920"/>
                    <a:gd name="connsiteY1" fmla="*/ 632461 h 632889"/>
                    <a:gd name="connsiteX2" fmla="*/ 1348740 w 2788920"/>
                    <a:gd name="connsiteY2" fmla="*/ 579121 h 632889"/>
                    <a:gd name="connsiteX3" fmla="*/ 1257300 w 2788920"/>
                    <a:gd name="connsiteY3" fmla="*/ 243841 h 632889"/>
                    <a:gd name="connsiteX4" fmla="*/ 1303020 w 2788920"/>
                    <a:gd name="connsiteY4" fmla="*/ 7621 h 632889"/>
                    <a:gd name="connsiteX5" fmla="*/ 1508760 w 2788920"/>
                    <a:gd name="connsiteY5" fmla="*/ 68581 h 632889"/>
                    <a:gd name="connsiteX6" fmla="*/ 1386840 w 2788920"/>
                    <a:gd name="connsiteY6" fmla="*/ 175261 h 632889"/>
                    <a:gd name="connsiteX7" fmla="*/ 1478280 w 2788920"/>
                    <a:gd name="connsiteY7" fmla="*/ 601981 h 632889"/>
                    <a:gd name="connsiteX8" fmla="*/ 1554480 w 2788920"/>
                    <a:gd name="connsiteY8" fmla="*/ 228601 h 632889"/>
                    <a:gd name="connsiteX9" fmla="*/ 1623060 w 2788920"/>
                    <a:gd name="connsiteY9" fmla="*/ 617221 h 632889"/>
                    <a:gd name="connsiteX10" fmla="*/ 2788920 w 2788920"/>
                    <a:gd name="connsiteY10" fmla="*/ 586741 h 632889"/>
                    <a:gd name="connsiteX0" fmla="*/ 0 w 2788920"/>
                    <a:gd name="connsiteY0" fmla="*/ 594361 h 640670"/>
                    <a:gd name="connsiteX1" fmla="*/ 975360 w 2788920"/>
                    <a:gd name="connsiteY1" fmla="*/ 632461 h 640670"/>
                    <a:gd name="connsiteX2" fmla="*/ 1264920 w 2788920"/>
                    <a:gd name="connsiteY2" fmla="*/ 624841 h 640670"/>
                    <a:gd name="connsiteX3" fmla="*/ 1257300 w 2788920"/>
                    <a:gd name="connsiteY3" fmla="*/ 243841 h 640670"/>
                    <a:gd name="connsiteX4" fmla="*/ 1303020 w 2788920"/>
                    <a:gd name="connsiteY4" fmla="*/ 7621 h 640670"/>
                    <a:gd name="connsiteX5" fmla="*/ 1508760 w 2788920"/>
                    <a:gd name="connsiteY5" fmla="*/ 68581 h 640670"/>
                    <a:gd name="connsiteX6" fmla="*/ 1386840 w 2788920"/>
                    <a:gd name="connsiteY6" fmla="*/ 175261 h 640670"/>
                    <a:gd name="connsiteX7" fmla="*/ 1478280 w 2788920"/>
                    <a:gd name="connsiteY7" fmla="*/ 601981 h 640670"/>
                    <a:gd name="connsiteX8" fmla="*/ 1554480 w 2788920"/>
                    <a:gd name="connsiteY8" fmla="*/ 228601 h 640670"/>
                    <a:gd name="connsiteX9" fmla="*/ 1623060 w 2788920"/>
                    <a:gd name="connsiteY9" fmla="*/ 617221 h 640670"/>
                    <a:gd name="connsiteX10" fmla="*/ 2788920 w 2788920"/>
                    <a:gd name="connsiteY10" fmla="*/ 586741 h 640670"/>
                    <a:gd name="connsiteX0" fmla="*/ 0 w 2788920"/>
                    <a:gd name="connsiteY0" fmla="*/ 594361 h 640670"/>
                    <a:gd name="connsiteX1" fmla="*/ 975360 w 2788920"/>
                    <a:gd name="connsiteY1" fmla="*/ 632461 h 640670"/>
                    <a:gd name="connsiteX2" fmla="*/ 1264920 w 2788920"/>
                    <a:gd name="connsiteY2" fmla="*/ 624841 h 640670"/>
                    <a:gd name="connsiteX3" fmla="*/ 1257300 w 2788920"/>
                    <a:gd name="connsiteY3" fmla="*/ 243841 h 640670"/>
                    <a:gd name="connsiteX4" fmla="*/ 1303020 w 2788920"/>
                    <a:gd name="connsiteY4" fmla="*/ 7621 h 640670"/>
                    <a:gd name="connsiteX5" fmla="*/ 1508760 w 2788920"/>
                    <a:gd name="connsiteY5" fmla="*/ 68581 h 640670"/>
                    <a:gd name="connsiteX6" fmla="*/ 1386840 w 2788920"/>
                    <a:gd name="connsiteY6" fmla="*/ 175261 h 640670"/>
                    <a:gd name="connsiteX7" fmla="*/ 1478280 w 2788920"/>
                    <a:gd name="connsiteY7" fmla="*/ 601981 h 640670"/>
                    <a:gd name="connsiteX8" fmla="*/ 1554480 w 2788920"/>
                    <a:gd name="connsiteY8" fmla="*/ 228601 h 640670"/>
                    <a:gd name="connsiteX9" fmla="*/ 1623060 w 2788920"/>
                    <a:gd name="connsiteY9" fmla="*/ 617221 h 640670"/>
                    <a:gd name="connsiteX10" fmla="*/ 2788920 w 2788920"/>
                    <a:gd name="connsiteY10" fmla="*/ 586741 h 640670"/>
                    <a:gd name="connsiteX0" fmla="*/ 0 w 2788920"/>
                    <a:gd name="connsiteY0" fmla="*/ 594361 h 632638"/>
                    <a:gd name="connsiteX1" fmla="*/ 975360 w 2788920"/>
                    <a:gd name="connsiteY1" fmla="*/ 632461 h 632638"/>
                    <a:gd name="connsiteX2" fmla="*/ 1303020 w 2788920"/>
                    <a:gd name="connsiteY2" fmla="*/ 601981 h 632638"/>
                    <a:gd name="connsiteX3" fmla="*/ 1257300 w 2788920"/>
                    <a:gd name="connsiteY3" fmla="*/ 243841 h 632638"/>
                    <a:gd name="connsiteX4" fmla="*/ 1303020 w 2788920"/>
                    <a:gd name="connsiteY4" fmla="*/ 7621 h 632638"/>
                    <a:gd name="connsiteX5" fmla="*/ 1508760 w 2788920"/>
                    <a:gd name="connsiteY5" fmla="*/ 68581 h 632638"/>
                    <a:gd name="connsiteX6" fmla="*/ 1386840 w 2788920"/>
                    <a:gd name="connsiteY6" fmla="*/ 175261 h 632638"/>
                    <a:gd name="connsiteX7" fmla="*/ 1478280 w 2788920"/>
                    <a:gd name="connsiteY7" fmla="*/ 601981 h 632638"/>
                    <a:gd name="connsiteX8" fmla="*/ 1554480 w 2788920"/>
                    <a:gd name="connsiteY8" fmla="*/ 228601 h 632638"/>
                    <a:gd name="connsiteX9" fmla="*/ 1623060 w 2788920"/>
                    <a:gd name="connsiteY9" fmla="*/ 617221 h 632638"/>
                    <a:gd name="connsiteX10" fmla="*/ 2788920 w 2788920"/>
                    <a:gd name="connsiteY10" fmla="*/ 586741 h 632638"/>
                    <a:gd name="connsiteX0" fmla="*/ 0 w 2788920"/>
                    <a:gd name="connsiteY0" fmla="*/ 594361 h 632638"/>
                    <a:gd name="connsiteX1" fmla="*/ 975360 w 2788920"/>
                    <a:gd name="connsiteY1" fmla="*/ 632461 h 632638"/>
                    <a:gd name="connsiteX2" fmla="*/ 1303020 w 2788920"/>
                    <a:gd name="connsiteY2" fmla="*/ 601981 h 632638"/>
                    <a:gd name="connsiteX3" fmla="*/ 1257300 w 2788920"/>
                    <a:gd name="connsiteY3" fmla="*/ 243841 h 632638"/>
                    <a:gd name="connsiteX4" fmla="*/ 1303020 w 2788920"/>
                    <a:gd name="connsiteY4" fmla="*/ 7621 h 632638"/>
                    <a:gd name="connsiteX5" fmla="*/ 1508760 w 2788920"/>
                    <a:gd name="connsiteY5" fmla="*/ 68581 h 632638"/>
                    <a:gd name="connsiteX6" fmla="*/ 1386840 w 2788920"/>
                    <a:gd name="connsiteY6" fmla="*/ 175261 h 632638"/>
                    <a:gd name="connsiteX7" fmla="*/ 1478280 w 2788920"/>
                    <a:gd name="connsiteY7" fmla="*/ 601981 h 632638"/>
                    <a:gd name="connsiteX8" fmla="*/ 1554480 w 2788920"/>
                    <a:gd name="connsiteY8" fmla="*/ 228601 h 632638"/>
                    <a:gd name="connsiteX9" fmla="*/ 1623060 w 2788920"/>
                    <a:gd name="connsiteY9" fmla="*/ 617221 h 632638"/>
                    <a:gd name="connsiteX10" fmla="*/ 2788920 w 2788920"/>
                    <a:gd name="connsiteY10" fmla="*/ 586741 h 632638"/>
                    <a:gd name="connsiteX0" fmla="*/ 0 w 2788920"/>
                    <a:gd name="connsiteY0" fmla="*/ 594361 h 633716"/>
                    <a:gd name="connsiteX1" fmla="*/ 975360 w 2788920"/>
                    <a:gd name="connsiteY1" fmla="*/ 632461 h 633716"/>
                    <a:gd name="connsiteX2" fmla="*/ 1371600 w 2788920"/>
                    <a:gd name="connsiteY2" fmla="*/ 609601 h 633716"/>
                    <a:gd name="connsiteX3" fmla="*/ 1257300 w 2788920"/>
                    <a:gd name="connsiteY3" fmla="*/ 243841 h 633716"/>
                    <a:gd name="connsiteX4" fmla="*/ 1303020 w 2788920"/>
                    <a:gd name="connsiteY4" fmla="*/ 7621 h 633716"/>
                    <a:gd name="connsiteX5" fmla="*/ 1508760 w 2788920"/>
                    <a:gd name="connsiteY5" fmla="*/ 68581 h 633716"/>
                    <a:gd name="connsiteX6" fmla="*/ 1386840 w 2788920"/>
                    <a:gd name="connsiteY6" fmla="*/ 175261 h 633716"/>
                    <a:gd name="connsiteX7" fmla="*/ 1478280 w 2788920"/>
                    <a:gd name="connsiteY7" fmla="*/ 601981 h 633716"/>
                    <a:gd name="connsiteX8" fmla="*/ 1554480 w 2788920"/>
                    <a:gd name="connsiteY8" fmla="*/ 228601 h 633716"/>
                    <a:gd name="connsiteX9" fmla="*/ 1623060 w 2788920"/>
                    <a:gd name="connsiteY9" fmla="*/ 617221 h 633716"/>
                    <a:gd name="connsiteX10" fmla="*/ 2788920 w 2788920"/>
                    <a:gd name="connsiteY10" fmla="*/ 586741 h 633716"/>
                    <a:gd name="connsiteX0" fmla="*/ 0 w 2788920"/>
                    <a:gd name="connsiteY0" fmla="*/ 594361 h 632994"/>
                    <a:gd name="connsiteX1" fmla="*/ 975360 w 2788920"/>
                    <a:gd name="connsiteY1" fmla="*/ 632461 h 632994"/>
                    <a:gd name="connsiteX2" fmla="*/ 1371600 w 2788920"/>
                    <a:gd name="connsiteY2" fmla="*/ 609601 h 632994"/>
                    <a:gd name="connsiteX3" fmla="*/ 1257300 w 2788920"/>
                    <a:gd name="connsiteY3" fmla="*/ 243841 h 632994"/>
                    <a:gd name="connsiteX4" fmla="*/ 1303020 w 2788920"/>
                    <a:gd name="connsiteY4" fmla="*/ 7621 h 632994"/>
                    <a:gd name="connsiteX5" fmla="*/ 1508760 w 2788920"/>
                    <a:gd name="connsiteY5" fmla="*/ 68581 h 632994"/>
                    <a:gd name="connsiteX6" fmla="*/ 1386840 w 2788920"/>
                    <a:gd name="connsiteY6" fmla="*/ 175261 h 632994"/>
                    <a:gd name="connsiteX7" fmla="*/ 1478280 w 2788920"/>
                    <a:gd name="connsiteY7" fmla="*/ 601981 h 632994"/>
                    <a:gd name="connsiteX8" fmla="*/ 1554480 w 2788920"/>
                    <a:gd name="connsiteY8" fmla="*/ 228601 h 632994"/>
                    <a:gd name="connsiteX9" fmla="*/ 1623060 w 2788920"/>
                    <a:gd name="connsiteY9" fmla="*/ 617221 h 632994"/>
                    <a:gd name="connsiteX10" fmla="*/ 2788920 w 2788920"/>
                    <a:gd name="connsiteY10" fmla="*/ 586741 h 632994"/>
                    <a:gd name="connsiteX0" fmla="*/ 0 w 2788920"/>
                    <a:gd name="connsiteY0" fmla="*/ 594361 h 632994"/>
                    <a:gd name="connsiteX1" fmla="*/ 975360 w 2788920"/>
                    <a:gd name="connsiteY1" fmla="*/ 632461 h 632994"/>
                    <a:gd name="connsiteX2" fmla="*/ 1371600 w 2788920"/>
                    <a:gd name="connsiteY2" fmla="*/ 609601 h 632994"/>
                    <a:gd name="connsiteX3" fmla="*/ 1257300 w 2788920"/>
                    <a:gd name="connsiteY3" fmla="*/ 243841 h 632994"/>
                    <a:gd name="connsiteX4" fmla="*/ 1303020 w 2788920"/>
                    <a:gd name="connsiteY4" fmla="*/ 7621 h 632994"/>
                    <a:gd name="connsiteX5" fmla="*/ 1508760 w 2788920"/>
                    <a:gd name="connsiteY5" fmla="*/ 68581 h 632994"/>
                    <a:gd name="connsiteX6" fmla="*/ 1386840 w 2788920"/>
                    <a:gd name="connsiteY6" fmla="*/ 175261 h 632994"/>
                    <a:gd name="connsiteX7" fmla="*/ 1478280 w 2788920"/>
                    <a:gd name="connsiteY7" fmla="*/ 601981 h 632994"/>
                    <a:gd name="connsiteX8" fmla="*/ 1554480 w 2788920"/>
                    <a:gd name="connsiteY8" fmla="*/ 228601 h 632994"/>
                    <a:gd name="connsiteX9" fmla="*/ 1623060 w 2788920"/>
                    <a:gd name="connsiteY9" fmla="*/ 617221 h 632994"/>
                    <a:gd name="connsiteX10" fmla="*/ 2788920 w 2788920"/>
                    <a:gd name="connsiteY10" fmla="*/ 586741 h 632994"/>
                    <a:gd name="connsiteX0" fmla="*/ 0 w 2788920"/>
                    <a:gd name="connsiteY0" fmla="*/ 592105 h 630738"/>
                    <a:gd name="connsiteX1" fmla="*/ 975360 w 2788920"/>
                    <a:gd name="connsiteY1" fmla="*/ 630205 h 630738"/>
                    <a:gd name="connsiteX2" fmla="*/ 1371600 w 2788920"/>
                    <a:gd name="connsiteY2" fmla="*/ 607345 h 630738"/>
                    <a:gd name="connsiteX3" fmla="*/ 1295400 w 2788920"/>
                    <a:gd name="connsiteY3" fmla="*/ 203485 h 630738"/>
                    <a:gd name="connsiteX4" fmla="*/ 1303020 w 2788920"/>
                    <a:gd name="connsiteY4" fmla="*/ 5365 h 630738"/>
                    <a:gd name="connsiteX5" fmla="*/ 1508760 w 2788920"/>
                    <a:gd name="connsiteY5" fmla="*/ 66325 h 630738"/>
                    <a:gd name="connsiteX6" fmla="*/ 1386840 w 2788920"/>
                    <a:gd name="connsiteY6" fmla="*/ 173005 h 630738"/>
                    <a:gd name="connsiteX7" fmla="*/ 1478280 w 2788920"/>
                    <a:gd name="connsiteY7" fmla="*/ 599725 h 630738"/>
                    <a:gd name="connsiteX8" fmla="*/ 1554480 w 2788920"/>
                    <a:gd name="connsiteY8" fmla="*/ 226345 h 630738"/>
                    <a:gd name="connsiteX9" fmla="*/ 1623060 w 2788920"/>
                    <a:gd name="connsiteY9" fmla="*/ 614965 h 630738"/>
                    <a:gd name="connsiteX10" fmla="*/ 2788920 w 2788920"/>
                    <a:gd name="connsiteY10" fmla="*/ 584485 h 630738"/>
                    <a:gd name="connsiteX0" fmla="*/ 0 w 2788920"/>
                    <a:gd name="connsiteY0" fmla="*/ 584984 h 623617"/>
                    <a:gd name="connsiteX1" fmla="*/ 975360 w 2788920"/>
                    <a:gd name="connsiteY1" fmla="*/ 623084 h 623617"/>
                    <a:gd name="connsiteX2" fmla="*/ 1371600 w 2788920"/>
                    <a:gd name="connsiteY2" fmla="*/ 600224 h 623617"/>
                    <a:gd name="connsiteX3" fmla="*/ 1295400 w 2788920"/>
                    <a:gd name="connsiteY3" fmla="*/ 196364 h 623617"/>
                    <a:gd name="connsiteX4" fmla="*/ 1242060 w 2788920"/>
                    <a:gd name="connsiteY4" fmla="*/ 5864 h 623617"/>
                    <a:gd name="connsiteX5" fmla="*/ 1508760 w 2788920"/>
                    <a:gd name="connsiteY5" fmla="*/ 59204 h 623617"/>
                    <a:gd name="connsiteX6" fmla="*/ 1386840 w 2788920"/>
                    <a:gd name="connsiteY6" fmla="*/ 165884 h 623617"/>
                    <a:gd name="connsiteX7" fmla="*/ 1478280 w 2788920"/>
                    <a:gd name="connsiteY7" fmla="*/ 592604 h 623617"/>
                    <a:gd name="connsiteX8" fmla="*/ 1554480 w 2788920"/>
                    <a:gd name="connsiteY8" fmla="*/ 219224 h 623617"/>
                    <a:gd name="connsiteX9" fmla="*/ 1623060 w 2788920"/>
                    <a:gd name="connsiteY9" fmla="*/ 607844 h 623617"/>
                    <a:gd name="connsiteX10" fmla="*/ 2788920 w 2788920"/>
                    <a:gd name="connsiteY10" fmla="*/ 577364 h 623617"/>
                    <a:gd name="connsiteX0" fmla="*/ 0 w 2788920"/>
                    <a:gd name="connsiteY0" fmla="*/ 597062 h 635695"/>
                    <a:gd name="connsiteX1" fmla="*/ 975360 w 2788920"/>
                    <a:gd name="connsiteY1" fmla="*/ 635162 h 635695"/>
                    <a:gd name="connsiteX2" fmla="*/ 1371600 w 2788920"/>
                    <a:gd name="connsiteY2" fmla="*/ 612302 h 635695"/>
                    <a:gd name="connsiteX3" fmla="*/ 1295400 w 2788920"/>
                    <a:gd name="connsiteY3" fmla="*/ 208442 h 635695"/>
                    <a:gd name="connsiteX4" fmla="*/ 1242060 w 2788920"/>
                    <a:gd name="connsiteY4" fmla="*/ 17942 h 635695"/>
                    <a:gd name="connsiteX5" fmla="*/ 1508760 w 2788920"/>
                    <a:gd name="connsiteY5" fmla="*/ 71282 h 635695"/>
                    <a:gd name="connsiteX6" fmla="*/ 1386840 w 2788920"/>
                    <a:gd name="connsiteY6" fmla="*/ 177962 h 635695"/>
                    <a:gd name="connsiteX7" fmla="*/ 1478280 w 2788920"/>
                    <a:gd name="connsiteY7" fmla="*/ 604682 h 635695"/>
                    <a:gd name="connsiteX8" fmla="*/ 1554480 w 2788920"/>
                    <a:gd name="connsiteY8" fmla="*/ 231302 h 635695"/>
                    <a:gd name="connsiteX9" fmla="*/ 1623060 w 2788920"/>
                    <a:gd name="connsiteY9" fmla="*/ 619922 h 635695"/>
                    <a:gd name="connsiteX10" fmla="*/ 2788920 w 2788920"/>
                    <a:gd name="connsiteY10" fmla="*/ 589442 h 635695"/>
                    <a:gd name="connsiteX0" fmla="*/ 0 w 2788920"/>
                    <a:gd name="connsiteY0" fmla="*/ 613282 h 651915"/>
                    <a:gd name="connsiteX1" fmla="*/ 975360 w 2788920"/>
                    <a:gd name="connsiteY1" fmla="*/ 651382 h 651915"/>
                    <a:gd name="connsiteX2" fmla="*/ 1371600 w 2788920"/>
                    <a:gd name="connsiteY2" fmla="*/ 628522 h 651915"/>
                    <a:gd name="connsiteX3" fmla="*/ 1295400 w 2788920"/>
                    <a:gd name="connsiteY3" fmla="*/ 224662 h 651915"/>
                    <a:gd name="connsiteX4" fmla="*/ 1242060 w 2788920"/>
                    <a:gd name="connsiteY4" fmla="*/ 34162 h 651915"/>
                    <a:gd name="connsiteX5" fmla="*/ 1508760 w 2788920"/>
                    <a:gd name="connsiteY5" fmla="*/ 87502 h 651915"/>
                    <a:gd name="connsiteX6" fmla="*/ 1386840 w 2788920"/>
                    <a:gd name="connsiteY6" fmla="*/ 194182 h 651915"/>
                    <a:gd name="connsiteX7" fmla="*/ 1478280 w 2788920"/>
                    <a:gd name="connsiteY7" fmla="*/ 620902 h 651915"/>
                    <a:gd name="connsiteX8" fmla="*/ 1554480 w 2788920"/>
                    <a:gd name="connsiteY8" fmla="*/ 247522 h 651915"/>
                    <a:gd name="connsiteX9" fmla="*/ 1623060 w 2788920"/>
                    <a:gd name="connsiteY9" fmla="*/ 636142 h 651915"/>
                    <a:gd name="connsiteX10" fmla="*/ 2788920 w 2788920"/>
                    <a:gd name="connsiteY10" fmla="*/ 605662 h 651915"/>
                    <a:gd name="connsiteX0" fmla="*/ 0 w 2788920"/>
                    <a:gd name="connsiteY0" fmla="*/ 594177 h 632810"/>
                    <a:gd name="connsiteX1" fmla="*/ 975360 w 2788920"/>
                    <a:gd name="connsiteY1" fmla="*/ 632277 h 632810"/>
                    <a:gd name="connsiteX2" fmla="*/ 1371600 w 2788920"/>
                    <a:gd name="connsiteY2" fmla="*/ 609417 h 632810"/>
                    <a:gd name="connsiteX3" fmla="*/ 1295400 w 2788920"/>
                    <a:gd name="connsiteY3" fmla="*/ 205557 h 632810"/>
                    <a:gd name="connsiteX4" fmla="*/ 1242060 w 2788920"/>
                    <a:gd name="connsiteY4" fmla="*/ 15057 h 632810"/>
                    <a:gd name="connsiteX5" fmla="*/ 1417320 w 2788920"/>
                    <a:gd name="connsiteY5" fmla="*/ 30297 h 632810"/>
                    <a:gd name="connsiteX6" fmla="*/ 1386840 w 2788920"/>
                    <a:gd name="connsiteY6" fmla="*/ 175077 h 632810"/>
                    <a:gd name="connsiteX7" fmla="*/ 1478280 w 2788920"/>
                    <a:gd name="connsiteY7" fmla="*/ 601797 h 632810"/>
                    <a:gd name="connsiteX8" fmla="*/ 1554480 w 2788920"/>
                    <a:gd name="connsiteY8" fmla="*/ 228417 h 632810"/>
                    <a:gd name="connsiteX9" fmla="*/ 1623060 w 2788920"/>
                    <a:gd name="connsiteY9" fmla="*/ 617037 h 632810"/>
                    <a:gd name="connsiteX10" fmla="*/ 2788920 w 2788920"/>
                    <a:gd name="connsiteY10" fmla="*/ 586557 h 632810"/>
                    <a:gd name="connsiteX0" fmla="*/ 0 w 2788920"/>
                    <a:gd name="connsiteY0" fmla="*/ 625485 h 664118"/>
                    <a:gd name="connsiteX1" fmla="*/ 975360 w 2788920"/>
                    <a:gd name="connsiteY1" fmla="*/ 663585 h 664118"/>
                    <a:gd name="connsiteX2" fmla="*/ 1371600 w 2788920"/>
                    <a:gd name="connsiteY2" fmla="*/ 640725 h 664118"/>
                    <a:gd name="connsiteX3" fmla="*/ 1295400 w 2788920"/>
                    <a:gd name="connsiteY3" fmla="*/ 236865 h 664118"/>
                    <a:gd name="connsiteX4" fmla="*/ 1242060 w 2788920"/>
                    <a:gd name="connsiteY4" fmla="*/ 46365 h 664118"/>
                    <a:gd name="connsiteX5" fmla="*/ 1417320 w 2788920"/>
                    <a:gd name="connsiteY5" fmla="*/ 61605 h 664118"/>
                    <a:gd name="connsiteX6" fmla="*/ 1386840 w 2788920"/>
                    <a:gd name="connsiteY6" fmla="*/ 206385 h 664118"/>
                    <a:gd name="connsiteX7" fmla="*/ 1478280 w 2788920"/>
                    <a:gd name="connsiteY7" fmla="*/ 633105 h 664118"/>
                    <a:gd name="connsiteX8" fmla="*/ 1554480 w 2788920"/>
                    <a:gd name="connsiteY8" fmla="*/ 259725 h 664118"/>
                    <a:gd name="connsiteX9" fmla="*/ 1623060 w 2788920"/>
                    <a:gd name="connsiteY9" fmla="*/ 648345 h 664118"/>
                    <a:gd name="connsiteX10" fmla="*/ 2788920 w 2788920"/>
                    <a:gd name="connsiteY10" fmla="*/ 617865 h 664118"/>
                    <a:gd name="connsiteX0" fmla="*/ 0 w 2788920"/>
                    <a:gd name="connsiteY0" fmla="*/ 623202 h 661835"/>
                    <a:gd name="connsiteX1" fmla="*/ 975360 w 2788920"/>
                    <a:gd name="connsiteY1" fmla="*/ 661302 h 661835"/>
                    <a:gd name="connsiteX2" fmla="*/ 1371600 w 2788920"/>
                    <a:gd name="connsiteY2" fmla="*/ 638442 h 661835"/>
                    <a:gd name="connsiteX3" fmla="*/ 1318260 w 2788920"/>
                    <a:gd name="connsiteY3" fmla="*/ 188862 h 661835"/>
                    <a:gd name="connsiteX4" fmla="*/ 1242060 w 2788920"/>
                    <a:gd name="connsiteY4" fmla="*/ 44082 h 661835"/>
                    <a:gd name="connsiteX5" fmla="*/ 1417320 w 2788920"/>
                    <a:gd name="connsiteY5" fmla="*/ 59322 h 661835"/>
                    <a:gd name="connsiteX6" fmla="*/ 1386840 w 2788920"/>
                    <a:gd name="connsiteY6" fmla="*/ 204102 h 661835"/>
                    <a:gd name="connsiteX7" fmla="*/ 1478280 w 2788920"/>
                    <a:gd name="connsiteY7" fmla="*/ 630822 h 661835"/>
                    <a:gd name="connsiteX8" fmla="*/ 1554480 w 2788920"/>
                    <a:gd name="connsiteY8" fmla="*/ 257442 h 661835"/>
                    <a:gd name="connsiteX9" fmla="*/ 1623060 w 2788920"/>
                    <a:gd name="connsiteY9" fmla="*/ 646062 h 661835"/>
                    <a:gd name="connsiteX10" fmla="*/ 2788920 w 2788920"/>
                    <a:gd name="connsiteY10" fmla="*/ 615582 h 661835"/>
                    <a:gd name="connsiteX0" fmla="*/ 0 w 2788920"/>
                    <a:gd name="connsiteY0" fmla="*/ 623202 h 661835"/>
                    <a:gd name="connsiteX1" fmla="*/ 975360 w 2788920"/>
                    <a:gd name="connsiteY1" fmla="*/ 661302 h 661835"/>
                    <a:gd name="connsiteX2" fmla="*/ 1371600 w 2788920"/>
                    <a:gd name="connsiteY2" fmla="*/ 638442 h 661835"/>
                    <a:gd name="connsiteX3" fmla="*/ 1318260 w 2788920"/>
                    <a:gd name="connsiteY3" fmla="*/ 188862 h 661835"/>
                    <a:gd name="connsiteX4" fmla="*/ 1242060 w 2788920"/>
                    <a:gd name="connsiteY4" fmla="*/ 44082 h 661835"/>
                    <a:gd name="connsiteX5" fmla="*/ 1417320 w 2788920"/>
                    <a:gd name="connsiteY5" fmla="*/ 59322 h 661835"/>
                    <a:gd name="connsiteX6" fmla="*/ 1386840 w 2788920"/>
                    <a:gd name="connsiteY6" fmla="*/ 204102 h 661835"/>
                    <a:gd name="connsiteX7" fmla="*/ 1478280 w 2788920"/>
                    <a:gd name="connsiteY7" fmla="*/ 630822 h 661835"/>
                    <a:gd name="connsiteX8" fmla="*/ 1554480 w 2788920"/>
                    <a:gd name="connsiteY8" fmla="*/ 257442 h 661835"/>
                    <a:gd name="connsiteX9" fmla="*/ 1623060 w 2788920"/>
                    <a:gd name="connsiteY9" fmla="*/ 646062 h 661835"/>
                    <a:gd name="connsiteX10" fmla="*/ 2788920 w 2788920"/>
                    <a:gd name="connsiteY10" fmla="*/ 615582 h 661835"/>
                    <a:gd name="connsiteX0" fmla="*/ 0 w 2788920"/>
                    <a:gd name="connsiteY0" fmla="*/ 623952 h 662585"/>
                    <a:gd name="connsiteX1" fmla="*/ 975360 w 2788920"/>
                    <a:gd name="connsiteY1" fmla="*/ 662052 h 662585"/>
                    <a:gd name="connsiteX2" fmla="*/ 1371600 w 2788920"/>
                    <a:gd name="connsiteY2" fmla="*/ 639192 h 662585"/>
                    <a:gd name="connsiteX3" fmla="*/ 1318260 w 2788920"/>
                    <a:gd name="connsiteY3" fmla="*/ 204852 h 662585"/>
                    <a:gd name="connsiteX4" fmla="*/ 1242060 w 2788920"/>
                    <a:gd name="connsiteY4" fmla="*/ 44832 h 662585"/>
                    <a:gd name="connsiteX5" fmla="*/ 1417320 w 2788920"/>
                    <a:gd name="connsiteY5" fmla="*/ 60072 h 662585"/>
                    <a:gd name="connsiteX6" fmla="*/ 1386840 w 2788920"/>
                    <a:gd name="connsiteY6" fmla="*/ 204852 h 662585"/>
                    <a:gd name="connsiteX7" fmla="*/ 1478280 w 2788920"/>
                    <a:gd name="connsiteY7" fmla="*/ 631572 h 662585"/>
                    <a:gd name="connsiteX8" fmla="*/ 1554480 w 2788920"/>
                    <a:gd name="connsiteY8" fmla="*/ 258192 h 662585"/>
                    <a:gd name="connsiteX9" fmla="*/ 1623060 w 2788920"/>
                    <a:gd name="connsiteY9" fmla="*/ 646812 h 662585"/>
                    <a:gd name="connsiteX10" fmla="*/ 2788920 w 2788920"/>
                    <a:gd name="connsiteY10" fmla="*/ 616332 h 662585"/>
                    <a:gd name="connsiteX0" fmla="*/ 0 w 2788920"/>
                    <a:gd name="connsiteY0" fmla="*/ 623952 h 662585"/>
                    <a:gd name="connsiteX1" fmla="*/ 975360 w 2788920"/>
                    <a:gd name="connsiteY1" fmla="*/ 662052 h 662585"/>
                    <a:gd name="connsiteX2" fmla="*/ 1371600 w 2788920"/>
                    <a:gd name="connsiteY2" fmla="*/ 639192 h 662585"/>
                    <a:gd name="connsiteX3" fmla="*/ 1318260 w 2788920"/>
                    <a:gd name="connsiteY3" fmla="*/ 204852 h 662585"/>
                    <a:gd name="connsiteX4" fmla="*/ 1242060 w 2788920"/>
                    <a:gd name="connsiteY4" fmla="*/ 44832 h 662585"/>
                    <a:gd name="connsiteX5" fmla="*/ 1417320 w 2788920"/>
                    <a:gd name="connsiteY5" fmla="*/ 60072 h 662585"/>
                    <a:gd name="connsiteX6" fmla="*/ 1386840 w 2788920"/>
                    <a:gd name="connsiteY6" fmla="*/ 204852 h 662585"/>
                    <a:gd name="connsiteX7" fmla="*/ 1478280 w 2788920"/>
                    <a:gd name="connsiteY7" fmla="*/ 631572 h 662585"/>
                    <a:gd name="connsiteX8" fmla="*/ 1554480 w 2788920"/>
                    <a:gd name="connsiteY8" fmla="*/ 258192 h 662585"/>
                    <a:gd name="connsiteX9" fmla="*/ 1623060 w 2788920"/>
                    <a:gd name="connsiteY9" fmla="*/ 646812 h 662585"/>
                    <a:gd name="connsiteX10" fmla="*/ 2788920 w 2788920"/>
                    <a:gd name="connsiteY10" fmla="*/ 616332 h 662585"/>
                    <a:gd name="connsiteX0" fmla="*/ 0 w 2788920"/>
                    <a:gd name="connsiteY0" fmla="*/ 623952 h 662585"/>
                    <a:gd name="connsiteX1" fmla="*/ 975360 w 2788920"/>
                    <a:gd name="connsiteY1" fmla="*/ 662052 h 662585"/>
                    <a:gd name="connsiteX2" fmla="*/ 1371600 w 2788920"/>
                    <a:gd name="connsiteY2" fmla="*/ 639192 h 662585"/>
                    <a:gd name="connsiteX3" fmla="*/ 1318260 w 2788920"/>
                    <a:gd name="connsiteY3" fmla="*/ 204852 h 662585"/>
                    <a:gd name="connsiteX4" fmla="*/ 1242060 w 2788920"/>
                    <a:gd name="connsiteY4" fmla="*/ 44832 h 662585"/>
                    <a:gd name="connsiteX5" fmla="*/ 1417320 w 2788920"/>
                    <a:gd name="connsiteY5" fmla="*/ 60072 h 662585"/>
                    <a:gd name="connsiteX6" fmla="*/ 1386840 w 2788920"/>
                    <a:gd name="connsiteY6" fmla="*/ 204852 h 662585"/>
                    <a:gd name="connsiteX7" fmla="*/ 1478280 w 2788920"/>
                    <a:gd name="connsiteY7" fmla="*/ 631572 h 662585"/>
                    <a:gd name="connsiteX8" fmla="*/ 1554480 w 2788920"/>
                    <a:gd name="connsiteY8" fmla="*/ 258192 h 662585"/>
                    <a:gd name="connsiteX9" fmla="*/ 1623060 w 2788920"/>
                    <a:gd name="connsiteY9" fmla="*/ 646812 h 662585"/>
                    <a:gd name="connsiteX10" fmla="*/ 2788920 w 2788920"/>
                    <a:gd name="connsiteY10" fmla="*/ 616332 h 662585"/>
                    <a:gd name="connsiteX0" fmla="*/ 0 w 2788920"/>
                    <a:gd name="connsiteY0" fmla="*/ 623952 h 662585"/>
                    <a:gd name="connsiteX1" fmla="*/ 975360 w 2788920"/>
                    <a:gd name="connsiteY1" fmla="*/ 662052 h 662585"/>
                    <a:gd name="connsiteX2" fmla="*/ 1371600 w 2788920"/>
                    <a:gd name="connsiteY2" fmla="*/ 639192 h 662585"/>
                    <a:gd name="connsiteX3" fmla="*/ 1318260 w 2788920"/>
                    <a:gd name="connsiteY3" fmla="*/ 204852 h 662585"/>
                    <a:gd name="connsiteX4" fmla="*/ 1242060 w 2788920"/>
                    <a:gd name="connsiteY4" fmla="*/ 44832 h 662585"/>
                    <a:gd name="connsiteX5" fmla="*/ 1417320 w 2788920"/>
                    <a:gd name="connsiteY5" fmla="*/ 60072 h 662585"/>
                    <a:gd name="connsiteX6" fmla="*/ 1386840 w 2788920"/>
                    <a:gd name="connsiteY6" fmla="*/ 204852 h 662585"/>
                    <a:gd name="connsiteX7" fmla="*/ 1478280 w 2788920"/>
                    <a:gd name="connsiteY7" fmla="*/ 631572 h 662585"/>
                    <a:gd name="connsiteX8" fmla="*/ 1554480 w 2788920"/>
                    <a:gd name="connsiteY8" fmla="*/ 258192 h 662585"/>
                    <a:gd name="connsiteX9" fmla="*/ 1623060 w 2788920"/>
                    <a:gd name="connsiteY9" fmla="*/ 646812 h 662585"/>
                    <a:gd name="connsiteX10" fmla="*/ 2788920 w 2788920"/>
                    <a:gd name="connsiteY10" fmla="*/ 616332 h 662585"/>
                    <a:gd name="connsiteX0" fmla="*/ 0 w 2788920"/>
                    <a:gd name="connsiteY0" fmla="*/ 623952 h 662585"/>
                    <a:gd name="connsiteX1" fmla="*/ 975360 w 2788920"/>
                    <a:gd name="connsiteY1" fmla="*/ 662052 h 662585"/>
                    <a:gd name="connsiteX2" fmla="*/ 1371600 w 2788920"/>
                    <a:gd name="connsiteY2" fmla="*/ 639192 h 662585"/>
                    <a:gd name="connsiteX3" fmla="*/ 1318260 w 2788920"/>
                    <a:gd name="connsiteY3" fmla="*/ 204852 h 662585"/>
                    <a:gd name="connsiteX4" fmla="*/ 1242060 w 2788920"/>
                    <a:gd name="connsiteY4" fmla="*/ 44832 h 662585"/>
                    <a:gd name="connsiteX5" fmla="*/ 1417320 w 2788920"/>
                    <a:gd name="connsiteY5" fmla="*/ 60072 h 662585"/>
                    <a:gd name="connsiteX6" fmla="*/ 1386840 w 2788920"/>
                    <a:gd name="connsiteY6" fmla="*/ 204852 h 662585"/>
                    <a:gd name="connsiteX7" fmla="*/ 1478280 w 2788920"/>
                    <a:gd name="connsiteY7" fmla="*/ 631572 h 662585"/>
                    <a:gd name="connsiteX8" fmla="*/ 1554480 w 2788920"/>
                    <a:gd name="connsiteY8" fmla="*/ 258192 h 662585"/>
                    <a:gd name="connsiteX9" fmla="*/ 1623060 w 2788920"/>
                    <a:gd name="connsiteY9" fmla="*/ 646812 h 662585"/>
                    <a:gd name="connsiteX10" fmla="*/ 2788920 w 2788920"/>
                    <a:gd name="connsiteY10" fmla="*/ 616332 h 662585"/>
                    <a:gd name="connsiteX0" fmla="*/ 0 w 2788920"/>
                    <a:gd name="connsiteY0" fmla="*/ 614269 h 652902"/>
                    <a:gd name="connsiteX1" fmla="*/ 975360 w 2788920"/>
                    <a:gd name="connsiteY1" fmla="*/ 652369 h 652902"/>
                    <a:gd name="connsiteX2" fmla="*/ 1371600 w 2788920"/>
                    <a:gd name="connsiteY2" fmla="*/ 629509 h 652902"/>
                    <a:gd name="connsiteX3" fmla="*/ 1318260 w 2788920"/>
                    <a:gd name="connsiteY3" fmla="*/ 195169 h 652902"/>
                    <a:gd name="connsiteX4" fmla="*/ 1242060 w 2788920"/>
                    <a:gd name="connsiteY4" fmla="*/ 35149 h 652902"/>
                    <a:gd name="connsiteX5" fmla="*/ 1417320 w 2788920"/>
                    <a:gd name="connsiteY5" fmla="*/ 50389 h 652902"/>
                    <a:gd name="connsiteX6" fmla="*/ 1386840 w 2788920"/>
                    <a:gd name="connsiteY6" fmla="*/ 195169 h 652902"/>
                    <a:gd name="connsiteX7" fmla="*/ 1478280 w 2788920"/>
                    <a:gd name="connsiteY7" fmla="*/ 621889 h 652902"/>
                    <a:gd name="connsiteX8" fmla="*/ 1554480 w 2788920"/>
                    <a:gd name="connsiteY8" fmla="*/ 248509 h 652902"/>
                    <a:gd name="connsiteX9" fmla="*/ 1623060 w 2788920"/>
                    <a:gd name="connsiteY9" fmla="*/ 637129 h 652902"/>
                    <a:gd name="connsiteX10" fmla="*/ 2788920 w 2788920"/>
                    <a:gd name="connsiteY10" fmla="*/ 606649 h 652902"/>
                    <a:gd name="connsiteX0" fmla="*/ 0 w 2788920"/>
                    <a:gd name="connsiteY0" fmla="*/ 631120 h 669753"/>
                    <a:gd name="connsiteX1" fmla="*/ 975360 w 2788920"/>
                    <a:gd name="connsiteY1" fmla="*/ 669220 h 669753"/>
                    <a:gd name="connsiteX2" fmla="*/ 1371600 w 2788920"/>
                    <a:gd name="connsiteY2" fmla="*/ 646360 h 669753"/>
                    <a:gd name="connsiteX3" fmla="*/ 1318260 w 2788920"/>
                    <a:gd name="connsiteY3" fmla="*/ 212020 h 669753"/>
                    <a:gd name="connsiteX4" fmla="*/ 1257300 w 2788920"/>
                    <a:gd name="connsiteY4" fmla="*/ 6280 h 669753"/>
                    <a:gd name="connsiteX5" fmla="*/ 1417320 w 2788920"/>
                    <a:gd name="connsiteY5" fmla="*/ 67240 h 669753"/>
                    <a:gd name="connsiteX6" fmla="*/ 1386840 w 2788920"/>
                    <a:gd name="connsiteY6" fmla="*/ 212020 h 669753"/>
                    <a:gd name="connsiteX7" fmla="*/ 1478280 w 2788920"/>
                    <a:gd name="connsiteY7" fmla="*/ 638740 h 669753"/>
                    <a:gd name="connsiteX8" fmla="*/ 1554480 w 2788920"/>
                    <a:gd name="connsiteY8" fmla="*/ 265360 h 669753"/>
                    <a:gd name="connsiteX9" fmla="*/ 1623060 w 2788920"/>
                    <a:gd name="connsiteY9" fmla="*/ 653980 h 669753"/>
                    <a:gd name="connsiteX10" fmla="*/ 2788920 w 2788920"/>
                    <a:gd name="connsiteY10" fmla="*/ 623500 h 669753"/>
                    <a:gd name="connsiteX0" fmla="*/ 0 w 2788920"/>
                    <a:gd name="connsiteY0" fmla="*/ 597764 h 636397"/>
                    <a:gd name="connsiteX1" fmla="*/ 975360 w 2788920"/>
                    <a:gd name="connsiteY1" fmla="*/ 635864 h 636397"/>
                    <a:gd name="connsiteX2" fmla="*/ 1371600 w 2788920"/>
                    <a:gd name="connsiteY2" fmla="*/ 613004 h 636397"/>
                    <a:gd name="connsiteX3" fmla="*/ 1318260 w 2788920"/>
                    <a:gd name="connsiteY3" fmla="*/ 178664 h 636397"/>
                    <a:gd name="connsiteX4" fmla="*/ 1264920 w 2788920"/>
                    <a:gd name="connsiteY4" fmla="*/ 11024 h 636397"/>
                    <a:gd name="connsiteX5" fmla="*/ 1417320 w 2788920"/>
                    <a:gd name="connsiteY5" fmla="*/ 33884 h 636397"/>
                    <a:gd name="connsiteX6" fmla="*/ 1386840 w 2788920"/>
                    <a:gd name="connsiteY6" fmla="*/ 178664 h 636397"/>
                    <a:gd name="connsiteX7" fmla="*/ 1478280 w 2788920"/>
                    <a:gd name="connsiteY7" fmla="*/ 605384 h 636397"/>
                    <a:gd name="connsiteX8" fmla="*/ 1554480 w 2788920"/>
                    <a:gd name="connsiteY8" fmla="*/ 232004 h 636397"/>
                    <a:gd name="connsiteX9" fmla="*/ 1623060 w 2788920"/>
                    <a:gd name="connsiteY9" fmla="*/ 620624 h 636397"/>
                    <a:gd name="connsiteX10" fmla="*/ 2788920 w 2788920"/>
                    <a:gd name="connsiteY10" fmla="*/ 590144 h 636397"/>
                    <a:gd name="connsiteX0" fmla="*/ 0 w 2788920"/>
                    <a:gd name="connsiteY0" fmla="*/ 597764 h 636397"/>
                    <a:gd name="connsiteX1" fmla="*/ 975360 w 2788920"/>
                    <a:gd name="connsiteY1" fmla="*/ 635864 h 636397"/>
                    <a:gd name="connsiteX2" fmla="*/ 1371600 w 2788920"/>
                    <a:gd name="connsiteY2" fmla="*/ 613004 h 636397"/>
                    <a:gd name="connsiteX3" fmla="*/ 1318260 w 2788920"/>
                    <a:gd name="connsiteY3" fmla="*/ 178664 h 636397"/>
                    <a:gd name="connsiteX4" fmla="*/ 1257300 w 2788920"/>
                    <a:gd name="connsiteY4" fmla="*/ 11024 h 636397"/>
                    <a:gd name="connsiteX5" fmla="*/ 1417320 w 2788920"/>
                    <a:gd name="connsiteY5" fmla="*/ 33884 h 636397"/>
                    <a:gd name="connsiteX6" fmla="*/ 1386840 w 2788920"/>
                    <a:gd name="connsiteY6" fmla="*/ 178664 h 636397"/>
                    <a:gd name="connsiteX7" fmla="*/ 1478280 w 2788920"/>
                    <a:gd name="connsiteY7" fmla="*/ 605384 h 636397"/>
                    <a:gd name="connsiteX8" fmla="*/ 1554480 w 2788920"/>
                    <a:gd name="connsiteY8" fmla="*/ 232004 h 636397"/>
                    <a:gd name="connsiteX9" fmla="*/ 1623060 w 2788920"/>
                    <a:gd name="connsiteY9" fmla="*/ 620624 h 636397"/>
                    <a:gd name="connsiteX10" fmla="*/ 2788920 w 2788920"/>
                    <a:gd name="connsiteY10" fmla="*/ 590144 h 636397"/>
                    <a:gd name="connsiteX0" fmla="*/ 0 w 2788920"/>
                    <a:gd name="connsiteY0" fmla="*/ 610493 h 649126"/>
                    <a:gd name="connsiteX1" fmla="*/ 975360 w 2788920"/>
                    <a:gd name="connsiteY1" fmla="*/ 648593 h 649126"/>
                    <a:gd name="connsiteX2" fmla="*/ 1371600 w 2788920"/>
                    <a:gd name="connsiteY2" fmla="*/ 625733 h 649126"/>
                    <a:gd name="connsiteX3" fmla="*/ 1318260 w 2788920"/>
                    <a:gd name="connsiteY3" fmla="*/ 191393 h 649126"/>
                    <a:gd name="connsiteX4" fmla="*/ 1264920 w 2788920"/>
                    <a:gd name="connsiteY4" fmla="*/ 8513 h 649126"/>
                    <a:gd name="connsiteX5" fmla="*/ 1417320 w 2788920"/>
                    <a:gd name="connsiteY5" fmla="*/ 46613 h 649126"/>
                    <a:gd name="connsiteX6" fmla="*/ 1386840 w 2788920"/>
                    <a:gd name="connsiteY6" fmla="*/ 191393 h 649126"/>
                    <a:gd name="connsiteX7" fmla="*/ 1478280 w 2788920"/>
                    <a:gd name="connsiteY7" fmla="*/ 618113 h 649126"/>
                    <a:gd name="connsiteX8" fmla="*/ 1554480 w 2788920"/>
                    <a:gd name="connsiteY8" fmla="*/ 244733 h 649126"/>
                    <a:gd name="connsiteX9" fmla="*/ 1623060 w 2788920"/>
                    <a:gd name="connsiteY9" fmla="*/ 633353 h 649126"/>
                    <a:gd name="connsiteX10" fmla="*/ 2788920 w 2788920"/>
                    <a:gd name="connsiteY10" fmla="*/ 602873 h 649126"/>
                    <a:gd name="connsiteX0" fmla="*/ 0 w 2788920"/>
                    <a:gd name="connsiteY0" fmla="*/ 618754 h 657387"/>
                    <a:gd name="connsiteX1" fmla="*/ 975360 w 2788920"/>
                    <a:gd name="connsiteY1" fmla="*/ 656854 h 657387"/>
                    <a:gd name="connsiteX2" fmla="*/ 1371600 w 2788920"/>
                    <a:gd name="connsiteY2" fmla="*/ 633994 h 657387"/>
                    <a:gd name="connsiteX3" fmla="*/ 1318260 w 2788920"/>
                    <a:gd name="connsiteY3" fmla="*/ 199654 h 657387"/>
                    <a:gd name="connsiteX4" fmla="*/ 1264920 w 2788920"/>
                    <a:gd name="connsiteY4" fmla="*/ 16774 h 657387"/>
                    <a:gd name="connsiteX5" fmla="*/ 1417320 w 2788920"/>
                    <a:gd name="connsiteY5" fmla="*/ 54874 h 657387"/>
                    <a:gd name="connsiteX6" fmla="*/ 1386840 w 2788920"/>
                    <a:gd name="connsiteY6" fmla="*/ 199654 h 657387"/>
                    <a:gd name="connsiteX7" fmla="*/ 1478280 w 2788920"/>
                    <a:gd name="connsiteY7" fmla="*/ 626374 h 657387"/>
                    <a:gd name="connsiteX8" fmla="*/ 1554480 w 2788920"/>
                    <a:gd name="connsiteY8" fmla="*/ 252994 h 657387"/>
                    <a:gd name="connsiteX9" fmla="*/ 1623060 w 2788920"/>
                    <a:gd name="connsiteY9" fmla="*/ 641614 h 657387"/>
                    <a:gd name="connsiteX10" fmla="*/ 2788920 w 2788920"/>
                    <a:gd name="connsiteY10" fmla="*/ 611134 h 657387"/>
                    <a:gd name="connsiteX0" fmla="*/ 0 w 2788920"/>
                    <a:gd name="connsiteY0" fmla="*/ 621116 h 659749"/>
                    <a:gd name="connsiteX1" fmla="*/ 975360 w 2788920"/>
                    <a:gd name="connsiteY1" fmla="*/ 659216 h 659749"/>
                    <a:gd name="connsiteX2" fmla="*/ 1371600 w 2788920"/>
                    <a:gd name="connsiteY2" fmla="*/ 636356 h 659749"/>
                    <a:gd name="connsiteX3" fmla="*/ 1318260 w 2788920"/>
                    <a:gd name="connsiteY3" fmla="*/ 202016 h 659749"/>
                    <a:gd name="connsiteX4" fmla="*/ 1264920 w 2788920"/>
                    <a:gd name="connsiteY4" fmla="*/ 19136 h 659749"/>
                    <a:gd name="connsiteX5" fmla="*/ 1417320 w 2788920"/>
                    <a:gd name="connsiteY5" fmla="*/ 57236 h 659749"/>
                    <a:gd name="connsiteX6" fmla="*/ 1386840 w 2788920"/>
                    <a:gd name="connsiteY6" fmla="*/ 202016 h 659749"/>
                    <a:gd name="connsiteX7" fmla="*/ 1478280 w 2788920"/>
                    <a:gd name="connsiteY7" fmla="*/ 628736 h 659749"/>
                    <a:gd name="connsiteX8" fmla="*/ 1554480 w 2788920"/>
                    <a:gd name="connsiteY8" fmla="*/ 255356 h 659749"/>
                    <a:gd name="connsiteX9" fmla="*/ 1623060 w 2788920"/>
                    <a:gd name="connsiteY9" fmla="*/ 643976 h 659749"/>
                    <a:gd name="connsiteX10" fmla="*/ 2788920 w 2788920"/>
                    <a:gd name="connsiteY10" fmla="*/ 613496 h 659749"/>
                    <a:gd name="connsiteX0" fmla="*/ 0 w 2788920"/>
                    <a:gd name="connsiteY0" fmla="*/ 621116 h 659749"/>
                    <a:gd name="connsiteX1" fmla="*/ 975360 w 2788920"/>
                    <a:gd name="connsiteY1" fmla="*/ 659216 h 659749"/>
                    <a:gd name="connsiteX2" fmla="*/ 1371600 w 2788920"/>
                    <a:gd name="connsiteY2" fmla="*/ 636356 h 659749"/>
                    <a:gd name="connsiteX3" fmla="*/ 1318260 w 2788920"/>
                    <a:gd name="connsiteY3" fmla="*/ 202016 h 659749"/>
                    <a:gd name="connsiteX4" fmla="*/ 1264920 w 2788920"/>
                    <a:gd name="connsiteY4" fmla="*/ 19136 h 659749"/>
                    <a:gd name="connsiteX5" fmla="*/ 1417320 w 2788920"/>
                    <a:gd name="connsiteY5" fmla="*/ 57236 h 659749"/>
                    <a:gd name="connsiteX6" fmla="*/ 1386840 w 2788920"/>
                    <a:gd name="connsiteY6" fmla="*/ 202016 h 659749"/>
                    <a:gd name="connsiteX7" fmla="*/ 1478280 w 2788920"/>
                    <a:gd name="connsiteY7" fmla="*/ 628736 h 659749"/>
                    <a:gd name="connsiteX8" fmla="*/ 1554480 w 2788920"/>
                    <a:gd name="connsiteY8" fmla="*/ 255356 h 659749"/>
                    <a:gd name="connsiteX9" fmla="*/ 1623060 w 2788920"/>
                    <a:gd name="connsiteY9" fmla="*/ 643976 h 659749"/>
                    <a:gd name="connsiteX10" fmla="*/ 2788920 w 2788920"/>
                    <a:gd name="connsiteY10" fmla="*/ 613496 h 659749"/>
                    <a:gd name="connsiteX0" fmla="*/ 0 w 2788920"/>
                    <a:gd name="connsiteY0" fmla="*/ 621116 h 659749"/>
                    <a:gd name="connsiteX1" fmla="*/ 975360 w 2788920"/>
                    <a:gd name="connsiteY1" fmla="*/ 659216 h 659749"/>
                    <a:gd name="connsiteX2" fmla="*/ 1371600 w 2788920"/>
                    <a:gd name="connsiteY2" fmla="*/ 636356 h 659749"/>
                    <a:gd name="connsiteX3" fmla="*/ 1318260 w 2788920"/>
                    <a:gd name="connsiteY3" fmla="*/ 202016 h 659749"/>
                    <a:gd name="connsiteX4" fmla="*/ 1264920 w 2788920"/>
                    <a:gd name="connsiteY4" fmla="*/ 19136 h 659749"/>
                    <a:gd name="connsiteX5" fmla="*/ 1417320 w 2788920"/>
                    <a:gd name="connsiteY5" fmla="*/ 57236 h 659749"/>
                    <a:gd name="connsiteX6" fmla="*/ 1386840 w 2788920"/>
                    <a:gd name="connsiteY6" fmla="*/ 202016 h 659749"/>
                    <a:gd name="connsiteX7" fmla="*/ 1478280 w 2788920"/>
                    <a:gd name="connsiteY7" fmla="*/ 628736 h 659749"/>
                    <a:gd name="connsiteX8" fmla="*/ 1554480 w 2788920"/>
                    <a:gd name="connsiteY8" fmla="*/ 255356 h 659749"/>
                    <a:gd name="connsiteX9" fmla="*/ 1623060 w 2788920"/>
                    <a:gd name="connsiteY9" fmla="*/ 643976 h 659749"/>
                    <a:gd name="connsiteX10" fmla="*/ 2788920 w 2788920"/>
                    <a:gd name="connsiteY10" fmla="*/ 613496 h 659749"/>
                    <a:gd name="connsiteX0" fmla="*/ 0 w 2788920"/>
                    <a:gd name="connsiteY0" fmla="*/ 621116 h 659749"/>
                    <a:gd name="connsiteX1" fmla="*/ 975360 w 2788920"/>
                    <a:gd name="connsiteY1" fmla="*/ 659216 h 659749"/>
                    <a:gd name="connsiteX2" fmla="*/ 1371600 w 2788920"/>
                    <a:gd name="connsiteY2" fmla="*/ 636356 h 659749"/>
                    <a:gd name="connsiteX3" fmla="*/ 1318260 w 2788920"/>
                    <a:gd name="connsiteY3" fmla="*/ 202016 h 659749"/>
                    <a:gd name="connsiteX4" fmla="*/ 1264920 w 2788920"/>
                    <a:gd name="connsiteY4" fmla="*/ 19136 h 659749"/>
                    <a:gd name="connsiteX5" fmla="*/ 1417320 w 2788920"/>
                    <a:gd name="connsiteY5" fmla="*/ 57236 h 659749"/>
                    <a:gd name="connsiteX6" fmla="*/ 1386840 w 2788920"/>
                    <a:gd name="connsiteY6" fmla="*/ 202016 h 659749"/>
                    <a:gd name="connsiteX7" fmla="*/ 1478280 w 2788920"/>
                    <a:gd name="connsiteY7" fmla="*/ 628736 h 659749"/>
                    <a:gd name="connsiteX8" fmla="*/ 1554480 w 2788920"/>
                    <a:gd name="connsiteY8" fmla="*/ 255356 h 659749"/>
                    <a:gd name="connsiteX9" fmla="*/ 1623060 w 2788920"/>
                    <a:gd name="connsiteY9" fmla="*/ 643976 h 659749"/>
                    <a:gd name="connsiteX10" fmla="*/ 2788920 w 2788920"/>
                    <a:gd name="connsiteY10" fmla="*/ 613496 h 659749"/>
                    <a:gd name="connsiteX0" fmla="*/ 0 w 2788920"/>
                    <a:gd name="connsiteY0" fmla="*/ 621116 h 659749"/>
                    <a:gd name="connsiteX1" fmla="*/ 975360 w 2788920"/>
                    <a:gd name="connsiteY1" fmla="*/ 659216 h 659749"/>
                    <a:gd name="connsiteX2" fmla="*/ 1371600 w 2788920"/>
                    <a:gd name="connsiteY2" fmla="*/ 636356 h 659749"/>
                    <a:gd name="connsiteX3" fmla="*/ 1318260 w 2788920"/>
                    <a:gd name="connsiteY3" fmla="*/ 202016 h 659749"/>
                    <a:gd name="connsiteX4" fmla="*/ 1264920 w 2788920"/>
                    <a:gd name="connsiteY4" fmla="*/ 19136 h 659749"/>
                    <a:gd name="connsiteX5" fmla="*/ 1417320 w 2788920"/>
                    <a:gd name="connsiteY5" fmla="*/ 57236 h 659749"/>
                    <a:gd name="connsiteX6" fmla="*/ 1386840 w 2788920"/>
                    <a:gd name="connsiteY6" fmla="*/ 202016 h 659749"/>
                    <a:gd name="connsiteX7" fmla="*/ 1478280 w 2788920"/>
                    <a:gd name="connsiteY7" fmla="*/ 628736 h 659749"/>
                    <a:gd name="connsiteX8" fmla="*/ 1554480 w 2788920"/>
                    <a:gd name="connsiteY8" fmla="*/ 255356 h 659749"/>
                    <a:gd name="connsiteX9" fmla="*/ 1623060 w 2788920"/>
                    <a:gd name="connsiteY9" fmla="*/ 643976 h 659749"/>
                    <a:gd name="connsiteX10" fmla="*/ 2788920 w 2788920"/>
                    <a:gd name="connsiteY10" fmla="*/ 613496 h 659749"/>
                    <a:gd name="connsiteX0" fmla="*/ 0 w 2788920"/>
                    <a:gd name="connsiteY0" fmla="*/ 621116 h 659749"/>
                    <a:gd name="connsiteX1" fmla="*/ 975360 w 2788920"/>
                    <a:gd name="connsiteY1" fmla="*/ 659216 h 659749"/>
                    <a:gd name="connsiteX2" fmla="*/ 1371600 w 2788920"/>
                    <a:gd name="connsiteY2" fmla="*/ 636356 h 659749"/>
                    <a:gd name="connsiteX3" fmla="*/ 1318260 w 2788920"/>
                    <a:gd name="connsiteY3" fmla="*/ 202016 h 659749"/>
                    <a:gd name="connsiteX4" fmla="*/ 1264920 w 2788920"/>
                    <a:gd name="connsiteY4" fmla="*/ 19136 h 659749"/>
                    <a:gd name="connsiteX5" fmla="*/ 1417320 w 2788920"/>
                    <a:gd name="connsiteY5" fmla="*/ 57236 h 659749"/>
                    <a:gd name="connsiteX6" fmla="*/ 1386840 w 2788920"/>
                    <a:gd name="connsiteY6" fmla="*/ 202016 h 659749"/>
                    <a:gd name="connsiteX7" fmla="*/ 1478280 w 2788920"/>
                    <a:gd name="connsiteY7" fmla="*/ 628736 h 659749"/>
                    <a:gd name="connsiteX8" fmla="*/ 1554480 w 2788920"/>
                    <a:gd name="connsiteY8" fmla="*/ 255356 h 659749"/>
                    <a:gd name="connsiteX9" fmla="*/ 1623060 w 2788920"/>
                    <a:gd name="connsiteY9" fmla="*/ 643976 h 659749"/>
                    <a:gd name="connsiteX10" fmla="*/ 2788920 w 2788920"/>
                    <a:gd name="connsiteY10" fmla="*/ 613496 h 659749"/>
                    <a:gd name="connsiteX0" fmla="*/ 0 w 2788920"/>
                    <a:gd name="connsiteY0" fmla="*/ 621116 h 659749"/>
                    <a:gd name="connsiteX1" fmla="*/ 975360 w 2788920"/>
                    <a:gd name="connsiteY1" fmla="*/ 659216 h 659749"/>
                    <a:gd name="connsiteX2" fmla="*/ 1371600 w 2788920"/>
                    <a:gd name="connsiteY2" fmla="*/ 636356 h 659749"/>
                    <a:gd name="connsiteX3" fmla="*/ 1318260 w 2788920"/>
                    <a:gd name="connsiteY3" fmla="*/ 202016 h 659749"/>
                    <a:gd name="connsiteX4" fmla="*/ 1264920 w 2788920"/>
                    <a:gd name="connsiteY4" fmla="*/ 19136 h 659749"/>
                    <a:gd name="connsiteX5" fmla="*/ 1417320 w 2788920"/>
                    <a:gd name="connsiteY5" fmla="*/ 57236 h 659749"/>
                    <a:gd name="connsiteX6" fmla="*/ 1386840 w 2788920"/>
                    <a:gd name="connsiteY6" fmla="*/ 202016 h 659749"/>
                    <a:gd name="connsiteX7" fmla="*/ 1478280 w 2788920"/>
                    <a:gd name="connsiteY7" fmla="*/ 628736 h 659749"/>
                    <a:gd name="connsiteX8" fmla="*/ 1554480 w 2788920"/>
                    <a:gd name="connsiteY8" fmla="*/ 255356 h 659749"/>
                    <a:gd name="connsiteX9" fmla="*/ 1623060 w 2788920"/>
                    <a:gd name="connsiteY9" fmla="*/ 643976 h 659749"/>
                    <a:gd name="connsiteX10" fmla="*/ 2788920 w 2788920"/>
                    <a:gd name="connsiteY10" fmla="*/ 613496 h 659749"/>
                    <a:gd name="connsiteX0" fmla="*/ 0 w 2788920"/>
                    <a:gd name="connsiteY0" fmla="*/ 621116 h 659749"/>
                    <a:gd name="connsiteX1" fmla="*/ 975360 w 2788920"/>
                    <a:gd name="connsiteY1" fmla="*/ 659216 h 659749"/>
                    <a:gd name="connsiteX2" fmla="*/ 1371600 w 2788920"/>
                    <a:gd name="connsiteY2" fmla="*/ 636356 h 659749"/>
                    <a:gd name="connsiteX3" fmla="*/ 1318260 w 2788920"/>
                    <a:gd name="connsiteY3" fmla="*/ 202016 h 659749"/>
                    <a:gd name="connsiteX4" fmla="*/ 1264920 w 2788920"/>
                    <a:gd name="connsiteY4" fmla="*/ 19136 h 659749"/>
                    <a:gd name="connsiteX5" fmla="*/ 1417320 w 2788920"/>
                    <a:gd name="connsiteY5" fmla="*/ 57236 h 659749"/>
                    <a:gd name="connsiteX6" fmla="*/ 1386840 w 2788920"/>
                    <a:gd name="connsiteY6" fmla="*/ 202016 h 659749"/>
                    <a:gd name="connsiteX7" fmla="*/ 1442561 w 2788920"/>
                    <a:gd name="connsiteY7" fmla="*/ 628736 h 659749"/>
                    <a:gd name="connsiteX8" fmla="*/ 1554480 w 2788920"/>
                    <a:gd name="connsiteY8" fmla="*/ 255356 h 659749"/>
                    <a:gd name="connsiteX9" fmla="*/ 1623060 w 2788920"/>
                    <a:gd name="connsiteY9" fmla="*/ 643976 h 659749"/>
                    <a:gd name="connsiteX10" fmla="*/ 2788920 w 2788920"/>
                    <a:gd name="connsiteY10" fmla="*/ 613496 h 659749"/>
                    <a:gd name="connsiteX0" fmla="*/ 0 w 2788920"/>
                    <a:gd name="connsiteY0" fmla="*/ 621116 h 659749"/>
                    <a:gd name="connsiteX1" fmla="*/ 975360 w 2788920"/>
                    <a:gd name="connsiteY1" fmla="*/ 659216 h 659749"/>
                    <a:gd name="connsiteX2" fmla="*/ 1371600 w 2788920"/>
                    <a:gd name="connsiteY2" fmla="*/ 636356 h 659749"/>
                    <a:gd name="connsiteX3" fmla="*/ 1318260 w 2788920"/>
                    <a:gd name="connsiteY3" fmla="*/ 202016 h 659749"/>
                    <a:gd name="connsiteX4" fmla="*/ 1264920 w 2788920"/>
                    <a:gd name="connsiteY4" fmla="*/ 19136 h 659749"/>
                    <a:gd name="connsiteX5" fmla="*/ 1417320 w 2788920"/>
                    <a:gd name="connsiteY5" fmla="*/ 57236 h 659749"/>
                    <a:gd name="connsiteX6" fmla="*/ 1386840 w 2788920"/>
                    <a:gd name="connsiteY6" fmla="*/ 202016 h 659749"/>
                    <a:gd name="connsiteX7" fmla="*/ 1442561 w 2788920"/>
                    <a:gd name="connsiteY7" fmla="*/ 628736 h 659749"/>
                    <a:gd name="connsiteX8" fmla="*/ 1554480 w 2788920"/>
                    <a:gd name="connsiteY8" fmla="*/ 255356 h 659749"/>
                    <a:gd name="connsiteX9" fmla="*/ 1623060 w 2788920"/>
                    <a:gd name="connsiteY9" fmla="*/ 643976 h 659749"/>
                    <a:gd name="connsiteX10" fmla="*/ 2788920 w 2788920"/>
                    <a:gd name="connsiteY10" fmla="*/ 613496 h 659749"/>
                    <a:gd name="connsiteX0" fmla="*/ 0 w 2788920"/>
                    <a:gd name="connsiteY0" fmla="*/ 621116 h 659749"/>
                    <a:gd name="connsiteX1" fmla="*/ 975360 w 2788920"/>
                    <a:gd name="connsiteY1" fmla="*/ 659216 h 659749"/>
                    <a:gd name="connsiteX2" fmla="*/ 1371600 w 2788920"/>
                    <a:gd name="connsiteY2" fmla="*/ 636356 h 659749"/>
                    <a:gd name="connsiteX3" fmla="*/ 1318260 w 2788920"/>
                    <a:gd name="connsiteY3" fmla="*/ 202016 h 659749"/>
                    <a:gd name="connsiteX4" fmla="*/ 1264920 w 2788920"/>
                    <a:gd name="connsiteY4" fmla="*/ 19136 h 659749"/>
                    <a:gd name="connsiteX5" fmla="*/ 1417320 w 2788920"/>
                    <a:gd name="connsiteY5" fmla="*/ 57236 h 659749"/>
                    <a:gd name="connsiteX6" fmla="*/ 1386840 w 2788920"/>
                    <a:gd name="connsiteY6" fmla="*/ 202016 h 659749"/>
                    <a:gd name="connsiteX7" fmla="*/ 1442561 w 2788920"/>
                    <a:gd name="connsiteY7" fmla="*/ 628736 h 659749"/>
                    <a:gd name="connsiteX8" fmla="*/ 1554480 w 2788920"/>
                    <a:gd name="connsiteY8" fmla="*/ 255356 h 659749"/>
                    <a:gd name="connsiteX9" fmla="*/ 1623060 w 2788920"/>
                    <a:gd name="connsiteY9" fmla="*/ 643976 h 659749"/>
                    <a:gd name="connsiteX10" fmla="*/ 2788920 w 2788920"/>
                    <a:gd name="connsiteY10" fmla="*/ 613496 h 659749"/>
                    <a:gd name="connsiteX0" fmla="*/ 0 w 2788920"/>
                    <a:gd name="connsiteY0" fmla="*/ 610550 h 649183"/>
                    <a:gd name="connsiteX1" fmla="*/ 975360 w 2788920"/>
                    <a:gd name="connsiteY1" fmla="*/ 648650 h 649183"/>
                    <a:gd name="connsiteX2" fmla="*/ 1371600 w 2788920"/>
                    <a:gd name="connsiteY2" fmla="*/ 625790 h 649183"/>
                    <a:gd name="connsiteX3" fmla="*/ 1318260 w 2788920"/>
                    <a:gd name="connsiteY3" fmla="*/ 191450 h 649183"/>
                    <a:gd name="connsiteX4" fmla="*/ 1264920 w 2788920"/>
                    <a:gd name="connsiteY4" fmla="*/ 8570 h 649183"/>
                    <a:gd name="connsiteX5" fmla="*/ 1417320 w 2788920"/>
                    <a:gd name="connsiteY5" fmla="*/ 46670 h 649183"/>
                    <a:gd name="connsiteX6" fmla="*/ 1360646 w 2788920"/>
                    <a:gd name="connsiteY6" fmla="*/ 193831 h 649183"/>
                    <a:gd name="connsiteX7" fmla="*/ 1442561 w 2788920"/>
                    <a:gd name="connsiteY7" fmla="*/ 618170 h 649183"/>
                    <a:gd name="connsiteX8" fmla="*/ 1554480 w 2788920"/>
                    <a:gd name="connsiteY8" fmla="*/ 244790 h 649183"/>
                    <a:gd name="connsiteX9" fmla="*/ 1623060 w 2788920"/>
                    <a:gd name="connsiteY9" fmla="*/ 633410 h 649183"/>
                    <a:gd name="connsiteX10" fmla="*/ 2788920 w 2788920"/>
                    <a:gd name="connsiteY10" fmla="*/ 602930 h 649183"/>
                    <a:gd name="connsiteX0" fmla="*/ 0 w 2788920"/>
                    <a:gd name="connsiteY0" fmla="*/ 610550 h 649183"/>
                    <a:gd name="connsiteX1" fmla="*/ 975360 w 2788920"/>
                    <a:gd name="connsiteY1" fmla="*/ 648650 h 649183"/>
                    <a:gd name="connsiteX2" fmla="*/ 1371600 w 2788920"/>
                    <a:gd name="connsiteY2" fmla="*/ 625790 h 649183"/>
                    <a:gd name="connsiteX3" fmla="*/ 1318260 w 2788920"/>
                    <a:gd name="connsiteY3" fmla="*/ 191450 h 649183"/>
                    <a:gd name="connsiteX4" fmla="*/ 1264920 w 2788920"/>
                    <a:gd name="connsiteY4" fmla="*/ 8570 h 649183"/>
                    <a:gd name="connsiteX5" fmla="*/ 1417320 w 2788920"/>
                    <a:gd name="connsiteY5" fmla="*/ 46670 h 649183"/>
                    <a:gd name="connsiteX6" fmla="*/ 1360646 w 2788920"/>
                    <a:gd name="connsiteY6" fmla="*/ 193831 h 649183"/>
                    <a:gd name="connsiteX7" fmla="*/ 1442561 w 2788920"/>
                    <a:gd name="connsiteY7" fmla="*/ 618170 h 649183"/>
                    <a:gd name="connsiteX8" fmla="*/ 1554480 w 2788920"/>
                    <a:gd name="connsiteY8" fmla="*/ 244790 h 649183"/>
                    <a:gd name="connsiteX9" fmla="*/ 1623060 w 2788920"/>
                    <a:gd name="connsiteY9" fmla="*/ 633410 h 649183"/>
                    <a:gd name="connsiteX10" fmla="*/ 2788920 w 2788920"/>
                    <a:gd name="connsiteY10" fmla="*/ 602930 h 649183"/>
                    <a:gd name="connsiteX0" fmla="*/ 0 w 2788920"/>
                    <a:gd name="connsiteY0" fmla="*/ 610550 h 649183"/>
                    <a:gd name="connsiteX1" fmla="*/ 975360 w 2788920"/>
                    <a:gd name="connsiteY1" fmla="*/ 648650 h 649183"/>
                    <a:gd name="connsiteX2" fmla="*/ 1371600 w 2788920"/>
                    <a:gd name="connsiteY2" fmla="*/ 625790 h 649183"/>
                    <a:gd name="connsiteX3" fmla="*/ 1318260 w 2788920"/>
                    <a:gd name="connsiteY3" fmla="*/ 191450 h 649183"/>
                    <a:gd name="connsiteX4" fmla="*/ 1264920 w 2788920"/>
                    <a:gd name="connsiteY4" fmla="*/ 8570 h 649183"/>
                    <a:gd name="connsiteX5" fmla="*/ 1417320 w 2788920"/>
                    <a:gd name="connsiteY5" fmla="*/ 46670 h 649183"/>
                    <a:gd name="connsiteX6" fmla="*/ 1360646 w 2788920"/>
                    <a:gd name="connsiteY6" fmla="*/ 193831 h 649183"/>
                    <a:gd name="connsiteX7" fmla="*/ 1442561 w 2788920"/>
                    <a:gd name="connsiteY7" fmla="*/ 618170 h 649183"/>
                    <a:gd name="connsiteX8" fmla="*/ 1554480 w 2788920"/>
                    <a:gd name="connsiteY8" fmla="*/ 244790 h 649183"/>
                    <a:gd name="connsiteX9" fmla="*/ 1623060 w 2788920"/>
                    <a:gd name="connsiteY9" fmla="*/ 633410 h 649183"/>
                    <a:gd name="connsiteX10" fmla="*/ 2788920 w 2788920"/>
                    <a:gd name="connsiteY10" fmla="*/ 602930 h 649183"/>
                    <a:gd name="connsiteX0" fmla="*/ 0 w 2788920"/>
                    <a:gd name="connsiteY0" fmla="*/ 621091 h 659724"/>
                    <a:gd name="connsiteX1" fmla="*/ 975360 w 2788920"/>
                    <a:gd name="connsiteY1" fmla="*/ 659191 h 659724"/>
                    <a:gd name="connsiteX2" fmla="*/ 1371600 w 2788920"/>
                    <a:gd name="connsiteY2" fmla="*/ 636331 h 659724"/>
                    <a:gd name="connsiteX3" fmla="*/ 1318260 w 2788920"/>
                    <a:gd name="connsiteY3" fmla="*/ 201991 h 659724"/>
                    <a:gd name="connsiteX4" fmla="*/ 1264920 w 2788920"/>
                    <a:gd name="connsiteY4" fmla="*/ 19111 h 659724"/>
                    <a:gd name="connsiteX5" fmla="*/ 1417320 w 2788920"/>
                    <a:gd name="connsiteY5" fmla="*/ 57211 h 659724"/>
                    <a:gd name="connsiteX6" fmla="*/ 1360646 w 2788920"/>
                    <a:gd name="connsiteY6" fmla="*/ 204372 h 659724"/>
                    <a:gd name="connsiteX7" fmla="*/ 1442561 w 2788920"/>
                    <a:gd name="connsiteY7" fmla="*/ 628711 h 659724"/>
                    <a:gd name="connsiteX8" fmla="*/ 1554480 w 2788920"/>
                    <a:gd name="connsiteY8" fmla="*/ 255331 h 659724"/>
                    <a:gd name="connsiteX9" fmla="*/ 1623060 w 2788920"/>
                    <a:gd name="connsiteY9" fmla="*/ 643951 h 659724"/>
                    <a:gd name="connsiteX10" fmla="*/ 2788920 w 2788920"/>
                    <a:gd name="connsiteY10" fmla="*/ 613471 h 659724"/>
                    <a:gd name="connsiteX0" fmla="*/ 0 w 2788920"/>
                    <a:gd name="connsiteY0" fmla="*/ 613924 h 652557"/>
                    <a:gd name="connsiteX1" fmla="*/ 975360 w 2788920"/>
                    <a:gd name="connsiteY1" fmla="*/ 652024 h 652557"/>
                    <a:gd name="connsiteX2" fmla="*/ 1371600 w 2788920"/>
                    <a:gd name="connsiteY2" fmla="*/ 629164 h 652557"/>
                    <a:gd name="connsiteX3" fmla="*/ 1318260 w 2788920"/>
                    <a:gd name="connsiteY3" fmla="*/ 194824 h 652557"/>
                    <a:gd name="connsiteX4" fmla="*/ 1264920 w 2788920"/>
                    <a:gd name="connsiteY4" fmla="*/ 11944 h 652557"/>
                    <a:gd name="connsiteX5" fmla="*/ 1417320 w 2788920"/>
                    <a:gd name="connsiteY5" fmla="*/ 50044 h 652557"/>
                    <a:gd name="connsiteX6" fmla="*/ 1360646 w 2788920"/>
                    <a:gd name="connsiteY6" fmla="*/ 197205 h 652557"/>
                    <a:gd name="connsiteX7" fmla="*/ 1442561 w 2788920"/>
                    <a:gd name="connsiteY7" fmla="*/ 621544 h 652557"/>
                    <a:gd name="connsiteX8" fmla="*/ 1554480 w 2788920"/>
                    <a:gd name="connsiteY8" fmla="*/ 248164 h 652557"/>
                    <a:gd name="connsiteX9" fmla="*/ 1623060 w 2788920"/>
                    <a:gd name="connsiteY9" fmla="*/ 636784 h 652557"/>
                    <a:gd name="connsiteX10" fmla="*/ 2788920 w 2788920"/>
                    <a:gd name="connsiteY10" fmla="*/ 606304 h 652557"/>
                    <a:gd name="connsiteX0" fmla="*/ 0 w 2788920"/>
                    <a:gd name="connsiteY0" fmla="*/ 613924 h 652557"/>
                    <a:gd name="connsiteX1" fmla="*/ 975360 w 2788920"/>
                    <a:gd name="connsiteY1" fmla="*/ 652024 h 652557"/>
                    <a:gd name="connsiteX2" fmla="*/ 1371600 w 2788920"/>
                    <a:gd name="connsiteY2" fmla="*/ 629164 h 652557"/>
                    <a:gd name="connsiteX3" fmla="*/ 1318260 w 2788920"/>
                    <a:gd name="connsiteY3" fmla="*/ 194824 h 652557"/>
                    <a:gd name="connsiteX4" fmla="*/ 1264920 w 2788920"/>
                    <a:gd name="connsiteY4" fmla="*/ 11944 h 652557"/>
                    <a:gd name="connsiteX5" fmla="*/ 1417320 w 2788920"/>
                    <a:gd name="connsiteY5" fmla="*/ 50044 h 652557"/>
                    <a:gd name="connsiteX6" fmla="*/ 1360646 w 2788920"/>
                    <a:gd name="connsiteY6" fmla="*/ 197205 h 652557"/>
                    <a:gd name="connsiteX7" fmla="*/ 1442561 w 2788920"/>
                    <a:gd name="connsiteY7" fmla="*/ 621544 h 652557"/>
                    <a:gd name="connsiteX8" fmla="*/ 1554480 w 2788920"/>
                    <a:gd name="connsiteY8" fmla="*/ 248164 h 652557"/>
                    <a:gd name="connsiteX9" fmla="*/ 1623060 w 2788920"/>
                    <a:gd name="connsiteY9" fmla="*/ 636784 h 652557"/>
                    <a:gd name="connsiteX10" fmla="*/ 2788920 w 2788920"/>
                    <a:gd name="connsiteY10" fmla="*/ 606304 h 652557"/>
                    <a:gd name="connsiteX0" fmla="*/ 0 w 2788920"/>
                    <a:gd name="connsiteY0" fmla="*/ 613924 h 652557"/>
                    <a:gd name="connsiteX1" fmla="*/ 975360 w 2788920"/>
                    <a:gd name="connsiteY1" fmla="*/ 652024 h 652557"/>
                    <a:gd name="connsiteX2" fmla="*/ 1371600 w 2788920"/>
                    <a:gd name="connsiteY2" fmla="*/ 629164 h 652557"/>
                    <a:gd name="connsiteX3" fmla="*/ 1318260 w 2788920"/>
                    <a:gd name="connsiteY3" fmla="*/ 194824 h 652557"/>
                    <a:gd name="connsiteX4" fmla="*/ 1264920 w 2788920"/>
                    <a:gd name="connsiteY4" fmla="*/ 11944 h 652557"/>
                    <a:gd name="connsiteX5" fmla="*/ 1417320 w 2788920"/>
                    <a:gd name="connsiteY5" fmla="*/ 50044 h 652557"/>
                    <a:gd name="connsiteX6" fmla="*/ 1360646 w 2788920"/>
                    <a:gd name="connsiteY6" fmla="*/ 197205 h 652557"/>
                    <a:gd name="connsiteX7" fmla="*/ 1442561 w 2788920"/>
                    <a:gd name="connsiteY7" fmla="*/ 621544 h 652557"/>
                    <a:gd name="connsiteX8" fmla="*/ 1554480 w 2788920"/>
                    <a:gd name="connsiteY8" fmla="*/ 248164 h 652557"/>
                    <a:gd name="connsiteX9" fmla="*/ 1623060 w 2788920"/>
                    <a:gd name="connsiteY9" fmla="*/ 636784 h 652557"/>
                    <a:gd name="connsiteX10" fmla="*/ 2788920 w 2788920"/>
                    <a:gd name="connsiteY10" fmla="*/ 606304 h 652557"/>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554480 w 2788920"/>
                    <a:gd name="connsiteY8" fmla="*/ 255571 h 659964"/>
                    <a:gd name="connsiteX9" fmla="*/ 1623060 w 2788920"/>
                    <a:gd name="connsiteY9" fmla="*/ 644191 h 659964"/>
                    <a:gd name="connsiteX10" fmla="*/ 2788920 w 2788920"/>
                    <a:gd name="connsiteY10"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554480 w 2788920"/>
                    <a:gd name="connsiteY8" fmla="*/ 255571 h 659964"/>
                    <a:gd name="connsiteX9" fmla="*/ 1623060 w 2788920"/>
                    <a:gd name="connsiteY9" fmla="*/ 644191 h 659964"/>
                    <a:gd name="connsiteX10" fmla="*/ 2788920 w 2788920"/>
                    <a:gd name="connsiteY10"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623060 w 2788920"/>
                    <a:gd name="connsiteY10" fmla="*/ 644191 h 659964"/>
                    <a:gd name="connsiteX11" fmla="*/ 2788920 w 2788920"/>
                    <a:gd name="connsiteY11"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623060 w 2788920"/>
                    <a:gd name="connsiteY10" fmla="*/ 644191 h 659964"/>
                    <a:gd name="connsiteX11" fmla="*/ 2788920 w 2788920"/>
                    <a:gd name="connsiteY11"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48289 w 2788920"/>
                    <a:gd name="connsiteY10" fmla="*/ 386539 h 659964"/>
                    <a:gd name="connsiteX11" fmla="*/ 1623060 w 2788920"/>
                    <a:gd name="connsiteY11" fmla="*/ 644191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48289 w 2788920"/>
                    <a:gd name="connsiteY10" fmla="*/ 386539 h 659964"/>
                    <a:gd name="connsiteX11" fmla="*/ 1623060 w 2788920"/>
                    <a:gd name="connsiteY11" fmla="*/ 644191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48289 w 2788920"/>
                    <a:gd name="connsiteY10" fmla="*/ 386539 h 659964"/>
                    <a:gd name="connsiteX11" fmla="*/ 1515904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48289 w 2788920"/>
                    <a:gd name="connsiteY10" fmla="*/ 386539 h 659964"/>
                    <a:gd name="connsiteX11" fmla="*/ 1515904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48289 w 2788920"/>
                    <a:gd name="connsiteY10" fmla="*/ 386539 h 659964"/>
                    <a:gd name="connsiteX11" fmla="*/ 1468279 w 2788920"/>
                    <a:gd name="connsiteY11" fmla="*/ 627522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48289 w 2788920"/>
                    <a:gd name="connsiteY10" fmla="*/ 386539 h 659964"/>
                    <a:gd name="connsiteX11" fmla="*/ 1468279 w 2788920"/>
                    <a:gd name="connsiteY11" fmla="*/ 627522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48289 w 2788920"/>
                    <a:gd name="connsiteY10" fmla="*/ 386539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48289 w 2788920"/>
                    <a:gd name="connsiteY10" fmla="*/ 386539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48289 w 2788920"/>
                    <a:gd name="connsiteY10" fmla="*/ 386539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54480 w 2788920"/>
                    <a:gd name="connsiteY9" fmla="*/ 255571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54480 w 2788920"/>
                    <a:gd name="connsiteY9" fmla="*/ 255571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54480 w 2788920"/>
                    <a:gd name="connsiteY9" fmla="*/ 255571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54480 w 2788920"/>
                    <a:gd name="connsiteY9" fmla="*/ 255571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54480 w 2788920"/>
                    <a:gd name="connsiteY9" fmla="*/ 255571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02092 w 2788920"/>
                    <a:gd name="connsiteY9" fmla="*/ 241284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02092 w 2788920"/>
                    <a:gd name="connsiteY9" fmla="*/ 241284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09236 w 2788920"/>
                    <a:gd name="connsiteY9" fmla="*/ 257953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09236 w 2788920"/>
                    <a:gd name="connsiteY9" fmla="*/ 257953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09236 w 2788920"/>
                    <a:gd name="connsiteY9" fmla="*/ 257953 h 659964"/>
                    <a:gd name="connsiteX10" fmla="*/ 1510189 w 2788920"/>
                    <a:gd name="connsiteY10" fmla="*/ 403208 h 659964"/>
                    <a:gd name="connsiteX11" fmla="*/ 1458755 w 2788920"/>
                    <a:gd name="connsiteY11" fmla="*/ 637047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09236 w 2788920"/>
                    <a:gd name="connsiteY9" fmla="*/ 257953 h 659964"/>
                    <a:gd name="connsiteX10" fmla="*/ 1510189 w 2788920"/>
                    <a:gd name="connsiteY10" fmla="*/ 403208 h 659964"/>
                    <a:gd name="connsiteX11" fmla="*/ 1458755 w 2788920"/>
                    <a:gd name="connsiteY11" fmla="*/ 637047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09236 w 2788920"/>
                    <a:gd name="connsiteY9" fmla="*/ 257953 h 659964"/>
                    <a:gd name="connsiteX10" fmla="*/ 1510189 w 2788920"/>
                    <a:gd name="connsiteY10" fmla="*/ 403208 h 659964"/>
                    <a:gd name="connsiteX11" fmla="*/ 1458755 w 2788920"/>
                    <a:gd name="connsiteY11" fmla="*/ 637047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09236 w 2788920"/>
                    <a:gd name="connsiteY9" fmla="*/ 257953 h 659964"/>
                    <a:gd name="connsiteX10" fmla="*/ 1510189 w 2788920"/>
                    <a:gd name="connsiteY10" fmla="*/ 403208 h 659964"/>
                    <a:gd name="connsiteX11" fmla="*/ 1458755 w 2788920"/>
                    <a:gd name="connsiteY11" fmla="*/ 637047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81614 w 2788920"/>
                    <a:gd name="connsiteY8" fmla="*/ 405588 h 659964"/>
                    <a:gd name="connsiteX9" fmla="*/ 1509236 w 2788920"/>
                    <a:gd name="connsiteY9" fmla="*/ 257953 h 659964"/>
                    <a:gd name="connsiteX10" fmla="*/ 1510189 w 2788920"/>
                    <a:gd name="connsiteY10" fmla="*/ 403208 h 659964"/>
                    <a:gd name="connsiteX11" fmla="*/ 1458755 w 2788920"/>
                    <a:gd name="connsiteY11" fmla="*/ 637047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81614 w 2788920"/>
                    <a:gd name="connsiteY8" fmla="*/ 405588 h 659964"/>
                    <a:gd name="connsiteX9" fmla="*/ 1509236 w 2788920"/>
                    <a:gd name="connsiteY9" fmla="*/ 257953 h 659964"/>
                    <a:gd name="connsiteX10" fmla="*/ 1510189 w 2788920"/>
                    <a:gd name="connsiteY10" fmla="*/ 403208 h 659964"/>
                    <a:gd name="connsiteX11" fmla="*/ 1458755 w 2788920"/>
                    <a:gd name="connsiteY11" fmla="*/ 637047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81614 w 2788920"/>
                    <a:gd name="connsiteY8" fmla="*/ 405588 h 659964"/>
                    <a:gd name="connsiteX9" fmla="*/ 1509236 w 2788920"/>
                    <a:gd name="connsiteY9" fmla="*/ 257953 h 659964"/>
                    <a:gd name="connsiteX10" fmla="*/ 1510189 w 2788920"/>
                    <a:gd name="connsiteY10" fmla="*/ 403208 h 659964"/>
                    <a:gd name="connsiteX11" fmla="*/ 1458755 w 2788920"/>
                    <a:gd name="connsiteY11" fmla="*/ 637047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81614 w 2788920"/>
                    <a:gd name="connsiteY8" fmla="*/ 405588 h 659964"/>
                    <a:gd name="connsiteX9" fmla="*/ 1509236 w 2788920"/>
                    <a:gd name="connsiteY9" fmla="*/ 257953 h 659964"/>
                    <a:gd name="connsiteX10" fmla="*/ 1510189 w 2788920"/>
                    <a:gd name="connsiteY10" fmla="*/ 403208 h 659964"/>
                    <a:gd name="connsiteX11" fmla="*/ 1458755 w 2788920"/>
                    <a:gd name="connsiteY11" fmla="*/ 637047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81614 w 2788920"/>
                    <a:gd name="connsiteY8" fmla="*/ 405588 h 659964"/>
                    <a:gd name="connsiteX9" fmla="*/ 1509236 w 2788920"/>
                    <a:gd name="connsiteY9" fmla="*/ 257953 h 659964"/>
                    <a:gd name="connsiteX10" fmla="*/ 1510189 w 2788920"/>
                    <a:gd name="connsiteY10" fmla="*/ 403208 h 659964"/>
                    <a:gd name="connsiteX11" fmla="*/ 1458755 w 2788920"/>
                    <a:gd name="connsiteY11" fmla="*/ 637047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81614 w 2788920"/>
                    <a:gd name="connsiteY8" fmla="*/ 405588 h 659964"/>
                    <a:gd name="connsiteX9" fmla="*/ 1509236 w 2788920"/>
                    <a:gd name="connsiteY9" fmla="*/ 257953 h 659964"/>
                    <a:gd name="connsiteX10" fmla="*/ 1510189 w 2788920"/>
                    <a:gd name="connsiteY10" fmla="*/ 403208 h 659964"/>
                    <a:gd name="connsiteX11" fmla="*/ 1458755 w 2788920"/>
                    <a:gd name="connsiteY11" fmla="*/ 637047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81614 w 2788920"/>
                    <a:gd name="connsiteY8" fmla="*/ 405588 h 659964"/>
                    <a:gd name="connsiteX9" fmla="*/ 1509236 w 2788920"/>
                    <a:gd name="connsiteY9" fmla="*/ 257953 h 659964"/>
                    <a:gd name="connsiteX10" fmla="*/ 1510189 w 2788920"/>
                    <a:gd name="connsiteY10" fmla="*/ 403208 h 659964"/>
                    <a:gd name="connsiteX11" fmla="*/ 1458755 w 2788920"/>
                    <a:gd name="connsiteY11" fmla="*/ 637047 h 659964"/>
                    <a:gd name="connsiteX12" fmla="*/ 2788920 w 2788920"/>
                    <a:gd name="connsiteY12" fmla="*/ 613711 h 659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88920" h="659964">
                      <a:moveTo>
                        <a:pt x="0" y="621331"/>
                      </a:moveTo>
                      <a:cubicBezTo>
                        <a:pt x="441960" y="653716"/>
                        <a:pt x="746760" y="656891"/>
                        <a:pt x="975360" y="659431"/>
                      </a:cubicBezTo>
                      <a:cubicBezTo>
                        <a:pt x="1203960" y="661971"/>
                        <a:pt x="1263650" y="655621"/>
                        <a:pt x="1371600" y="636571"/>
                      </a:cubicBezTo>
                      <a:cubicBezTo>
                        <a:pt x="1380232" y="490393"/>
                        <a:pt x="1355090" y="400351"/>
                        <a:pt x="1318260" y="202231"/>
                      </a:cubicBezTo>
                      <a:cubicBezTo>
                        <a:pt x="1193324" y="181753"/>
                        <a:pt x="1217454" y="60150"/>
                        <a:pt x="1264920" y="19351"/>
                      </a:cubicBezTo>
                      <a:cubicBezTo>
                        <a:pt x="1312386" y="-21448"/>
                        <a:pt x="1401367" y="7524"/>
                        <a:pt x="1417320" y="57451"/>
                      </a:cubicBezTo>
                      <a:cubicBezTo>
                        <a:pt x="1433273" y="107378"/>
                        <a:pt x="1421923" y="171274"/>
                        <a:pt x="1360646" y="204612"/>
                      </a:cubicBezTo>
                      <a:cubicBezTo>
                        <a:pt x="1405096" y="418924"/>
                        <a:pt x="1389856" y="510999"/>
                        <a:pt x="1433036" y="633713"/>
                      </a:cubicBezTo>
                      <a:cubicBezTo>
                        <a:pt x="1459547" y="505284"/>
                        <a:pt x="1470105" y="489249"/>
                        <a:pt x="1481614" y="405588"/>
                      </a:cubicBezTo>
                      <a:cubicBezTo>
                        <a:pt x="1414542" y="338595"/>
                        <a:pt x="1435418" y="246443"/>
                        <a:pt x="1509236" y="257953"/>
                      </a:cubicBezTo>
                      <a:cubicBezTo>
                        <a:pt x="1583054" y="269463"/>
                        <a:pt x="1594010" y="367012"/>
                        <a:pt x="1510189" y="403208"/>
                      </a:cubicBezTo>
                      <a:cubicBezTo>
                        <a:pt x="1478757" y="541797"/>
                        <a:pt x="1506777" y="432498"/>
                        <a:pt x="1458755" y="637047"/>
                      </a:cubicBezTo>
                      <a:cubicBezTo>
                        <a:pt x="1733075" y="623077"/>
                        <a:pt x="2209800" y="660066"/>
                        <a:pt x="2788920" y="613711"/>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303" name="流程图: 终止 29">
                  <a:extLst>
                    <a:ext uri="{FF2B5EF4-FFF2-40B4-BE49-F238E27FC236}">
                      <a16:creationId xmlns:a16="http://schemas.microsoft.com/office/drawing/2014/main" id="{23A83B6B-6004-4798-8AC5-964CD6AA2C55}"/>
                    </a:ext>
                  </a:extLst>
                </p:cNvPr>
                <p:cNvSpPr/>
                <p:nvPr/>
              </p:nvSpPr>
              <p:spPr>
                <a:xfrm>
                  <a:off x="938827" y="1397889"/>
                  <a:ext cx="243238" cy="116259"/>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2245 w 21645"/>
                    <a:gd name="connsiteY0" fmla="*/ 0 h 21600"/>
                    <a:gd name="connsiteX1" fmla="*/ 18170 w 21645"/>
                    <a:gd name="connsiteY1" fmla="*/ 0 h 21600"/>
                    <a:gd name="connsiteX2" fmla="*/ 21645 w 21645"/>
                    <a:gd name="connsiteY2" fmla="*/ 10800 h 21600"/>
                    <a:gd name="connsiteX3" fmla="*/ 18170 w 21645"/>
                    <a:gd name="connsiteY3" fmla="*/ 21600 h 21600"/>
                    <a:gd name="connsiteX4" fmla="*/ 3520 w 21645"/>
                    <a:gd name="connsiteY4" fmla="*/ 21600 h 21600"/>
                    <a:gd name="connsiteX5" fmla="*/ 45 w 21645"/>
                    <a:gd name="connsiteY5" fmla="*/ 10800 h 21600"/>
                    <a:gd name="connsiteX6" fmla="*/ 2245 w 21645"/>
                    <a:gd name="connsiteY6" fmla="*/ 0 h 21600"/>
                    <a:gd name="connsiteX0" fmla="*/ 2201 w 21601"/>
                    <a:gd name="connsiteY0" fmla="*/ 0 h 21600"/>
                    <a:gd name="connsiteX1" fmla="*/ 18126 w 21601"/>
                    <a:gd name="connsiteY1" fmla="*/ 0 h 21600"/>
                    <a:gd name="connsiteX2" fmla="*/ 21601 w 21601"/>
                    <a:gd name="connsiteY2" fmla="*/ 10800 h 21600"/>
                    <a:gd name="connsiteX3" fmla="*/ 18126 w 21601"/>
                    <a:gd name="connsiteY3" fmla="*/ 21600 h 21600"/>
                    <a:gd name="connsiteX4" fmla="*/ 2292 w 21601"/>
                    <a:gd name="connsiteY4" fmla="*/ 20648 h 21600"/>
                    <a:gd name="connsiteX5" fmla="*/ 1 w 21601"/>
                    <a:gd name="connsiteY5" fmla="*/ 10800 h 21600"/>
                    <a:gd name="connsiteX6" fmla="*/ 2201 w 21601"/>
                    <a:gd name="connsiteY6" fmla="*/ 0 h 21600"/>
                    <a:gd name="connsiteX0" fmla="*/ 2201 w 21646"/>
                    <a:gd name="connsiteY0" fmla="*/ 0 h 21600"/>
                    <a:gd name="connsiteX1" fmla="*/ 18126 w 21646"/>
                    <a:gd name="connsiteY1" fmla="*/ 0 h 21600"/>
                    <a:gd name="connsiteX2" fmla="*/ 21601 w 21646"/>
                    <a:gd name="connsiteY2" fmla="*/ 10800 h 21600"/>
                    <a:gd name="connsiteX3" fmla="*/ 19401 w 21646"/>
                    <a:gd name="connsiteY3" fmla="*/ 21600 h 21600"/>
                    <a:gd name="connsiteX4" fmla="*/ 2292 w 21646"/>
                    <a:gd name="connsiteY4" fmla="*/ 20648 h 21600"/>
                    <a:gd name="connsiteX5" fmla="*/ 1 w 21646"/>
                    <a:gd name="connsiteY5" fmla="*/ 10800 h 21600"/>
                    <a:gd name="connsiteX6" fmla="*/ 2201 w 21646"/>
                    <a:gd name="connsiteY6" fmla="*/ 0 h 21600"/>
                    <a:gd name="connsiteX0" fmla="*/ 2201 w 21602"/>
                    <a:gd name="connsiteY0" fmla="*/ 0 h 21600"/>
                    <a:gd name="connsiteX1" fmla="*/ 19218 w 21602"/>
                    <a:gd name="connsiteY1" fmla="*/ 0 h 21600"/>
                    <a:gd name="connsiteX2" fmla="*/ 21601 w 21602"/>
                    <a:gd name="connsiteY2" fmla="*/ 10800 h 21600"/>
                    <a:gd name="connsiteX3" fmla="*/ 19401 w 21602"/>
                    <a:gd name="connsiteY3" fmla="*/ 21600 h 21600"/>
                    <a:gd name="connsiteX4" fmla="*/ 2292 w 21602"/>
                    <a:gd name="connsiteY4" fmla="*/ 20648 h 21600"/>
                    <a:gd name="connsiteX5" fmla="*/ 1 w 21602"/>
                    <a:gd name="connsiteY5" fmla="*/ 10800 h 21600"/>
                    <a:gd name="connsiteX6" fmla="*/ 2201 w 21602"/>
                    <a:gd name="connsiteY6" fmla="*/ 0 h 21600"/>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515 w 21601"/>
                    <a:gd name="connsiteY3" fmla="*/ 20171 h 20648"/>
                    <a:gd name="connsiteX4" fmla="*/ 2292 w 21601"/>
                    <a:gd name="connsiteY4" fmla="*/ 20648 h 20648"/>
                    <a:gd name="connsiteX5" fmla="*/ 1 w 21601"/>
                    <a:gd name="connsiteY5" fmla="*/ 10800 h 20648"/>
                    <a:gd name="connsiteX6" fmla="*/ 2201 w 21601"/>
                    <a:gd name="connsiteY6" fmla="*/ 0 h 20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1" h="20648">
                      <a:moveTo>
                        <a:pt x="2201" y="0"/>
                      </a:moveTo>
                      <a:lnTo>
                        <a:pt x="19423" y="357"/>
                      </a:lnTo>
                      <a:cubicBezTo>
                        <a:pt x="21342" y="357"/>
                        <a:pt x="21586" y="7498"/>
                        <a:pt x="21601" y="10800"/>
                      </a:cubicBezTo>
                      <a:cubicBezTo>
                        <a:pt x="21616" y="14102"/>
                        <a:pt x="21434" y="20171"/>
                        <a:pt x="19515" y="20171"/>
                      </a:cubicBezTo>
                      <a:lnTo>
                        <a:pt x="2292" y="20648"/>
                      </a:lnTo>
                      <a:cubicBezTo>
                        <a:pt x="373" y="20648"/>
                        <a:pt x="16" y="14241"/>
                        <a:pt x="1" y="10800"/>
                      </a:cubicBezTo>
                      <a:cubicBezTo>
                        <a:pt x="-14" y="7359"/>
                        <a:pt x="282" y="0"/>
                        <a:pt x="2201" y="0"/>
                      </a:cubicBezTo>
                      <a:close/>
                    </a:path>
                  </a:pathLst>
                </a:custGeom>
                <a:solidFill>
                  <a:srgbClr val="FFC08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latin typeface="Arial" panose="020B0604020202020204" pitchFamily="34" charset="0"/>
                    <a:cs typeface="Arial" panose="020B0604020202020204" pitchFamily="34" charset="0"/>
                  </a:endParaRPr>
                </a:p>
              </p:txBody>
            </p:sp>
            <p:sp>
              <p:nvSpPr>
                <p:cNvPr id="304" name="流程图: 终止 29">
                  <a:extLst>
                    <a:ext uri="{FF2B5EF4-FFF2-40B4-BE49-F238E27FC236}">
                      <a16:creationId xmlns:a16="http://schemas.microsoft.com/office/drawing/2014/main" id="{C886940A-22F1-4029-83B4-B1DF8F5504DE}"/>
                    </a:ext>
                  </a:extLst>
                </p:cNvPr>
                <p:cNvSpPr/>
                <p:nvPr/>
              </p:nvSpPr>
              <p:spPr>
                <a:xfrm>
                  <a:off x="1194199" y="1397889"/>
                  <a:ext cx="60809" cy="116259"/>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2245 w 21645"/>
                    <a:gd name="connsiteY0" fmla="*/ 0 h 21600"/>
                    <a:gd name="connsiteX1" fmla="*/ 18170 w 21645"/>
                    <a:gd name="connsiteY1" fmla="*/ 0 h 21600"/>
                    <a:gd name="connsiteX2" fmla="*/ 21645 w 21645"/>
                    <a:gd name="connsiteY2" fmla="*/ 10800 h 21600"/>
                    <a:gd name="connsiteX3" fmla="*/ 18170 w 21645"/>
                    <a:gd name="connsiteY3" fmla="*/ 21600 h 21600"/>
                    <a:gd name="connsiteX4" fmla="*/ 3520 w 21645"/>
                    <a:gd name="connsiteY4" fmla="*/ 21600 h 21600"/>
                    <a:gd name="connsiteX5" fmla="*/ 45 w 21645"/>
                    <a:gd name="connsiteY5" fmla="*/ 10800 h 21600"/>
                    <a:gd name="connsiteX6" fmla="*/ 2245 w 21645"/>
                    <a:gd name="connsiteY6" fmla="*/ 0 h 21600"/>
                    <a:gd name="connsiteX0" fmla="*/ 2201 w 21601"/>
                    <a:gd name="connsiteY0" fmla="*/ 0 h 21600"/>
                    <a:gd name="connsiteX1" fmla="*/ 18126 w 21601"/>
                    <a:gd name="connsiteY1" fmla="*/ 0 h 21600"/>
                    <a:gd name="connsiteX2" fmla="*/ 21601 w 21601"/>
                    <a:gd name="connsiteY2" fmla="*/ 10800 h 21600"/>
                    <a:gd name="connsiteX3" fmla="*/ 18126 w 21601"/>
                    <a:gd name="connsiteY3" fmla="*/ 21600 h 21600"/>
                    <a:gd name="connsiteX4" fmla="*/ 2292 w 21601"/>
                    <a:gd name="connsiteY4" fmla="*/ 20648 h 21600"/>
                    <a:gd name="connsiteX5" fmla="*/ 1 w 21601"/>
                    <a:gd name="connsiteY5" fmla="*/ 10800 h 21600"/>
                    <a:gd name="connsiteX6" fmla="*/ 2201 w 21601"/>
                    <a:gd name="connsiteY6" fmla="*/ 0 h 21600"/>
                    <a:gd name="connsiteX0" fmla="*/ 2201 w 21646"/>
                    <a:gd name="connsiteY0" fmla="*/ 0 h 21600"/>
                    <a:gd name="connsiteX1" fmla="*/ 18126 w 21646"/>
                    <a:gd name="connsiteY1" fmla="*/ 0 h 21600"/>
                    <a:gd name="connsiteX2" fmla="*/ 21601 w 21646"/>
                    <a:gd name="connsiteY2" fmla="*/ 10800 h 21600"/>
                    <a:gd name="connsiteX3" fmla="*/ 19401 w 21646"/>
                    <a:gd name="connsiteY3" fmla="*/ 21600 h 21600"/>
                    <a:gd name="connsiteX4" fmla="*/ 2292 w 21646"/>
                    <a:gd name="connsiteY4" fmla="*/ 20648 h 21600"/>
                    <a:gd name="connsiteX5" fmla="*/ 1 w 21646"/>
                    <a:gd name="connsiteY5" fmla="*/ 10800 h 21600"/>
                    <a:gd name="connsiteX6" fmla="*/ 2201 w 21646"/>
                    <a:gd name="connsiteY6" fmla="*/ 0 h 21600"/>
                    <a:gd name="connsiteX0" fmla="*/ 2201 w 21602"/>
                    <a:gd name="connsiteY0" fmla="*/ 0 h 21600"/>
                    <a:gd name="connsiteX1" fmla="*/ 19218 w 21602"/>
                    <a:gd name="connsiteY1" fmla="*/ 0 h 21600"/>
                    <a:gd name="connsiteX2" fmla="*/ 21601 w 21602"/>
                    <a:gd name="connsiteY2" fmla="*/ 10800 h 21600"/>
                    <a:gd name="connsiteX3" fmla="*/ 19401 w 21602"/>
                    <a:gd name="connsiteY3" fmla="*/ 21600 h 21600"/>
                    <a:gd name="connsiteX4" fmla="*/ 2292 w 21602"/>
                    <a:gd name="connsiteY4" fmla="*/ 20648 h 21600"/>
                    <a:gd name="connsiteX5" fmla="*/ 1 w 21602"/>
                    <a:gd name="connsiteY5" fmla="*/ 10800 h 21600"/>
                    <a:gd name="connsiteX6" fmla="*/ 2201 w 21602"/>
                    <a:gd name="connsiteY6" fmla="*/ 0 h 21600"/>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515 w 21601"/>
                    <a:gd name="connsiteY3" fmla="*/ 20171 h 20648"/>
                    <a:gd name="connsiteX4" fmla="*/ 2292 w 21601"/>
                    <a:gd name="connsiteY4" fmla="*/ 20648 h 20648"/>
                    <a:gd name="connsiteX5" fmla="*/ 1 w 21601"/>
                    <a:gd name="connsiteY5" fmla="*/ 10800 h 20648"/>
                    <a:gd name="connsiteX6" fmla="*/ 2201 w 21601"/>
                    <a:gd name="connsiteY6" fmla="*/ 0 h 20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1" h="20648">
                      <a:moveTo>
                        <a:pt x="2201" y="0"/>
                      </a:moveTo>
                      <a:lnTo>
                        <a:pt x="19423" y="357"/>
                      </a:lnTo>
                      <a:cubicBezTo>
                        <a:pt x="21342" y="357"/>
                        <a:pt x="21586" y="7498"/>
                        <a:pt x="21601" y="10800"/>
                      </a:cubicBezTo>
                      <a:cubicBezTo>
                        <a:pt x="21616" y="14102"/>
                        <a:pt x="21434" y="20171"/>
                        <a:pt x="19515" y="20171"/>
                      </a:cubicBezTo>
                      <a:lnTo>
                        <a:pt x="2292" y="20648"/>
                      </a:lnTo>
                      <a:cubicBezTo>
                        <a:pt x="373" y="20648"/>
                        <a:pt x="16" y="14241"/>
                        <a:pt x="1" y="10800"/>
                      </a:cubicBezTo>
                      <a:cubicBezTo>
                        <a:pt x="-14" y="7359"/>
                        <a:pt x="282" y="0"/>
                        <a:pt x="2201" y="0"/>
                      </a:cubicBezTo>
                      <a:close/>
                    </a:path>
                  </a:pathLst>
                </a:custGeom>
                <a:solidFill>
                  <a:srgbClr val="F05F79"/>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latin typeface="Arial" panose="020B0604020202020204" pitchFamily="34" charset="0"/>
                    <a:cs typeface="Arial" panose="020B0604020202020204" pitchFamily="34" charset="0"/>
                  </a:endParaRPr>
                </a:p>
              </p:txBody>
            </p:sp>
            <p:sp>
              <p:nvSpPr>
                <p:cNvPr id="305" name="椭圆 304">
                  <a:extLst>
                    <a:ext uri="{FF2B5EF4-FFF2-40B4-BE49-F238E27FC236}">
                      <a16:creationId xmlns:a16="http://schemas.microsoft.com/office/drawing/2014/main" id="{0C28B302-FFE4-4AC8-A8F1-0650AD51A4A2}"/>
                    </a:ext>
                  </a:extLst>
                </p:cNvPr>
                <p:cNvSpPr/>
                <p:nvPr/>
              </p:nvSpPr>
              <p:spPr>
                <a:xfrm>
                  <a:off x="1261660" y="1387728"/>
                  <a:ext cx="126929" cy="124491"/>
                </a:xfrm>
                <a:prstGeom prst="ellipse">
                  <a:avLst/>
                </a:prstGeom>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latin typeface="Arial" panose="020B0604020202020204" pitchFamily="34" charset="0"/>
                    <a:cs typeface="Arial" panose="020B0604020202020204" pitchFamily="34" charset="0"/>
                  </a:endParaRPr>
                </a:p>
              </p:txBody>
            </p:sp>
            <p:sp>
              <p:nvSpPr>
                <p:cNvPr id="309" name="流程图: 终止 29">
                  <a:extLst>
                    <a:ext uri="{FF2B5EF4-FFF2-40B4-BE49-F238E27FC236}">
                      <a16:creationId xmlns:a16="http://schemas.microsoft.com/office/drawing/2014/main" id="{DD095139-A7D6-4DA7-A4DC-B594B1463ADD}"/>
                    </a:ext>
                  </a:extLst>
                </p:cNvPr>
                <p:cNvSpPr/>
                <p:nvPr/>
              </p:nvSpPr>
              <p:spPr>
                <a:xfrm>
                  <a:off x="1530401" y="1393370"/>
                  <a:ext cx="304047" cy="107969"/>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2245 w 21645"/>
                    <a:gd name="connsiteY0" fmla="*/ 0 h 21600"/>
                    <a:gd name="connsiteX1" fmla="*/ 18170 w 21645"/>
                    <a:gd name="connsiteY1" fmla="*/ 0 h 21600"/>
                    <a:gd name="connsiteX2" fmla="*/ 21645 w 21645"/>
                    <a:gd name="connsiteY2" fmla="*/ 10800 h 21600"/>
                    <a:gd name="connsiteX3" fmla="*/ 18170 w 21645"/>
                    <a:gd name="connsiteY3" fmla="*/ 21600 h 21600"/>
                    <a:gd name="connsiteX4" fmla="*/ 3520 w 21645"/>
                    <a:gd name="connsiteY4" fmla="*/ 21600 h 21600"/>
                    <a:gd name="connsiteX5" fmla="*/ 45 w 21645"/>
                    <a:gd name="connsiteY5" fmla="*/ 10800 h 21600"/>
                    <a:gd name="connsiteX6" fmla="*/ 2245 w 21645"/>
                    <a:gd name="connsiteY6" fmla="*/ 0 h 21600"/>
                    <a:gd name="connsiteX0" fmla="*/ 2201 w 21601"/>
                    <a:gd name="connsiteY0" fmla="*/ 0 h 21600"/>
                    <a:gd name="connsiteX1" fmla="*/ 18126 w 21601"/>
                    <a:gd name="connsiteY1" fmla="*/ 0 h 21600"/>
                    <a:gd name="connsiteX2" fmla="*/ 21601 w 21601"/>
                    <a:gd name="connsiteY2" fmla="*/ 10800 h 21600"/>
                    <a:gd name="connsiteX3" fmla="*/ 18126 w 21601"/>
                    <a:gd name="connsiteY3" fmla="*/ 21600 h 21600"/>
                    <a:gd name="connsiteX4" fmla="*/ 2292 w 21601"/>
                    <a:gd name="connsiteY4" fmla="*/ 20648 h 21600"/>
                    <a:gd name="connsiteX5" fmla="*/ 1 w 21601"/>
                    <a:gd name="connsiteY5" fmla="*/ 10800 h 21600"/>
                    <a:gd name="connsiteX6" fmla="*/ 2201 w 21601"/>
                    <a:gd name="connsiteY6" fmla="*/ 0 h 21600"/>
                    <a:gd name="connsiteX0" fmla="*/ 2201 w 21646"/>
                    <a:gd name="connsiteY0" fmla="*/ 0 h 21600"/>
                    <a:gd name="connsiteX1" fmla="*/ 18126 w 21646"/>
                    <a:gd name="connsiteY1" fmla="*/ 0 h 21600"/>
                    <a:gd name="connsiteX2" fmla="*/ 21601 w 21646"/>
                    <a:gd name="connsiteY2" fmla="*/ 10800 h 21600"/>
                    <a:gd name="connsiteX3" fmla="*/ 19401 w 21646"/>
                    <a:gd name="connsiteY3" fmla="*/ 21600 h 21600"/>
                    <a:gd name="connsiteX4" fmla="*/ 2292 w 21646"/>
                    <a:gd name="connsiteY4" fmla="*/ 20648 h 21600"/>
                    <a:gd name="connsiteX5" fmla="*/ 1 w 21646"/>
                    <a:gd name="connsiteY5" fmla="*/ 10800 h 21600"/>
                    <a:gd name="connsiteX6" fmla="*/ 2201 w 21646"/>
                    <a:gd name="connsiteY6" fmla="*/ 0 h 21600"/>
                    <a:gd name="connsiteX0" fmla="*/ 2201 w 21602"/>
                    <a:gd name="connsiteY0" fmla="*/ 0 h 21600"/>
                    <a:gd name="connsiteX1" fmla="*/ 19218 w 21602"/>
                    <a:gd name="connsiteY1" fmla="*/ 0 h 21600"/>
                    <a:gd name="connsiteX2" fmla="*/ 21601 w 21602"/>
                    <a:gd name="connsiteY2" fmla="*/ 10800 h 21600"/>
                    <a:gd name="connsiteX3" fmla="*/ 19401 w 21602"/>
                    <a:gd name="connsiteY3" fmla="*/ 21600 h 21600"/>
                    <a:gd name="connsiteX4" fmla="*/ 2292 w 21602"/>
                    <a:gd name="connsiteY4" fmla="*/ 20648 h 21600"/>
                    <a:gd name="connsiteX5" fmla="*/ 1 w 21602"/>
                    <a:gd name="connsiteY5" fmla="*/ 10800 h 21600"/>
                    <a:gd name="connsiteX6" fmla="*/ 2201 w 21602"/>
                    <a:gd name="connsiteY6" fmla="*/ 0 h 21600"/>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515 w 21601"/>
                    <a:gd name="connsiteY3" fmla="*/ 20171 h 20648"/>
                    <a:gd name="connsiteX4" fmla="*/ 2292 w 21601"/>
                    <a:gd name="connsiteY4" fmla="*/ 20648 h 20648"/>
                    <a:gd name="connsiteX5" fmla="*/ 1 w 21601"/>
                    <a:gd name="connsiteY5" fmla="*/ 10800 h 20648"/>
                    <a:gd name="connsiteX6" fmla="*/ 2201 w 21601"/>
                    <a:gd name="connsiteY6" fmla="*/ 0 h 20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1" h="20648">
                      <a:moveTo>
                        <a:pt x="2201" y="0"/>
                      </a:moveTo>
                      <a:lnTo>
                        <a:pt x="19423" y="357"/>
                      </a:lnTo>
                      <a:cubicBezTo>
                        <a:pt x="21342" y="357"/>
                        <a:pt x="21586" y="7498"/>
                        <a:pt x="21601" y="10800"/>
                      </a:cubicBezTo>
                      <a:cubicBezTo>
                        <a:pt x="21616" y="14102"/>
                        <a:pt x="21434" y="20171"/>
                        <a:pt x="19515" y="20171"/>
                      </a:cubicBezTo>
                      <a:lnTo>
                        <a:pt x="2292" y="20648"/>
                      </a:lnTo>
                      <a:cubicBezTo>
                        <a:pt x="373" y="20648"/>
                        <a:pt x="16" y="14241"/>
                        <a:pt x="1" y="10800"/>
                      </a:cubicBezTo>
                      <a:cubicBezTo>
                        <a:pt x="-14" y="7359"/>
                        <a:pt x="282" y="0"/>
                        <a:pt x="2201" y="0"/>
                      </a:cubicBezTo>
                      <a:close/>
                    </a:path>
                  </a:pathLst>
                </a:custGeom>
                <a:solidFill>
                  <a:srgbClr val="F05F79"/>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latin typeface="Arial" panose="020B0604020202020204" pitchFamily="34" charset="0"/>
                    <a:cs typeface="Arial" panose="020B0604020202020204" pitchFamily="34" charset="0"/>
                  </a:endParaRPr>
                </a:p>
              </p:txBody>
            </p:sp>
            <p:sp>
              <p:nvSpPr>
                <p:cNvPr id="310" name="流程图: 终止 29">
                  <a:extLst>
                    <a:ext uri="{FF2B5EF4-FFF2-40B4-BE49-F238E27FC236}">
                      <a16:creationId xmlns:a16="http://schemas.microsoft.com/office/drawing/2014/main" id="{81F1D719-08C3-4D16-83A6-058C8F565F34}"/>
                    </a:ext>
                  </a:extLst>
                </p:cNvPr>
                <p:cNvSpPr/>
                <p:nvPr/>
              </p:nvSpPr>
              <p:spPr>
                <a:xfrm>
                  <a:off x="1835597" y="1397889"/>
                  <a:ext cx="243238" cy="116259"/>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2245 w 21645"/>
                    <a:gd name="connsiteY0" fmla="*/ 0 h 21600"/>
                    <a:gd name="connsiteX1" fmla="*/ 18170 w 21645"/>
                    <a:gd name="connsiteY1" fmla="*/ 0 h 21600"/>
                    <a:gd name="connsiteX2" fmla="*/ 21645 w 21645"/>
                    <a:gd name="connsiteY2" fmla="*/ 10800 h 21600"/>
                    <a:gd name="connsiteX3" fmla="*/ 18170 w 21645"/>
                    <a:gd name="connsiteY3" fmla="*/ 21600 h 21600"/>
                    <a:gd name="connsiteX4" fmla="*/ 3520 w 21645"/>
                    <a:gd name="connsiteY4" fmla="*/ 21600 h 21600"/>
                    <a:gd name="connsiteX5" fmla="*/ 45 w 21645"/>
                    <a:gd name="connsiteY5" fmla="*/ 10800 h 21600"/>
                    <a:gd name="connsiteX6" fmla="*/ 2245 w 21645"/>
                    <a:gd name="connsiteY6" fmla="*/ 0 h 21600"/>
                    <a:gd name="connsiteX0" fmla="*/ 2201 w 21601"/>
                    <a:gd name="connsiteY0" fmla="*/ 0 h 21600"/>
                    <a:gd name="connsiteX1" fmla="*/ 18126 w 21601"/>
                    <a:gd name="connsiteY1" fmla="*/ 0 h 21600"/>
                    <a:gd name="connsiteX2" fmla="*/ 21601 w 21601"/>
                    <a:gd name="connsiteY2" fmla="*/ 10800 h 21600"/>
                    <a:gd name="connsiteX3" fmla="*/ 18126 w 21601"/>
                    <a:gd name="connsiteY3" fmla="*/ 21600 h 21600"/>
                    <a:gd name="connsiteX4" fmla="*/ 2292 w 21601"/>
                    <a:gd name="connsiteY4" fmla="*/ 20648 h 21600"/>
                    <a:gd name="connsiteX5" fmla="*/ 1 w 21601"/>
                    <a:gd name="connsiteY5" fmla="*/ 10800 h 21600"/>
                    <a:gd name="connsiteX6" fmla="*/ 2201 w 21601"/>
                    <a:gd name="connsiteY6" fmla="*/ 0 h 21600"/>
                    <a:gd name="connsiteX0" fmla="*/ 2201 w 21646"/>
                    <a:gd name="connsiteY0" fmla="*/ 0 h 21600"/>
                    <a:gd name="connsiteX1" fmla="*/ 18126 w 21646"/>
                    <a:gd name="connsiteY1" fmla="*/ 0 h 21600"/>
                    <a:gd name="connsiteX2" fmla="*/ 21601 w 21646"/>
                    <a:gd name="connsiteY2" fmla="*/ 10800 h 21600"/>
                    <a:gd name="connsiteX3" fmla="*/ 19401 w 21646"/>
                    <a:gd name="connsiteY3" fmla="*/ 21600 h 21600"/>
                    <a:gd name="connsiteX4" fmla="*/ 2292 w 21646"/>
                    <a:gd name="connsiteY4" fmla="*/ 20648 h 21600"/>
                    <a:gd name="connsiteX5" fmla="*/ 1 w 21646"/>
                    <a:gd name="connsiteY5" fmla="*/ 10800 h 21600"/>
                    <a:gd name="connsiteX6" fmla="*/ 2201 w 21646"/>
                    <a:gd name="connsiteY6" fmla="*/ 0 h 21600"/>
                    <a:gd name="connsiteX0" fmla="*/ 2201 w 21602"/>
                    <a:gd name="connsiteY0" fmla="*/ 0 h 21600"/>
                    <a:gd name="connsiteX1" fmla="*/ 19218 w 21602"/>
                    <a:gd name="connsiteY1" fmla="*/ 0 h 21600"/>
                    <a:gd name="connsiteX2" fmla="*/ 21601 w 21602"/>
                    <a:gd name="connsiteY2" fmla="*/ 10800 h 21600"/>
                    <a:gd name="connsiteX3" fmla="*/ 19401 w 21602"/>
                    <a:gd name="connsiteY3" fmla="*/ 21600 h 21600"/>
                    <a:gd name="connsiteX4" fmla="*/ 2292 w 21602"/>
                    <a:gd name="connsiteY4" fmla="*/ 20648 h 21600"/>
                    <a:gd name="connsiteX5" fmla="*/ 1 w 21602"/>
                    <a:gd name="connsiteY5" fmla="*/ 10800 h 21600"/>
                    <a:gd name="connsiteX6" fmla="*/ 2201 w 21602"/>
                    <a:gd name="connsiteY6" fmla="*/ 0 h 21600"/>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515 w 21601"/>
                    <a:gd name="connsiteY3" fmla="*/ 20171 h 20648"/>
                    <a:gd name="connsiteX4" fmla="*/ 2292 w 21601"/>
                    <a:gd name="connsiteY4" fmla="*/ 20648 h 20648"/>
                    <a:gd name="connsiteX5" fmla="*/ 1 w 21601"/>
                    <a:gd name="connsiteY5" fmla="*/ 10800 h 20648"/>
                    <a:gd name="connsiteX6" fmla="*/ 2201 w 21601"/>
                    <a:gd name="connsiteY6" fmla="*/ 0 h 20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1" h="20648">
                      <a:moveTo>
                        <a:pt x="2201" y="0"/>
                      </a:moveTo>
                      <a:lnTo>
                        <a:pt x="19423" y="357"/>
                      </a:lnTo>
                      <a:cubicBezTo>
                        <a:pt x="21342" y="357"/>
                        <a:pt x="21586" y="7498"/>
                        <a:pt x="21601" y="10800"/>
                      </a:cubicBezTo>
                      <a:cubicBezTo>
                        <a:pt x="21616" y="14102"/>
                        <a:pt x="21434" y="20171"/>
                        <a:pt x="19515" y="20171"/>
                      </a:cubicBezTo>
                      <a:lnTo>
                        <a:pt x="2292" y="20648"/>
                      </a:lnTo>
                      <a:cubicBezTo>
                        <a:pt x="373" y="20648"/>
                        <a:pt x="16" y="14241"/>
                        <a:pt x="1" y="10800"/>
                      </a:cubicBezTo>
                      <a:cubicBezTo>
                        <a:pt x="-14" y="7359"/>
                        <a:pt x="282" y="0"/>
                        <a:pt x="2201" y="0"/>
                      </a:cubicBezTo>
                      <a:close/>
                    </a:path>
                  </a:pathLst>
                </a:custGeom>
                <a:solidFill>
                  <a:srgbClr val="FFC08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latin typeface="Arial" panose="020B0604020202020204" pitchFamily="34" charset="0"/>
                    <a:cs typeface="Arial" panose="020B0604020202020204" pitchFamily="34" charset="0"/>
                  </a:endParaRPr>
                </a:p>
              </p:txBody>
            </p:sp>
          </p:grpSp>
          <p:sp>
            <p:nvSpPr>
              <p:cNvPr id="311" name="文本框 310">
                <a:extLst>
                  <a:ext uri="{FF2B5EF4-FFF2-40B4-BE49-F238E27FC236}">
                    <a16:creationId xmlns:a16="http://schemas.microsoft.com/office/drawing/2014/main" id="{548C1E1C-1EDB-4BD8-B455-7725A82AB2CB}"/>
                  </a:ext>
                </a:extLst>
              </p:cNvPr>
              <p:cNvSpPr txBox="1"/>
              <p:nvPr/>
            </p:nvSpPr>
            <p:spPr>
              <a:xfrm>
                <a:off x="1465244" y="880154"/>
                <a:ext cx="674179" cy="230832"/>
              </a:xfrm>
              <a:prstGeom prst="rect">
                <a:avLst/>
              </a:prstGeom>
              <a:noFill/>
            </p:spPr>
            <p:txBody>
              <a:bodyPr wrap="square" rtlCol="0">
                <a:spAutoFit/>
              </a:bodyPr>
              <a:lstStyle/>
              <a:p>
                <a:r>
                  <a:rPr lang="en-GB" sz="900" dirty="0">
                    <a:latin typeface="Arial" panose="020B0604020202020204" pitchFamily="34" charset="0"/>
                    <a:cs typeface="Arial" panose="020B0604020202020204" pitchFamily="34" charset="0"/>
                  </a:rPr>
                  <a:t>ISE</a:t>
                </a:r>
              </a:p>
            </p:txBody>
          </p:sp>
          <p:sp>
            <p:nvSpPr>
              <p:cNvPr id="312" name="文本框 311">
                <a:extLst>
                  <a:ext uri="{FF2B5EF4-FFF2-40B4-BE49-F238E27FC236}">
                    <a16:creationId xmlns:a16="http://schemas.microsoft.com/office/drawing/2014/main" id="{2416D341-E47B-4D76-A21D-671AF19CAEBC}"/>
                  </a:ext>
                </a:extLst>
              </p:cNvPr>
              <p:cNvSpPr txBox="1"/>
              <p:nvPr/>
            </p:nvSpPr>
            <p:spPr>
              <a:xfrm>
                <a:off x="982450" y="1070323"/>
                <a:ext cx="789285" cy="230832"/>
              </a:xfrm>
              <a:prstGeom prst="rect">
                <a:avLst/>
              </a:prstGeom>
              <a:noFill/>
            </p:spPr>
            <p:txBody>
              <a:bodyPr wrap="square" rtlCol="0">
                <a:spAutoFit/>
              </a:bodyPr>
              <a:lstStyle/>
              <a:p>
                <a:r>
                  <a:rPr lang="en-GB" sz="900" dirty="0">
                    <a:latin typeface="Arial" panose="020B0604020202020204" pitchFamily="34" charset="0"/>
                    <a:cs typeface="Arial" panose="020B0604020202020204" pitchFamily="34" charset="0"/>
                  </a:rPr>
                  <a:t>5’Gluc</a:t>
                </a:r>
              </a:p>
            </p:txBody>
          </p:sp>
          <p:sp>
            <p:nvSpPr>
              <p:cNvPr id="313" name="文本框 312">
                <a:extLst>
                  <a:ext uri="{FF2B5EF4-FFF2-40B4-BE49-F238E27FC236}">
                    <a16:creationId xmlns:a16="http://schemas.microsoft.com/office/drawing/2014/main" id="{4E696FED-11F0-49B0-9336-83FA650DCBA4}"/>
                  </a:ext>
                </a:extLst>
              </p:cNvPr>
              <p:cNvSpPr txBox="1"/>
              <p:nvPr/>
            </p:nvSpPr>
            <p:spPr>
              <a:xfrm>
                <a:off x="2402169" y="1070201"/>
                <a:ext cx="789285" cy="230832"/>
              </a:xfrm>
              <a:prstGeom prst="rect">
                <a:avLst/>
              </a:prstGeom>
              <a:noFill/>
            </p:spPr>
            <p:txBody>
              <a:bodyPr wrap="square" rtlCol="0">
                <a:spAutoFit/>
              </a:bodyPr>
              <a:lstStyle/>
              <a:p>
                <a:r>
                  <a:rPr lang="en-GB" sz="900" dirty="0">
                    <a:latin typeface="Arial" panose="020B0604020202020204" pitchFamily="34" charset="0"/>
                    <a:cs typeface="Arial" panose="020B0604020202020204" pitchFamily="34" charset="0"/>
                  </a:rPr>
                  <a:t>3’Gluc</a:t>
                </a:r>
              </a:p>
            </p:txBody>
          </p:sp>
          <p:sp>
            <p:nvSpPr>
              <p:cNvPr id="276" name="文本框 275">
                <a:extLst>
                  <a:ext uri="{FF2B5EF4-FFF2-40B4-BE49-F238E27FC236}">
                    <a16:creationId xmlns:a16="http://schemas.microsoft.com/office/drawing/2014/main" id="{66B73940-DD03-4C9B-9C4C-B2F30F159C1E}"/>
                  </a:ext>
                </a:extLst>
              </p:cNvPr>
              <p:cNvSpPr txBox="1"/>
              <p:nvPr/>
            </p:nvSpPr>
            <p:spPr>
              <a:xfrm>
                <a:off x="1923191" y="1061721"/>
                <a:ext cx="950532" cy="230832"/>
              </a:xfrm>
              <a:prstGeom prst="rect">
                <a:avLst/>
              </a:prstGeom>
              <a:noFill/>
            </p:spPr>
            <p:txBody>
              <a:bodyPr wrap="square" rtlCol="0">
                <a:spAutoFit/>
              </a:bodyPr>
              <a:lstStyle/>
              <a:p>
                <a:r>
                  <a:rPr lang="en-GB" sz="900" dirty="0">
                    <a:latin typeface="Arial" panose="020B0604020202020204" pitchFamily="34" charset="0"/>
                    <a:cs typeface="Arial" panose="020B0604020202020204" pitchFamily="34" charset="0"/>
                  </a:rPr>
                  <a:t>3’ intron</a:t>
                </a:r>
              </a:p>
            </p:txBody>
          </p:sp>
          <p:sp>
            <p:nvSpPr>
              <p:cNvPr id="314" name="文本框 313">
                <a:extLst>
                  <a:ext uri="{FF2B5EF4-FFF2-40B4-BE49-F238E27FC236}">
                    <a16:creationId xmlns:a16="http://schemas.microsoft.com/office/drawing/2014/main" id="{D10002D7-B183-4599-94FF-FCC05DAA7B1D}"/>
                  </a:ext>
                </a:extLst>
              </p:cNvPr>
              <p:cNvSpPr txBox="1"/>
              <p:nvPr/>
            </p:nvSpPr>
            <p:spPr>
              <a:xfrm>
                <a:off x="1778806" y="666025"/>
                <a:ext cx="697060" cy="230832"/>
              </a:xfrm>
              <a:prstGeom prst="rect">
                <a:avLst/>
              </a:prstGeom>
              <a:noFill/>
            </p:spPr>
            <p:txBody>
              <a:bodyPr wrap="square" rtlCol="0">
                <a:spAutoFit/>
              </a:bodyPr>
              <a:lstStyle/>
              <a:p>
                <a:r>
                  <a:rPr lang="en-GB" sz="900" dirty="0">
                    <a:latin typeface="Arial" panose="020B0604020202020204" pitchFamily="34" charset="0"/>
                    <a:cs typeface="Arial" panose="020B0604020202020204" pitchFamily="34" charset="0"/>
                  </a:rPr>
                  <a:t>TAR</a:t>
                </a:r>
              </a:p>
            </p:txBody>
          </p:sp>
          <p:sp>
            <p:nvSpPr>
              <p:cNvPr id="328" name="文本框 327">
                <a:extLst>
                  <a:ext uri="{FF2B5EF4-FFF2-40B4-BE49-F238E27FC236}">
                    <a16:creationId xmlns:a16="http://schemas.microsoft.com/office/drawing/2014/main" id="{A21751A8-F29F-4E83-ADE1-38B50F0D597F}"/>
                  </a:ext>
                </a:extLst>
              </p:cNvPr>
              <p:cNvSpPr txBox="1"/>
              <p:nvPr/>
            </p:nvSpPr>
            <p:spPr>
              <a:xfrm>
                <a:off x="1598038" y="1307062"/>
                <a:ext cx="1013685" cy="230832"/>
              </a:xfrm>
              <a:prstGeom prst="rect">
                <a:avLst/>
              </a:prstGeom>
              <a:noFill/>
            </p:spPr>
            <p:txBody>
              <a:bodyPr wrap="square" rtlCol="0">
                <a:spAutoFit/>
              </a:bodyPr>
              <a:lstStyle/>
              <a:p>
                <a:r>
                  <a:rPr lang="en-GB" sz="900" dirty="0">
                    <a:latin typeface="Arial" panose="020B0604020202020204" pitchFamily="34" charset="0"/>
                    <a:cs typeface="Arial" panose="020B0604020202020204" pitchFamily="34" charset="0"/>
                  </a:rPr>
                  <a:t>TAR intron</a:t>
                </a:r>
              </a:p>
            </p:txBody>
          </p:sp>
          <p:cxnSp>
            <p:nvCxnSpPr>
              <p:cNvPr id="347" name="直接连接符 346">
                <a:extLst>
                  <a:ext uri="{FF2B5EF4-FFF2-40B4-BE49-F238E27FC236}">
                    <a16:creationId xmlns:a16="http://schemas.microsoft.com/office/drawing/2014/main" id="{79837B2B-E858-4C88-87C2-5D30B50BB1F1}"/>
                  </a:ext>
                </a:extLst>
              </p:cNvPr>
              <p:cNvCxnSpPr>
                <a:cxnSpLocks/>
              </p:cNvCxnSpPr>
              <p:nvPr/>
            </p:nvCxnSpPr>
            <p:spPr>
              <a:xfrm>
                <a:off x="1458819" y="1354797"/>
                <a:ext cx="10080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 name="组合 9">
              <a:extLst>
                <a:ext uri="{FF2B5EF4-FFF2-40B4-BE49-F238E27FC236}">
                  <a16:creationId xmlns:a16="http://schemas.microsoft.com/office/drawing/2014/main" id="{5DC5BF1B-F864-FC10-71D6-789B23017425}"/>
                </a:ext>
              </a:extLst>
            </p:cNvPr>
            <p:cNvGrpSpPr/>
            <p:nvPr/>
          </p:nvGrpSpPr>
          <p:grpSpPr>
            <a:xfrm>
              <a:off x="1046839" y="1545017"/>
              <a:ext cx="2530734" cy="1050575"/>
              <a:chOff x="853349" y="1861207"/>
              <a:chExt cx="2530734" cy="1050575"/>
            </a:xfrm>
          </p:grpSpPr>
          <p:grpSp>
            <p:nvGrpSpPr>
              <p:cNvPr id="8" name="组合 7">
                <a:extLst>
                  <a:ext uri="{FF2B5EF4-FFF2-40B4-BE49-F238E27FC236}">
                    <a16:creationId xmlns:a16="http://schemas.microsoft.com/office/drawing/2014/main" id="{D35B0909-85EC-9D62-8A79-5446A28D84F1}"/>
                  </a:ext>
                </a:extLst>
              </p:cNvPr>
              <p:cNvGrpSpPr/>
              <p:nvPr/>
            </p:nvGrpSpPr>
            <p:grpSpPr>
              <a:xfrm>
                <a:off x="911667" y="2047443"/>
                <a:ext cx="1839184" cy="607511"/>
                <a:chOff x="911667" y="2352854"/>
                <a:chExt cx="1161768" cy="383750"/>
              </a:xfrm>
            </p:grpSpPr>
            <p:sp>
              <p:nvSpPr>
                <p:cNvPr id="262" name="任意多边形: 形状 261">
                  <a:extLst>
                    <a:ext uri="{FF2B5EF4-FFF2-40B4-BE49-F238E27FC236}">
                      <a16:creationId xmlns:a16="http://schemas.microsoft.com/office/drawing/2014/main" id="{71D8472C-F65C-44AC-ACF7-F30954B33FCB}"/>
                    </a:ext>
                  </a:extLst>
                </p:cNvPr>
                <p:cNvSpPr/>
                <p:nvPr/>
              </p:nvSpPr>
              <p:spPr>
                <a:xfrm flipH="1" flipV="1">
                  <a:off x="911667" y="2410183"/>
                  <a:ext cx="1094569" cy="326421"/>
                </a:xfrm>
                <a:custGeom>
                  <a:avLst/>
                  <a:gdLst>
                    <a:gd name="connsiteX0" fmla="*/ 0 w 2788920"/>
                    <a:gd name="connsiteY0" fmla="*/ 563617 h 635607"/>
                    <a:gd name="connsiteX1" fmla="*/ 1089660 w 2788920"/>
                    <a:gd name="connsiteY1" fmla="*/ 555997 h 635607"/>
                    <a:gd name="connsiteX2" fmla="*/ 1234440 w 2788920"/>
                    <a:gd name="connsiteY2" fmla="*/ 129277 h 635607"/>
                    <a:gd name="connsiteX3" fmla="*/ 1074420 w 2788920"/>
                    <a:gd name="connsiteY3" fmla="*/ 159757 h 635607"/>
                    <a:gd name="connsiteX4" fmla="*/ 1066800 w 2788920"/>
                    <a:gd name="connsiteY4" fmla="*/ 30217 h 635607"/>
                    <a:gd name="connsiteX5" fmla="*/ 1348740 w 2788920"/>
                    <a:gd name="connsiteY5" fmla="*/ 22597 h 635607"/>
                    <a:gd name="connsiteX6" fmla="*/ 1348740 w 2788920"/>
                    <a:gd name="connsiteY6" fmla="*/ 289297 h 635607"/>
                    <a:gd name="connsiteX7" fmla="*/ 1562100 w 2788920"/>
                    <a:gd name="connsiteY7" fmla="*/ 380737 h 635607"/>
                    <a:gd name="connsiteX8" fmla="*/ 1325880 w 2788920"/>
                    <a:gd name="connsiteY8" fmla="*/ 456937 h 635607"/>
                    <a:gd name="connsiteX9" fmla="*/ 1386840 w 2788920"/>
                    <a:gd name="connsiteY9" fmla="*/ 632197 h 635607"/>
                    <a:gd name="connsiteX10" fmla="*/ 2788920 w 2788920"/>
                    <a:gd name="connsiteY10" fmla="*/ 555997 h 635607"/>
                    <a:gd name="connsiteX0" fmla="*/ 0 w 2788920"/>
                    <a:gd name="connsiteY0" fmla="*/ 563617 h 635607"/>
                    <a:gd name="connsiteX1" fmla="*/ 1089660 w 2788920"/>
                    <a:gd name="connsiteY1" fmla="*/ 555997 h 635607"/>
                    <a:gd name="connsiteX2" fmla="*/ 1219200 w 2788920"/>
                    <a:gd name="connsiteY2" fmla="*/ 434077 h 635607"/>
                    <a:gd name="connsiteX3" fmla="*/ 1074420 w 2788920"/>
                    <a:gd name="connsiteY3" fmla="*/ 159757 h 635607"/>
                    <a:gd name="connsiteX4" fmla="*/ 1066800 w 2788920"/>
                    <a:gd name="connsiteY4" fmla="*/ 30217 h 635607"/>
                    <a:gd name="connsiteX5" fmla="*/ 1348740 w 2788920"/>
                    <a:gd name="connsiteY5" fmla="*/ 22597 h 635607"/>
                    <a:gd name="connsiteX6" fmla="*/ 1348740 w 2788920"/>
                    <a:gd name="connsiteY6" fmla="*/ 289297 h 635607"/>
                    <a:gd name="connsiteX7" fmla="*/ 1562100 w 2788920"/>
                    <a:gd name="connsiteY7" fmla="*/ 380737 h 635607"/>
                    <a:gd name="connsiteX8" fmla="*/ 1325880 w 2788920"/>
                    <a:gd name="connsiteY8" fmla="*/ 456937 h 635607"/>
                    <a:gd name="connsiteX9" fmla="*/ 1386840 w 2788920"/>
                    <a:gd name="connsiteY9" fmla="*/ 632197 h 635607"/>
                    <a:gd name="connsiteX10" fmla="*/ 2788920 w 2788920"/>
                    <a:gd name="connsiteY10" fmla="*/ 555997 h 635607"/>
                    <a:gd name="connsiteX0" fmla="*/ 0 w 2788920"/>
                    <a:gd name="connsiteY0" fmla="*/ 563617 h 635607"/>
                    <a:gd name="connsiteX1" fmla="*/ 982980 w 2788920"/>
                    <a:gd name="connsiteY1" fmla="*/ 555997 h 635607"/>
                    <a:gd name="connsiteX2" fmla="*/ 1219200 w 2788920"/>
                    <a:gd name="connsiteY2" fmla="*/ 434077 h 635607"/>
                    <a:gd name="connsiteX3" fmla="*/ 1074420 w 2788920"/>
                    <a:gd name="connsiteY3" fmla="*/ 159757 h 635607"/>
                    <a:gd name="connsiteX4" fmla="*/ 1066800 w 2788920"/>
                    <a:gd name="connsiteY4" fmla="*/ 30217 h 635607"/>
                    <a:gd name="connsiteX5" fmla="*/ 1348740 w 2788920"/>
                    <a:gd name="connsiteY5" fmla="*/ 22597 h 635607"/>
                    <a:gd name="connsiteX6" fmla="*/ 1348740 w 2788920"/>
                    <a:gd name="connsiteY6" fmla="*/ 289297 h 635607"/>
                    <a:gd name="connsiteX7" fmla="*/ 1562100 w 2788920"/>
                    <a:gd name="connsiteY7" fmla="*/ 380737 h 635607"/>
                    <a:gd name="connsiteX8" fmla="*/ 1325880 w 2788920"/>
                    <a:gd name="connsiteY8" fmla="*/ 456937 h 635607"/>
                    <a:gd name="connsiteX9" fmla="*/ 1386840 w 2788920"/>
                    <a:gd name="connsiteY9" fmla="*/ 632197 h 635607"/>
                    <a:gd name="connsiteX10" fmla="*/ 2788920 w 2788920"/>
                    <a:gd name="connsiteY10" fmla="*/ 555997 h 635607"/>
                    <a:gd name="connsiteX0" fmla="*/ 0 w 2788920"/>
                    <a:gd name="connsiteY0" fmla="*/ 563617 h 635607"/>
                    <a:gd name="connsiteX1" fmla="*/ 975360 w 2788920"/>
                    <a:gd name="connsiteY1" fmla="*/ 601717 h 635607"/>
                    <a:gd name="connsiteX2" fmla="*/ 1219200 w 2788920"/>
                    <a:gd name="connsiteY2" fmla="*/ 434077 h 635607"/>
                    <a:gd name="connsiteX3" fmla="*/ 1074420 w 2788920"/>
                    <a:gd name="connsiteY3" fmla="*/ 159757 h 635607"/>
                    <a:gd name="connsiteX4" fmla="*/ 1066800 w 2788920"/>
                    <a:gd name="connsiteY4" fmla="*/ 30217 h 635607"/>
                    <a:gd name="connsiteX5" fmla="*/ 1348740 w 2788920"/>
                    <a:gd name="connsiteY5" fmla="*/ 22597 h 635607"/>
                    <a:gd name="connsiteX6" fmla="*/ 1348740 w 2788920"/>
                    <a:gd name="connsiteY6" fmla="*/ 289297 h 635607"/>
                    <a:gd name="connsiteX7" fmla="*/ 1562100 w 2788920"/>
                    <a:gd name="connsiteY7" fmla="*/ 380737 h 635607"/>
                    <a:gd name="connsiteX8" fmla="*/ 1325880 w 2788920"/>
                    <a:gd name="connsiteY8" fmla="*/ 456937 h 635607"/>
                    <a:gd name="connsiteX9" fmla="*/ 1386840 w 2788920"/>
                    <a:gd name="connsiteY9" fmla="*/ 632197 h 635607"/>
                    <a:gd name="connsiteX10" fmla="*/ 2788920 w 2788920"/>
                    <a:gd name="connsiteY10" fmla="*/ 555997 h 635607"/>
                    <a:gd name="connsiteX0" fmla="*/ 0 w 2788920"/>
                    <a:gd name="connsiteY0" fmla="*/ 567345 h 639335"/>
                    <a:gd name="connsiteX1" fmla="*/ 975360 w 2788920"/>
                    <a:gd name="connsiteY1" fmla="*/ 605445 h 639335"/>
                    <a:gd name="connsiteX2" fmla="*/ 1219200 w 2788920"/>
                    <a:gd name="connsiteY2" fmla="*/ 437805 h 639335"/>
                    <a:gd name="connsiteX3" fmla="*/ 1021080 w 2788920"/>
                    <a:gd name="connsiteY3" fmla="*/ 239685 h 639335"/>
                    <a:gd name="connsiteX4" fmla="*/ 1066800 w 2788920"/>
                    <a:gd name="connsiteY4" fmla="*/ 33945 h 639335"/>
                    <a:gd name="connsiteX5" fmla="*/ 1348740 w 2788920"/>
                    <a:gd name="connsiteY5" fmla="*/ 26325 h 639335"/>
                    <a:gd name="connsiteX6" fmla="*/ 1348740 w 2788920"/>
                    <a:gd name="connsiteY6" fmla="*/ 293025 h 639335"/>
                    <a:gd name="connsiteX7" fmla="*/ 1562100 w 2788920"/>
                    <a:gd name="connsiteY7" fmla="*/ 384465 h 639335"/>
                    <a:gd name="connsiteX8" fmla="*/ 1325880 w 2788920"/>
                    <a:gd name="connsiteY8" fmla="*/ 460665 h 639335"/>
                    <a:gd name="connsiteX9" fmla="*/ 1386840 w 2788920"/>
                    <a:gd name="connsiteY9" fmla="*/ 635925 h 639335"/>
                    <a:gd name="connsiteX10" fmla="*/ 2788920 w 2788920"/>
                    <a:gd name="connsiteY10" fmla="*/ 559725 h 639335"/>
                    <a:gd name="connsiteX0" fmla="*/ 0 w 2788920"/>
                    <a:gd name="connsiteY0" fmla="*/ 545654 h 617644"/>
                    <a:gd name="connsiteX1" fmla="*/ 975360 w 2788920"/>
                    <a:gd name="connsiteY1" fmla="*/ 583754 h 617644"/>
                    <a:gd name="connsiteX2" fmla="*/ 1219200 w 2788920"/>
                    <a:gd name="connsiteY2" fmla="*/ 416114 h 617644"/>
                    <a:gd name="connsiteX3" fmla="*/ 1021080 w 2788920"/>
                    <a:gd name="connsiteY3" fmla="*/ 217994 h 617644"/>
                    <a:gd name="connsiteX4" fmla="*/ 1066800 w 2788920"/>
                    <a:gd name="connsiteY4" fmla="*/ 12254 h 617644"/>
                    <a:gd name="connsiteX5" fmla="*/ 1219200 w 2788920"/>
                    <a:gd name="connsiteY5" fmla="*/ 50354 h 617644"/>
                    <a:gd name="connsiteX6" fmla="*/ 1348740 w 2788920"/>
                    <a:gd name="connsiteY6" fmla="*/ 271334 h 617644"/>
                    <a:gd name="connsiteX7" fmla="*/ 1562100 w 2788920"/>
                    <a:gd name="connsiteY7" fmla="*/ 362774 h 617644"/>
                    <a:gd name="connsiteX8" fmla="*/ 1325880 w 2788920"/>
                    <a:gd name="connsiteY8" fmla="*/ 438974 h 617644"/>
                    <a:gd name="connsiteX9" fmla="*/ 1386840 w 2788920"/>
                    <a:gd name="connsiteY9" fmla="*/ 614234 h 617644"/>
                    <a:gd name="connsiteX10" fmla="*/ 2788920 w 2788920"/>
                    <a:gd name="connsiteY10" fmla="*/ 538034 h 617644"/>
                    <a:gd name="connsiteX0" fmla="*/ 0 w 2788920"/>
                    <a:gd name="connsiteY0" fmla="*/ 545654 h 591463"/>
                    <a:gd name="connsiteX1" fmla="*/ 975360 w 2788920"/>
                    <a:gd name="connsiteY1" fmla="*/ 583754 h 591463"/>
                    <a:gd name="connsiteX2" fmla="*/ 1219200 w 2788920"/>
                    <a:gd name="connsiteY2" fmla="*/ 416114 h 591463"/>
                    <a:gd name="connsiteX3" fmla="*/ 1021080 w 2788920"/>
                    <a:gd name="connsiteY3" fmla="*/ 217994 h 591463"/>
                    <a:gd name="connsiteX4" fmla="*/ 1066800 w 2788920"/>
                    <a:gd name="connsiteY4" fmla="*/ 12254 h 591463"/>
                    <a:gd name="connsiteX5" fmla="*/ 1219200 w 2788920"/>
                    <a:gd name="connsiteY5" fmla="*/ 50354 h 591463"/>
                    <a:gd name="connsiteX6" fmla="*/ 1348740 w 2788920"/>
                    <a:gd name="connsiteY6" fmla="*/ 271334 h 591463"/>
                    <a:gd name="connsiteX7" fmla="*/ 1562100 w 2788920"/>
                    <a:gd name="connsiteY7" fmla="*/ 362774 h 591463"/>
                    <a:gd name="connsiteX8" fmla="*/ 1325880 w 2788920"/>
                    <a:gd name="connsiteY8" fmla="*/ 438974 h 591463"/>
                    <a:gd name="connsiteX9" fmla="*/ 1706880 w 2788920"/>
                    <a:gd name="connsiteY9" fmla="*/ 515174 h 591463"/>
                    <a:gd name="connsiteX10" fmla="*/ 2788920 w 2788920"/>
                    <a:gd name="connsiteY10" fmla="*/ 538034 h 591463"/>
                    <a:gd name="connsiteX0" fmla="*/ 0 w 2788920"/>
                    <a:gd name="connsiteY0" fmla="*/ 545654 h 591463"/>
                    <a:gd name="connsiteX1" fmla="*/ 975360 w 2788920"/>
                    <a:gd name="connsiteY1" fmla="*/ 583754 h 591463"/>
                    <a:gd name="connsiteX2" fmla="*/ 1219200 w 2788920"/>
                    <a:gd name="connsiteY2" fmla="*/ 416114 h 591463"/>
                    <a:gd name="connsiteX3" fmla="*/ 1021080 w 2788920"/>
                    <a:gd name="connsiteY3" fmla="*/ 217994 h 591463"/>
                    <a:gd name="connsiteX4" fmla="*/ 1066800 w 2788920"/>
                    <a:gd name="connsiteY4" fmla="*/ 12254 h 591463"/>
                    <a:gd name="connsiteX5" fmla="*/ 1219200 w 2788920"/>
                    <a:gd name="connsiteY5" fmla="*/ 50354 h 591463"/>
                    <a:gd name="connsiteX6" fmla="*/ 1348740 w 2788920"/>
                    <a:gd name="connsiteY6" fmla="*/ 271334 h 591463"/>
                    <a:gd name="connsiteX7" fmla="*/ 1562100 w 2788920"/>
                    <a:gd name="connsiteY7" fmla="*/ 362774 h 591463"/>
                    <a:gd name="connsiteX8" fmla="*/ 1325880 w 2788920"/>
                    <a:gd name="connsiteY8" fmla="*/ 438974 h 591463"/>
                    <a:gd name="connsiteX9" fmla="*/ 1706880 w 2788920"/>
                    <a:gd name="connsiteY9" fmla="*/ 515174 h 591463"/>
                    <a:gd name="connsiteX10" fmla="*/ 2788920 w 2788920"/>
                    <a:gd name="connsiteY10" fmla="*/ 538034 h 591463"/>
                    <a:gd name="connsiteX0" fmla="*/ 0 w 2788920"/>
                    <a:gd name="connsiteY0" fmla="*/ 545654 h 591463"/>
                    <a:gd name="connsiteX1" fmla="*/ 975360 w 2788920"/>
                    <a:gd name="connsiteY1" fmla="*/ 583754 h 591463"/>
                    <a:gd name="connsiteX2" fmla="*/ 1219200 w 2788920"/>
                    <a:gd name="connsiteY2" fmla="*/ 416114 h 591463"/>
                    <a:gd name="connsiteX3" fmla="*/ 1021080 w 2788920"/>
                    <a:gd name="connsiteY3" fmla="*/ 217994 h 591463"/>
                    <a:gd name="connsiteX4" fmla="*/ 1066800 w 2788920"/>
                    <a:gd name="connsiteY4" fmla="*/ 12254 h 591463"/>
                    <a:gd name="connsiteX5" fmla="*/ 1219200 w 2788920"/>
                    <a:gd name="connsiteY5" fmla="*/ 50354 h 591463"/>
                    <a:gd name="connsiteX6" fmla="*/ 1348740 w 2788920"/>
                    <a:gd name="connsiteY6" fmla="*/ 271334 h 591463"/>
                    <a:gd name="connsiteX7" fmla="*/ 1562100 w 2788920"/>
                    <a:gd name="connsiteY7" fmla="*/ 362774 h 591463"/>
                    <a:gd name="connsiteX8" fmla="*/ 1325880 w 2788920"/>
                    <a:gd name="connsiteY8" fmla="*/ 438974 h 591463"/>
                    <a:gd name="connsiteX9" fmla="*/ 1706880 w 2788920"/>
                    <a:gd name="connsiteY9" fmla="*/ 515174 h 591463"/>
                    <a:gd name="connsiteX10" fmla="*/ 2788920 w 2788920"/>
                    <a:gd name="connsiteY10" fmla="*/ 538034 h 591463"/>
                    <a:gd name="connsiteX0" fmla="*/ 0 w 2788920"/>
                    <a:gd name="connsiteY0" fmla="*/ 545654 h 591463"/>
                    <a:gd name="connsiteX1" fmla="*/ 975360 w 2788920"/>
                    <a:gd name="connsiteY1" fmla="*/ 583754 h 591463"/>
                    <a:gd name="connsiteX2" fmla="*/ 1219200 w 2788920"/>
                    <a:gd name="connsiteY2" fmla="*/ 416114 h 591463"/>
                    <a:gd name="connsiteX3" fmla="*/ 1021080 w 2788920"/>
                    <a:gd name="connsiteY3" fmla="*/ 217994 h 591463"/>
                    <a:gd name="connsiteX4" fmla="*/ 1066800 w 2788920"/>
                    <a:gd name="connsiteY4" fmla="*/ 12254 h 591463"/>
                    <a:gd name="connsiteX5" fmla="*/ 1219200 w 2788920"/>
                    <a:gd name="connsiteY5" fmla="*/ 50354 h 591463"/>
                    <a:gd name="connsiteX6" fmla="*/ 1348740 w 2788920"/>
                    <a:gd name="connsiteY6" fmla="*/ 271334 h 591463"/>
                    <a:gd name="connsiteX7" fmla="*/ 1562100 w 2788920"/>
                    <a:gd name="connsiteY7" fmla="*/ 362774 h 591463"/>
                    <a:gd name="connsiteX8" fmla="*/ 1325880 w 2788920"/>
                    <a:gd name="connsiteY8" fmla="*/ 438974 h 591463"/>
                    <a:gd name="connsiteX9" fmla="*/ 1706880 w 2788920"/>
                    <a:gd name="connsiteY9" fmla="*/ 545654 h 591463"/>
                    <a:gd name="connsiteX10" fmla="*/ 2788920 w 2788920"/>
                    <a:gd name="connsiteY10" fmla="*/ 538034 h 591463"/>
                    <a:gd name="connsiteX0" fmla="*/ 0 w 2788920"/>
                    <a:gd name="connsiteY0" fmla="*/ 545654 h 591463"/>
                    <a:gd name="connsiteX1" fmla="*/ 975360 w 2788920"/>
                    <a:gd name="connsiteY1" fmla="*/ 583754 h 591463"/>
                    <a:gd name="connsiteX2" fmla="*/ 1219200 w 2788920"/>
                    <a:gd name="connsiteY2" fmla="*/ 416114 h 591463"/>
                    <a:gd name="connsiteX3" fmla="*/ 1021080 w 2788920"/>
                    <a:gd name="connsiteY3" fmla="*/ 217994 h 591463"/>
                    <a:gd name="connsiteX4" fmla="*/ 1066800 w 2788920"/>
                    <a:gd name="connsiteY4" fmla="*/ 12254 h 591463"/>
                    <a:gd name="connsiteX5" fmla="*/ 1219200 w 2788920"/>
                    <a:gd name="connsiteY5" fmla="*/ 50354 h 591463"/>
                    <a:gd name="connsiteX6" fmla="*/ 1348740 w 2788920"/>
                    <a:gd name="connsiteY6" fmla="*/ 271334 h 591463"/>
                    <a:gd name="connsiteX7" fmla="*/ 1562100 w 2788920"/>
                    <a:gd name="connsiteY7" fmla="*/ 362774 h 591463"/>
                    <a:gd name="connsiteX8" fmla="*/ 1325880 w 2788920"/>
                    <a:gd name="connsiteY8" fmla="*/ 438974 h 591463"/>
                    <a:gd name="connsiteX9" fmla="*/ 1706880 w 2788920"/>
                    <a:gd name="connsiteY9" fmla="*/ 545654 h 591463"/>
                    <a:gd name="connsiteX10" fmla="*/ 2788920 w 2788920"/>
                    <a:gd name="connsiteY10" fmla="*/ 538034 h 591463"/>
                    <a:gd name="connsiteX0" fmla="*/ 0 w 2788920"/>
                    <a:gd name="connsiteY0" fmla="*/ 545654 h 591463"/>
                    <a:gd name="connsiteX1" fmla="*/ 975360 w 2788920"/>
                    <a:gd name="connsiteY1" fmla="*/ 583754 h 591463"/>
                    <a:gd name="connsiteX2" fmla="*/ 1219200 w 2788920"/>
                    <a:gd name="connsiteY2" fmla="*/ 416114 h 591463"/>
                    <a:gd name="connsiteX3" fmla="*/ 1021080 w 2788920"/>
                    <a:gd name="connsiteY3" fmla="*/ 217994 h 591463"/>
                    <a:gd name="connsiteX4" fmla="*/ 1066800 w 2788920"/>
                    <a:gd name="connsiteY4" fmla="*/ 12254 h 591463"/>
                    <a:gd name="connsiteX5" fmla="*/ 1219200 w 2788920"/>
                    <a:gd name="connsiteY5" fmla="*/ 50354 h 591463"/>
                    <a:gd name="connsiteX6" fmla="*/ 1348740 w 2788920"/>
                    <a:gd name="connsiteY6" fmla="*/ 271334 h 591463"/>
                    <a:gd name="connsiteX7" fmla="*/ 1562100 w 2788920"/>
                    <a:gd name="connsiteY7" fmla="*/ 362774 h 591463"/>
                    <a:gd name="connsiteX8" fmla="*/ 1645920 w 2788920"/>
                    <a:gd name="connsiteY8" fmla="*/ 157034 h 591463"/>
                    <a:gd name="connsiteX9" fmla="*/ 1706880 w 2788920"/>
                    <a:gd name="connsiteY9" fmla="*/ 545654 h 591463"/>
                    <a:gd name="connsiteX10" fmla="*/ 2788920 w 2788920"/>
                    <a:gd name="connsiteY10" fmla="*/ 538034 h 591463"/>
                    <a:gd name="connsiteX0" fmla="*/ 0 w 2788920"/>
                    <a:gd name="connsiteY0" fmla="*/ 545654 h 591463"/>
                    <a:gd name="connsiteX1" fmla="*/ 975360 w 2788920"/>
                    <a:gd name="connsiteY1" fmla="*/ 583754 h 591463"/>
                    <a:gd name="connsiteX2" fmla="*/ 1219200 w 2788920"/>
                    <a:gd name="connsiteY2" fmla="*/ 416114 h 591463"/>
                    <a:gd name="connsiteX3" fmla="*/ 1021080 w 2788920"/>
                    <a:gd name="connsiteY3" fmla="*/ 217994 h 591463"/>
                    <a:gd name="connsiteX4" fmla="*/ 1066800 w 2788920"/>
                    <a:gd name="connsiteY4" fmla="*/ 12254 h 591463"/>
                    <a:gd name="connsiteX5" fmla="*/ 1219200 w 2788920"/>
                    <a:gd name="connsiteY5" fmla="*/ 50354 h 591463"/>
                    <a:gd name="connsiteX6" fmla="*/ 1348740 w 2788920"/>
                    <a:gd name="connsiteY6" fmla="*/ 271334 h 591463"/>
                    <a:gd name="connsiteX7" fmla="*/ 1501140 w 2788920"/>
                    <a:gd name="connsiteY7" fmla="*/ 530414 h 591463"/>
                    <a:gd name="connsiteX8" fmla="*/ 1645920 w 2788920"/>
                    <a:gd name="connsiteY8" fmla="*/ 157034 h 591463"/>
                    <a:gd name="connsiteX9" fmla="*/ 1706880 w 2788920"/>
                    <a:gd name="connsiteY9" fmla="*/ 545654 h 591463"/>
                    <a:gd name="connsiteX10" fmla="*/ 2788920 w 2788920"/>
                    <a:gd name="connsiteY10" fmla="*/ 538034 h 591463"/>
                    <a:gd name="connsiteX0" fmla="*/ 0 w 2788920"/>
                    <a:gd name="connsiteY0" fmla="*/ 558196 h 604005"/>
                    <a:gd name="connsiteX1" fmla="*/ 975360 w 2788920"/>
                    <a:gd name="connsiteY1" fmla="*/ 596296 h 604005"/>
                    <a:gd name="connsiteX2" fmla="*/ 1219200 w 2788920"/>
                    <a:gd name="connsiteY2" fmla="*/ 428656 h 604005"/>
                    <a:gd name="connsiteX3" fmla="*/ 1021080 w 2788920"/>
                    <a:gd name="connsiteY3" fmla="*/ 230536 h 604005"/>
                    <a:gd name="connsiteX4" fmla="*/ 1066800 w 2788920"/>
                    <a:gd name="connsiteY4" fmla="*/ 24796 h 604005"/>
                    <a:gd name="connsiteX5" fmla="*/ 1508760 w 2788920"/>
                    <a:gd name="connsiteY5" fmla="*/ 32416 h 604005"/>
                    <a:gd name="connsiteX6" fmla="*/ 1348740 w 2788920"/>
                    <a:gd name="connsiteY6" fmla="*/ 283876 h 604005"/>
                    <a:gd name="connsiteX7" fmla="*/ 1501140 w 2788920"/>
                    <a:gd name="connsiteY7" fmla="*/ 542956 h 604005"/>
                    <a:gd name="connsiteX8" fmla="*/ 1645920 w 2788920"/>
                    <a:gd name="connsiteY8" fmla="*/ 169576 h 604005"/>
                    <a:gd name="connsiteX9" fmla="*/ 1706880 w 2788920"/>
                    <a:gd name="connsiteY9" fmla="*/ 558196 h 604005"/>
                    <a:gd name="connsiteX10" fmla="*/ 2788920 w 2788920"/>
                    <a:gd name="connsiteY10" fmla="*/ 550576 h 604005"/>
                    <a:gd name="connsiteX0" fmla="*/ 0 w 2788920"/>
                    <a:gd name="connsiteY0" fmla="*/ 598469 h 644278"/>
                    <a:gd name="connsiteX1" fmla="*/ 975360 w 2788920"/>
                    <a:gd name="connsiteY1" fmla="*/ 636569 h 644278"/>
                    <a:gd name="connsiteX2" fmla="*/ 1219200 w 2788920"/>
                    <a:gd name="connsiteY2" fmla="*/ 468929 h 644278"/>
                    <a:gd name="connsiteX3" fmla="*/ 1021080 w 2788920"/>
                    <a:gd name="connsiteY3" fmla="*/ 270809 h 644278"/>
                    <a:gd name="connsiteX4" fmla="*/ 1303020 w 2788920"/>
                    <a:gd name="connsiteY4" fmla="*/ 11729 h 644278"/>
                    <a:gd name="connsiteX5" fmla="*/ 1508760 w 2788920"/>
                    <a:gd name="connsiteY5" fmla="*/ 72689 h 644278"/>
                    <a:gd name="connsiteX6" fmla="*/ 1348740 w 2788920"/>
                    <a:gd name="connsiteY6" fmla="*/ 324149 h 644278"/>
                    <a:gd name="connsiteX7" fmla="*/ 1501140 w 2788920"/>
                    <a:gd name="connsiteY7" fmla="*/ 583229 h 644278"/>
                    <a:gd name="connsiteX8" fmla="*/ 1645920 w 2788920"/>
                    <a:gd name="connsiteY8" fmla="*/ 209849 h 644278"/>
                    <a:gd name="connsiteX9" fmla="*/ 1706880 w 2788920"/>
                    <a:gd name="connsiteY9" fmla="*/ 598469 h 644278"/>
                    <a:gd name="connsiteX10" fmla="*/ 2788920 w 2788920"/>
                    <a:gd name="connsiteY10" fmla="*/ 590849 h 644278"/>
                    <a:gd name="connsiteX0" fmla="*/ 0 w 2788920"/>
                    <a:gd name="connsiteY0" fmla="*/ 596878 h 642687"/>
                    <a:gd name="connsiteX1" fmla="*/ 975360 w 2788920"/>
                    <a:gd name="connsiteY1" fmla="*/ 634978 h 642687"/>
                    <a:gd name="connsiteX2" fmla="*/ 1219200 w 2788920"/>
                    <a:gd name="connsiteY2" fmla="*/ 467338 h 642687"/>
                    <a:gd name="connsiteX3" fmla="*/ 1257300 w 2788920"/>
                    <a:gd name="connsiteY3" fmla="*/ 246358 h 642687"/>
                    <a:gd name="connsiteX4" fmla="*/ 1303020 w 2788920"/>
                    <a:gd name="connsiteY4" fmla="*/ 10138 h 642687"/>
                    <a:gd name="connsiteX5" fmla="*/ 1508760 w 2788920"/>
                    <a:gd name="connsiteY5" fmla="*/ 71098 h 642687"/>
                    <a:gd name="connsiteX6" fmla="*/ 1348740 w 2788920"/>
                    <a:gd name="connsiteY6" fmla="*/ 322558 h 642687"/>
                    <a:gd name="connsiteX7" fmla="*/ 1501140 w 2788920"/>
                    <a:gd name="connsiteY7" fmla="*/ 581638 h 642687"/>
                    <a:gd name="connsiteX8" fmla="*/ 1645920 w 2788920"/>
                    <a:gd name="connsiteY8" fmla="*/ 208258 h 642687"/>
                    <a:gd name="connsiteX9" fmla="*/ 1706880 w 2788920"/>
                    <a:gd name="connsiteY9" fmla="*/ 596878 h 642687"/>
                    <a:gd name="connsiteX10" fmla="*/ 2788920 w 2788920"/>
                    <a:gd name="connsiteY10" fmla="*/ 589258 h 642687"/>
                    <a:gd name="connsiteX0" fmla="*/ 0 w 2788920"/>
                    <a:gd name="connsiteY0" fmla="*/ 596878 h 638026"/>
                    <a:gd name="connsiteX1" fmla="*/ 975360 w 2788920"/>
                    <a:gd name="connsiteY1" fmla="*/ 634978 h 638026"/>
                    <a:gd name="connsiteX2" fmla="*/ 1348740 w 2788920"/>
                    <a:gd name="connsiteY2" fmla="*/ 535918 h 638026"/>
                    <a:gd name="connsiteX3" fmla="*/ 1257300 w 2788920"/>
                    <a:gd name="connsiteY3" fmla="*/ 246358 h 638026"/>
                    <a:gd name="connsiteX4" fmla="*/ 1303020 w 2788920"/>
                    <a:gd name="connsiteY4" fmla="*/ 10138 h 638026"/>
                    <a:gd name="connsiteX5" fmla="*/ 1508760 w 2788920"/>
                    <a:gd name="connsiteY5" fmla="*/ 71098 h 638026"/>
                    <a:gd name="connsiteX6" fmla="*/ 1348740 w 2788920"/>
                    <a:gd name="connsiteY6" fmla="*/ 322558 h 638026"/>
                    <a:gd name="connsiteX7" fmla="*/ 1501140 w 2788920"/>
                    <a:gd name="connsiteY7" fmla="*/ 581638 h 638026"/>
                    <a:gd name="connsiteX8" fmla="*/ 1645920 w 2788920"/>
                    <a:gd name="connsiteY8" fmla="*/ 208258 h 638026"/>
                    <a:gd name="connsiteX9" fmla="*/ 1706880 w 2788920"/>
                    <a:gd name="connsiteY9" fmla="*/ 596878 h 638026"/>
                    <a:gd name="connsiteX10" fmla="*/ 2788920 w 2788920"/>
                    <a:gd name="connsiteY10" fmla="*/ 589258 h 638026"/>
                    <a:gd name="connsiteX0" fmla="*/ 0 w 2788920"/>
                    <a:gd name="connsiteY0" fmla="*/ 596878 h 638026"/>
                    <a:gd name="connsiteX1" fmla="*/ 975360 w 2788920"/>
                    <a:gd name="connsiteY1" fmla="*/ 634978 h 638026"/>
                    <a:gd name="connsiteX2" fmla="*/ 1348740 w 2788920"/>
                    <a:gd name="connsiteY2" fmla="*/ 535918 h 638026"/>
                    <a:gd name="connsiteX3" fmla="*/ 1257300 w 2788920"/>
                    <a:gd name="connsiteY3" fmla="*/ 246358 h 638026"/>
                    <a:gd name="connsiteX4" fmla="*/ 1303020 w 2788920"/>
                    <a:gd name="connsiteY4" fmla="*/ 10138 h 638026"/>
                    <a:gd name="connsiteX5" fmla="*/ 1508760 w 2788920"/>
                    <a:gd name="connsiteY5" fmla="*/ 71098 h 638026"/>
                    <a:gd name="connsiteX6" fmla="*/ 1348740 w 2788920"/>
                    <a:gd name="connsiteY6" fmla="*/ 322558 h 638026"/>
                    <a:gd name="connsiteX7" fmla="*/ 1501140 w 2788920"/>
                    <a:gd name="connsiteY7" fmla="*/ 581638 h 638026"/>
                    <a:gd name="connsiteX8" fmla="*/ 1645920 w 2788920"/>
                    <a:gd name="connsiteY8" fmla="*/ 208258 h 638026"/>
                    <a:gd name="connsiteX9" fmla="*/ 1706880 w 2788920"/>
                    <a:gd name="connsiteY9" fmla="*/ 596878 h 638026"/>
                    <a:gd name="connsiteX10" fmla="*/ 2788920 w 2788920"/>
                    <a:gd name="connsiteY10" fmla="*/ 589258 h 638026"/>
                    <a:gd name="connsiteX0" fmla="*/ 0 w 2788920"/>
                    <a:gd name="connsiteY0" fmla="*/ 596878 h 638026"/>
                    <a:gd name="connsiteX1" fmla="*/ 975360 w 2788920"/>
                    <a:gd name="connsiteY1" fmla="*/ 634978 h 638026"/>
                    <a:gd name="connsiteX2" fmla="*/ 1348740 w 2788920"/>
                    <a:gd name="connsiteY2" fmla="*/ 535918 h 638026"/>
                    <a:gd name="connsiteX3" fmla="*/ 1257300 w 2788920"/>
                    <a:gd name="connsiteY3" fmla="*/ 246358 h 638026"/>
                    <a:gd name="connsiteX4" fmla="*/ 1303020 w 2788920"/>
                    <a:gd name="connsiteY4" fmla="*/ 10138 h 638026"/>
                    <a:gd name="connsiteX5" fmla="*/ 1508760 w 2788920"/>
                    <a:gd name="connsiteY5" fmla="*/ 71098 h 638026"/>
                    <a:gd name="connsiteX6" fmla="*/ 1348740 w 2788920"/>
                    <a:gd name="connsiteY6" fmla="*/ 322558 h 638026"/>
                    <a:gd name="connsiteX7" fmla="*/ 1501140 w 2788920"/>
                    <a:gd name="connsiteY7" fmla="*/ 581638 h 638026"/>
                    <a:gd name="connsiteX8" fmla="*/ 1554480 w 2788920"/>
                    <a:gd name="connsiteY8" fmla="*/ 231118 h 638026"/>
                    <a:gd name="connsiteX9" fmla="*/ 1706880 w 2788920"/>
                    <a:gd name="connsiteY9" fmla="*/ 596878 h 638026"/>
                    <a:gd name="connsiteX10" fmla="*/ 2788920 w 2788920"/>
                    <a:gd name="connsiteY10" fmla="*/ 589258 h 638026"/>
                    <a:gd name="connsiteX0" fmla="*/ 0 w 2788920"/>
                    <a:gd name="connsiteY0" fmla="*/ 594361 h 635509"/>
                    <a:gd name="connsiteX1" fmla="*/ 975360 w 2788920"/>
                    <a:gd name="connsiteY1" fmla="*/ 632461 h 635509"/>
                    <a:gd name="connsiteX2" fmla="*/ 1348740 w 2788920"/>
                    <a:gd name="connsiteY2" fmla="*/ 533401 h 635509"/>
                    <a:gd name="connsiteX3" fmla="*/ 1257300 w 2788920"/>
                    <a:gd name="connsiteY3" fmla="*/ 243841 h 635509"/>
                    <a:gd name="connsiteX4" fmla="*/ 1303020 w 2788920"/>
                    <a:gd name="connsiteY4" fmla="*/ 7621 h 635509"/>
                    <a:gd name="connsiteX5" fmla="*/ 1508760 w 2788920"/>
                    <a:gd name="connsiteY5" fmla="*/ 68581 h 635509"/>
                    <a:gd name="connsiteX6" fmla="*/ 1386840 w 2788920"/>
                    <a:gd name="connsiteY6" fmla="*/ 175261 h 635509"/>
                    <a:gd name="connsiteX7" fmla="*/ 1501140 w 2788920"/>
                    <a:gd name="connsiteY7" fmla="*/ 579121 h 635509"/>
                    <a:gd name="connsiteX8" fmla="*/ 1554480 w 2788920"/>
                    <a:gd name="connsiteY8" fmla="*/ 228601 h 635509"/>
                    <a:gd name="connsiteX9" fmla="*/ 1706880 w 2788920"/>
                    <a:gd name="connsiteY9" fmla="*/ 594361 h 635509"/>
                    <a:gd name="connsiteX10" fmla="*/ 2788920 w 2788920"/>
                    <a:gd name="connsiteY10" fmla="*/ 586741 h 635509"/>
                    <a:gd name="connsiteX0" fmla="*/ 0 w 2788920"/>
                    <a:gd name="connsiteY0" fmla="*/ 594361 h 635509"/>
                    <a:gd name="connsiteX1" fmla="*/ 975360 w 2788920"/>
                    <a:gd name="connsiteY1" fmla="*/ 632461 h 635509"/>
                    <a:gd name="connsiteX2" fmla="*/ 1348740 w 2788920"/>
                    <a:gd name="connsiteY2" fmla="*/ 533401 h 635509"/>
                    <a:gd name="connsiteX3" fmla="*/ 1257300 w 2788920"/>
                    <a:gd name="connsiteY3" fmla="*/ 243841 h 635509"/>
                    <a:gd name="connsiteX4" fmla="*/ 1303020 w 2788920"/>
                    <a:gd name="connsiteY4" fmla="*/ 7621 h 635509"/>
                    <a:gd name="connsiteX5" fmla="*/ 1508760 w 2788920"/>
                    <a:gd name="connsiteY5" fmla="*/ 68581 h 635509"/>
                    <a:gd name="connsiteX6" fmla="*/ 1386840 w 2788920"/>
                    <a:gd name="connsiteY6" fmla="*/ 175261 h 635509"/>
                    <a:gd name="connsiteX7" fmla="*/ 1432560 w 2788920"/>
                    <a:gd name="connsiteY7" fmla="*/ 579121 h 635509"/>
                    <a:gd name="connsiteX8" fmla="*/ 1554480 w 2788920"/>
                    <a:gd name="connsiteY8" fmla="*/ 228601 h 635509"/>
                    <a:gd name="connsiteX9" fmla="*/ 1706880 w 2788920"/>
                    <a:gd name="connsiteY9" fmla="*/ 594361 h 635509"/>
                    <a:gd name="connsiteX10" fmla="*/ 2788920 w 2788920"/>
                    <a:gd name="connsiteY10" fmla="*/ 586741 h 635509"/>
                    <a:gd name="connsiteX0" fmla="*/ 0 w 2788920"/>
                    <a:gd name="connsiteY0" fmla="*/ 594361 h 635509"/>
                    <a:gd name="connsiteX1" fmla="*/ 975360 w 2788920"/>
                    <a:gd name="connsiteY1" fmla="*/ 632461 h 635509"/>
                    <a:gd name="connsiteX2" fmla="*/ 1348740 w 2788920"/>
                    <a:gd name="connsiteY2" fmla="*/ 533401 h 635509"/>
                    <a:gd name="connsiteX3" fmla="*/ 1257300 w 2788920"/>
                    <a:gd name="connsiteY3" fmla="*/ 243841 h 635509"/>
                    <a:gd name="connsiteX4" fmla="*/ 1303020 w 2788920"/>
                    <a:gd name="connsiteY4" fmla="*/ 7621 h 635509"/>
                    <a:gd name="connsiteX5" fmla="*/ 1508760 w 2788920"/>
                    <a:gd name="connsiteY5" fmla="*/ 68581 h 635509"/>
                    <a:gd name="connsiteX6" fmla="*/ 1386840 w 2788920"/>
                    <a:gd name="connsiteY6" fmla="*/ 175261 h 635509"/>
                    <a:gd name="connsiteX7" fmla="*/ 1432560 w 2788920"/>
                    <a:gd name="connsiteY7" fmla="*/ 579121 h 635509"/>
                    <a:gd name="connsiteX8" fmla="*/ 1554480 w 2788920"/>
                    <a:gd name="connsiteY8" fmla="*/ 228601 h 635509"/>
                    <a:gd name="connsiteX9" fmla="*/ 1706880 w 2788920"/>
                    <a:gd name="connsiteY9" fmla="*/ 594361 h 635509"/>
                    <a:gd name="connsiteX10" fmla="*/ 2788920 w 2788920"/>
                    <a:gd name="connsiteY10" fmla="*/ 586741 h 635509"/>
                    <a:gd name="connsiteX0" fmla="*/ 0 w 2788920"/>
                    <a:gd name="connsiteY0" fmla="*/ 594361 h 635509"/>
                    <a:gd name="connsiteX1" fmla="*/ 975360 w 2788920"/>
                    <a:gd name="connsiteY1" fmla="*/ 632461 h 635509"/>
                    <a:gd name="connsiteX2" fmla="*/ 1348740 w 2788920"/>
                    <a:gd name="connsiteY2" fmla="*/ 533401 h 635509"/>
                    <a:gd name="connsiteX3" fmla="*/ 1257300 w 2788920"/>
                    <a:gd name="connsiteY3" fmla="*/ 243841 h 635509"/>
                    <a:gd name="connsiteX4" fmla="*/ 1303020 w 2788920"/>
                    <a:gd name="connsiteY4" fmla="*/ 7621 h 635509"/>
                    <a:gd name="connsiteX5" fmla="*/ 1508760 w 2788920"/>
                    <a:gd name="connsiteY5" fmla="*/ 68581 h 635509"/>
                    <a:gd name="connsiteX6" fmla="*/ 1386840 w 2788920"/>
                    <a:gd name="connsiteY6" fmla="*/ 175261 h 635509"/>
                    <a:gd name="connsiteX7" fmla="*/ 1424940 w 2788920"/>
                    <a:gd name="connsiteY7" fmla="*/ 586741 h 635509"/>
                    <a:gd name="connsiteX8" fmla="*/ 1554480 w 2788920"/>
                    <a:gd name="connsiteY8" fmla="*/ 228601 h 635509"/>
                    <a:gd name="connsiteX9" fmla="*/ 1706880 w 2788920"/>
                    <a:gd name="connsiteY9" fmla="*/ 594361 h 635509"/>
                    <a:gd name="connsiteX10" fmla="*/ 2788920 w 2788920"/>
                    <a:gd name="connsiteY10" fmla="*/ 586741 h 635509"/>
                    <a:gd name="connsiteX0" fmla="*/ 0 w 2788920"/>
                    <a:gd name="connsiteY0" fmla="*/ 594361 h 635509"/>
                    <a:gd name="connsiteX1" fmla="*/ 975360 w 2788920"/>
                    <a:gd name="connsiteY1" fmla="*/ 632461 h 635509"/>
                    <a:gd name="connsiteX2" fmla="*/ 1348740 w 2788920"/>
                    <a:gd name="connsiteY2" fmla="*/ 533401 h 635509"/>
                    <a:gd name="connsiteX3" fmla="*/ 1257300 w 2788920"/>
                    <a:gd name="connsiteY3" fmla="*/ 243841 h 635509"/>
                    <a:gd name="connsiteX4" fmla="*/ 1303020 w 2788920"/>
                    <a:gd name="connsiteY4" fmla="*/ 7621 h 635509"/>
                    <a:gd name="connsiteX5" fmla="*/ 1508760 w 2788920"/>
                    <a:gd name="connsiteY5" fmla="*/ 68581 h 635509"/>
                    <a:gd name="connsiteX6" fmla="*/ 1386840 w 2788920"/>
                    <a:gd name="connsiteY6" fmla="*/ 175261 h 635509"/>
                    <a:gd name="connsiteX7" fmla="*/ 1424940 w 2788920"/>
                    <a:gd name="connsiteY7" fmla="*/ 586741 h 635509"/>
                    <a:gd name="connsiteX8" fmla="*/ 1554480 w 2788920"/>
                    <a:gd name="connsiteY8" fmla="*/ 228601 h 635509"/>
                    <a:gd name="connsiteX9" fmla="*/ 1706880 w 2788920"/>
                    <a:gd name="connsiteY9" fmla="*/ 594361 h 635509"/>
                    <a:gd name="connsiteX10" fmla="*/ 2788920 w 2788920"/>
                    <a:gd name="connsiteY10" fmla="*/ 586741 h 635509"/>
                    <a:gd name="connsiteX0" fmla="*/ 0 w 2788920"/>
                    <a:gd name="connsiteY0" fmla="*/ 594361 h 635509"/>
                    <a:gd name="connsiteX1" fmla="*/ 975360 w 2788920"/>
                    <a:gd name="connsiteY1" fmla="*/ 632461 h 635509"/>
                    <a:gd name="connsiteX2" fmla="*/ 1348740 w 2788920"/>
                    <a:gd name="connsiteY2" fmla="*/ 533401 h 635509"/>
                    <a:gd name="connsiteX3" fmla="*/ 1257300 w 2788920"/>
                    <a:gd name="connsiteY3" fmla="*/ 243841 h 635509"/>
                    <a:gd name="connsiteX4" fmla="*/ 1303020 w 2788920"/>
                    <a:gd name="connsiteY4" fmla="*/ 7621 h 635509"/>
                    <a:gd name="connsiteX5" fmla="*/ 1508760 w 2788920"/>
                    <a:gd name="connsiteY5" fmla="*/ 68581 h 635509"/>
                    <a:gd name="connsiteX6" fmla="*/ 1386840 w 2788920"/>
                    <a:gd name="connsiteY6" fmla="*/ 175261 h 635509"/>
                    <a:gd name="connsiteX7" fmla="*/ 1424940 w 2788920"/>
                    <a:gd name="connsiteY7" fmla="*/ 586741 h 635509"/>
                    <a:gd name="connsiteX8" fmla="*/ 1554480 w 2788920"/>
                    <a:gd name="connsiteY8" fmla="*/ 228601 h 635509"/>
                    <a:gd name="connsiteX9" fmla="*/ 1706880 w 2788920"/>
                    <a:gd name="connsiteY9" fmla="*/ 594361 h 635509"/>
                    <a:gd name="connsiteX10" fmla="*/ 2788920 w 2788920"/>
                    <a:gd name="connsiteY10" fmla="*/ 586741 h 635509"/>
                    <a:gd name="connsiteX0" fmla="*/ 0 w 2788920"/>
                    <a:gd name="connsiteY0" fmla="*/ 594361 h 635509"/>
                    <a:gd name="connsiteX1" fmla="*/ 975360 w 2788920"/>
                    <a:gd name="connsiteY1" fmla="*/ 632461 h 635509"/>
                    <a:gd name="connsiteX2" fmla="*/ 1348740 w 2788920"/>
                    <a:gd name="connsiteY2" fmla="*/ 533401 h 635509"/>
                    <a:gd name="connsiteX3" fmla="*/ 1257300 w 2788920"/>
                    <a:gd name="connsiteY3" fmla="*/ 243841 h 635509"/>
                    <a:gd name="connsiteX4" fmla="*/ 1303020 w 2788920"/>
                    <a:gd name="connsiteY4" fmla="*/ 7621 h 635509"/>
                    <a:gd name="connsiteX5" fmla="*/ 1508760 w 2788920"/>
                    <a:gd name="connsiteY5" fmla="*/ 68581 h 635509"/>
                    <a:gd name="connsiteX6" fmla="*/ 1386840 w 2788920"/>
                    <a:gd name="connsiteY6" fmla="*/ 175261 h 635509"/>
                    <a:gd name="connsiteX7" fmla="*/ 1424940 w 2788920"/>
                    <a:gd name="connsiteY7" fmla="*/ 586741 h 635509"/>
                    <a:gd name="connsiteX8" fmla="*/ 1554480 w 2788920"/>
                    <a:gd name="connsiteY8" fmla="*/ 228601 h 635509"/>
                    <a:gd name="connsiteX9" fmla="*/ 1607820 w 2788920"/>
                    <a:gd name="connsiteY9" fmla="*/ 609601 h 635509"/>
                    <a:gd name="connsiteX10" fmla="*/ 2788920 w 2788920"/>
                    <a:gd name="connsiteY10" fmla="*/ 586741 h 635509"/>
                    <a:gd name="connsiteX0" fmla="*/ 0 w 2788920"/>
                    <a:gd name="connsiteY0" fmla="*/ 594361 h 635509"/>
                    <a:gd name="connsiteX1" fmla="*/ 975360 w 2788920"/>
                    <a:gd name="connsiteY1" fmla="*/ 632461 h 635509"/>
                    <a:gd name="connsiteX2" fmla="*/ 1348740 w 2788920"/>
                    <a:gd name="connsiteY2" fmla="*/ 533401 h 635509"/>
                    <a:gd name="connsiteX3" fmla="*/ 1257300 w 2788920"/>
                    <a:gd name="connsiteY3" fmla="*/ 243841 h 635509"/>
                    <a:gd name="connsiteX4" fmla="*/ 1303020 w 2788920"/>
                    <a:gd name="connsiteY4" fmla="*/ 7621 h 635509"/>
                    <a:gd name="connsiteX5" fmla="*/ 1508760 w 2788920"/>
                    <a:gd name="connsiteY5" fmla="*/ 68581 h 635509"/>
                    <a:gd name="connsiteX6" fmla="*/ 1386840 w 2788920"/>
                    <a:gd name="connsiteY6" fmla="*/ 175261 h 635509"/>
                    <a:gd name="connsiteX7" fmla="*/ 1478280 w 2788920"/>
                    <a:gd name="connsiteY7" fmla="*/ 601981 h 635509"/>
                    <a:gd name="connsiteX8" fmla="*/ 1554480 w 2788920"/>
                    <a:gd name="connsiteY8" fmla="*/ 228601 h 635509"/>
                    <a:gd name="connsiteX9" fmla="*/ 1607820 w 2788920"/>
                    <a:gd name="connsiteY9" fmla="*/ 609601 h 635509"/>
                    <a:gd name="connsiteX10" fmla="*/ 2788920 w 2788920"/>
                    <a:gd name="connsiteY10" fmla="*/ 586741 h 635509"/>
                    <a:gd name="connsiteX0" fmla="*/ 0 w 2788920"/>
                    <a:gd name="connsiteY0" fmla="*/ 594361 h 635509"/>
                    <a:gd name="connsiteX1" fmla="*/ 975360 w 2788920"/>
                    <a:gd name="connsiteY1" fmla="*/ 632461 h 635509"/>
                    <a:gd name="connsiteX2" fmla="*/ 1348740 w 2788920"/>
                    <a:gd name="connsiteY2" fmla="*/ 533401 h 635509"/>
                    <a:gd name="connsiteX3" fmla="*/ 1257300 w 2788920"/>
                    <a:gd name="connsiteY3" fmla="*/ 243841 h 635509"/>
                    <a:gd name="connsiteX4" fmla="*/ 1303020 w 2788920"/>
                    <a:gd name="connsiteY4" fmla="*/ 7621 h 635509"/>
                    <a:gd name="connsiteX5" fmla="*/ 1508760 w 2788920"/>
                    <a:gd name="connsiteY5" fmla="*/ 68581 h 635509"/>
                    <a:gd name="connsiteX6" fmla="*/ 1386840 w 2788920"/>
                    <a:gd name="connsiteY6" fmla="*/ 175261 h 635509"/>
                    <a:gd name="connsiteX7" fmla="*/ 1478280 w 2788920"/>
                    <a:gd name="connsiteY7" fmla="*/ 601981 h 635509"/>
                    <a:gd name="connsiteX8" fmla="*/ 1554480 w 2788920"/>
                    <a:gd name="connsiteY8" fmla="*/ 228601 h 635509"/>
                    <a:gd name="connsiteX9" fmla="*/ 1623060 w 2788920"/>
                    <a:gd name="connsiteY9" fmla="*/ 617221 h 635509"/>
                    <a:gd name="connsiteX10" fmla="*/ 2788920 w 2788920"/>
                    <a:gd name="connsiteY10" fmla="*/ 586741 h 635509"/>
                    <a:gd name="connsiteX0" fmla="*/ 0 w 2788920"/>
                    <a:gd name="connsiteY0" fmla="*/ 594361 h 635509"/>
                    <a:gd name="connsiteX1" fmla="*/ 975360 w 2788920"/>
                    <a:gd name="connsiteY1" fmla="*/ 632461 h 635509"/>
                    <a:gd name="connsiteX2" fmla="*/ 1348740 w 2788920"/>
                    <a:gd name="connsiteY2" fmla="*/ 533401 h 635509"/>
                    <a:gd name="connsiteX3" fmla="*/ 1257300 w 2788920"/>
                    <a:gd name="connsiteY3" fmla="*/ 243841 h 635509"/>
                    <a:gd name="connsiteX4" fmla="*/ 1303020 w 2788920"/>
                    <a:gd name="connsiteY4" fmla="*/ 7621 h 635509"/>
                    <a:gd name="connsiteX5" fmla="*/ 1508760 w 2788920"/>
                    <a:gd name="connsiteY5" fmla="*/ 68581 h 635509"/>
                    <a:gd name="connsiteX6" fmla="*/ 1386840 w 2788920"/>
                    <a:gd name="connsiteY6" fmla="*/ 175261 h 635509"/>
                    <a:gd name="connsiteX7" fmla="*/ 1478280 w 2788920"/>
                    <a:gd name="connsiteY7" fmla="*/ 601981 h 635509"/>
                    <a:gd name="connsiteX8" fmla="*/ 1554480 w 2788920"/>
                    <a:gd name="connsiteY8" fmla="*/ 228601 h 635509"/>
                    <a:gd name="connsiteX9" fmla="*/ 1623060 w 2788920"/>
                    <a:gd name="connsiteY9" fmla="*/ 617221 h 635509"/>
                    <a:gd name="connsiteX10" fmla="*/ 2788920 w 2788920"/>
                    <a:gd name="connsiteY10" fmla="*/ 586741 h 635509"/>
                    <a:gd name="connsiteX0" fmla="*/ 0 w 2788920"/>
                    <a:gd name="connsiteY0" fmla="*/ 594361 h 632889"/>
                    <a:gd name="connsiteX1" fmla="*/ 975360 w 2788920"/>
                    <a:gd name="connsiteY1" fmla="*/ 632461 h 632889"/>
                    <a:gd name="connsiteX2" fmla="*/ 1348740 w 2788920"/>
                    <a:gd name="connsiteY2" fmla="*/ 579121 h 632889"/>
                    <a:gd name="connsiteX3" fmla="*/ 1257300 w 2788920"/>
                    <a:gd name="connsiteY3" fmla="*/ 243841 h 632889"/>
                    <a:gd name="connsiteX4" fmla="*/ 1303020 w 2788920"/>
                    <a:gd name="connsiteY4" fmla="*/ 7621 h 632889"/>
                    <a:gd name="connsiteX5" fmla="*/ 1508760 w 2788920"/>
                    <a:gd name="connsiteY5" fmla="*/ 68581 h 632889"/>
                    <a:gd name="connsiteX6" fmla="*/ 1386840 w 2788920"/>
                    <a:gd name="connsiteY6" fmla="*/ 175261 h 632889"/>
                    <a:gd name="connsiteX7" fmla="*/ 1478280 w 2788920"/>
                    <a:gd name="connsiteY7" fmla="*/ 601981 h 632889"/>
                    <a:gd name="connsiteX8" fmla="*/ 1554480 w 2788920"/>
                    <a:gd name="connsiteY8" fmla="*/ 228601 h 632889"/>
                    <a:gd name="connsiteX9" fmla="*/ 1623060 w 2788920"/>
                    <a:gd name="connsiteY9" fmla="*/ 617221 h 632889"/>
                    <a:gd name="connsiteX10" fmla="*/ 2788920 w 2788920"/>
                    <a:gd name="connsiteY10" fmla="*/ 586741 h 632889"/>
                    <a:gd name="connsiteX0" fmla="*/ 0 w 2788920"/>
                    <a:gd name="connsiteY0" fmla="*/ 594361 h 632889"/>
                    <a:gd name="connsiteX1" fmla="*/ 975360 w 2788920"/>
                    <a:gd name="connsiteY1" fmla="*/ 632461 h 632889"/>
                    <a:gd name="connsiteX2" fmla="*/ 1348740 w 2788920"/>
                    <a:gd name="connsiteY2" fmla="*/ 579121 h 632889"/>
                    <a:gd name="connsiteX3" fmla="*/ 1257300 w 2788920"/>
                    <a:gd name="connsiteY3" fmla="*/ 243841 h 632889"/>
                    <a:gd name="connsiteX4" fmla="*/ 1303020 w 2788920"/>
                    <a:gd name="connsiteY4" fmla="*/ 7621 h 632889"/>
                    <a:gd name="connsiteX5" fmla="*/ 1508760 w 2788920"/>
                    <a:gd name="connsiteY5" fmla="*/ 68581 h 632889"/>
                    <a:gd name="connsiteX6" fmla="*/ 1386840 w 2788920"/>
                    <a:gd name="connsiteY6" fmla="*/ 175261 h 632889"/>
                    <a:gd name="connsiteX7" fmla="*/ 1478280 w 2788920"/>
                    <a:gd name="connsiteY7" fmla="*/ 601981 h 632889"/>
                    <a:gd name="connsiteX8" fmla="*/ 1554480 w 2788920"/>
                    <a:gd name="connsiteY8" fmla="*/ 228601 h 632889"/>
                    <a:gd name="connsiteX9" fmla="*/ 1623060 w 2788920"/>
                    <a:gd name="connsiteY9" fmla="*/ 617221 h 632889"/>
                    <a:gd name="connsiteX10" fmla="*/ 2788920 w 2788920"/>
                    <a:gd name="connsiteY10" fmla="*/ 586741 h 632889"/>
                    <a:gd name="connsiteX0" fmla="*/ 0 w 2788920"/>
                    <a:gd name="connsiteY0" fmla="*/ 594361 h 640670"/>
                    <a:gd name="connsiteX1" fmla="*/ 975360 w 2788920"/>
                    <a:gd name="connsiteY1" fmla="*/ 632461 h 640670"/>
                    <a:gd name="connsiteX2" fmla="*/ 1264920 w 2788920"/>
                    <a:gd name="connsiteY2" fmla="*/ 624841 h 640670"/>
                    <a:gd name="connsiteX3" fmla="*/ 1257300 w 2788920"/>
                    <a:gd name="connsiteY3" fmla="*/ 243841 h 640670"/>
                    <a:gd name="connsiteX4" fmla="*/ 1303020 w 2788920"/>
                    <a:gd name="connsiteY4" fmla="*/ 7621 h 640670"/>
                    <a:gd name="connsiteX5" fmla="*/ 1508760 w 2788920"/>
                    <a:gd name="connsiteY5" fmla="*/ 68581 h 640670"/>
                    <a:gd name="connsiteX6" fmla="*/ 1386840 w 2788920"/>
                    <a:gd name="connsiteY6" fmla="*/ 175261 h 640670"/>
                    <a:gd name="connsiteX7" fmla="*/ 1478280 w 2788920"/>
                    <a:gd name="connsiteY7" fmla="*/ 601981 h 640670"/>
                    <a:gd name="connsiteX8" fmla="*/ 1554480 w 2788920"/>
                    <a:gd name="connsiteY8" fmla="*/ 228601 h 640670"/>
                    <a:gd name="connsiteX9" fmla="*/ 1623060 w 2788920"/>
                    <a:gd name="connsiteY9" fmla="*/ 617221 h 640670"/>
                    <a:gd name="connsiteX10" fmla="*/ 2788920 w 2788920"/>
                    <a:gd name="connsiteY10" fmla="*/ 586741 h 640670"/>
                    <a:gd name="connsiteX0" fmla="*/ 0 w 2788920"/>
                    <a:gd name="connsiteY0" fmla="*/ 594361 h 640670"/>
                    <a:gd name="connsiteX1" fmla="*/ 975360 w 2788920"/>
                    <a:gd name="connsiteY1" fmla="*/ 632461 h 640670"/>
                    <a:gd name="connsiteX2" fmla="*/ 1264920 w 2788920"/>
                    <a:gd name="connsiteY2" fmla="*/ 624841 h 640670"/>
                    <a:gd name="connsiteX3" fmla="*/ 1257300 w 2788920"/>
                    <a:gd name="connsiteY3" fmla="*/ 243841 h 640670"/>
                    <a:gd name="connsiteX4" fmla="*/ 1303020 w 2788920"/>
                    <a:gd name="connsiteY4" fmla="*/ 7621 h 640670"/>
                    <a:gd name="connsiteX5" fmla="*/ 1508760 w 2788920"/>
                    <a:gd name="connsiteY5" fmla="*/ 68581 h 640670"/>
                    <a:gd name="connsiteX6" fmla="*/ 1386840 w 2788920"/>
                    <a:gd name="connsiteY6" fmla="*/ 175261 h 640670"/>
                    <a:gd name="connsiteX7" fmla="*/ 1478280 w 2788920"/>
                    <a:gd name="connsiteY7" fmla="*/ 601981 h 640670"/>
                    <a:gd name="connsiteX8" fmla="*/ 1554480 w 2788920"/>
                    <a:gd name="connsiteY8" fmla="*/ 228601 h 640670"/>
                    <a:gd name="connsiteX9" fmla="*/ 1623060 w 2788920"/>
                    <a:gd name="connsiteY9" fmla="*/ 617221 h 640670"/>
                    <a:gd name="connsiteX10" fmla="*/ 2788920 w 2788920"/>
                    <a:gd name="connsiteY10" fmla="*/ 586741 h 640670"/>
                    <a:gd name="connsiteX0" fmla="*/ 0 w 2788920"/>
                    <a:gd name="connsiteY0" fmla="*/ 594361 h 632638"/>
                    <a:gd name="connsiteX1" fmla="*/ 975360 w 2788920"/>
                    <a:gd name="connsiteY1" fmla="*/ 632461 h 632638"/>
                    <a:gd name="connsiteX2" fmla="*/ 1303020 w 2788920"/>
                    <a:gd name="connsiteY2" fmla="*/ 601981 h 632638"/>
                    <a:gd name="connsiteX3" fmla="*/ 1257300 w 2788920"/>
                    <a:gd name="connsiteY3" fmla="*/ 243841 h 632638"/>
                    <a:gd name="connsiteX4" fmla="*/ 1303020 w 2788920"/>
                    <a:gd name="connsiteY4" fmla="*/ 7621 h 632638"/>
                    <a:gd name="connsiteX5" fmla="*/ 1508760 w 2788920"/>
                    <a:gd name="connsiteY5" fmla="*/ 68581 h 632638"/>
                    <a:gd name="connsiteX6" fmla="*/ 1386840 w 2788920"/>
                    <a:gd name="connsiteY6" fmla="*/ 175261 h 632638"/>
                    <a:gd name="connsiteX7" fmla="*/ 1478280 w 2788920"/>
                    <a:gd name="connsiteY7" fmla="*/ 601981 h 632638"/>
                    <a:gd name="connsiteX8" fmla="*/ 1554480 w 2788920"/>
                    <a:gd name="connsiteY8" fmla="*/ 228601 h 632638"/>
                    <a:gd name="connsiteX9" fmla="*/ 1623060 w 2788920"/>
                    <a:gd name="connsiteY9" fmla="*/ 617221 h 632638"/>
                    <a:gd name="connsiteX10" fmla="*/ 2788920 w 2788920"/>
                    <a:gd name="connsiteY10" fmla="*/ 586741 h 632638"/>
                    <a:gd name="connsiteX0" fmla="*/ 0 w 2788920"/>
                    <a:gd name="connsiteY0" fmla="*/ 594361 h 632638"/>
                    <a:gd name="connsiteX1" fmla="*/ 975360 w 2788920"/>
                    <a:gd name="connsiteY1" fmla="*/ 632461 h 632638"/>
                    <a:gd name="connsiteX2" fmla="*/ 1303020 w 2788920"/>
                    <a:gd name="connsiteY2" fmla="*/ 601981 h 632638"/>
                    <a:gd name="connsiteX3" fmla="*/ 1257300 w 2788920"/>
                    <a:gd name="connsiteY3" fmla="*/ 243841 h 632638"/>
                    <a:gd name="connsiteX4" fmla="*/ 1303020 w 2788920"/>
                    <a:gd name="connsiteY4" fmla="*/ 7621 h 632638"/>
                    <a:gd name="connsiteX5" fmla="*/ 1508760 w 2788920"/>
                    <a:gd name="connsiteY5" fmla="*/ 68581 h 632638"/>
                    <a:gd name="connsiteX6" fmla="*/ 1386840 w 2788920"/>
                    <a:gd name="connsiteY6" fmla="*/ 175261 h 632638"/>
                    <a:gd name="connsiteX7" fmla="*/ 1478280 w 2788920"/>
                    <a:gd name="connsiteY7" fmla="*/ 601981 h 632638"/>
                    <a:gd name="connsiteX8" fmla="*/ 1554480 w 2788920"/>
                    <a:gd name="connsiteY8" fmla="*/ 228601 h 632638"/>
                    <a:gd name="connsiteX9" fmla="*/ 1623060 w 2788920"/>
                    <a:gd name="connsiteY9" fmla="*/ 617221 h 632638"/>
                    <a:gd name="connsiteX10" fmla="*/ 2788920 w 2788920"/>
                    <a:gd name="connsiteY10" fmla="*/ 586741 h 632638"/>
                    <a:gd name="connsiteX0" fmla="*/ 0 w 2788920"/>
                    <a:gd name="connsiteY0" fmla="*/ 594361 h 633716"/>
                    <a:gd name="connsiteX1" fmla="*/ 975360 w 2788920"/>
                    <a:gd name="connsiteY1" fmla="*/ 632461 h 633716"/>
                    <a:gd name="connsiteX2" fmla="*/ 1371600 w 2788920"/>
                    <a:gd name="connsiteY2" fmla="*/ 609601 h 633716"/>
                    <a:gd name="connsiteX3" fmla="*/ 1257300 w 2788920"/>
                    <a:gd name="connsiteY3" fmla="*/ 243841 h 633716"/>
                    <a:gd name="connsiteX4" fmla="*/ 1303020 w 2788920"/>
                    <a:gd name="connsiteY4" fmla="*/ 7621 h 633716"/>
                    <a:gd name="connsiteX5" fmla="*/ 1508760 w 2788920"/>
                    <a:gd name="connsiteY5" fmla="*/ 68581 h 633716"/>
                    <a:gd name="connsiteX6" fmla="*/ 1386840 w 2788920"/>
                    <a:gd name="connsiteY6" fmla="*/ 175261 h 633716"/>
                    <a:gd name="connsiteX7" fmla="*/ 1478280 w 2788920"/>
                    <a:gd name="connsiteY7" fmla="*/ 601981 h 633716"/>
                    <a:gd name="connsiteX8" fmla="*/ 1554480 w 2788920"/>
                    <a:gd name="connsiteY8" fmla="*/ 228601 h 633716"/>
                    <a:gd name="connsiteX9" fmla="*/ 1623060 w 2788920"/>
                    <a:gd name="connsiteY9" fmla="*/ 617221 h 633716"/>
                    <a:gd name="connsiteX10" fmla="*/ 2788920 w 2788920"/>
                    <a:gd name="connsiteY10" fmla="*/ 586741 h 633716"/>
                    <a:gd name="connsiteX0" fmla="*/ 0 w 2788920"/>
                    <a:gd name="connsiteY0" fmla="*/ 594361 h 632994"/>
                    <a:gd name="connsiteX1" fmla="*/ 975360 w 2788920"/>
                    <a:gd name="connsiteY1" fmla="*/ 632461 h 632994"/>
                    <a:gd name="connsiteX2" fmla="*/ 1371600 w 2788920"/>
                    <a:gd name="connsiteY2" fmla="*/ 609601 h 632994"/>
                    <a:gd name="connsiteX3" fmla="*/ 1257300 w 2788920"/>
                    <a:gd name="connsiteY3" fmla="*/ 243841 h 632994"/>
                    <a:gd name="connsiteX4" fmla="*/ 1303020 w 2788920"/>
                    <a:gd name="connsiteY4" fmla="*/ 7621 h 632994"/>
                    <a:gd name="connsiteX5" fmla="*/ 1508760 w 2788920"/>
                    <a:gd name="connsiteY5" fmla="*/ 68581 h 632994"/>
                    <a:gd name="connsiteX6" fmla="*/ 1386840 w 2788920"/>
                    <a:gd name="connsiteY6" fmla="*/ 175261 h 632994"/>
                    <a:gd name="connsiteX7" fmla="*/ 1478280 w 2788920"/>
                    <a:gd name="connsiteY7" fmla="*/ 601981 h 632994"/>
                    <a:gd name="connsiteX8" fmla="*/ 1554480 w 2788920"/>
                    <a:gd name="connsiteY8" fmla="*/ 228601 h 632994"/>
                    <a:gd name="connsiteX9" fmla="*/ 1623060 w 2788920"/>
                    <a:gd name="connsiteY9" fmla="*/ 617221 h 632994"/>
                    <a:gd name="connsiteX10" fmla="*/ 2788920 w 2788920"/>
                    <a:gd name="connsiteY10" fmla="*/ 586741 h 632994"/>
                    <a:gd name="connsiteX0" fmla="*/ 0 w 2788920"/>
                    <a:gd name="connsiteY0" fmla="*/ 594361 h 632994"/>
                    <a:gd name="connsiteX1" fmla="*/ 975360 w 2788920"/>
                    <a:gd name="connsiteY1" fmla="*/ 632461 h 632994"/>
                    <a:gd name="connsiteX2" fmla="*/ 1371600 w 2788920"/>
                    <a:gd name="connsiteY2" fmla="*/ 609601 h 632994"/>
                    <a:gd name="connsiteX3" fmla="*/ 1257300 w 2788920"/>
                    <a:gd name="connsiteY3" fmla="*/ 243841 h 632994"/>
                    <a:gd name="connsiteX4" fmla="*/ 1303020 w 2788920"/>
                    <a:gd name="connsiteY4" fmla="*/ 7621 h 632994"/>
                    <a:gd name="connsiteX5" fmla="*/ 1508760 w 2788920"/>
                    <a:gd name="connsiteY5" fmla="*/ 68581 h 632994"/>
                    <a:gd name="connsiteX6" fmla="*/ 1386840 w 2788920"/>
                    <a:gd name="connsiteY6" fmla="*/ 175261 h 632994"/>
                    <a:gd name="connsiteX7" fmla="*/ 1478280 w 2788920"/>
                    <a:gd name="connsiteY7" fmla="*/ 601981 h 632994"/>
                    <a:gd name="connsiteX8" fmla="*/ 1554480 w 2788920"/>
                    <a:gd name="connsiteY8" fmla="*/ 228601 h 632994"/>
                    <a:gd name="connsiteX9" fmla="*/ 1623060 w 2788920"/>
                    <a:gd name="connsiteY9" fmla="*/ 617221 h 632994"/>
                    <a:gd name="connsiteX10" fmla="*/ 2788920 w 2788920"/>
                    <a:gd name="connsiteY10" fmla="*/ 586741 h 632994"/>
                    <a:gd name="connsiteX0" fmla="*/ 0 w 2788920"/>
                    <a:gd name="connsiteY0" fmla="*/ 592105 h 630738"/>
                    <a:gd name="connsiteX1" fmla="*/ 975360 w 2788920"/>
                    <a:gd name="connsiteY1" fmla="*/ 630205 h 630738"/>
                    <a:gd name="connsiteX2" fmla="*/ 1371600 w 2788920"/>
                    <a:gd name="connsiteY2" fmla="*/ 607345 h 630738"/>
                    <a:gd name="connsiteX3" fmla="*/ 1295400 w 2788920"/>
                    <a:gd name="connsiteY3" fmla="*/ 203485 h 630738"/>
                    <a:gd name="connsiteX4" fmla="*/ 1303020 w 2788920"/>
                    <a:gd name="connsiteY4" fmla="*/ 5365 h 630738"/>
                    <a:gd name="connsiteX5" fmla="*/ 1508760 w 2788920"/>
                    <a:gd name="connsiteY5" fmla="*/ 66325 h 630738"/>
                    <a:gd name="connsiteX6" fmla="*/ 1386840 w 2788920"/>
                    <a:gd name="connsiteY6" fmla="*/ 173005 h 630738"/>
                    <a:gd name="connsiteX7" fmla="*/ 1478280 w 2788920"/>
                    <a:gd name="connsiteY7" fmla="*/ 599725 h 630738"/>
                    <a:gd name="connsiteX8" fmla="*/ 1554480 w 2788920"/>
                    <a:gd name="connsiteY8" fmla="*/ 226345 h 630738"/>
                    <a:gd name="connsiteX9" fmla="*/ 1623060 w 2788920"/>
                    <a:gd name="connsiteY9" fmla="*/ 614965 h 630738"/>
                    <a:gd name="connsiteX10" fmla="*/ 2788920 w 2788920"/>
                    <a:gd name="connsiteY10" fmla="*/ 584485 h 630738"/>
                    <a:gd name="connsiteX0" fmla="*/ 0 w 2788920"/>
                    <a:gd name="connsiteY0" fmla="*/ 584984 h 623617"/>
                    <a:gd name="connsiteX1" fmla="*/ 975360 w 2788920"/>
                    <a:gd name="connsiteY1" fmla="*/ 623084 h 623617"/>
                    <a:gd name="connsiteX2" fmla="*/ 1371600 w 2788920"/>
                    <a:gd name="connsiteY2" fmla="*/ 600224 h 623617"/>
                    <a:gd name="connsiteX3" fmla="*/ 1295400 w 2788920"/>
                    <a:gd name="connsiteY3" fmla="*/ 196364 h 623617"/>
                    <a:gd name="connsiteX4" fmla="*/ 1242060 w 2788920"/>
                    <a:gd name="connsiteY4" fmla="*/ 5864 h 623617"/>
                    <a:gd name="connsiteX5" fmla="*/ 1508760 w 2788920"/>
                    <a:gd name="connsiteY5" fmla="*/ 59204 h 623617"/>
                    <a:gd name="connsiteX6" fmla="*/ 1386840 w 2788920"/>
                    <a:gd name="connsiteY6" fmla="*/ 165884 h 623617"/>
                    <a:gd name="connsiteX7" fmla="*/ 1478280 w 2788920"/>
                    <a:gd name="connsiteY7" fmla="*/ 592604 h 623617"/>
                    <a:gd name="connsiteX8" fmla="*/ 1554480 w 2788920"/>
                    <a:gd name="connsiteY8" fmla="*/ 219224 h 623617"/>
                    <a:gd name="connsiteX9" fmla="*/ 1623060 w 2788920"/>
                    <a:gd name="connsiteY9" fmla="*/ 607844 h 623617"/>
                    <a:gd name="connsiteX10" fmla="*/ 2788920 w 2788920"/>
                    <a:gd name="connsiteY10" fmla="*/ 577364 h 623617"/>
                    <a:gd name="connsiteX0" fmla="*/ 0 w 2788920"/>
                    <a:gd name="connsiteY0" fmla="*/ 597062 h 635695"/>
                    <a:gd name="connsiteX1" fmla="*/ 975360 w 2788920"/>
                    <a:gd name="connsiteY1" fmla="*/ 635162 h 635695"/>
                    <a:gd name="connsiteX2" fmla="*/ 1371600 w 2788920"/>
                    <a:gd name="connsiteY2" fmla="*/ 612302 h 635695"/>
                    <a:gd name="connsiteX3" fmla="*/ 1295400 w 2788920"/>
                    <a:gd name="connsiteY3" fmla="*/ 208442 h 635695"/>
                    <a:gd name="connsiteX4" fmla="*/ 1242060 w 2788920"/>
                    <a:gd name="connsiteY4" fmla="*/ 17942 h 635695"/>
                    <a:gd name="connsiteX5" fmla="*/ 1508760 w 2788920"/>
                    <a:gd name="connsiteY5" fmla="*/ 71282 h 635695"/>
                    <a:gd name="connsiteX6" fmla="*/ 1386840 w 2788920"/>
                    <a:gd name="connsiteY6" fmla="*/ 177962 h 635695"/>
                    <a:gd name="connsiteX7" fmla="*/ 1478280 w 2788920"/>
                    <a:gd name="connsiteY7" fmla="*/ 604682 h 635695"/>
                    <a:gd name="connsiteX8" fmla="*/ 1554480 w 2788920"/>
                    <a:gd name="connsiteY8" fmla="*/ 231302 h 635695"/>
                    <a:gd name="connsiteX9" fmla="*/ 1623060 w 2788920"/>
                    <a:gd name="connsiteY9" fmla="*/ 619922 h 635695"/>
                    <a:gd name="connsiteX10" fmla="*/ 2788920 w 2788920"/>
                    <a:gd name="connsiteY10" fmla="*/ 589442 h 635695"/>
                    <a:gd name="connsiteX0" fmla="*/ 0 w 2788920"/>
                    <a:gd name="connsiteY0" fmla="*/ 613282 h 651915"/>
                    <a:gd name="connsiteX1" fmla="*/ 975360 w 2788920"/>
                    <a:gd name="connsiteY1" fmla="*/ 651382 h 651915"/>
                    <a:gd name="connsiteX2" fmla="*/ 1371600 w 2788920"/>
                    <a:gd name="connsiteY2" fmla="*/ 628522 h 651915"/>
                    <a:gd name="connsiteX3" fmla="*/ 1295400 w 2788920"/>
                    <a:gd name="connsiteY3" fmla="*/ 224662 h 651915"/>
                    <a:gd name="connsiteX4" fmla="*/ 1242060 w 2788920"/>
                    <a:gd name="connsiteY4" fmla="*/ 34162 h 651915"/>
                    <a:gd name="connsiteX5" fmla="*/ 1508760 w 2788920"/>
                    <a:gd name="connsiteY5" fmla="*/ 87502 h 651915"/>
                    <a:gd name="connsiteX6" fmla="*/ 1386840 w 2788920"/>
                    <a:gd name="connsiteY6" fmla="*/ 194182 h 651915"/>
                    <a:gd name="connsiteX7" fmla="*/ 1478280 w 2788920"/>
                    <a:gd name="connsiteY7" fmla="*/ 620902 h 651915"/>
                    <a:gd name="connsiteX8" fmla="*/ 1554480 w 2788920"/>
                    <a:gd name="connsiteY8" fmla="*/ 247522 h 651915"/>
                    <a:gd name="connsiteX9" fmla="*/ 1623060 w 2788920"/>
                    <a:gd name="connsiteY9" fmla="*/ 636142 h 651915"/>
                    <a:gd name="connsiteX10" fmla="*/ 2788920 w 2788920"/>
                    <a:gd name="connsiteY10" fmla="*/ 605662 h 651915"/>
                    <a:gd name="connsiteX0" fmla="*/ 0 w 2788920"/>
                    <a:gd name="connsiteY0" fmla="*/ 594177 h 632810"/>
                    <a:gd name="connsiteX1" fmla="*/ 975360 w 2788920"/>
                    <a:gd name="connsiteY1" fmla="*/ 632277 h 632810"/>
                    <a:gd name="connsiteX2" fmla="*/ 1371600 w 2788920"/>
                    <a:gd name="connsiteY2" fmla="*/ 609417 h 632810"/>
                    <a:gd name="connsiteX3" fmla="*/ 1295400 w 2788920"/>
                    <a:gd name="connsiteY3" fmla="*/ 205557 h 632810"/>
                    <a:gd name="connsiteX4" fmla="*/ 1242060 w 2788920"/>
                    <a:gd name="connsiteY4" fmla="*/ 15057 h 632810"/>
                    <a:gd name="connsiteX5" fmla="*/ 1417320 w 2788920"/>
                    <a:gd name="connsiteY5" fmla="*/ 30297 h 632810"/>
                    <a:gd name="connsiteX6" fmla="*/ 1386840 w 2788920"/>
                    <a:gd name="connsiteY6" fmla="*/ 175077 h 632810"/>
                    <a:gd name="connsiteX7" fmla="*/ 1478280 w 2788920"/>
                    <a:gd name="connsiteY7" fmla="*/ 601797 h 632810"/>
                    <a:gd name="connsiteX8" fmla="*/ 1554480 w 2788920"/>
                    <a:gd name="connsiteY8" fmla="*/ 228417 h 632810"/>
                    <a:gd name="connsiteX9" fmla="*/ 1623060 w 2788920"/>
                    <a:gd name="connsiteY9" fmla="*/ 617037 h 632810"/>
                    <a:gd name="connsiteX10" fmla="*/ 2788920 w 2788920"/>
                    <a:gd name="connsiteY10" fmla="*/ 586557 h 632810"/>
                    <a:gd name="connsiteX0" fmla="*/ 0 w 2788920"/>
                    <a:gd name="connsiteY0" fmla="*/ 625485 h 664118"/>
                    <a:gd name="connsiteX1" fmla="*/ 975360 w 2788920"/>
                    <a:gd name="connsiteY1" fmla="*/ 663585 h 664118"/>
                    <a:gd name="connsiteX2" fmla="*/ 1371600 w 2788920"/>
                    <a:gd name="connsiteY2" fmla="*/ 640725 h 664118"/>
                    <a:gd name="connsiteX3" fmla="*/ 1295400 w 2788920"/>
                    <a:gd name="connsiteY3" fmla="*/ 236865 h 664118"/>
                    <a:gd name="connsiteX4" fmla="*/ 1242060 w 2788920"/>
                    <a:gd name="connsiteY4" fmla="*/ 46365 h 664118"/>
                    <a:gd name="connsiteX5" fmla="*/ 1417320 w 2788920"/>
                    <a:gd name="connsiteY5" fmla="*/ 61605 h 664118"/>
                    <a:gd name="connsiteX6" fmla="*/ 1386840 w 2788920"/>
                    <a:gd name="connsiteY6" fmla="*/ 206385 h 664118"/>
                    <a:gd name="connsiteX7" fmla="*/ 1478280 w 2788920"/>
                    <a:gd name="connsiteY7" fmla="*/ 633105 h 664118"/>
                    <a:gd name="connsiteX8" fmla="*/ 1554480 w 2788920"/>
                    <a:gd name="connsiteY8" fmla="*/ 259725 h 664118"/>
                    <a:gd name="connsiteX9" fmla="*/ 1623060 w 2788920"/>
                    <a:gd name="connsiteY9" fmla="*/ 648345 h 664118"/>
                    <a:gd name="connsiteX10" fmla="*/ 2788920 w 2788920"/>
                    <a:gd name="connsiteY10" fmla="*/ 617865 h 664118"/>
                    <a:gd name="connsiteX0" fmla="*/ 0 w 2788920"/>
                    <a:gd name="connsiteY0" fmla="*/ 623202 h 661835"/>
                    <a:gd name="connsiteX1" fmla="*/ 975360 w 2788920"/>
                    <a:gd name="connsiteY1" fmla="*/ 661302 h 661835"/>
                    <a:gd name="connsiteX2" fmla="*/ 1371600 w 2788920"/>
                    <a:gd name="connsiteY2" fmla="*/ 638442 h 661835"/>
                    <a:gd name="connsiteX3" fmla="*/ 1318260 w 2788920"/>
                    <a:gd name="connsiteY3" fmla="*/ 188862 h 661835"/>
                    <a:gd name="connsiteX4" fmla="*/ 1242060 w 2788920"/>
                    <a:gd name="connsiteY4" fmla="*/ 44082 h 661835"/>
                    <a:gd name="connsiteX5" fmla="*/ 1417320 w 2788920"/>
                    <a:gd name="connsiteY5" fmla="*/ 59322 h 661835"/>
                    <a:gd name="connsiteX6" fmla="*/ 1386840 w 2788920"/>
                    <a:gd name="connsiteY6" fmla="*/ 204102 h 661835"/>
                    <a:gd name="connsiteX7" fmla="*/ 1478280 w 2788920"/>
                    <a:gd name="connsiteY7" fmla="*/ 630822 h 661835"/>
                    <a:gd name="connsiteX8" fmla="*/ 1554480 w 2788920"/>
                    <a:gd name="connsiteY8" fmla="*/ 257442 h 661835"/>
                    <a:gd name="connsiteX9" fmla="*/ 1623060 w 2788920"/>
                    <a:gd name="connsiteY9" fmla="*/ 646062 h 661835"/>
                    <a:gd name="connsiteX10" fmla="*/ 2788920 w 2788920"/>
                    <a:gd name="connsiteY10" fmla="*/ 615582 h 661835"/>
                    <a:gd name="connsiteX0" fmla="*/ 0 w 2788920"/>
                    <a:gd name="connsiteY0" fmla="*/ 623202 h 661835"/>
                    <a:gd name="connsiteX1" fmla="*/ 975360 w 2788920"/>
                    <a:gd name="connsiteY1" fmla="*/ 661302 h 661835"/>
                    <a:gd name="connsiteX2" fmla="*/ 1371600 w 2788920"/>
                    <a:gd name="connsiteY2" fmla="*/ 638442 h 661835"/>
                    <a:gd name="connsiteX3" fmla="*/ 1318260 w 2788920"/>
                    <a:gd name="connsiteY3" fmla="*/ 188862 h 661835"/>
                    <a:gd name="connsiteX4" fmla="*/ 1242060 w 2788920"/>
                    <a:gd name="connsiteY4" fmla="*/ 44082 h 661835"/>
                    <a:gd name="connsiteX5" fmla="*/ 1417320 w 2788920"/>
                    <a:gd name="connsiteY5" fmla="*/ 59322 h 661835"/>
                    <a:gd name="connsiteX6" fmla="*/ 1386840 w 2788920"/>
                    <a:gd name="connsiteY6" fmla="*/ 204102 h 661835"/>
                    <a:gd name="connsiteX7" fmla="*/ 1478280 w 2788920"/>
                    <a:gd name="connsiteY7" fmla="*/ 630822 h 661835"/>
                    <a:gd name="connsiteX8" fmla="*/ 1554480 w 2788920"/>
                    <a:gd name="connsiteY8" fmla="*/ 257442 h 661835"/>
                    <a:gd name="connsiteX9" fmla="*/ 1623060 w 2788920"/>
                    <a:gd name="connsiteY9" fmla="*/ 646062 h 661835"/>
                    <a:gd name="connsiteX10" fmla="*/ 2788920 w 2788920"/>
                    <a:gd name="connsiteY10" fmla="*/ 615582 h 661835"/>
                    <a:gd name="connsiteX0" fmla="*/ 0 w 2788920"/>
                    <a:gd name="connsiteY0" fmla="*/ 623952 h 662585"/>
                    <a:gd name="connsiteX1" fmla="*/ 975360 w 2788920"/>
                    <a:gd name="connsiteY1" fmla="*/ 662052 h 662585"/>
                    <a:gd name="connsiteX2" fmla="*/ 1371600 w 2788920"/>
                    <a:gd name="connsiteY2" fmla="*/ 639192 h 662585"/>
                    <a:gd name="connsiteX3" fmla="*/ 1318260 w 2788920"/>
                    <a:gd name="connsiteY3" fmla="*/ 204852 h 662585"/>
                    <a:gd name="connsiteX4" fmla="*/ 1242060 w 2788920"/>
                    <a:gd name="connsiteY4" fmla="*/ 44832 h 662585"/>
                    <a:gd name="connsiteX5" fmla="*/ 1417320 w 2788920"/>
                    <a:gd name="connsiteY5" fmla="*/ 60072 h 662585"/>
                    <a:gd name="connsiteX6" fmla="*/ 1386840 w 2788920"/>
                    <a:gd name="connsiteY6" fmla="*/ 204852 h 662585"/>
                    <a:gd name="connsiteX7" fmla="*/ 1478280 w 2788920"/>
                    <a:gd name="connsiteY7" fmla="*/ 631572 h 662585"/>
                    <a:gd name="connsiteX8" fmla="*/ 1554480 w 2788920"/>
                    <a:gd name="connsiteY8" fmla="*/ 258192 h 662585"/>
                    <a:gd name="connsiteX9" fmla="*/ 1623060 w 2788920"/>
                    <a:gd name="connsiteY9" fmla="*/ 646812 h 662585"/>
                    <a:gd name="connsiteX10" fmla="*/ 2788920 w 2788920"/>
                    <a:gd name="connsiteY10" fmla="*/ 616332 h 662585"/>
                    <a:gd name="connsiteX0" fmla="*/ 0 w 2788920"/>
                    <a:gd name="connsiteY0" fmla="*/ 623952 h 662585"/>
                    <a:gd name="connsiteX1" fmla="*/ 975360 w 2788920"/>
                    <a:gd name="connsiteY1" fmla="*/ 662052 h 662585"/>
                    <a:gd name="connsiteX2" fmla="*/ 1371600 w 2788920"/>
                    <a:gd name="connsiteY2" fmla="*/ 639192 h 662585"/>
                    <a:gd name="connsiteX3" fmla="*/ 1318260 w 2788920"/>
                    <a:gd name="connsiteY3" fmla="*/ 204852 h 662585"/>
                    <a:gd name="connsiteX4" fmla="*/ 1242060 w 2788920"/>
                    <a:gd name="connsiteY4" fmla="*/ 44832 h 662585"/>
                    <a:gd name="connsiteX5" fmla="*/ 1417320 w 2788920"/>
                    <a:gd name="connsiteY5" fmla="*/ 60072 h 662585"/>
                    <a:gd name="connsiteX6" fmla="*/ 1386840 w 2788920"/>
                    <a:gd name="connsiteY6" fmla="*/ 204852 h 662585"/>
                    <a:gd name="connsiteX7" fmla="*/ 1478280 w 2788920"/>
                    <a:gd name="connsiteY7" fmla="*/ 631572 h 662585"/>
                    <a:gd name="connsiteX8" fmla="*/ 1554480 w 2788920"/>
                    <a:gd name="connsiteY8" fmla="*/ 258192 h 662585"/>
                    <a:gd name="connsiteX9" fmla="*/ 1623060 w 2788920"/>
                    <a:gd name="connsiteY9" fmla="*/ 646812 h 662585"/>
                    <a:gd name="connsiteX10" fmla="*/ 2788920 w 2788920"/>
                    <a:gd name="connsiteY10" fmla="*/ 616332 h 662585"/>
                    <a:gd name="connsiteX0" fmla="*/ 0 w 2788920"/>
                    <a:gd name="connsiteY0" fmla="*/ 623952 h 662585"/>
                    <a:gd name="connsiteX1" fmla="*/ 975360 w 2788920"/>
                    <a:gd name="connsiteY1" fmla="*/ 662052 h 662585"/>
                    <a:gd name="connsiteX2" fmla="*/ 1371600 w 2788920"/>
                    <a:gd name="connsiteY2" fmla="*/ 639192 h 662585"/>
                    <a:gd name="connsiteX3" fmla="*/ 1318260 w 2788920"/>
                    <a:gd name="connsiteY3" fmla="*/ 204852 h 662585"/>
                    <a:gd name="connsiteX4" fmla="*/ 1242060 w 2788920"/>
                    <a:gd name="connsiteY4" fmla="*/ 44832 h 662585"/>
                    <a:gd name="connsiteX5" fmla="*/ 1417320 w 2788920"/>
                    <a:gd name="connsiteY5" fmla="*/ 60072 h 662585"/>
                    <a:gd name="connsiteX6" fmla="*/ 1386840 w 2788920"/>
                    <a:gd name="connsiteY6" fmla="*/ 204852 h 662585"/>
                    <a:gd name="connsiteX7" fmla="*/ 1478280 w 2788920"/>
                    <a:gd name="connsiteY7" fmla="*/ 631572 h 662585"/>
                    <a:gd name="connsiteX8" fmla="*/ 1554480 w 2788920"/>
                    <a:gd name="connsiteY8" fmla="*/ 258192 h 662585"/>
                    <a:gd name="connsiteX9" fmla="*/ 1623060 w 2788920"/>
                    <a:gd name="connsiteY9" fmla="*/ 646812 h 662585"/>
                    <a:gd name="connsiteX10" fmla="*/ 2788920 w 2788920"/>
                    <a:gd name="connsiteY10" fmla="*/ 616332 h 662585"/>
                    <a:gd name="connsiteX0" fmla="*/ 0 w 2788920"/>
                    <a:gd name="connsiteY0" fmla="*/ 623952 h 662585"/>
                    <a:gd name="connsiteX1" fmla="*/ 975360 w 2788920"/>
                    <a:gd name="connsiteY1" fmla="*/ 662052 h 662585"/>
                    <a:gd name="connsiteX2" fmla="*/ 1371600 w 2788920"/>
                    <a:gd name="connsiteY2" fmla="*/ 639192 h 662585"/>
                    <a:gd name="connsiteX3" fmla="*/ 1318260 w 2788920"/>
                    <a:gd name="connsiteY3" fmla="*/ 204852 h 662585"/>
                    <a:gd name="connsiteX4" fmla="*/ 1242060 w 2788920"/>
                    <a:gd name="connsiteY4" fmla="*/ 44832 h 662585"/>
                    <a:gd name="connsiteX5" fmla="*/ 1417320 w 2788920"/>
                    <a:gd name="connsiteY5" fmla="*/ 60072 h 662585"/>
                    <a:gd name="connsiteX6" fmla="*/ 1386840 w 2788920"/>
                    <a:gd name="connsiteY6" fmla="*/ 204852 h 662585"/>
                    <a:gd name="connsiteX7" fmla="*/ 1478280 w 2788920"/>
                    <a:gd name="connsiteY7" fmla="*/ 631572 h 662585"/>
                    <a:gd name="connsiteX8" fmla="*/ 1554480 w 2788920"/>
                    <a:gd name="connsiteY8" fmla="*/ 258192 h 662585"/>
                    <a:gd name="connsiteX9" fmla="*/ 1623060 w 2788920"/>
                    <a:gd name="connsiteY9" fmla="*/ 646812 h 662585"/>
                    <a:gd name="connsiteX10" fmla="*/ 2788920 w 2788920"/>
                    <a:gd name="connsiteY10" fmla="*/ 616332 h 662585"/>
                    <a:gd name="connsiteX0" fmla="*/ 0 w 2788920"/>
                    <a:gd name="connsiteY0" fmla="*/ 623952 h 662585"/>
                    <a:gd name="connsiteX1" fmla="*/ 975360 w 2788920"/>
                    <a:gd name="connsiteY1" fmla="*/ 662052 h 662585"/>
                    <a:gd name="connsiteX2" fmla="*/ 1371600 w 2788920"/>
                    <a:gd name="connsiteY2" fmla="*/ 639192 h 662585"/>
                    <a:gd name="connsiteX3" fmla="*/ 1318260 w 2788920"/>
                    <a:gd name="connsiteY3" fmla="*/ 204852 h 662585"/>
                    <a:gd name="connsiteX4" fmla="*/ 1242060 w 2788920"/>
                    <a:gd name="connsiteY4" fmla="*/ 44832 h 662585"/>
                    <a:gd name="connsiteX5" fmla="*/ 1417320 w 2788920"/>
                    <a:gd name="connsiteY5" fmla="*/ 60072 h 662585"/>
                    <a:gd name="connsiteX6" fmla="*/ 1386840 w 2788920"/>
                    <a:gd name="connsiteY6" fmla="*/ 204852 h 662585"/>
                    <a:gd name="connsiteX7" fmla="*/ 1478280 w 2788920"/>
                    <a:gd name="connsiteY7" fmla="*/ 631572 h 662585"/>
                    <a:gd name="connsiteX8" fmla="*/ 1554480 w 2788920"/>
                    <a:gd name="connsiteY8" fmla="*/ 258192 h 662585"/>
                    <a:gd name="connsiteX9" fmla="*/ 1623060 w 2788920"/>
                    <a:gd name="connsiteY9" fmla="*/ 646812 h 662585"/>
                    <a:gd name="connsiteX10" fmla="*/ 2788920 w 2788920"/>
                    <a:gd name="connsiteY10" fmla="*/ 616332 h 662585"/>
                    <a:gd name="connsiteX0" fmla="*/ 0 w 2788920"/>
                    <a:gd name="connsiteY0" fmla="*/ 614269 h 652902"/>
                    <a:gd name="connsiteX1" fmla="*/ 975360 w 2788920"/>
                    <a:gd name="connsiteY1" fmla="*/ 652369 h 652902"/>
                    <a:gd name="connsiteX2" fmla="*/ 1371600 w 2788920"/>
                    <a:gd name="connsiteY2" fmla="*/ 629509 h 652902"/>
                    <a:gd name="connsiteX3" fmla="*/ 1318260 w 2788920"/>
                    <a:gd name="connsiteY3" fmla="*/ 195169 h 652902"/>
                    <a:gd name="connsiteX4" fmla="*/ 1242060 w 2788920"/>
                    <a:gd name="connsiteY4" fmla="*/ 35149 h 652902"/>
                    <a:gd name="connsiteX5" fmla="*/ 1417320 w 2788920"/>
                    <a:gd name="connsiteY5" fmla="*/ 50389 h 652902"/>
                    <a:gd name="connsiteX6" fmla="*/ 1386840 w 2788920"/>
                    <a:gd name="connsiteY6" fmla="*/ 195169 h 652902"/>
                    <a:gd name="connsiteX7" fmla="*/ 1478280 w 2788920"/>
                    <a:gd name="connsiteY7" fmla="*/ 621889 h 652902"/>
                    <a:gd name="connsiteX8" fmla="*/ 1554480 w 2788920"/>
                    <a:gd name="connsiteY8" fmla="*/ 248509 h 652902"/>
                    <a:gd name="connsiteX9" fmla="*/ 1623060 w 2788920"/>
                    <a:gd name="connsiteY9" fmla="*/ 637129 h 652902"/>
                    <a:gd name="connsiteX10" fmla="*/ 2788920 w 2788920"/>
                    <a:gd name="connsiteY10" fmla="*/ 606649 h 652902"/>
                    <a:gd name="connsiteX0" fmla="*/ 0 w 2788920"/>
                    <a:gd name="connsiteY0" fmla="*/ 631120 h 669753"/>
                    <a:gd name="connsiteX1" fmla="*/ 975360 w 2788920"/>
                    <a:gd name="connsiteY1" fmla="*/ 669220 h 669753"/>
                    <a:gd name="connsiteX2" fmla="*/ 1371600 w 2788920"/>
                    <a:gd name="connsiteY2" fmla="*/ 646360 h 669753"/>
                    <a:gd name="connsiteX3" fmla="*/ 1318260 w 2788920"/>
                    <a:gd name="connsiteY3" fmla="*/ 212020 h 669753"/>
                    <a:gd name="connsiteX4" fmla="*/ 1257300 w 2788920"/>
                    <a:gd name="connsiteY4" fmla="*/ 6280 h 669753"/>
                    <a:gd name="connsiteX5" fmla="*/ 1417320 w 2788920"/>
                    <a:gd name="connsiteY5" fmla="*/ 67240 h 669753"/>
                    <a:gd name="connsiteX6" fmla="*/ 1386840 w 2788920"/>
                    <a:gd name="connsiteY6" fmla="*/ 212020 h 669753"/>
                    <a:gd name="connsiteX7" fmla="*/ 1478280 w 2788920"/>
                    <a:gd name="connsiteY7" fmla="*/ 638740 h 669753"/>
                    <a:gd name="connsiteX8" fmla="*/ 1554480 w 2788920"/>
                    <a:gd name="connsiteY8" fmla="*/ 265360 h 669753"/>
                    <a:gd name="connsiteX9" fmla="*/ 1623060 w 2788920"/>
                    <a:gd name="connsiteY9" fmla="*/ 653980 h 669753"/>
                    <a:gd name="connsiteX10" fmla="*/ 2788920 w 2788920"/>
                    <a:gd name="connsiteY10" fmla="*/ 623500 h 669753"/>
                    <a:gd name="connsiteX0" fmla="*/ 0 w 2788920"/>
                    <a:gd name="connsiteY0" fmla="*/ 597764 h 636397"/>
                    <a:gd name="connsiteX1" fmla="*/ 975360 w 2788920"/>
                    <a:gd name="connsiteY1" fmla="*/ 635864 h 636397"/>
                    <a:gd name="connsiteX2" fmla="*/ 1371600 w 2788920"/>
                    <a:gd name="connsiteY2" fmla="*/ 613004 h 636397"/>
                    <a:gd name="connsiteX3" fmla="*/ 1318260 w 2788920"/>
                    <a:gd name="connsiteY3" fmla="*/ 178664 h 636397"/>
                    <a:gd name="connsiteX4" fmla="*/ 1264920 w 2788920"/>
                    <a:gd name="connsiteY4" fmla="*/ 11024 h 636397"/>
                    <a:gd name="connsiteX5" fmla="*/ 1417320 w 2788920"/>
                    <a:gd name="connsiteY5" fmla="*/ 33884 h 636397"/>
                    <a:gd name="connsiteX6" fmla="*/ 1386840 w 2788920"/>
                    <a:gd name="connsiteY6" fmla="*/ 178664 h 636397"/>
                    <a:gd name="connsiteX7" fmla="*/ 1478280 w 2788920"/>
                    <a:gd name="connsiteY7" fmla="*/ 605384 h 636397"/>
                    <a:gd name="connsiteX8" fmla="*/ 1554480 w 2788920"/>
                    <a:gd name="connsiteY8" fmla="*/ 232004 h 636397"/>
                    <a:gd name="connsiteX9" fmla="*/ 1623060 w 2788920"/>
                    <a:gd name="connsiteY9" fmla="*/ 620624 h 636397"/>
                    <a:gd name="connsiteX10" fmla="*/ 2788920 w 2788920"/>
                    <a:gd name="connsiteY10" fmla="*/ 590144 h 636397"/>
                    <a:gd name="connsiteX0" fmla="*/ 0 w 2788920"/>
                    <a:gd name="connsiteY0" fmla="*/ 597764 h 636397"/>
                    <a:gd name="connsiteX1" fmla="*/ 975360 w 2788920"/>
                    <a:gd name="connsiteY1" fmla="*/ 635864 h 636397"/>
                    <a:gd name="connsiteX2" fmla="*/ 1371600 w 2788920"/>
                    <a:gd name="connsiteY2" fmla="*/ 613004 h 636397"/>
                    <a:gd name="connsiteX3" fmla="*/ 1318260 w 2788920"/>
                    <a:gd name="connsiteY3" fmla="*/ 178664 h 636397"/>
                    <a:gd name="connsiteX4" fmla="*/ 1257300 w 2788920"/>
                    <a:gd name="connsiteY4" fmla="*/ 11024 h 636397"/>
                    <a:gd name="connsiteX5" fmla="*/ 1417320 w 2788920"/>
                    <a:gd name="connsiteY5" fmla="*/ 33884 h 636397"/>
                    <a:gd name="connsiteX6" fmla="*/ 1386840 w 2788920"/>
                    <a:gd name="connsiteY6" fmla="*/ 178664 h 636397"/>
                    <a:gd name="connsiteX7" fmla="*/ 1478280 w 2788920"/>
                    <a:gd name="connsiteY7" fmla="*/ 605384 h 636397"/>
                    <a:gd name="connsiteX8" fmla="*/ 1554480 w 2788920"/>
                    <a:gd name="connsiteY8" fmla="*/ 232004 h 636397"/>
                    <a:gd name="connsiteX9" fmla="*/ 1623060 w 2788920"/>
                    <a:gd name="connsiteY9" fmla="*/ 620624 h 636397"/>
                    <a:gd name="connsiteX10" fmla="*/ 2788920 w 2788920"/>
                    <a:gd name="connsiteY10" fmla="*/ 590144 h 636397"/>
                    <a:gd name="connsiteX0" fmla="*/ 0 w 2788920"/>
                    <a:gd name="connsiteY0" fmla="*/ 610493 h 649126"/>
                    <a:gd name="connsiteX1" fmla="*/ 975360 w 2788920"/>
                    <a:gd name="connsiteY1" fmla="*/ 648593 h 649126"/>
                    <a:gd name="connsiteX2" fmla="*/ 1371600 w 2788920"/>
                    <a:gd name="connsiteY2" fmla="*/ 625733 h 649126"/>
                    <a:gd name="connsiteX3" fmla="*/ 1318260 w 2788920"/>
                    <a:gd name="connsiteY3" fmla="*/ 191393 h 649126"/>
                    <a:gd name="connsiteX4" fmla="*/ 1264920 w 2788920"/>
                    <a:gd name="connsiteY4" fmla="*/ 8513 h 649126"/>
                    <a:gd name="connsiteX5" fmla="*/ 1417320 w 2788920"/>
                    <a:gd name="connsiteY5" fmla="*/ 46613 h 649126"/>
                    <a:gd name="connsiteX6" fmla="*/ 1386840 w 2788920"/>
                    <a:gd name="connsiteY6" fmla="*/ 191393 h 649126"/>
                    <a:gd name="connsiteX7" fmla="*/ 1478280 w 2788920"/>
                    <a:gd name="connsiteY7" fmla="*/ 618113 h 649126"/>
                    <a:gd name="connsiteX8" fmla="*/ 1554480 w 2788920"/>
                    <a:gd name="connsiteY8" fmla="*/ 244733 h 649126"/>
                    <a:gd name="connsiteX9" fmla="*/ 1623060 w 2788920"/>
                    <a:gd name="connsiteY9" fmla="*/ 633353 h 649126"/>
                    <a:gd name="connsiteX10" fmla="*/ 2788920 w 2788920"/>
                    <a:gd name="connsiteY10" fmla="*/ 602873 h 649126"/>
                    <a:gd name="connsiteX0" fmla="*/ 0 w 2788920"/>
                    <a:gd name="connsiteY0" fmla="*/ 618754 h 657387"/>
                    <a:gd name="connsiteX1" fmla="*/ 975360 w 2788920"/>
                    <a:gd name="connsiteY1" fmla="*/ 656854 h 657387"/>
                    <a:gd name="connsiteX2" fmla="*/ 1371600 w 2788920"/>
                    <a:gd name="connsiteY2" fmla="*/ 633994 h 657387"/>
                    <a:gd name="connsiteX3" fmla="*/ 1318260 w 2788920"/>
                    <a:gd name="connsiteY3" fmla="*/ 199654 h 657387"/>
                    <a:gd name="connsiteX4" fmla="*/ 1264920 w 2788920"/>
                    <a:gd name="connsiteY4" fmla="*/ 16774 h 657387"/>
                    <a:gd name="connsiteX5" fmla="*/ 1417320 w 2788920"/>
                    <a:gd name="connsiteY5" fmla="*/ 54874 h 657387"/>
                    <a:gd name="connsiteX6" fmla="*/ 1386840 w 2788920"/>
                    <a:gd name="connsiteY6" fmla="*/ 199654 h 657387"/>
                    <a:gd name="connsiteX7" fmla="*/ 1478280 w 2788920"/>
                    <a:gd name="connsiteY7" fmla="*/ 626374 h 657387"/>
                    <a:gd name="connsiteX8" fmla="*/ 1554480 w 2788920"/>
                    <a:gd name="connsiteY8" fmla="*/ 252994 h 657387"/>
                    <a:gd name="connsiteX9" fmla="*/ 1623060 w 2788920"/>
                    <a:gd name="connsiteY9" fmla="*/ 641614 h 657387"/>
                    <a:gd name="connsiteX10" fmla="*/ 2788920 w 2788920"/>
                    <a:gd name="connsiteY10" fmla="*/ 611134 h 657387"/>
                    <a:gd name="connsiteX0" fmla="*/ 0 w 2788920"/>
                    <a:gd name="connsiteY0" fmla="*/ 621116 h 659749"/>
                    <a:gd name="connsiteX1" fmla="*/ 975360 w 2788920"/>
                    <a:gd name="connsiteY1" fmla="*/ 659216 h 659749"/>
                    <a:gd name="connsiteX2" fmla="*/ 1371600 w 2788920"/>
                    <a:gd name="connsiteY2" fmla="*/ 636356 h 659749"/>
                    <a:gd name="connsiteX3" fmla="*/ 1318260 w 2788920"/>
                    <a:gd name="connsiteY3" fmla="*/ 202016 h 659749"/>
                    <a:gd name="connsiteX4" fmla="*/ 1264920 w 2788920"/>
                    <a:gd name="connsiteY4" fmla="*/ 19136 h 659749"/>
                    <a:gd name="connsiteX5" fmla="*/ 1417320 w 2788920"/>
                    <a:gd name="connsiteY5" fmla="*/ 57236 h 659749"/>
                    <a:gd name="connsiteX6" fmla="*/ 1386840 w 2788920"/>
                    <a:gd name="connsiteY6" fmla="*/ 202016 h 659749"/>
                    <a:gd name="connsiteX7" fmla="*/ 1478280 w 2788920"/>
                    <a:gd name="connsiteY7" fmla="*/ 628736 h 659749"/>
                    <a:gd name="connsiteX8" fmla="*/ 1554480 w 2788920"/>
                    <a:gd name="connsiteY8" fmla="*/ 255356 h 659749"/>
                    <a:gd name="connsiteX9" fmla="*/ 1623060 w 2788920"/>
                    <a:gd name="connsiteY9" fmla="*/ 643976 h 659749"/>
                    <a:gd name="connsiteX10" fmla="*/ 2788920 w 2788920"/>
                    <a:gd name="connsiteY10" fmla="*/ 613496 h 659749"/>
                    <a:gd name="connsiteX0" fmla="*/ 0 w 2788920"/>
                    <a:gd name="connsiteY0" fmla="*/ 621116 h 659749"/>
                    <a:gd name="connsiteX1" fmla="*/ 975360 w 2788920"/>
                    <a:gd name="connsiteY1" fmla="*/ 659216 h 659749"/>
                    <a:gd name="connsiteX2" fmla="*/ 1371600 w 2788920"/>
                    <a:gd name="connsiteY2" fmla="*/ 636356 h 659749"/>
                    <a:gd name="connsiteX3" fmla="*/ 1318260 w 2788920"/>
                    <a:gd name="connsiteY3" fmla="*/ 202016 h 659749"/>
                    <a:gd name="connsiteX4" fmla="*/ 1264920 w 2788920"/>
                    <a:gd name="connsiteY4" fmla="*/ 19136 h 659749"/>
                    <a:gd name="connsiteX5" fmla="*/ 1417320 w 2788920"/>
                    <a:gd name="connsiteY5" fmla="*/ 57236 h 659749"/>
                    <a:gd name="connsiteX6" fmla="*/ 1386840 w 2788920"/>
                    <a:gd name="connsiteY6" fmla="*/ 202016 h 659749"/>
                    <a:gd name="connsiteX7" fmla="*/ 1478280 w 2788920"/>
                    <a:gd name="connsiteY7" fmla="*/ 628736 h 659749"/>
                    <a:gd name="connsiteX8" fmla="*/ 1554480 w 2788920"/>
                    <a:gd name="connsiteY8" fmla="*/ 255356 h 659749"/>
                    <a:gd name="connsiteX9" fmla="*/ 1623060 w 2788920"/>
                    <a:gd name="connsiteY9" fmla="*/ 643976 h 659749"/>
                    <a:gd name="connsiteX10" fmla="*/ 2788920 w 2788920"/>
                    <a:gd name="connsiteY10" fmla="*/ 613496 h 659749"/>
                    <a:gd name="connsiteX0" fmla="*/ 0 w 2788920"/>
                    <a:gd name="connsiteY0" fmla="*/ 621116 h 659749"/>
                    <a:gd name="connsiteX1" fmla="*/ 975360 w 2788920"/>
                    <a:gd name="connsiteY1" fmla="*/ 659216 h 659749"/>
                    <a:gd name="connsiteX2" fmla="*/ 1371600 w 2788920"/>
                    <a:gd name="connsiteY2" fmla="*/ 636356 h 659749"/>
                    <a:gd name="connsiteX3" fmla="*/ 1318260 w 2788920"/>
                    <a:gd name="connsiteY3" fmla="*/ 202016 h 659749"/>
                    <a:gd name="connsiteX4" fmla="*/ 1264920 w 2788920"/>
                    <a:gd name="connsiteY4" fmla="*/ 19136 h 659749"/>
                    <a:gd name="connsiteX5" fmla="*/ 1417320 w 2788920"/>
                    <a:gd name="connsiteY5" fmla="*/ 57236 h 659749"/>
                    <a:gd name="connsiteX6" fmla="*/ 1386840 w 2788920"/>
                    <a:gd name="connsiteY6" fmla="*/ 202016 h 659749"/>
                    <a:gd name="connsiteX7" fmla="*/ 1478280 w 2788920"/>
                    <a:gd name="connsiteY7" fmla="*/ 628736 h 659749"/>
                    <a:gd name="connsiteX8" fmla="*/ 1554480 w 2788920"/>
                    <a:gd name="connsiteY8" fmla="*/ 255356 h 659749"/>
                    <a:gd name="connsiteX9" fmla="*/ 1623060 w 2788920"/>
                    <a:gd name="connsiteY9" fmla="*/ 643976 h 659749"/>
                    <a:gd name="connsiteX10" fmla="*/ 2788920 w 2788920"/>
                    <a:gd name="connsiteY10" fmla="*/ 613496 h 659749"/>
                    <a:gd name="connsiteX0" fmla="*/ 0 w 2788920"/>
                    <a:gd name="connsiteY0" fmla="*/ 621116 h 659749"/>
                    <a:gd name="connsiteX1" fmla="*/ 975360 w 2788920"/>
                    <a:gd name="connsiteY1" fmla="*/ 659216 h 659749"/>
                    <a:gd name="connsiteX2" fmla="*/ 1371600 w 2788920"/>
                    <a:gd name="connsiteY2" fmla="*/ 636356 h 659749"/>
                    <a:gd name="connsiteX3" fmla="*/ 1318260 w 2788920"/>
                    <a:gd name="connsiteY3" fmla="*/ 202016 h 659749"/>
                    <a:gd name="connsiteX4" fmla="*/ 1264920 w 2788920"/>
                    <a:gd name="connsiteY4" fmla="*/ 19136 h 659749"/>
                    <a:gd name="connsiteX5" fmla="*/ 1417320 w 2788920"/>
                    <a:gd name="connsiteY5" fmla="*/ 57236 h 659749"/>
                    <a:gd name="connsiteX6" fmla="*/ 1386840 w 2788920"/>
                    <a:gd name="connsiteY6" fmla="*/ 202016 h 659749"/>
                    <a:gd name="connsiteX7" fmla="*/ 1478280 w 2788920"/>
                    <a:gd name="connsiteY7" fmla="*/ 628736 h 659749"/>
                    <a:gd name="connsiteX8" fmla="*/ 1554480 w 2788920"/>
                    <a:gd name="connsiteY8" fmla="*/ 255356 h 659749"/>
                    <a:gd name="connsiteX9" fmla="*/ 1623060 w 2788920"/>
                    <a:gd name="connsiteY9" fmla="*/ 643976 h 659749"/>
                    <a:gd name="connsiteX10" fmla="*/ 2788920 w 2788920"/>
                    <a:gd name="connsiteY10" fmla="*/ 613496 h 659749"/>
                    <a:gd name="connsiteX0" fmla="*/ 0 w 2788920"/>
                    <a:gd name="connsiteY0" fmla="*/ 621116 h 659749"/>
                    <a:gd name="connsiteX1" fmla="*/ 975360 w 2788920"/>
                    <a:gd name="connsiteY1" fmla="*/ 659216 h 659749"/>
                    <a:gd name="connsiteX2" fmla="*/ 1371600 w 2788920"/>
                    <a:gd name="connsiteY2" fmla="*/ 636356 h 659749"/>
                    <a:gd name="connsiteX3" fmla="*/ 1318260 w 2788920"/>
                    <a:gd name="connsiteY3" fmla="*/ 202016 h 659749"/>
                    <a:gd name="connsiteX4" fmla="*/ 1264920 w 2788920"/>
                    <a:gd name="connsiteY4" fmla="*/ 19136 h 659749"/>
                    <a:gd name="connsiteX5" fmla="*/ 1417320 w 2788920"/>
                    <a:gd name="connsiteY5" fmla="*/ 57236 h 659749"/>
                    <a:gd name="connsiteX6" fmla="*/ 1386840 w 2788920"/>
                    <a:gd name="connsiteY6" fmla="*/ 202016 h 659749"/>
                    <a:gd name="connsiteX7" fmla="*/ 1478280 w 2788920"/>
                    <a:gd name="connsiteY7" fmla="*/ 628736 h 659749"/>
                    <a:gd name="connsiteX8" fmla="*/ 1554480 w 2788920"/>
                    <a:gd name="connsiteY8" fmla="*/ 255356 h 659749"/>
                    <a:gd name="connsiteX9" fmla="*/ 1623060 w 2788920"/>
                    <a:gd name="connsiteY9" fmla="*/ 643976 h 659749"/>
                    <a:gd name="connsiteX10" fmla="*/ 2788920 w 2788920"/>
                    <a:gd name="connsiteY10" fmla="*/ 613496 h 659749"/>
                    <a:gd name="connsiteX0" fmla="*/ 0 w 2788920"/>
                    <a:gd name="connsiteY0" fmla="*/ 621116 h 659749"/>
                    <a:gd name="connsiteX1" fmla="*/ 975360 w 2788920"/>
                    <a:gd name="connsiteY1" fmla="*/ 659216 h 659749"/>
                    <a:gd name="connsiteX2" fmla="*/ 1371600 w 2788920"/>
                    <a:gd name="connsiteY2" fmla="*/ 636356 h 659749"/>
                    <a:gd name="connsiteX3" fmla="*/ 1318260 w 2788920"/>
                    <a:gd name="connsiteY3" fmla="*/ 202016 h 659749"/>
                    <a:gd name="connsiteX4" fmla="*/ 1264920 w 2788920"/>
                    <a:gd name="connsiteY4" fmla="*/ 19136 h 659749"/>
                    <a:gd name="connsiteX5" fmla="*/ 1417320 w 2788920"/>
                    <a:gd name="connsiteY5" fmla="*/ 57236 h 659749"/>
                    <a:gd name="connsiteX6" fmla="*/ 1386840 w 2788920"/>
                    <a:gd name="connsiteY6" fmla="*/ 202016 h 659749"/>
                    <a:gd name="connsiteX7" fmla="*/ 1478280 w 2788920"/>
                    <a:gd name="connsiteY7" fmla="*/ 628736 h 659749"/>
                    <a:gd name="connsiteX8" fmla="*/ 1554480 w 2788920"/>
                    <a:gd name="connsiteY8" fmla="*/ 255356 h 659749"/>
                    <a:gd name="connsiteX9" fmla="*/ 1623060 w 2788920"/>
                    <a:gd name="connsiteY9" fmla="*/ 643976 h 659749"/>
                    <a:gd name="connsiteX10" fmla="*/ 2788920 w 2788920"/>
                    <a:gd name="connsiteY10" fmla="*/ 613496 h 659749"/>
                    <a:gd name="connsiteX0" fmla="*/ 0 w 2788920"/>
                    <a:gd name="connsiteY0" fmla="*/ 621116 h 659749"/>
                    <a:gd name="connsiteX1" fmla="*/ 975360 w 2788920"/>
                    <a:gd name="connsiteY1" fmla="*/ 659216 h 659749"/>
                    <a:gd name="connsiteX2" fmla="*/ 1371600 w 2788920"/>
                    <a:gd name="connsiteY2" fmla="*/ 636356 h 659749"/>
                    <a:gd name="connsiteX3" fmla="*/ 1318260 w 2788920"/>
                    <a:gd name="connsiteY3" fmla="*/ 202016 h 659749"/>
                    <a:gd name="connsiteX4" fmla="*/ 1264920 w 2788920"/>
                    <a:gd name="connsiteY4" fmla="*/ 19136 h 659749"/>
                    <a:gd name="connsiteX5" fmla="*/ 1417320 w 2788920"/>
                    <a:gd name="connsiteY5" fmla="*/ 57236 h 659749"/>
                    <a:gd name="connsiteX6" fmla="*/ 1386840 w 2788920"/>
                    <a:gd name="connsiteY6" fmla="*/ 202016 h 659749"/>
                    <a:gd name="connsiteX7" fmla="*/ 1478280 w 2788920"/>
                    <a:gd name="connsiteY7" fmla="*/ 628736 h 659749"/>
                    <a:gd name="connsiteX8" fmla="*/ 1554480 w 2788920"/>
                    <a:gd name="connsiteY8" fmla="*/ 255356 h 659749"/>
                    <a:gd name="connsiteX9" fmla="*/ 1623060 w 2788920"/>
                    <a:gd name="connsiteY9" fmla="*/ 643976 h 659749"/>
                    <a:gd name="connsiteX10" fmla="*/ 2788920 w 2788920"/>
                    <a:gd name="connsiteY10" fmla="*/ 613496 h 659749"/>
                    <a:gd name="connsiteX0" fmla="*/ 0 w 2788920"/>
                    <a:gd name="connsiteY0" fmla="*/ 621116 h 659749"/>
                    <a:gd name="connsiteX1" fmla="*/ 975360 w 2788920"/>
                    <a:gd name="connsiteY1" fmla="*/ 659216 h 659749"/>
                    <a:gd name="connsiteX2" fmla="*/ 1371600 w 2788920"/>
                    <a:gd name="connsiteY2" fmla="*/ 636356 h 659749"/>
                    <a:gd name="connsiteX3" fmla="*/ 1318260 w 2788920"/>
                    <a:gd name="connsiteY3" fmla="*/ 202016 h 659749"/>
                    <a:gd name="connsiteX4" fmla="*/ 1264920 w 2788920"/>
                    <a:gd name="connsiteY4" fmla="*/ 19136 h 659749"/>
                    <a:gd name="connsiteX5" fmla="*/ 1417320 w 2788920"/>
                    <a:gd name="connsiteY5" fmla="*/ 57236 h 659749"/>
                    <a:gd name="connsiteX6" fmla="*/ 1386840 w 2788920"/>
                    <a:gd name="connsiteY6" fmla="*/ 202016 h 659749"/>
                    <a:gd name="connsiteX7" fmla="*/ 1442561 w 2788920"/>
                    <a:gd name="connsiteY7" fmla="*/ 628736 h 659749"/>
                    <a:gd name="connsiteX8" fmla="*/ 1554480 w 2788920"/>
                    <a:gd name="connsiteY8" fmla="*/ 255356 h 659749"/>
                    <a:gd name="connsiteX9" fmla="*/ 1623060 w 2788920"/>
                    <a:gd name="connsiteY9" fmla="*/ 643976 h 659749"/>
                    <a:gd name="connsiteX10" fmla="*/ 2788920 w 2788920"/>
                    <a:gd name="connsiteY10" fmla="*/ 613496 h 659749"/>
                    <a:gd name="connsiteX0" fmla="*/ 0 w 2788920"/>
                    <a:gd name="connsiteY0" fmla="*/ 621116 h 659749"/>
                    <a:gd name="connsiteX1" fmla="*/ 975360 w 2788920"/>
                    <a:gd name="connsiteY1" fmla="*/ 659216 h 659749"/>
                    <a:gd name="connsiteX2" fmla="*/ 1371600 w 2788920"/>
                    <a:gd name="connsiteY2" fmla="*/ 636356 h 659749"/>
                    <a:gd name="connsiteX3" fmla="*/ 1318260 w 2788920"/>
                    <a:gd name="connsiteY3" fmla="*/ 202016 h 659749"/>
                    <a:gd name="connsiteX4" fmla="*/ 1264920 w 2788920"/>
                    <a:gd name="connsiteY4" fmla="*/ 19136 h 659749"/>
                    <a:gd name="connsiteX5" fmla="*/ 1417320 w 2788920"/>
                    <a:gd name="connsiteY5" fmla="*/ 57236 h 659749"/>
                    <a:gd name="connsiteX6" fmla="*/ 1386840 w 2788920"/>
                    <a:gd name="connsiteY6" fmla="*/ 202016 h 659749"/>
                    <a:gd name="connsiteX7" fmla="*/ 1442561 w 2788920"/>
                    <a:gd name="connsiteY7" fmla="*/ 628736 h 659749"/>
                    <a:gd name="connsiteX8" fmla="*/ 1554480 w 2788920"/>
                    <a:gd name="connsiteY8" fmla="*/ 255356 h 659749"/>
                    <a:gd name="connsiteX9" fmla="*/ 1623060 w 2788920"/>
                    <a:gd name="connsiteY9" fmla="*/ 643976 h 659749"/>
                    <a:gd name="connsiteX10" fmla="*/ 2788920 w 2788920"/>
                    <a:gd name="connsiteY10" fmla="*/ 613496 h 659749"/>
                    <a:gd name="connsiteX0" fmla="*/ 0 w 2788920"/>
                    <a:gd name="connsiteY0" fmla="*/ 621116 h 659749"/>
                    <a:gd name="connsiteX1" fmla="*/ 975360 w 2788920"/>
                    <a:gd name="connsiteY1" fmla="*/ 659216 h 659749"/>
                    <a:gd name="connsiteX2" fmla="*/ 1371600 w 2788920"/>
                    <a:gd name="connsiteY2" fmla="*/ 636356 h 659749"/>
                    <a:gd name="connsiteX3" fmla="*/ 1318260 w 2788920"/>
                    <a:gd name="connsiteY3" fmla="*/ 202016 h 659749"/>
                    <a:gd name="connsiteX4" fmla="*/ 1264920 w 2788920"/>
                    <a:gd name="connsiteY4" fmla="*/ 19136 h 659749"/>
                    <a:gd name="connsiteX5" fmla="*/ 1417320 w 2788920"/>
                    <a:gd name="connsiteY5" fmla="*/ 57236 h 659749"/>
                    <a:gd name="connsiteX6" fmla="*/ 1386840 w 2788920"/>
                    <a:gd name="connsiteY6" fmla="*/ 202016 h 659749"/>
                    <a:gd name="connsiteX7" fmla="*/ 1442561 w 2788920"/>
                    <a:gd name="connsiteY7" fmla="*/ 628736 h 659749"/>
                    <a:gd name="connsiteX8" fmla="*/ 1554480 w 2788920"/>
                    <a:gd name="connsiteY8" fmla="*/ 255356 h 659749"/>
                    <a:gd name="connsiteX9" fmla="*/ 1623060 w 2788920"/>
                    <a:gd name="connsiteY9" fmla="*/ 643976 h 659749"/>
                    <a:gd name="connsiteX10" fmla="*/ 2788920 w 2788920"/>
                    <a:gd name="connsiteY10" fmla="*/ 613496 h 659749"/>
                    <a:gd name="connsiteX0" fmla="*/ 0 w 2788920"/>
                    <a:gd name="connsiteY0" fmla="*/ 610550 h 649183"/>
                    <a:gd name="connsiteX1" fmla="*/ 975360 w 2788920"/>
                    <a:gd name="connsiteY1" fmla="*/ 648650 h 649183"/>
                    <a:gd name="connsiteX2" fmla="*/ 1371600 w 2788920"/>
                    <a:gd name="connsiteY2" fmla="*/ 625790 h 649183"/>
                    <a:gd name="connsiteX3" fmla="*/ 1318260 w 2788920"/>
                    <a:gd name="connsiteY3" fmla="*/ 191450 h 649183"/>
                    <a:gd name="connsiteX4" fmla="*/ 1264920 w 2788920"/>
                    <a:gd name="connsiteY4" fmla="*/ 8570 h 649183"/>
                    <a:gd name="connsiteX5" fmla="*/ 1417320 w 2788920"/>
                    <a:gd name="connsiteY5" fmla="*/ 46670 h 649183"/>
                    <a:gd name="connsiteX6" fmla="*/ 1360646 w 2788920"/>
                    <a:gd name="connsiteY6" fmla="*/ 193831 h 649183"/>
                    <a:gd name="connsiteX7" fmla="*/ 1442561 w 2788920"/>
                    <a:gd name="connsiteY7" fmla="*/ 618170 h 649183"/>
                    <a:gd name="connsiteX8" fmla="*/ 1554480 w 2788920"/>
                    <a:gd name="connsiteY8" fmla="*/ 244790 h 649183"/>
                    <a:gd name="connsiteX9" fmla="*/ 1623060 w 2788920"/>
                    <a:gd name="connsiteY9" fmla="*/ 633410 h 649183"/>
                    <a:gd name="connsiteX10" fmla="*/ 2788920 w 2788920"/>
                    <a:gd name="connsiteY10" fmla="*/ 602930 h 649183"/>
                    <a:gd name="connsiteX0" fmla="*/ 0 w 2788920"/>
                    <a:gd name="connsiteY0" fmla="*/ 610550 h 649183"/>
                    <a:gd name="connsiteX1" fmla="*/ 975360 w 2788920"/>
                    <a:gd name="connsiteY1" fmla="*/ 648650 h 649183"/>
                    <a:gd name="connsiteX2" fmla="*/ 1371600 w 2788920"/>
                    <a:gd name="connsiteY2" fmla="*/ 625790 h 649183"/>
                    <a:gd name="connsiteX3" fmla="*/ 1318260 w 2788920"/>
                    <a:gd name="connsiteY3" fmla="*/ 191450 h 649183"/>
                    <a:gd name="connsiteX4" fmla="*/ 1264920 w 2788920"/>
                    <a:gd name="connsiteY4" fmla="*/ 8570 h 649183"/>
                    <a:gd name="connsiteX5" fmla="*/ 1417320 w 2788920"/>
                    <a:gd name="connsiteY5" fmla="*/ 46670 h 649183"/>
                    <a:gd name="connsiteX6" fmla="*/ 1360646 w 2788920"/>
                    <a:gd name="connsiteY6" fmla="*/ 193831 h 649183"/>
                    <a:gd name="connsiteX7" fmla="*/ 1442561 w 2788920"/>
                    <a:gd name="connsiteY7" fmla="*/ 618170 h 649183"/>
                    <a:gd name="connsiteX8" fmla="*/ 1554480 w 2788920"/>
                    <a:gd name="connsiteY8" fmla="*/ 244790 h 649183"/>
                    <a:gd name="connsiteX9" fmla="*/ 1623060 w 2788920"/>
                    <a:gd name="connsiteY9" fmla="*/ 633410 h 649183"/>
                    <a:gd name="connsiteX10" fmla="*/ 2788920 w 2788920"/>
                    <a:gd name="connsiteY10" fmla="*/ 602930 h 649183"/>
                    <a:gd name="connsiteX0" fmla="*/ 0 w 2788920"/>
                    <a:gd name="connsiteY0" fmla="*/ 610550 h 649183"/>
                    <a:gd name="connsiteX1" fmla="*/ 975360 w 2788920"/>
                    <a:gd name="connsiteY1" fmla="*/ 648650 h 649183"/>
                    <a:gd name="connsiteX2" fmla="*/ 1371600 w 2788920"/>
                    <a:gd name="connsiteY2" fmla="*/ 625790 h 649183"/>
                    <a:gd name="connsiteX3" fmla="*/ 1318260 w 2788920"/>
                    <a:gd name="connsiteY3" fmla="*/ 191450 h 649183"/>
                    <a:gd name="connsiteX4" fmla="*/ 1264920 w 2788920"/>
                    <a:gd name="connsiteY4" fmla="*/ 8570 h 649183"/>
                    <a:gd name="connsiteX5" fmla="*/ 1417320 w 2788920"/>
                    <a:gd name="connsiteY5" fmla="*/ 46670 h 649183"/>
                    <a:gd name="connsiteX6" fmla="*/ 1360646 w 2788920"/>
                    <a:gd name="connsiteY6" fmla="*/ 193831 h 649183"/>
                    <a:gd name="connsiteX7" fmla="*/ 1442561 w 2788920"/>
                    <a:gd name="connsiteY7" fmla="*/ 618170 h 649183"/>
                    <a:gd name="connsiteX8" fmla="*/ 1554480 w 2788920"/>
                    <a:gd name="connsiteY8" fmla="*/ 244790 h 649183"/>
                    <a:gd name="connsiteX9" fmla="*/ 1623060 w 2788920"/>
                    <a:gd name="connsiteY9" fmla="*/ 633410 h 649183"/>
                    <a:gd name="connsiteX10" fmla="*/ 2788920 w 2788920"/>
                    <a:gd name="connsiteY10" fmla="*/ 602930 h 649183"/>
                    <a:gd name="connsiteX0" fmla="*/ 0 w 2788920"/>
                    <a:gd name="connsiteY0" fmla="*/ 621091 h 659724"/>
                    <a:gd name="connsiteX1" fmla="*/ 975360 w 2788920"/>
                    <a:gd name="connsiteY1" fmla="*/ 659191 h 659724"/>
                    <a:gd name="connsiteX2" fmla="*/ 1371600 w 2788920"/>
                    <a:gd name="connsiteY2" fmla="*/ 636331 h 659724"/>
                    <a:gd name="connsiteX3" fmla="*/ 1318260 w 2788920"/>
                    <a:gd name="connsiteY3" fmla="*/ 201991 h 659724"/>
                    <a:gd name="connsiteX4" fmla="*/ 1264920 w 2788920"/>
                    <a:gd name="connsiteY4" fmla="*/ 19111 h 659724"/>
                    <a:gd name="connsiteX5" fmla="*/ 1417320 w 2788920"/>
                    <a:gd name="connsiteY5" fmla="*/ 57211 h 659724"/>
                    <a:gd name="connsiteX6" fmla="*/ 1360646 w 2788920"/>
                    <a:gd name="connsiteY6" fmla="*/ 204372 h 659724"/>
                    <a:gd name="connsiteX7" fmla="*/ 1442561 w 2788920"/>
                    <a:gd name="connsiteY7" fmla="*/ 628711 h 659724"/>
                    <a:gd name="connsiteX8" fmla="*/ 1554480 w 2788920"/>
                    <a:gd name="connsiteY8" fmla="*/ 255331 h 659724"/>
                    <a:gd name="connsiteX9" fmla="*/ 1623060 w 2788920"/>
                    <a:gd name="connsiteY9" fmla="*/ 643951 h 659724"/>
                    <a:gd name="connsiteX10" fmla="*/ 2788920 w 2788920"/>
                    <a:gd name="connsiteY10" fmla="*/ 613471 h 659724"/>
                    <a:gd name="connsiteX0" fmla="*/ 0 w 2788920"/>
                    <a:gd name="connsiteY0" fmla="*/ 613924 h 652557"/>
                    <a:gd name="connsiteX1" fmla="*/ 975360 w 2788920"/>
                    <a:gd name="connsiteY1" fmla="*/ 652024 h 652557"/>
                    <a:gd name="connsiteX2" fmla="*/ 1371600 w 2788920"/>
                    <a:gd name="connsiteY2" fmla="*/ 629164 h 652557"/>
                    <a:gd name="connsiteX3" fmla="*/ 1318260 w 2788920"/>
                    <a:gd name="connsiteY3" fmla="*/ 194824 h 652557"/>
                    <a:gd name="connsiteX4" fmla="*/ 1264920 w 2788920"/>
                    <a:gd name="connsiteY4" fmla="*/ 11944 h 652557"/>
                    <a:gd name="connsiteX5" fmla="*/ 1417320 w 2788920"/>
                    <a:gd name="connsiteY5" fmla="*/ 50044 h 652557"/>
                    <a:gd name="connsiteX6" fmla="*/ 1360646 w 2788920"/>
                    <a:gd name="connsiteY6" fmla="*/ 197205 h 652557"/>
                    <a:gd name="connsiteX7" fmla="*/ 1442561 w 2788920"/>
                    <a:gd name="connsiteY7" fmla="*/ 621544 h 652557"/>
                    <a:gd name="connsiteX8" fmla="*/ 1554480 w 2788920"/>
                    <a:gd name="connsiteY8" fmla="*/ 248164 h 652557"/>
                    <a:gd name="connsiteX9" fmla="*/ 1623060 w 2788920"/>
                    <a:gd name="connsiteY9" fmla="*/ 636784 h 652557"/>
                    <a:gd name="connsiteX10" fmla="*/ 2788920 w 2788920"/>
                    <a:gd name="connsiteY10" fmla="*/ 606304 h 652557"/>
                    <a:gd name="connsiteX0" fmla="*/ 0 w 2788920"/>
                    <a:gd name="connsiteY0" fmla="*/ 613924 h 652557"/>
                    <a:gd name="connsiteX1" fmla="*/ 975360 w 2788920"/>
                    <a:gd name="connsiteY1" fmla="*/ 652024 h 652557"/>
                    <a:gd name="connsiteX2" fmla="*/ 1371600 w 2788920"/>
                    <a:gd name="connsiteY2" fmla="*/ 629164 h 652557"/>
                    <a:gd name="connsiteX3" fmla="*/ 1318260 w 2788920"/>
                    <a:gd name="connsiteY3" fmla="*/ 194824 h 652557"/>
                    <a:gd name="connsiteX4" fmla="*/ 1264920 w 2788920"/>
                    <a:gd name="connsiteY4" fmla="*/ 11944 h 652557"/>
                    <a:gd name="connsiteX5" fmla="*/ 1417320 w 2788920"/>
                    <a:gd name="connsiteY5" fmla="*/ 50044 h 652557"/>
                    <a:gd name="connsiteX6" fmla="*/ 1360646 w 2788920"/>
                    <a:gd name="connsiteY6" fmla="*/ 197205 h 652557"/>
                    <a:gd name="connsiteX7" fmla="*/ 1442561 w 2788920"/>
                    <a:gd name="connsiteY7" fmla="*/ 621544 h 652557"/>
                    <a:gd name="connsiteX8" fmla="*/ 1554480 w 2788920"/>
                    <a:gd name="connsiteY8" fmla="*/ 248164 h 652557"/>
                    <a:gd name="connsiteX9" fmla="*/ 1623060 w 2788920"/>
                    <a:gd name="connsiteY9" fmla="*/ 636784 h 652557"/>
                    <a:gd name="connsiteX10" fmla="*/ 2788920 w 2788920"/>
                    <a:gd name="connsiteY10" fmla="*/ 606304 h 652557"/>
                    <a:gd name="connsiteX0" fmla="*/ 0 w 2788920"/>
                    <a:gd name="connsiteY0" fmla="*/ 613924 h 652557"/>
                    <a:gd name="connsiteX1" fmla="*/ 975360 w 2788920"/>
                    <a:gd name="connsiteY1" fmla="*/ 652024 h 652557"/>
                    <a:gd name="connsiteX2" fmla="*/ 1371600 w 2788920"/>
                    <a:gd name="connsiteY2" fmla="*/ 629164 h 652557"/>
                    <a:gd name="connsiteX3" fmla="*/ 1318260 w 2788920"/>
                    <a:gd name="connsiteY3" fmla="*/ 194824 h 652557"/>
                    <a:gd name="connsiteX4" fmla="*/ 1264920 w 2788920"/>
                    <a:gd name="connsiteY4" fmla="*/ 11944 h 652557"/>
                    <a:gd name="connsiteX5" fmla="*/ 1417320 w 2788920"/>
                    <a:gd name="connsiteY5" fmla="*/ 50044 h 652557"/>
                    <a:gd name="connsiteX6" fmla="*/ 1360646 w 2788920"/>
                    <a:gd name="connsiteY6" fmla="*/ 197205 h 652557"/>
                    <a:gd name="connsiteX7" fmla="*/ 1442561 w 2788920"/>
                    <a:gd name="connsiteY7" fmla="*/ 621544 h 652557"/>
                    <a:gd name="connsiteX8" fmla="*/ 1554480 w 2788920"/>
                    <a:gd name="connsiteY8" fmla="*/ 248164 h 652557"/>
                    <a:gd name="connsiteX9" fmla="*/ 1623060 w 2788920"/>
                    <a:gd name="connsiteY9" fmla="*/ 636784 h 652557"/>
                    <a:gd name="connsiteX10" fmla="*/ 2788920 w 2788920"/>
                    <a:gd name="connsiteY10" fmla="*/ 606304 h 652557"/>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554480 w 2788920"/>
                    <a:gd name="connsiteY8" fmla="*/ 255571 h 659964"/>
                    <a:gd name="connsiteX9" fmla="*/ 1623060 w 2788920"/>
                    <a:gd name="connsiteY9" fmla="*/ 644191 h 659964"/>
                    <a:gd name="connsiteX10" fmla="*/ 2788920 w 2788920"/>
                    <a:gd name="connsiteY10"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554480 w 2788920"/>
                    <a:gd name="connsiteY8" fmla="*/ 255571 h 659964"/>
                    <a:gd name="connsiteX9" fmla="*/ 1623060 w 2788920"/>
                    <a:gd name="connsiteY9" fmla="*/ 644191 h 659964"/>
                    <a:gd name="connsiteX10" fmla="*/ 2788920 w 2788920"/>
                    <a:gd name="connsiteY10"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623060 w 2788920"/>
                    <a:gd name="connsiteY10" fmla="*/ 644191 h 659964"/>
                    <a:gd name="connsiteX11" fmla="*/ 2788920 w 2788920"/>
                    <a:gd name="connsiteY11"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623060 w 2788920"/>
                    <a:gd name="connsiteY10" fmla="*/ 644191 h 659964"/>
                    <a:gd name="connsiteX11" fmla="*/ 2788920 w 2788920"/>
                    <a:gd name="connsiteY11"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48289 w 2788920"/>
                    <a:gd name="connsiteY10" fmla="*/ 386539 h 659964"/>
                    <a:gd name="connsiteX11" fmla="*/ 1623060 w 2788920"/>
                    <a:gd name="connsiteY11" fmla="*/ 644191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48289 w 2788920"/>
                    <a:gd name="connsiteY10" fmla="*/ 386539 h 659964"/>
                    <a:gd name="connsiteX11" fmla="*/ 1623060 w 2788920"/>
                    <a:gd name="connsiteY11" fmla="*/ 644191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48289 w 2788920"/>
                    <a:gd name="connsiteY10" fmla="*/ 386539 h 659964"/>
                    <a:gd name="connsiteX11" fmla="*/ 1515904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48289 w 2788920"/>
                    <a:gd name="connsiteY10" fmla="*/ 386539 h 659964"/>
                    <a:gd name="connsiteX11" fmla="*/ 1515904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48289 w 2788920"/>
                    <a:gd name="connsiteY10" fmla="*/ 386539 h 659964"/>
                    <a:gd name="connsiteX11" fmla="*/ 1468279 w 2788920"/>
                    <a:gd name="connsiteY11" fmla="*/ 627522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48289 w 2788920"/>
                    <a:gd name="connsiteY10" fmla="*/ 386539 h 659964"/>
                    <a:gd name="connsiteX11" fmla="*/ 1468279 w 2788920"/>
                    <a:gd name="connsiteY11" fmla="*/ 627522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48289 w 2788920"/>
                    <a:gd name="connsiteY10" fmla="*/ 386539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48289 w 2788920"/>
                    <a:gd name="connsiteY10" fmla="*/ 386539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48289 w 2788920"/>
                    <a:gd name="connsiteY10" fmla="*/ 386539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54480 w 2788920"/>
                    <a:gd name="connsiteY9" fmla="*/ 255571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54480 w 2788920"/>
                    <a:gd name="connsiteY9" fmla="*/ 255571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54480 w 2788920"/>
                    <a:gd name="connsiteY9" fmla="*/ 255571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54480 w 2788920"/>
                    <a:gd name="connsiteY9" fmla="*/ 255571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54480 w 2788920"/>
                    <a:gd name="connsiteY9" fmla="*/ 255571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02092 w 2788920"/>
                    <a:gd name="connsiteY9" fmla="*/ 241284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02092 w 2788920"/>
                    <a:gd name="connsiteY9" fmla="*/ 241284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09236 w 2788920"/>
                    <a:gd name="connsiteY9" fmla="*/ 257953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09236 w 2788920"/>
                    <a:gd name="connsiteY9" fmla="*/ 257953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09236 w 2788920"/>
                    <a:gd name="connsiteY9" fmla="*/ 257953 h 659964"/>
                    <a:gd name="connsiteX10" fmla="*/ 1510189 w 2788920"/>
                    <a:gd name="connsiteY10" fmla="*/ 403208 h 659964"/>
                    <a:gd name="connsiteX11" fmla="*/ 1458755 w 2788920"/>
                    <a:gd name="connsiteY11" fmla="*/ 637047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09236 w 2788920"/>
                    <a:gd name="connsiteY9" fmla="*/ 257953 h 659964"/>
                    <a:gd name="connsiteX10" fmla="*/ 1510189 w 2788920"/>
                    <a:gd name="connsiteY10" fmla="*/ 403208 h 659964"/>
                    <a:gd name="connsiteX11" fmla="*/ 1458755 w 2788920"/>
                    <a:gd name="connsiteY11" fmla="*/ 637047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09236 w 2788920"/>
                    <a:gd name="connsiteY9" fmla="*/ 257953 h 659964"/>
                    <a:gd name="connsiteX10" fmla="*/ 1510189 w 2788920"/>
                    <a:gd name="connsiteY10" fmla="*/ 403208 h 659964"/>
                    <a:gd name="connsiteX11" fmla="*/ 1458755 w 2788920"/>
                    <a:gd name="connsiteY11" fmla="*/ 637047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09236 w 2788920"/>
                    <a:gd name="connsiteY9" fmla="*/ 257953 h 659964"/>
                    <a:gd name="connsiteX10" fmla="*/ 1510189 w 2788920"/>
                    <a:gd name="connsiteY10" fmla="*/ 403208 h 659964"/>
                    <a:gd name="connsiteX11" fmla="*/ 1458755 w 2788920"/>
                    <a:gd name="connsiteY11" fmla="*/ 637047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81614 w 2788920"/>
                    <a:gd name="connsiteY8" fmla="*/ 405588 h 659964"/>
                    <a:gd name="connsiteX9" fmla="*/ 1509236 w 2788920"/>
                    <a:gd name="connsiteY9" fmla="*/ 257953 h 659964"/>
                    <a:gd name="connsiteX10" fmla="*/ 1510189 w 2788920"/>
                    <a:gd name="connsiteY10" fmla="*/ 403208 h 659964"/>
                    <a:gd name="connsiteX11" fmla="*/ 1458755 w 2788920"/>
                    <a:gd name="connsiteY11" fmla="*/ 637047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81614 w 2788920"/>
                    <a:gd name="connsiteY8" fmla="*/ 405588 h 659964"/>
                    <a:gd name="connsiteX9" fmla="*/ 1509236 w 2788920"/>
                    <a:gd name="connsiteY9" fmla="*/ 257953 h 659964"/>
                    <a:gd name="connsiteX10" fmla="*/ 1510189 w 2788920"/>
                    <a:gd name="connsiteY10" fmla="*/ 403208 h 659964"/>
                    <a:gd name="connsiteX11" fmla="*/ 1458755 w 2788920"/>
                    <a:gd name="connsiteY11" fmla="*/ 637047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81614 w 2788920"/>
                    <a:gd name="connsiteY8" fmla="*/ 405588 h 659964"/>
                    <a:gd name="connsiteX9" fmla="*/ 1509236 w 2788920"/>
                    <a:gd name="connsiteY9" fmla="*/ 257953 h 659964"/>
                    <a:gd name="connsiteX10" fmla="*/ 1510189 w 2788920"/>
                    <a:gd name="connsiteY10" fmla="*/ 403208 h 659964"/>
                    <a:gd name="connsiteX11" fmla="*/ 1458755 w 2788920"/>
                    <a:gd name="connsiteY11" fmla="*/ 637047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81614 w 2788920"/>
                    <a:gd name="connsiteY8" fmla="*/ 405588 h 659964"/>
                    <a:gd name="connsiteX9" fmla="*/ 1509236 w 2788920"/>
                    <a:gd name="connsiteY9" fmla="*/ 257953 h 659964"/>
                    <a:gd name="connsiteX10" fmla="*/ 1510189 w 2788920"/>
                    <a:gd name="connsiteY10" fmla="*/ 403208 h 659964"/>
                    <a:gd name="connsiteX11" fmla="*/ 1458755 w 2788920"/>
                    <a:gd name="connsiteY11" fmla="*/ 637047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81614 w 2788920"/>
                    <a:gd name="connsiteY8" fmla="*/ 405588 h 659964"/>
                    <a:gd name="connsiteX9" fmla="*/ 1509236 w 2788920"/>
                    <a:gd name="connsiteY9" fmla="*/ 257953 h 659964"/>
                    <a:gd name="connsiteX10" fmla="*/ 1510189 w 2788920"/>
                    <a:gd name="connsiteY10" fmla="*/ 403208 h 659964"/>
                    <a:gd name="connsiteX11" fmla="*/ 1458755 w 2788920"/>
                    <a:gd name="connsiteY11" fmla="*/ 637047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81614 w 2788920"/>
                    <a:gd name="connsiteY8" fmla="*/ 405588 h 659964"/>
                    <a:gd name="connsiteX9" fmla="*/ 1509236 w 2788920"/>
                    <a:gd name="connsiteY9" fmla="*/ 257953 h 659964"/>
                    <a:gd name="connsiteX10" fmla="*/ 1510189 w 2788920"/>
                    <a:gd name="connsiteY10" fmla="*/ 403208 h 659964"/>
                    <a:gd name="connsiteX11" fmla="*/ 1458755 w 2788920"/>
                    <a:gd name="connsiteY11" fmla="*/ 637047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81614 w 2788920"/>
                    <a:gd name="connsiteY8" fmla="*/ 405588 h 659964"/>
                    <a:gd name="connsiteX9" fmla="*/ 1509236 w 2788920"/>
                    <a:gd name="connsiteY9" fmla="*/ 257953 h 659964"/>
                    <a:gd name="connsiteX10" fmla="*/ 1510189 w 2788920"/>
                    <a:gd name="connsiteY10" fmla="*/ 403208 h 659964"/>
                    <a:gd name="connsiteX11" fmla="*/ 1458755 w 2788920"/>
                    <a:gd name="connsiteY11" fmla="*/ 637047 h 659964"/>
                    <a:gd name="connsiteX12" fmla="*/ 2788920 w 2788920"/>
                    <a:gd name="connsiteY12" fmla="*/ 613711 h 659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88920" h="659964">
                      <a:moveTo>
                        <a:pt x="0" y="621331"/>
                      </a:moveTo>
                      <a:cubicBezTo>
                        <a:pt x="441960" y="653716"/>
                        <a:pt x="746760" y="656891"/>
                        <a:pt x="975360" y="659431"/>
                      </a:cubicBezTo>
                      <a:cubicBezTo>
                        <a:pt x="1203960" y="661971"/>
                        <a:pt x="1263650" y="655621"/>
                        <a:pt x="1371600" y="636571"/>
                      </a:cubicBezTo>
                      <a:cubicBezTo>
                        <a:pt x="1380232" y="490393"/>
                        <a:pt x="1355090" y="400351"/>
                        <a:pt x="1318260" y="202231"/>
                      </a:cubicBezTo>
                      <a:cubicBezTo>
                        <a:pt x="1193324" y="181753"/>
                        <a:pt x="1217454" y="60150"/>
                        <a:pt x="1264920" y="19351"/>
                      </a:cubicBezTo>
                      <a:cubicBezTo>
                        <a:pt x="1312386" y="-21448"/>
                        <a:pt x="1401367" y="7524"/>
                        <a:pt x="1417320" y="57451"/>
                      </a:cubicBezTo>
                      <a:cubicBezTo>
                        <a:pt x="1433273" y="107378"/>
                        <a:pt x="1421923" y="171274"/>
                        <a:pt x="1360646" y="204612"/>
                      </a:cubicBezTo>
                      <a:cubicBezTo>
                        <a:pt x="1405096" y="418924"/>
                        <a:pt x="1389856" y="510999"/>
                        <a:pt x="1433036" y="633713"/>
                      </a:cubicBezTo>
                      <a:cubicBezTo>
                        <a:pt x="1459547" y="505284"/>
                        <a:pt x="1470105" y="489249"/>
                        <a:pt x="1481614" y="405588"/>
                      </a:cubicBezTo>
                      <a:cubicBezTo>
                        <a:pt x="1414542" y="338595"/>
                        <a:pt x="1435418" y="246443"/>
                        <a:pt x="1509236" y="257953"/>
                      </a:cubicBezTo>
                      <a:cubicBezTo>
                        <a:pt x="1583054" y="269463"/>
                        <a:pt x="1594010" y="367012"/>
                        <a:pt x="1510189" y="403208"/>
                      </a:cubicBezTo>
                      <a:cubicBezTo>
                        <a:pt x="1478757" y="541797"/>
                        <a:pt x="1506777" y="432498"/>
                        <a:pt x="1458755" y="637047"/>
                      </a:cubicBezTo>
                      <a:cubicBezTo>
                        <a:pt x="1733075" y="623077"/>
                        <a:pt x="2209800" y="660066"/>
                        <a:pt x="2788920" y="613711"/>
                      </a:cubicBezTo>
                    </a:path>
                  </a:pathLst>
                </a:custGeom>
                <a:noFill/>
                <a:ln>
                  <a:solidFill>
                    <a:srgbClr val="E579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316" name="流程图: 终止 29">
                  <a:extLst>
                    <a:ext uri="{FF2B5EF4-FFF2-40B4-BE49-F238E27FC236}">
                      <a16:creationId xmlns:a16="http://schemas.microsoft.com/office/drawing/2014/main" id="{E23AE433-7A76-4379-806E-54B45545A7DA}"/>
                    </a:ext>
                  </a:extLst>
                </p:cNvPr>
                <p:cNvSpPr/>
                <p:nvPr/>
              </p:nvSpPr>
              <p:spPr>
                <a:xfrm>
                  <a:off x="933427" y="2363015"/>
                  <a:ext cx="243238" cy="116259"/>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2245 w 21645"/>
                    <a:gd name="connsiteY0" fmla="*/ 0 h 21600"/>
                    <a:gd name="connsiteX1" fmla="*/ 18170 w 21645"/>
                    <a:gd name="connsiteY1" fmla="*/ 0 h 21600"/>
                    <a:gd name="connsiteX2" fmla="*/ 21645 w 21645"/>
                    <a:gd name="connsiteY2" fmla="*/ 10800 h 21600"/>
                    <a:gd name="connsiteX3" fmla="*/ 18170 w 21645"/>
                    <a:gd name="connsiteY3" fmla="*/ 21600 h 21600"/>
                    <a:gd name="connsiteX4" fmla="*/ 3520 w 21645"/>
                    <a:gd name="connsiteY4" fmla="*/ 21600 h 21600"/>
                    <a:gd name="connsiteX5" fmla="*/ 45 w 21645"/>
                    <a:gd name="connsiteY5" fmla="*/ 10800 h 21600"/>
                    <a:gd name="connsiteX6" fmla="*/ 2245 w 21645"/>
                    <a:gd name="connsiteY6" fmla="*/ 0 h 21600"/>
                    <a:gd name="connsiteX0" fmla="*/ 2201 w 21601"/>
                    <a:gd name="connsiteY0" fmla="*/ 0 h 21600"/>
                    <a:gd name="connsiteX1" fmla="*/ 18126 w 21601"/>
                    <a:gd name="connsiteY1" fmla="*/ 0 h 21600"/>
                    <a:gd name="connsiteX2" fmla="*/ 21601 w 21601"/>
                    <a:gd name="connsiteY2" fmla="*/ 10800 h 21600"/>
                    <a:gd name="connsiteX3" fmla="*/ 18126 w 21601"/>
                    <a:gd name="connsiteY3" fmla="*/ 21600 h 21600"/>
                    <a:gd name="connsiteX4" fmla="*/ 2292 w 21601"/>
                    <a:gd name="connsiteY4" fmla="*/ 20648 h 21600"/>
                    <a:gd name="connsiteX5" fmla="*/ 1 w 21601"/>
                    <a:gd name="connsiteY5" fmla="*/ 10800 h 21600"/>
                    <a:gd name="connsiteX6" fmla="*/ 2201 w 21601"/>
                    <a:gd name="connsiteY6" fmla="*/ 0 h 21600"/>
                    <a:gd name="connsiteX0" fmla="*/ 2201 w 21646"/>
                    <a:gd name="connsiteY0" fmla="*/ 0 h 21600"/>
                    <a:gd name="connsiteX1" fmla="*/ 18126 w 21646"/>
                    <a:gd name="connsiteY1" fmla="*/ 0 h 21600"/>
                    <a:gd name="connsiteX2" fmla="*/ 21601 w 21646"/>
                    <a:gd name="connsiteY2" fmla="*/ 10800 h 21600"/>
                    <a:gd name="connsiteX3" fmla="*/ 19401 w 21646"/>
                    <a:gd name="connsiteY3" fmla="*/ 21600 h 21600"/>
                    <a:gd name="connsiteX4" fmla="*/ 2292 w 21646"/>
                    <a:gd name="connsiteY4" fmla="*/ 20648 h 21600"/>
                    <a:gd name="connsiteX5" fmla="*/ 1 w 21646"/>
                    <a:gd name="connsiteY5" fmla="*/ 10800 h 21600"/>
                    <a:gd name="connsiteX6" fmla="*/ 2201 w 21646"/>
                    <a:gd name="connsiteY6" fmla="*/ 0 h 21600"/>
                    <a:gd name="connsiteX0" fmla="*/ 2201 w 21602"/>
                    <a:gd name="connsiteY0" fmla="*/ 0 h 21600"/>
                    <a:gd name="connsiteX1" fmla="*/ 19218 w 21602"/>
                    <a:gd name="connsiteY1" fmla="*/ 0 h 21600"/>
                    <a:gd name="connsiteX2" fmla="*/ 21601 w 21602"/>
                    <a:gd name="connsiteY2" fmla="*/ 10800 h 21600"/>
                    <a:gd name="connsiteX3" fmla="*/ 19401 w 21602"/>
                    <a:gd name="connsiteY3" fmla="*/ 21600 h 21600"/>
                    <a:gd name="connsiteX4" fmla="*/ 2292 w 21602"/>
                    <a:gd name="connsiteY4" fmla="*/ 20648 h 21600"/>
                    <a:gd name="connsiteX5" fmla="*/ 1 w 21602"/>
                    <a:gd name="connsiteY5" fmla="*/ 10800 h 21600"/>
                    <a:gd name="connsiteX6" fmla="*/ 2201 w 21602"/>
                    <a:gd name="connsiteY6" fmla="*/ 0 h 21600"/>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515 w 21601"/>
                    <a:gd name="connsiteY3" fmla="*/ 20171 h 20648"/>
                    <a:gd name="connsiteX4" fmla="*/ 2292 w 21601"/>
                    <a:gd name="connsiteY4" fmla="*/ 20648 h 20648"/>
                    <a:gd name="connsiteX5" fmla="*/ 1 w 21601"/>
                    <a:gd name="connsiteY5" fmla="*/ 10800 h 20648"/>
                    <a:gd name="connsiteX6" fmla="*/ 2201 w 21601"/>
                    <a:gd name="connsiteY6" fmla="*/ 0 h 20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1" h="20648">
                      <a:moveTo>
                        <a:pt x="2201" y="0"/>
                      </a:moveTo>
                      <a:lnTo>
                        <a:pt x="19423" y="357"/>
                      </a:lnTo>
                      <a:cubicBezTo>
                        <a:pt x="21342" y="357"/>
                        <a:pt x="21586" y="7498"/>
                        <a:pt x="21601" y="10800"/>
                      </a:cubicBezTo>
                      <a:cubicBezTo>
                        <a:pt x="21616" y="14102"/>
                        <a:pt x="21434" y="20171"/>
                        <a:pt x="19515" y="20171"/>
                      </a:cubicBezTo>
                      <a:lnTo>
                        <a:pt x="2292" y="20648"/>
                      </a:lnTo>
                      <a:cubicBezTo>
                        <a:pt x="373" y="20648"/>
                        <a:pt x="16" y="14241"/>
                        <a:pt x="1" y="10800"/>
                      </a:cubicBezTo>
                      <a:cubicBezTo>
                        <a:pt x="-14" y="7359"/>
                        <a:pt x="282" y="0"/>
                        <a:pt x="2201" y="0"/>
                      </a:cubicBezTo>
                      <a:close/>
                    </a:path>
                  </a:pathLst>
                </a:custGeom>
                <a:solidFill>
                  <a:srgbClr val="FFC08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latin typeface="Arial" panose="020B0604020202020204" pitchFamily="34" charset="0"/>
                    <a:cs typeface="Arial" panose="020B0604020202020204" pitchFamily="34" charset="0"/>
                  </a:endParaRPr>
                </a:p>
              </p:txBody>
            </p:sp>
            <p:sp>
              <p:nvSpPr>
                <p:cNvPr id="317" name="流程图: 终止 29">
                  <a:extLst>
                    <a:ext uri="{FF2B5EF4-FFF2-40B4-BE49-F238E27FC236}">
                      <a16:creationId xmlns:a16="http://schemas.microsoft.com/office/drawing/2014/main" id="{AE725E93-2D3F-492A-A711-0E8C31028799}"/>
                    </a:ext>
                  </a:extLst>
                </p:cNvPr>
                <p:cNvSpPr/>
                <p:nvPr/>
              </p:nvSpPr>
              <p:spPr>
                <a:xfrm>
                  <a:off x="1188799" y="2363015"/>
                  <a:ext cx="60809" cy="116259"/>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2245 w 21645"/>
                    <a:gd name="connsiteY0" fmla="*/ 0 h 21600"/>
                    <a:gd name="connsiteX1" fmla="*/ 18170 w 21645"/>
                    <a:gd name="connsiteY1" fmla="*/ 0 h 21600"/>
                    <a:gd name="connsiteX2" fmla="*/ 21645 w 21645"/>
                    <a:gd name="connsiteY2" fmla="*/ 10800 h 21600"/>
                    <a:gd name="connsiteX3" fmla="*/ 18170 w 21645"/>
                    <a:gd name="connsiteY3" fmla="*/ 21600 h 21600"/>
                    <a:gd name="connsiteX4" fmla="*/ 3520 w 21645"/>
                    <a:gd name="connsiteY4" fmla="*/ 21600 h 21600"/>
                    <a:gd name="connsiteX5" fmla="*/ 45 w 21645"/>
                    <a:gd name="connsiteY5" fmla="*/ 10800 h 21600"/>
                    <a:gd name="connsiteX6" fmla="*/ 2245 w 21645"/>
                    <a:gd name="connsiteY6" fmla="*/ 0 h 21600"/>
                    <a:gd name="connsiteX0" fmla="*/ 2201 w 21601"/>
                    <a:gd name="connsiteY0" fmla="*/ 0 h 21600"/>
                    <a:gd name="connsiteX1" fmla="*/ 18126 w 21601"/>
                    <a:gd name="connsiteY1" fmla="*/ 0 h 21600"/>
                    <a:gd name="connsiteX2" fmla="*/ 21601 w 21601"/>
                    <a:gd name="connsiteY2" fmla="*/ 10800 h 21600"/>
                    <a:gd name="connsiteX3" fmla="*/ 18126 w 21601"/>
                    <a:gd name="connsiteY3" fmla="*/ 21600 h 21600"/>
                    <a:gd name="connsiteX4" fmla="*/ 2292 w 21601"/>
                    <a:gd name="connsiteY4" fmla="*/ 20648 h 21600"/>
                    <a:gd name="connsiteX5" fmla="*/ 1 w 21601"/>
                    <a:gd name="connsiteY5" fmla="*/ 10800 h 21600"/>
                    <a:gd name="connsiteX6" fmla="*/ 2201 w 21601"/>
                    <a:gd name="connsiteY6" fmla="*/ 0 h 21600"/>
                    <a:gd name="connsiteX0" fmla="*/ 2201 w 21646"/>
                    <a:gd name="connsiteY0" fmla="*/ 0 h 21600"/>
                    <a:gd name="connsiteX1" fmla="*/ 18126 w 21646"/>
                    <a:gd name="connsiteY1" fmla="*/ 0 h 21600"/>
                    <a:gd name="connsiteX2" fmla="*/ 21601 w 21646"/>
                    <a:gd name="connsiteY2" fmla="*/ 10800 h 21600"/>
                    <a:gd name="connsiteX3" fmla="*/ 19401 w 21646"/>
                    <a:gd name="connsiteY3" fmla="*/ 21600 h 21600"/>
                    <a:gd name="connsiteX4" fmla="*/ 2292 w 21646"/>
                    <a:gd name="connsiteY4" fmla="*/ 20648 h 21600"/>
                    <a:gd name="connsiteX5" fmla="*/ 1 w 21646"/>
                    <a:gd name="connsiteY5" fmla="*/ 10800 h 21600"/>
                    <a:gd name="connsiteX6" fmla="*/ 2201 w 21646"/>
                    <a:gd name="connsiteY6" fmla="*/ 0 h 21600"/>
                    <a:gd name="connsiteX0" fmla="*/ 2201 w 21602"/>
                    <a:gd name="connsiteY0" fmla="*/ 0 h 21600"/>
                    <a:gd name="connsiteX1" fmla="*/ 19218 w 21602"/>
                    <a:gd name="connsiteY1" fmla="*/ 0 h 21600"/>
                    <a:gd name="connsiteX2" fmla="*/ 21601 w 21602"/>
                    <a:gd name="connsiteY2" fmla="*/ 10800 h 21600"/>
                    <a:gd name="connsiteX3" fmla="*/ 19401 w 21602"/>
                    <a:gd name="connsiteY3" fmla="*/ 21600 h 21600"/>
                    <a:gd name="connsiteX4" fmla="*/ 2292 w 21602"/>
                    <a:gd name="connsiteY4" fmla="*/ 20648 h 21600"/>
                    <a:gd name="connsiteX5" fmla="*/ 1 w 21602"/>
                    <a:gd name="connsiteY5" fmla="*/ 10800 h 21600"/>
                    <a:gd name="connsiteX6" fmla="*/ 2201 w 21602"/>
                    <a:gd name="connsiteY6" fmla="*/ 0 h 21600"/>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515 w 21601"/>
                    <a:gd name="connsiteY3" fmla="*/ 20171 h 20648"/>
                    <a:gd name="connsiteX4" fmla="*/ 2292 w 21601"/>
                    <a:gd name="connsiteY4" fmla="*/ 20648 h 20648"/>
                    <a:gd name="connsiteX5" fmla="*/ 1 w 21601"/>
                    <a:gd name="connsiteY5" fmla="*/ 10800 h 20648"/>
                    <a:gd name="connsiteX6" fmla="*/ 2201 w 21601"/>
                    <a:gd name="connsiteY6" fmla="*/ 0 h 20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1" h="20648">
                      <a:moveTo>
                        <a:pt x="2201" y="0"/>
                      </a:moveTo>
                      <a:lnTo>
                        <a:pt x="19423" y="357"/>
                      </a:lnTo>
                      <a:cubicBezTo>
                        <a:pt x="21342" y="357"/>
                        <a:pt x="21586" y="7498"/>
                        <a:pt x="21601" y="10800"/>
                      </a:cubicBezTo>
                      <a:cubicBezTo>
                        <a:pt x="21616" y="14102"/>
                        <a:pt x="21434" y="20171"/>
                        <a:pt x="19515" y="20171"/>
                      </a:cubicBezTo>
                      <a:lnTo>
                        <a:pt x="2292" y="20648"/>
                      </a:lnTo>
                      <a:cubicBezTo>
                        <a:pt x="373" y="20648"/>
                        <a:pt x="16" y="14241"/>
                        <a:pt x="1" y="10800"/>
                      </a:cubicBezTo>
                      <a:cubicBezTo>
                        <a:pt x="-14" y="7359"/>
                        <a:pt x="282" y="0"/>
                        <a:pt x="2201" y="0"/>
                      </a:cubicBezTo>
                      <a:close/>
                    </a:path>
                  </a:pathLst>
                </a:custGeom>
                <a:solidFill>
                  <a:srgbClr val="F05F79"/>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latin typeface="Arial" panose="020B0604020202020204" pitchFamily="34" charset="0"/>
                    <a:cs typeface="Arial" panose="020B0604020202020204" pitchFamily="34" charset="0"/>
                  </a:endParaRPr>
                </a:p>
              </p:txBody>
            </p:sp>
            <p:sp>
              <p:nvSpPr>
                <p:cNvPr id="318" name="椭圆 317">
                  <a:extLst>
                    <a:ext uri="{FF2B5EF4-FFF2-40B4-BE49-F238E27FC236}">
                      <a16:creationId xmlns:a16="http://schemas.microsoft.com/office/drawing/2014/main" id="{BC08432C-C8B6-439F-8273-F3372FEE6D7B}"/>
                    </a:ext>
                  </a:extLst>
                </p:cNvPr>
                <p:cNvSpPr/>
                <p:nvPr/>
              </p:nvSpPr>
              <p:spPr>
                <a:xfrm>
                  <a:off x="1256259" y="2352854"/>
                  <a:ext cx="126929" cy="124491"/>
                </a:xfrm>
                <a:prstGeom prst="ellipse">
                  <a:avLst/>
                </a:prstGeom>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latin typeface="Arial" panose="020B0604020202020204" pitchFamily="34" charset="0"/>
                    <a:cs typeface="Arial" panose="020B0604020202020204" pitchFamily="34" charset="0"/>
                  </a:endParaRPr>
                </a:p>
              </p:txBody>
            </p:sp>
            <p:sp>
              <p:nvSpPr>
                <p:cNvPr id="319" name="流程图: 终止 29">
                  <a:extLst>
                    <a:ext uri="{FF2B5EF4-FFF2-40B4-BE49-F238E27FC236}">
                      <a16:creationId xmlns:a16="http://schemas.microsoft.com/office/drawing/2014/main" id="{D8EFFA16-BCA6-4E05-A882-C9D3D1CB5203}"/>
                    </a:ext>
                  </a:extLst>
                </p:cNvPr>
                <p:cNvSpPr/>
                <p:nvPr/>
              </p:nvSpPr>
              <p:spPr>
                <a:xfrm>
                  <a:off x="1525001" y="2358496"/>
                  <a:ext cx="304047" cy="107969"/>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2245 w 21645"/>
                    <a:gd name="connsiteY0" fmla="*/ 0 h 21600"/>
                    <a:gd name="connsiteX1" fmla="*/ 18170 w 21645"/>
                    <a:gd name="connsiteY1" fmla="*/ 0 h 21600"/>
                    <a:gd name="connsiteX2" fmla="*/ 21645 w 21645"/>
                    <a:gd name="connsiteY2" fmla="*/ 10800 h 21600"/>
                    <a:gd name="connsiteX3" fmla="*/ 18170 w 21645"/>
                    <a:gd name="connsiteY3" fmla="*/ 21600 h 21600"/>
                    <a:gd name="connsiteX4" fmla="*/ 3520 w 21645"/>
                    <a:gd name="connsiteY4" fmla="*/ 21600 h 21600"/>
                    <a:gd name="connsiteX5" fmla="*/ 45 w 21645"/>
                    <a:gd name="connsiteY5" fmla="*/ 10800 h 21600"/>
                    <a:gd name="connsiteX6" fmla="*/ 2245 w 21645"/>
                    <a:gd name="connsiteY6" fmla="*/ 0 h 21600"/>
                    <a:gd name="connsiteX0" fmla="*/ 2201 w 21601"/>
                    <a:gd name="connsiteY0" fmla="*/ 0 h 21600"/>
                    <a:gd name="connsiteX1" fmla="*/ 18126 w 21601"/>
                    <a:gd name="connsiteY1" fmla="*/ 0 h 21600"/>
                    <a:gd name="connsiteX2" fmla="*/ 21601 w 21601"/>
                    <a:gd name="connsiteY2" fmla="*/ 10800 h 21600"/>
                    <a:gd name="connsiteX3" fmla="*/ 18126 w 21601"/>
                    <a:gd name="connsiteY3" fmla="*/ 21600 h 21600"/>
                    <a:gd name="connsiteX4" fmla="*/ 2292 w 21601"/>
                    <a:gd name="connsiteY4" fmla="*/ 20648 h 21600"/>
                    <a:gd name="connsiteX5" fmla="*/ 1 w 21601"/>
                    <a:gd name="connsiteY5" fmla="*/ 10800 h 21600"/>
                    <a:gd name="connsiteX6" fmla="*/ 2201 w 21601"/>
                    <a:gd name="connsiteY6" fmla="*/ 0 h 21600"/>
                    <a:gd name="connsiteX0" fmla="*/ 2201 w 21646"/>
                    <a:gd name="connsiteY0" fmla="*/ 0 h 21600"/>
                    <a:gd name="connsiteX1" fmla="*/ 18126 w 21646"/>
                    <a:gd name="connsiteY1" fmla="*/ 0 h 21600"/>
                    <a:gd name="connsiteX2" fmla="*/ 21601 w 21646"/>
                    <a:gd name="connsiteY2" fmla="*/ 10800 h 21600"/>
                    <a:gd name="connsiteX3" fmla="*/ 19401 w 21646"/>
                    <a:gd name="connsiteY3" fmla="*/ 21600 h 21600"/>
                    <a:gd name="connsiteX4" fmla="*/ 2292 w 21646"/>
                    <a:gd name="connsiteY4" fmla="*/ 20648 h 21600"/>
                    <a:gd name="connsiteX5" fmla="*/ 1 w 21646"/>
                    <a:gd name="connsiteY5" fmla="*/ 10800 h 21600"/>
                    <a:gd name="connsiteX6" fmla="*/ 2201 w 21646"/>
                    <a:gd name="connsiteY6" fmla="*/ 0 h 21600"/>
                    <a:gd name="connsiteX0" fmla="*/ 2201 w 21602"/>
                    <a:gd name="connsiteY0" fmla="*/ 0 h 21600"/>
                    <a:gd name="connsiteX1" fmla="*/ 19218 w 21602"/>
                    <a:gd name="connsiteY1" fmla="*/ 0 h 21600"/>
                    <a:gd name="connsiteX2" fmla="*/ 21601 w 21602"/>
                    <a:gd name="connsiteY2" fmla="*/ 10800 h 21600"/>
                    <a:gd name="connsiteX3" fmla="*/ 19401 w 21602"/>
                    <a:gd name="connsiteY3" fmla="*/ 21600 h 21600"/>
                    <a:gd name="connsiteX4" fmla="*/ 2292 w 21602"/>
                    <a:gd name="connsiteY4" fmla="*/ 20648 h 21600"/>
                    <a:gd name="connsiteX5" fmla="*/ 1 w 21602"/>
                    <a:gd name="connsiteY5" fmla="*/ 10800 h 21600"/>
                    <a:gd name="connsiteX6" fmla="*/ 2201 w 21602"/>
                    <a:gd name="connsiteY6" fmla="*/ 0 h 21600"/>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515 w 21601"/>
                    <a:gd name="connsiteY3" fmla="*/ 20171 h 20648"/>
                    <a:gd name="connsiteX4" fmla="*/ 2292 w 21601"/>
                    <a:gd name="connsiteY4" fmla="*/ 20648 h 20648"/>
                    <a:gd name="connsiteX5" fmla="*/ 1 w 21601"/>
                    <a:gd name="connsiteY5" fmla="*/ 10800 h 20648"/>
                    <a:gd name="connsiteX6" fmla="*/ 2201 w 21601"/>
                    <a:gd name="connsiteY6" fmla="*/ 0 h 20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1" h="20648">
                      <a:moveTo>
                        <a:pt x="2201" y="0"/>
                      </a:moveTo>
                      <a:lnTo>
                        <a:pt x="19423" y="357"/>
                      </a:lnTo>
                      <a:cubicBezTo>
                        <a:pt x="21342" y="357"/>
                        <a:pt x="21586" y="7498"/>
                        <a:pt x="21601" y="10800"/>
                      </a:cubicBezTo>
                      <a:cubicBezTo>
                        <a:pt x="21616" y="14102"/>
                        <a:pt x="21434" y="20171"/>
                        <a:pt x="19515" y="20171"/>
                      </a:cubicBezTo>
                      <a:lnTo>
                        <a:pt x="2292" y="20648"/>
                      </a:lnTo>
                      <a:cubicBezTo>
                        <a:pt x="373" y="20648"/>
                        <a:pt x="16" y="14241"/>
                        <a:pt x="1" y="10800"/>
                      </a:cubicBezTo>
                      <a:cubicBezTo>
                        <a:pt x="-14" y="7359"/>
                        <a:pt x="282" y="0"/>
                        <a:pt x="2201" y="0"/>
                      </a:cubicBezTo>
                      <a:close/>
                    </a:path>
                  </a:pathLst>
                </a:custGeom>
                <a:solidFill>
                  <a:srgbClr val="F05F79"/>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latin typeface="Arial" panose="020B0604020202020204" pitchFamily="34" charset="0"/>
                    <a:cs typeface="Arial" panose="020B0604020202020204" pitchFamily="34" charset="0"/>
                  </a:endParaRPr>
                </a:p>
              </p:txBody>
            </p:sp>
            <p:sp>
              <p:nvSpPr>
                <p:cNvPr id="320" name="流程图: 终止 29">
                  <a:extLst>
                    <a:ext uri="{FF2B5EF4-FFF2-40B4-BE49-F238E27FC236}">
                      <a16:creationId xmlns:a16="http://schemas.microsoft.com/office/drawing/2014/main" id="{8B171BF1-405B-4857-8588-EF41933771EB}"/>
                    </a:ext>
                  </a:extLst>
                </p:cNvPr>
                <p:cNvSpPr/>
                <p:nvPr/>
              </p:nvSpPr>
              <p:spPr>
                <a:xfrm>
                  <a:off x="1830197" y="2363015"/>
                  <a:ext cx="243238" cy="116259"/>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2245 w 21645"/>
                    <a:gd name="connsiteY0" fmla="*/ 0 h 21600"/>
                    <a:gd name="connsiteX1" fmla="*/ 18170 w 21645"/>
                    <a:gd name="connsiteY1" fmla="*/ 0 h 21600"/>
                    <a:gd name="connsiteX2" fmla="*/ 21645 w 21645"/>
                    <a:gd name="connsiteY2" fmla="*/ 10800 h 21600"/>
                    <a:gd name="connsiteX3" fmla="*/ 18170 w 21645"/>
                    <a:gd name="connsiteY3" fmla="*/ 21600 h 21600"/>
                    <a:gd name="connsiteX4" fmla="*/ 3520 w 21645"/>
                    <a:gd name="connsiteY4" fmla="*/ 21600 h 21600"/>
                    <a:gd name="connsiteX5" fmla="*/ 45 w 21645"/>
                    <a:gd name="connsiteY5" fmla="*/ 10800 h 21600"/>
                    <a:gd name="connsiteX6" fmla="*/ 2245 w 21645"/>
                    <a:gd name="connsiteY6" fmla="*/ 0 h 21600"/>
                    <a:gd name="connsiteX0" fmla="*/ 2201 w 21601"/>
                    <a:gd name="connsiteY0" fmla="*/ 0 h 21600"/>
                    <a:gd name="connsiteX1" fmla="*/ 18126 w 21601"/>
                    <a:gd name="connsiteY1" fmla="*/ 0 h 21600"/>
                    <a:gd name="connsiteX2" fmla="*/ 21601 w 21601"/>
                    <a:gd name="connsiteY2" fmla="*/ 10800 h 21600"/>
                    <a:gd name="connsiteX3" fmla="*/ 18126 w 21601"/>
                    <a:gd name="connsiteY3" fmla="*/ 21600 h 21600"/>
                    <a:gd name="connsiteX4" fmla="*/ 2292 w 21601"/>
                    <a:gd name="connsiteY4" fmla="*/ 20648 h 21600"/>
                    <a:gd name="connsiteX5" fmla="*/ 1 w 21601"/>
                    <a:gd name="connsiteY5" fmla="*/ 10800 h 21600"/>
                    <a:gd name="connsiteX6" fmla="*/ 2201 w 21601"/>
                    <a:gd name="connsiteY6" fmla="*/ 0 h 21600"/>
                    <a:gd name="connsiteX0" fmla="*/ 2201 w 21646"/>
                    <a:gd name="connsiteY0" fmla="*/ 0 h 21600"/>
                    <a:gd name="connsiteX1" fmla="*/ 18126 w 21646"/>
                    <a:gd name="connsiteY1" fmla="*/ 0 h 21600"/>
                    <a:gd name="connsiteX2" fmla="*/ 21601 w 21646"/>
                    <a:gd name="connsiteY2" fmla="*/ 10800 h 21600"/>
                    <a:gd name="connsiteX3" fmla="*/ 19401 w 21646"/>
                    <a:gd name="connsiteY3" fmla="*/ 21600 h 21600"/>
                    <a:gd name="connsiteX4" fmla="*/ 2292 w 21646"/>
                    <a:gd name="connsiteY4" fmla="*/ 20648 h 21600"/>
                    <a:gd name="connsiteX5" fmla="*/ 1 w 21646"/>
                    <a:gd name="connsiteY5" fmla="*/ 10800 h 21600"/>
                    <a:gd name="connsiteX6" fmla="*/ 2201 w 21646"/>
                    <a:gd name="connsiteY6" fmla="*/ 0 h 21600"/>
                    <a:gd name="connsiteX0" fmla="*/ 2201 w 21602"/>
                    <a:gd name="connsiteY0" fmla="*/ 0 h 21600"/>
                    <a:gd name="connsiteX1" fmla="*/ 19218 w 21602"/>
                    <a:gd name="connsiteY1" fmla="*/ 0 h 21600"/>
                    <a:gd name="connsiteX2" fmla="*/ 21601 w 21602"/>
                    <a:gd name="connsiteY2" fmla="*/ 10800 h 21600"/>
                    <a:gd name="connsiteX3" fmla="*/ 19401 w 21602"/>
                    <a:gd name="connsiteY3" fmla="*/ 21600 h 21600"/>
                    <a:gd name="connsiteX4" fmla="*/ 2292 w 21602"/>
                    <a:gd name="connsiteY4" fmla="*/ 20648 h 21600"/>
                    <a:gd name="connsiteX5" fmla="*/ 1 w 21602"/>
                    <a:gd name="connsiteY5" fmla="*/ 10800 h 21600"/>
                    <a:gd name="connsiteX6" fmla="*/ 2201 w 21602"/>
                    <a:gd name="connsiteY6" fmla="*/ 0 h 21600"/>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515 w 21601"/>
                    <a:gd name="connsiteY3" fmla="*/ 20171 h 20648"/>
                    <a:gd name="connsiteX4" fmla="*/ 2292 w 21601"/>
                    <a:gd name="connsiteY4" fmla="*/ 20648 h 20648"/>
                    <a:gd name="connsiteX5" fmla="*/ 1 w 21601"/>
                    <a:gd name="connsiteY5" fmla="*/ 10800 h 20648"/>
                    <a:gd name="connsiteX6" fmla="*/ 2201 w 21601"/>
                    <a:gd name="connsiteY6" fmla="*/ 0 h 20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1" h="20648">
                      <a:moveTo>
                        <a:pt x="2201" y="0"/>
                      </a:moveTo>
                      <a:lnTo>
                        <a:pt x="19423" y="357"/>
                      </a:lnTo>
                      <a:cubicBezTo>
                        <a:pt x="21342" y="357"/>
                        <a:pt x="21586" y="7498"/>
                        <a:pt x="21601" y="10800"/>
                      </a:cubicBezTo>
                      <a:cubicBezTo>
                        <a:pt x="21616" y="14102"/>
                        <a:pt x="21434" y="20171"/>
                        <a:pt x="19515" y="20171"/>
                      </a:cubicBezTo>
                      <a:lnTo>
                        <a:pt x="2292" y="20648"/>
                      </a:lnTo>
                      <a:cubicBezTo>
                        <a:pt x="373" y="20648"/>
                        <a:pt x="16" y="14241"/>
                        <a:pt x="1" y="10800"/>
                      </a:cubicBezTo>
                      <a:cubicBezTo>
                        <a:pt x="-14" y="7359"/>
                        <a:pt x="282" y="0"/>
                        <a:pt x="2201" y="0"/>
                      </a:cubicBezTo>
                      <a:close/>
                    </a:path>
                  </a:pathLst>
                </a:custGeom>
                <a:solidFill>
                  <a:srgbClr val="FFC08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latin typeface="Arial" panose="020B0604020202020204" pitchFamily="34" charset="0"/>
                    <a:cs typeface="Arial" panose="020B0604020202020204" pitchFamily="34" charset="0"/>
                  </a:endParaRPr>
                </a:p>
              </p:txBody>
            </p:sp>
          </p:grpSp>
          <p:sp>
            <p:nvSpPr>
              <p:cNvPr id="321" name="文本框 320">
                <a:extLst>
                  <a:ext uri="{FF2B5EF4-FFF2-40B4-BE49-F238E27FC236}">
                    <a16:creationId xmlns:a16="http://schemas.microsoft.com/office/drawing/2014/main" id="{F386CB78-293D-49F6-AC4A-D0DF5C11FE6A}"/>
                  </a:ext>
                </a:extLst>
              </p:cNvPr>
              <p:cNvSpPr txBox="1"/>
              <p:nvPr/>
            </p:nvSpPr>
            <p:spPr>
              <a:xfrm>
                <a:off x="1367559" y="1861207"/>
                <a:ext cx="771864" cy="230832"/>
              </a:xfrm>
              <a:prstGeom prst="rect">
                <a:avLst/>
              </a:prstGeom>
              <a:noFill/>
            </p:spPr>
            <p:txBody>
              <a:bodyPr wrap="square" rtlCol="0">
                <a:spAutoFit/>
              </a:bodyPr>
              <a:lstStyle/>
              <a:p>
                <a:r>
                  <a:rPr lang="en-GB" sz="900" dirty="0">
                    <a:latin typeface="Arial" panose="020B0604020202020204" pitchFamily="34" charset="0"/>
                    <a:cs typeface="Arial" panose="020B0604020202020204" pitchFamily="34" charset="0"/>
                  </a:rPr>
                  <a:t>ISE</a:t>
                </a:r>
              </a:p>
            </p:txBody>
          </p:sp>
          <p:sp>
            <p:nvSpPr>
              <p:cNvPr id="322" name="文本框 321">
                <a:extLst>
                  <a:ext uri="{FF2B5EF4-FFF2-40B4-BE49-F238E27FC236}">
                    <a16:creationId xmlns:a16="http://schemas.microsoft.com/office/drawing/2014/main" id="{8ED6DAE5-7F71-4A49-AD00-1E210FD962C8}"/>
                  </a:ext>
                </a:extLst>
              </p:cNvPr>
              <p:cNvSpPr txBox="1"/>
              <p:nvPr/>
            </p:nvSpPr>
            <p:spPr>
              <a:xfrm>
                <a:off x="869735" y="2031640"/>
                <a:ext cx="699355" cy="230832"/>
              </a:xfrm>
              <a:prstGeom prst="rect">
                <a:avLst/>
              </a:prstGeom>
              <a:noFill/>
            </p:spPr>
            <p:txBody>
              <a:bodyPr wrap="square" rtlCol="0">
                <a:spAutoFit/>
              </a:bodyPr>
              <a:lstStyle/>
              <a:p>
                <a:r>
                  <a:rPr lang="en-GB" sz="900" dirty="0">
                    <a:latin typeface="Arial" panose="020B0604020202020204" pitchFamily="34" charset="0"/>
                    <a:cs typeface="Arial" panose="020B0604020202020204" pitchFamily="34" charset="0"/>
                  </a:rPr>
                  <a:t>5’Gluc</a:t>
                </a:r>
              </a:p>
            </p:txBody>
          </p:sp>
          <p:sp>
            <p:nvSpPr>
              <p:cNvPr id="323" name="文本框 322">
                <a:extLst>
                  <a:ext uri="{FF2B5EF4-FFF2-40B4-BE49-F238E27FC236}">
                    <a16:creationId xmlns:a16="http://schemas.microsoft.com/office/drawing/2014/main" id="{36BB77D3-B814-4953-8A11-5F5682ACA473}"/>
                  </a:ext>
                </a:extLst>
              </p:cNvPr>
              <p:cNvSpPr txBox="1"/>
              <p:nvPr/>
            </p:nvSpPr>
            <p:spPr>
              <a:xfrm>
                <a:off x="2289514" y="2034421"/>
                <a:ext cx="1094569" cy="230832"/>
              </a:xfrm>
              <a:prstGeom prst="rect">
                <a:avLst/>
              </a:prstGeom>
              <a:noFill/>
            </p:spPr>
            <p:txBody>
              <a:bodyPr wrap="square" rtlCol="0">
                <a:spAutoFit/>
              </a:bodyPr>
              <a:lstStyle/>
              <a:p>
                <a:r>
                  <a:rPr lang="en-GB" sz="900" dirty="0">
                    <a:latin typeface="Arial" panose="020B0604020202020204" pitchFamily="34" charset="0"/>
                    <a:cs typeface="Arial" panose="020B0604020202020204" pitchFamily="34" charset="0"/>
                  </a:rPr>
                  <a:t>3’Gluc</a:t>
                </a:r>
              </a:p>
            </p:txBody>
          </p:sp>
          <p:sp>
            <p:nvSpPr>
              <p:cNvPr id="324" name="文本框 323">
                <a:extLst>
                  <a:ext uri="{FF2B5EF4-FFF2-40B4-BE49-F238E27FC236}">
                    <a16:creationId xmlns:a16="http://schemas.microsoft.com/office/drawing/2014/main" id="{53D4A5C7-915A-4DEF-900F-1B2D36DC2317}"/>
                  </a:ext>
                </a:extLst>
              </p:cNvPr>
              <p:cNvSpPr txBox="1"/>
              <p:nvPr/>
            </p:nvSpPr>
            <p:spPr>
              <a:xfrm>
                <a:off x="1801220" y="2027305"/>
                <a:ext cx="1170402" cy="230832"/>
              </a:xfrm>
              <a:prstGeom prst="rect">
                <a:avLst/>
              </a:prstGeom>
              <a:noFill/>
            </p:spPr>
            <p:txBody>
              <a:bodyPr wrap="square" rtlCol="0">
                <a:spAutoFit/>
              </a:bodyPr>
              <a:lstStyle/>
              <a:p>
                <a:r>
                  <a:rPr lang="en-GB" sz="900" dirty="0">
                    <a:latin typeface="Arial" panose="020B0604020202020204" pitchFamily="34" charset="0"/>
                    <a:cs typeface="Arial" panose="020B0604020202020204" pitchFamily="34" charset="0"/>
                  </a:rPr>
                  <a:t>3’ intron</a:t>
                </a:r>
              </a:p>
            </p:txBody>
          </p:sp>
          <p:sp>
            <p:nvSpPr>
              <p:cNvPr id="325" name="文本框 324">
                <a:extLst>
                  <a:ext uri="{FF2B5EF4-FFF2-40B4-BE49-F238E27FC236}">
                    <a16:creationId xmlns:a16="http://schemas.microsoft.com/office/drawing/2014/main" id="{8195733D-0AEA-4EC2-9011-E7D9DA37FFEB}"/>
                  </a:ext>
                </a:extLst>
              </p:cNvPr>
              <p:cNvSpPr txBox="1"/>
              <p:nvPr/>
            </p:nvSpPr>
            <p:spPr>
              <a:xfrm>
                <a:off x="853349" y="2398360"/>
                <a:ext cx="1847540" cy="230832"/>
              </a:xfrm>
              <a:prstGeom prst="rect">
                <a:avLst/>
              </a:prstGeom>
              <a:noFill/>
            </p:spPr>
            <p:txBody>
              <a:bodyPr wrap="square" rtlCol="0">
                <a:spAutoFit/>
              </a:bodyPr>
              <a:lstStyle/>
              <a:p>
                <a:r>
                  <a:rPr lang="en-GB" sz="900" dirty="0">
                    <a:latin typeface="Arial" panose="020B0604020202020204" pitchFamily="34" charset="0"/>
                    <a:cs typeface="Arial" panose="020B0604020202020204" pitchFamily="34" charset="0"/>
                  </a:rPr>
                  <a:t>Reverted TAR</a:t>
                </a:r>
              </a:p>
            </p:txBody>
          </p:sp>
          <p:sp>
            <p:nvSpPr>
              <p:cNvPr id="329" name="文本框 328">
                <a:extLst>
                  <a:ext uri="{FF2B5EF4-FFF2-40B4-BE49-F238E27FC236}">
                    <a16:creationId xmlns:a16="http://schemas.microsoft.com/office/drawing/2014/main" id="{B252FAB8-2AEF-4ED7-AE73-CF29A1CBD03D}"/>
                  </a:ext>
                </a:extLst>
              </p:cNvPr>
              <p:cNvSpPr txBox="1"/>
              <p:nvPr/>
            </p:nvSpPr>
            <p:spPr>
              <a:xfrm>
                <a:off x="1383778" y="2680950"/>
                <a:ext cx="1669915" cy="230832"/>
              </a:xfrm>
              <a:prstGeom prst="rect">
                <a:avLst/>
              </a:prstGeom>
              <a:noFill/>
            </p:spPr>
            <p:txBody>
              <a:bodyPr wrap="square" rtlCol="0">
                <a:spAutoFit/>
              </a:bodyPr>
              <a:lstStyle/>
              <a:p>
                <a:r>
                  <a:rPr lang="en-GB" sz="900" dirty="0">
                    <a:latin typeface="Arial" panose="020B0604020202020204" pitchFamily="34" charset="0"/>
                    <a:cs typeface="Arial" panose="020B0604020202020204" pitchFamily="34" charset="0"/>
                  </a:rPr>
                  <a:t>R-TAR intron</a:t>
                </a:r>
              </a:p>
            </p:txBody>
          </p:sp>
          <p:cxnSp>
            <p:nvCxnSpPr>
              <p:cNvPr id="349" name="直接连接符 348">
                <a:extLst>
                  <a:ext uri="{FF2B5EF4-FFF2-40B4-BE49-F238E27FC236}">
                    <a16:creationId xmlns:a16="http://schemas.microsoft.com/office/drawing/2014/main" id="{4E821846-82AF-4AF1-BE8C-68A2F3255B1D}"/>
                  </a:ext>
                </a:extLst>
              </p:cNvPr>
              <p:cNvCxnSpPr>
                <a:cxnSpLocks/>
              </p:cNvCxnSpPr>
              <p:nvPr/>
            </p:nvCxnSpPr>
            <p:spPr>
              <a:xfrm>
                <a:off x="1370260" y="2680950"/>
                <a:ext cx="9720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15" name="组合 14">
            <a:extLst>
              <a:ext uri="{FF2B5EF4-FFF2-40B4-BE49-F238E27FC236}">
                <a16:creationId xmlns:a16="http://schemas.microsoft.com/office/drawing/2014/main" id="{874E6040-673B-670A-C0A5-DF9891050B6B}"/>
              </a:ext>
            </a:extLst>
          </p:cNvPr>
          <p:cNvGrpSpPr/>
          <p:nvPr/>
        </p:nvGrpSpPr>
        <p:grpSpPr>
          <a:xfrm>
            <a:off x="1530310" y="3596253"/>
            <a:ext cx="1840389" cy="1934110"/>
            <a:chOff x="2550966" y="6102350"/>
            <a:chExt cx="1840389" cy="1934110"/>
          </a:xfrm>
        </p:grpSpPr>
        <p:graphicFrame>
          <p:nvGraphicFramePr>
            <p:cNvPr id="354" name="对象 353">
              <a:extLst>
                <a:ext uri="{FF2B5EF4-FFF2-40B4-BE49-F238E27FC236}">
                  <a16:creationId xmlns:a16="http://schemas.microsoft.com/office/drawing/2014/main" id="{4AC1AC0C-0488-45EA-8B72-D9B3B6C3F9F2}"/>
                </a:ext>
              </a:extLst>
            </p:cNvPr>
            <p:cNvGraphicFramePr>
              <a:graphicFrameLocks noChangeAspect="1"/>
            </p:cNvGraphicFramePr>
            <p:nvPr>
              <p:extLst>
                <p:ext uri="{D42A27DB-BD31-4B8C-83A1-F6EECF244321}">
                  <p14:modId xmlns:p14="http://schemas.microsoft.com/office/powerpoint/2010/main" val="583867052"/>
                </p:ext>
              </p:extLst>
            </p:nvPr>
          </p:nvGraphicFramePr>
          <p:xfrm>
            <a:off x="3225718" y="6102350"/>
            <a:ext cx="1108075" cy="1800225"/>
          </p:xfrm>
          <a:graphic>
            <a:graphicData uri="http://schemas.openxmlformats.org/presentationml/2006/ole">
              <mc:AlternateContent xmlns:mc="http://schemas.openxmlformats.org/markup-compatibility/2006">
                <mc:Choice xmlns:v="urn:schemas-microsoft-com:vml" Requires="v">
                  <p:oleObj name="Prism 8" r:id="rId2" imgW="2102472" imgH="3288567" progId="Prism8.Document">
                    <p:embed/>
                  </p:oleObj>
                </mc:Choice>
                <mc:Fallback>
                  <p:oleObj name="Prism 8" r:id="rId2" imgW="2102472" imgH="3288567" progId="Prism8.Document">
                    <p:embed/>
                    <p:pic>
                      <p:nvPicPr>
                        <p:cNvPr id="354" name="对象 353">
                          <a:extLst>
                            <a:ext uri="{FF2B5EF4-FFF2-40B4-BE49-F238E27FC236}">
                              <a16:creationId xmlns:a16="http://schemas.microsoft.com/office/drawing/2014/main" id="{4AC1AC0C-0488-45EA-8B72-D9B3B6C3F9F2}"/>
                            </a:ext>
                          </a:extLst>
                        </p:cNvPr>
                        <p:cNvPicPr>
                          <a:picLocks noChangeAspect="1" noChangeArrowheads="1"/>
                        </p:cNvPicPr>
                        <p:nvPr/>
                      </p:nvPicPr>
                      <p:blipFill>
                        <a:blip r:embed="rId3"/>
                        <a:srcRect/>
                        <a:stretch>
                          <a:fillRect/>
                        </a:stretch>
                      </p:blipFill>
                      <p:spPr bwMode="auto">
                        <a:xfrm>
                          <a:off x="3225718" y="6102350"/>
                          <a:ext cx="1108075" cy="1800225"/>
                        </a:xfrm>
                        <a:prstGeom prst="rect">
                          <a:avLst/>
                        </a:prstGeom>
                        <a:noFill/>
                        <a:ln w="9525">
                          <a:noFill/>
                          <a:miter lim="800000"/>
                          <a:headEnd/>
                          <a:tailEnd/>
                        </a:ln>
                        <a:effectLst/>
                      </p:spPr>
                    </p:pic>
                  </p:oleObj>
                </mc:Fallback>
              </mc:AlternateContent>
            </a:graphicData>
          </a:graphic>
        </p:graphicFrame>
        <p:sp>
          <p:nvSpPr>
            <p:cNvPr id="370" name="文本框 369">
              <a:extLst>
                <a:ext uri="{FF2B5EF4-FFF2-40B4-BE49-F238E27FC236}">
                  <a16:creationId xmlns:a16="http://schemas.microsoft.com/office/drawing/2014/main" id="{BF44030E-8F2D-4C9D-A9E5-B0A8AF7B583D}"/>
                </a:ext>
              </a:extLst>
            </p:cNvPr>
            <p:cNvSpPr txBox="1"/>
            <p:nvPr/>
          </p:nvSpPr>
          <p:spPr>
            <a:xfrm rot="16200000">
              <a:off x="2487484" y="6709246"/>
              <a:ext cx="1366776" cy="230832"/>
            </a:xfrm>
            <a:prstGeom prst="rect">
              <a:avLst/>
            </a:prstGeom>
            <a:noFill/>
          </p:spPr>
          <p:txBody>
            <a:bodyPr wrap="square" rtlCol="0">
              <a:spAutoFit/>
            </a:bodyPr>
            <a:lstStyle/>
            <a:p>
              <a:pPr algn="ctr"/>
              <a:r>
                <a:rPr lang="en-GB" sz="900" dirty="0">
                  <a:latin typeface="Arial" panose="020B0604020202020204" pitchFamily="34" charset="0"/>
                  <a:cs typeface="Arial" panose="020B0604020202020204" pitchFamily="34" charset="0"/>
                </a:rPr>
                <a:t>% of un-spliced RNA</a:t>
              </a:r>
            </a:p>
          </p:txBody>
        </p:sp>
        <p:sp>
          <p:nvSpPr>
            <p:cNvPr id="371" name="文本框 370">
              <a:extLst>
                <a:ext uri="{FF2B5EF4-FFF2-40B4-BE49-F238E27FC236}">
                  <a16:creationId xmlns:a16="http://schemas.microsoft.com/office/drawing/2014/main" id="{7CA8C05B-E37C-458C-A333-E7F56235981D}"/>
                </a:ext>
              </a:extLst>
            </p:cNvPr>
            <p:cNvSpPr txBox="1"/>
            <p:nvPr/>
          </p:nvSpPr>
          <p:spPr>
            <a:xfrm rot="18900000">
              <a:off x="2550966" y="7805627"/>
              <a:ext cx="1451339" cy="230832"/>
            </a:xfrm>
            <a:prstGeom prst="rect">
              <a:avLst/>
            </a:prstGeom>
            <a:noFill/>
          </p:spPr>
          <p:txBody>
            <a:bodyPr wrap="square" rtlCol="0">
              <a:spAutoFit/>
            </a:bodyPr>
            <a:lstStyle/>
            <a:p>
              <a:pPr algn="r"/>
              <a:r>
                <a:rPr lang="en-GB" sz="900" dirty="0">
                  <a:latin typeface="Arial" panose="020B0604020202020204" pitchFamily="34" charset="0"/>
                  <a:cs typeface="Arial" panose="020B0604020202020204" pitchFamily="34" charset="0"/>
                </a:rPr>
                <a:t>No TAR intron</a:t>
              </a:r>
            </a:p>
          </p:txBody>
        </p:sp>
        <p:sp>
          <p:nvSpPr>
            <p:cNvPr id="372" name="文本框 371">
              <a:extLst>
                <a:ext uri="{FF2B5EF4-FFF2-40B4-BE49-F238E27FC236}">
                  <a16:creationId xmlns:a16="http://schemas.microsoft.com/office/drawing/2014/main" id="{20AAEC3E-9AB2-4CF2-8DC4-5C4E72DD9931}"/>
                </a:ext>
              </a:extLst>
            </p:cNvPr>
            <p:cNvSpPr txBox="1"/>
            <p:nvPr/>
          </p:nvSpPr>
          <p:spPr>
            <a:xfrm rot="18900000">
              <a:off x="2731986" y="7805627"/>
              <a:ext cx="1451339" cy="230832"/>
            </a:xfrm>
            <a:prstGeom prst="rect">
              <a:avLst/>
            </a:prstGeom>
            <a:noFill/>
          </p:spPr>
          <p:txBody>
            <a:bodyPr wrap="square" rtlCol="0">
              <a:spAutoFit/>
            </a:bodyPr>
            <a:lstStyle/>
            <a:p>
              <a:pPr algn="r"/>
              <a:r>
                <a:rPr lang="en-GB" sz="900" dirty="0">
                  <a:latin typeface="Arial" panose="020B0604020202020204" pitchFamily="34" charset="0"/>
                  <a:cs typeface="Arial" panose="020B0604020202020204" pitchFamily="34" charset="0"/>
                </a:rPr>
                <a:t>TAR intron</a:t>
              </a:r>
            </a:p>
          </p:txBody>
        </p:sp>
        <p:sp>
          <p:nvSpPr>
            <p:cNvPr id="373" name="文本框 372">
              <a:extLst>
                <a:ext uri="{FF2B5EF4-FFF2-40B4-BE49-F238E27FC236}">
                  <a16:creationId xmlns:a16="http://schemas.microsoft.com/office/drawing/2014/main" id="{5931FCAB-58A0-4CB1-BD9C-4C4B741D4DB4}"/>
                </a:ext>
              </a:extLst>
            </p:cNvPr>
            <p:cNvSpPr txBox="1"/>
            <p:nvPr/>
          </p:nvSpPr>
          <p:spPr>
            <a:xfrm rot="18900000">
              <a:off x="2940016" y="7805628"/>
              <a:ext cx="1451339" cy="230832"/>
            </a:xfrm>
            <a:prstGeom prst="rect">
              <a:avLst/>
            </a:prstGeom>
            <a:noFill/>
          </p:spPr>
          <p:txBody>
            <a:bodyPr wrap="square" rtlCol="0">
              <a:spAutoFit/>
            </a:bodyPr>
            <a:lstStyle/>
            <a:p>
              <a:pPr algn="r"/>
              <a:r>
                <a:rPr lang="en-GB" sz="900" dirty="0">
                  <a:latin typeface="Arial" panose="020B0604020202020204" pitchFamily="34" charset="0"/>
                  <a:cs typeface="Arial" panose="020B0604020202020204" pitchFamily="34" charset="0"/>
                </a:rPr>
                <a:t>R-TAR intron</a:t>
              </a:r>
            </a:p>
          </p:txBody>
        </p:sp>
      </p:grpSp>
      <p:grpSp>
        <p:nvGrpSpPr>
          <p:cNvPr id="16" name="组合 15">
            <a:extLst>
              <a:ext uri="{FF2B5EF4-FFF2-40B4-BE49-F238E27FC236}">
                <a16:creationId xmlns:a16="http://schemas.microsoft.com/office/drawing/2014/main" id="{A0424E7D-2FCA-7E55-3357-62E0090286D0}"/>
              </a:ext>
            </a:extLst>
          </p:cNvPr>
          <p:cNvGrpSpPr/>
          <p:nvPr/>
        </p:nvGrpSpPr>
        <p:grpSpPr>
          <a:xfrm>
            <a:off x="372320" y="3092513"/>
            <a:ext cx="2261762" cy="2479996"/>
            <a:chOff x="135525" y="4026335"/>
            <a:chExt cx="2261762" cy="2479996"/>
          </a:xfrm>
        </p:grpSpPr>
        <p:grpSp>
          <p:nvGrpSpPr>
            <p:cNvPr id="14" name="组合 13">
              <a:extLst>
                <a:ext uri="{FF2B5EF4-FFF2-40B4-BE49-F238E27FC236}">
                  <a16:creationId xmlns:a16="http://schemas.microsoft.com/office/drawing/2014/main" id="{2CB26D82-2B9A-9CC3-695E-91C5405A0061}"/>
                </a:ext>
              </a:extLst>
            </p:cNvPr>
            <p:cNvGrpSpPr/>
            <p:nvPr/>
          </p:nvGrpSpPr>
          <p:grpSpPr>
            <a:xfrm>
              <a:off x="135525" y="4283075"/>
              <a:ext cx="1761031" cy="2223256"/>
              <a:chOff x="135525" y="4283075"/>
              <a:chExt cx="1761031" cy="2223256"/>
            </a:xfrm>
          </p:grpSpPr>
          <p:sp>
            <p:nvSpPr>
              <p:cNvPr id="376" name="文本框 375">
                <a:extLst>
                  <a:ext uri="{FF2B5EF4-FFF2-40B4-BE49-F238E27FC236}">
                    <a16:creationId xmlns:a16="http://schemas.microsoft.com/office/drawing/2014/main" id="{EFE8CDC3-20CA-4D9E-9B59-3D0101CEE8DA}"/>
                  </a:ext>
                </a:extLst>
              </p:cNvPr>
              <p:cNvSpPr txBox="1"/>
              <p:nvPr/>
            </p:nvSpPr>
            <p:spPr>
              <a:xfrm rot="18900000">
                <a:off x="135525" y="6219353"/>
                <a:ext cx="1321385" cy="230832"/>
              </a:xfrm>
              <a:prstGeom prst="rect">
                <a:avLst/>
              </a:prstGeom>
              <a:noFill/>
            </p:spPr>
            <p:txBody>
              <a:bodyPr wrap="square" rtlCol="0">
                <a:spAutoFit/>
              </a:bodyPr>
              <a:lstStyle/>
              <a:p>
                <a:pPr algn="r"/>
                <a:r>
                  <a:rPr lang="en-GB" sz="900" dirty="0">
                    <a:latin typeface="Arial" panose="020B0604020202020204" pitchFamily="34" charset="0"/>
                    <a:cs typeface="Arial" panose="020B0604020202020204" pitchFamily="34" charset="0"/>
                  </a:rPr>
                  <a:t>No TAR intron</a:t>
                </a:r>
              </a:p>
            </p:txBody>
          </p:sp>
          <p:grpSp>
            <p:nvGrpSpPr>
              <p:cNvPr id="375" name="组合 374">
                <a:extLst>
                  <a:ext uri="{FF2B5EF4-FFF2-40B4-BE49-F238E27FC236}">
                    <a16:creationId xmlns:a16="http://schemas.microsoft.com/office/drawing/2014/main" id="{6EA07109-010E-4221-88EB-EC19B1DEFE6A}"/>
                  </a:ext>
                </a:extLst>
              </p:cNvPr>
              <p:cNvGrpSpPr/>
              <p:nvPr/>
            </p:nvGrpSpPr>
            <p:grpSpPr>
              <a:xfrm>
                <a:off x="567846" y="4283075"/>
                <a:ext cx="1235549" cy="2084388"/>
                <a:chOff x="5202116" y="2422861"/>
                <a:chExt cx="1121500" cy="1891985"/>
              </a:xfrm>
            </p:grpSpPr>
            <p:graphicFrame>
              <p:nvGraphicFramePr>
                <p:cNvPr id="353" name="对象 352">
                  <a:extLst>
                    <a:ext uri="{FF2B5EF4-FFF2-40B4-BE49-F238E27FC236}">
                      <a16:creationId xmlns:a16="http://schemas.microsoft.com/office/drawing/2014/main" id="{CD43FC89-5393-40DF-8E84-4B6F650AC8DF}"/>
                    </a:ext>
                  </a:extLst>
                </p:cNvPr>
                <p:cNvGraphicFramePr>
                  <a:graphicFrameLocks noChangeAspect="1"/>
                </p:cNvGraphicFramePr>
                <p:nvPr>
                  <p:extLst>
                    <p:ext uri="{D42A27DB-BD31-4B8C-83A1-F6EECF244321}">
                      <p14:modId xmlns:p14="http://schemas.microsoft.com/office/powerpoint/2010/main" val="2472558279"/>
                    </p:ext>
                  </p:extLst>
                </p:nvPr>
              </p:nvGraphicFramePr>
              <p:xfrm>
                <a:off x="5386990" y="2422861"/>
                <a:ext cx="936626" cy="1891985"/>
              </p:xfrm>
              <a:graphic>
                <a:graphicData uri="http://schemas.openxmlformats.org/presentationml/2006/ole">
                  <mc:AlternateContent xmlns:mc="http://schemas.openxmlformats.org/markup-compatibility/2006">
                    <mc:Choice xmlns:v="urn:schemas-microsoft-com:vml" Requires="v">
                      <p:oleObj name="Prism 8" r:id="rId4" imgW="1873786" imgH="3634675" progId="Prism8.Document">
                        <p:embed/>
                      </p:oleObj>
                    </mc:Choice>
                    <mc:Fallback>
                      <p:oleObj name="Prism 8" r:id="rId4" imgW="1873786" imgH="3634675" progId="Prism8.Document">
                        <p:embed/>
                        <p:pic>
                          <p:nvPicPr>
                            <p:cNvPr id="353" name="对象 352">
                              <a:extLst>
                                <a:ext uri="{FF2B5EF4-FFF2-40B4-BE49-F238E27FC236}">
                                  <a16:creationId xmlns:a16="http://schemas.microsoft.com/office/drawing/2014/main" id="{CD43FC89-5393-40DF-8E84-4B6F650AC8DF}"/>
                                </a:ext>
                              </a:extLst>
                            </p:cNvPr>
                            <p:cNvPicPr>
                              <a:picLocks noChangeAspect="1" noChangeArrowheads="1"/>
                            </p:cNvPicPr>
                            <p:nvPr/>
                          </p:nvPicPr>
                          <p:blipFill>
                            <a:blip r:embed="rId5"/>
                            <a:srcRect/>
                            <a:stretch>
                              <a:fillRect/>
                            </a:stretch>
                          </p:blipFill>
                          <p:spPr bwMode="auto">
                            <a:xfrm>
                              <a:off x="5386990" y="2422861"/>
                              <a:ext cx="936626" cy="1891985"/>
                            </a:xfrm>
                            <a:prstGeom prst="rect">
                              <a:avLst/>
                            </a:prstGeom>
                            <a:noFill/>
                            <a:ln w="9525">
                              <a:noFill/>
                              <a:miter lim="800000"/>
                              <a:headEnd/>
                              <a:tailEnd/>
                            </a:ln>
                            <a:effectLst/>
                          </p:spPr>
                        </p:pic>
                      </p:oleObj>
                    </mc:Fallback>
                  </mc:AlternateContent>
                </a:graphicData>
              </a:graphic>
            </p:graphicFrame>
            <p:sp>
              <p:nvSpPr>
                <p:cNvPr id="374" name="文本框 373">
                  <a:extLst>
                    <a:ext uri="{FF2B5EF4-FFF2-40B4-BE49-F238E27FC236}">
                      <a16:creationId xmlns:a16="http://schemas.microsoft.com/office/drawing/2014/main" id="{056B88EA-1E96-4132-94D3-9F2F7984F9C9}"/>
                    </a:ext>
                  </a:extLst>
                </p:cNvPr>
                <p:cNvSpPr txBox="1"/>
                <p:nvPr/>
              </p:nvSpPr>
              <p:spPr>
                <a:xfrm rot="16200000">
                  <a:off x="4694646" y="3084709"/>
                  <a:ext cx="1350179" cy="335240"/>
                </a:xfrm>
                <a:prstGeom prst="rect">
                  <a:avLst/>
                </a:prstGeom>
                <a:noFill/>
              </p:spPr>
              <p:txBody>
                <a:bodyPr wrap="square" rtlCol="0">
                  <a:spAutoFit/>
                </a:bodyPr>
                <a:lstStyle/>
                <a:p>
                  <a:pPr algn="ctr"/>
                  <a:r>
                    <a:rPr lang="en-GB" sz="900" dirty="0">
                      <a:latin typeface="Arial" panose="020B0604020202020204" pitchFamily="34" charset="0"/>
                      <a:cs typeface="Arial" panose="020B0604020202020204" pitchFamily="34" charset="0"/>
                    </a:rPr>
                    <a:t>Copy of mRNA relative to GAPDH</a:t>
                  </a:r>
                </a:p>
              </p:txBody>
            </p:sp>
          </p:grpSp>
          <p:sp>
            <p:nvSpPr>
              <p:cNvPr id="377" name="文本框 376">
                <a:extLst>
                  <a:ext uri="{FF2B5EF4-FFF2-40B4-BE49-F238E27FC236}">
                    <a16:creationId xmlns:a16="http://schemas.microsoft.com/office/drawing/2014/main" id="{1956BDAE-CA18-4C69-B357-3E31097B0837}"/>
                  </a:ext>
                </a:extLst>
              </p:cNvPr>
              <p:cNvSpPr txBox="1"/>
              <p:nvPr/>
            </p:nvSpPr>
            <p:spPr>
              <a:xfrm rot="18900000">
                <a:off x="212585" y="6275499"/>
                <a:ext cx="1480189" cy="230832"/>
              </a:xfrm>
              <a:prstGeom prst="rect">
                <a:avLst/>
              </a:prstGeom>
              <a:noFill/>
            </p:spPr>
            <p:txBody>
              <a:bodyPr wrap="square" rtlCol="0">
                <a:spAutoFit/>
              </a:bodyPr>
              <a:lstStyle/>
              <a:p>
                <a:pPr algn="r"/>
                <a:r>
                  <a:rPr lang="en-GB" sz="900" dirty="0">
                    <a:latin typeface="Arial" panose="020B0604020202020204" pitchFamily="34" charset="0"/>
                    <a:cs typeface="Arial" panose="020B0604020202020204" pitchFamily="34" charset="0"/>
                  </a:rPr>
                  <a:t>TAR intron</a:t>
                </a:r>
              </a:p>
            </p:txBody>
          </p:sp>
          <p:sp>
            <p:nvSpPr>
              <p:cNvPr id="378" name="文本框 377">
                <a:extLst>
                  <a:ext uri="{FF2B5EF4-FFF2-40B4-BE49-F238E27FC236}">
                    <a16:creationId xmlns:a16="http://schemas.microsoft.com/office/drawing/2014/main" id="{42967413-FD8D-46FE-B5D0-E67B159DBD64}"/>
                  </a:ext>
                </a:extLst>
              </p:cNvPr>
              <p:cNvSpPr txBox="1"/>
              <p:nvPr/>
            </p:nvSpPr>
            <p:spPr>
              <a:xfrm rot="18900000">
                <a:off x="416367" y="6275499"/>
                <a:ext cx="1480189" cy="230832"/>
              </a:xfrm>
              <a:prstGeom prst="rect">
                <a:avLst/>
              </a:prstGeom>
              <a:noFill/>
            </p:spPr>
            <p:txBody>
              <a:bodyPr wrap="square" rtlCol="0">
                <a:spAutoFit/>
              </a:bodyPr>
              <a:lstStyle/>
              <a:p>
                <a:pPr algn="r"/>
                <a:r>
                  <a:rPr lang="en-GB" sz="900" dirty="0">
                    <a:latin typeface="Arial" panose="020B0604020202020204" pitchFamily="34" charset="0"/>
                    <a:cs typeface="Arial" panose="020B0604020202020204" pitchFamily="34" charset="0"/>
                  </a:rPr>
                  <a:t>R-TAR intron</a:t>
                </a:r>
              </a:p>
            </p:txBody>
          </p:sp>
        </p:grpSp>
        <p:grpSp>
          <p:nvGrpSpPr>
            <p:cNvPr id="390" name="组合 389">
              <a:extLst>
                <a:ext uri="{FF2B5EF4-FFF2-40B4-BE49-F238E27FC236}">
                  <a16:creationId xmlns:a16="http://schemas.microsoft.com/office/drawing/2014/main" id="{E459B51C-97A2-414B-BA92-5139879F8F9F}"/>
                </a:ext>
              </a:extLst>
            </p:cNvPr>
            <p:cNvGrpSpPr/>
            <p:nvPr/>
          </p:nvGrpSpPr>
          <p:grpSpPr>
            <a:xfrm>
              <a:off x="649333" y="4026335"/>
              <a:ext cx="1747954" cy="371518"/>
              <a:chOff x="5129174" y="6018587"/>
              <a:chExt cx="1586605" cy="337224"/>
            </a:xfrm>
          </p:grpSpPr>
          <p:sp>
            <p:nvSpPr>
              <p:cNvPr id="386" name="流程图: 接点 385">
                <a:extLst>
                  <a:ext uri="{FF2B5EF4-FFF2-40B4-BE49-F238E27FC236}">
                    <a16:creationId xmlns:a16="http://schemas.microsoft.com/office/drawing/2014/main" id="{139CA8AB-C5B9-4DF8-B768-D1EC75258B9A}"/>
                  </a:ext>
                </a:extLst>
              </p:cNvPr>
              <p:cNvSpPr/>
              <p:nvPr/>
            </p:nvSpPr>
            <p:spPr>
              <a:xfrm>
                <a:off x="5145320" y="6217375"/>
                <a:ext cx="45719" cy="45719"/>
              </a:xfrm>
              <a:prstGeom prst="flowChartConnector">
                <a:avLst/>
              </a:prstGeom>
              <a:solidFill>
                <a:schemeClr val="bg2">
                  <a:lumMod val="50000"/>
                </a:schemeClr>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387" name="流程图: 过程 386">
                <a:extLst>
                  <a:ext uri="{FF2B5EF4-FFF2-40B4-BE49-F238E27FC236}">
                    <a16:creationId xmlns:a16="http://schemas.microsoft.com/office/drawing/2014/main" id="{2C3576DF-CC73-4971-B70A-40E427389EEB}"/>
                  </a:ext>
                </a:extLst>
              </p:cNvPr>
              <p:cNvSpPr/>
              <p:nvPr/>
            </p:nvSpPr>
            <p:spPr>
              <a:xfrm>
                <a:off x="5141579" y="6089914"/>
                <a:ext cx="55224" cy="55224"/>
              </a:xfrm>
              <a:prstGeom prst="flowChartProcess">
                <a:avLst/>
              </a:prstGeom>
              <a:solidFill>
                <a:srgbClr val="C0600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388" name="文本框 387">
                <a:extLst>
                  <a:ext uri="{FF2B5EF4-FFF2-40B4-BE49-F238E27FC236}">
                    <a16:creationId xmlns:a16="http://schemas.microsoft.com/office/drawing/2014/main" id="{460B4882-5B22-4631-902C-35E980B4CE4E}"/>
                  </a:ext>
                </a:extLst>
              </p:cNvPr>
              <p:cNvSpPr txBox="1"/>
              <p:nvPr/>
            </p:nvSpPr>
            <p:spPr>
              <a:xfrm>
                <a:off x="5129174" y="6018587"/>
                <a:ext cx="1567142" cy="209525"/>
              </a:xfrm>
              <a:prstGeom prst="rect">
                <a:avLst/>
              </a:prstGeom>
              <a:noFill/>
            </p:spPr>
            <p:txBody>
              <a:bodyPr wrap="square" rtlCol="0">
                <a:spAutoFit/>
              </a:bodyPr>
              <a:lstStyle/>
              <a:p>
                <a:r>
                  <a:rPr lang="en-GB" sz="900" dirty="0">
                    <a:latin typeface="Arial" panose="020B0604020202020204" pitchFamily="34" charset="0"/>
                    <a:cs typeface="Arial" panose="020B0604020202020204" pitchFamily="34" charset="0"/>
                  </a:rPr>
                  <a:t>Total </a:t>
                </a:r>
                <a:r>
                  <a:rPr lang="en-GB" sz="900" dirty="0" err="1">
                    <a:latin typeface="Arial" panose="020B0604020202020204" pitchFamily="34" charset="0"/>
                    <a:cs typeface="Arial" panose="020B0604020202020204" pitchFamily="34" charset="0"/>
                  </a:rPr>
                  <a:t>Gluc</a:t>
                </a:r>
                <a:r>
                  <a:rPr lang="en-GB" sz="900" dirty="0">
                    <a:latin typeface="Arial" panose="020B0604020202020204" pitchFamily="34" charset="0"/>
                    <a:cs typeface="Arial" panose="020B0604020202020204" pitchFamily="34" charset="0"/>
                  </a:rPr>
                  <a:t> mRNA</a:t>
                </a:r>
              </a:p>
            </p:txBody>
          </p:sp>
          <p:sp>
            <p:nvSpPr>
              <p:cNvPr id="389" name="文本框 388">
                <a:extLst>
                  <a:ext uri="{FF2B5EF4-FFF2-40B4-BE49-F238E27FC236}">
                    <a16:creationId xmlns:a16="http://schemas.microsoft.com/office/drawing/2014/main" id="{71807A34-D2B9-4B96-9F75-FA9BA0B5B3AD}"/>
                  </a:ext>
                </a:extLst>
              </p:cNvPr>
              <p:cNvSpPr txBox="1"/>
              <p:nvPr/>
            </p:nvSpPr>
            <p:spPr>
              <a:xfrm>
                <a:off x="5135953" y="6146286"/>
                <a:ext cx="1579826" cy="209525"/>
              </a:xfrm>
              <a:prstGeom prst="rect">
                <a:avLst/>
              </a:prstGeom>
              <a:noFill/>
            </p:spPr>
            <p:txBody>
              <a:bodyPr wrap="square" rtlCol="0">
                <a:spAutoFit/>
              </a:bodyPr>
              <a:lstStyle/>
              <a:p>
                <a:r>
                  <a:rPr lang="en-GB" sz="900" dirty="0">
                    <a:latin typeface="Arial" panose="020B0604020202020204" pitchFamily="34" charset="0"/>
                    <a:cs typeface="Arial" panose="020B0604020202020204" pitchFamily="34" charset="0"/>
                  </a:rPr>
                  <a:t>Un-spliced </a:t>
                </a:r>
                <a:r>
                  <a:rPr lang="en-GB" sz="900" dirty="0" err="1">
                    <a:latin typeface="Arial" panose="020B0604020202020204" pitchFamily="34" charset="0"/>
                    <a:cs typeface="Arial" panose="020B0604020202020204" pitchFamily="34" charset="0"/>
                  </a:rPr>
                  <a:t>Gluc</a:t>
                </a:r>
                <a:r>
                  <a:rPr lang="en-GB" sz="900" dirty="0">
                    <a:latin typeface="Arial" panose="020B0604020202020204" pitchFamily="34" charset="0"/>
                    <a:cs typeface="Arial" panose="020B0604020202020204" pitchFamily="34" charset="0"/>
                  </a:rPr>
                  <a:t> mRNA </a:t>
                </a:r>
              </a:p>
            </p:txBody>
          </p:sp>
        </p:grpSp>
      </p:grpSp>
      <p:grpSp>
        <p:nvGrpSpPr>
          <p:cNvPr id="13" name="组合 12">
            <a:extLst>
              <a:ext uri="{FF2B5EF4-FFF2-40B4-BE49-F238E27FC236}">
                <a16:creationId xmlns:a16="http://schemas.microsoft.com/office/drawing/2014/main" id="{FD07BCC0-7C9E-EEFD-86A5-C38940B2B58C}"/>
              </a:ext>
            </a:extLst>
          </p:cNvPr>
          <p:cNvGrpSpPr/>
          <p:nvPr/>
        </p:nvGrpSpPr>
        <p:grpSpPr>
          <a:xfrm>
            <a:off x="3644505" y="579620"/>
            <a:ext cx="2115741" cy="1900867"/>
            <a:chOff x="3369168" y="735004"/>
            <a:chExt cx="2115741" cy="1900867"/>
          </a:xfrm>
        </p:grpSpPr>
        <p:sp>
          <p:nvSpPr>
            <p:cNvPr id="367" name="文本框 366">
              <a:extLst>
                <a:ext uri="{FF2B5EF4-FFF2-40B4-BE49-F238E27FC236}">
                  <a16:creationId xmlns:a16="http://schemas.microsoft.com/office/drawing/2014/main" id="{AEC489D9-0922-4C84-A82D-7FC1B8D31826}"/>
                </a:ext>
              </a:extLst>
            </p:cNvPr>
            <p:cNvSpPr txBox="1"/>
            <p:nvPr/>
          </p:nvSpPr>
          <p:spPr>
            <a:xfrm rot="18900000">
              <a:off x="3369168" y="2405037"/>
              <a:ext cx="1252361" cy="230832"/>
            </a:xfrm>
            <a:prstGeom prst="rect">
              <a:avLst/>
            </a:prstGeom>
            <a:noFill/>
          </p:spPr>
          <p:txBody>
            <a:bodyPr wrap="square" rtlCol="0">
              <a:spAutoFit/>
            </a:bodyPr>
            <a:lstStyle/>
            <a:p>
              <a:pPr algn="r"/>
              <a:r>
                <a:rPr lang="en-GB" sz="900" dirty="0">
                  <a:latin typeface="Arial" panose="020B0604020202020204" pitchFamily="34" charset="0"/>
                  <a:cs typeface="Arial" panose="020B0604020202020204" pitchFamily="34" charset="0"/>
                </a:rPr>
                <a:t>No TAR intron</a:t>
              </a:r>
            </a:p>
          </p:txBody>
        </p:sp>
        <p:graphicFrame>
          <p:nvGraphicFramePr>
            <p:cNvPr id="352" name="对象 351">
              <a:extLst>
                <a:ext uri="{FF2B5EF4-FFF2-40B4-BE49-F238E27FC236}">
                  <a16:creationId xmlns:a16="http://schemas.microsoft.com/office/drawing/2014/main" id="{025F555C-6EA7-46F7-9012-EED50245367A}"/>
                </a:ext>
              </a:extLst>
            </p:cNvPr>
            <p:cNvGraphicFramePr>
              <a:graphicFrameLocks noChangeAspect="1"/>
            </p:cNvGraphicFramePr>
            <p:nvPr>
              <p:extLst>
                <p:ext uri="{D42A27DB-BD31-4B8C-83A1-F6EECF244321}">
                  <p14:modId xmlns:p14="http://schemas.microsoft.com/office/powerpoint/2010/main" val="2996290778"/>
                </p:ext>
              </p:extLst>
            </p:nvPr>
          </p:nvGraphicFramePr>
          <p:xfrm>
            <a:off x="3956146" y="798823"/>
            <a:ext cx="1528763" cy="1779587"/>
          </p:xfrm>
          <a:graphic>
            <a:graphicData uri="http://schemas.openxmlformats.org/presentationml/2006/ole">
              <mc:AlternateContent xmlns:mc="http://schemas.openxmlformats.org/markup-compatibility/2006">
                <mc:Choice xmlns:v="urn:schemas-microsoft-com:vml" Requires="v">
                  <p:oleObj name="Prism 8" r:id="rId6" imgW="2955994" imgH="3320620" progId="Prism8.Document">
                    <p:embed/>
                  </p:oleObj>
                </mc:Choice>
                <mc:Fallback>
                  <p:oleObj name="Prism 8" r:id="rId6" imgW="2955994" imgH="3320620" progId="Prism8.Document">
                    <p:embed/>
                    <p:pic>
                      <p:nvPicPr>
                        <p:cNvPr id="352" name="对象 351">
                          <a:extLst>
                            <a:ext uri="{FF2B5EF4-FFF2-40B4-BE49-F238E27FC236}">
                              <a16:creationId xmlns:a16="http://schemas.microsoft.com/office/drawing/2014/main" id="{025F555C-6EA7-46F7-9012-EED50245367A}"/>
                            </a:ext>
                          </a:extLst>
                        </p:cNvPr>
                        <p:cNvPicPr>
                          <a:picLocks noChangeAspect="1" noChangeArrowheads="1"/>
                        </p:cNvPicPr>
                        <p:nvPr/>
                      </p:nvPicPr>
                      <p:blipFill>
                        <a:blip r:embed="rId7"/>
                        <a:srcRect/>
                        <a:stretch>
                          <a:fillRect/>
                        </a:stretch>
                      </p:blipFill>
                      <p:spPr bwMode="auto">
                        <a:xfrm>
                          <a:off x="3956146" y="798823"/>
                          <a:ext cx="1528763" cy="1779587"/>
                        </a:xfrm>
                        <a:prstGeom prst="rect">
                          <a:avLst/>
                        </a:prstGeom>
                        <a:noFill/>
                        <a:ln w="9525">
                          <a:noFill/>
                          <a:miter lim="800000"/>
                          <a:headEnd/>
                          <a:tailEnd/>
                        </a:ln>
                        <a:effectLst/>
                      </p:spPr>
                    </p:pic>
                  </p:oleObj>
                </mc:Fallback>
              </mc:AlternateContent>
            </a:graphicData>
          </a:graphic>
        </p:graphicFrame>
        <p:sp>
          <p:nvSpPr>
            <p:cNvPr id="368" name="文本框 367">
              <a:extLst>
                <a:ext uri="{FF2B5EF4-FFF2-40B4-BE49-F238E27FC236}">
                  <a16:creationId xmlns:a16="http://schemas.microsoft.com/office/drawing/2014/main" id="{3BEE16CC-F965-4354-B55B-2584E5B2B150}"/>
                </a:ext>
              </a:extLst>
            </p:cNvPr>
            <p:cNvSpPr txBox="1"/>
            <p:nvPr/>
          </p:nvSpPr>
          <p:spPr>
            <a:xfrm rot="18900000">
              <a:off x="3796210" y="2396907"/>
              <a:ext cx="1252363" cy="230832"/>
            </a:xfrm>
            <a:prstGeom prst="rect">
              <a:avLst/>
            </a:prstGeom>
            <a:noFill/>
          </p:spPr>
          <p:txBody>
            <a:bodyPr wrap="square" rtlCol="0">
              <a:spAutoFit/>
            </a:bodyPr>
            <a:lstStyle/>
            <a:p>
              <a:pPr algn="r"/>
              <a:r>
                <a:rPr lang="en-GB" sz="900" dirty="0">
                  <a:latin typeface="Arial" panose="020B0604020202020204" pitchFamily="34" charset="0"/>
                  <a:cs typeface="Arial" panose="020B0604020202020204" pitchFamily="34" charset="0"/>
                </a:rPr>
                <a:t>TAR intron</a:t>
              </a:r>
            </a:p>
          </p:txBody>
        </p:sp>
        <p:sp>
          <p:nvSpPr>
            <p:cNvPr id="369" name="文本框 368">
              <a:extLst>
                <a:ext uri="{FF2B5EF4-FFF2-40B4-BE49-F238E27FC236}">
                  <a16:creationId xmlns:a16="http://schemas.microsoft.com/office/drawing/2014/main" id="{63274504-965D-435F-89D2-2AD50E768A22}"/>
                </a:ext>
              </a:extLst>
            </p:cNvPr>
            <p:cNvSpPr txBox="1"/>
            <p:nvPr/>
          </p:nvSpPr>
          <p:spPr>
            <a:xfrm rot="18900000">
              <a:off x="4224671" y="2405039"/>
              <a:ext cx="1252362" cy="230832"/>
            </a:xfrm>
            <a:prstGeom prst="rect">
              <a:avLst/>
            </a:prstGeom>
            <a:noFill/>
          </p:spPr>
          <p:txBody>
            <a:bodyPr wrap="square" rtlCol="0">
              <a:spAutoFit/>
            </a:bodyPr>
            <a:lstStyle/>
            <a:p>
              <a:pPr algn="r"/>
              <a:r>
                <a:rPr lang="en-GB" sz="900" dirty="0">
                  <a:latin typeface="Arial" panose="020B0604020202020204" pitchFamily="34" charset="0"/>
                  <a:cs typeface="Arial" panose="020B0604020202020204" pitchFamily="34" charset="0"/>
                </a:rPr>
                <a:t>R-TAR intron</a:t>
              </a:r>
            </a:p>
          </p:txBody>
        </p:sp>
        <p:sp>
          <p:nvSpPr>
            <p:cNvPr id="657" name="文本框 656">
              <a:extLst>
                <a:ext uri="{FF2B5EF4-FFF2-40B4-BE49-F238E27FC236}">
                  <a16:creationId xmlns:a16="http://schemas.microsoft.com/office/drawing/2014/main" id="{1809EC33-6C91-446A-A551-1631B4CF3CBE}"/>
                </a:ext>
              </a:extLst>
            </p:cNvPr>
            <p:cNvSpPr txBox="1"/>
            <p:nvPr/>
          </p:nvSpPr>
          <p:spPr>
            <a:xfrm rot="16200000">
              <a:off x="3026917" y="1424532"/>
              <a:ext cx="1609887" cy="230832"/>
            </a:xfrm>
            <a:prstGeom prst="rect">
              <a:avLst/>
            </a:prstGeom>
            <a:noFill/>
          </p:spPr>
          <p:txBody>
            <a:bodyPr wrap="square" rtlCol="0">
              <a:spAutoFit/>
            </a:bodyPr>
            <a:lstStyle/>
            <a:p>
              <a:pPr algn="ctr"/>
              <a:r>
                <a:rPr lang="en-US" altLang="zh-CN" sz="900" dirty="0">
                  <a:latin typeface="Arial" panose="020B0604020202020204" pitchFamily="34" charset="0"/>
                  <a:cs typeface="Arial" panose="020B0604020202020204" pitchFamily="34" charset="0"/>
                </a:rPr>
                <a:t>RLU</a:t>
              </a:r>
              <a:r>
                <a:rPr lang="en-GB" altLang="zh-CN" sz="900" dirty="0">
                  <a:latin typeface="Arial" panose="020B0604020202020204" pitchFamily="34" charset="0"/>
                  <a:cs typeface="Arial" panose="020B0604020202020204" pitchFamily="34" charset="0"/>
                </a:rPr>
                <a:t> of </a:t>
              </a:r>
              <a:r>
                <a:rPr lang="en-GB" altLang="zh-CN" sz="900" dirty="0" err="1">
                  <a:latin typeface="Arial" panose="020B0604020202020204" pitchFamily="34" charset="0"/>
                  <a:cs typeface="Arial" panose="020B0604020202020204" pitchFamily="34" charset="0"/>
                </a:rPr>
                <a:t>Gluc</a:t>
              </a:r>
              <a:r>
                <a:rPr lang="en-GB" altLang="zh-CN" sz="900" dirty="0">
                  <a:latin typeface="Arial" panose="020B0604020202020204" pitchFamily="34" charset="0"/>
                  <a:cs typeface="Arial" panose="020B0604020202020204" pitchFamily="34" charset="0"/>
                </a:rPr>
                <a:t> (</a:t>
              </a:r>
              <a:r>
                <a:rPr lang="en-GB" sz="900" dirty="0">
                  <a:latin typeface="Arial" panose="020B0604020202020204" pitchFamily="34" charset="0"/>
                  <a:cs typeface="Arial" panose="020B0604020202020204" pitchFamily="34" charset="0"/>
                </a:rPr>
                <a:t>Log10)</a:t>
              </a:r>
            </a:p>
          </p:txBody>
        </p:sp>
      </p:grpSp>
      <p:sp>
        <p:nvSpPr>
          <p:cNvPr id="315" name="文本框 314">
            <a:extLst>
              <a:ext uri="{FF2B5EF4-FFF2-40B4-BE49-F238E27FC236}">
                <a16:creationId xmlns:a16="http://schemas.microsoft.com/office/drawing/2014/main" id="{626F639E-EC5D-11A9-BF92-E8D7642CF42E}"/>
              </a:ext>
            </a:extLst>
          </p:cNvPr>
          <p:cNvSpPr txBox="1"/>
          <p:nvPr/>
        </p:nvSpPr>
        <p:spPr>
          <a:xfrm>
            <a:off x="88241" y="9629001"/>
            <a:ext cx="4669874" cy="276999"/>
          </a:xfrm>
          <a:prstGeom prst="rect">
            <a:avLst/>
          </a:prstGeom>
          <a:noFill/>
        </p:spPr>
        <p:txBody>
          <a:bodyPr wrap="square" rtlCol="0">
            <a:spAutoFit/>
          </a:bodyPr>
          <a:lstStyle/>
          <a:p>
            <a:r>
              <a:rPr lang="en-US" altLang="zh-CN" sz="1200" dirty="0">
                <a:latin typeface="Arial" panose="020B0604020202020204" pitchFamily="34" charset="0"/>
                <a:cs typeface="Arial" panose="020B0604020202020204" pitchFamily="34" charset="0"/>
              </a:rPr>
              <a:t>Fig.4 Dissection of the effect of TAR on the RNA splicing. </a:t>
            </a:r>
            <a:endParaRPr lang="en-GB" sz="1200" dirty="0">
              <a:latin typeface="Arial" panose="020B0604020202020204" pitchFamily="34" charset="0"/>
              <a:cs typeface="Arial" panose="020B0604020202020204" pitchFamily="34" charset="0"/>
            </a:endParaRPr>
          </a:p>
        </p:txBody>
      </p:sp>
      <p:sp>
        <p:nvSpPr>
          <p:cNvPr id="151" name="文本框 150">
            <a:extLst>
              <a:ext uri="{FF2B5EF4-FFF2-40B4-BE49-F238E27FC236}">
                <a16:creationId xmlns:a16="http://schemas.microsoft.com/office/drawing/2014/main" id="{CD2107EA-0316-0B7F-09A7-FB0A00977A09}"/>
              </a:ext>
            </a:extLst>
          </p:cNvPr>
          <p:cNvSpPr txBox="1"/>
          <p:nvPr/>
        </p:nvSpPr>
        <p:spPr>
          <a:xfrm>
            <a:off x="501078" y="5588037"/>
            <a:ext cx="5295766" cy="276999"/>
          </a:xfrm>
          <a:prstGeom prst="rect">
            <a:avLst/>
          </a:prstGeom>
          <a:noFill/>
        </p:spPr>
        <p:txBody>
          <a:bodyPr wrap="square" rtlCol="0">
            <a:spAutoFit/>
          </a:bodyPr>
          <a:lstStyle/>
          <a:p>
            <a:r>
              <a:rPr lang="en-US" altLang="zh-CN" sz="1200" dirty="0">
                <a:latin typeface="Arial" panose="020B0604020202020204" pitchFamily="34" charset="0"/>
                <a:cs typeface="Arial" panose="020B0604020202020204" pitchFamily="34" charset="0"/>
              </a:rPr>
              <a:t>Figure 4. Characterization of PST intron.</a:t>
            </a:r>
            <a:endParaRPr lang="en-GB" sz="1200" dirty="0">
              <a:latin typeface="Arial" panose="020B0604020202020204" pitchFamily="34" charset="0"/>
              <a:cs typeface="Arial" panose="020B0604020202020204" pitchFamily="34" charset="0"/>
            </a:endParaRPr>
          </a:p>
        </p:txBody>
      </p:sp>
      <p:sp>
        <p:nvSpPr>
          <p:cNvPr id="152" name="文本框 151">
            <a:extLst>
              <a:ext uri="{FF2B5EF4-FFF2-40B4-BE49-F238E27FC236}">
                <a16:creationId xmlns:a16="http://schemas.microsoft.com/office/drawing/2014/main" id="{2A2BA5F3-A9D8-0156-415D-3CAED38F5F05}"/>
              </a:ext>
            </a:extLst>
          </p:cNvPr>
          <p:cNvSpPr txBox="1"/>
          <p:nvPr/>
        </p:nvSpPr>
        <p:spPr>
          <a:xfrm>
            <a:off x="677909" y="556368"/>
            <a:ext cx="300959" cy="276999"/>
          </a:xfrm>
          <a:prstGeom prst="rect">
            <a:avLst/>
          </a:prstGeom>
          <a:noFill/>
        </p:spPr>
        <p:txBody>
          <a:bodyPr wrap="square" rtlCol="0">
            <a:spAutoFit/>
          </a:bodyPr>
          <a:lstStyle/>
          <a:p>
            <a:r>
              <a:rPr lang="en-GB" sz="1200" b="1" dirty="0">
                <a:latin typeface="Arial" panose="020B0604020202020204" pitchFamily="34" charset="0"/>
                <a:cs typeface="Arial" panose="020B0604020202020204" pitchFamily="34" charset="0"/>
              </a:rPr>
              <a:t>A</a:t>
            </a:r>
          </a:p>
        </p:txBody>
      </p:sp>
      <p:sp>
        <p:nvSpPr>
          <p:cNvPr id="153" name="文本框 152">
            <a:extLst>
              <a:ext uri="{FF2B5EF4-FFF2-40B4-BE49-F238E27FC236}">
                <a16:creationId xmlns:a16="http://schemas.microsoft.com/office/drawing/2014/main" id="{DF5DFE40-0900-DE43-1620-486C9B1F763F}"/>
              </a:ext>
            </a:extLst>
          </p:cNvPr>
          <p:cNvSpPr txBox="1"/>
          <p:nvPr/>
        </p:nvSpPr>
        <p:spPr>
          <a:xfrm>
            <a:off x="3328724" y="556368"/>
            <a:ext cx="300959" cy="276999"/>
          </a:xfrm>
          <a:prstGeom prst="rect">
            <a:avLst/>
          </a:prstGeom>
          <a:noFill/>
        </p:spPr>
        <p:txBody>
          <a:bodyPr wrap="square" rtlCol="0">
            <a:spAutoFit/>
          </a:bodyPr>
          <a:lstStyle/>
          <a:p>
            <a:r>
              <a:rPr lang="en-GB" sz="1200" b="1" dirty="0">
                <a:latin typeface="Arial" panose="020B0604020202020204" pitchFamily="34" charset="0"/>
                <a:cs typeface="Arial" panose="020B0604020202020204" pitchFamily="34" charset="0"/>
              </a:rPr>
              <a:t>B</a:t>
            </a:r>
          </a:p>
        </p:txBody>
      </p:sp>
      <p:sp>
        <p:nvSpPr>
          <p:cNvPr id="154" name="文本框 153">
            <a:extLst>
              <a:ext uri="{FF2B5EF4-FFF2-40B4-BE49-F238E27FC236}">
                <a16:creationId xmlns:a16="http://schemas.microsoft.com/office/drawing/2014/main" id="{B89096A1-0862-9058-8B76-23CA99C901A4}"/>
              </a:ext>
            </a:extLst>
          </p:cNvPr>
          <p:cNvSpPr txBox="1"/>
          <p:nvPr/>
        </p:nvSpPr>
        <p:spPr>
          <a:xfrm>
            <a:off x="677909" y="2521111"/>
            <a:ext cx="300959" cy="276999"/>
          </a:xfrm>
          <a:prstGeom prst="rect">
            <a:avLst/>
          </a:prstGeom>
          <a:noFill/>
        </p:spPr>
        <p:txBody>
          <a:bodyPr wrap="square" rtlCol="0">
            <a:spAutoFit/>
          </a:bodyPr>
          <a:lstStyle/>
          <a:p>
            <a:r>
              <a:rPr lang="en-GB" altLang="zh-CN" sz="1200" b="1" dirty="0">
                <a:latin typeface="Arial" panose="020B0604020202020204" pitchFamily="34" charset="0"/>
                <a:cs typeface="Arial" panose="020B0604020202020204" pitchFamily="34" charset="0"/>
              </a:rPr>
              <a:t>C</a:t>
            </a:r>
            <a:endParaRPr lang="en-GB" sz="1200" b="1" dirty="0">
              <a:latin typeface="Arial" panose="020B0604020202020204" pitchFamily="34" charset="0"/>
              <a:cs typeface="Arial" panose="020B0604020202020204" pitchFamily="34" charset="0"/>
            </a:endParaRPr>
          </a:p>
        </p:txBody>
      </p:sp>
      <p:sp>
        <p:nvSpPr>
          <p:cNvPr id="155" name="文本框 154">
            <a:extLst>
              <a:ext uri="{FF2B5EF4-FFF2-40B4-BE49-F238E27FC236}">
                <a16:creationId xmlns:a16="http://schemas.microsoft.com/office/drawing/2014/main" id="{065E2916-2D03-ACE8-5755-75EE5C8D5AF4}"/>
              </a:ext>
            </a:extLst>
          </p:cNvPr>
          <p:cNvSpPr txBox="1"/>
          <p:nvPr/>
        </p:nvSpPr>
        <p:spPr>
          <a:xfrm>
            <a:off x="3328724" y="2521111"/>
            <a:ext cx="300959" cy="276999"/>
          </a:xfrm>
          <a:prstGeom prst="rect">
            <a:avLst/>
          </a:prstGeom>
          <a:noFill/>
        </p:spPr>
        <p:txBody>
          <a:bodyPr wrap="square" rtlCol="0">
            <a:spAutoFit/>
          </a:bodyPr>
          <a:lstStyle/>
          <a:p>
            <a:r>
              <a:rPr lang="en-GB" sz="1200" b="1" dirty="0">
                <a:latin typeface="Arial" panose="020B0604020202020204" pitchFamily="34" charset="0"/>
                <a:cs typeface="Arial" panose="020B0604020202020204" pitchFamily="34" charset="0"/>
              </a:rPr>
              <a:t>D</a:t>
            </a:r>
          </a:p>
        </p:txBody>
      </p:sp>
      <p:grpSp>
        <p:nvGrpSpPr>
          <p:cNvPr id="12" name="组合 11">
            <a:extLst>
              <a:ext uri="{FF2B5EF4-FFF2-40B4-BE49-F238E27FC236}">
                <a16:creationId xmlns:a16="http://schemas.microsoft.com/office/drawing/2014/main" id="{A48B4D6F-F1F4-2DAF-64F3-7A1FD4A54EBB}"/>
              </a:ext>
            </a:extLst>
          </p:cNvPr>
          <p:cNvGrpSpPr/>
          <p:nvPr/>
        </p:nvGrpSpPr>
        <p:grpSpPr>
          <a:xfrm>
            <a:off x="3414589" y="2703931"/>
            <a:ext cx="2805192" cy="2524411"/>
            <a:chOff x="3451217" y="6046339"/>
            <a:chExt cx="2805192" cy="2524411"/>
          </a:xfrm>
        </p:grpSpPr>
        <p:cxnSp>
          <p:nvCxnSpPr>
            <p:cNvPr id="674" name="直接连接符 673">
              <a:extLst>
                <a:ext uri="{FF2B5EF4-FFF2-40B4-BE49-F238E27FC236}">
                  <a16:creationId xmlns:a16="http://schemas.microsoft.com/office/drawing/2014/main" id="{D4304058-4919-4F82-9EFE-B9F75111A2A4}"/>
                </a:ext>
              </a:extLst>
            </p:cNvPr>
            <p:cNvCxnSpPr>
              <a:cxnSpLocks/>
            </p:cNvCxnSpPr>
            <p:nvPr/>
          </p:nvCxnSpPr>
          <p:spPr>
            <a:xfrm>
              <a:off x="3614519" y="6769151"/>
              <a:ext cx="2482281"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675" name="流程图: 终止 29">
              <a:extLst>
                <a:ext uri="{FF2B5EF4-FFF2-40B4-BE49-F238E27FC236}">
                  <a16:creationId xmlns:a16="http://schemas.microsoft.com/office/drawing/2014/main" id="{906D4AA9-E704-4280-AEBD-2D9933633FCE}"/>
                </a:ext>
              </a:extLst>
            </p:cNvPr>
            <p:cNvSpPr/>
            <p:nvPr/>
          </p:nvSpPr>
          <p:spPr>
            <a:xfrm>
              <a:off x="4108875" y="6695061"/>
              <a:ext cx="87559" cy="167434"/>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2245 w 21645"/>
                <a:gd name="connsiteY0" fmla="*/ 0 h 21600"/>
                <a:gd name="connsiteX1" fmla="*/ 18170 w 21645"/>
                <a:gd name="connsiteY1" fmla="*/ 0 h 21600"/>
                <a:gd name="connsiteX2" fmla="*/ 21645 w 21645"/>
                <a:gd name="connsiteY2" fmla="*/ 10800 h 21600"/>
                <a:gd name="connsiteX3" fmla="*/ 18170 w 21645"/>
                <a:gd name="connsiteY3" fmla="*/ 21600 h 21600"/>
                <a:gd name="connsiteX4" fmla="*/ 3520 w 21645"/>
                <a:gd name="connsiteY4" fmla="*/ 21600 h 21600"/>
                <a:gd name="connsiteX5" fmla="*/ 45 w 21645"/>
                <a:gd name="connsiteY5" fmla="*/ 10800 h 21600"/>
                <a:gd name="connsiteX6" fmla="*/ 2245 w 21645"/>
                <a:gd name="connsiteY6" fmla="*/ 0 h 21600"/>
                <a:gd name="connsiteX0" fmla="*/ 2201 w 21601"/>
                <a:gd name="connsiteY0" fmla="*/ 0 h 21600"/>
                <a:gd name="connsiteX1" fmla="*/ 18126 w 21601"/>
                <a:gd name="connsiteY1" fmla="*/ 0 h 21600"/>
                <a:gd name="connsiteX2" fmla="*/ 21601 w 21601"/>
                <a:gd name="connsiteY2" fmla="*/ 10800 h 21600"/>
                <a:gd name="connsiteX3" fmla="*/ 18126 w 21601"/>
                <a:gd name="connsiteY3" fmla="*/ 21600 h 21600"/>
                <a:gd name="connsiteX4" fmla="*/ 2292 w 21601"/>
                <a:gd name="connsiteY4" fmla="*/ 20648 h 21600"/>
                <a:gd name="connsiteX5" fmla="*/ 1 w 21601"/>
                <a:gd name="connsiteY5" fmla="*/ 10800 h 21600"/>
                <a:gd name="connsiteX6" fmla="*/ 2201 w 21601"/>
                <a:gd name="connsiteY6" fmla="*/ 0 h 21600"/>
                <a:gd name="connsiteX0" fmla="*/ 2201 w 21646"/>
                <a:gd name="connsiteY0" fmla="*/ 0 h 21600"/>
                <a:gd name="connsiteX1" fmla="*/ 18126 w 21646"/>
                <a:gd name="connsiteY1" fmla="*/ 0 h 21600"/>
                <a:gd name="connsiteX2" fmla="*/ 21601 w 21646"/>
                <a:gd name="connsiteY2" fmla="*/ 10800 h 21600"/>
                <a:gd name="connsiteX3" fmla="*/ 19401 w 21646"/>
                <a:gd name="connsiteY3" fmla="*/ 21600 h 21600"/>
                <a:gd name="connsiteX4" fmla="*/ 2292 w 21646"/>
                <a:gd name="connsiteY4" fmla="*/ 20648 h 21600"/>
                <a:gd name="connsiteX5" fmla="*/ 1 w 21646"/>
                <a:gd name="connsiteY5" fmla="*/ 10800 h 21600"/>
                <a:gd name="connsiteX6" fmla="*/ 2201 w 21646"/>
                <a:gd name="connsiteY6" fmla="*/ 0 h 21600"/>
                <a:gd name="connsiteX0" fmla="*/ 2201 w 21602"/>
                <a:gd name="connsiteY0" fmla="*/ 0 h 21600"/>
                <a:gd name="connsiteX1" fmla="*/ 19218 w 21602"/>
                <a:gd name="connsiteY1" fmla="*/ 0 h 21600"/>
                <a:gd name="connsiteX2" fmla="*/ 21601 w 21602"/>
                <a:gd name="connsiteY2" fmla="*/ 10800 h 21600"/>
                <a:gd name="connsiteX3" fmla="*/ 19401 w 21602"/>
                <a:gd name="connsiteY3" fmla="*/ 21600 h 21600"/>
                <a:gd name="connsiteX4" fmla="*/ 2292 w 21602"/>
                <a:gd name="connsiteY4" fmla="*/ 20648 h 21600"/>
                <a:gd name="connsiteX5" fmla="*/ 1 w 21602"/>
                <a:gd name="connsiteY5" fmla="*/ 10800 h 21600"/>
                <a:gd name="connsiteX6" fmla="*/ 2201 w 21602"/>
                <a:gd name="connsiteY6" fmla="*/ 0 h 21600"/>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515 w 21601"/>
                <a:gd name="connsiteY3" fmla="*/ 20171 h 20648"/>
                <a:gd name="connsiteX4" fmla="*/ 2292 w 21601"/>
                <a:gd name="connsiteY4" fmla="*/ 20648 h 20648"/>
                <a:gd name="connsiteX5" fmla="*/ 1 w 21601"/>
                <a:gd name="connsiteY5" fmla="*/ 10800 h 20648"/>
                <a:gd name="connsiteX6" fmla="*/ 2201 w 21601"/>
                <a:gd name="connsiteY6" fmla="*/ 0 h 20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1" h="20648">
                  <a:moveTo>
                    <a:pt x="2201" y="0"/>
                  </a:moveTo>
                  <a:lnTo>
                    <a:pt x="19423" y="357"/>
                  </a:lnTo>
                  <a:cubicBezTo>
                    <a:pt x="21342" y="357"/>
                    <a:pt x="21586" y="7498"/>
                    <a:pt x="21601" y="10800"/>
                  </a:cubicBezTo>
                  <a:cubicBezTo>
                    <a:pt x="21616" y="14102"/>
                    <a:pt x="21434" y="20171"/>
                    <a:pt x="19515" y="20171"/>
                  </a:cubicBezTo>
                  <a:lnTo>
                    <a:pt x="2292" y="20648"/>
                  </a:lnTo>
                  <a:cubicBezTo>
                    <a:pt x="373" y="20648"/>
                    <a:pt x="16" y="14241"/>
                    <a:pt x="1" y="10800"/>
                  </a:cubicBezTo>
                  <a:cubicBezTo>
                    <a:pt x="-14" y="7359"/>
                    <a:pt x="282" y="0"/>
                    <a:pt x="2201" y="0"/>
                  </a:cubicBezTo>
                  <a:close/>
                </a:path>
              </a:pathLst>
            </a:custGeom>
            <a:solidFill>
              <a:srgbClr val="F05F79"/>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latin typeface="Arial" panose="020B0604020202020204" pitchFamily="34" charset="0"/>
                <a:cs typeface="Arial" panose="020B0604020202020204" pitchFamily="34" charset="0"/>
              </a:endParaRPr>
            </a:p>
          </p:txBody>
        </p:sp>
        <p:sp>
          <p:nvSpPr>
            <p:cNvPr id="676" name="流程图: 终止 29">
              <a:extLst>
                <a:ext uri="{FF2B5EF4-FFF2-40B4-BE49-F238E27FC236}">
                  <a16:creationId xmlns:a16="http://schemas.microsoft.com/office/drawing/2014/main" id="{5A5A1AEF-8DD9-4F61-8642-D786CDF72E97}"/>
                </a:ext>
              </a:extLst>
            </p:cNvPr>
            <p:cNvSpPr/>
            <p:nvPr/>
          </p:nvSpPr>
          <p:spPr>
            <a:xfrm>
              <a:off x="4727555" y="6691201"/>
              <a:ext cx="262729" cy="175153"/>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2245 w 21645"/>
                <a:gd name="connsiteY0" fmla="*/ 0 h 21600"/>
                <a:gd name="connsiteX1" fmla="*/ 18170 w 21645"/>
                <a:gd name="connsiteY1" fmla="*/ 0 h 21600"/>
                <a:gd name="connsiteX2" fmla="*/ 21645 w 21645"/>
                <a:gd name="connsiteY2" fmla="*/ 10800 h 21600"/>
                <a:gd name="connsiteX3" fmla="*/ 18170 w 21645"/>
                <a:gd name="connsiteY3" fmla="*/ 21600 h 21600"/>
                <a:gd name="connsiteX4" fmla="*/ 3520 w 21645"/>
                <a:gd name="connsiteY4" fmla="*/ 21600 h 21600"/>
                <a:gd name="connsiteX5" fmla="*/ 45 w 21645"/>
                <a:gd name="connsiteY5" fmla="*/ 10800 h 21600"/>
                <a:gd name="connsiteX6" fmla="*/ 2245 w 21645"/>
                <a:gd name="connsiteY6" fmla="*/ 0 h 21600"/>
                <a:gd name="connsiteX0" fmla="*/ 2201 w 21601"/>
                <a:gd name="connsiteY0" fmla="*/ 0 h 21600"/>
                <a:gd name="connsiteX1" fmla="*/ 18126 w 21601"/>
                <a:gd name="connsiteY1" fmla="*/ 0 h 21600"/>
                <a:gd name="connsiteX2" fmla="*/ 21601 w 21601"/>
                <a:gd name="connsiteY2" fmla="*/ 10800 h 21600"/>
                <a:gd name="connsiteX3" fmla="*/ 18126 w 21601"/>
                <a:gd name="connsiteY3" fmla="*/ 21600 h 21600"/>
                <a:gd name="connsiteX4" fmla="*/ 2292 w 21601"/>
                <a:gd name="connsiteY4" fmla="*/ 20648 h 21600"/>
                <a:gd name="connsiteX5" fmla="*/ 1 w 21601"/>
                <a:gd name="connsiteY5" fmla="*/ 10800 h 21600"/>
                <a:gd name="connsiteX6" fmla="*/ 2201 w 21601"/>
                <a:gd name="connsiteY6" fmla="*/ 0 h 21600"/>
                <a:gd name="connsiteX0" fmla="*/ 2201 w 21646"/>
                <a:gd name="connsiteY0" fmla="*/ 0 h 21600"/>
                <a:gd name="connsiteX1" fmla="*/ 18126 w 21646"/>
                <a:gd name="connsiteY1" fmla="*/ 0 h 21600"/>
                <a:gd name="connsiteX2" fmla="*/ 21601 w 21646"/>
                <a:gd name="connsiteY2" fmla="*/ 10800 h 21600"/>
                <a:gd name="connsiteX3" fmla="*/ 19401 w 21646"/>
                <a:gd name="connsiteY3" fmla="*/ 21600 h 21600"/>
                <a:gd name="connsiteX4" fmla="*/ 2292 w 21646"/>
                <a:gd name="connsiteY4" fmla="*/ 20648 h 21600"/>
                <a:gd name="connsiteX5" fmla="*/ 1 w 21646"/>
                <a:gd name="connsiteY5" fmla="*/ 10800 h 21600"/>
                <a:gd name="connsiteX6" fmla="*/ 2201 w 21646"/>
                <a:gd name="connsiteY6" fmla="*/ 0 h 21600"/>
                <a:gd name="connsiteX0" fmla="*/ 2201 w 21602"/>
                <a:gd name="connsiteY0" fmla="*/ 0 h 21600"/>
                <a:gd name="connsiteX1" fmla="*/ 19218 w 21602"/>
                <a:gd name="connsiteY1" fmla="*/ 0 h 21600"/>
                <a:gd name="connsiteX2" fmla="*/ 21601 w 21602"/>
                <a:gd name="connsiteY2" fmla="*/ 10800 h 21600"/>
                <a:gd name="connsiteX3" fmla="*/ 19401 w 21602"/>
                <a:gd name="connsiteY3" fmla="*/ 21600 h 21600"/>
                <a:gd name="connsiteX4" fmla="*/ 2292 w 21602"/>
                <a:gd name="connsiteY4" fmla="*/ 20648 h 21600"/>
                <a:gd name="connsiteX5" fmla="*/ 1 w 21602"/>
                <a:gd name="connsiteY5" fmla="*/ 10800 h 21600"/>
                <a:gd name="connsiteX6" fmla="*/ 2201 w 21602"/>
                <a:gd name="connsiteY6" fmla="*/ 0 h 21600"/>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515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1814 w 21631"/>
                <a:gd name="connsiteY0" fmla="*/ 119 h 20291"/>
                <a:gd name="connsiteX1" fmla="*/ 19453 w 21631"/>
                <a:gd name="connsiteY1" fmla="*/ 0 h 20291"/>
                <a:gd name="connsiteX2" fmla="*/ 21631 w 21631"/>
                <a:gd name="connsiteY2" fmla="*/ 10443 h 20291"/>
                <a:gd name="connsiteX3" fmla="*/ 19545 w 21631"/>
                <a:gd name="connsiteY3" fmla="*/ 19814 h 20291"/>
                <a:gd name="connsiteX4" fmla="*/ 2322 w 21631"/>
                <a:gd name="connsiteY4" fmla="*/ 20291 h 20291"/>
                <a:gd name="connsiteX5" fmla="*/ 31 w 21631"/>
                <a:gd name="connsiteY5" fmla="*/ 10443 h 20291"/>
                <a:gd name="connsiteX6" fmla="*/ 1814 w 21631"/>
                <a:gd name="connsiteY6" fmla="*/ 119 h 20291"/>
                <a:gd name="connsiteX0" fmla="*/ 1809 w 21626"/>
                <a:gd name="connsiteY0" fmla="*/ 119 h 20291"/>
                <a:gd name="connsiteX1" fmla="*/ 19448 w 21626"/>
                <a:gd name="connsiteY1" fmla="*/ 0 h 20291"/>
                <a:gd name="connsiteX2" fmla="*/ 21626 w 21626"/>
                <a:gd name="connsiteY2" fmla="*/ 10443 h 20291"/>
                <a:gd name="connsiteX3" fmla="*/ 19540 w 21626"/>
                <a:gd name="connsiteY3" fmla="*/ 19814 h 20291"/>
                <a:gd name="connsiteX4" fmla="*/ 1661 w 21626"/>
                <a:gd name="connsiteY4" fmla="*/ 20291 h 20291"/>
                <a:gd name="connsiteX5" fmla="*/ 26 w 21626"/>
                <a:gd name="connsiteY5" fmla="*/ 10443 h 20291"/>
                <a:gd name="connsiteX6" fmla="*/ 1809 w 21626"/>
                <a:gd name="connsiteY6" fmla="*/ 119 h 20291"/>
                <a:gd name="connsiteX0" fmla="*/ 1809 w 21684"/>
                <a:gd name="connsiteY0" fmla="*/ 119 h 20291"/>
                <a:gd name="connsiteX1" fmla="*/ 19448 w 21684"/>
                <a:gd name="connsiteY1" fmla="*/ 0 h 20291"/>
                <a:gd name="connsiteX2" fmla="*/ 21626 w 21684"/>
                <a:gd name="connsiteY2" fmla="*/ 10443 h 20291"/>
                <a:gd name="connsiteX3" fmla="*/ 20017 w 21684"/>
                <a:gd name="connsiteY3" fmla="*/ 19814 h 20291"/>
                <a:gd name="connsiteX4" fmla="*/ 1661 w 21684"/>
                <a:gd name="connsiteY4" fmla="*/ 20291 h 20291"/>
                <a:gd name="connsiteX5" fmla="*/ 26 w 21684"/>
                <a:gd name="connsiteY5" fmla="*/ 10443 h 20291"/>
                <a:gd name="connsiteX6" fmla="*/ 1809 w 21684"/>
                <a:gd name="connsiteY6" fmla="*/ 119 h 20291"/>
                <a:gd name="connsiteX0" fmla="*/ 1809 w 21650"/>
                <a:gd name="connsiteY0" fmla="*/ 119 h 20291"/>
                <a:gd name="connsiteX1" fmla="*/ 19925 w 21650"/>
                <a:gd name="connsiteY1" fmla="*/ 0 h 20291"/>
                <a:gd name="connsiteX2" fmla="*/ 21626 w 21650"/>
                <a:gd name="connsiteY2" fmla="*/ 10443 h 20291"/>
                <a:gd name="connsiteX3" fmla="*/ 20017 w 21650"/>
                <a:gd name="connsiteY3" fmla="*/ 19814 h 20291"/>
                <a:gd name="connsiteX4" fmla="*/ 1661 w 21650"/>
                <a:gd name="connsiteY4" fmla="*/ 20291 h 20291"/>
                <a:gd name="connsiteX5" fmla="*/ 26 w 21650"/>
                <a:gd name="connsiteY5" fmla="*/ 10443 h 20291"/>
                <a:gd name="connsiteX6" fmla="*/ 1809 w 21650"/>
                <a:gd name="connsiteY6" fmla="*/ 119 h 20291"/>
                <a:gd name="connsiteX0" fmla="*/ 1809 w 21650"/>
                <a:gd name="connsiteY0" fmla="*/ 119 h 20291"/>
                <a:gd name="connsiteX1" fmla="*/ 19925 w 21650"/>
                <a:gd name="connsiteY1" fmla="*/ 0 h 20291"/>
                <a:gd name="connsiteX2" fmla="*/ 21626 w 21650"/>
                <a:gd name="connsiteY2" fmla="*/ 10443 h 20291"/>
                <a:gd name="connsiteX3" fmla="*/ 20017 w 21650"/>
                <a:gd name="connsiteY3" fmla="*/ 20290 h 20291"/>
                <a:gd name="connsiteX4" fmla="*/ 1661 w 21650"/>
                <a:gd name="connsiteY4" fmla="*/ 20291 h 20291"/>
                <a:gd name="connsiteX5" fmla="*/ 26 w 21650"/>
                <a:gd name="connsiteY5" fmla="*/ 10443 h 20291"/>
                <a:gd name="connsiteX6" fmla="*/ 1809 w 21650"/>
                <a:gd name="connsiteY6" fmla="*/ 119 h 20291"/>
                <a:gd name="connsiteX0" fmla="*/ 1809 w 21650"/>
                <a:gd name="connsiteY0" fmla="*/ 119 h 20291"/>
                <a:gd name="connsiteX1" fmla="*/ 19925 w 21650"/>
                <a:gd name="connsiteY1" fmla="*/ 0 h 20291"/>
                <a:gd name="connsiteX2" fmla="*/ 21626 w 21650"/>
                <a:gd name="connsiteY2" fmla="*/ 10443 h 20291"/>
                <a:gd name="connsiteX3" fmla="*/ 20017 w 21650"/>
                <a:gd name="connsiteY3" fmla="*/ 20290 h 20291"/>
                <a:gd name="connsiteX4" fmla="*/ 1661 w 21650"/>
                <a:gd name="connsiteY4" fmla="*/ 20291 h 20291"/>
                <a:gd name="connsiteX5" fmla="*/ 26 w 21650"/>
                <a:gd name="connsiteY5" fmla="*/ 10443 h 20291"/>
                <a:gd name="connsiteX6" fmla="*/ 1809 w 21650"/>
                <a:gd name="connsiteY6" fmla="*/ 119 h 20291"/>
                <a:gd name="connsiteX0" fmla="*/ 1826 w 21667"/>
                <a:gd name="connsiteY0" fmla="*/ 119 h 20291"/>
                <a:gd name="connsiteX1" fmla="*/ 19942 w 21667"/>
                <a:gd name="connsiteY1" fmla="*/ 0 h 20291"/>
                <a:gd name="connsiteX2" fmla="*/ 21643 w 21667"/>
                <a:gd name="connsiteY2" fmla="*/ 10443 h 20291"/>
                <a:gd name="connsiteX3" fmla="*/ 20034 w 21667"/>
                <a:gd name="connsiteY3" fmla="*/ 20290 h 20291"/>
                <a:gd name="connsiteX4" fmla="*/ 1678 w 21667"/>
                <a:gd name="connsiteY4" fmla="*/ 20291 h 20291"/>
                <a:gd name="connsiteX5" fmla="*/ 43 w 21667"/>
                <a:gd name="connsiteY5" fmla="*/ 10443 h 20291"/>
                <a:gd name="connsiteX6" fmla="*/ 1826 w 21667"/>
                <a:gd name="connsiteY6" fmla="*/ 119 h 20291"/>
                <a:gd name="connsiteX0" fmla="*/ 1796 w 21637"/>
                <a:gd name="connsiteY0" fmla="*/ 119 h 20351"/>
                <a:gd name="connsiteX1" fmla="*/ 19912 w 21637"/>
                <a:gd name="connsiteY1" fmla="*/ 0 h 20351"/>
                <a:gd name="connsiteX2" fmla="*/ 21613 w 21637"/>
                <a:gd name="connsiteY2" fmla="*/ 10443 h 20351"/>
                <a:gd name="connsiteX3" fmla="*/ 20004 w 21637"/>
                <a:gd name="connsiteY3" fmla="*/ 20290 h 20351"/>
                <a:gd name="connsiteX4" fmla="*/ 1648 w 21637"/>
                <a:gd name="connsiteY4" fmla="*/ 20291 h 20351"/>
                <a:gd name="connsiteX5" fmla="*/ 13 w 21637"/>
                <a:gd name="connsiteY5" fmla="*/ 10443 h 20351"/>
                <a:gd name="connsiteX6" fmla="*/ 1796 w 21637"/>
                <a:gd name="connsiteY6" fmla="*/ 119 h 20351"/>
                <a:gd name="connsiteX0" fmla="*/ 1796 w 21637"/>
                <a:gd name="connsiteY0" fmla="*/ 119 h 20351"/>
                <a:gd name="connsiteX1" fmla="*/ 19912 w 21637"/>
                <a:gd name="connsiteY1" fmla="*/ 0 h 20351"/>
                <a:gd name="connsiteX2" fmla="*/ 21613 w 21637"/>
                <a:gd name="connsiteY2" fmla="*/ 10443 h 20351"/>
                <a:gd name="connsiteX3" fmla="*/ 20004 w 21637"/>
                <a:gd name="connsiteY3" fmla="*/ 20290 h 20351"/>
                <a:gd name="connsiteX4" fmla="*/ 1648 w 21637"/>
                <a:gd name="connsiteY4" fmla="*/ 20291 h 20351"/>
                <a:gd name="connsiteX5" fmla="*/ 13 w 21637"/>
                <a:gd name="connsiteY5" fmla="*/ 10443 h 20351"/>
                <a:gd name="connsiteX6" fmla="*/ 1796 w 21637"/>
                <a:gd name="connsiteY6" fmla="*/ 119 h 20351"/>
                <a:gd name="connsiteX0" fmla="*/ 1796 w 21637"/>
                <a:gd name="connsiteY0" fmla="*/ 119 h 20351"/>
                <a:gd name="connsiteX1" fmla="*/ 19912 w 21637"/>
                <a:gd name="connsiteY1" fmla="*/ 0 h 20351"/>
                <a:gd name="connsiteX2" fmla="*/ 21613 w 21637"/>
                <a:gd name="connsiteY2" fmla="*/ 10443 h 20351"/>
                <a:gd name="connsiteX3" fmla="*/ 20004 w 21637"/>
                <a:gd name="connsiteY3" fmla="*/ 20290 h 20351"/>
                <a:gd name="connsiteX4" fmla="*/ 1648 w 21637"/>
                <a:gd name="connsiteY4" fmla="*/ 20291 h 20351"/>
                <a:gd name="connsiteX5" fmla="*/ 13 w 21637"/>
                <a:gd name="connsiteY5" fmla="*/ 10443 h 20351"/>
                <a:gd name="connsiteX6" fmla="*/ 1796 w 21637"/>
                <a:gd name="connsiteY6" fmla="*/ 119 h 20351"/>
                <a:gd name="connsiteX0" fmla="*/ 1786 w 21627"/>
                <a:gd name="connsiteY0" fmla="*/ 119 h 20354"/>
                <a:gd name="connsiteX1" fmla="*/ 19902 w 21627"/>
                <a:gd name="connsiteY1" fmla="*/ 0 h 20354"/>
                <a:gd name="connsiteX2" fmla="*/ 21603 w 21627"/>
                <a:gd name="connsiteY2" fmla="*/ 10443 h 20354"/>
                <a:gd name="connsiteX3" fmla="*/ 19994 w 21627"/>
                <a:gd name="connsiteY3" fmla="*/ 20290 h 20354"/>
                <a:gd name="connsiteX4" fmla="*/ 1638 w 21627"/>
                <a:gd name="connsiteY4" fmla="*/ 20291 h 20354"/>
                <a:gd name="connsiteX5" fmla="*/ 3 w 21627"/>
                <a:gd name="connsiteY5" fmla="*/ 10443 h 20354"/>
                <a:gd name="connsiteX6" fmla="*/ 1786 w 21627"/>
                <a:gd name="connsiteY6" fmla="*/ 119 h 20354"/>
                <a:gd name="connsiteX0" fmla="*/ 1800 w 21641"/>
                <a:gd name="connsiteY0" fmla="*/ 119 h 20362"/>
                <a:gd name="connsiteX1" fmla="*/ 19916 w 21641"/>
                <a:gd name="connsiteY1" fmla="*/ 0 h 20362"/>
                <a:gd name="connsiteX2" fmla="*/ 21617 w 21641"/>
                <a:gd name="connsiteY2" fmla="*/ 10443 h 20362"/>
                <a:gd name="connsiteX3" fmla="*/ 20008 w 21641"/>
                <a:gd name="connsiteY3" fmla="*/ 20290 h 20362"/>
                <a:gd name="connsiteX4" fmla="*/ 1652 w 21641"/>
                <a:gd name="connsiteY4" fmla="*/ 20291 h 20362"/>
                <a:gd name="connsiteX5" fmla="*/ 17 w 21641"/>
                <a:gd name="connsiteY5" fmla="*/ 10443 h 20362"/>
                <a:gd name="connsiteX6" fmla="*/ 1800 w 21641"/>
                <a:gd name="connsiteY6" fmla="*/ 119 h 20362"/>
                <a:gd name="connsiteX0" fmla="*/ 1789 w 21630"/>
                <a:gd name="connsiteY0" fmla="*/ 119 h 20472"/>
                <a:gd name="connsiteX1" fmla="*/ 19905 w 21630"/>
                <a:gd name="connsiteY1" fmla="*/ 0 h 20472"/>
                <a:gd name="connsiteX2" fmla="*/ 21606 w 21630"/>
                <a:gd name="connsiteY2" fmla="*/ 10443 h 20472"/>
                <a:gd name="connsiteX3" fmla="*/ 19997 w 21630"/>
                <a:gd name="connsiteY3" fmla="*/ 20290 h 20472"/>
                <a:gd name="connsiteX4" fmla="*/ 1641 w 21630"/>
                <a:gd name="connsiteY4" fmla="*/ 20291 h 20472"/>
                <a:gd name="connsiteX5" fmla="*/ 6 w 21630"/>
                <a:gd name="connsiteY5" fmla="*/ 10443 h 20472"/>
                <a:gd name="connsiteX6" fmla="*/ 1789 w 21630"/>
                <a:gd name="connsiteY6" fmla="*/ 119 h 20472"/>
                <a:gd name="connsiteX0" fmla="*/ 1784 w 21625"/>
                <a:gd name="connsiteY0" fmla="*/ 119 h 20472"/>
                <a:gd name="connsiteX1" fmla="*/ 19900 w 21625"/>
                <a:gd name="connsiteY1" fmla="*/ 0 h 20472"/>
                <a:gd name="connsiteX2" fmla="*/ 21601 w 21625"/>
                <a:gd name="connsiteY2" fmla="*/ 10443 h 20472"/>
                <a:gd name="connsiteX3" fmla="*/ 19992 w 21625"/>
                <a:gd name="connsiteY3" fmla="*/ 20290 h 20472"/>
                <a:gd name="connsiteX4" fmla="*/ 1636 w 21625"/>
                <a:gd name="connsiteY4" fmla="*/ 20291 h 20472"/>
                <a:gd name="connsiteX5" fmla="*/ 1 w 21625"/>
                <a:gd name="connsiteY5" fmla="*/ 10443 h 20472"/>
                <a:gd name="connsiteX6" fmla="*/ 1784 w 21625"/>
                <a:gd name="connsiteY6" fmla="*/ 119 h 20472"/>
                <a:gd name="connsiteX0" fmla="*/ 1784 w 21625"/>
                <a:gd name="connsiteY0" fmla="*/ 119 h 20301"/>
                <a:gd name="connsiteX1" fmla="*/ 19900 w 21625"/>
                <a:gd name="connsiteY1" fmla="*/ 0 h 20301"/>
                <a:gd name="connsiteX2" fmla="*/ 21601 w 21625"/>
                <a:gd name="connsiteY2" fmla="*/ 10443 h 20301"/>
                <a:gd name="connsiteX3" fmla="*/ 19992 w 21625"/>
                <a:gd name="connsiteY3" fmla="*/ 20290 h 20301"/>
                <a:gd name="connsiteX4" fmla="*/ 1636 w 21625"/>
                <a:gd name="connsiteY4" fmla="*/ 20291 h 20301"/>
                <a:gd name="connsiteX5" fmla="*/ 1 w 21625"/>
                <a:gd name="connsiteY5" fmla="*/ 10443 h 20301"/>
                <a:gd name="connsiteX6" fmla="*/ 1784 w 21625"/>
                <a:gd name="connsiteY6" fmla="*/ 119 h 20301"/>
                <a:gd name="connsiteX0" fmla="*/ 1784 w 21625"/>
                <a:gd name="connsiteY0" fmla="*/ 119 h 20301"/>
                <a:gd name="connsiteX1" fmla="*/ 19900 w 21625"/>
                <a:gd name="connsiteY1" fmla="*/ 0 h 20301"/>
                <a:gd name="connsiteX2" fmla="*/ 21601 w 21625"/>
                <a:gd name="connsiteY2" fmla="*/ 10443 h 20301"/>
                <a:gd name="connsiteX3" fmla="*/ 19992 w 21625"/>
                <a:gd name="connsiteY3" fmla="*/ 20290 h 20301"/>
                <a:gd name="connsiteX4" fmla="*/ 1636 w 21625"/>
                <a:gd name="connsiteY4" fmla="*/ 20291 h 20301"/>
                <a:gd name="connsiteX5" fmla="*/ 1 w 21625"/>
                <a:gd name="connsiteY5" fmla="*/ 10443 h 20301"/>
                <a:gd name="connsiteX6" fmla="*/ 1784 w 21625"/>
                <a:gd name="connsiteY6" fmla="*/ 119 h 20301"/>
                <a:gd name="connsiteX0" fmla="*/ 1784 w 21625"/>
                <a:gd name="connsiteY0" fmla="*/ 119 h 20301"/>
                <a:gd name="connsiteX1" fmla="*/ 19900 w 21625"/>
                <a:gd name="connsiteY1" fmla="*/ 0 h 20301"/>
                <a:gd name="connsiteX2" fmla="*/ 21601 w 21625"/>
                <a:gd name="connsiteY2" fmla="*/ 10443 h 20301"/>
                <a:gd name="connsiteX3" fmla="*/ 19992 w 21625"/>
                <a:gd name="connsiteY3" fmla="*/ 20290 h 20301"/>
                <a:gd name="connsiteX4" fmla="*/ 1636 w 21625"/>
                <a:gd name="connsiteY4" fmla="*/ 20291 h 20301"/>
                <a:gd name="connsiteX5" fmla="*/ 1 w 21625"/>
                <a:gd name="connsiteY5" fmla="*/ 10443 h 20301"/>
                <a:gd name="connsiteX6" fmla="*/ 1784 w 21625"/>
                <a:gd name="connsiteY6" fmla="*/ 119 h 20301"/>
                <a:gd name="connsiteX0" fmla="*/ 1784 w 21625"/>
                <a:gd name="connsiteY0" fmla="*/ 119 h 20293"/>
                <a:gd name="connsiteX1" fmla="*/ 19900 w 21625"/>
                <a:gd name="connsiteY1" fmla="*/ 0 h 20293"/>
                <a:gd name="connsiteX2" fmla="*/ 21601 w 21625"/>
                <a:gd name="connsiteY2" fmla="*/ 10443 h 20293"/>
                <a:gd name="connsiteX3" fmla="*/ 19992 w 21625"/>
                <a:gd name="connsiteY3" fmla="*/ 20290 h 20293"/>
                <a:gd name="connsiteX4" fmla="*/ 1636 w 21625"/>
                <a:gd name="connsiteY4" fmla="*/ 20291 h 20293"/>
                <a:gd name="connsiteX5" fmla="*/ 1 w 21625"/>
                <a:gd name="connsiteY5" fmla="*/ 10443 h 20293"/>
                <a:gd name="connsiteX6" fmla="*/ 1784 w 21625"/>
                <a:gd name="connsiteY6" fmla="*/ 119 h 20293"/>
                <a:gd name="connsiteX0" fmla="*/ 1785 w 21626"/>
                <a:gd name="connsiteY0" fmla="*/ 119 h 20293"/>
                <a:gd name="connsiteX1" fmla="*/ 19901 w 21626"/>
                <a:gd name="connsiteY1" fmla="*/ 0 h 20293"/>
                <a:gd name="connsiteX2" fmla="*/ 21602 w 21626"/>
                <a:gd name="connsiteY2" fmla="*/ 10443 h 20293"/>
                <a:gd name="connsiteX3" fmla="*/ 19993 w 21626"/>
                <a:gd name="connsiteY3" fmla="*/ 20290 h 20293"/>
                <a:gd name="connsiteX4" fmla="*/ 1637 w 21626"/>
                <a:gd name="connsiteY4" fmla="*/ 20291 h 20293"/>
                <a:gd name="connsiteX5" fmla="*/ 2 w 21626"/>
                <a:gd name="connsiteY5" fmla="*/ 10443 h 20293"/>
                <a:gd name="connsiteX6" fmla="*/ 1785 w 21626"/>
                <a:gd name="connsiteY6" fmla="*/ 119 h 20293"/>
                <a:gd name="connsiteX0" fmla="*/ 1784 w 21625"/>
                <a:gd name="connsiteY0" fmla="*/ 119 h 20293"/>
                <a:gd name="connsiteX1" fmla="*/ 19900 w 21625"/>
                <a:gd name="connsiteY1" fmla="*/ 0 h 20293"/>
                <a:gd name="connsiteX2" fmla="*/ 21601 w 21625"/>
                <a:gd name="connsiteY2" fmla="*/ 10443 h 20293"/>
                <a:gd name="connsiteX3" fmla="*/ 19992 w 21625"/>
                <a:gd name="connsiteY3" fmla="*/ 20290 h 20293"/>
                <a:gd name="connsiteX4" fmla="*/ 1636 w 21625"/>
                <a:gd name="connsiteY4" fmla="*/ 20291 h 20293"/>
                <a:gd name="connsiteX5" fmla="*/ 1 w 21625"/>
                <a:gd name="connsiteY5" fmla="*/ 10443 h 20293"/>
                <a:gd name="connsiteX6" fmla="*/ 1784 w 21625"/>
                <a:gd name="connsiteY6" fmla="*/ 119 h 20293"/>
                <a:gd name="connsiteX0" fmla="*/ 1631 w 21625"/>
                <a:gd name="connsiteY0" fmla="*/ 119 h 20292"/>
                <a:gd name="connsiteX1" fmla="*/ 19900 w 21625"/>
                <a:gd name="connsiteY1" fmla="*/ 0 h 20292"/>
                <a:gd name="connsiteX2" fmla="*/ 21601 w 21625"/>
                <a:gd name="connsiteY2" fmla="*/ 10443 h 20292"/>
                <a:gd name="connsiteX3" fmla="*/ 19992 w 21625"/>
                <a:gd name="connsiteY3" fmla="*/ 20290 h 20292"/>
                <a:gd name="connsiteX4" fmla="*/ 1636 w 21625"/>
                <a:gd name="connsiteY4" fmla="*/ 20291 h 20292"/>
                <a:gd name="connsiteX5" fmla="*/ 1 w 21625"/>
                <a:gd name="connsiteY5" fmla="*/ 10443 h 20292"/>
                <a:gd name="connsiteX6" fmla="*/ 1631 w 21625"/>
                <a:gd name="connsiteY6" fmla="*/ 119 h 20292"/>
                <a:gd name="connsiteX0" fmla="*/ 1631 w 21625"/>
                <a:gd name="connsiteY0" fmla="*/ 119 h 20293"/>
                <a:gd name="connsiteX1" fmla="*/ 19900 w 21625"/>
                <a:gd name="connsiteY1" fmla="*/ 0 h 20293"/>
                <a:gd name="connsiteX2" fmla="*/ 21601 w 21625"/>
                <a:gd name="connsiteY2" fmla="*/ 10443 h 20293"/>
                <a:gd name="connsiteX3" fmla="*/ 19992 w 21625"/>
                <a:gd name="connsiteY3" fmla="*/ 20290 h 20293"/>
                <a:gd name="connsiteX4" fmla="*/ 1636 w 21625"/>
                <a:gd name="connsiteY4" fmla="*/ 20291 h 20293"/>
                <a:gd name="connsiteX5" fmla="*/ 1 w 21625"/>
                <a:gd name="connsiteY5" fmla="*/ 10443 h 20293"/>
                <a:gd name="connsiteX6" fmla="*/ 1631 w 21625"/>
                <a:gd name="connsiteY6" fmla="*/ 119 h 20293"/>
                <a:gd name="connsiteX0" fmla="*/ 1631 w 21645"/>
                <a:gd name="connsiteY0" fmla="*/ 119 h 20293"/>
                <a:gd name="connsiteX1" fmla="*/ 19900 w 21645"/>
                <a:gd name="connsiteY1" fmla="*/ 0 h 20293"/>
                <a:gd name="connsiteX2" fmla="*/ 21601 w 21645"/>
                <a:gd name="connsiteY2" fmla="*/ 10443 h 20293"/>
                <a:gd name="connsiteX3" fmla="*/ 20069 w 21645"/>
                <a:gd name="connsiteY3" fmla="*/ 20290 h 20293"/>
                <a:gd name="connsiteX4" fmla="*/ 1636 w 21645"/>
                <a:gd name="connsiteY4" fmla="*/ 20291 h 20293"/>
                <a:gd name="connsiteX5" fmla="*/ 1 w 21645"/>
                <a:gd name="connsiteY5" fmla="*/ 10443 h 20293"/>
                <a:gd name="connsiteX6" fmla="*/ 1631 w 21645"/>
                <a:gd name="connsiteY6" fmla="*/ 119 h 20293"/>
                <a:gd name="connsiteX0" fmla="*/ 1631 w 21602"/>
                <a:gd name="connsiteY0" fmla="*/ 119 h 20293"/>
                <a:gd name="connsiteX1" fmla="*/ 19900 w 21602"/>
                <a:gd name="connsiteY1" fmla="*/ 0 h 20293"/>
                <a:gd name="connsiteX2" fmla="*/ 21601 w 21602"/>
                <a:gd name="connsiteY2" fmla="*/ 10443 h 20293"/>
                <a:gd name="connsiteX3" fmla="*/ 20069 w 21602"/>
                <a:gd name="connsiteY3" fmla="*/ 20290 h 20293"/>
                <a:gd name="connsiteX4" fmla="*/ 1636 w 21602"/>
                <a:gd name="connsiteY4" fmla="*/ 20291 h 20293"/>
                <a:gd name="connsiteX5" fmla="*/ 1 w 21602"/>
                <a:gd name="connsiteY5" fmla="*/ 10443 h 20293"/>
                <a:gd name="connsiteX6" fmla="*/ 1631 w 21602"/>
                <a:gd name="connsiteY6" fmla="*/ 119 h 20293"/>
                <a:gd name="connsiteX0" fmla="*/ 1631 w 21602"/>
                <a:gd name="connsiteY0" fmla="*/ 119 h 20293"/>
                <a:gd name="connsiteX1" fmla="*/ 19900 w 21602"/>
                <a:gd name="connsiteY1" fmla="*/ 0 h 20293"/>
                <a:gd name="connsiteX2" fmla="*/ 21601 w 21602"/>
                <a:gd name="connsiteY2" fmla="*/ 10443 h 20293"/>
                <a:gd name="connsiteX3" fmla="*/ 20069 w 21602"/>
                <a:gd name="connsiteY3" fmla="*/ 20290 h 20293"/>
                <a:gd name="connsiteX4" fmla="*/ 1636 w 21602"/>
                <a:gd name="connsiteY4" fmla="*/ 20291 h 20293"/>
                <a:gd name="connsiteX5" fmla="*/ 1 w 21602"/>
                <a:gd name="connsiteY5" fmla="*/ 10443 h 20293"/>
                <a:gd name="connsiteX6" fmla="*/ 1631 w 21602"/>
                <a:gd name="connsiteY6" fmla="*/ 119 h 20293"/>
                <a:gd name="connsiteX0" fmla="*/ 1631 w 21601"/>
                <a:gd name="connsiteY0" fmla="*/ 119 h 20293"/>
                <a:gd name="connsiteX1" fmla="*/ 19900 w 21601"/>
                <a:gd name="connsiteY1" fmla="*/ 0 h 20293"/>
                <a:gd name="connsiteX2" fmla="*/ 21601 w 21601"/>
                <a:gd name="connsiteY2" fmla="*/ 10443 h 20293"/>
                <a:gd name="connsiteX3" fmla="*/ 20069 w 21601"/>
                <a:gd name="connsiteY3" fmla="*/ 20290 h 20293"/>
                <a:gd name="connsiteX4" fmla="*/ 1636 w 21601"/>
                <a:gd name="connsiteY4" fmla="*/ 20291 h 20293"/>
                <a:gd name="connsiteX5" fmla="*/ 1 w 21601"/>
                <a:gd name="connsiteY5" fmla="*/ 10443 h 20293"/>
                <a:gd name="connsiteX6" fmla="*/ 1631 w 21601"/>
                <a:gd name="connsiteY6" fmla="*/ 119 h 20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1" h="20293">
                  <a:moveTo>
                    <a:pt x="1631" y="119"/>
                  </a:moveTo>
                  <a:lnTo>
                    <a:pt x="19900" y="0"/>
                  </a:lnTo>
                  <a:cubicBezTo>
                    <a:pt x="20976" y="204"/>
                    <a:pt x="21599" y="4205"/>
                    <a:pt x="21601" y="10443"/>
                  </a:cubicBezTo>
                  <a:cubicBezTo>
                    <a:pt x="21603" y="16681"/>
                    <a:pt x="21145" y="20086"/>
                    <a:pt x="20069" y="20290"/>
                  </a:cubicBezTo>
                  <a:lnTo>
                    <a:pt x="1636" y="20291"/>
                  </a:lnTo>
                  <a:cubicBezTo>
                    <a:pt x="599" y="20393"/>
                    <a:pt x="28" y="17477"/>
                    <a:pt x="1" y="10443"/>
                  </a:cubicBezTo>
                  <a:cubicBezTo>
                    <a:pt x="-26" y="3409"/>
                    <a:pt x="568" y="375"/>
                    <a:pt x="1631" y="119"/>
                  </a:cubicBezTo>
                  <a:close/>
                </a:path>
              </a:pathLst>
            </a:custGeom>
            <a:solidFill>
              <a:srgbClr val="F05F79"/>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latin typeface="Arial" panose="020B0604020202020204" pitchFamily="34" charset="0"/>
                <a:cs typeface="Arial" panose="020B0604020202020204" pitchFamily="34" charset="0"/>
              </a:endParaRPr>
            </a:p>
          </p:txBody>
        </p:sp>
        <p:sp>
          <p:nvSpPr>
            <p:cNvPr id="678" name="流程图: 终止 29">
              <a:extLst>
                <a:ext uri="{FF2B5EF4-FFF2-40B4-BE49-F238E27FC236}">
                  <a16:creationId xmlns:a16="http://schemas.microsoft.com/office/drawing/2014/main" id="{74090EF5-90B5-4955-9FD3-A280519FC0ED}"/>
                </a:ext>
              </a:extLst>
            </p:cNvPr>
            <p:cNvSpPr/>
            <p:nvPr/>
          </p:nvSpPr>
          <p:spPr>
            <a:xfrm>
              <a:off x="3660831" y="6695061"/>
              <a:ext cx="437883" cy="167434"/>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2245 w 21645"/>
                <a:gd name="connsiteY0" fmla="*/ 0 h 21600"/>
                <a:gd name="connsiteX1" fmla="*/ 18170 w 21645"/>
                <a:gd name="connsiteY1" fmla="*/ 0 h 21600"/>
                <a:gd name="connsiteX2" fmla="*/ 21645 w 21645"/>
                <a:gd name="connsiteY2" fmla="*/ 10800 h 21600"/>
                <a:gd name="connsiteX3" fmla="*/ 18170 w 21645"/>
                <a:gd name="connsiteY3" fmla="*/ 21600 h 21600"/>
                <a:gd name="connsiteX4" fmla="*/ 3520 w 21645"/>
                <a:gd name="connsiteY4" fmla="*/ 21600 h 21600"/>
                <a:gd name="connsiteX5" fmla="*/ 45 w 21645"/>
                <a:gd name="connsiteY5" fmla="*/ 10800 h 21600"/>
                <a:gd name="connsiteX6" fmla="*/ 2245 w 21645"/>
                <a:gd name="connsiteY6" fmla="*/ 0 h 21600"/>
                <a:gd name="connsiteX0" fmla="*/ 2201 w 21601"/>
                <a:gd name="connsiteY0" fmla="*/ 0 h 21600"/>
                <a:gd name="connsiteX1" fmla="*/ 18126 w 21601"/>
                <a:gd name="connsiteY1" fmla="*/ 0 h 21600"/>
                <a:gd name="connsiteX2" fmla="*/ 21601 w 21601"/>
                <a:gd name="connsiteY2" fmla="*/ 10800 h 21600"/>
                <a:gd name="connsiteX3" fmla="*/ 18126 w 21601"/>
                <a:gd name="connsiteY3" fmla="*/ 21600 h 21600"/>
                <a:gd name="connsiteX4" fmla="*/ 2292 w 21601"/>
                <a:gd name="connsiteY4" fmla="*/ 20648 h 21600"/>
                <a:gd name="connsiteX5" fmla="*/ 1 w 21601"/>
                <a:gd name="connsiteY5" fmla="*/ 10800 h 21600"/>
                <a:gd name="connsiteX6" fmla="*/ 2201 w 21601"/>
                <a:gd name="connsiteY6" fmla="*/ 0 h 21600"/>
                <a:gd name="connsiteX0" fmla="*/ 2201 w 21646"/>
                <a:gd name="connsiteY0" fmla="*/ 0 h 21600"/>
                <a:gd name="connsiteX1" fmla="*/ 18126 w 21646"/>
                <a:gd name="connsiteY1" fmla="*/ 0 h 21600"/>
                <a:gd name="connsiteX2" fmla="*/ 21601 w 21646"/>
                <a:gd name="connsiteY2" fmla="*/ 10800 h 21600"/>
                <a:gd name="connsiteX3" fmla="*/ 19401 w 21646"/>
                <a:gd name="connsiteY3" fmla="*/ 21600 h 21600"/>
                <a:gd name="connsiteX4" fmla="*/ 2292 w 21646"/>
                <a:gd name="connsiteY4" fmla="*/ 20648 h 21600"/>
                <a:gd name="connsiteX5" fmla="*/ 1 w 21646"/>
                <a:gd name="connsiteY5" fmla="*/ 10800 h 21600"/>
                <a:gd name="connsiteX6" fmla="*/ 2201 w 21646"/>
                <a:gd name="connsiteY6" fmla="*/ 0 h 21600"/>
                <a:gd name="connsiteX0" fmla="*/ 2201 w 21602"/>
                <a:gd name="connsiteY0" fmla="*/ 0 h 21600"/>
                <a:gd name="connsiteX1" fmla="*/ 19218 w 21602"/>
                <a:gd name="connsiteY1" fmla="*/ 0 h 21600"/>
                <a:gd name="connsiteX2" fmla="*/ 21601 w 21602"/>
                <a:gd name="connsiteY2" fmla="*/ 10800 h 21600"/>
                <a:gd name="connsiteX3" fmla="*/ 19401 w 21602"/>
                <a:gd name="connsiteY3" fmla="*/ 21600 h 21600"/>
                <a:gd name="connsiteX4" fmla="*/ 2292 w 21602"/>
                <a:gd name="connsiteY4" fmla="*/ 20648 h 21600"/>
                <a:gd name="connsiteX5" fmla="*/ 1 w 21602"/>
                <a:gd name="connsiteY5" fmla="*/ 10800 h 21600"/>
                <a:gd name="connsiteX6" fmla="*/ 2201 w 21602"/>
                <a:gd name="connsiteY6" fmla="*/ 0 h 21600"/>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515 w 21601"/>
                <a:gd name="connsiteY3" fmla="*/ 20171 h 20648"/>
                <a:gd name="connsiteX4" fmla="*/ 2292 w 21601"/>
                <a:gd name="connsiteY4" fmla="*/ 20648 h 20648"/>
                <a:gd name="connsiteX5" fmla="*/ 1 w 21601"/>
                <a:gd name="connsiteY5" fmla="*/ 10800 h 20648"/>
                <a:gd name="connsiteX6" fmla="*/ 2201 w 21601"/>
                <a:gd name="connsiteY6" fmla="*/ 0 h 20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1" h="20648">
                  <a:moveTo>
                    <a:pt x="2201" y="0"/>
                  </a:moveTo>
                  <a:lnTo>
                    <a:pt x="19423" y="357"/>
                  </a:lnTo>
                  <a:cubicBezTo>
                    <a:pt x="21342" y="357"/>
                    <a:pt x="21586" y="7498"/>
                    <a:pt x="21601" y="10800"/>
                  </a:cubicBezTo>
                  <a:cubicBezTo>
                    <a:pt x="21616" y="14102"/>
                    <a:pt x="21434" y="20171"/>
                    <a:pt x="19515" y="20171"/>
                  </a:cubicBezTo>
                  <a:lnTo>
                    <a:pt x="2292" y="20648"/>
                  </a:lnTo>
                  <a:cubicBezTo>
                    <a:pt x="373" y="20648"/>
                    <a:pt x="16" y="14241"/>
                    <a:pt x="1" y="10800"/>
                  </a:cubicBezTo>
                  <a:cubicBezTo>
                    <a:pt x="-14" y="7359"/>
                    <a:pt x="282" y="0"/>
                    <a:pt x="2201" y="0"/>
                  </a:cubicBezTo>
                  <a:close/>
                </a:path>
              </a:pathLst>
            </a:custGeom>
            <a:solidFill>
              <a:srgbClr val="FFC08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latin typeface="Arial" panose="020B0604020202020204" pitchFamily="34" charset="0"/>
                <a:cs typeface="Arial" panose="020B0604020202020204" pitchFamily="34" charset="0"/>
              </a:endParaRPr>
            </a:p>
          </p:txBody>
        </p:sp>
        <p:sp>
          <p:nvSpPr>
            <p:cNvPr id="679" name="流程图: 终止 29">
              <a:extLst>
                <a:ext uri="{FF2B5EF4-FFF2-40B4-BE49-F238E27FC236}">
                  <a16:creationId xmlns:a16="http://schemas.microsoft.com/office/drawing/2014/main" id="{5080FE68-6E9D-4A6E-BE80-D2D28762DC72}"/>
                </a:ext>
              </a:extLst>
            </p:cNvPr>
            <p:cNvSpPr/>
            <p:nvPr/>
          </p:nvSpPr>
          <p:spPr>
            <a:xfrm>
              <a:off x="5566128" y="6695061"/>
              <a:ext cx="446776" cy="167434"/>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2245 w 21645"/>
                <a:gd name="connsiteY0" fmla="*/ 0 h 21600"/>
                <a:gd name="connsiteX1" fmla="*/ 18170 w 21645"/>
                <a:gd name="connsiteY1" fmla="*/ 0 h 21600"/>
                <a:gd name="connsiteX2" fmla="*/ 21645 w 21645"/>
                <a:gd name="connsiteY2" fmla="*/ 10800 h 21600"/>
                <a:gd name="connsiteX3" fmla="*/ 18170 w 21645"/>
                <a:gd name="connsiteY3" fmla="*/ 21600 h 21600"/>
                <a:gd name="connsiteX4" fmla="*/ 3520 w 21645"/>
                <a:gd name="connsiteY4" fmla="*/ 21600 h 21600"/>
                <a:gd name="connsiteX5" fmla="*/ 45 w 21645"/>
                <a:gd name="connsiteY5" fmla="*/ 10800 h 21600"/>
                <a:gd name="connsiteX6" fmla="*/ 2245 w 21645"/>
                <a:gd name="connsiteY6" fmla="*/ 0 h 21600"/>
                <a:gd name="connsiteX0" fmla="*/ 2201 w 21601"/>
                <a:gd name="connsiteY0" fmla="*/ 0 h 21600"/>
                <a:gd name="connsiteX1" fmla="*/ 18126 w 21601"/>
                <a:gd name="connsiteY1" fmla="*/ 0 h 21600"/>
                <a:gd name="connsiteX2" fmla="*/ 21601 w 21601"/>
                <a:gd name="connsiteY2" fmla="*/ 10800 h 21600"/>
                <a:gd name="connsiteX3" fmla="*/ 18126 w 21601"/>
                <a:gd name="connsiteY3" fmla="*/ 21600 h 21600"/>
                <a:gd name="connsiteX4" fmla="*/ 2292 w 21601"/>
                <a:gd name="connsiteY4" fmla="*/ 20648 h 21600"/>
                <a:gd name="connsiteX5" fmla="*/ 1 w 21601"/>
                <a:gd name="connsiteY5" fmla="*/ 10800 h 21600"/>
                <a:gd name="connsiteX6" fmla="*/ 2201 w 21601"/>
                <a:gd name="connsiteY6" fmla="*/ 0 h 21600"/>
                <a:gd name="connsiteX0" fmla="*/ 2201 w 21646"/>
                <a:gd name="connsiteY0" fmla="*/ 0 h 21600"/>
                <a:gd name="connsiteX1" fmla="*/ 18126 w 21646"/>
                <a:gd name="connsiteY1" fmla="*/ 0 h 21600"/>
                <a:gd name="connsiteX2" fmla="*/ 21601 w 21646"/>
                <a:gd name="connsiteY2" fmla="*/ 10800 h 21600"/>
                <a:gd name="connsiteX3" fmla="*/ 19401 w 21646"/>
                <a:gd name="connsiteY3" fmla="*/ 21600 h 21600"/>
                <a:gd name="connsiteX4" fmla="*/ 2292 w 21646"/>
                <a:gd name="connsiteY4" fmla="*/ 20648 h 21600"/>
                <a:gd name="connsiteX5" fmla="*/ 1 w 21646"/>
                <a:gd name="connsiteY5" fmla="*/ 10800 h 21600"/>
                <a:gd name="connsiteX6" fmla="*/ 2201 w 21646"/>
                <a:gd name="connsiteY6" fmla="*/ 0 h 21600"/>
                <a:gd name="connsiteX0" fmla="*/ 2201 w 21602"/>
                <a:gd name="connsiteY0" fmla="*/ 0 h 21600"/>
                <a:gd name="connsiteX1" fmla="*/ 19218 w 21602"/>
                <a:gd name="connsiteY1" fmla="*/ 0 h 21600"/>
                <a:gd name="connsiteX2" fmla="*/ 21601 w 21602"/>
                <a:gd name="connsiteY2" fmla="*/ 10800 h 21600"/>
                <a:gd name="connsiteX3" fmla="*/ 19401 w 21602"/>
                <a:gd name="connsiteY3" fmla="*/ 21600 h 21600"/>
                <a:gd name="connsiteX4" fmla="*/ 2292 w 21602"/>
                <a:gd name="connsiteY4" fmla="*/ 20648 h 21600"/>
                <a:gd name="connsiteX5" fmla="*/ 1 w 21602"/>
                <a:gd name="connsiteY5" fmla="*/ 10800 h 21600"/>
                <a:gd name="connsiteX6" fmla="*/ 2201 w 21602"/>
                <a:gd name="connsiteY6" fmla="*/ 0 h 21600"/>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515 w 21601"/>
                <a:gd name="connsiteY3" fmla="*/ 20171 h 20648"/>
                <a:gd name="connsiteX4" fmla="*/ 2292 w 21601"/>
                <a:gd name="connsiteY4" fmla="*/ 20648 h 20648"/>
                <a:gd name="connsiteX5" fmla="*/ 1 w 21601"/>
                <a:gd name="connsiteY5" fmla="*/ 10800 h 20648"/>
                <a:gd name="connsiteX6" fmla="*/ 2201 w 21601"/>
                <a:gd name="connsiteY6" fmla="*/ 0 h 20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1" h="20648">
                  <a:moveTo>
                    <a:pt x="2201" y="0"/>
                  </a:moveTo>
                  <a:lnTo>
                    <a:pt x="19423" y="357"/>
                  </a:lnTo>
                  <a:cubicBezTo>
                    <a:pt x="21342" y="357"/>
                    <a:pt x="21586" y="7498"/>
                    <a:pt x="21601" y="10800"/>
                  </a:cubicBezTo>
                  <a:cubicBezTo>
                    <a:pt x="21616" y="14102"/>
                    <a:pt x="21434" y="20171"/>
                    <a:pt x="19515" y="20171"/>
                  </a:cubicBezTo>
                  <a:lnTo>
                    <a:pt x="2292" y="20648"/>
                  </a:lnTo>
                  <a:cubicBezTo>
                    <a:pt x="373" y="20648"/>
                    <a:pt x="16" y="14241"/>
                    <a:pt x="1" y="10800"/>
                  </a:cubicBezTo>
                  <a:cubicBezTo>
                    <a:pt x="-14" y="7359"/>
                    <a:pt x="282" y="0"/>
                    <a:pt x="2201" y="0"/>
                  </a:cubicBezTo>
                  <a:close/>
                </a:path>
              </a:pathLst>
            </a:custGeom>
            <a:solidFill>
              <a:srgbClr val="FFC08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latin typeface="Arial" panose="020B0604020202020204" pitchFamily="34" charset="0"/>
                <a:cs typeface="Arial" panose="020B0604020202020204" pitchFamily="34" charset="0"/>
              </a:endParaRPr>
            </a:p>
          </p:txBody>
        </p:sp>
        <p:sp>
          <p:nvSpPr>
            <p:cNvPr id="685" name="椭圆 684">
              <a:extLst>
                <a:ext uri="{FF2B5EF4-FFF2-40B4-BE49-F238E27FC236}">
                  <a16:creationId xmlns:a16="http://schemas.microsoft.com/office/drawing/2014/main" id="{7DF51AC8-C065-4988-9424-B88ACB13A536}"/>
                </a:ext>
              </a:extLst>
            </p:cNvPr>
            <p:cNvSpPr/>
            <p:nvPr/>
          </p:nvSpPr>
          <p:spPr>
            <a:xfrm>
              <a:off x="4225535" y="6689135"/>
              <a:ext cx="182802" cy="179291"/>
            </a:xfrm>
            <a:prstGeom prst="ellipse">
              <a:avLst/>
            </a:prstGeom>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latin typeface="Arial" panose="020B0604020202020204" pitchFamily="34" charset="0"/>
                <a:cs typeface="Arial" panose="020B0604020202020204" pitchFamily="34" charset="0"/>
              </a:endParaRPr>
            </a:p>
          </p:txBody>
        </p:sp>
        <p:sp>
          <p:nvSpPr>
            <p:cNvPr id="687" name="等腰三角形 686">
              <a:extLst>
                <a:ext uri="{FF2B5EF4-FFF2-40B4-BE49-F238E27FC236}">
                  <a16:creationId xmlns:a16="http://schemas.microsoft.com/office/drawing/2014/main" id="{29D956CB-2C43-4033-B9B3-3FA3907C25AF}"/>
                </a:ext>
              </a:extLst>
            </p:cNvPr>
            <p:cNvSpPr/>
            <p:nvPr/>
          </p:nvSpPr>
          <p:spPr>
            <a:xfrm rot="5400000">
              <a:off x="4415680" y="6708731"/>
              <a:ext cx="191800" cy="117707"/>
            </a:xfrm>
            <a:prstGeom prst="triangle">
              <a:avLst>
                <a:gd name="adj" fmla="val 46979"/>
              </a:avLst>
            </a:prstGeom>
            <a:solidFill>
              <a:schemeClr val="bg2">
                <a:lumMod val="5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latin typeface="Arial" panose="020B0604020202020204" pitchFamily="34" charset="0"/>
                <a:cs typeface="Arial" panose="020B0604020202020204" pitchFamily="34" charset="0"/>
              </a:endParaRPr>
            </a:p>
          </p:txBody>
        </p:sp>
        <p:sp>
          <p:nvSpPr>
            <p:cNvPr id="688" name="椭圆 687">
              <a:extLst>
                <a:ext uri="{FF2B5EF4-FFF2-40B4-BE49-F238E27FC236}">
                  <a16:creationId xmlns:a16="http://schemas.microsoft.com/office/drawing/2014/main" id="{3D559EBE-0246-40C7-9AA7-E149D365381C}"/>
                </a:ext>
              </a:extLst>
            </p:cNvPr>
            <p:cNvSpPr/>
            <p:nvPr/>
          </p:nvSpPr>
          <p:spPr>
            <a:xfrm>
              <a:off x="4584102" y="6682341"/>
              <a:ext cx="137850" cy="178795"/>
            </a:xfrm>
            <a:prstGeom prst="ellipse">
              <a:avLst/>
            </a:prstGeom>
            <a:solidFill>
              <a:schemeClr val="accent2">
                <a:lumMod val="75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latin typeface="Arial" panose="020B0604020202020204" pitchFamily="34" charset="0"/>
                <a:cs typeface="Arial" panose="020B0604020202020204" pitchFamily="34" charset="0"/>
              </a:endParaRPr>
            </a:p>
          </p:txBody>
        </p:sp>
        <p:sp>
          <p:nvSpPr>
            <p:cNvPr id="689" name="流程图: 终止 29">
              <a:extLst>
                <a:ext uri="{FF2B5EF4-FFF2-40B4-BE49-F238E27FC236}">
                  <a16:creationId xmlns:a16="http://schemas.microsoft.com/office/drawing/2014/main" id="{BE552358-43B9-43F5-B754-76DFBF9841FF}"/>
                </a:ext>
              </a:extLst>
            </p:cNvPr>
            <p:cNvSpPr/>
            <p:nvPr/>
          </p:nvSpPr>
          <p:spPr>
            <a:xfrm>
              <a:off x="5292992" y="6691201"/>
              <a:ext cx="262729" cy="175153"/>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2245 w 21645"/>
                <a:gd name="connsiteY0" fmla="*/ 0 h 21600"/>
                <a:gd name="connsiteX1" fmla="*/ 18170 w 21645"/>
                <a:gd name="connsiteY1" fmla="*/ 0 h 21600"/>
                <a:gd name="connsiteX2" fmla="*/ 21645 w 21645"/>
                <a:gd name="connsiteY2" fmla="*/ 10800 h 21600"/>
                <a:gd name="connsiteX3" fmla="*/ 18170 w 21645"/>
                <a:gd name="connsiteY3" fmla="*/ 21600 h 21600"/>
                <a:gd name="connsiteX4" fmla="*/ 3520 w 21645"/>
                <a:gd name="connsiteY4" fmla="*/ 21600 h 21600"/>
                <a:gd name="connsiteX5" fmla="*/ 45 w 21645"/>
                <a:gd name="connsiteY5" fmla="*/ 10800 h 21600"/>
                <a:gd name="connsiteX6" fmla="*/ 2245 w 21645"/>
                <a:gd name="connsiteY6" fmla="*/ 0 h 21600"/>
                <a:gd name="connsiteX0" fmla="*/ 2201 w 21601"/>
                <a:gd name="connsiteY0" fmla="*/ 0 h 21600"/>
                <a:gd name="connsiteX1" fmla="*/ 18126 w 21601"/>
                <a:gd name="connsiteY1" fmla="*/ 0 h 21600"/>
                <a:gd name="connsiteX2" fmla="*/ 21601 w 21601"/>
                <a:gd name="connsiteY2" fmla="*/ 10800 h 21600"/>
                <a:gd name="connsiteX3" fmla="*/ 18126 w 21601"/>
                <a:gd name="connsiteY3" fmla="*/ 21600 h 21600"/>
                <a:gd name="connsiteX4" fmla="*/ 2292 w 21601"/>
                <a:gd name="connsiteY4" fmla="*/ 20648 h 21600"/>
                <a:gd name="connsiteX5" fmla="*/ 1 w 21601"/>
                <a:gd name="connsiteY5" fmla="*/ 10800 h 21600"/>
                <a:gd name="connsiteX6" fmla="*/ 2201 w 21601"/>
                <a:gd name="connsiteY6" fmla="*/ 0 h 21600"/>
                <a:gd name="connsiteX0" fmla="*/ 2201 w 21646"/>
                <a:gd name="connsiteY0" fmla="*/ 0 h 21600"/>
                <a:gd name="connsiteX1" fmla="*/ 18126 w 21646"/>
                <a:gd name="connsiteY1" fmla="*/ 0 h 21600"/>
                <a:gd name="connsiteX2" fmla="*/ 21601 w 21646"/>
                <a:gd name="connsiteY2" fmla="*/ 10800 h 21600"/>
                <a:gd name="connsiteX3" fmla="*/ 19401 w 21646"/>
                <a:gd name="connsiteY3" fmla="*/ 21600 h 21600"/>
                <a:gd name="connsiteX4" fmla="*/ 2292 w 21646"/>
                <a:gd name="connsiteY4" fmla="*/ 20648 h 21600"/>
                <a:gd name="connsiteX5" fmla="*/ 1 w 21646"/>
                <a:gd name="connsiteY5" fmla="*/ 10800 h 21600"/>
                <a:gd name="connsiteX6" fmla="*/ 2201 w 21646"/>
                <a:gd name="connsiteY6" fmla="*/ 0 h 21600"/>
                <a:gd name="connsiteX0" fmla="*/ 2201 w 21602"/>
                <a:gd name="connsiteY0" fmla="*/ 0 h 21600"/>
                <a:gd name="connsiteX1" fmla="*/ 19218 w 21602"/>
                <a:gd name="connsiteY1" fmla="*/ 0 h 21600"/>
                <a:gd name="connsiteX2" fmla="*/ 21601 w 21602"/>
                <a:gd name="connsiteY2" fmla="*/ 10800 h 21600"/>
                <a:gd name="connsiteX3" fmla="*/ 19401 w 21602"/>
                <a:gd name="connsiteY3" fmla="*/ 21600 h 21600"/>
                <a:gd name="connsiteX4" fmla="*/ 2292 w 21602"/>
                <a:gd name="connsiteY4" fmla="*/ 20648 h 21600"/>
                <a:gd name="connsiteX5" fmla="*/ 1 w 21602"/>
                <a:gd name="connsiteY5" fmla="*/ 10800 h 21600"/>
                <a:gd name="connsiteX6" fmla="*/ 2201 w 21602"/>
                <a:gd name="connsiteY6" fmla="*/ 0 h 21600"/>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515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1814 w 21631"/>
                <a:gd name="connsiteY0" fmla="*/ 119 h 20291"/>
                <a:gd name="connsiteX1" fmla="*/ 19453 w 21631"/>
                <a:gd name="connsiteY1" fmla="*/ 0 h 20291"/>
                <a:gd name="connsiteX2" fmla="*/ 21631 w 21631"/>
                <a:gd name="connsiteY2" fmla="*/ 10443 h 20291"/>
                <a:gd name="connsiteX3" fmla="*/ 19545 w 21631"/>
                <a:gd name="connsiteY3" fmla="*/ 19814 h 20291"/>
                <a:gd name="connsiteX4" fmla="*/ 2322 w 21631"/>
                <a:gd name="connsiteY4" fmla="*/ 20291 h 20291"/>
                <a:gd name="connsiteX5" fmla="*/ 31 w 21631"/>
                <a:gd name="connsiteY5" fmla="*/ 10443 h 20291"/>
                <a:gd name="connsiteX6" fmla="*/ 1814 w 21631"/>
                <a:gd name="connsiteY6" fmla="*/ 119 h 20291"/>
                <a:gd name="connsiteX0" fmla="*/ 1809 w 21626"/>
                <a:gd name="connsiteY0" fmla="*/ 119 h 20291"/>
                <a:gd name="connsiteX1" fmla="*/ 19448 w 21626"/>
                <a:gd name="connsiteY1" fmla="*/ 0 h 20291"/>
                <a:gd name="connsiteX2" fmla="*/ 21626 w 21626"/>
                <a:gd name="connsiteY2" fmla="*/ 10443 h 20291"/>
                <a:gd name="connsiteX3" fmla="*/ 19540 w 21626"/>
                <a:gd name="connsiteY3" fmla="*/ 19814 h 20291"/>
                <a:gd name="connsiteX4" fmla="*/ 1661 w 21626"/>
                <a:gd name="connsiteY4" fmla="*/ 20291 h 20291"/>
                <a:gd name="connsiteX5" fmla="*/ 26 w 21626"/>
                <a:gd name="connsiteY5" fmla="*/ 10443 h 20291"/>
                <a:gd name="connsiteX6" fmla="*/ 1809 w 21626"/>
                <a:gd name="connsiteY6" fmla="*/ 119 h 20291"/>
                <a:gd name="connsiteX0" fmla="*/ 1809 w 21684"/>
                <a:gd name="connsiteY0" fmla="*/ 119 h 20291"/>
                <a:gd name="connsiteX1" fmla="*/ 19448 w 21684"/>
                <a:gd name="connsiteY1" fmla="*/ 0 h 20291"/>
                <a:gd name="connsiteX2" fmla="*/ 21626 w 21684"/>
                <a:gd name="connsiteY2" fmla="*/ 10443 h 20291"/>
                <a:gd name="connsiteX3" fmla="*/ 20017 w 21684"/>
                <a:gd name="connsiteY3" fmla="*/ 19814 h 20291"/>
                <a:gd name="connsiteX4" fmla="*/ 1661 w 21684"/>
                <a:gd name="connsiteY4" fmla="*/ 20291 h 20291"/>
                <a:gd name="connsiteX5" fmla="*/ 26 w 21684"/>
                <a:gd name="connsiteY5" fmla="*/ 10443 h 20291"/>
                <a:gd name="connsiteX6" fmla="*/ 1809 w 21684"/>
                <a:gd name="connsiteY6" fmla="*/ 119 h 20291"/>
                <a:gd name="connsiteX0" fmla="*/ 1809 w 21650"/>
                <a:gd name="connsiteY0" fmla="*/ 119 h 20291"/>
                <a:gd name="connsiteX1" fmla="*/ 19925 w 21650"/>
                <a:gd name="connsiteY1" fmla="*/ 0 h 20291"/>
                <a:gd name="connsiteX2" fmla="*/ 21626 w 21650"/>
                <a:gd name="connsiteY2" fmla="*/ 10443 h 20291"/>
                <a:gd name="connsiteX3" fmla="*/ 20017 w 21650"/>
                <a:gd name="connsiteY3" fmla="*/ 19814 h 20291"/>
                <a:gd name="connsiteX4" fmla="*/ 1661 w 21650"/>
                <a:gd name="connsiteY4" fmla="*/ 20291 h 20291"/>
                <a:gd name="connsiteX5" fmla="*/ 26 w 21650"/>
                <a:gd name="connsiteY5" fmla="*/ 10443 h 20291"/>
                <a:gd name="connsiteX6" fmla="*/ 1809 w 21650"/>
                <a:gd name="connsiteY6" fmla="*/ 119 h 20291"/>
                <a:gd name="connsiteX0" fmla="*/ 1809 w 21650"/>
                <a:gd name="connsiteY0" fmla="*/ 119 h 20291"/>
                <a:gd name="connsiteX1" fmla="*/ 19925 w 21650"/>
                <a:gd name="connsiteY1" fmla="*/ 0 h 20291"/>
                <a:gd name="connsiteX2" fmla="*/ 21626 w 21650"/>
                <a:gd name="connsiteY2" fmla="*/ 10443 h 20291"/>
                <a:gd name="connsiteX3" fmla="*/ 20017 w 21650"/>
                <a:gd name="connsiteY3" fmla="*/ 20290 h 20291"/>
                <a:gd name="connsiteX4" fmla="*/ 1661 w 21650"/>
                <a:gd name="connsiteY4" fmla="*/ 20291 h 20291"/>
                <a:gd name="connsiteX5" fmla="*/ 26 w 21650"/>
                <a:gd name="connsiteY5" fmla="*/ 10443 h 20291"/>
                <a:gd name="connsiteX6" fmla="*/ 1809 w 21650"/>
                <a:gd name="connsiteY6" fmla="*/ 119 h 20291"/>
                <a:gd name="connsiteX0" fmla="*/ 1809 w 21650"/>
                <a:gd name="connsiteY0" fmla="*/ 119 h 20291"/>
                <a:gd name="connsiteX1" fmla="*/ 19925 w 21650"/>
                <a:gd name="connsiteY1" fmla="*/ 0 h 20291"/>
                <a:gd name="connsiteX2" fmla="*/ 21626 w 21650"/>
                <a:gd name="connsiteY2" fmla="*/ 10443 h 20291"/>
                <a:gd name="connsiteX3" fmla="*/ 20017 w 21650"/>
                <a:gd name="connsiteY3" fmla="*/ 20290 h 20291"/>
                <a:gd name="connsiteX4" fmla="*/ 1661 w 21650"/>
                <a:gd name="connsiteY4" fmla="*/ 20291 h 20291"/>
                <a:gd name="connsiteX5" fmla="*/ 26 w 21650"/>
                <a:gd name="connsiteY5" fmla="*/ 10443 h 20291"/>
                <a:gd name="connsiteX6" fmla="*/ 1809 w 21650"/>
                <a:gd name="connsiteY6" fmla="*/ 119 h 20291"/>
                <a:gd name="connsiteX0" fmla="*/ 1826 w 21667"/>
                <a:gd name="connsiteY0" fmla="*/ 119 h 20291"/>
                <a:gd name="connsiteX1" fmla="*/ 19942 w 21667"/>
                <a:gd name="connsiteY1" fmla="*/ 0 h 20291"/>
                <a:gd name="connsiteX2" fmla="*/ 21643 w 21667"/>
                <a:gd name="connsiteY2" fmla="*/ 10443 h 20291"/>
                <a:gd name="connsiteX3" fmla="*/ 20034 w 21667"/>
                <a:gd name="connsiteY3" fmla="*/ 20290 h 20291"/>
                <a:gd name="connsiteX4" fmla="*/ 1678 w 21667"/>
                <a:gd name="connsiteY4" fmla="*/ 20291 h 20291"/>
                <a:gd name="connsiteX5" fmla="*/ 43 w 21667"/>
                <a:gd name="connsiteY5" fmla="*/ 10443 h 20291"/>
                <a:gd name="connsiteX6" fmla="*/ 1826 w 21667"/>
                <a:gd name="connsiteY6" fmla="*/ 119 h 20291"/>
                <a:gd name="connsiteX0" fmla="*/ 1796 w 21637"/>
                <a:gd name="connsiteY0" fmla="*/ 119 h 20351"/>
                <a:gd name="connsiteX1" fmla="*/ 19912 w 21637"/>
                <a:gd name="connsiteY1" fmla="*/ 0 h 20351"/>
                <a:gd name="connsiteX2" fmla="*/ 21613 w 21637"/>
                <a:gd name="connsiteY2" fmla="*/ 10443 h 20351"/>
                <a:gd name="connsiteX3" fmla="*/ 20004 w 21637"/>
                <a:gd name="connsiteY3" fmla="*/ 20290 h 20351"/>
                <a:gd name="connsiteX4" fmla="*/ 1648 w 21637"/>
                <a:gd name="connsiteY4" fmla="*/ 20291 h 20351"/>
                <a:gd name="connsiteX5" fmla="*/ 13 w 21637"/>
                <a:gd name="connsiteY5" fmla="*/ 10443 h 20351"/>
                <a:gd name="connsiteX6" fmla="*/ 1796 w 21637"/>
                <a:gd name="connsiteY6" fmla="*/ 119 h 20351"/>
                <a:gd name="connsiteX0" fmla="*/ 1796 w 21637"/>
                <a:gd name="connsiteY0" fmla="*/ 119 h 20351"/>
                <a:gd name="connsiteX1" fmla="*/ 19912 w 21637"/>
                <a:gd name="connsiteY1" fmla="*/ 0 h 20351"/>
                <a:gd name="connsiteX2" fmla="*/ 21613 w 21637"/>
                <a:gd name="connsiteY2" fmla="*/ 10443 h 20351"/>
                <a:gd name="connsiteX3" fmla="*/ 20004 w 21637"/>
                <a:gd name="connsiteY3" fmla="*/ 20290 h 20351"/>
                <a:gd name="connsiteX4" fmla="*/ 1648 w 21637"/>
                <a:gd name="connsiteY4" fmla="*/ 20291 h 20351"/>
                <a:gd name="connsiteX5" fmla="*/ 13 w 21637"/>
                <a:gd name="connsiteY5" fmla="*/ 10443 h 20351"/>
                <a:gd name="connsiteX6" fmla="*/ 1796 w 21637"/>
                <a:gd name="connsiteY6" fmla="*/ 119 h 20351"/>
                <a:gd name="connsiteX0" fmla="*/ 1796 w 21637"/>
                <a:gd name="connsiteY0" fmla="*/ 119 h 20351"/>
                <a:gd name="connsiteX1" fmla="*/ 19912 w 21637"/>
                <a:gd name="connsiteY1" fmla="*/ 0 h 20351"/>
                <a:gd name="connsiteX2" fmla="*/ 21613 w 21637"/>
                <a:gd name="connsiteY2" fmla="*/ 10443 h 20351"/>
                <a:gd name="connsiteX3" fmla="*/ 20004 w 21637"/>
                <a:gd name="connsiteY3" fmla="*/ 20290 h 20351"/>
                <a:gd name="connsiteX4" fmla="*/ 1648 w 21637"/>
                <a:gd name="connsiteY4" fmla="*/ 20291 h 20351"/>
                <a:gd name="connsiteX5" fmla="*/ 13 w 21637"/>
                <a:gd name="connsiteY5" fmla="*/ 10443 h 20351"/>
                <a:gd name="connsiteX6" fmla="*/ 1796 w 21637"/>
                <a:gd name="connsiteY6" fmla="*/ 119 h 20351"/>
                <a:gd name="connsiteX0" fmla="*/ 1786 w 21627"/>
                <a:gd name="connsiteY0" fmla="*/ 119 h 20354"/>
                <a:gd name="connsiteX1" fmla="*/ 19902 w 21627"/>
                <a:gd name="connsiteY1" fmla="*/ 0 h 20354"/>
                <a:gd name="connsiteX2" fmla="*/ 21603 w 21627"/>
                <a:gd name="connsiteY2" fmla="*/ 10443 h 20354"/>
                <a:gd name="connsiteX3" fmla="*/ 19994 w 21627"/>
                <a:gd name="connsiteY3" fmla="*/ 20290 h 20354"/>
                <a:gd name="connsiteX4" fmla="*/ 1638 w 21627"/>
                <a:gd name="connsiteY4" fmla="*/ 20291 h 20354"/>
                <a:gd name="connsiteX5" fmla="*/ 3 w 21627"/>
                <a:gd name="connsiteY5" fmla="*/ 10443 h 20354"/>
                <a:gd name="connsiteX6" fmla="*/ 1786 w 21627"/>
                <a:gd name="connsiteY6" fmla="*/ 119 h 20354"/>
                <a:gd name="connsiteX0" fmla="*/ 1800 w 21641"/>
                <a:gd name="connsiteY0" fmla="*/ 119 h 20362"/>
                <a:gd name="connsiteX1" fmla="*/ 19916 w 21641"/>
                <a:gd name="connsiteY1" fmla="*/ 0 h 20362"/>
                <a:gd name="connsiteX2" fmla="*/ 21617 w 21641"/>
                <a:gd name="connsiteY2" fmla="*/ 10443 h 20362"/>
                <a:gd name="connsiteX3" fmla="*/ 20008 w 21641"/>
                <a:gd name="connsiteY3" fmla="*/ 20290 h 20362"/>
                <a:gd name="connsiteX4" fmla="*/ 1652 w 21641"/>
                <a:gd name="connsiteY4" fmla="*/ 20291 h 20362"/>
                <a:gd name="connsiteX5" fmla="*/ 17 w 21641"/>
                <a:gd name="connsiteY5" fmla="*/ 10443 h 20362"/>
                <a:gd name="connsiteX6" fmla="*/ 1800 w 21641"/>
                <a:gd name="connsiteY6" fmla="*/ 119 h 20362"/>
                <a:gd name="connsiteX0" fmla="*/ 1789 w 21630"/>
                <a:gd name="connsiteY0" fmla="*/ 119 h 20472"/>
                <a:gd name="connsiteX1" fmla="*/ 19905 w 21630"/>
                <a:gd name="connsiteY1" fmla="*/ 0 h 20472"/>
                <a:gd name="connsiteX2" fmla="*/ 21606 w 21630"/>
                <a:gd name="connsiteY2" fmla="*/ 10443 h 20472"/>
                <a:gd name="connsiteX3" fmla="*/ 19997 w 21630"/>
                <a:gd name="connsiteY3" fmla="*/ 20290 h 20472"/>
                <a:gd name="connsiteX4" fmla="*/ 1641 w 21630"/>
                <a:gd name="connsiteY4" fmla="*/ 20291 h 20472"/>
                <a:gd name="connsiteX5" fmla="*/ 6 w 21630"/>
                <a:gd name="connsiteY5" fmla="*/ 10443 h 20472"/>
                <a:gd name="connsiteX6" fmla="*/ 1789 w 21630"/>
                <a:gd name="connsiteY6" fmla="*/ 119 h 20472"/>
                <a:gd name="connsiteX0" fmla="*/ 1784 w 21625"/>
                <a:gd name="connsiteY0" fmla="*/ 119 h 20472"/>
                <a:gd name="connsiteX1" fmla="*/ 19900 w 21625"/>
                <a:gd name="connsiteY1" fmla="*/ 0 h 20472"/>
                <a:gd name="connsiteX2" fmla="*/ 21601 w 21625"/>
                <a:gd name="connsiteY2" fmla="*/ 10443 h 20472"/>
                <a:gd name="connsiteX3" fmla="*/ 19992 w 21625"/>
                <a:gd name="connsiteY3" fmla="*/ 20290 h 20472"/>
                <a:gd name="connsiteX4" fmla="*/ 1636 w 21625"/>
                <a:gd name="connsiteY4" fmla="*/ 20291 h 20472"/>
                <a:gd name="connsiteX5" fmla="*/ 1 w 21625"/>
                <a:gd name="connsiteY5" fmla="*/ 10443 h 20472"/>
                <a:gd name="connsiteX6" fmla="*/ 1784 w 21625"/>
                <a:gd name="connsiteY6" fmla="*/ 119 h 20472"/>
                <a:gd name="connsiteX0" fmla="*/ 1784 w 21625"/>
                <a:gd name="connsiteY0" fmla="*/ 119 h 20301"/>
                <a:gd name="connsiteX1" fmla="*/ 19900 w 21625"/>
                <a:gd name="connsiteY1" fmla="*/ 0 h 20301"/>
                <a:gd name="connsiteX2" fmla="*/ 21601 w 21625"/>
                <a:gd name="connsiteY2" fmla="*/ 10443 h 20301"/>
                <a:gd name="connsiteX3" fmla="*/ 19992 w 21625"/>
                <a:gd name="connsiteY3" fmla="*/ 20290 h 20301"/>
                <a:gd name="connsiteX4" fmla="*/ 1636 w 21625"/>
                <a:gd name="connsiteY4" fmla="*/ 20291 h 20301"/>
                <a:gd name="connsiteX5" fmla="*/ 1 w 21625"/>
                <a:gd name="connsiteY5" fmla="*/ 10443 h 20301"/>
                <a:gd name="connsiteX6" fmla="*/ 1784 w 21625"/>
                <a:gd name="connsiteY6" fmla="*/ 119 h 20301"/>
                <a:gd name="connsiteX0" fmla="*/ 1784 w 21625"/>
                <a:gd name="connsiteY0" fmla="*/ 119 h 20301"/>
                <a:gd name="connsiteX1" fmla="*/ 19900 w 21625"/>
                <a:gd name="connsiteY1" fmla="*/ 0 h 20301"/>
                <a:gd name="connsiteX2" fmla="*/ 21601 w 21625"/>
                <a:gd name="connsiteY2" fmla="*/ 10443 h 20301"/>
                <a:gd name="connsiteX3" fmla="*/ 19992 w 21625"/>
                <a:gd name="connsiteY3" fmla="*/ 20290 h 20301"/>
                <a:gd name="connsiteX4" fmla="*/ 1636 w 21625"/>
                <a:gd name="connsiteY4" fmla="*/ 20291 h 20301"/>
                <a:gd name="connsiteX5" fmla="*/ 1 w 21625"/>
                <a:gd name="connsiteY5" fmla="*/ 10443 h 20301"/>
                <a:gd name="connsiteX6" fmla="*/ 1784 w 21625"/>
                <a:gd name="connsiteY6" fmla="*/ 119 h 20301"/>
                <a:gd name="connsiteX0" fmla="*/ 1784 w 21625"/>
                <a:gd name="connsiteY0" fmla="*/ 119 h 20301"/>
                <a:gd name="connsiteX1" fmla="*/ 19900 w 21625"/>
                <a:gd name="connsiteY1" fmla="*/ 0 h 20301"/>
                <a:gd name="connsiteX2" fmla="*/ 21601 w 21625"/>
                <a:gd name="connsiteY2" fmla="*/ 10443 h 20301"/>
                <a:gd name="connsiteX3" fmla="*/ 19992 w 21625"/>
                <a:gd name="connsiteY3" fmla="*/ 20290 h 20301"/>
                <a:gd name="connsiteX4" fmla="*/ 1636 w 21625"/>
                <a:gd name="connsiteY4" fmla="*/ 20291 h 20301"/>
                <a:gd name="connsiteX5" fmla="*/ 1 w 21625"/>
                <a:gd name="connsiteY5" fmla="*/ 10443 h 20301"/>
                <a:gd name="connsiteX6" fmla="*/ 1784 w 21625"/>
                <a:gd name="connsiteY6" fmla="*/ 119 h 20301"/>
                <a:gd name="connsiteX0" fmla="*/ 1784 w 21625"/>
                <a:gd name="connsiteY0" fmla="*/ 119 h 20293"/>
                <a:gd name="connsiteX1" fmla="*/ 19900 w 21625"/>
                <a:gd name="connsiteY1" fmla="*/ 0 h 20293"/>
                <a:gd name="connsiteX2" fmla="*/ 21601 w 21625"/>
                <a:gd name="connsiteY2" fmla="*/ 10443 h 20293"/>
                <a:gd name="connsiteX3" fmla="*/ 19992 w 21625"/>
                <a:gd name="connsiteY3" fmla="*/ 20290 h 20293"/>
                <a:gd name="connsiteX4" fmla="*/ 1636 w 21625"/>
                <a:gd name="connsiteY4" fmla="*/ 20291 h 20293"/>
                <a:gd name="connsiteX5" fmla="*/ 1 w 21625"/>
                <a:gd name="connsiteY5" fmla="*/ 10443 h 20293"/>
                <a:gd name="connsiteX6" fmla="*/ 1784 w 21625"/>
                <a:gd name="connsiteY6" fmla="*/ 119 h 20293"/>
                <a:gd name="connsiteX0" fmla="*/ 1785 w 21626"/>
                <a:gd name="connsiteY0" fmla="*/ 119 h 20293"/>
                <a:gd name="connsiteX1" fmla="*/ 19901 w 21626"/>
                <a:gd name="connsiteY1" fmla="*/ 0 h 20293"/>
                <a:gd name="connsiteX2" fmla="*/ 21602 w 21626"/>
                <a:gd name="connsiteY2" fmla="*/ 10443 h 20293"/>
                <a:gd name="connsiteX3" fmla="*/ 19993 w 21626"/>
                <a:gd name="connsiteY3" fmla="*/ 20290 h 20293"/>
                <a:gd name="connsiteX4" fmla="*/ 1637 w 21626"/>
                <a:gd name="connsiteY4" fmla="*/ 20291 h 20293"/>
                <a:gd name="connsiteX5" fmla="*/ 2 w 21626"/>
                <a:gd name="connsiteY5" fmla="*/ 10443 h 20293"/>
                <a:gd name="connsiteX6" fmla="*/ 1785 w 21626"/>
                <a:gd name="connsiteY6" fmla="*/ 119 h 20293"/>
                <a:gd name="connsiteX0" fmla="*/ 1784 w 21625"/>
                <a:gd name="connsiteY0" fmla="*/ 119 h 20293"/>
                <a:gd name="connsiteX1" fmla="*/ 19900 w 21625"/>
                <a:gd name="connsiteY1" fmla="*/ 0 h 20293"/>
                <a:gd name="connsiteX2" fmla="*/ 21601 w 21625"/>
                <a:gd name="connsiteY2" fmla="*/ 10443 h 20293"/>
                <a:gd name="connsiteX3" fmla="*/ 19992 w 21625"/>
                <a:gd name="connsiteY3" fmla="*/ 20290 h 20293"/>
                <a:gd name="connsiteX4" fmla="*/ 1636 w 21625"/>
                <a:gd name="connsiteY4" fmla="*/ 20291 h 20293"/>
                <a:gd name="connsiteX5" fmla="*/ 1 w 21625"/>
                <a:gd name="connsiteY5" fmla="*/ 10443 h 20293"/>
                <a:gd name="connsiteX6" fmla="*/ 1784 w 21625"/>
                <a:gd name="connsiteY6" fmla="*/ 119 h 20293"/>
                <a:gd name="connsiteX0" fmla="*/ 1631 w 21625"/>
                <a:gd name="connsiteY0" fmla="*/ 119 h 20292"/>
                <a:gd name="connsiteX1" fmla="*/ 19900 w 21625"/>
                <a:gd name="connsiteY1" fmla="*/ 0 h 20292"/>
                <a:gd name="connsiteX2" fmla="*/ 21601 w 21625"/>
                <a:gd name="connsiteY2" fmla="*/ 10443 h 20292"/>
                <a:gd name="connsiteX3" fmla="*/ 19992 w 21625"/>
                <a:gd name="connsiteY3" fmla="*/ 20290 h 20292"/>
                <a:gd name="connsiteX4" fmla="*/ 1636 w 21625"/>
                <a:gd name="connsiteY4" fmla="*/ 20291 h 20292"/>
                <a:gd name="connsiteX5" fmla="*/ 1 w 21625"/>
                <a:gd name="connsiteY5" fmla="*/ 10443 h 20292"/>
                <a:gd name="connsiteX6" fmla="*/ 1631 w 21625"/>
                <a:gd name="connsiteY6" fmla="*/ 119 h 20292"/>
                <a:gd name="connsiteX0" fmla="*/ 1631 w 21625"/>
                <a:gd name="connsiteY0" fmla="*/ 119 h 20293"/>
                <a:gd name="connsiteX1" fmla="*/ 19900 w 21625"/>
                <a:gd name="connsiteY1" fmla="*/ 0 h 20293"/>
                <a:gd name="connsiteX2" fmla="*/ 21601 w 21625"/>
                <a:gd name="connsiteY2" fmla="*/ 10443 h 20293"/>
                <a:gd name="connsiteX3" fmla="*/ 19992 w 21625"/>
                <a:gd name="connsiteY3" fmla="*/ 20290 h 20293"/>
                <a:gd name="connsiteX4" fmla="*/ 1636 w 21625"/>
                <a:gd name="connsiteY4" fmla="*/ 20291 h 20293"/>
                <a:gd name="connsiteX5" fmla="*/ 1 w 21625"/>
                <a:gd name="connsiteY5" fmla="*/ 10443 h 20293"/>
                <a:gd name="connsiteX6" fmla="*/ 1631 w 21625"/>
                <a:gd name="connsiteY6" fmla="*/ 119 h 20293"/>
                <a:gd name="connsiteX0" fmla="*/ 1631 w 21645"/>
                <a:gd name="connsiteY0" fmla="*/ 119 h 20293"/>
                <a:gd name="connsiteX1" fmla="*/ 19900 w 21645"/>
                <a:gd name="connsiteY1" fmla="*/ 0 h 20293"/>
                <a:gd name="connsiteX2" fmla="*/ 21601 w 21645"/>
                <a:gd name="connsiteY2" fmla="*/ 10443 h 20293"/>
                <a:gd name="connsiteX3" fmla="*/ 20069 w 21645"/>
                <a:gd name="connsiteY3" fmla="*/ 20290 h 20293"/>
                <a:gd name="connsiteX4" fmla="*/ 1636 w 21645"/>
                <a:gd name="connsiteY4" fmla="*/ 20291 h 20293"/>
                <a:gd name="connsiteX5" fmla="*/ 1 w 21645"/>
                <a:gd name="connsiteY5" fmla="*/ 10443 h 20293"/>
                <a:gd name="connsiteX6" fmla="*/ 1631 w 21645"/>
                <a:gd name="connsiteY6" fmla="*/ 119 h 20293"/>
                <a:gd name="connsiteX0" fmla="*/ 1631 w 21602"/>
                <a:gd name="connsiteY0" fmla="*/ 119 h 20293"/>
                <a:gd name="connsiteX1" fmla="*/ 19900 w 21602"/>
                <a:gd name="connsiteY1" fmla="*/ 0 h 20293"/>
                <a:gd name="connsiteX2" fmla="*/ 21601 w 21602"/>
                <a:gd name="connsiteY2" fmla="*/ 10443 h 20293"/>
                <a:gd name="connsiteX3" fmla="*/ 20069 w 21602"/>
                <a:gd name="connsiteY3" fmla="*/ 20290 h 20293"/>
                <a:gd name="connsiteX4" fmla="*/ 1636 w 21602"/>
                <a:gd name="connsiteY4" fmla="*/ 20291 h 20293"/>
                <a:gd name="connsiteX5" fmla="*/ 1 w 21602"/>
                <a:gd name="connsiteY5" fmla="*/ 10443 h 20293"/>
                <a:gd name="connsiteX6" fmla="*/ 1631 w 21602"/>
                <a:gd name="connsiteY6" fmla="*/ 119 h 20293"/>
                <a:gd name="connsiteX0" fmla="*/ 1631 w 21602"/>
                <a:gd name="connsiteY0" fmla="*/ 119 h 20293"/>
                <a:gd name="connsiteX1" fmla="*/ 19900 w 21602"/>
                <a:gd name="connsiteY1" fmla="*/ 0 h 20293"/>
                <a:gd name="connsiteX2" fmla="*/ 21601 w 21602"/>
                <a:gd name="connsiteY2" fmla="*/ 10443 h 20293"/>
                <a:gd name="connsiteX3" fmla="*/ 20069 w 21602"/>
                <a:gd name="connsiteY3" fmla="*/ 20290 h 20293"/>
                <a:gd name="connsiteX4" fmla="*/ 1636 w 21602"/>
                <a:gd name="connsiteY4" fmla="*/ 20291 h 20293"/>
                <a:gd name="connsiteX5" fmla="*/ 1 w 21602"/>
                <a:gd name="connsiteY5" fmla="*/ 10443 h 20293"/>
                <a:gd name="connsiteX6" fmla="*/ 1631 w 21602"/>
                <a:gd name="connsiteY6" fmla="*/ 119 h 20293"/>
                <a:gd name="connsiteX0" fmla="*/ 1631 w 21601"/>
                <a:gd name="connsiteY0" fmla="*/ 119 h 20293"/>
                <a:gd name="connsiteX1" fmla="*/ 19900 w 21601"/>
                <a:gd name="connsiteY1" fmla="*/ 0 h 20293"/>
                <a:gd name="connsiteX2" fmla="*/ 21601 w 21601"/>
                <a:gd name="connsiteY2" fmla="*/ 10443 h 20293"/>
                <a:gd name="connsiteX3" fmla="*/ 20069 w 21601"/>
                <a:gd name="connsiteY3" fmla="*/ 20290 h 20293"/>
                <a:gd name="connsiteX4" fmla="*/ 1636 w 21601"/>
                <a:gd name="connsiteY4" fmla="*/ 20291 h 20293"/>
                <a:gd name="connsiteX5" fmla="*/ 1 w 21601"/>
                <a:gd name="connsiteY5" fmla="*/ 10443 h 20293"/>
                <a:gd name="connsiteX6" fmla="*/ 1631 w 21601"/>
                <a:gd name="connsiteY6" fmla="*/ 119 h 20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1" h="20293">
                  <a:moveTo>
                    <a:pt x="1631" y="119"/>
                  </a:moveTo>
                  <a:lnTo>
                    <a:pt x="19900" y="0"/>
                  </a:lnTo>
                  <a:cubicBezTo>
                    <a:pt x="20976" y="204"/>
                    <a:pt x="21599" y="4205"/>
                    <a:pt x="21601" y="10443"/>
                  </a:cubicBezTo>
                  <a:cubicBezTo>
                    <a:pt x="21603" y="16681"/>
                    <a:pt x="21145" y="20086"/>
                    <a:pt x="20069" y="20290"/>
                  </a:cubicBezTo>
                  <a:lnTo>
                    <a:pt x="1636" y="20291"/>
                  </a:lnTo>
                  <a:cubicBezTo>
                    <a:pt x="599" y="20393"/>
                    <a:pt x="28" y="17477"/>
                    <a:pt x="1" y="10443"/>
                  </a:cubicBezTo>
                  <a:cubicBezTo>
                    <a:pt x="-26" y="3409"/>
                    <a:pt x="568" y="375"/>
                    <a:pt x="1631" y="119"/>
                  </a:cubicBezTo>
                  <a:close/>
                </a:path>
              </a:pathLst>
            </a:custGeom>
            <a:solidFill>
              <a:srgbClr val="F05F79"/>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latin typeface="Arial" panose="020B0604020202020204" pitchFamily="34" charset="0"/>
                <a:cs typeface="Arial" panose="020B0604020202020204" pitchFamily="34" charset="0"/>
              </a:endParaRPr>
            </a:p>
          </p:txBody>
        </p:sp>
        <p:sp>
          <p:nvSpPr>
            <p:cNvPr id="690" name="椭圆 689">
              <a:extLst>
                <a:ext uri="{FF2B5EF4-FFF2-40B4-BE49-F238E27FC236}">
                  <a16:creationId xmlns:a16="http://schemas.microsoft.com/office/drawing/2014/main" id="{7103347D-492E-4E29-AC98-FD8FBE4DB976}"/>
                </a:ext>
              </a:extLst>
            </p:cNvPr>
            <p:cNvSpPr/>
            <p:nvPr/>
          </p:nvSpPr>
          <p:spPr>
            <a:xfrm>
              <a:off x="4999566" y="6682341"/>
              <a:ext cx="137850" cy="178795"/>
            </a:xfrm>
            <a:prstGeom prst="ellipse">
              <a:avLst/>
            </a:prstGeom>
            <a:solidFill>
              <a:srgbClr val="00B0F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latin typeface="Arial" panose="020B0604020202020204" pitchFamily="34" charset="0"/>
                <a:cs typeface="Arial" panose="020B0604020202020204" pitchFamily="34" charset="0"/>
              </a:endParaRPr>
            </a:p>
          </p:txBody>
        </p:sp>
        <p:sp>
          <p:nvSpPr>
            <p:cNvPr id="691" name="等腰三角形 690">
              <a:extLst>
                <a:ext uri="{FF2B5EF4-FFF2-40B4-BE49-F238E27FC236}">
                  <a16:creationId xmlns:a16="http://schemas.microsoft.com/office/drawing/2014/main" id="{E70E4D5E-7AB9-4E71-BC4B-BE5ED5D3CF61}"/>
                </a:ext>
              </a:extLst>
            </p:cNvPr>
            <p:cNvSpPr/>
            <p:nvPr/>
          </p:nvSpPr>
          <p:spPr>
            <a:xfrm rot="5400000">
              <a:off x="5119304" y="6708732"/>
              <a:ext cx="191800" cy="117707"/>
            </a:xfrm>
            <a:prstGeom prst="triangle">
              <a:avLst>
                <a:gd name="adj" fmla="val 46979"/>
              </a:avLst>
            </a:prstGeom>
            <a:solidFill>
              <a:schemeClr val="bg2">
                <a:lumMod val="5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latin typeface="Arial" panose="020B0604020202020204" pitchFamily="34" charset="0"/>
                <a:cs typeface="Arial" panose="020B0604020202020204" pitchFamily="34" charset="0"/>
              </a:endParaRPr>
            </a:p>
          </p:txBody>
        </p:sp>
        <p:grpSp>
          <p:nvGrpSpPr>
            <p:cNvPr id="707" name="组合 706">
              <a:extLst>
                <a:ext uri="{FF2B5EF4-FFF2-40B4-BE49-F238E27FC236}">
                  <a16:creationId xmlns:a16="http://schemas.microsoft.com/office/drawing/2014/main" id="{DDAB89EB-9BED-43B6-A802-F645CEA0B0B2}"/>
                </a:ext>
              </a:extLst>
            </p:cNvPr>
            <p:cNvGrpSpPr/>
            <p:nvPr/>
          </p:nvGrpSpPr>
          <p:grpSpPr>
            <a:xfrm>
              <a:off x="4468085" y="7344046"/>
              <a:ext cx="952518" cy="254577"/>
              <a:chOff x="5097622" y="6466015"/>
              <a:chExt cx="783103" cy="328973"/>
            </a:xfrm>
          </p:grpSpPr>
          <p:cxnSp>
            <p:nvCxnSpPr>
              <p:cNvPr id="756" name="直接箭头连接符 755">
                <a:extLst>
                  <a:ext uri="{FF2B5EF4-FFF2-40B4-BE49-F238E27FC236}">
                    <a16:creationId xmlns:a16="http://schemas.microsoft.com/office/drawing/2014/main" id="{7BF7DE05-67E8-4BBF-8DD3-398F1928A77B}"/>
                  </a:ext>
                </a:extLst>
              </p:cNvPr>
              <p:cNvCxnSpPr>
                <a:cxnSpLocks/>
              </p:cNvCxnSpPr>
              <p:nvPr/>
            </p:nvCxnSpPr>
            <p:spPr>
              <a:xfrm flipH="1">
                <a:off x="5097622" y="6466015"/>
                <a:ext cx="353897" cy="328973"/>
              </a:xfrm>
              <a:prstGeom prst="straightConnector1">
                <a:avLst/>
              </a:prstGeom>
              <a:ln w="15875">
                <a:solidFill>
                  <a:schemeClr val="tx1"/>
                </a:solidFill>
                <a:tailEnd type="triangle" w="sm" len="med"/>
              </a:ln>
            </p:spPr>
            <p:style>
              <a:lnRef idx="1">
                <a:schemeClr val="accent1"/>
              </a:lnRef>
              <a:fillRef idx="0">
                <a:schemeClr val="accent1"/>
              </a:fillRef>
              <a:effectRef idx="0">
                <a:schemeClr val="accent1"/>
              </a:effectRef>
              <a:fontRef idx="minor">
                <a:schemeClr val="tx1"/>
              </a:fontRef>
            </p:style>
          </p:cxnSp>
          <p:cxnSp>
            <p:nvCxnSpPr>
              <p:cNvPr id="757" name="直接箭头连接符 756">
                <a:extLst>
                  <a:ext uri="{FF2B5EF4-FFF2-40B4-BE49-F238E27FC236}">
                    <a16:creationId xmlns:a16="http://schemas.microsoft.com/office/drawing/2014/main" id="{ED0DCB1B-B146-4888-AEF9-9C4F88C24938}"/>
                  </a:ext>
                </a:extLst>
              </p:cNvPr>
              <p:cNvCxnSpPr>
                <a:cxnSpLocks/>
              </p:cNvCxnSpPr>
              <p:nvPr/>
            </p:nvCxnSpPr>
            <p:spPr>
              <a:xfrm>
                <a:off x="5526828" y="6466015"/>
                <a:ext cx="353897" cy="328973"/>
              </a:xfrm>
              <a:prstGeom prst="straightConnector1">
                <a:avLst/>
              </a:prstGeom>
              <a:ln w="15875">
                <a:solidFill>
                  <a:schemeClr val="tx1"/>
                </a:solidFill>
                <a:tailEnd type="triangle" w="sm" len="med"/>
              </a:ln>
            </p:spPr>
            <p:style>
              <a:lnRef idx="1">
                <a:schemeClr val="accent1"/>
              </a:lnRef>
              <a:fillRef idx="0">
                <a:schemeClr val="accent1"/>
              </a:fillRef>
              <a:effectRef idx="0">
                <a:schemeClr val="accent1"/>
              </a:effectRef>
              <a:fontRef idx="minor">
                <a:schemeClr val="tx1"/>
              </a:fontRef>
            </p:style>
          </p:cxnSp>
        </p:grpSp>
        <p:sp>
          <p:nvSpPr>
            <p:cNvPr id="708" name="任意多边形: 形状 707">
              <a:extLst>
                <a:ext uri="{FF2B5EF4-FFF2-40B4-BE49-F238E27FC236}">
                  <a16:creationId xmlns:a16="http://schemas.microsoft.com/office/drawing/2014/main" id="{F399FF40-86A6-439A-94BB-93639A232191}"/>
                </a:ext>
              </a:extLst>
            </p:cNvPr>
            <p:cNvSpPr/>
            <p:nvPr/>
          </p:nvSpPr>
          <p:spPr>
            <a:xfrm flipV="1">
              <a:off x="4262608" y="6927190"/>
              <a:ext cx="562594" cy="144912"/>
            </a:xfrm>
            <a:custGeom>
              <a:avLst/>
              <a:gdLst>
                <a:gd name="connsiteX0" fmla="*/ 0 w 662940"/>
                <a:gd name="connsiteY0" fmla="*/ 228691 h 251551"/>
                <a:gd name="connsiteX1" fmla="*/ 281940 w 662940"/>
                <a:gd name="connsiteY1" fmla="*/ 91 h 251551"/>
                <a:gd name="connsiteX2" fmla="*/ 662940 w 662940"/>
                <a:gd name="connsiteY2" fmla="*/ 251551 h 251551"/>
                <a:gd name="connsiteX0" fmla="*/ 0 w 662940"/>
                <a:gd name="connsiteY0" fmla="*/ 243920 h 266780"/>
                <a:gd name="connsiteX1" fmla="*/ 358140 w 662940"/>
                <a:gd name="connsiteY1" fmla="*/ 80 h 266780"/>
                <a:gd name="connsiteX2" fmla="*/ 662940 w 662940"/>
                <a:gd name="connsiteY2" fmla="*/ 266780 h 266780"/>
                <a:gd name="connsiteX0" fmla="*/ 0 w 662940"/>
                <a:gd name="connsiteY0" fmla="*/ 245377 h 268237"/>
                <a:gd name="connsiteX1" fmla="*/ 358140 w 662940"/>
                <a:gd name="connsiteY1" fmla="*/ 1537 h 268237"/>
                <a:gd name="connsiteX2" fmla="*/ 662940 w 662940"/>
                <a:gd name="connsiteY2" fmla="*/ 268237 h 268237"/>
                <a:gd name="connsiteX0" fmla="*/ 0 w 662940"/>
                <a:gd name="connsiteY0" fmla="*/ 248510 h 271370"/>
                <a:gd name="connsiteX1" fmla="*/ 358140 w 662940"/>
                <a:gd name="connsiteY1" fmla="*/ 4670 h 271370"/>
                <a:gd name="connsiteX2" fmla="*/ 662940 w 662940"/>
                <a:gd name="connsiteY2" fmla="*/ 271370 h 271370"/>
                <a:gd name="connsiteX0" fmla="*/ 0 w 662940"/>
                <a:gd name="connsiteY0" fmla="*/ 248510 h 271370"/>
                <a:gd name="connsiteX1" fmla="*/ 358140 w 662940"/>
                <a:gd name="connsiteY1" fmla="*/ 4670 h 271370"/>
                <a:gd name="connsiteX2" fmla="*/ 662940 w 662940"/>
                <a:gd name="connsiteY2" fmla="*/ 271370 h 271370"/>
                <a:gd name="connsiteX0" fmla="*/ 0 w 662940"/>
                <a:gd name="connsiteY0" fmla="*/ 244501 h 267361"/>
                <a:gd name="connsiteX1" fmla="*/ 358140 w 662940"/>
                <a:gd name="connsiteY1" fmla="*/ 661 h 267361"/>
                <a:gd name="connsiteX2" fmla="*/ 662940 w 662940"/>
                <a:gd name="connsiteY2" fmla="*/ 267361 h 267361"/>
                <a:gd name="connsiteX0" fmla="*/ 0 w 662940"/>
                <a:gd name="connsiteY0" fmla="*/ 244501 h 267361"/>
                <a:gd name="connsiteX1" fmla="*/ 358140 w 662940"/>
                <a:gd name="connsiteY1" fmla="*/ 661 h 267361"/>
                <a:gd name="connsiteX2" fmla="*/ 662940 w 662940"/>
                <a:gd name="connsiteY2" fmla="*/ 267361 h 267361"/>
                <a:gd name="connsiteX0" fmla="*/ 0 w 662940"/>
                <a:gd name="connsiteY0" fmla="*/ 245025 h 267885"/>
                <a:gd name="connsiteX1" fmla="*/ 358140 w 662940"/>
                <a:gd name="connsiteY1" fmla="*/ 1185 h 267885"/>
                <a:gd name="connsiteX2" fmla="*/ 662940 w 662940"/>
                <a:gd name="connsiteY2" fmla="*/ 267885 h 267885"/>
                <a:gd name="connsiteX0" fmla="*/ 0 w 662940"/>
                <a:gd name="connsiteY0" fmla="*/ 245025 h 267885"/>
                <a:gd name="connsiteX1" fmla="*/ 358140 w 662940"/>
                <a:gd name="connsiteY1" fmla="*/ 1185 h 267885"/>
                <a:gd name="connsiteX2" fmla="*/ 662940 w 662940"/>
                <a:gd name="connsiteY2" fmla="*/ 267885 h 267885"/>
                <a:gd name="connsiteX0" fmla="*/ 0 w 662940"/>
                <a:gd name="connsiteY0" fmla="*/ 245025 h 267885"/>
                <a:gd name="connsiteX1" fmla="*/ 358140 w 662940"/>
                <a:gd name="connsiteY1" fmla="*/ 1185 h 267885"/>
                <a:gd name="connsiteX2" fmla="*/ 662940 w 662940"/>
                <a:gd name="connsiteY2" fmla="*/ 267885 h 267885"/>
                <a:gd name="connsiteX0" fmla="*/ 0 w 662940"/>
                <a:gd name="connsiteY0" fmla="*/ 245025 h 267885"/>
                <a:gd name="connsiteX1" fmla="*/ 358140 w 662940"/>
                <a:gd name="connsiteY1" fmla="*/ 1185 h 267885"/>
                <a:gd name="connsiteX2" fmla="*/ 662940 w 662940"/>
                <a:gd name="connsiteY2" fmla="*/ 267885 h 267885"/>
                <a:gd name="connsiteX0" fmla="*/ 0 w 662940"/>
                <a:gd name="connsiteY0" fmla="*/ 245025 h 267885"/>
                <a:gd name="connsiteX1" fmla="*/ 358140 w 662940"/>
                <a:gd name="connsiteY1" fmla="*/ 1185 h 267885"/>
                <a:gd name="connsiteX2" fmla="*/ 662940 w 662940"/>
                <a:gd name="connsiteY2" fmla="*/ 267885 h 267885"/>
                <a:gd name="connsiteX0" fmla="*/ 0 w 662940"/>
                <a:gd name="connsiteY0" fmla="*/ 193247 h 216107"/>
                <a:gd name="connsiteX1" fmla="*/ 381000 w 662940"/>
                <a:gd name="connsiteY1" fmla="*/ 2747 h 216107"/>
                <a:gd name="connsiteX2" fmla="*/ 662940 w 662940"/>
                <a:gd name="connsiteY2" fmla="*/ 216107 h 216107"/>
                <a:gd name="connsiteX0" fmla="*/ 0 w 662940"/>
                <a:gd name="connsiteY0" fmla="*/ 196378 h 219238"/>
                <a:gd name="connsiteX1" fmla="*/ 381000 w 662940"/>
                <a:gd name="connsiteY1" fmla="*/ 5878 h 219238"/>
                <a:gd name="connsiteX2" fmla="*/ 662940 w 662940"/>
                <a:gd name="connsiteY2" fmla="*/ 219238 h 219238"/>
                <a:gd name="connsiteX0" fmla="*/ 0 w 662940"/>
                <a:gd name="connsiteY0" fmla="*/ 196378 h 219238"/>
                <a:gd name="connsiteX1" fmla="*/ 335280 w 662940"/>
                <a:gd name="connsiteY1" fmla="*/ 5878 h 219238"/>
                <a:gd name="connsiteX2" fmla="*/ 662940 w 662940"/>
                <a:gd name="connsiteY2" fmla="*/ 219238 h 219238"/>
                <a:gd name="connsiteX0" fmla="*/ 0 w 662940"/>
                <a:gd name="connsiteY0" fmla="*/ 196378 h 219238"/>
                <a:gd name="connsiteX1" fmla="*/ 335280 w 662940"/>
                <a:gd name="connsiteY1" fmla="*/ 5878 h 219238"/>
                <a:gd name="connsiteX2" fmla="*/ 662940 w 662940"/>
                <a:gd name="connsiteY2" fmla="*/ 219238 h 219238"/>
                <a:gd name="connsiteX0" fmla="*/ 0 w 662940"/>
                <a:gd name="connsiteY0" fmla="*/ 192101 h 214961"/>
                <a:gd name="connsiteX1" fmla="*/ 335280 w 662940"/>
                <a:gd name="connsiteY1" fmla="*/ 1601 h 214961"/>
                <a:gd name="connsiteX2" fmla="*/ 662940 w 662940"/>
                <a:gd name="connsiteY2" fmla="*/ 214961 h 214961"/>
                <a:gd name="connsiteX0" fmla="*/ 0 w 662940"/>
                <a:gd name="connsiteY0" fmla="*/ 190500 h 213360"/>
                <a:gd name="connsiteX1" fmla="*/ 335280 w 662940"/>
                <a:gd name="connsiteY1" fmla="*/ 0 h 213360"/>
                <a:gd name="connsiteX2" fmla="*/ 662940 w 662940"/>
                <a:gd name="connsiteY2" fmla="*/ 213360 h 213360"/>
                <a:gd name="connsiteX0" fmla="*/ 0 w 640080"/>
                <a:gd name="connsiteY0" fmla="*/ 190500 h 198120"/>
                <a:gd name="connsiteX1" fmla="*/ 335280 w 640080"/>
                <a:gd name="connsiteY1" fmla="*/ 0 h 198120"/>
                <a:gd name="connsiteX2" fmla="*/ 640080 w 640080"/>
                <a:gd name="connsiteY2" fmla="*/ 198120 h 198120"/>
                <a:gd name="connsiteX0" fmla="*/ 0 w 640080"/>
                <a:gd name="connsiteY0" fmla="*/ 190500 h 198120"/>
                <a:gd name="connsiteX1" fmla="*/ 335280 w 640080"/>
                <a:gd name="connsiteY1" fmla="*/ 0 h 198120"/>
                <a:gd name="connsiteX2" fmla="*/ 640080 w 640080"/>
                <a:gd name="connsiteY2" fmla="*/ 198120 h 198120"/>
                <a:gd name="connsiteX0" fmla="*/ 0 w 640080"/>
                <a:gd name="connsiteY0" fmla="*/ 190500 h 198120"/>
                <a:gd name="connsiteX1" fmla="*/ 335280 w 640080"/>
                <a:gd name="connsiteY1" fmla="*/ 0 h 198120"/>
                <a:gd name="connsiteX2" fmla="*/ 640080 w 640080"/>
                <a:gd name="connsiteY2" fmla="*/ 198120 h 198120"/>
                <a:gd name="connsiteX0" fmla="*/ 0 w 640080"/>
                <a:gd name="connsiteY0" fmla="*/ 190500 h 198120"/>
                <a:gd name="connsiteX1" fmla="*/ 335280 w 640080"/>
                <a:gd name="connsiteY1" fmla="*/ 0 h 198120"/>
                <a:gd name="connsiteX2" fmla="*/ 640080 w 640080"/>
                <a:gd name="connsiteY2" fmla="*/ 198120 h 198120"/>
                <a:gd name="connsiteX0" fmla="*/ 0 w 640080"/>
                <a:gd name="connsiteY0" fmla="*/ 190500 h 198120"/>
                <a:gd name="connsiteX1" fmla="*/ 335280 w 640080"/>
                <a:gd name="connsiteY1" fmla="*/ 0 h 198120"/>
                <a:gd name="connsiteX2" fmla="*/ 640080 w 640080"/>
                <a:gd name="connsiteY2" fmla="*/ 198120 h 198120"/>
                <a:gd name="connsiteX0" fmla="*/ 0 w 640080"/>
                <a:gd name="connsiteY0" fmla="*/ 190500 h 198120"/>
                <a:gd name="connsiteX1" fmla="*/ 297646 w 640080"/>
                <a:gd name="connsiteY1" fmla="*/ 0 h 198120"/>
                <a:gd name="connsiteX2" fmla="*/ 640080 w 640080"/>
                <a:gd name="connsiteY2" fmla="*/ 198120 h 198120"/>
                <a:gd name="connsiteX0" fmla="*/ 0 w 640080"/>
                <a:gd name="connsiteY0" fmla="*/ 191250 h 198870"/>
                <a:gd name="connsiteX1" fmla="*/ 297646 w 640080"/>
                <a:gd name="connsiteY1" fmla="*/ 750 h 198870"/>
                <a:gd name="connsiteX2" fmla="*/ 640080 w 640080"/>
                <a:gd name="connsiteY2" fmla="*/ 198870 h 198870"/>
                <a:gd name="connsiteX0" fmla="*/ 0 w 640080"/>
                <a:gd name="connsiteY0" fmla="*/ 191250 h 198870"/>
                <a:gd name="connsiteX1" fmla="*/ 297646 w 640080"/>
                <a:gd name="connsiteY1" fmla="*/ 750 h 198870"/>
                <a:gd name="connsiteX2" fmla="*/ 640080 w 640080"/>
                <a:gd name="connsiteY2" fmla="*/ 198870 h 198870"/>
                <a:gd name="connsiteX0" fmla="*/ 0 w 640080"/>
                <a:gd name="connsiteY0" fmla="*/ 191250 h 198870"/>
                <a:gd name="connsiteX1" fmla="*/ 297646 w 640080"/>
                <a:gd name="connsiteY1" fmla="*/ 750 h 198870"/>
                <a:gd name="connsiteX2" fmla="*/ 640080 w 640080"/>
                <a:gd name="connsiteY2" fmla="*/ 198870 h 198870"/>
                <a:gd name="connsiteX0" fmla="*/ 0 w 640080"/>
                <a:gd name="connsiteY0" fmla="*/ 191250 h 198870"/>
                <a:gd name="connsiteX1" fmla="*/ 297646 w 640080"/>
                <a:gd name="connsiteY1" fmla="*/ 750 h 198870"/>
                <a:gd name="connsiteX2" fmla="*/ 640080 w 640080"/>
                <a:gd name="connsiteY2" fmla="*/ 198870 h 198870"/>
                <a:gd name="connsiteX0" fmla="*/ 0 w 640080"/>
                <a:gd name="connsiteY0" fmla="*/ 201249 h 208869"/>
                <a:gd name="connsiteX1" fmla="*/ 307055 w 640080"/>
                <a:gd name="connsiteY1" fmla="*/ 664 h 208869"/>
                <a:gd name="connsiteX2" fmla="*/ 640080 w 640080"/>
                <a:gd name="connsiteY2" fmla="*/ 208869 h 208869"/>
                <a:gd name="connsiteX0" fmla="*/ 0 w 640080"/>
                <a:gd name="connsiteY0" fmla="*/ 201249 h 208869"/>
                <a:gd name="connsiteX1" fmla="*/ 307055 w 640080"/>
                <a:gd name="connsiteY1" fmla="*/ 664 h 208869"/>
                <a:gd name="connsiteX2" fmla="*/ 640080 w 640080"/>
                <a:gd name="connsiteY2" fmla="*/ 208869 h 208869"/>
                <a:gd name="connsiteX0" fmla="*/ 0 w 640080"/>
                <a:gd name="connsiteY0" fmla="*/ 201249 h 208869"/>
                <a:gd name="connsiteX1" fmla="*/ 307055 w 640080"/>
                <a:gd name="connsiteY1" fmla="*/ 664 h 208869"/>
                <a:gd name="connsiteX2" fmla="*/ 640080 w 640080"/>
                <a:gd name="connsiteY2" fmla="*/ 208869 h 208869"/>
                <a:gd name="connsiteX0" fmla="*/ 0 w 640080"/>
                <a:gd name="connsiteY0" fmla="*/ 442792 h 450412"/>
                <a:gd name="connsiteX1" fmla="*/ 321168 w 640080"/>
                <a:gd name="connsiteY1" fmla="*/ 174 h 450412"/>
                <a:gd name="connsiteX2" fmla="*/ 640080 w 640080"/>
                <a:gd name="connsiteY2" fmla="*/ 450412 h 450412"/>
                <a:gd name="connsiteX0" fmla="*/ 0 w 640080"/>
                <a:gd name="connsiteY0" fmla="*/ 445740 h 453360"/>
                <a:gd name="connsiteX1" fmla="*/ 321168 w 640080"/>
                <a:gd name="connsiteY1" fmla="*/ 3122 h 453360"/>
                <a:gd name="connsiteX2" fmla="*/ 640080 w 640080"/>
                <a:gd name="connsiteY2" fmla="*/ 453360 h 453360"/>
                <a:gd name="connsiteX0" fmla="*/ 0 w 477783"/>
                <a:gd name="connsiteY0" fmla="*/ 442996 h 442996"/>
                <a:gd name="connsiteX1" fmla="*/ 321168 w 477783"/>
                <a:gd name="connsiteY1" fmla="*/ 378 h 442996"/>
                <a:gd name="connsiteX2" fmla="*/ 477783 w 477783"/>
                <a:gd name="connsiteY2" fmla="*/ 374979 h 442996"/>
                <a:gd name="connsiteX0" fmla="*/ 0 w 477783"/>
                <a:gd name="connsiteY0" fmla="*/ 443507 h 443507"/>
                <a:gd name="connsiteX1" fmla="*/ 321168 w 477783"/>
                <a:gd name="connsiteY1" fmla="*/ 889 h 443507"/>
                <a:gd name="connsiteX2" fmla="*/ 477783 w 477783"/>
                <a:gd name="connsiteY2" fmla="*/ 375490 h 443507"/>
                <a:gd name="connsiteX0" fmla="*/ 0 w 477783"/>
                <a:gd name="connsiteY0" fmla="*/ 443507 h 443507"/>
                <a:gd name="connsiteX1" fmla="*/ 342338 w 477783"/>
                <a:gd name="connsiteY1" fmla="*/ 889 h 443507"/>
                <a:gd name="connsiteX2" fmla="*/ 477783 w 477783"/>
                <a:gd name="connsiteY2" fmla="*/ 375490 h 443507"/>
                <a:gd name="connsiteX0" fmla="*/ 0 w 477783"/>
                <a:gd name="connsiteY0" fmla="*/ 443507 h 443507"/>
                <a:gd name="connsiteX1" fmla="*/ 278829 w 477783"/>
                <a:gd name="connsiteY1" fmla="*/ 889 h 443507"/>
                <a:gd name="connsiteX2" fmla="*/ 477783 w 477783"/>
                <a:gd name="connsiteY2" fmla="*/ 375490 h 443507"/>
                <a:gd name="connsiteX0" fmla="*/ 0 w 477783"/>
                <a:gd name="connsiteY0" fmla="*/ 445349 h 445349"/>
                <a:gd name="connsiteX1" fmla="*/ 278829 w 477783"/>
                <a:gd name="connsiteY1" fmla="*/ 2731 h 445349"/>
                <a:gd name="connsiteX2" fmla="*/ 477783 w 477783"/>
                <a:gd name="connsiteY2" fmla="*/ 377332 h 445349"/>
                <a:gd name="connsiteX0" fmla="*/ 0 w 477783"/>
                <a:gd name="connsiteY0" fmla="*/ 447880 h 447880"/>
                <a:gd name="connsiteX1" fmla="*/ 278829 w 477783"/>
                <a:gd name="connsiteY1" fmla="*/ 5262 h 447880"/>
                <a:gd name="connsiteX2" fmla="*/ 477783 w 477783"/>
                <a:gd name="connsiteY2" fmla="*/ 379863 h 447880"/>
                <a:gd name="connsiteX0" fmla="*/ 0 w 477783"/>
                <a:gd name="connsiteY0" fmla="*/ 448636 h 448636"/>
                <a:gd name="connsiteX1" fmla="*/ 278829 w 477783"/>
                <a:gd name="connsiteY1" fmla="*/ 6018 h 448636"/>
                <a:gd name="connsiteX2" fmla="*/ 477783 w 477783"/>
                <a:gd name="connsiteY2" fmla="*/ 380619 h 448636"/>
                <a:gd name="connsiteX0" fmla="*/ 0 w 477783"/>
                <a:gd name="connsiteY0" fmla="*/ 433819 h 433819"/>
                <a:gd name="connsiteX1" fmla="*/ 236490 w 477783"/>
                <a:gd name="connsiteY1" fmla="*/ 6327 h 433819"/>
                <a:gd name="connsiteX2" fmla="*/ 477783 w 477783"/>
                <a:gd name="connsiteY2" fmla="*/ 365802 h 433819"/>
                <a:gd name="connsiteX0" fmla="*/ 0 w 477783"/>
                <a:gd name="connsiteY0" fmla="*/ 427546 h 427546"/>
                <a:gd name="connsiteX1" fmla="*/ 236490 w 477783"/>
                <a:gd name="connsiteY1" fmla="*/ 54 h 427546"/>
                <a:gd name="connsiteX2" fmla="*/ 477783 w 477783"/>
                <a:gd name="connsiteY2" fmla="*/ 359529 h 427546"/>
                <a:gd name="connsiteX0" fmla="*/ 0 w 477783"/>
                <a:gd name="connsiteY0" fmla="*/ 367060 h 367060"/>
                <a:gd name="connsiteX1" fmla="*/ 257659 w 477783"/>
                <a:gd name="connsiteY1" fmla="*/ 76 h 367060"/>
                <a:gd name="connsiteX2" fmla="*/ 477783 w 477783"/>
                <a:gd name="connsiteY2" fmla="*/ 299043 h 367060"/>
                <a:gd name="connsiteX0" fmla="*/ 0 w 477783"/>
                <a:gd name="connsiteY0" fmla="*/ 367060 h 367060"/>
                <a:gd name="connsiteX1" fmla="*/ 257659 w 477783"/>
                <a:gd name="connsiteY1" fmla="*/ 76 h 367060"/>
                <a:gd name="connsiteX2" fmla="*/ 477783 w 477783"/>
                <a:gd name="connsiteY2" fmla="*/ 299043 h 367060"/>
                <a:gd name="connsiteX0" fmla="*/ 0 w 477783"/>
                <a:gd name="connsiteY0" fmla="*/ 367031 h 367031"/>
                <a:gd name="connsiteX1" fmla="*/ 257659 w 477783"/>
                <a:gd name="connsiteY1" fmla="*/ 47 h 367031"/>
                <a:gd name="connsiteX2" fmla="*/ 477783 w 477783"/>
                <a:gd name="connsiteY2" fmla="*/ 299014 h 367031"/>
                <a:gd name="connsiteX0" fmla="*/ 0 w 477783"/>
                <a:gd name="connsiteY0" fmla="*/ 367031 h 367031"/>
                <a:gd name="connsiteX1" fmla="*/ 257659 w 477783"/>
                <a:gd name="connsiteY1" fmla="*/ 47 h 367031"/>
                <a:gd name="connsiteX2" fmla="*/ 477783 w 477783"/>
                <a:gd name="connsiteY2" fmla="*/ 299014 h 367031"/>
                <a:gd name="connsiteX0" fmla="*/ 0 w 477783"/>
                <a:gd name="connsiteY0" fmla="*/ 336783 h 336783"/>
                <a:gd name="connsiteX1" fmla="*/ 222376 w 477783"/>
                <a:gd name="connsiteY1" fmla="*/ 54 h 336783"/>
                <a:gd name="connsiteX2" fmla="*/ 477783 w 477783"/>
                <a:gd name="connsiteY2" fmla="*/ 268766 h 336783"/>
                <a:gd name="connsiteX0" fmla="*/ 0 w 477783"/>
                <a:gd name="connsiteY0" fmla="*/ 338212 h 338212"/>
                <a:gd name="connsiteX1" fmla="*/ 222376 w 477783"/>
                <a:gd name="connsiteY1" fmla="*/ 1483 h 338212"/>
                <a:gd name="connsiteX2" fmla="*/ 477783 w 477783"/>
                <a:gd name="connsiteY2" fmla="*/ 270195 h 338212"/>
                <a:gd name="connsiteX0" fmla="*/ 0 w 477783"/>
                <a:gd name="connsiteY0" fmla="*/ 347223 h 347223"/>
                <a:gd name="connsiteX1" fmla="*/ 222376 w 477783"/>
                <a:gd name="connsiteY1" fmla="*/ 10494 h 347223"/>
                <a:gd name="connsiteX2" fmla="*/ 477783 w 477783"/>
                <a:gd name="connsiteY2" fmla="*/ 279206 h 347223"/>
                <a:gd name="connsiteX0" fmla="*/ 0 w 477783"/>
                <a:gd name="connsiteY0" fmla="*/ 337173 h 337173"/>
                <a:gd name="connsiteX1" fmla="*/ 222376 w 477783"/>
                <a:gd name="connsiteY1" fmla="*/ 444 h 337173"/>
                <a:gd name="connsiteX2" fmla="*/ 477783 w 477783"/>
                <a:gd name="connsiteY2" fmla="*/ 269156 h 337173"/>
                <a:gd name="connsiteX0" fmla="*/ 0 w 463670"/>
                <a:gd name="connsiteY0" fmla="*/ 336779 h 336779"/>
                <a:gd name="connsiteX1" fmla="*/ 222376 w 463670"/>
                <a:gd name="connsiteY1" fmla="*/ 50 h 336779"/>
                <a:gd name="connsiteX2" fmla="*/ 463670 w 463670"/>
                <a:gd name="connsiteY2" fmla="*/ 321704 h 336779"/>
                <a:gd name="connsiteX0" fmla="*/ 0 w 463670"/>
                <a:gd name="connsiteY0" fmla="*/ 336782 h 336782"/>
                <a:gd name="connsiteX1" fmla="*/ 222376 w 463670"/>
                <a:gd name="connsiteY1" fmla="*/ 53 h 336782"/>
                <a:gd name="connsiteX2" fmla="*/ 463670 w 463670"/>
                <a:gd name="connsiteY2" fmla="*/ 321707 h 336782"/>
                <a:gd name="connsiteX0" fmla="*/ 0 w 463670"/>
                <a:gd name="connsiteY0" fmla="*/ 337271 h 337271"/>
                <a:gd name="connsiteX1" fmla="*/ 222376 w 463670"/>
                <a:gd name="connsiteY1" fmla="*/ 542 h 337271"/>
                <a:gd name="connsiteX2" fmla="*/ 463670 w 463670"/>
                <a:gd name="connsiteY2" fmla="*/ 322196 h 337271"/>
                <a:gd name="connsiteX0" fmla="*/ 0 w 463670"/>
                <a:gd name="connsiteY0" fmla="*/ 337408 h 337408"/>
                <a:gd name="connsiteX1" fmla="*/ 222376 w 463670"/>
                <a:gd name="connsiteY1" fmla="*/ 679 h 337408"/>
                <a:gd name="connsiteX2" fmla="*/ 463670 w 463670"/>
                <a:gd name="connsiteY2" fmla="*/ 322333 h 337408"/>
                <a:gd name="connsiteX0" fmla="*/ 0 w 463670"/>
                <a:gd name="connsiteY0" fmla="*/ 337408 h 337408"/>
                <a:gd name="connsiteX1" fmla="*/ 222376 w 463670"/>
                <a:gd name="connsiteY1" fmla="*/ 679 h 337408"/>
                <a:gd name="connsiteX2" fmla="*/ 463670 w 463670"/>
                <a:gd name="connsiteY2" fmla="*/ 322333 h 337408"/>
                <a:gd name="connsiteX0" fmla="*/ 0 w 463670"/>
                <a:gd name="connsiteY0" fmla="*/ 337408 h 337408"/>
                <a:gd name="connsiteX1" fmla="*/ 222376 w 463670"/>
                <a:gd name="connsiteY1" fmla="*/ 679 h 337408"/>
                <a:gd name="connsiteX2" fmla="*/ 463670 w 463670"/>
                <a:gd name="connsiteY2" fmla="*/ 322333 h 337408"/>
                <a:gd name="connsiteX0" fmla="*/ 0 w 463670"/>
                <a:gd name="connsiteY0" fmla="*/ 337408 h 337408"/>
                <a:gd name="connsiteX1" fmla="*/ 222376 w 463670"/>
                <a:gd name="connsiteY1" fmla="*/ 679 h 337408"/>
                <a:gd name="connsiteX2" fmla="*/ 463670 w 463670"/>
                <a:gd name="connsiteY2" fmla="*/ 322333 h 337408"/>
                <a:gd name="connsiteX0" fmla="*/ 0 w 463670"/>
                <a:gd name="connsiteY0" fmla="*/ 246244 h 246244"/>
                <a:gd name="connsiteX1" fmla="*/ 265628 w 463670"/>
                <a:gd name="connsiteY1" fmla="*/ 1389 h 246244"/>
                <a:gd name="connsiteX2" fmla="*/ 463670 w 463670"/>
                <a:gd name="connsiteY2" fmla="*/ 231169 h 246244"/>
                <a:gd name="connsiteX0" fmla="*/ 0 w 463670"/>
                <a:gd name="connsiteY0" fmla="*/ 246244 h 246244"/>
                <a:gd name="connsiteX1" fmla="*/ 265628 w 463670"/>
                <a:gd name="connsiteY1" fmla="*/ 1389 h 246244"/>
                <a:gd name="connsiteX2" fmla="*/ 463670 w 463670"/>
                <a:gd name="connsiteY2" fmla="*/ 231169 h 246244"/>
                <a:gd name="connsiteX0" fmla="*/ 0 w 463670"/>
                <a:gd name="connsiteY0" fmla="*/ 246244 h 246244"/>
                <a:gd name="connsiteX1" fmla="*/ 265628 w 463670"/>
                <a:gd name="connsiteY1" fmla="*/ 1389 h 246244"/>
                <a:gd name="connsiteX2" fmla="*/ 463670 w 463670"/>
                <a:gd name="connsiteY2" fmla="*/ 231169 h 246244"/>
                <a:gd name="connsiteX0" fmla="*/ 0 w 463670"/>
                <a:gd name="connsiteY0" fmla="*/ 246244 h 246244"/>
                <a:gd name="connsiteX1" fmla="*/ 265628 w 463670"/>
                <a:gd name="connsiteY1" fmla="*/ 1389 h 246244"/>
                <a:gd name="connsiteX2" fmla="*/ 463670 w 463670"/>
                <a:gd name="connsiteY2" fmla="*/ 231169 h 246244"/>
                <a:gd name="connsiteX0" fmla="*/ 0 w 463670"/>
                <a:gd name="connsiteY0" fmla="*/ 246244 h 246244"/>
                <a:gd name="connsiteX1" fmla="*/ 265628 w 463670"/>
                <a:gd name="connsiteY1" fmla="*/ 1389 h 246244"/>
                <a:gd name="connsiteX2" fmla="*/ 463670 w 463670"/>
                <a:gd name="connsiteY2" fmla="*/ 231169 h 246244"/>
                <a:gd name="connsiteX0" fmla="*/ 0 w 463670"/>
                <a:gd name="connsiteY0" fmla="*/ 246244 h 246244"/>
                <a:gd name="connsiteX1" fmla="*/ 265628 w 463670"/>
                <a:gd name="connsiteY1" fmla="*/ 1389 h 246244"/>
                <a:gd name="connsiteX2" fmla="*/ 463670 w 463670"/>
                <a:gd name="connsiteY2" fmla="*/ 231169 h 246244"/>
              </a:gdLst>
              <a:ahLst/>
              <a:cxnLst>
                <a:cxn ang="0">
                  <a:pos x="connsiteX0" y="connsiteY0"/>
                </a:cxn>
                <a:cxn ang="0">
                  <a:pos x="connsiteX1" y="connsiteY1"/>
                </a:cxn>
                <a:cxn ang="0">
                  <a:pos x="connsiteX2" y="connsiteY2"/>
                </a:cxn>
              </a:cxnLst>
              <a:rect l="l" t="t" r="r" b="b"/>
              <a:pathLst>
                <a:path w="463670" h="246244">
                  <a:moveTo>
                    <a:pt x="0" y="246244"/>
                  </a:moveTo>
                  <a:cubicBezTo>
                    <a:pt x="51006" y="61459"/>
                    <a:pt x="153749" y="-11225"/>
                    <a:pt x="265628" y="1389"/>
                  </a:cubicBezTo>
                  <a:cubicBezTo>
                    <a:pt x="347231" y="27128"/>
                    <a:pt x="358310" y="1346"/>
                    <a:pt x="463670" y="231169"/>
                  </a:cubicBezTo>
                </a:path>
              </a:pathLst>
            </a:custGeom>
            <a:noFill/>
            <a:ln>
              <a:solidFill>
                <a:schemeClr val="tx1"/>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latin typeface="Arial" panose="020B0604020202020204" pitchFamily="34" charset="0"/>
                <a:cs typeface="Arial" panose="020B0604020202020204" pitchFamily="34" charset="0"/>
              </a:endParaRPr>
            </a:p>
          </p:txBody>
        </p:sp>
        <p:sp>
          <p:nvSpPr>
            <p:cNvPr id="709" name="任意多边形: 形状 708">
              <a:extLst>
                <a:ext uri="{FF2B5EF4-FFF2-40B4-BE49-F238E27FC236}">
                  <a16:creationId xmlns:a16="http://schemas.microsoft.com/office/drawing/2014/main" id="{97D904BF-8D78-4303-8385-E03D9081F490}"/>
                </a:ext>
              </a:extLst>
            </p:cNvPr>
            <p:cNvSpPr/>
            <p:nvPr/>
          </p:nvSpPr>
          <p:spPr>
            <a:xfrm flipH="1" flipV="1">
              <a:off x="4848195" y="6937016"/>
              <a:ext cx="210588" cy="119353"/>
            </a:xfrm>
            <a:custGeom>
              <a:avLst/>
              <a:gdLst>
                <a:gd name="connsiteX0" fmla="*/ 0 w 662940"/>
                <a:gd name="connsiteY0" fmla="*/ 228691 h 251551"/>
                <a:gd name="connsiteX1" fmla="*/ 281940 w 662940"/>
                <a:gd name="connsiteY1" fmla="*/ 91 h 251551"/>
                <a:gd name="connsiteX2" fmla="*/ 662940 w 662940"/>
                <a:gd name="connsiteY2" fmla="*/ 251551 h 251551"/>
                <a:gd name="connsiteX0" fmla="*/ 0 w 662940"/>
                <a:gd name="connsiteY0" fmla="*/ 243920 h 266780"/>
                <a:gd name="connsiteX1" fmla="*/ 358140 w 662940"/>
                <a:gd name="connsiteY1" fmla="*/ 80 h 266780"/>
                <a:gd name="connsiteX2" fmla="*/ 662940 w 662940"/>
                <a:gd name="connsiteY2" fmla="*/ 266780 h 266780"/>
                <a:gd name="connsiteX0" fmla="*/ 0 w 662940"/>
                <a:gd name="connsiteY0" fmla="*/ 245377 h 268237"/>
                <a:gd name="connsiteX1" fmla="*/ 358140 w 662940"/>
                <a:gd name="connsiteY1" fmla="*/ 1537 h 268237"/>
                <a:gd name="connsiteX2" fmla="*/ 662940 w 662940"/>
                <a:gd name="connsiteY2" fmla="*/ 268237 h 268237"/>
                <a:gd name="connsiteX0" fmla="*/ 0 w 662940"/>
                <a:gd name="connsiteY0" fmla="*/ 248510 h 271370"/>
                <a:gd name="connsiteX1" fmla="*/ 358140 w 662940"/>
                <a:gd name="connsiteY1" fmla="*/ 4670 h 271370"/>
                <a:gd name="connsiteX2" fmla="*/ 662940 w 662940"/>
                <a:gd name="connsiteY2" fmla="*/ 271370 h 271370"/>
                <a:gd name="connsiteX0" fmla="*/ 0 w 662940"/>
                <a:gd name="connsiteY0" fmla="*/ 248510 h 271370"/>
                <a:gd name="connsiteX1" fmla="*/ 358140 w 662940"/>
                <a:gd name="connsiteY1" fmla="*/ 4670 h 271370"/>
                <a:gd name="connsiteX2" fmla="*/ 662940 w 662940"/>
                <a:gd name="connsiteY2" fmla="*/ 271370 h 271370"/>
                <a:gd name="connsiteX0" fmla="*/ 0 w 662940"/>
                <a:gd name="connsiteY0" fmla="*/ 244501 h 267361"/>
                <a:gd name="connsiteX1" fmla="*/ 358140 w 662940"/>
                <a:gd name="connsiteY1" fmla="*/ 661 h 267361"/>
                <a:gd name="connsiteX2" fmla="*/ 662940 w 662940"/>
                <a:gd name="connsiteY2" fmla="*/ 267361 h 267361"/>
                <a:gd name="connsiteX0" fmla="*/ 0 w 662940"/>
                <a:gd name="connsiteY0" fmla="*/ 244501 h 267361"/>
                <a:gd name="connsiteX1" fmla="*/ 358140 w 662940"/>
                <a:gd name="connsiteY1" fmla="*/ 661 h 267361"/>
                <a:gd name="connsiteX2" fmla="*/ 662940 w 662940"/>
                <a:gd name="connsiteY2" fmla="*/ 267361 h 267361"/>
                <a:gd name="connsiteX0" fmla="*/ 0 w 662940"/>
                <a:gd name="connsiteY0" fmla="*/ 245025 h 267885"/>
                <a:gd name="connsiteX1" fmla="*/ 358140 w 662940"/>
                <a:gd name="connsiteY1" fmla="*/ 1185 h 267885"/>
                <a:gd name="connsiteX2" fmla="*/ 662940 w 662940"/>
                <a:gd name="connsiteY2" fmla="*/ 267885 h 267885"/>
                <a:gd name="connsiteX0" fmla="*/ 0 w 662940"/>
                <a:gd name="connsiteY0" fmla="*/ 245025 h 267885"/>
                <a:gd name="connsiteX1" fmla="*/ 358140 w 662940"/>
                <a:gd name="connsiteY1" fmla="*/ 1185 h 267885"/>
                <a:gd name="connsiteX2" fmla="*/ 662940 w 662940"/>
                <a:gd name="connsiteY2" fmla="*/ 267885 h 267885"/>
                <a:gd name="connsiteX0" fmla="*/ 0 w 662940"/>
                <a:gd name="connsiteY0" fmla="*/ 245025 h 267885"/>
                <a:gd name="connsiteX1" fmla="*/ 358140 w 662940"/>
                <a:gd name="connsiteY1" fmla="*/ 1185 h 267885"/>
                <a:gd name="connsiteX2" fmla="*/ 662940 w 662940"/>
                <a:gd name="connsiteY2" fmla="*/ 267885 h 267885"/>
                <a:gd name="connsiteX0" fmla="*/ 0 w 662940"/>
                <a:gd name="connsiteY0" fmla="*/ 245025 h 267885"/>
                <a:gd name="connsiteX1" fmla="*/ 358140 w 662940"/>
                <a:gd name="connsiteY1" fmla="*/ 1185 h 267885"/>
                <a:gd name="connsiteX2" fmla="*/ 662940 w 662940"/>
                <a:gd name="connsiteY2" fmla="*/ 267885 h 267885"/>
                <a:gd name="connsiteX0" fmla="*/ 0 w 662940"/>
                <a:gd name="connsiteY0" fmla="*/ 245025 h 267885"/>
                <a:gd name="connsiteX1" fmla="*/ 358140 w 662940"/>
                <a:gd name="connsiteY1" fmla="*/ 1185 h 267885"/>
                <a:gd name="connsiteX2" fmla="*/ 662940 w 662940"/>
                <a:gd name="connsiteY2" fmla="*/ 267885 h 267885"/>
                <a:gd name="connsiteX0" fmla="*/ 0 w 662940"/>
                <a:gd name="connsiteY0" fmla="*/ 193247 h 216107"/>
                <a:gd name="connsiteX1" fmla="*/ 381000 w 662940"/>
                <a:gd name="connsiteY1" fmla="*/ 2747 h 216107"/>
                <a:gd name="connsiteX2" fmla="*/ 662940 w 662940"/>
                <a:gd name="connsiteY2" fmla="*/ 216107 h 216107"/>
                <a:gd name="connsiteX0" fmla="*/ 0 w 662940"/>
                <a:gd name="connsiteY0" fmla="*/ 196378 h 219238"/>
                <a:gd name="connsiteX1" fmla="*/ 381000 w 662940"/>
                <a:gd name="connsiteY1" fmla="*/ 5878 h 219238"/>
                <a:gd name="connsiteX2" fmla="*/ 662940 w 662940"/>
                <a:gd name="connsiteY2" fmla="*/ 219238 h 219238"/>
                <a:gd name="connsiteX0" fmla="*/ 0 w 662940"/>
                <a:gd name="connsiteY0" fmla="*/ 196378 h 219238"/>
                <a:gd name="connsiteX1" fmla="*/ 335280 w 662940"/>
                <a:gd name="connsiteY1" fmla="*/ 5878 h 219238"/>
                <a:gd name="connsiteX2" fmla="*/ 662940 w 662940"/>
                <a:gd name="connsiteY2" fmla="*/ 219238 h 219238"/>
                <a:gd name="connsiteX0" fmla="*/ 0 w 662940"/>
                <a:gd name="connsiteY0" fmla="*/ 196378 h 219238"/>
                <a:gd name="connsiteX1" fmla="*/ 335280 w 662940"/>
                <a:gd name="connsiteY1" fmla="*/ 5878 h 219238"/>
                <a:gd name="connsiteX2" fmla="*/ 662940 w 662940"/>
                <a:gd name="connsiteY2" fmla="*/ 219238 h 219238"/>
                <a:gd name="connsiteX0" fmla="*/ 0 w 662940"/>
                <a:gd name="connsiteY0" fmla="*/ 192101 h 214961"/>
                <a:gd name="connsiteX1" fmla="*/ 335280 w 662940"/>
                <a:gd name="connsiteY1" fmla="*/ 1601 h 214961"/>
                <a:gd name="connsiteX2" fmla="*/ 662940 w 662940"/>
                <a:gd name="connsiteY2" fmla="*/ 214961 h 214961"/>
                <a:gd name="connsiteX0" fmla="*/ 0 w 662940"/>
                <a:gd name="connsiteY0" fmla="*/ 190500 h 213360"/>
                <a:gd name="connsiteX1" fmla="*/ 335280 w 662940"/>
                <a:gd name="connsiteY1" fmla="*/ 0 h 213360"/>
                <a:gd name="connsiteX2" fmla="*/ 662940 w 662940"/>
                <a:gd name="connsiteY2" fmla="*/ 213360 h 213360"/>
                <a:gd name="connsiteX0" fmla="*/ 0 w 640080"/>
                <a:gd name="connsiteY0" fmla="*/ 190500 h 198120"/>
                <a:gd name="connsiteX1" fmla="*/ 335280 w 640080"/>
                <a:gd name="connsiteY1" fmla="*/ 0 h 198120"/>
                <a:gd name="connsiteX2" fmla="*/ 640080 w 640080"/>
                <a:gd name="connsiteY2" fmla="*/ 198120 h 198120"/>
                <a:gd name="connsiteX0" fmla="*/ 0 w 640080"/>
                <a:gd name="connsiteY0" fmla="*/ 190500 h 198120"/>
                <a:gd name="connsiteX1" fmla="*/ 335280 w 640080"/>
                <a:gd name="connsiteY1" fmla="*/ 0 h 198120"/>
                <a:gd name="connsiteX2" fmla="*/ 640080 w 640080"/>
                <a:gd name="connsiteY2" fmla="*/ 198120 h 198120"/>
                <a:gd name="connsiteX0" fmla="*/ 0 w 640080"/>
                <a:gd name="connsiteY0" fmla="*/ 190500 h 198120"/>
                <a:gd name="connsiteX1" fmla="*/ 335280 w 640080"/>
                <a:gd name="connsiteY1" fmla="*/ 0 h 198120"/>
                <a:gd name="connsiteX2" fmla="*/ 640080 w 640080"/>
                <a:gd name="connsiteY2" fmla="*/ 198120 h 198120"/>
                <a:gd name="connsiteX0" fmla="*/ 0 w 640080"/>
                <a:gd name="connsiteY0" fmla="*/ 190500 h 198120"/>
                <a:gd name="connsiteX1" fmla="*/ 335280 w 640080"/>
                <a:gd name="connsiteY1" fmla="*/ 0 h 198120"/>
                <a:gd name="connsiteX2" fmla="*/ 640080 w 640080"/>
                <a:gd name="connsiteY2" fmla="*/ 198120 h 198120"/>
                <a:gd name="connsiteX0" fmla="*/ 0 w 640080"/>
                <a:gd name="connsiteY0" fmla="*/ 190500 h 198120"/>
                <a:gd name="connsiteX1" fmla="*/ 335280 w 640080"/>
                <a:gd name="connsiteY1" fmla="*/ 0 h 198120"/>
                <a:gd name="connsiteX2" fmla="*/ 640080 w 640080"/>
                <a:gd name="connsiteY2" fmla="*/ 198120 h 198120"/>
                <a:gd name="connsiteX0" fmla="*/ 0 w 640080"/>
                <a:gd name="connsiteY0" fmla="*/ 190500 h 198120"/>
                <a:gd name="connsiteX1" fmla="*/ 297646 w 640080"/>
                <a:gd name="connsiteY1" fmla="*/ 0 h 198120"/>
                <a:gd name="connsiteX2" fmla="*/ 640080 w 640080"/>
                <a:gd name="connsiteY2" fmla="*/ 198120 h 198120"/>
                <a:gd name="connsiteX0" fmla="*/ 0 w 640080"/>
                <a:gd name="connsiteY0" fmla="*/ 191250 h 198870"/>
                <a:gd name="connsiteX1" fmla="*/ 297646 w 640080"/>
                <a:gd name="connsiteY1" fmla="*/ 750 h 198870"/>
                <a:gd name="connsiteX2" fmla="*/ 640080 w 640080"/>
                <a:gd name="connsiteY2" fmla="*/ 198870 h 198870"/>
                <a:gd name="connsiteX0" fmla="*/ 0 w 640080"/>
                <a:gd name="connsiteY0" fmla="*/ 191250 h 198870"/>
                <a:gd name="connsiteX1" fmla="*/ 297646 w 640080"/>
                <a:gd name="connsiteY1" fmla="*/ 750 h 198870"/>
                <a:gd name="connsiteX2" fmla="*/ 640080 w 640080"/>
                <a:gd name="connsiteY2" fmla="*/ 198870 h 198870"/>
                <a:gd name="connsiteX0" fmla="*/ 0 w 640080"/>
                <a:gd name="connsiteY0" fmla="*/ 191250 h 198870"/>
                <a:gd name="connsiteX1" fmla="*/ 297646 w 640080"/>
                <a:gd name="connsiteY1" fmla="*/ 750 h 198870"/>
                <a:gd name="connsiteX2" fmla="*/ 640080 w 640080"/>
                <a:gd name="connsiteY2" fmla="*/ 198870 h 198870"/>
                <a:gd name="connsiteX0" fmla="*/ 0 w 640080"/>
                <a:gd name="connsiteY0" fmla="*/ 191250 h 198870"/>
                <a:gd name="connsiteX1" fmla="*/ 297646 w 640080"/>
                <a:gd name="connsiteY1" fmla="*/ 750 h 198870"/>
                <a:gd name="connsiteX2" fmla="*/ 640080 w 640080"/>
                <a:gd name="connsiteY2" fmla="*/ 198870 h 198870"/>
                <a:gd name="connsiteX0" fmla="*/ 0 w 640080"/>
                <a:gd name="connsiteY0" fmla="*/ 201249 h 208869"/>
                <a:gd name="connsiteX1" fmla="*/ 307055 w 640080"/>
                <a:gd name="connsiteY1" fmla="*/ 664 h 208869"/>
                <a:gd name="connsiteX2" fmla="*/ 640080 w 640080"/>
                <a:gd name="connsiteY2" fmla="*/ 208869 h 208869"/>
                <a:gd name="connsiteX0" fmla="*/ 0 w 640080"/>
                <a:gd name="connsiteY0" fmla="*/ 201249 h 208869"/>
                <a:gd name="connsiteX1" fmla="*/ 307055 w 640080"/>
                <a:gd name="connsiteY1" fmla="*/ 664 h 208869"/>
                <a:gd name="connsiteX2" fmla="*/ 640080 w 640080"/>
                <a:gd name="connsiteY2" fmla="*/ 208869 h 208869"/>
                <a:gd name="connsiteX0" fmla="*/ 0 w 640080"/>
                <a:gd name="connsiteY0" fmla="*/ 201249 h 208869"/>
                <a:gd name="connsiteX1" fmla="*/ 307055 w 640080"/>
                <a:gd name="connsiteY1" fmla="*/ 664 h 208869"/>
                <a:gd name="connsiteX2" fmla="*/ 640080 w 640080"/>
                <a:gd name="connsiteY2" fmla="*/ 208869 h 208869"/>
                <a:gd name="connsiteX0" fmla="*/ 0 w 640080"/>
                <a:gd name="connsiteY0" fmla="*/ 442792 h 450412"/>
                <a:gd name="connsiteX1" fmla="*/ 321168 w 640080"/>
                <a:gd name="connsiteY1" fmla="*/ 174 h 450412"/>
                <a:gd name="connsiteX2" fmla="*/ 640080 w 640080"/>
                <a:gd name="connsiteY2" fmla="*/ 450412 h 450412"/>
                <a:gd name="connsiteX0" fmla="*/ 0 w 640080"/>
                <a:gd name="connsiteY0" fmla="*/ 445740 h 453360"/>
                <a:gd name="connsiteX1" fmla="*/ 321168 w 640080"/>
                <a:gd name="connsiteY1" fmla="*/ 3122 h 453360"/>
                <a:gd name="connsiteX2" fmla="*/ 640080 w 640080"/>
                <a:gd name="connsiteY2" fmla="*/ 453360 h 453360"/>
                <a:gd name="connsiteX0" fmla="*/ 0 w 477783"/>
                <a:gd name="connsiteY0" fmla="*/ 442996 h 442996"/>
                <a:gd name="connsiteX1" fmla="*/ 321168 w 477783"/>
                <a:gd name="connsiteY1" fmla="*/ 378 h 442996"/>
                <a:gd name="connsiteX2" fmla="*/ 477783 w 477783"/>
                <a:gd name="connsiteY2" fmla="*/ 374979 h 442996"/>
                <a:gd name="connsiteX0" fmla="*/ 0 w 477783"/>
                <a:gd name="connsiteY0" fmla="*/ 443507 h 443507"/>
                <a:gd name="connsiteX1" fmla="*/ 321168 w 477783"/>
                <a:gd name="connsiteY1" fmla="*/ 889 h 443507"/>
                <a:gd name="connsiteX2" fmla="*/ 477783 w 477783"/>
                <a:gd name="connsiteY2" fmla="*/ 375490 h 443507"/>
                <a:gd name="connsiteX0" fmla="*/ 0 w 477783"/>
                <a:gd name="connsiteY0" fmla="*/ 443507 h 443507"/>
                <a:gd name="connsiteX1" fmla="*/ 342338 w 477783"/>
                <a:gd name="connsiteY1" fmla="*/ 889 h 443507"/>
                <a:gd name="connsiteX2" fmla="*/ 477783 w 477783"/>
                <a:gd name="connsiteY2" fmla="*/ 375490 h 443507"/>
                <a:gd name="connsiteX0" fmla="*/ 0 w 477783"/>
                <a:gd name="connsiteY0" fmla="*/ 443507 h 443507"/>
                <a:gd name="connsiteX1" fmla="*/ 278829 w 477783"/>
                <a:gd name="connsiteY1" fmla="*/ 889 h 443507"/>
                <a:gd name="connsiteX2" fmla="*/ 477783 w 477783"/>
                <a:gd name="connsiteY2" fmla="*/ 375490 h 443507"/>
                <a:gd name="connsiteX0" fmla="*/ 0 w 477783"/>
                <a:gd name="connsiteY0" fmla="*/ 445349 h 445349"/>
                <a:gd name="connsiteX1" fmla="*/ 278829 w 477783"/>
                <a:gd name="connsiteY1" fmla="*/ 2731 h 445349"/>
                <a:gd name="connsiteX2" fmla="*/ 477783 w 477783"/>
                <a:gd name="connsiteY2" fmla="*/ 377332 h 445349"/>
                <a:gd name="connsiteX0" fmla="*/ 0 w 477783"/>
                <a:gd name="connsiteY0" fmla="*/ 447880 h 447880"/>
                <a:gd name="connsiteX1" fmla="*/ 278829 w 477783"/>
                <a:gd name="connsiteY1" fmla="*/ 5262 h 447880"/>
                <a:gd name="connsiteX2" fmla="*/ 477783 w 477783"/>
                <a:gd name="connsiteY2" fmla="*/ 379863 h 447880"/>
                <a:gd name="connsiteX0" fmla="*/ 0 w 477783"/>
                <a:gd name="connsiteY0" fmla="*/ 448636 h 448636"/>
                <a:gd name="connsiteX1" fmla="*/ 278829 w 477783"/>
                <a:gd name="connsiteY1" fmla="*/ 6018 h 448636"/>
                <a:gd name="connsiteX2" fmla="*/ 477783 w 477783"/>
                <a:gd name="connsiteY2" fmla="*/ 380619 h 448636"/>
                <a:gd name="connsiteX0" fmla="*/ 0 w 477783"/>
                <a:gd name="connsiteY0" fmla="*/ 433819 h 433819"/>
                <a:gd name="connsiteX1" fmla="*/ 236490 w 477783"/>
                <a:gd name="connsiteY1" fmla="*/ 6327 h 433819"/>
                <a:gd name="connsiteX2" fmla="*/ 477783 w 477783"/>
                <a:gd name="connsiteY2" fmla="*/ 365802 h 433819"/>
                <a:gd name="connsiteX0" fmla="*/ 0 w 477783"/>
                <a:gd name="connsiteY0" fmla="*/ 427546 h 427546"/>
                <a:gd name="connsiteX1" fmla="*/ 236490 w 477783"/>
                <a:gd name="connsiteY1" fmla="*/ 54 h 427546"/>
                <a:gd name="connsiteX2" fmla="*/ 477783 w 477783"/>
                <a:gd name="connsiteY2" fmla="*/ 359529 h 427546"/>
                <a:gd name="connsiteX0" fmla="*/ 0 w 477783"/>
                <a:gd name="connsiteY0" fmla="*/ 367060 h 367060"/>
                <a:gd name="connsiteX1" fmla="*/ 257659 w 477783"/>
                <a:gd name="connsiteY1" fmla="*/ 76 h 367060"/>
                <a:gd name="connsiteX2" fmla="*/ 477783 w 477783"/>
                <a:gd name="connsiteY2" fmla="*/ 299043 h 367060"/>
                <a:gd name="connsiteX0" fmla="*/ 0 w 477783"/>
                <a:gd name="connsiteY0" fmla="*/ 367060 h 367060"/>
                <a:gd name="connsiteX1" fmla="*/ 257659 w 477783"/>
                <a:gd name="connsiteY1" fmla="*/ 76 h 367060"/>
                <a:gd name="connsiteX2" fmla="*/ 477783 w 477783"/>
                <a:gd name="connsiteY2" fmla="*/ 299043 h 367060"/>
                <a:gd name="connsiteX0" fmla="*/ 0 w 477783"/>
                <a:gd name="connsiteY0" fmla="*/ 367031 h 367031"/>
                <a:gd name="connsiteX1" fmla="*/ 257659 w 477783"/>
                <a:gd name="connsiteY1" fmla="*/ 47 h 367031"/>
                <a:gd name="connsiteX2" fmla="*/ 477783 w 477783"/>
                <a:gd name="connsiteY2" fmla="*/ 299014 h 367031"/>
                <a:gd name="connsiteX0" fmla="*/ 0 w 477783"/>
                <a:gd name="connsiteY0" fmla="*/ 367031 h 367031"/>
                <a:gd name="connsiteX1" fmla="*/ 257659 w 477783"/>
                <a:gd name="connsiteY1" fmla="*/ 47 h 367031"/>
                <a:gd name="connsiteX2" fmla="*/ 477783 w 477783"/>
                <a:gd name="connsiteY2" fmla="*/ 299014 h 367031"/>
                <a:gd name="connsiteX0" fmla="*/ 0 w 477783"/>
                <a:gd name="connsiteY0" fmla="*/ 336783 h 336783"/>
                <a:gd name="connsiteX1" fmla="*/ 222376 w 477783"/>
                <a:gd name="connsiteY1" fmla="*/ 54 h 336783"/>
                <a:gd name="connsiteX2" fmla="*/ 477783 w 477783"/>
                <a:gd name="connsiteY2" fmla="*/ 268766 h 336783"/>
                <a:gd name="connsiteX0" fmla="*/ 0 w 477783"/>
                <a:gd name="connsiteY0" fmla="*/ 338212 h 338212"/>
                <a:gd name="connsiteX1" fmla="*/ 222376 w 477783"/>
                <a:gd name="connsiteY1" fmla="*/ 1483 h 338212"/>
                <a:gd name="connsiteX2" fmla="*/ 477783 w 477783"/>
                <a:gd name="connsiteY2" fmla="*/ 270195 h 338212"/>
                <a:gd name="connsiteX0" fmla="*/ 0 w 477783"/>
                <a:gd name="connsiteY0" fmla="*/ 347223 h 347223"/>
                <a:gd name="connsiteX1" fmla="*/ 222376 w 477783"/>
                <a:gd name="connsiteY1" fmla="*/ 10494 h 347223"/>
                <a:gd name="connsiteX2" fmla="*/ 477783 w 477783"/>
                <a:gd name="connsiteY2" fmla="*/ 279206 h 347223"/>
                <a:gd name="connsiteX0" fmla="*/ 0 w 477783"/>
                <a:gd name="connsiteY0" fmla="*/ 337173 h 337173"/>
                <a:gd name="connsiteX1" fmla="*/ 222376 w 477783"/>
                <a:gd name="connsiteY1" fmla="*/ 444 h 337173"/>
                <a:gd name="connsiteX2" fmla="*/ 477783 w 477783"/>
                <a:gd name="connsiteY2" fmla="*/ 269156 h 337173"/>
                <a:gd name="connsiteX0" fmla="*/ 0 w 463670"/>
                <a:gd name="connsiteY0" fmla="*/ 336779 h 336779"/>
                <a:gd name="connsiteX1" fmla="*/ 222376 w 463670"/>
                <a:gd name="connsiteY1" fmla="*/ 50 h 336779"/>
                <a:gd name="connsiteX2" fmla="*/ 463670 w 463670"/>
                <a:gd name="connsiteY2" fmla="*/ 321704 h 336779"/>
                <a:gd name="connsiteX0" fmla="*/ 0 w 463670"/>
                <a:gd name="connsiteY0" fmla="*/ 336782 h 336782"/>
                <a:gd name="connsiteX1" fmla="*/ 222376 w 463670"/>
                <a:gd name="connsiteY1" fmla="*/ 53 h 336782"/>
                <a:gd name="connsiteX2" fmla="*/ 463670 w 463670"/>
                <a:gd name="connsiteY2" fmla="*/ 321707 h 336782"/>
                <a:gd name="connsiteX0" fmla="*/ 0 w 463670"/>
                <a:gd name="connsiteY0" fmla="*/ 337271 h 337271"/>
                <a:gd name="connsiteX1" fmla="*/ 222376 w 463670"/>
                <a:gd name="connsiteY1" fmla="*/ 542 h 337271"/>
                <a:gd name="connsiteX2" fmla="*/ 463670 w 463670"/>
                <a:gd name="connsiteY2" fmla="*/ 322196 h 337271"/>
                <a:gd name="connsiteX0" fmla="*/ 0 w 463670"/>
                <a:gd name="connsiteY0" fmla="*/ 337408 h 337408"/>
                <a:gd name="connsiteX1" fmla="*/ 222376 w 463670"/>
                <a:gd name="connsiteY1" fmla="*/ 679 h 337408"/>
                <a:gd name="connsiteX2" fmla="*/ 463670 w 463670"/>
                <a:gd name="connsiteY2" fmla="*/ 322333 h 337408"/>
                <a:gd name="connsiteX0" fmla="*/ 0 w 463670"/>
                <a:gd name="connsiteY0" fmla="*/ 337408 h 337408"/>
                <a:gd name="connsiteX1" fmla="*/ 222376 w 463670"/>
                <a:gd name="connsiteY1" fmla="*/ 679 h 337408"/>
                <a:gd name="connsiteX2" fmla="*/ 463670 w 463670"/>
                <a:gd name="connsiteY2" fmla="*/ 322333 h 337408"/>
                <a:gd name="connsiteX0" fmla="*/ 0 w 463670"/>
                <a:gd name="connsiteY0" fmla="*/ 337408 h 337408"/>
                <a:gd name="connsiteX1" fmla="*/ 222376 w 463670"/>
                <a:gd name="connsiteY1" fmla="*/ 679 h 337408"/>
                <a:gd name="connsiteX2" fmla="*/ 463670 w 463670"/>
                <a:gd name="connsiteY2" fmla="*/ 322333 h 337408"/>
                <a:gd name="connsiteX0" fmla="*/ 0 w 463670"/>
                <a:gd name="connsiteY0" fmla="*/ 337408 h 337408"/>
                <a:gd name="connsiteX1" fmla="*/ 222376 w 463670"/>
                <a:gd name="connsiteY1" fmla="*/ 679 h 337408"/>
                <a:gd name="connsiteX2" fmla="*/ 463670 w 463670"/>
                <a:gd name="connsiteY2" fmla="*/ 322333 h 337408"/>
                <a:gd name="connsiteX0" fmla="*/ 0 w 463670"/>
                <a:gd name="connsiteY0" fmla="*/ 219085 h 219085"/>
                <a:gd name="connsiteX1" fmla="*/ 222376 w 463670"/>
                <a:gd name="connsiteY1" fmla="*/ 1978 h 219085"/>
                <a:gd name="connsiteX2" fmla="*/ 463670 w 463670"/>
                <a:gd name="connsiteY2" fmla="*/ 204010 h 219085"/>
                <a:gd name="connsiteX0" fmla="*/ 0 w 413878"/>
                <a:gd name="connsiteY0" fmla="*/ 219085 h 219085"/>
                <a:gd name="connsiteX1" fmla="*/ 222376 w 413878"/>
                <a:gd name="connsiteY1" fmla="*/ 1978 h 219085"/>
                <a:gd name="connsiteX2" fmla="*/ 413878 w 413878"/>
                <a:gd name="connsiteY2" fmla="*/ 185121 h 219085"/>
                <a:gd name="connsiteX0" fmla="*/ 0 w 413878"/>
                <a:gd name="connsiteY0" fmla="*/ 220870 h 220870"/>
                <a:gd name="connsiteX1" fmla="*/ 222376 w 413878"/>
                <a:gd name="connsiteY1" fmla="*/ 3763 h 220870"/>
                <a:gd name="connsiteX2" fmla="*/ 413878 w 413878"/>
                <a:gd name="connsiteY2" fmla="*/ 186906 h 220870"/>
                <a:gd name="connsiteX0" fmla="*/ 0 w 413878"/>
                <a:gd name="connsiteY0" fmla="*/ 220870 h 220870"/>
                <a:gd name="connsiteX1" fmla="*/ 222376 w 413878"/>
                <a:gd name="connsiteY1" fmla="*/ 3762 h 220870"/>
                <a:gd name="connsiteX2" fmla="*/ 413878 w 413878"/>
                <a:gd name="connsiteY2" fmla="*/ 186906 h 220870"/>
                <a:gd name="connsiteX0" fmla="*/ 0 w 374045"/>
                <a:gd name="connsiteY0" fmla="*/ 195687 h 195687"/>
                <a:gd name="connsiteX1" fmla="*/ 182543 w 374045"/>
                <a:gd name="connsiteY1" fmla="*/ 3762 h 195687"/>
                <a:gd name="connsiteX2" fmla="*/ 374045 w 374045"/>
                <a:gd name="connsiteY2" fmla="*/ 186906 h 195687"/>
                <a:gd name="connsiteX0" fmla="*/ 0 w 374045"/>
                <a:gd name="connsiteY0" fmla="*/ 219083 h 219083"/>
                <a:gd name="connsiteX1" fmla="*/ 159307 w 374045"/>
                <a:gd name="connsiteY1" fmla="*/ 1975 h 219083"/>
                <a:gd name="connsiteX2" fmla="*/ 374045 w 374045"/>
                <a:gd name="connsiteY2" fmla="*/ 210302 h 219083"/>
                <a:gd name="connsiteX0" fmla="*/ 0 w 374045"/>
                <a:gd name="connsiteY0" fmla="*/ 217108 h 217108"/>
                <a:gd name="connsiteX1" fmla="*/ 159307 w 374045"/>
                <a:gd name="connsiteY1" fmla="*/ 0 h 217108"/>
                <a:gd name="connsiteX2" fmla="*/ 374045 w 374045"/>
                <a:gd name="connsiteY2" fmla="*/ 208327 h 217108"/>
                <a:gd name="connsiteX0" fmla="*/ 0 w 374045"/>
                <a:gd name="connsiteY0" fmla="*/ 219083 h 219083"/>
                <a:gd name="connsiteX1" fmla="*/ 159307 w 374045"/>
                <a:gd name="connsiteY1" fmla="*/ 1975 h 219083"/>
                <a:gd name="connsiteX2" fmla="*/ 374045 w 374045"/>
                <a:gd name="connsiteY2" fmla="*/ 210302 h 219083"/>
                <a:gd name="connsiteX0" fmla="*/ 0 w 374045"/>
                <a:gd name="connsiteY0" fmla="*/ 223173 h 223173"/>
                <a:gd name="connsiteX1" fmla="*/ 159307 w 374045"/>
                <a:gd name="connsiteY1" fmla="*/ 6065 h 223173"/>
                <a:gd name="connsiteX2" fmla="*/ 374045 w 374045"/>
                <a:gd name="connsiteY2" fmla="*/ 214392 h 223173"/>
                <a:gd name="connsiteX0" fmla="*/ 0 w 374045"/>
                <a:gd name="connsiteY0" fmla="*/ 217758 h 217758"/>
                <a:gd name="connsiteX1" fmla="*/ 159307 w 374045"/>
                <a:gd name="connsiteY1" fmla="*/ 650 h 217758"/>
                <a:gd name="connsiteX2" fmla="*/ 374045 w 374045"/>
                <a:gd name="connsiteY2" fmla="*/ 208977 h 217758"/>
                <a:gd name="connsiteX0" fmla="*/ 0 w 340851"/>
                <a:gd name="connsiteY0" fmla="*/ 218374 h 222187"/>
                <a:gd name="connsiteX1" fmla="*/ 159307 w 340851"/>
                <a:gd name="connsiteY1" fmla="*/ 1266 h 222187"/>
                <a:gd name="connsiteX2" fmla="*/ 340851 w 340851"/>
                <a:gd name="connsiteY2" fmla="*/ 222187 h 222187"/>
                <a:gd name="connsiteX0" fmla="*/ 0 w 340851"/>
                <a:gd name="connsiteY0" fmla="*/ 217118 h 220931"/>
                <a:gd name="connsiteX1" fmla="*/ 159307 w 340851"/>
                <a:gd name="connsiteY1" fmla="*/ 10 h 220931"/>
                <a:gd name="connsiteX2" fmla="*/ 340851 w 340851"/>
                <a:gd name="connsiteY2" fmla="*/ 220931 h 220931"/>
                <a:gd name="connsiteX0" fmla="*/ 0 w 340851"/>
                <a:gd name="connsiteY0" fmla="*/ 217110 h 220923"/>
                <a:gd name="connsiteX1" fmla="*/ 159307 w 340851"/>
                <a:gd name="connsiteY1" fmla="*/ 2 h 220923"/>
                <a:gd name="connsiteX2" fmla="*/ 340851 w 340851"/>
                <a:gd name="connsiteY2" fmla="*/ 220923 h 220923"/>
                <a:gd name="connsiteX0" fmla="*/ 0 w 340851"/>
                <a:gd name="connsiteY0" fmla="*/ 254886 h 258699"/>
                <a:gd name="connsiteX1" fmla="*/ 159306 w 340851"/>
                <a:gd name="connsiteY1" fmla="*/ 2 h 258699"/>
                <a:gd name="connsiteX2" fmla="*/ 340851 w 340851"/>
                <a:gd name="connsiteY2" fmla="*/ 258699 h 258699"/>
                <a:gd name="connsiteX0" fmla="*/ 0 w 340851"/>
                <a:gd name="connsiteY0" fmla="*/ 255621 h 259434"/>
                <a:gd name="connsiteX1" fmla="*/ 159306 w 340851"/>
                <a:gd name="connsiteY1" fmla="*/ 737 h 259434"/>
                <a:gd name="connsiteX2" fmla="*/ 340851 w 340851"/>
                <a:gd name="connsiteY2" fmla="*/ 259434 h 259434"/>
                <a:gd name="connsiteX0" fmla="*/ 0 w 340851"/>
                <a:gd name="connsiteY0" fmla="*/ 255621 h 259434"/>
                <a:gd name="connsiteX1" fmla="*/ 159306 w 340851"/>
                <a:gd name="connsiteY1" fmla="*/ 737 h 259434"/>
                <a:gd name="connsiteX2" fmla="*/ 340851 w 340851"/>
                <a:gd name="connsiteY2" fmla="*/ 259434 h 259434"/>
              </a:gdLst>
              <a:ahLst/>
              <a:cxnLst>
                <a:cxn ang="0">
                  <a:pos x="connsiteX0" y="connsiteY0"/>
                </a:cxn>
                <a:cxn ang="0">
                  <a:pos x="connsiteX1" y="connsiteY1"/>
                </a:cxn>
                <a:cxn ang="0">
                  <a:pos x="connsiteX2" y="connsiteY2"/>
                </a:cxn>
              </a:cxnLst>
              <a:rect l="l" t="t" r="r" b="b"/>
              <a:pathLst>
                <a:path w="340851" h="259434">
                  <a:moveTo>
                    <a:pt x="0" y="255621"/>
                  </a:moveTo>
                  <a:cubicBezTo>
                    <a:pt x="24451" y="108612"/>
                    <a:pt x="72623" y="12696"/>
                    <a:pt x="159306" y="737"/>
                  </a:cubicBezTo>
                  <a:cubicBezTo>
                    <a:pt x="245989" y="-11222"/>
                    <a:pt x="293027" y="124049"/>
                    <a:pt x="340851" y="259434"/>
                  </a:cubicBezTo>
                </a:path>
              </a:pathLst>
            </a:custGeom>
            <a:noFill/>
            <a:ln>
              <a:solidFill>
                <a:schemeClr val="tx1"/>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latin typeface="Arial" panose="020B0604020202020204" pitchFamily="34" charset="0"/>
                <a:cs typeface="Arial" panose="020B0604020202020204" pitchFamily="34" charset="0"/>
              </a:endParaRPr>
            </a:p>
          </p:txBody>
        </p:sp>
        <p:sp>
          <p:nvSpPr>
            <p:cNvPr id="710" name="文本框 709">
              <a:extLst>
                <a:ext uri="{FF2B5EF4-FFF2-40B4-BE49-F238E27FC236}">
                  <a16:creationId xmlns:a16="http://schemas.microsoft.com/office/drawing/2014/main" id="{8B61EFD1-88E8-4B99-AC05-6D184D9849C6}"/>
                </a:ext>
              </a:extLst>
            </p:cNvPr>
            <p:cNvSpPr txBox="1"/>
            <p:nvPr/>
          </p:nvSpPr>
          <p:spPr>
            <a:xfrm>
              <a:off x="4454663" y="6871616"/>
              <a:ext cx="149420" cy="230832"/>
            </a:xfrm>
            <a:prstGeom prst="rect">
              <a:avLst/>
            </a:prstGeom>
            <a:noFill/>
          </p:spPr>
          <p:txBody>
            <a:bodyPr wrap="square" rtlCol="0">
              <a:spAutoFit/>
            </a:bodyPr>
            <a:lstStyle/>
            <a:p>
              <a:r>
                <a:rPr lang="en-US" sz="900" dirty="0">
                  <a:latin typeface="Arial" panose="020B0604020202020204" pitchFamily="34" charset="0"/>
                  <a:cs typeface="Arial" panose="020B0604020202020204" pitchFamily="34" charset="0"/>
                </a:rPr>
                <a:t>+</a:t>
              </a:r>
              <a:endParaRPr lang="en-GB" sz="900" dirty="0">
                <a:latin typeface="Arial" panose="020B0604020202020204" pitchFamily="34" charset="0"/>
                <a:cs typeface="Arial" panose="020B0604020202020204" pitchFamily="34" charset="0"/>
              </a:endParaRPr>
            </a:p>
          </p:txBody>
        </p:sp>
        <p:sp>
          <p:nvSpPr>
            <p:cNvPr id="711" name="任意多边形: 形状 710">
              <a:extLst>
                <a:ext uri="{FF2B5EF4-FFF2-40B4-BE49-F238E27FC236}">
                  <a16:creationId xmlns:a16="http://schemas.microsoft.com/office/drawing/2014/main" id="{F4CE3C6B-751F-4030-BAE4-D727D7882DAF}"/>
                </a:ext>
              </a:extLst>
            </p:cNvPr>
            <p:cNvSpPr/>
            <p:nvPr/>
          </p:nvSpPr>
          <p:spPr>
            <a:xfrm flipV="1">
              <a:off x="5074282" y="6945681"/>
              <a:ext cx="180777" cy="110691"/>
            </a:xfrm>
            <a:custGeom>
              <a:avLst/>
              <a:gdLst>
                <a:gd name="connsiteX0" fmla="*/ 0 w 662940"/>
                <a:gd name="connsiteY0" fmla="*/ 228691 h 251551"/>
                <a:gd name="connsiteX1" fmla="*/ 281940 w 662940"/>
                <a:gd name="connsiteY1" fmla="*/ 91 h 251551"/>
                <a:gd name="connsiteX2" fmla="*/ 662940 w 662940"/>
                <a:gd name="connsiteY2" fmla="*/ 251551 h 251551"/>
                <a:gd name="connsiteX0" fmla="*/ 0 w 662940"/>
                <a:gd name="connsiteY0" fmla="*/ 243920 h 266780"/>
                <a:gd name="connsiteX1" fmla="*/ 358140 w 662940"/>
                <a:gd name="connsiteY1" fmla="*/ 80 h 266780"/>
                <a:gd name="connsiteX2" fmla="*/ 662940 w 662940"/>
                <a:gd name="connsiteY2" fmla="*/ 266780 h 266780"/>
                <a:gd name="connsiteX0" fmla="*/ 0 w 662940"/>
                <a:gd name="connsiteY0" fmla="*/ 245377 h 268237"/>
                <a:gd name="connsiteX1" fmla="*/ 358140 w 662940"/>
                <a:gd name="connsiteY1" fmla="*/ 1537 h 268237"/>
                <a:gd name="connsiteX2" fmla="*/ 662940 w 662940"/>
                <a:gd name="connsiteY2" fmla="*/ 268237 h 268237"/>
                <a:gd name="connsiteX0" fmla="*/ 0 w 662940"/>
                <a:gd name="connsiteY0" fmla="*/ 248510 h 271370"/>
                <a:gd name="connsiteX1" fmla="*/ 358140 w 662940"/>
                <a:gd name="connsiteY1" fmla="*/ 4670 h 271370"/>
                <a:gd name="connsiteX2" fmla="*/ 662940 w 662940"/>
                <a:gd name="connsiteY2" fmla="*/ 271370 h 271370"/>
                <a:gd name="connsiteX0" fmla="*/ 0 w 662940"/>
                <a:gd name="connsiteY0" fmla="*/ 248510 h 271370"/>
                <a:gd name="connsiteX1" fmla="*/ 358140 w 662940"/>
                <a:gd name="connsiteY1" fmla="*/ 4670 h 271370"/>
                <a:gd name="connsiteX2" fmla="*/ 662940 w 662940"/>
                <a:gd name="connsiteY2" fmla="*/ 271370 h 271370"/>
                <a:gd name="connsiteX0" fmla="*/ 0 w 662940"/>
                <a:gd name="connsiteY0" fmla="*/ 244501 h 267361"/>
                <a:gd name="connsiteX1" fmla="*/ 358140 w 662940"/>
                <a:gd name="connsiteY1" fmla="*/ 661 h 267361"/>
                <a:gd name="connsiteX2" fmla="*/ 662940 w 662940"/>
                <a:gd name="connsiteY2" fmla="*/ 267361 h 267361"/>
                <a:gd name="connsiteX0" fmla="*/ 0 w 662940"/>
                <a:gd name="connsiteY0" fmla="*/ 244501 h 267361"/>
                <a:gd name="connsiteX1" fmla="*/ 358140 w 662940"/>
                <a:gd name="connsiteY1" fmla="*/ 661 h 267361"/>
                <a:gd name="connsiteX2" fmla="*/ 662940 w 662940"/>
                <a:gd name="connsiteY2" fmla="*/ 267361 h 267361"/>
                <a:gd name="connsiteX0" fmla="*/ 0 w 662940"/>
                <a:gd name="connsiteY0" fmla="*/ 245025 h 267885"/>
                <a:gd name="connsiteX1" fmla="*/ 358140 w 662940"/>
                <a:gd name="connsiteY1" fmla="*/ 1185 h 267885"/>
                <a:gd name="connsiteX2" fmla="*/ 662940 w 662940"/>
                <a:gd name="connsiteY2" fmla="*/ 267885 h 267885"/>
                <a:gd name="connsiteX0" fmla="*/ 0 w 662940"/>
                <a:gd name="connsiteY0" fmla="*/ 245025 h 267885"/>
                <a:gd name="connsiteX1" fmla="*/ 358140 w 662940"/>
                <a:gd name="connsiteY1" fmla="*/ 1185 h 267885"/>
                <a:gd name="connsiteX2" fmla="*/ 662940 w 662940"/>
                <a:gd name="connsiteY2" fmla="*/ 267885 h 267885"/>
                <a:gd name="connsiteX0" fmla="*/ 0 w 662940"/>
                <a:gd name="connsiteY0" fmla="*/ 245025 h 267885"/>
                <a:gd name="connsiteX1" fmla="*/ 358140 w 662940"/>
                <a:gd name="connsiteY1" fmla="*/ 1185 h 267885"/>
                <a:gd name="connsiteX2" fmla="*/ 662940 w 662940"/>
                <a:gd name="connsiteY2" fmla="*/ 267885 h 267885"/>
                <a:gd name="connsiteX0" fmla="*/ 0 w 662940"/>
                <a:gd name="connsiteY0" fmla="*/ 245025 h 267885"/>
                <a:gd name="connsiteX1" fmla="*/ 358140 w 662940"/>
                <a:gd name="connsiteY1" fmla="*/ 1185 h 267885"/>
                <a:gd name="connsiteX2" fmla="*/ 662940 w 662940"/>
                <a:gd name="connsiteY2" fmla="*/ 267885 h 267885"/>
                <a:gd name="connsiteX0" fmla="*/ 0 w 662940"/>
                <a:gd name="connsiteY0" fmla="*/ 245025 h 267885"/>
                <a:gd name="connsiteX1" fmla="*/ 358140 w 662940"/>
                <a:gd name="connsiteY1" fmla="*/ 1185 h 267885"/>
                <a:gd name="connsiteX2" fmla="*/ 662940 w 662940"/>
                <a:gd name="connsiteY2" fmla="*/ 267885 h 267885"/>
                <a:gd name="connsiteX0" fmla="*/ 0 w 662940"/>
                <a:gd name="connsiteY0" fmla="*/ 193247 h 216107"/>
                <a:gd name="connsiteX1" fmla="*/ 381000 w 662940"/>
                <a:gd name="connsiteY1" fmla="*/ 2747 h 216107"/>
                <a:gd name="connsiteX2" fmla="*/ 662940 w 662940"/>
                <a:gd name="connsiteY2" fmla="*/ 216107 h 216107"/>
                <a:gd name="connsiteX0" fmla="*/ 0 w 662940"/>
                <a:gd name="connsiteY0" fmla="*/ 196378 h 219238"/>
                <a:gd name="connsiteX1" fmla="*/ 381000 w 662940"/>
                <a:gd name="connsiteY1" fmla="*/ 5878 h 219238"/>
                <a:gd name="connsiteX2" fmla="*/ 662940 w 662940"/>
                <a:gd name="connsiteY2" fmla="*/ 219238 h 219238"/>
                <a:gd name="connsiteX0" fmla="*/ 0 w 662940"/>
                <a:gd name="connsiteY0" fmla="*/ 196378 h 219238"/>
                <a:gd name="connsiteX1" fmla="*/ 335280 w 662940"/>
                <a:gd name="connsiteY1" fmla="*/ 5878 h 219238"/>
                <a:gd name="connsiteX2" fmla="*/ 662940 w 662940"/>
                <a:gd name="connsiteY2" fmla="*/ 219238 h 219238"/>
                <a:gd name="connsiteX0" fmla="*/ 0 w 662940"/>
                <a:gd name="connsiteY0" fmla="*/ 196378 h 219238"/>
                <a:gd name="connsiteX1" fmla="*/ 335280 w 662940"/>
                <a:gd name="connsiteY1" fmla="*/ 5878 h 219238"/>
                <a:gd name="connsiteX2" fmla="*/ 662940 w 662940"/>
                <a:gd name="connsiteY2" fmla="*/ 219238 h 219238"/>
                <a:gd name="connsiteX0" fmla="*/ 0 w 662940"/>
                <a:gd name="connsiteY0" fmla="*/ 192101 h 214961"/>
                <a:gd name="connsiteX1" fmla="*/ 335280 w 662940"/>
                <a:gd name="connsiteY1" fmla="*/ 1601 h 214961"/>
                <a:gd name="connsiteX2" fmla="*/ 662940 w 662940"/>
                <a:gd name="connsiteY2" fmla="*/ 214961 h 214961"/>
                <a:gd name="connsiteX0" fmla="*/ 0 w 662940"/>
                <a:gd name="connsiteY0" fmla="*/ 190500 h 213360"/>
                <a:gd name="connsiteX1" fmla="*/ 335280 w 662940"/>
                <a:gd name="connsiteY1" fmla="*/ 0 h 213360"/>
                <a:gd name="connsiteX2" fmla="*/ 662940 w 662940"/>
                <a:gd name="connsiteY2" fmla="*/ 213360 h 213360"/>
                <a:gd name="connsiteX0" fmla="*/ 0 w 640080"/>
                <a:gd name="connsiteY0" fmla="*/ 190500 h 198120"/>
                <a:gd name="connsiteX1" fmla="*/ 335280 w 640080"/>
                <a:gd name="connsiteY1" fmla="*/ 0 h 198120"/>
                <a:gd name="connsiteX2" fmla="*/ 640080 w 640080"/>
                <a:gd name="connsiteY2" fmla="*/ 198120 h 198120"/>
                <a:gd name="connsiteX0" fmla="*/ 0 w 640080"/>
                <a:gd name="connsiteY0" fmla="*/ 190500 h 198120"/>
                <a:gd name="connsiteX1" fmla="*/ 335280 w 640080"/>
                <a:gd name="connsiteY1" fmla="*/ 0 h 198120"/>
                <a:gd name="connsiteX2" fmla="*/ 640080 w 640080"/>
                <a:gd name="connsiteY2" fmla="*/ 198120 h 198120"/>
                <a:gd name="connsiteX0" fmla="*/ 0 w 640080"/>
                <a:gd name="connsiteY0" fmla="*/ 190500 h 198120"/>
                <a:gd name="connsiteX1" fmla="*/ 335280 w 640080"/>
                <a:gd name="connsiteY1" fmla="*/ 0 h 198120"/>
                <a:gd name="connsiteX2" fmla="*/ 640080 w 640080"/>
                <a:gd name="connsiteY2" fmla="*/ 198120 h 198120"/>
                <a:gd name="connsiteX0" fmla="*/ 0 w 640080"/>
                <a:gd name="connsiteY0" fmla="*/ 190500 h 198120"/>
                <a:gd name="connsiteX1" fmla="*/ 335280 w 640080"/>
                <a:gd name="connsiteY1" fmla="*/ 0 h 198120"/>
                <a:gd name="connsiteX2" fmla="*/ 640080 w 640080"/>
                <a:gd name="connsiteY2" fmla="*/ 198120 h 198120"/>
                <a:gd name="connsiteX0" fmla="*/ 0 w 640080"/>
                <a:gd name="connsiteY0" fmla="*/ 190500 h 198120"/>
                <a:gd name="connsiteX1" fmla="*/ 335280 w 640080"/>
                <a:gd name="connsiteY1" fmla="*/ 0 h 198120"/>
                <a:gd name="connsiteX2" fmla="*/ 640080 w 640080"/>
                <a:gd name="connsiteY2" fmla="*/ 198120 h 198120"/>
                <a:gd name="connsiteX0" fmla="*/ 0 w 640080"/>
                <a:gd name="connsiteY0" fmla="*/ 190500 h 198120"/>
                <a:gd name="connsiteX1" fmla="*/ 297646 w 640080"/>
                <a:gd name="connsiteY1" fmla="*/ 0 h 198120"/>
                <a:gd name="connsiteX2" fmla="*/ 640080 w 640080"/>
                <a:gd name="connsiteY2" fmla="*/ 198120 h 198120"/>
                <a:gd name="connsiteX0" fmla="*/ 0 w 640080"/>
                <a:gd name="connsiteY0" fmla="*/ 191250 h 198870"/>
                <a:gd name="connsiteX1" fmla="*/ 297646 w 640080"/>
                <a:gd name="connsiteY1" fmla="*/ 750 h 198870"/>
                <a:gd name="connsiteX2" fmla="*/ 640080 w 640080"/>
                <a:gd name="connsiteY2" fmla="*/ 198870 h 198870"/>
                <a:gd name="connsiteX0" fmla="*/ 0 w 640080"/>
                <a:gd name="connsiteY0" fmla="*/ 191250 h 198870"/>
                <a:gd name="connsiteX1" fmla="*/ 297646 w 640080"/>
                <a:gd name="connsiteY1" fmla="*/ 750 h 198870"/>
                <a:gd name="connsiteX2" fmla="*/ 640080 w 640080"/>
                <a:gd name="connsiteY2" fmla="*/ 198870 h 198870"/>
                <a:gd name="connsiteX0" fmla="*/ 0 w 640080"/>
                <a:gd name="connsiteY0" fmla="*/ 191250 h 198870"/>
                <a:gd name="connsiteX1" fmla="*/ 297646 w 640080"/>
                <a:gd name="connsiteY1" fmla="*/ 750 h 198870"/>
                <a:gd name="connsiteX2" fmla="*/ 640080 w 640080"/>
                <a:gd name="connsiteY2" fmla="*/ 198870 h 198870"/>
                <a:gd name="connsiteX0" fmla="*/ 0 w 640080"/>
                <a:gd name="connsiteY0" fmla="*/ 191250 h 198870"/>
                <a:gd name="connsiteX1" fmla="*/ 297646 w 640080"/>
                <a:gd name="connsiteY1" fmla="*/ 750 h 198870"/>
                <a:gd name="connsiteX2" fmla="*/ 640080 w 640080"/>
                <a:gd name="connsiteY2" fmla="*/ 198870 h 198870"/>
                <a:gd name="connsiteX0" fmla="*/ 0 w 640080"/>
                <a:gd name="connsiteY0" fmla="*/ 201249 h 208869"/>
                <a:gd name="connsiteX1" fmla="*/ 307055 w 640080"/>
                <a:gd name="connsiteY1" fmla="*/ 664 h 208869"/>
                <a:gd name="connsiteX2" fmla="*/ 640080 w 640080"/>
                <a:gd name="connsiteY2" fmla="*/ 208869 h 208869"/>
                <a:gd name="connsiteX0" fmla="*/ 0 w 640080"/>
                <a:gd name="connsiteY0" fmla="*/ 201249 h 208869"/>
                <a:gd name="connsiteX1" fmla="*/ 307055 w 640080"/>
                <a:gd name="connsiteY1" fmla="*/ 664 h 208869"/>
                <a:gd name="connsiteX2" fmla="*/ 640080 w 640080"/>
                <a:gd name="connsiteY2" fmla="*/ 208869 h 208869"/>
                <a:gd name="connsiteX0" fmla="*/ 0 w 640080"/>
                <a:gd name="connsiteY0" fmla="*/ 201249 h 208869"/>
                <a:gd name="connsiteX1" fmla="*/ 307055 w 640080"/>
                <a:gd name="connsiteY1" fmla="*/ 664 h 208869"/>
                <a:gd name="connsiteX2" fmla="*/ 640080 w 640080"/>
                <a:gd name="connsiteY2" fmla="*/ 208869 h 208869"/>
                <a:gd name="connsiteX0" fmla="*/ 0 w 640080"/>
                <a:gd name="connsiteY0" fmla="*/ 442792 h 450412"/>
                <a:gd name="connsiteX1" fmla="*/ 321168 w 640080"/>
                <a:gd name="connsiteY1" fmla="*/ 174 h 450412"/>
                <a:gd name="connsiteX2" fmla="*/ 640080 w 640080"/>
                <a:gd name="connsiteY2" fmla="*/ 450412 h 450412"/>
                <a:gd name="connsiteX0" fmla="*/ 0 w 640080"/>
                <a:gd name="connsiteY0" fmla="*/ 445740 h 453360"/>
                <a:gd name="connsiteX1" fmla="*/ 321168 w 640080"/>
                <a:gd name="connsiteY1" fmla="*/ 3122 h 453360"/>
                <a:gd name="connsiteX2" fmla="*/ 640080 w 640080"/>
                <a:gd name="connsiteY2" fmla="*/ 453360 h 453360"/>
                <a:gd name="connsiteX0" fmla="*/ 0 w 477783"/>
                <a:gd name="connsiteY0" fmla="*/ 442996 h 442996"/>
                <a:gd name="connsiteX1" fmla="*/ 321168 w 477783"/>
                <a:gd name="connsiteY1" fmla="*/ 378 h 442996"/>
                <a:gd name="connsiteX2" fmla="*/ 477783 w 477783"/>
                <a:gd name="connsiteY2" fmla="*/ 374979 h 442996"/>
                <a:gd name="connsiteX0" fmla="*/ 0 w 477783"/>
                <a:gd name="connsiteY0" fmla="*/ 443507 h 443507"/>
                <a:gd name="connsiteX1" fmla="*/ 321168 w 477783"/>
                <a:gd name="connsiteY1" fmla="*/ 889 h 443507"/>
                <a:gd name="connsiteX2" fmla="*/ 477783 w 477783"/>
                <a:gd name="connsiteY2" fmla="*/ 375490 h 443507"/>
                <a:gd name="connsiteX0" fmla="*/ 0 w 477783"/>
                <a:gd name="connsiteY0" fmla="*/ 443507 h 443507"/>
                <a:gd name="connsiteX1" fmla="*/ 342338 w 477783"/>
                <a:gd name="connsiteY1" fmla="*/ 889 h 443507"/>
                <a:gd name="connsiteX2" fmla="*/ 477783 w 477783"/>
                <a:gd name="connsiteY2" fmla="*/ 375490 h 443507"/>
                <a:gd name="connsiteX0" fmla="*/ 0 w 477783"/>
                <a:gd name="connsiteY0" fmla="*/ 443507 h 443507"/>
                <a:gd name="connsiteX1" fmla="*/ 278829 w 477783"/>
                <a:gd name="connsiteY1" fmla="*/ 889 h 443507"/>
                <a:gd name="connsiteX2" fmla="*/ 477783 w 477783"/>
                <a:gd name="connsiteY2" fmla="*/ 375490 h 443507"/>
                <a:gd name="connsiteX0" fmla="*/ 0 w 477783"/>
                <a:gd name="connsiteY0" fmla="*/ 445349 h 445349"/>
                <a:gd name="connsiteX1" fmla="*/ 278829 w 477783"/>
                <a:gd name="connsiteY1" fmla="*/ 2731 h 445349"/>
                <a:gd name="connsiteX2" fmla="*/ 477783 w 477783"/>
                <a:gd name="connsiteY2" fmla="*/ 377332 h 445349"/>
                <a:gd name="connsiteX0" fmla="*/ 0 w 477783"/>
                <a:gd name="connsiteY0" fmla="*/ 447880 h 447880"/>
                <a:gd name="connsiteX1" fmla="*/ 278829 w 477783"/>
                <a:gd name="connsiteY1" fmla="*/ 5262 h 447880"/>
                <a:gd name="connsiteX2" fmla="*/ 477783 w 477783"/>
                <a:gd name="connsiteY2" fmla="*/ 379863 h 447880"/>
                <a:gd name="connsiteX0" fmla="*/ 0 w 477783"/>
                <a:gd name="connsiteY0" fmla="*/ 448636 h 448636"/>
                <a:gd name="connsiteX1" fmla="*/ 278829 w 477783"/>
                <a:gd name="connsiteY1" fmla="*/ 6018 h 448636"/>
                <a:gd name="connsiteX2" fmla="*/ 477783 w 477783"/>
                <a:gd name="connsiteY2" fmla="*/ 380619 h 448636"/>
                <a:gd name="connsiteX0" fmla="*/ 0 w 477783"/>
                <a:gd name="connsiteY0" fmla="*/ 433819 h 433819"/>
                <a:gd name="connsiteX1" fmla="*/ 236490 w 477783"/>
                <a:gd name="connsiteY1" fmla="*/ 6327 h 433819"/>
                <a:gd name="connsiteX2" fmla="*/ 477783 w 477783"/>
                <a:gd name="connsiteY2" fmla="*/ 365802 h 433819"/>
                <a:gd name="connsiteX0" fmla="*/ 0 w 477783"/>
                <a:gd name="connsiteY0" fmla="*/ 427546 h 427546"/>
                <a:gd name="connsiteX1" fmla="*/ 236490 w 477783"/>
                <a:gd name="connsiteY1" fmla="*/ 54 h 427546"/>
                <a:gd name="connsiteX2" fmla="*/ 477783 w 477783"/>
                <a:gd name="connsiteY2" fmla="*/ 359529 h 427546"/>
                <a:gd name="connsiteX0" fmla="*/ 0 w 477783"/>
                <a:gd name="connsiteY0" fmla="*/ 367060 h 367060"/>
                <a:gd name="connsiteX1" fmla="*/ 257659 w 477783"/>
                <a:gd name="connsiteY1" fmla="*/ 76 h 367060"/>
                <a:gd name="connsiteX2" fmla="*/ 477783 w 477783"/>
                <a:gd name="connsiteY2" fmla="*/ 299043 h 367060"/>
                <a:gd name="connsiteX0" fmla="*/ 0 w 477783"/>
                <a:gd name="connsiteY0" fmla="*/ 367060 h 367060"/>
                <a:gd name="connsiteX1" fmla="*/ 257659 w 477783"/>
                <a:gd name="connsiteY1" fmla="*/ 76 h 367060"/>
                <a:gd name="connsiteX2" fmla="*/ 477783 w 477783"/>
                <a:gd name="connsiteY2" fmla="*/ 299043 h 367060"/>
                <a:gd name="connsiteX0" fmla="*/ 0 w 477783"/>
                <a:gd name="connsiteY0" fmla="*/ 367031 h 367031"/>
                <a:gd name="connsiteX1" fmla="*/ 257659 w 477783"/>
                <a:gd name="connsiteY1" fmla="*/ 47 h 367031"/>
                <a:gd name="connsiteX2" fmla="*/ 477783 w 477783"/>
                <a:gd name="connsiteY2" fmla="*/ 299014 h 367031"/>
                <a:gd name="connsiteX0" fmla="*/ 0 w 477783"/>
                <a:gd name="connsiteY0" fmla="*/ 367031 h 367031"/>
                <a:gd name="connsiteX1" fmla="*/ 257659 w 477783"/>
                <a:gd name="connsiteY1" fmla="*/ 47 h 367031"/>
                <a:gd name="connsiteX2" fmla="*/ 477783 w 477783"/>
                <a:gd name="connsiteY2" fmla="*/ 299014 h 367031"/>
                <a:gd name="connsiteX0" fmla="*/ 0 w 477783"/>
                <a:gd name="connsiteY0" fmla="*/ 336783 h 336783"/>
                <a:gd name="connsiteX1" fmla="*/ 222376 w 477783"/>
                <a:gd name="connsiteY1" fmla="*/ 54 h 336783"/>
                <a:gd name="connsiteX2" fmla="*/ 477783 w 477783"/>
                <a:gd name="connsiteY2" fmla="*/ 268766 h 336783"/>
                <a:gd name="connsiteX0" fmla="*/ 0 w 477783"/>
                <a:gd name="connsiteY0" fmla="*/ 338212 h 338212"/>
                <a:gd name="connsiteX1" fmla="*/ 222376 w 477783"/>
                <a:gd name="connsiteY1" fmla="*/ 1483 h 338212"/>
                <a:gd name="connsiteX2" fmla="*/ 477783 w 477783"/>
                <a:gd name="connsiteY2" fmla="*/ 270195 h 338212"/>
                <a:gd name="connsiteX0" fmla="*/ 0 w 477783"/>
                <a:gd name="connsiteY0" fmla="*/ 347223 h 347223"/>
                <a:gd name="connsiteX1" fmla="*/ 222376 w 477783"/>
                <a:gd name="connsiteY1" fmla="*/ 10494 h 347223"/>
                <a:gd name="connsiteX2" fmla="*/ 477783 w 477783"/>
                <a:gd name="connsiteY2" fmla="*/ 279206 h 347223"/>
                <a:gd name="connsiteX0" fmla="*/ 0 w 477783"/>
                <a:gd name="connsiteY0" fmla="*/ 337173 h 337173"/>
                <a:gd name="connsiteX1" fmla="*/ 222376 w 477783"/>
                <a:gd name="connsiteY1" fmla="*/ 444 h 337173"/>
                <a:gd name="connsiteX2" fmla="*/ 477783 w 477783"/>
                <a:gd name="connsiteY2" fmla="*/ 269156 h 337173"/>
                <a:gd name="connsiteX0" fmla="*/ 0 w 463670"/>
                <a:gd name="connsiteY0" fmla="*/ 336779 h 336779"/>
                <a:gd name="connsiteX1" fmla="*/ 222376 w 463670"/>
                <a:gd name="connsiteY1" fmla="*/ 50 h 336779"/>
                <a:gd name="connsiteX2" fmla="*/ 463670 w 463670"/>
                <a:gd name="connsiteY2" fmla="*/ 321704 h 336779"/>
                <a:gd name="connsiteX0" fmla="*/ 0 w 463670"/>
                <a:gd name="connsiteY0" fmla="*/ 336782 h 336782"/>
                <a:gd name="connsiteX1" fmla="*/ 222376 w 463670"/>
                <a:gd name="connsiteY1" fmla="*/ 53 h 336782"/>
                <a:gd name="connsiteX2" fmla="*/ 463670 w 463670"/>
                <a:gd name="connsiteY2" fmla="*/ 321707 h 336782"/>
                <a:gd name="connsiteX0" fmla="*/ 0 w 463670"/>
                <a:gd name="connsiteY0" fmla="*/ 337271 h 337271"/>
                <a:gd name="connsiteX1" fmla="*/ 222376 w 463670"/>
                <a:gd name="connsiteY1" fmla="*/ 542 h 337271"/>
                <a:gd name="connsiteX2" fmla="*/ 463670 w 463670"/>
                <a:gd name="connsiteY2" fmla="*/ 322196 h 337271"/>
                <a:gd name="connsiteX0" fmla="*/ 0 w 463670"/>
                <a:gd name="connsiteY0" fmla="*/ 337408 h 337408"/>
                <a:gd name="connsiteX1" fmla="*/ 222376 w 463670"/>
                <a:gd name="connsiteY1" fmla="*/ 679 h 337408"/>
                <a:gd name="connsiteX2" fmla="*/ 463670 w 463670"/>
                <a:gd name="connsiteY2" fmla="*/ 322333 h 337408"/>
                <a:gd name="connsiteX0" fmla="*/ 0 w 463670"/>
                <a:gd name="connsiteY0" fmla="*/ 337408 h 337408"/>
                <a:gd name="connsiteX1" fmla="*/ 222376 w 463670"/>
                <a:gd name="connsiteY1" fmla="*/ 679 h 337408"/>
                <a:gd name="connsiteX2" fmla="*/ 463670 w 463670"/>
                <a:gd name="connsiteY2" fmla="*/ 322333 h 337408"/>
                <a:gd name="connsiteX0" fmla="*/ 0 w 463670"/>
                <a:gd name="connsiteY0" fmla="*/ 337408 h 337408"/>
                <a:gd name="connsiteX1" fmla="*/ 222376 w 463670"/>
                <a:gd name="connsiteY1" fmla="*/ 679 h 337408"/>
                <a:gd name="connsiteX2" fmla="*/ 463670 w 463670"/>
                <a:gd name="connsiteY2" fmla="*/ 322333 h 337408"/>
                <a:gd name="connsiteX0" fmla="*/ 0 w 463670"/>
                <a:gd name="connsiteY0" fmla="*/ 337408 h 337408"/>
                <a:gd name="connsiteX1" fmla="*/ 222376 w 463670"/>
                <a:gd name="connsiteY1" fmla="*/ 679 h 337408"/>
                <a:gd name="connsiteX2" fmla="*/ 463670 w 463670"/>
                <a:gd name="connsiteY2" fmla="*/ 322333 h 337408"/>
                <a:gd name="connsiteX0" fmla="*/ 0 w 463670"/>
                <a:gd name="connsiteY0" fmla="*/ 219085 h 219085"/>
                <a:gd name="connsiteX1" fmla="*/ 222376 w 463670"/>
                <a:gd name="connsiteY1" fmla="*/ 1978 h 219085"/>
                <a:gd name="connsiteX2" fmla="*/ 463670 w 463670"/>
                <a:gd name="connsiteY2" fmla="*/ 204010 h 219085"/>
                <a:gd name="connsiteX0" fmla="*/ 0 w 413878"/>
                <a:gd name="connsiteY0" fmla="*/ 219085 h 219085"/>
                <a:gd name="connsiteX1" fmla="*/ 222376 w 413878"/>
                <a:gd name="connsiteY1" fmla="*/ 1978 h 219085"/>
                <a:gd name="connsiteX2" fmla="*/ 413878 w 413878"/>
                <a:gd name="connsiteY2" fmla="*/ 185121 h 219085"/>
                <a:gd name="connsiteX0" fmla="*/ 0 w 413878"/>
                <a:gd name="connsiteY0" fmla="*/ 220870 h 220870"/>
                <a:gd name="connsiteX1" fmla="*/ 222376 w 413878"/>
                <a:gd name="connsiteY1" fmla="*/ 3763 h 220870"/>
                <a:gd name="connsiteX2" fmla="*/ 413878 w 413878"/>
                <a:gd name="connsiteY2" fmla="*/ 186906 h 220870"/>
                <a:gd name="connsiteX0" fmla="*/ 0 w 413878"/>
                <a:gd name="connsiteY0" fmla="*/ 220870 h 220870"/>
                <a:gd name="connsiteX1" fmla="*/ 222376 w 413878"/>
                <a:gd name="connsiteY1" fmla="*/ 3762 h 220870"/>
                <a:gd name="connsiteX2" fmla="*/ 413878 w 413878"/>
                <a:gd name="connsiteY2" fmla="*/ 186906 h 220870"/>
                <a:gd name="connsiteX0" fmla="*/ 0 w 374045"/>
                <a:gd name="connsiteY0" fmla="*/ 195687 h 195687"/>
                <a:gd name="connsiteX1" fmla="*/ 182543 w 374045"/>
                <a:gd name="connsiteY1" fmla="*/ 3762 h 195687"/>
                <a:gd name="connsiteX2" fmla="*/ 374045 w 374045"/>
                <a:gd name="connsiteY2" fmla="*/ 186906 h 195687"/>
                <a:gd name="connsiteX0" fmla="*/ 0 w 374045"/>
                <a:gd name="connsiteY0" fmla="*/ 219083 h 219083"/>
                <a:gd name="connsiteX1" fmla="*/ 159307 w 374045"/>
                <a:gd name="connsiteY1" fmla="*/ 1975 h 219083"/>
                <a:gd name="connsiteX2" fmla="*/ 374045 w 374045"/>
                <a:gd name="connsiteY2" fmla="*/ 210302 h 219083"/>
                <a:gd name="connsiteX0" fmla="*/ 0 w 374045"/>
                <a:gd name="connsiteY0" fmla="*/ 217108 h 217108"/>
                <a:gd name="connsiteX1" fmla="*/ 159307 w 374045"/>
                <a:gd name="connsiteY1" fmla="*/ 0 h 217108"/>
                <a:gd name="connsiteX2" fmla="*/ 374045 w 374045"/>
                <a:gd name="connsiteY2" fmla="*/ 208327 h 217108"/>
                <a:gd name="connsiteX0" fmla="*/ 0 w 374045"/>
                <a:gd name="connsiteY0" fmla="*/ 219083 h 219083"/>
                <a:gd name="connsiteX1" fmla="*/ 159307 w 374045"/>
                <a:gd name="connsiteY1" fmla="*/ 1975 h 219083"/>
                <a:gd name="connsiteX2" fmla="*/ 374045 w 374045"/>
                <a:gd name="connsiteY2" fmla="*/ 210302 h 219083"/>
                <a:gd name="connsiteX0" fmla="*/ 0 w 374045"/>
                <a:gd name="connsiteY0" fmla="*/ 223173 h 223173"/>
                <a:gd name="connsiteX1" fmla="*/ 159307 w 374045"/>
                <a:gd name="connsiteY1" fmla="*/ 6065 h 223173"/>
                <a:gd name="connsiteX2" fmla="*/ 374045 w 374045"/>
                <a:gd name="connsiteY2" fmla="*/ 214392 h 223173"/>
                <a:gd name="connsiteX0" fmla="*/ 0 w 374045"/>
                <a:gd name="connsiteY0" fmla="*/ 217758 h 217758"/>
                <a:gd name="connsiteX1" fmla="*/ 159307 w 374045"/>
                <a:gd name="connsiteY1" fmla="*/ 650 h 217758"/>
                <a:gd name="connsiteX2" fmla="*/ 374045 w 374045"/>
                <a:gd name="connsiteY2" fmla="*/ 208977 h 217758"/>
                <a:gd name="connsiteX0" fmla="*/ 0 w 340851"/>
                <a:gd name="connsiteY0" fmla="*/ 218374 h 222187"/>
                <a:gd name="connsiteX1" fmla="*/ 159307 w 340851"/>
                <a:gd name="connsiteY1" fmla="*/ 1266 h 222187"/>
                <a:gd name="connsiteX2" fmla="*/ 340851 w 340851"/>
                <a:gd name="connsiteY2" fmla="*/ 222187 h 222187"/>
                <a:gd name="connsiteX0" fmla="*/ 0 w 340851"/>
                <a:gd name="connsiteY0" fmla="*/ 217118 h 220931"/>
                <a:gd name="connsiteX1" fmla="*/ 159307 w 340851"/>
                <a:gd name="connsiteY1" fmla="*/ 10 h 220931"/>
                <a:gd name="connsiteX2" fmla="*/ 340851 w 340851"/>
                <a:gd name="connsiteY2" fmla="*/ 220931 h 220931"/>
                <a:gd name="connsiteX0" fmla="*/ 0 w 340851"/>
                <a:gd name="connsiteY0" fmla="*/ 217110 h 220923"/>
                <a:gd name="connsiteX1" fmla="*/ 159307 w 340851"/>
                <a:gd name="connsiteY1" fmla="*/ 2 h 220923"/>
                <a:gd name="connsiteX2" fmla="*/ 340851 w 340851"/>
                <a:gd name="connsiteY2" fmla="*/ 220923 h 220923"/>
                <a:gd name="connsiteX0" fmla="*/ 0 w 340851"/>
                <a:gd name="connsiteY0" fmla="*/ 254886 h 258699"/>
                <a:gd name="connsiteX1" fmla="*/ 159306 w 340851"/>
                <a:gd name="connsiteY1" fmla="*/ 2 h 258699"/>
                <a:gd name="connsiteX2" fmla="*/ 340851 w 340851"/>
                <a:gd name="connsiteY2" fmla="*/ 258699 h 258699"/>
                <a:gd name="connsiteX0" fmla="*/ 0 w 340851"/>
                <a:gd name="connsiteY0" fmla="*/ 255621 h 259434"/>
                <a:gd name="connsiteX1" fmla="*/ 159306 w 340851"/>
                <a:gd name="connsiteY1" fmla="*/ 737 h 259434"/>
                <a:gd name="connsiteX2" fmla="*/ 340851 w 340851"/>
                <a:gd name="connsiteY2" fmla="*/ 259434 h 259434"/>
                <a:gd name="connsiteX0" fmla="*/ 0 w 340851"/>
                <a:gd name="connsiteY0" fmla="*/ 255621 h 259434"/>
                <a:gd name="connsiteX1" fmla="*/ 159306 w 340851"/>
                <a:gd name="connsiteY1" fmla="*/ 737 h 259434"/>
                <a:gd name="connsiteX2" fmla="*/ 340851 w 340851"/>
                <a:gd name="connsiteY2" fmla="*/ 259434 h 259434"/>
                <a:gd name="connsiteX0" fmla="*/ 0 w 350810"/>
                <a:gd name="connsiteY0" fmla="*/ 262506 h 262506"/>
                <a:gd name="connsiteX1" fmla="*/ 159306 w 350810"/>
                <a:gd name="connsiteY1" fmla="*/ 7622 h 262506"/>
                <a:gd name="connsiteX2" fmla="*/ 350810 w 350810"/>
                <a:gd name="connsiteY2" fmla="*/ 115219 h 262506"/>
                <a:gd name="connsiteX0" fmla="*/ 0 w 350810"/>
                <a:gd name="connsiteY0" fmla="*/ 255706 h 255706"/>
                <a:gd name="connsiteX1" fmla="*/ 159306 w 350810"/>
                <a:gd name="connsiteY1" fmla="*/ 822 h 255706"/>
                <a:gd name="connsiteX2" fmla="*/ 350810 w 350810"/>
                <a:gd name="connsiteY2" fmla="*/ 108419 h 255706"/>
                <a:gd name="connsiteX0" fmla="*/ 0 w 314297"/>
                <a:gd name="connsiteY0" fmla="*/ 259455 h 259455"/>
                <a:gd name="connsiteX1" fmla="*/ 159306 w 314297"/>
                <a:gd name="connsiteY1" fmla="*/ 4571 h 259455"/>
                <a:gd name="connsiteX2" fmla="*/ 314297 w 314297"/>
                <a:gd name="connsiteY2" fmla="*/ 5140 h 259455"/>
                <a:gd name="connsiteX0" fmla="*/ 0 w 297700"/>
                <a:gd name="connsiteY0" fmla="*/ 259455 h 259455"/>
                <a:gd name="connsiteX1" fmla="*/ 159306 w 297700"/>
                <a:gd name="connsiteY1" fmla="*/ 4571 h 259455"/>
                <a:gd name="connsiteX2" fmla="*/ 297700 w 297700"/>
                <a:gd name="connsiteY2" fmla="*/ 5140 h 259455"/>
                <a:gd name="connsiteX0" fmla="*/ 0 w 337533"/>
                <a:gd name="connsiteY0" fmla="*/ 261176 h 261176"/>
                <a:gd name="connsiteX1" fmla="*/ 159306 w 337533"/>
                <a:gd name="connsiteY1" fmla="*/ 6292 h 261176"/>
                <a:gd name="connsiteX2" fmla="*/ 337533 w 337533"/>
                <a:gd name="connsiteY2" fmla="*/ 566 h 261176"/>
                <a:gd name="connsiteX0" fmla="*/ 0 w 159306"/>
                <a:gd name="connsiteY0" fmla="*/ 254883 h 254883"/>
                <a:gd name="connsiteX1" fmla="*/ 159306 w 159306"/>
                <a:gd name="connsiteY1" fmla="*/ -1 h 254883"/>
                <a:gd name="connsiteX0" fmla="*/ 0 w 159306"/>
                <a:gd name="connsiteY0" fmla="*/ 262804 h 262804"/>
                <a:gd name="connsiteX1" fmla="*/ 159306 w 159306"/>
                <a:gd name="connsiteY1" fmla="*/ 7920 h 262804"/>
              </a:gdLst>
              <a:ahLst/>
              <a:cxnLst>
                <a:cxn ang="0">
                  <a:pos x="connsiteX0" y="connsiteY0"/>
                </a:cxn>
                <a:cxn ang="0">
                  <a:pos x="connsiteX1" y="connsiteY1"/>
                </a:cxn>
              </a:cxnLst>
              <a:rect l="l" t="t" r="r" b="b"/>
              <a:pathLst>
                <a:path w="159306" h="262804">
                  <a:moveTo>
                    <a:pt x="0" y="262804"/>
                  </a:moveTo>
                  <a:cubicBezTo>
                    <a:pt x="24451" y="115795"/>
                    <a:pt x="65984" y="-36782"/>
                    <a:pt x="159306" y="7920"/>
                  </a:cubicBezTo>
                </a:path>
              </a:pathLst>
            </a:custGeom>
            <a:noFill/>
            <a:ln>
              <a:solidFill>
                <a:schemeClr val="tx1"/>
              </a:solidFill>
              <a:tailEnd type="diamo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latin typeface="Arial" panose="020B0604020202020204" pitchFamily="34" charset="0"/>
                <a:cs typeface="Arial" panose="020B0604020202020204" pitchFamily="34" charset="0"/>
              </a:endParaRPr>
            </a:p>
          </p:txBody>
        </p:sp>
        <p:sp>
          <p:nvSpPr>
            <p:cNvPr id="712" name="文本框 711">
              <a:extLst>
                <a:ext uri="{FF2B5EF4-FFF2-40B4-BE49-F238E27FC236}">
                  <a16:creationId xmlns:a16="http://schemas.microsoft.com/office/drawing/2014/main" id="{B20EC867-4DB7-4F2D-A0FF-44EFD08E0EBC}"/>
                </a:ext>
              </a:extLst>
            </p:cNvPr>
            <p:cNvSpPr txBox="1"/>
            <p:nvPr/>
          </p:nvSpPr>
          <p:spPr>
            <a:xfrm>
              <a:off x="4869590" y="6829270"/>
              <a:ext cx="149420" cy="230832"/>
            </a:xfrm>
            <a:prstGeom prst="rect">
              <a:avLst/>
            </a:prstGeom>
            <a:noFill/>
          </p:spPr>
          <p:txBody>
            <a:bodyPr wrap="square" rtlCol="0">
              <a:spAutoFit/>
            </a:bodyPr>
            <a:lstStyle/>
            <a:p>
              <a:r>
                <a:rPr lang="en-US" sz="900" dirty="0">
                  <a:latin typeface="Arial" panose="020B0604020202020204" pitchFamily="34" charset="0"/>
                  <a:cs typeface="Arial" panose="020B0604020202020204" pitchFamily="34" charset="0"/>
                </a:rPr>
                <a:t>+</a:t>
              </a:r>
              <a:endParaRPr lang="en-GB" sz="900" dirty="0">
                <a:latin typeface="Arial" panose="020B0604020202020204" pitchFamily="34" charset="0"/>
                <a:cs typeface="Arial" panose="020B0604020202020204" pitchFamily="34" charset="0"/>
              </a:endParaRPr>
            </a:p>
          </p:txBody>
        </p:sp>
        <p:cxnSp>
          <p:nvCxnSpPr>
            <p:cNvPr id="716" name="直接箭头连接符 715">
              <a:extLst>
                <a:ext uri="{FF2B5EF4-FFF2-40B4-BE49-F238E27FC236}">
                  <a16:creationId xmlns:a16="http://schemas.microsoft.com/office/drawing/2014/main" id="{77E8E990-1F1C-4622-8C89-2F34E90CD1A8}"/>
                </a:ext>
              </a:extLst>
            </p:cNvPr>
            <p:cNvCxnSpPr>
              <a:cxnSpLocks/>
            </p:cNvCxnSpPr>
            <p:nvPr/>
          </p:nvCxnSpPr>
          <p:spPr>
            <a:xfrm>
              <a:off x="5652214" y="7961389"/>
              <a:ext cx="0" cy="279235"/>
            </a:xfrm>
            <a:prstGeom prst="straightConnector1">
              <a:avLst/>
            </a:prstGeom>
            <a:ln w="15875">
              <a:solidFill>
                <a:schemeClr val="tx1"/>
              </a:solidFill>
              <a:tailEnd type="triangle" w="sm" len="med"/>
            </a:ln>
          </p:spPr>
          <p:style>
            <a:lnRef idx="1">
              <a:schemeClr val="accent1"/>
            </a:lnRef>
            <a:fillRef idx="0">
              <a:schemeClr val="accent1"/>
            </a:fillRef>
            <a:effectRef idx="0">
              <a:schemeClr val="accent1"/>
            </a:effectRef>
            <a:fontRef idx="minor">
              <a:schemeClr val="tx1"/>
            </a:fontRef>
          </p:style>
        </p:cxnSp>
        <p:sp>
          <p:nvSpPr>
            <p:cNvPr id="673" name="文本框 672">
              <a:extLst>
                <a:ext uri="{FF2B5EF4-FFF2-40B4-BE49-F238E27FC236}">
                  <a16:creationId xmlns:a16="http://schemas.microsoft.com/office/drawing/2014/main" id="{A181BFA1-D35F-4266-881A-2F89A8428B0D}"/>
                </a:ext>
              </a:extLst>
            </p:cNvPr>
            <p:cNvSpPr txBox="1"/>
            <p:nvPr/>
          </p:nvSpPr>
          <p:spPr>
            <a:xfrm>
              <a:off x="3451217" y="6348661"/>
              <a:ext cx="817953" cy="230832"/>
            </a:xfrm>
            <a:prstGeom prst="rect">
              <a:avLst/>
            </a:prstGeom>
            <a:noFill/>
          </p:spPr>
          <p:txBody>
            <a:bodyPr wrap="square" rtlCol="0">
              <a:spAutoFit/>
            </a:bodyPr>
            <a:lstStyle/>
            <a:p>
              <a:r>
                <a:rPr lang="en-GB" sz="900" dirty="0">
                  <a:latin typeface="Arial" panose="020B0604020202020204" pitchFamily="34" charset="0"/>
                  <a:cs typeface="Arial" panose="020B0604020202020204" pitchFamily="34" charset="0"/>
                </a:rPr>
                <a:t>Promoters</a:t>
              </a:r>
            </a:p>
          </p:txBody>
        </p:sp>
        <p:sp>
          <p:nvSpPr>
            <p:cNvPr id="677" name="文本框 676">
              <a:extLst>
                <a:ext uri="{FF2B5EF4-FFF2-40B4-BE49-F238E27FC236}">
                  <a16:creationId xmlns:a16="http://schemas.microsoft.com/office/drawing/2014/main" id="{D559EA1D-F31D-4EF4-8CFA-F432C03A8B62}"/>
                </a:ext>
              </a:extLst>
            </p:cNvPr>
            <p:cNvSpPr txBox="1"/>
            <p:nvPr/>
          </p:nvSpPr>
          <p:spPr>
            <a:xfrm>
              <a:off x="4111140" y="6342823"/>
              <a:ext cx="433548" cy="230832"/>
            </a:xfrm>
            <a:prstGeom prst="rect">
              <a:avLst/>
            </a:prstGeom>
            <a:noFill/>
          </p:spPr>
          <p:txBody>
            <a:bodyPr wrap="square" rtlCol="0">
              <a:spAutoFit/>
            </a:bodyPr>
            <a:lstStyle/>
            <a:p>
              <a:r>
                <a:rPr lang="en-GB" sz="900" dirty="0">
                  <a:latin typeface="Arial" panose="020B0604020202020204" pitchFamily="34" charset="0"/>
                  <a:cs typeface="Arial" panose="020B0604020202020204" pitchFamily="34" charset="0"/>
                </a:rPr>
                <a:t>ISE</a:t>
              </a:r>
            </a:p>
          </p:txBody>
        </p:sp>
        <p:cxnSp>
          <p:nvCxnSpPr>
            <p:cNvPr id="680" name="直接连接符 679">
              <a:extLst>
                <a:ext uri="{FF2B5EF4-FFF2-40B4-BE49-F238E27FC236}">
                  <a16:creationId xmlns:a16="http://schemas.microsoft.com/office/drawing/2014/main" id="{E7B57ECD-0A33-4AE1-8A8F-16C6E3BBFFFF}"/>
                </a:ext>
              </a:extLst>
            </p:cNvPr>
            <p:cNvCxnSpPr>
              <a:cxnSpLocks/>
            </p:cNvCxnSpPr>
            <p:nvPr/>
          </p:nvCxnSpPr>
          <p:spPr>
            <a:xfrm>
              <a:off x="4107395" y="6379194"/>
              <a:ext cx="0" cy="288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682" name="组合 681">
              <a:extLst>
                <a:ext uri="{FF2B5EF4-FFF2-40B4-BE49-F238E27FC236}">
                  <a16:creationId xmlns:a16="http://schemas.microsoft.com/office/drawing/2014/main" id="{CB1A2972-C371-40F6-A1E5-603C92821202}"/>
                </a:ext>
              </a:extLst>
            </p:cNvPr>
            <p:cNvGrpSpPr/>
            <p:nvPr/>
          </p:nvGrpSpPr>
          <p:grpSpPr>
            <a:xfrm>
              <a:off x="4978456" y="6246262"/>
              <a:ext cx="1271784" cy="368195"/>
              <a:chOff x="5602720" y="5811690"/>
              <a:chExt cx="1003329" cy="290473"/>
            </a:xfrm>
          </p:grpSpPr>
          <p:sp>
            <p:nvSpPr>
              <p:cNvPr id="762" name="文本框 761">
                <a:extLst>
                  <a:ext uri="{FF2B5EF4-FFF2-40B4-BE49-F238E27FC236}">
                    <a16:creationId xmlns:a16="http://schemas.microsoft.com/office/drawing/2014/main" id="{CCB869F1-D3D5-4613-9F18-5D38E937D636}"/>
                  </a:ext>
                </a:extLst>
              </p:cNvPr>
              <p:cNvSpPr txBox="1"/>
              <p:nvPr/>
            </p:nvSpPr>
            <p:spPr>
              <a:xfrm>
                <a:off x="5602720" y="5811690"/>
                <a:ext cx="1003329" cy="182106"/>
              </a:xfrm>
              <a:prstGeom prst="rect">
                <a:avLst/>
              </a:prstGeom>
              <a:noFill/>
            </p:spPr>
            <p:txBody>
              <a:bodyPr wrap="square" rtlCol="0">
                <a:spAutoFit/>
              </a:bodyPr>
              <a:lstStyle/>
              <a:p>
                <a:pPr algn="ctr"/>
                <a:r>
                  <a:rPr lang="en-GB" sz="900" dirty="0">
                    <a:latin typeface="Arial" panose="020B0604020202020204" pitchFamily="34" charset="0"/>
                    <a:cs typeface="Arial" panose="020B0604020202020204" pitchFamily="34" charset="0"/>
                  </a:rPr>
                  <a:t>Splice acceptor 2</a:t>
                </a:r>
              </a:p>
            </p:txBody>
          </p:sp>
          <p:sp>
            <p:nvSpPr>
              <p:cNvPr id="763" name="文本框 762">
                <a:extLst>
                  <a:ext uri="{FF2B5EF4-FFF2-40B4-BE49-F238E27FC236}">
                    <a16:creationId xmlns:a16="http://schemas.microsoft.com/office/drawing/2014/main" id="{9CA6020B-925A-4AD1-B090-3CD4B274F010}"/>
                  </a:ext>
                </a:extLst>
              </p:cNvPr>
              <p:cNvSpPr txBox="1"/>
              <p:nvPr/>
            </p:nvSpPr>
            <p:spPr>
              <a:xfrm>
                <a:off x="5766467" y="5920057"/>
                <a:ext cx="608689" cy="182106"/>
              </a:xfrm>
              <a:prstGeom prst="rect">
                <a:avLst/>
              </a:prstGeom>
              <a:noFill/>
            </p:spPr>
            <p:txBody>
              <a:bodyPr wrap="square" rtlCol="0">
                <a:spAutoFit/>
              </a:bodyPr>
              <a:lstStyle/>
              <a:p>
                <a:pPr algn="ctr"/>
                <a:r>
                  <a:rPr lang="en-GB" sz="900" dirty="0">
                    <a:latin typeface="Arial" panose="020B0604020202020204" pitchFamily="34" charset="0"/>
                    <a:cs typeface="Arial" panose="020B0604020202020204" pitchFamily="34" charset="0"/>
                  </a:rPr>
                  <a:t>(SA2)</a:t>
                </a:r>
              </a:p>
            </p:txBody>
          </p:sp>
        </p:grpSp>
        <p:sp>
          <p:nvSpPr>
            <p:cNvPr id="684" name="文本框 683">
              <a:extLst>
                <a:ext uri="{FF2B5EF4-FFF2-40B4-BE49-F238E27FC236}">
                  <a16:creationId xmlns:a16="http://schemas.microsoft.com/office/drawing/2014/main" id="{6A1DD48F-6E3A-4D49-A85D-967407059FBF}"/>
                </a:ext>
              </a:extLst>
            </p:cNvPr>
            <p:cNvSpPr txBox="1"/>
            <p:nvPr/>
          </p:nvSpPr>
          <p:spPr>
            <a:xfrm>
              <a:off x="5497616" y="6662313"/>
              <a:ext cx="758793" cy="230832"/>
            </a:xfrm>
            <a:prstGeom prst="rect">
              <a:avLst/>
            </a:prstGeom>
            <a:noFill/>
          </p:spPr>
          <p:txBody>
            <a:bodyPr wrap="square" rtlCol="0">
              <a:spAutoFit/>
            </a:bodyPr>
            <a:lstStyle/>
            <a:p>
              <a:r>
                <a:rPr lang="en-US" altLang="zh-CN" sz="900" i="1" dirty="0">
                  <a:latin typeface="Arial" panose="020B0604020202020204" pitchFamily="34" charset="0"/>
                  <a:cs typeface="Arial" panose="020B0604020202020204" pitchFamily="34" charset="0"/>
                </a:rPr>
                <a:t>3’ exon</a:t>
              </a:r>
              <a:endParaRPr lang="en-GB" sz="900" i="1" dirty="0">
                <a:latin typeface="Arial" panose="020B0604020202020204" pitchFamily="34" charset="0"/>
                <a:cs typeface="Arial" panose="020B0604020202020204" pitchFamily="34" charset="0"/>
              </a:endParaRPr>
            </a:p>
          </p:txBody>
        </p:sp>
        <p:grpSp>
          <p:nvGrpSpPr>
            <p:cNvPr id="686" name="组合 685">
              <a:extLst>
                <a:ext uri="{FF2B5EF4-FFF2-40B4-BE49-F238E27FC236}">
                  <a16:creationId xmlns:a16="http://schemas.microsoft.com/office/drawing/2014/main" id="{68317D79-0DBF-4FBD-B3F2-030E27C6FCB9}"/>
                </a:ext>
              </a:extLst>
            </p:cNvPr>
            <p:cNvGrpSpPr/>
            <p:nvPr/>
          </p:nvGrpSpPr>
          <p:grpSpPr>
            <a:xfrm>
              <a:off x="3582799" y="6052510"/>
              <a:ext cx="939717" cy="339772"/>
              <a:chOff x="4264541" y="5810711"/>
              <a:chExt cx="741356" cy="268052"/>
            </a:xfrm>
          </p:grpSpPr>
          <p:sp>
            <p:nvSpPr>
              <p:cNvPr id="760" name="文本框 759">
                <a:extLst>
                  <a:ext uri="{FF2B5EF4-FFF2-40B4-BE49-F238E27FC236}">
                    <a16:creationId xmlns:a16="http://schemas.microsoft.com/office/drawing/2014/main" id="{8B3FEC64-75FA-4FCD-8E0C-66AEC33879B5}"/>
                  </a:ext>
                </a:extLst>
              </p:cNvPr>
              <p:cNvSpPr txBox="1"/>
              <p:nvPr/>
            </p:nvSpPr>
            <p:spPr>
              <a:xfrm>
                <a:off x="4488798" y="5896656"/>
                <a:ext cx="390223" cy="182107"/>
              </a:xfrm>
              <a:prstGeom prst="rect">
                <a:avLst/>
              </a:prstGeom>
              <a:noFill/>
            </p:spPr>
            <p:txBody>
              <a:bodyPr wrap="square" rtlCol="0">
                <a:spAutoFit/>
              </a:bodyPr>
              <a:lstStyle/>
              <a:p>
                <a:pPr algn="ctr"/>
                <a:r>
                  <a:rPr lang="en-GB" sz="900" dirty="0">
                    <a:latin typeface="Arial" panose="020B0604020202020204" pitchFamily="34" charset="0"/>
                    <a:cs typeface="Arial" panose="020B0604020202020204" pitchFamily="34" charset="0"/>
                  </a:rPr>
                  <a:t>(SD)</a:t>
                </a:r>
              </a:p>
            </p:txBody>
          </p:sp>
          <p:sp>
            <p:nvSpPr>
              <p:cNvPr id="761" name="文本框 760">
                <a:extLst>
                  <a:ext uri="{FF2B5EF4-FFF2-40B4-BE49-F238E27FC236}">
                    <a16:creationId xmlns:a16="http://schemas.microsoft.com/office/drawing/2014/main" id="{16F4BD9C-0030-4242-929B-AA8B350E18BB}"/>
                  </a:ext>
                </a:extLst>
              </p:cNvPr>
              <p:cNvSpPr txBox="1"/>
              <p:nvPr/>
            </p:nvSpPr>
            <p:spPr>
              <a:xfrm>
                <a:off x="4264541" y="5810711"/>
                <a:ext cx="741356" cy="182107"/>
              </a:xfrm>
              <a:prstGeom prst="rect">
                <a:avLst/>
              </a:prstGeom>
              <a:noFill/>
            </p:spPr>
            <p:txBody>
              <a:bodyPr wrap="square" rtlCol="0">
                <a:spAutoFit/>
              </a:bodyPr>
              <a:lstStyle/>
              <a:p>
                <a:pPr algn="ctr"/>
                <a:r>
                  <a:rPr lang="en-GB" sz="900" dirty="0">
                    <a:latin typeface="Arial" panose="020B0604020202020204" pitchFamily="34" charset="0"/>
                    <a:cs typeface="Arial" panose="020B0604020202020204" pitchFamily="34" charset="0"/>
                  </a:rPr>
                  <a:t>Splice donor</a:t>
                </a:r>
              </a:p>
            </p:txBody>
          </p:sp>
        </p:grpSp>
        <p:sp>
          <p:nvSpPr>
            <p:cNvPr id="692" name="文本框 691">
              <a:extLst>
                <a:ext uri="{FF2B5EF4-FFF2-40B4-BE49-F238E27FC236}">
                  <a16:creationId xmlns:a16="http://schemas.microsoft.com/office/drawing/2014/main" id="{0BCB085D-BBD4-46A7-AAEB-318A7D71AEF6}"/>
                </a:ext>
              </a:extLst>
            </p:cNvPr>
            <p:cNvSpPr txBox="1"/>
            <p:nvPr/>
          </p:nvSpPr>
          <p:spPr>
            <a:xfrm>
              <a:off x="5216014" y="6658713"/>
              <a:ext cx="428008" cy="230832"/>
            </a:xfrm>
            <a:prstGeom prst="rect">
              <a:avLst/>
            </a:prstGeom>
            <a:noFill/>
          </p:spPr>
          <p:txBody>
            <a:bodyPr wrap="square" rtlCol="0">
              <a:spAutoFit/>
            </a:bodyPr>
            <a:lstStyle/>
            <a:p>
              <a:r>
                <a:rPr lang="en-US" altLang="zh-CN" sz="900" dirty="0">
                  <a:latin typeface="Arial" panose="020B0604020202020204" pitchFamily="34" charset="0"/>
                  <a:cs typeface="Arial" panose="020B0604020202020204" pitchFamily="34" charset="0"/>
                </a:rPr>
                <a:t>SA2</a:t>
              </a:r>
              <a:endParaRPr lang="en-GB" sz="900" dirty="0">
                <a:latin typeface="Arial" panose="020B0604020202020204" pitchFamily="34" charset="0"/>
                <a:cs typeface="Arial" panose="020B0604020202020204" pitchFamily="34" charset="0"/>
              </a:endParaRPr>
            </a:p>
          </p:txBody>
        </p:sp>
        <p:cxnSp>
          <p:nvCxnSpPr>
            <p:cNvPr id="693" name="直接箭头连接符 692">
              <a:extLst>
                <a:ext uri="{FF2B5EF4-FFF2-40B4-BE49-F238E27FC236}">
                  <a16:creationId xmlns:a16="http://schemas.microsoft.com/office/drawing/2014/main" id="{29E9297F-2A95-4603-97AD-E7F39BC88F8F}"/>
                </a:ext>
              </a:extLst>
            </p:cNvPr>
            <p:cNvCxnSpPr>
              <a:cxnSpLocks/>
            </p:cNvCxnSpPr>
            <p:nvPr/>
          </p:nvCxnSpPr>
          <p:spPr>
            <a:xfrm>
              <a:off x="3546568" y="6547232"/>
              <a:ext cx="136897" cy="0"/>
            </a:xfrm>
            <a:prstGeom prst="straightConnector1">
              <a:avLst/>
            </a:prstGeom>
            <a:ln w="15875">
              <a:solidFill>
                <a:schemeClr val="bg1">
                  <a:lumMod val="50000"/>
                </a:schemeClr>
              </a:solidFill>
              <a:tailEnd type="triangle" w="sm" len="med"/>
            </a:ln>
          </p:spPr>
          <p:style>
            <a:lnRef idx="1">
              <a:schemeClr val="accent1"/>
            </a:lnRef>
            <a:fillRef idx="0">
              <a:schemeClr val="accent1"/>
            </a:fillRef>
            <a:effectRef idx="0">
              <a:schemeClr val="accent1"/>
            </a:effectRef>
            <a:fontRef idx="minor">
              <a:schemeClr val="tx1"/>
            </a:fontRef>
          </p:style>
        </p:cxnSp>
        <p:cxnSp>
          <p:nvCxnSpPr>
            <p:cNvPr id="694" name="直接箭头连接符 693">
              <a:extLst>
                <a:ext uri="{FF2B5EF4-FFF2-40B4-BE49-F238E27FC236}">
                  <a16:creationId xmlns:a16="http://schemas.microsoft.com/office/drawing/2014/main" id="{DA164593-1F1E-47DD-AAA1-A5D4DFF53BE6}"/>
                </a:ext>
              </a:extLst>
            </p:cNvPr>
            <p:cNvCxnSpPr>
              <a:cxnSpLocks/>
            </p:cNvCxnSpPr>
            <p:nvPr/>
          </p:nvCxnSpPr>
          <p:spPr>
            <a:xfrm>
              <a:off x="3621845" y="6584441"/>
              <a:ext cx="136897" cy="0"/>
            </a:xfrm>
            <a:prstGeom prst="straightConnector1">
              <a:avLst/>
            </a:prstGeom>
            <a:ln w="15875">
              <a:solidFill>
                <a:schemeClr val="bg1">
                  <a:lumMod val="50000"/>
                </a:schemeClr>
              </a:solidFill>
              <a:tailEnd type="triangle" w="sm" len="med"/>
            </a:ln>
          </p:spPr>
          <p:style>
            <a:lnRef idx="1">
              <a:schemeClr val="accent1"/>
            </a:lnRef>
            <a:fillRef idx="0">
              <a:schemeClr val="accent1"/>
            </a:fillRef>
            <a:effectRef idx="0">
              <a:schemeClr val="accent1"/>
            </a:effectRef>
            <a:fontRef idx="minor">
              <a:schemeClr val="tx1"/>
            </a:fontRef>
          </p:style>
        </p:cxnSp>
        <p:sp>
          <p:nvSpPr>
            <p:cNvPr id="695" name="文本框 694">
              <a:extLst>
                <a:ext uri="{FF2B5EF4-FFF2-40B4-BE49-F238E27FC236}">
                  <a16:creationId xmlns:a16="http://schemas.microsoft.com/office/drawing/2014/main" id="{3ECD01A1-7CBF-4E1D-A2DB-089EAAABEE39}"/>
                </a:ext>
              </a:extLst>
            </p:cNvPr>
            <p:cNvSpPr txBox="1"/>
            <p:nvPr/>
          </p:nvSpPr>
          <p:spPr>
            <a:xfrm>
              <a:off x="4664602" y="6659769"/>
              <a:ext cx="428008" cy="230832"/>
            </a:xfrm>
            <a:prstGeom prst="rect">
              <a:avLst/>
            </a:prstGeom>
            <a:noFill/>
          </p:spPr>
          <p:txBody>
            <a:bodyPr wrap="square" rtlCol="0">
              <a:spAutoFit/>
            </a:bodyPr>
            <a:lstStyle/>
            <a:p>
              <a:r>
                <a:rPr lang="en-US" altLang="zh-CN" sz="900" dirty="0">
                  <a:latin typeface="Arial" panose="020B0604020202020204" pitchFamily="34" charset="0"/>
                  <a:cs typeface="Arial" panose="020B0604020202020204" pitchFamily="34" charset="0"/>
                </a:rPr>
                <a:t>SA1</a:t>
              </a:r>
              <a:endParaRPr lang="en-GB" sz="900" dirty="0">
                <a:latin typeface="Arial" panose="020B0604020202020204" pitchFamily="34" charset="0"/>
                <a:cs typeface="Arial" panose="020B0604020202020204" pitchFamily="34" charset="0"/>
              </a:endParaRPr>
            </a:p>
          </p:txBody>
        </p:sp>
        <p:grpSp>
          <p:nvGrpSpPr>
            <p:cNvPr id="696" name="组合 695">
              <a:extLst>
                <a:ext uri="{FF2B5EF4-FFF2-40B4-BE49-F238E27FC236}">
                  <a16:creationId xmlns:a16="http://schemas.microsoft.com/office/drawing/2014/main" id="{D2D1D76E-DBAF-4EC8-9181-F95CC0700C86}"/>
                </a:ext>
              </a:extLst>
            </p:cNvPr>
            <p:cNvGrpSpPr/>
            <p:nvPr/>
          </p:nvGrpSpPr>
          <p:grpSpPr>
            <a:xfrm>
              <a:off x="4269229" y="6046339"/>
              <a:ext cx="1531352" cy="356002"/>
              <a:chOff x="7086027" y="4102936"/>
              <a:chExt cx="934757" cy="358200"/>
            </a:xfrm>
          </p:grpSpPr>
          <p:sp>
            <p:nvSpPr>
              <p:cNvPr id="758" name="文本框 757">
                <a:extLst>
                  <a:ext uri="{FF2B5EF4-FFF2-40B4-BE49-F238E27FC236}">
                    <a16:creationId xmlns:a16="http://schemas.microsoft.com/office/drawing/2014/main" id="{BE8860B1-1DDD-417C-AF8E-A106368AED1A}"/>
                  </a:ext>
                </a:extLst>
              </p:cNvPr>
              <p:cNvSpPr txBox="1"/>
              <p:nvPr/>
            </p:nvSpPr>
            <p:spPr>
              <a:xfrm>
                <a:off x="7086027" y="4102936"/>
                <a:ext cx="934757" cy="232257"/>
              </a:xfrm>
              <a:prstGeom prst="rect">
                <a:avLst/>
              </a:prstGeom>
              <a:noFill/>
            </p:spPr>
            <p:txBody>
              <a:bodyPr wrap="square" rtlCol="0">
                <a:spAutoFit/>
              </a:bodyPr>
              <a:lstStyle/>
              <a:p>
                <a:pPr algn="ctr"/>
                <a:r>
                  <a:rPr lang="en-GB" sz="900" dirty="0">
                    <a:latin typeface="Arial" panose="020B0604020202020204" pitchFamily="34" charset="0"/>
                    <a:cs typeface="Arial" panose="020B0604020202020204" pitchFamily="34" charset="0"/>
                  </a:rPr>
                  <a:t>Splice acceptor 1</a:t>
                </a:r>
              </a:p>
            </p:txBody>
          </p:sp>
          <p:sp>
            <p:nvSpPr>
              <p:cNvPr id="759" name="文本框 758">
                <a:extLst>
                  <a:ext uri="{FF2B5EF4-FFF2-40B4-BE49-F238E27FC236}">
                    <a16:creationId xmlns:a16="http://schemas.microsoft.com/office/drawing/2014/main" id="{62BAE29F-140D-4A6A-80C8-2C59A371C97D}"/>
                  </a:ext>
                </a:extLst>
              </p:cNvPr>
              <p:cNvSpPr txBox="1"/>
              <p:nvPr/>
            </p:nvSpPr>
            <p:spPr>
              <a:xfrm>
                <a:off x="7152322" y="4228879"/>
                <a:ext cx="776314" cy="232257"/>
              </a:xfrm>
              <a:prstGeom prst="rect">
                <a:avLst/>
              </a:prstGeom>
              <a:noFill/>
            </p:spPr>
            <p:txBody>
              <a:bodyPr wrap="square" rtlCol="0">
                <a:spAutoFit/>
              </a:bodyPr>
              <a:lstStyle/>
              <a:p>
                <a:pPr algn="ctr"/>
                <a:r>
                  <a:rPr lang="en-GB" sz="900" dirty="0">
                    <a:latin typeface="Arial" panose="020B0604020202020204" pitchFamily="34" charset="0"/>
                    <a:cs typeface="Arial" panose="020B0604020202020204" pitchFamily="34" charset="0"/>
                  </a:rPr>
                  <a:t>(SA1)</a:t>
                </a:r>
              </a:p>
            </p:txBody>
          </p:sp>
        </p:grpSp>
        <p:sp>
          <p:nvSpPr>
            <p:cNvPr id="699" name="文本框 698">
              <a:extLst>
                <a:ext uri="{FF2B5EF4-FFF2-40B4-BE49-F238E27FC236}">
                  <a16:creationId xmlns:a16="http://schemas.microsoft.com/office/drawing/2014/main" id="{890017D3-8AE2-4696-A03E-ACB5DB249310}"/>
                </a:ext>
              </a:extLst>
            </p:cNvPr>
            <p:cNvSpPr txBox="1"/>
            <p:nvPr/>
          </p:nvSpPr>
          <p:spPr>
            <a:xfrm>
              <a:off x="4277259" y="6798776"/>
              <a:ext cx="474112" cy="230832"/>
            </a:xfrm>
            <a:prstGeom prst="rect">
              <a:avLst/>
            </a:prstGeom>
            <a:noFill/>
          </p:spPr>
          <p:txBody>
            <a:bodyPr wrap="square" rtlCol="0">
              <a:spAutoFit/>
            </a:bodyPr>
            <a:lstStyle/>
            <a:p>
              <a:r>
                <a:rPr lang="en-GB" sz="900" dirty="0" err="1">
                  <a:latin typeface="Arial" panose="020B0604020202020204" pitchFamily="34" charset="0"/>
                  <a:cs typeface="Arial" panose="020B0604020202020204" pitchFamily="34" charset="0"/>
                </a:rPr>
                <a:t>loxP</a:t>
              </a:r>
              <a:endParaRPr lang="en-GB" sz="900" dirty="0">
                <a:latin typeface="Arial" panose="020B0604020202020204" pitchFamily="34" charset="0"/>
                <a:cs typeface="Arial" panose="020B0604020202020204" pitchFamily="34" charset="0"/>
              </a:endParaRPr>
            </a:p>
          </p:txBody>
        </p:sp>
        <p:sp>
          <p:nvSpPr>
            <p:cNvPr id="701" name="文本框 700">
              <a:extLst>
                <a:ext uri="{FF2B5EF4-FFF2-40B4-BE49-F238E27FC236}">
                  <a16:creationId xmlns:a16="http://schemas.microsoft.com/office/drawing/2014/main" id="{58B93343-242F-499C-A21F-E479C691243E}"/>
                </a:ext>
              </a:extLst>
            </p:cNvPr>
            <p:cNvSpPr txBox="1"/>
            <p:nvPr/>
          </p:nvSpPr>
          <p:spPr>
            <a:xfrm>
              <a:off x="4403902" y="6332947"/>
              <a:ext cx="628012" cy="230832"/>
            </a:xfrm>
            <a:prstGeom prst="rect">
              <a:avLst/>
            </a:prstGeom>
            <a:noFill/>
          </p:spPr>
          <p:txBody>
            <a:bodyPr wrap="square" rtlCol="0">
              <a:spAutoFit/>
            </a:bodyPr>
            <a:lstStyle/>
            <a:p>
              <a:r>
                <a:rPr lang="en-GB" sz="900" dirty="0" err="1">
                  <a:latin typeface="Arial" panose="020B0604020202020204" pitchFamily="34" charset="0"/>
                  <a:cs typeface="Arial" panose="020B0604020202020204" pitchFamily="34" charset="0"/>
                </a:rPr>
                <a:t>polyA</a:t>
              </a:r>
              <a:endParaRPr lang="en-GB" sz="900" dirty="0">
                <a:latin typeface="Arial" panose="020B0604020202020204" pitchFamily="34" charset="0"/>
                <a:cs typeface="Arial" panose="020B0604020202020204" pitchFamily="34" charset="0"/>
              </a:endParaRPr>
            </a:p>
          </p:txBody>
        </p:sp>
        <p:sp>
          <p:nvSpPr>
            <p:cNvPr id="703" name="文本框 702">
              <a:extLst>
                <a:ext uri="{FF2B5EF4-FFF2-40B4-BE49-F238E27FC236}">
                  <a16:creationId xmlns:a16="http://schemas.microsoft.com/office/drawing/2014/main" id="{CE231969-6DA0-49B1-B76B-4DAB09B7FE64}"/>
                </a:ext>
              </a:extLst>
            </p:cNvPr>
            <p:cNvSpPr txBox="1"/>
            <p:nvPr/>
          </p:nvSpPr>
          <p:spPr>
            <a:xfrm>
              <a:off x="4982307" y="6372833"/>
              <a:ext cx="443640" cy="230832"/>
            </a:xfrm>
            <a:prstGeom prst="rect">
              <a:avLst/>
            </a:prstGeom>
            <a:noFill/>
          </p:spPr>
          <p:txBody>
            <a:bodyPr wrap="square" rtlCol="0">
              <a:spAutoFit/>
            </a:bodyPr>
            <a:lstStyle/>
            <a:p>
              <a:r>
                <a:rPr lang="en-GB" sz="900" dirty="0">
                  <a:latin typeface="Arial" panose="020B0604020202020204" pitchFamily="34" charset="0"/>
                  <a:cs typeface="Arial" panose="020B0604020202020204" pitchFamily="34" charset="0"/>
                </a:rPr>
                <a:t>TAR</a:t>
              </a:r>
            </a:p>
          </p:txBody>
        </p:sp>
        <p:sp>
          <p:nvSpPr>
            <p:cNvPr id="705" name="文本框 704">
              <a:extLst>
                <a:ext uri="{FF2B5EF4-FFF2-40B4-BE49-F238E27FC236}">
                  <a16:creationId xmlns:a16="http://schemas.microsoft.com/office/drawing/2014/main" id="{6053943B-A6A2-4549-A89F-0D6E177D0843}"/>
                </a:ext>
              </a:extLst>
            </p:cNvPr>
            <p:cNvSpPr txBox="1"/>
            <p:nvPr/>
          </p:nvSpPr>
          <p:spPr>
            <a:xfrm>
              <a:off x="4266226" y="7287969"/>
              <a:ext cx="554541" cy="230832"/>
            </a:xfrm>
            <a:prstGeom prst="rect">
              <a:avLst/>
            </a:prstGeom>
            <a:noFill/>
          </p:spPr>
          <p:txBody>
            <a:bodyPr wrap="square" rtlCol="0">
              <a:spAutoFit/>
            </a:bodyPr>
            <a:lstStyle/>
            <a:p>
              <a:r>
                <a:rPr lang="en-US" sz="900" dirty="0">
                  <a:latin typeface="Arial" panose="020B0604020202020204" pitchFamily="34" charset="0"/>
                  <a:cs typeface="Arial" panose="020B0604020202020204" pitchFamily="34" charset="0"/>
                </a:rPr>
                <a:t>- Cre</a:t>
              </a:r>
              <a:endParaRPr lang="en-GB" sz="900" dirty="0">
                <a:latin typeface="Arial" panose="020B0604020202020204" pitchFamily="34" charset="0"/>
                <a:cs typeface="Arial" panose="020B0604020202020204" pitchFamily="34" charset="0"/>
              </a:endParaRPr>
            </a:p>
          </p:txBody>
        </p:sp>
        <p:sp>
          <p:nvSpPr>
            <p:cNvPr id="706" name="文本框 705">
              <a:extLst>
                <a:ext uri="{FF2B5EF4-FFF2-40B4-BE49-F238E27FC236}">
                  <a16:creationId xmlns:a16="http://schemas.microsoft.com/office/drawing/2014/main" id="{B70DB7A1-B4B1-4E84-92C6-C39A6CB844DD}"/>
                </a:ext>
              </a:extLst>
            </p:cNvPr>
            <p:cNvSpPr txBox="1"/>
            <p:nvPr/>
          </p:nvSpPr>
          <p:spPr>
            <a:xfrm>
              <a:off x="5164050" y="7277692"/>
              <a:ext cx="554541" cy="230832"/>
            </a:xfrm>
            <a:prstGeom prst="rect">
              <a:avLst/>
            </a:prstGeom>
            <a:noFill/>
          </p:spPr>
          <p:txBody>
            <a:bodyPr wrap="square" rtlCol="0">
              <a:spAutoFit/>
            </a:bodyPr>
            <a:lstStyle/>
            <a:p>
              <a:r>
                <a:rPr lang="en-US" sz="900" dirty="0">
                  <a:latin typeface="Arial" panose="020B0604020202020204" pitchFamily="34" charset="0"/>
                  <a:cs typeface="Arial" panose="020B0604020202020204" pitchFamily="34" charset="0"/>
                </a:rPr>
                <a:t>+ Cre</a:t>
              </a:r>
              <a:endParaRPr lang="en-GB" sz="900" dirty="0">
                <a:latin typeface="Arial" panose="020B0604020202020204" pitchFamily="34" charset="0"/>
                <a:cs typeface="Arial" panose="020B0604020202020204" pitchFamily="34" charset="0"/>
              </a:endParaRPr>
            </a:p>
          </p:txBody>
        </p:sp>
        <p:sp>
          <p:nvSpPr>
            <p:cNvPr id="752" name="文本框 751">
              <a:extLst>
                <a:ext uri="{FF2B5EF4-FFF2-40B4-BE49-F238E27FC236}">
                  <a16:creationId xmlns:a16="http://schemas.microsoft.com/office/drawing/2014/main" id="{45B962C2-1063-419E-8176-6071A7E53E38}"/>
                </a:ext>
              </a:extLst>
            </p:cNvPr>
            <p:cNvSpPr txBox="1"/>
            <p:nvPr/>
          </p:nvSpPr>
          <p:spPr>
            <a:xfrm>
              <a:off x="3582799" y="6657578"/>
              <a:ext cx="635421" cy="230832"/>
            </a:xfrm>
            <a:prstGeom prst="rect">
              <a:avLst/>
            </a:prstGeom>
            <a:noFill/>
          </p:spPr>
          <p:txBody>
            <a:bodyPr wrap="square" rtlCol="0">
              <a:spAutoFit/>
            </a:bodyPr>
            <a:lstStyle/>
            <a:p>
              <a:r>
                <a:rPr lang="en-US" altLang="zh-CN" sz="900" i="1" dirty="0">
                  <a:latin typeface="Arial" panose="020B0604020202020204" pitchFamily="34" charset="0"/>
                  <a:cs typeface="Arial" panose="020B0604020202020204" pitchFamily="34" charset="0"/>
                </a:rPr>
                <a:t>5’ exon</a:t>
              </a:r>
              <a:endParaRPr lang="en-GB" sz="900" i="1" dirty="0">
                <a:latin typeface="Arial" panose="020B0604020202020204" pitchFamily="34" charset="0"/>
                <a:cs typeface="Arial" panose="020B0604020202020204" pitchFamily="34" charset="0"/>
              </a:endParaRPr>
            </a:p>
          </p:txBody>
        </p:sp>
        <p:grpSp>
          <p:nvGrpSpPr>
            <p:cNvPr id="718" name="组合 717">
              <a:extLst>
                <a:ext uri="{FF2B5EF4-FFF2-40B4-BE49-F238E27FC236}">
                  <a16:creationId xmlns:a16="http://schemas.microsoft.com/office/drawing/2014/main" id="{DBF61AF0-7F94-4A40-BBF3-886533630E2C}"/>
                </a:ext>
              </a:extLst>
            </p:cNvPr>
            <p:cNvGrpSpPr/>
            <p:nvPr/>
          </p:nvGrpSpPr>
          <p:grpSpPr>
            <a:xfrm>
              <a:off x="4662511" y="7906550"/>
              <a:ext cx="1285607" cy="391817"/>
              <a:chOff x="6924540" y="5954999"/>
              <a:chExt cx="1014234" cy="309110"/>
            </a:xfrm>
          </p:grpSpPr>
          <p:sp>
            <p:nvSpPr>
              <p:cNvPr id="721" name="文本框 720">
                <a:extLst>
                  <a:ext uri="{FF2B5EF4-FFF2-40B4-BE49-F238E27FC236}">
                    <a16:creationId xmlns:a16="http://schemas.microsoft.com/office/drawing/2014/main" id="{AEED050E-193E-460C-B2E9-CCFE76B038C1}"/>
                  </a:ext>
                </a:extLst>
              </p:cNvPr>
              <p:cNvSpPr txBox="1"/>
              <p:nvPr/>
            </p:nvSpPr>
            <p:spPr>
              <a:xfrm>
                <a:off x="6924540" y="6082002"/>
                <a:ext cx="922515" cy="182107"/>
              </a:xfrm>
              <a:prstGeom prst="rect">
                <a:avLst/>
              </a:prstGeom>
              <a:noFill/>
            </p:spPr>
            <p:txBody>
              <a:bodyPr wrap="square" rtlCol="0">
                <a:spAutoFit/>
              </a:bodyPr>
              <a:lstStyle/>
              <a:p>
                <a:r>
                  <a:rPr lang="en-US" sz="900" dirty="0">
                    <a:latin typeface="Arial" panose="020B0604020202020204" pitchFamily="34" charset="0"/>
                    <a:cs typeface="Arial" panose="020B0604020202020204" pitchFamily="34" charset="0"/>
                  </a:rPr>
                  <a:t> SD-SA2 splicing</a:t>
                </a:r>
                <a:endParaRPr lang="en-GB" sz="900" dirty="0">
                  <a:latin typeface="Arial" panose="020B0604020202020204" pitchFamily="34" charset="0"/>
                  <a:cs typeface="Arial" panose="020B0604020202020204" pitchFamily="34" charset="0"/>
                </a:endParaRPr>
              </a:p>
            </p:txBody>
          </p:sp>
          <p:sp>
            <p:nvSpPr>
              <p:cNvPr id="722" name="文本框 721">
                <a:extLst>
                  <a:ext uri="{FF2B5EF4-FFF2-40B4-BE49-F238E27FC236}">
                    <a16:creationId xmlns:a16="http://schemas.microsoft.com/office/drawing/2014/main" id="{611614F1-8A74-43F2-B868-8ADD73A49270}"/>
                  </a:ext>
                </a:extLst>
              </p:cNvPr>
              <p:cNvSpPr txBox="1"/>
              <p:nvPr/>
            </p:nvSpPr>
            <p:spPr>
              <a:xfrm>
                <a:off x="6958113" y="5954999"/>
                <a:ext cx="980661" cy="182107"/>
              </a:xfrm>
              <a:prstGeom prst="rect">
                <a:avLst/>
              </a:prstGeom>
              <a:noFill/>
            </p:spPr>
            <p:txBody>
              <a:bodyPr wrap="square" rtlCol="0">
                <a:spAutoFit/>
              </a:bodyPr>
              <a:lstStyle/>
              <a:p>
                <a:r>
                  <a:rPr lang="en-US" sz="900" dirty="0">
                    <a:latin typeface="Arial" panose="020B0604020202020204" pitchFamily="34" charset="0"/>
                    <a:cs typeface="Arial" panose="020B0604020202020204" pitchFamily="34" charset="0"/>
                  </a:rPr>
                  <a:t>Transcription &amp;</a:t>
                </a:r>
                <a:endParaRPr lang="en-GB" sz="900" dirty="0">
                  <a:latin typeface="Arial" panose="020B0604020202020204" pitchFamily="34" charset="0"/>
                  <a:cs typeface="Arial" panose="020B0604020202020204" pitchFamily="34" charset="0"/>
                </a:endParaRPr>
              </a:p>
            </p:txBody>
          </p:sp>
        </p:grpSp>
        <p:sp>
          <p:nvSpPr>
            <p:cNvPr id="719" name="文本框 718">
              <a:extLst>
                <a:ext uri="{FF2B5EF4-FFF2-40B4-BE49-F238E27FC236}">
                  <a16:creationId xmlns:a16="http://schemas.microsoft.com/office/drawing/2014/main" id="{2C953DC7-768B-48D5-A0C7-E2E71AB8FEAB}"/>
                </a:ext>
              </a:extLst>
            </p:cNvPr>
            <p:cNvSpPr txBox="1"/>
            <p:nvPr/>
          </p:nvSpPr>
          <p:spPr>
            <a:xfrm>
              <a:off x="3502591" y="7282131"/>
              <a:ext cx="1733225" cy="369332"/>
            </a:xfrm>
            <a:prstGeom prst="rect">
              <a:avLst/>
            </a:prstGeom>
            <a:noFill/>
          </p:spPr>
          <p:txBody>
            <a:bodyPr wrap="square" rtlCol="0">
              <a:spAutoFit/>
            </a:bodyPr>
            <a:lstStyle/>
            <a:p>
              <a:r>
                <a:rPr lang="en-US" sz="900" dirty="0">
                  <a:latin typeface="Arial" panose="020B0604020202020204" pitchFamily="34" charset="0"/>
                  <a:cs typeface="Arial" panose="020B0604020202020204" pitchFamily="34" charset="0"/>
                </a:rPr>
                <a:t>Transcription </a:t>
              </a:r>
            </a:p>
            <a:p>
              <a:r>
                <a:rPr lang="en-US" sz="900" dirty="0">
                  <a:latin typeface="Arial" panose="020B0604020202020204" pitchFamily="34" charset="0"/>
                  <a:cs typeface="Arial" panose="020B0604020202020204" pitchFamily="34" charset="0"/>
                </a:rPr>
                <a:t>termination:</a:t>
              </a:r>
              <a:endParaRPr lang="en-GB" sz="900" dirty="0">
                <a:latin typeface="Arial" panose="020B0604020202020204" pitchFamily="34" charset="0"/>
                <a:cs typeface="Arial" panose="020B0604020202020204" pitchFamily="34" charset="0"/>
              </a:endParaRPr>
            </a:p>
          </p:txBody>
        </p:sp>
        <p:sp>
          <p:nvSpPr>
            <p:cNvPr id="720" name="文本框 719">
              <a:extLst>
                <a:ext uri="{FF2B5EF4-FFF2-40B4-BE49-F238E27FC236}">
                  <a16:creationId xmlns:a16="http://schemas.microsoft.com/office/drawing/2014/main" id="{AEF16556-7044-407D-A20B-FFC2A6E2BD22}"/>
                </a:ext>
              </a:extLst>
            </p:cNvPr>
            <p:cNvSpPr txBox="1"/>
            <p:nvPr/>
          </p:nvSpPr>
          <p:spPr>
            <a:xfrm>
              <a:off x="3513712" y="7922334"/>
              <a:ext cx="1932351" cy="369332"/>
            </a:xfrm>
            <a:prstGeom prst="rect">
              <a:avLst/>
            </a:prstGeom>
            <a:noFill/>
          </p:spPr>
          <p:txBody>
            <a:bodyPr wrap="square" rtlCol="0">
              <a:spAutoFit/>
            </a:bodyPr>
            <a:lstStyle/>
            <a:p>
              <a:r>
                <a:rPr lang="en-US" sz="900" dirty="0">
                  <a:latin typeface="Arial" panose="020B0604020202020204" pitchFamily="34" charset="0"/>
                  <a:cs typeface="Arial" panose="020B0604020202020204" pitchFamily="34" charset="0"/>
                </a:rPr>
                <a:t>SD-SA1 </a:t>
              </a:r>
            </a:p>
            <a:p>
              <a:r>
                <a:rPr lang="en-US" sz="900" dirty="0">
                  <a:latin typeface="Arial" panose="020B0604020202020204" pitchFamily="34" charset="0"/>
                  <a:cs typeface="Arial" panose="020B0604020202020204" pitchFamily="34" charset="0"/>
                </a:rPr>
                <a:t>alternative splicing:</a:t>
              </a:r>
              <a:endParaRPr lang="en-GB" sz="900" dirty="0">
                <a:latin typeface="Arial" panose="020B0604020202020204" pitchFamily="34" charset="0"/>
                <a:cs typeface="Arial" panose="020B0604020202020204" pitchFamily="34" charset="0"/>
              </a:endParaRPr>
            </a:p>
          </p:txBody>
        </p:sp>
        <p:grpSp>
          <p:nvGrpSpPr>
            <p:cNvPr id="3" name="组合 2">
              <a:extLst>
                <a:ext uri="{FF2B5EF4-FFF2-40B4-BE49-F238E27FC236}">
                  <a16:creationId xmlns:a16="http://schemas.microsoft.com/office/drawing/2014/main" id="{FF030A37-5EDC-7954-1F16-6AF79C0354C4}"/>
                </a:ext>
              </a:extLst>
            </p:cNvPr>
            <p:cNvGrpSpPr/>
            <p:nvPr/>
          </p:nvGrpSpPr>
          <p:grpSpPr>
            <a:xfrm>
              <a:off x="3636045" y="7687491"/>
              <a:ext cx="895767" cy="279679"/>
              <a:chOff x="3509108" y="7908728"/>
              <a:chExt cx="895767" cy="279679"/>
            </a:xfrm>
          </p:grpSpPr>
          <p:cxnSp>
            <p:nvCxnSpPr>
              <p:cNvPr id="749" name="直接连接符 748">
                <a:extLst>
                  <a:ext uri="{FF2B5EF4-FFF2-40B4-BE49-F238E27FC236}">
                    <a16:creationId xmlns:a16="http://schemas.microsoft.com/office/drawing/2014/main" id="{E512D3C7-1EA8-40DF-96F5-9A4111541C6D}"/>
                  </a:ext>
                </a:extLst>
              </p:cNvPr>
              <p:cNvCxnSpPr>
                <a:cxnSpLocks/>
              </p:cNvCxnSpPr>
              <p:nvPr/>
            </p:nvCxnSpPr>
            <p:spPr>
              <a:xfrm flipV="1">
                <a:off x="3667988" y="7967033"/>
                <a:ext cx="736887" cy="755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750" name="流程图: 终止 29">
                <a:extLst>
                  <a:ext uri="{FF2B5EF4-FFF2-40B4-BE49-F238E27FC236}">
                    <a16:creationId xmlns:a16="http://schemas.microsoft.com/office/drawing/2014/main" id="{D14E8D7F-0089-4F44-9E62-C0577AB067EE}"/>
                  </a:ext>
                </a:extLst>
              </p:cNvPr>
              <p:cNvSpPr/>
              <p:nvPr/>
            </p:nvSpPr>
            <p:spPr>
              <a:xfrm>
                <a:off x="4003664" y="7916614"/>
                <a:ext cx="56684" cy="108391"/>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2245 w 21645"/>
                  <a:gd name="connsiteY0" fmla="*/ 0 h 21600"/>
                  <a:gd name="connsiteX1" fmla="*/ 18170 w 21645"/>
                  <a:gd name="connsiteY1" fmla="*/ 0 h 21600"/>
                  <a:gd name="connsiteX2" fmla="*/ 21645 w 21645"/>
                  <a:gd name="connsiteY2" fmla="*/ 10800 h 21600"/>
                  <a:gd name="connsiteX3" fmla="*/ 18170 w 21645"/>
                  <a:gd name="connsiteY3" fmla="*/ 21600 h 21600"/>
                  <a:gd name="connsiteX4" fmla="*/ 3520 w 21645"/>
                  <a:gd name="connsiteY4" fmla="*/ 21600 h 21600"/>
                  <a:gd name="connsiteX5" fmla="*/ 45 w 21645"/>
                  <a:gd name="connsiteY5" fmla="*/ 10800 h 21600"/>
                  <a:gd name="connsiteX6" fmla="*/ 2245 w 21645"/>
                  <a:gd name="connsiteY6" fmla="*/ 0 h 21600"/>
                  <a:gd name="connsiteX0" fmla="*/ 2201 w 21601"/>
                  <a:gd name="connsiteY0" fmla="*/ 0 h 21600"/>
                  <a:gd name="connsiteX1" fmla="*/ 18126 w 21601"/>
                  <a:gd name="connsiteY1" fmla="*/ 0 h 21600"/>
                  <a:gd name="connsiteX2" fmla="*/ 21601 w 21601"/>
                  <a:gd name="connsiteY2" fmla="*/ 10800 h 21600"/>
                  <a:gd name="connsiteX3" fmla="*/ 18126 w 21601"/>
                  <a:gd name="connsiteY3" fmla="*/ 21600 h 21600"/>
                  <a:gd name="connsiteX4" fmla="*/ 2292 w 21601"/>
                  <a:gd name="connsiteY4" fmla="*/ 20648 h 21600"/>
                  <a:gd name="connsiteX5" fmla="*/ 1 w 21601"/>
                  <a:gd name="connsiteY5" fmla="*/ 10800 h 21600"/>
                  <a:gd name="connsiteX6" fmla="*/ 2201 w 21601"/>
                  <a:gd name="connsiteY6" fmla="*/ 0 h 21600"/>
                  <a:gd name="connsiteX0" fmla="*/ 2201 w 21646"/>
                  <a:gd name="connsiteY0" fmla="*/ 0 h 21600"/>
                  <a:gd name="connsiteX1" fmla="*/ 18126 w 21646"/>
                  <a:gd name="connsiteY1" fmla="*/ 0 h 21600"/>
                  <a:gd name="connsiteX2" fmla="*/ 21601 w 21646"/>
                  <a:gd name="connsiteY2" fmla="*/ 10800 h 21600"/>
                  <a:gd name="connsiteX3" fmla="*/ 19401 w 21646"/>
                  <a:gd name="connsiteY3" fmla="*/ 21600 h 21600"/>
                  <a:gd name="connsiteX4" fmla="*/ 2292 w 21646"/>
                  <a:gd name="connsiteY4" fmla="*/ 20648 h 21600"/>
                  <a:gd name="connsiteX5" fmla="*/ 1 w 21646"/>
                  <a:gd name="connsiteY5" fmla="*/ 10800 h 21600"/>
                  <a:gd name="connsiteX6" fmla="*/ 2201 w 21646"/>
                  <a:gd name="connsiteY6" fmla="*/ 0 h 21600"/>
                  <a:gd name="connsiteX0" fmla="*/ 2201 w 21602"/>
                  <a:gd name="connsiteY0" fmla="*/ 0 h 21600"/>
                  <a:gd name="connsiteX1" fmla="*/ 19218 w 21602"/>
                  <a:gd name="connsiteY1" fmla="*/ 0 h 21600"/>
                  <a:gd name="connsiteX2" fmla="*/ 21601 w 21602"/>
                  <a:gd name="connsiteY2" fmla="*/ 10800 h 21600"/>
                  <a:gd name="connsiteX3" fmla="*/ 19401 w 21602"/>
                  <a:gd name="connsiteY3" fmla="*/ 21600 h 21600"/>
                  <a:gd name="connsiteX4" fmla="*/ 2292 w 21602"/>
                  <a:gd name="connsiteY4" fmla="*/ 20648 h 21600"/>
                  <a:gd name="connsiteX5" fmla="*/ 1 w 21602"/>
                  <a:gd name="connsiteY5" fmla="*/ 10800 h 21600"/>
                  <a:gd name="connsiteX6" fmla="*/ 2201 w 21602"/>
                  <a:gd name="connsiteY6" fmla="*/ 0 h 21600"/>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515 w 21601"/>
                  <a:gd name="connsiteY3" fmla="*/ 20171 h 20648"/>
                  <a:gd name="connsiteX4" fmla="*/ 2292 w 21601"/>
                  <a:gd name="connsiteY4" fmla="*/ 20648 h 20648"/>
                  <a:gd name="connsiteX5" fmla="*/ 1 w 21601"/>
                  <a:gd name="connsiteY5" fmla="*/ 10800 h 20648"/>
                  <a:gd name="connsiteX6" fmla="*/ 2201 w 21601"/>
                  <a:gd name="connsiteY6" fmla="*/ 0 h 20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1" h="20648">
                    <a:moveTo>
                      <a:pt x="2201" y="0"/>
                    </a:moveTo>
                    <a:lnTo>
                      <a:pt x="19423" y="357"/>
                    </a:lnTo>
                    <a:cubicBezTo>
                      <a:pt x="21342" y="357"/>
                      <a:pt x="21586" y="7498"/>
                      <a:pt x="21601" y="10800"/>
                    </a:cubicBezTo>
                    <a:cubicBezTo>
                      <a:pt x="21616" y="14102"/>
                      <a:pt x="21434" y="20171"/>
                      <a:pt x="19515" y="20171"/>
                    </a:cubicBezTo>
                    <a:lnTo>
                      <a:pt x="2292" y="20648"/>
                    </a:lnTo>
                    <a:cubicBezTo>
                      <a:pt x="373" y="20648"/>
                      <a:pt x="16" y="14241"/>
                      <a:pt x="1" y="10800"/>
                    </a:cubicBezTo>
                    <a:cubicBezTo>
                      <a:pt x="-14" y="7359"/>
                      <a:pt x="282" y="0"/>
                      <a:pt x="2201" y="0"/>
                    </a:cubicBezTo>
                    <a:close/>
                  </a:path>
                </a:pathLst>
              </a:custGeom>
              <a:solidFill>
                <a:srgbClr val="F05F79"/>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latin typeface="Arial" panose="020B0604020202020204" pitchFamily="34" charset="0"/>
                  <a:cs typeface="Arial" panose="020B0604020202020204" pitchFamily="34" charset="0"/>
                </a:endParaRPr>
              </a:p>
            </p:txBody>
          </p:sp>
          <p:sp>
            <p:nvSpPr>
              <p:cNvPr id="751" name="流程图: 终止 29">
                <a:extLst>
                  <a:ext uri="{FF2B5EF4-FFF2-40B4-BE49-F238E27FC236}">
                    <a16:creationId xmlns:a16="http://schemas.microsoft.com/office/drawing/2014/main" id="{C7B4DAC6-B836-44B5-AA14-6CE4CB5DB6E2}"/>
                  </a:ext>
                </a:extLst>
              </p:cNvPr>
              <p:cNvSpPr/>
              <p:nvPr/>
            </p:nvSpPr>
            <p:spPr>
              <a:xfrm>
                <a:off x="3703745" y="7916614"/>
                <a:ext cx="283474" cy="108391"/>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2245 w 21645"/>
                  <a:gd name="connsiteY0" fmla="*/ 0 h 21600"/>
                  <a:gd name="connsiteX1" fmla="*/ 18170 w 21645"/>
                  <a:gd name="connsiteY1" fmla="*/ 0 h 21600"/>
                  <a:gd name="connsiteX2" fmla="*/ 21645 w 21645"/>
                  <a:gd name="connsiteY2" fmla="*/ 10800 h 21600"/>
                  <a:gd name="connsiteX3" fmla="*/ 18170 w 21645"/>
                  <a:gd name="connsiteY3" fmla="*/ 21600 h 21600"/>
                  <a:gd name="connsiteX4" fmla="*/ 3520 w 21645"/>
                  <a:gd name="connsiteY4" fmla="*/ 21600 h 21600"/>
                  <a:gd name="connsiteX5" fmla="*/ 45 w 21645"/>
                  <a:gd name="connsiteY5" fmla="*/ 10800 h 21600"/>
                  <a:gd name="connsiteX6" fmla="*/ 2245 w 21645"/>
                  <a:gd name="connsiteY6" fmla="*/ 0 h 21600"/>
                  <a:gd name="connsiteX0" fmla="*/ 2201 w 21601"/>
                  <a:gd name="connsiteY0" fmla="*/ 0 h 21600"/>
                  <a:gd name="connsiteX1" fmla="*/ 18126 w 21601"/>
                  <a:gd name="connsiteY1" fmla="*/ 0 h 21600"/>
                  <a:gd name="connsiteX2" fmla="*/ 21601 w 21601"/>
                  <a:gd name="connsiteY2" fmla="*/ 10800 h 21600"/>
                  <a:gd name="connsiteX3" fmla="*/ 18126 w 21601"/>
                  <a:gd name="connsiteY3" fmla="*/ 21600 h 21600"/>
                  <a:gd name="connsiteX4" fmla="*/ 2292 w 21601"/>
                  <a:gd name="connsiteY4" fmla="*/ 20648 h 21600"/>
                  <a:gd name="connsiteX5" fmla="*/ 1 w 21601"/>
                  <a:gd name="connsiteY5" fmla="*/ 10800 h 21600"/>
                  <a:gd name="connsiteX6" fmla="*/ 2201 w 21601"/>
                  <a:gd name="connsiteY6" fmla="*/ 0 h 21600"/>
                  <a:gd name="connsiteX0" fmla="*/ 2201 w 21646"/>
                  <a:gd name="connsiteY0" fmla="*/ 0 h 21600"/>
                  <a:gd name="connsiteX1" fmla="*/ 18126 w 21646"/>
                  <a:gd name="connsiteY1" fmla="*/ 0 h 21600"/>
                  <a:gd name="connsiteX2" fmla="*/ 21601 w 21646"/>
                  <a:gd name="connsiteY2" fmla="*/ 10800 h 21600"/>
                  <a:gd name="connsiteX3" fmla="*/ 19401 w 21646"/>
                  <a:gd name="connsiteY3" fmla="*/ 21600 h 21600"/>
                  <a:gd name="connsiteX4" fmla="*/ 2292 w 21646"/>
                  <a:gd name="connsiteY4" fmla="*/ 20648 h 21600"/>
                  <a:gd name="connsiteX5" fmla="*/ 1 w 21646"/>
                  <a:gd name="connsiteY5" fmla="*/ 10800 h 21600"/>
                  <a:gd name="connsiteX6" fmla="*/ 2201 w 21646"/>
                  <a:gd name="connsiteY6" fmla="*/ 0 h 21600"/>
                  <a:gd name="connsiteX0" fmla="*/ 2201 w 21602"/>
                  <a:gd name="connsiteY0" fmla="*/ 0 h 21600"/>
                  <a:gd name="connsiteX1" fmla="*/ 19218 w 21602"/>
                  <a:gd name="connsiteY1" fmla="*/ 0 h 21600"/>
                  <a:gd name="connsiteX2" fmla="*/ 21601 w 21602"/>
                  <a:gd name="connsiteY2" fmla="*/ 10800 h 21600"/>
                  <a:gd name="connsiteX3" fmla="*/ 19401 w 21602"/>
                  <a:gd name="connsiteY3" fmla="*/ 21600 h 21600"/>
                  <a:gd name="connsiteX4" fmla="*/ 2292 w 21602"/>
                  <a:gd name="connsiteY4" fmla="*/ 20648 h 21600"/>
                  <a:gd name="connsiteX5" fmla="*/ 1 w 21602"/>
                  <a:gd name="connsiteY5" fmla="*/ 10800 h 21600"/>
                  <a:gd name="connsiteX6" fmla="*/ 2201 w 21602"/>
                  <a:gd name="connsiteY6" fmla="*/ 0 h 21600"/>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515 w 21601"/>
                  <a:gd name="connsiteY3" fmla="*/ 20171 h 20648"/>
                  <a:gd name="connsiteX4" fmla="*/ 2292 w 21601"/>
                  <a:gd name="connsiteY4" fmla="*/ 20648 h 20648"/>
                  <a:gd name="connsiteX5" fmla="*/ 1 w 21601"/>
                  <a:gd name="connsiteY5" fmla="*/ 10800 h 20648"/>
                  <a:gd name="connsiteX6" fmla="*/ 2201 w 21601"/>
                  <a:gd name="connsiteY6" fmla="*/ 0 h 20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1" h="20648">
                    <a:moveTo>
                      <a:pt x="2201" y="0"/>
                    </a:moveTo>
                    <a:lnTo>
                      <a:pt x="19423" y="357"/>
                    </a:lnTo>
                    <a:cubicBezTo>
                      <a:pt x="21342" y="357"/>
                      <a:pt x="21586" y="7498"/>
                      <a:pt x="21601" y="10800"/>
                    </a:cubicBezTo>
                    <a:cubicBezTo>
                      <a:pt x="21616" y="14102"/>
                      <a:pt x="21434" y="20171"/>
                      <a:pt x="19515" y="20171"/>
                    </a:cubicBezTo>
                    <a:lnTo>
                      <a:pt x="2292" y="20648"/>
                    </a:lnTo>
                    <a:cubicBezTo>
                      <a:pt x="373" y="20648"/>
                      <a:pt x="16" y="14241"/>
                      <a:pt x="1" y="10800"/>
                    </a:cubicBezTo>
                    <a:cubicBezTo>
                      <a:pt x="-14" y="7359"/>
                      <a:pt x="282" y="0"/>
                      <a:pt x="2201" y="0"/>
                    </a:cubicBezTo>
                    <a:close/>
                  </a:path>
                </a:pathLst>
              </a:custGeom>
              <a:solidFill>
                <a:srgbClr val="FFC08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latin typeface="Arial" panose="020B0604020202020204" pitchFamily="34" charset="0"/>
                  <a:cs typeface="Arial" panose="020B0604020202020204" pitchFamily="34" charset="0"/>
                </a:endParaRPr>
              </a:p>
            </p:txBody>
          </p:sp>
          <p:sp>
            <p:nvSpPr>
              <p:cNvPr id="753" name="椭圆 752">
                <a:extLst>
                  <a:ext uri="{FF2B5EF4-FFF2-40B4-BE49-F238E27FC236}">
                    <a16:creationId xmlns:a16="http://schemas.microsoft.com/office/drawing/2014/main" id="{B8FCA0F4-511B-4EC0-B7EF-F54AD958BB5E}"/>
                  </a:ext>
                </a:extLst>
              </p:cNvPr>
              <p:cNvSpPr/>
              <p:nvPr/>
            </p:nvSpPr>
            <p:spPr>
              <a:xfrm>
                <a:off x="4069320" y="7912776"/>
                <a:ext cx="118341" cy="116067"/>
              </a:xfrm>
              <a:prstGeom prst="ellipse">
                <a:avLst/>
              </a:prstGeom>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latin typeface="Arial" panose="020B0604020202020204" pitchFamily="34" charset="0"/>
                  <a:cs typeface="Arial" panose="020B0604020202020204" pitchFamily="34" charset="0"/>
                </a:endParaRPr>
              </a:p>
            </p:txBody>
          </p:sp>
          <p:sp>
            <p:nvSpPr>
              <p:cNvPr id="754" name="等腰三角形 753">
                <a:extLst>
                  <a:ext uri="{FF2B5EF4-FFF2-40B4-BE49-F238E27FC236}">
                    <a16:creationId xmlns:a16="http://schemas.microsoft.com/office/drawing/2014/main" id="{84565A43-B4CF-4C32-9D35-575596534F36}"/>
                  </a:ext>
                </a:extLst>
              </p:cNvPr>
              <p:cNvSpPr/>
              <p:nvPr/>
            </p:nvSpPr>
            <p:spPr>
              <a:xfrm rot="5400000">
                <a:off x="4174419" y="7932710"/>
                <a:ext cx="124166" cy="76201"/>
              </a:xfrm>
              <a:prstGeom prst="triangle">
                <a:avLst>
                  <a:gd name="adj" fmla="val 46979"/>
                </a:avLst>
              </a:prstGeom>
              <a:solidFill>
                <a:schemeClr val="bg2">
                  <a:lumMod val="5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latin typeface="Arial" panose="020B0604020202020204" pitchFamily="34" charset="0"/>
                  <a:cs typeface="Arial" panose="020B0604020202020204" pitchFamily="34" charset="0"/>
                </a:endParaRPr>
              </a:p>
            </p:txBody>
          </p:sp>
          <p:sp>
            <p:nvSpPr>
              <p:cNvPr id="755" name="椭圆 754">
                <a:extLst>
                  <a:ext uri="{FF2B5EF4-FFF2-40B4-BE49-F238E27FC236}">
                    <a16:creationId xmlns:a16="http://schemas.microsoft.com/office/drawing/2014/main" id="{FAED7B9E-2293-4198-BC38-BC305F894F84}"/>
                  </a:ext>
                </a:extLst>
              </p:cNvPr>
              <p:cNvSpPr/>
              <p:nvPr/>
            </p:nvSpPr>
            <p:spPr>
              <a:xfrm>
                <a:off x="4283450" y="7912937"/>
                <a:ext cx="89241" cy="115747"/>
              </a:xfrm>
              <a:prstGeom prst="ellipse">
                <a:avLst/>
              </a:prstGeom>
              <a:solidFill>
                <a:schemeClr val="accent2">
                  <a:lumMod val="75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latin typeface="Arial" panose="020B0604020202020204" pitchFamily="34" charset="0"/>
                  <a:cs typeface="Arial" panose="020B0604020202020204" pitchFamily="34" charset="0"/>
                </a:endParaRPr>
              </a:p>
            </p:txBody>
          </p:sp>
          <p:sp>
            <p:nvSpPr>
              <p:cNvPr id="382" name="文本框 381">
                <a:extLst>
                  <a:ext uri="{FF2B5EF4-FFF2-40B4-BE49-F238E27FC236}">
                    <a16:creationId xmlns:a16="http://schemas.microsoft.com/office/drawing/2014/main" id="{60C1791A-40B1-03D7-8BCD-028DC0195D4B}"/>
                  </a:ext>
                </a:extLst>
              </p:cNvPr>
              <p:cNvSpPr txBox="1"/>
              <p:nvPr/>
            </p:nvSpPr>
            <p:spPr>
              <a:xfrm>
                <a:off x="3509108" y="7957575"/>
                <a:ext cx="684916" cy="230832"/>
              </a:xfrm>
              <a:prstGeom prst="rect">
                <a:avLst/>
              </a:prstGeom>
              <a:noFill/>
            </p:spPr>
            <p:txBody>
              <a:bodyPr wrap="square" rtlCol="0">
                <a:spAutoFit/>
              </a:bodyPr>
              <a:lstStyle/>
              <a:p>
                <a:r>
                  <a:rPr lang="en-US" altLang="zh-CN" sz="900" i="1" dirty="0">
                    <a:latin typeface="Arial" panose="020B0604020202020204" pitchFamily="34" charset="0"/>
                    <a:cs typeface="Arial" panose="020B0604020202020204" pitchFamily="34" charset="0"/>
                  </a:rPr>
                  <a:t>5’ exon</a:t>
                </a:r>
                <a:endParaRPr lang="en-GB" sz="900" i="1" dirty="0">
                  <a:latin typeface="Arial" panose="020B0604020202020204" pitchFamily="34" charset="0"/>
                  <a:cs typeface="Arial" panose="020B0604020202020204" pitchFamily="34" charset="0"/>
                </a:endParaRPr>
              </a:p>
            </p:txBody>
          </p:sp>
        </p:grpSp>
        <p:grpSp>
          <p:nvGrpSpPr>
            <p:cNvPr id="6" name="组合 5">
              <a:extLst>
                <a:ext uri="{FF2B5EF4-FFF2-40B4-BE49-F238E27FC236}">
                  <a16:creationId xmlns:a16="http://schemas.microsoft.com/office/drawing/2014/main" id="{B1BA7199-E0DF-B4F9-7905-1D6ADE564846}"/>
                </a:ext>
              </a:extLst>
            </p:cNvPr>
            <p:cNvGrpSpPr/>
            <p:nvPr/>
          </p:nvGrpSpPr>
          <p:grpSpPr>
            <a:xfrm>
              <a:off x="5186946" y="8276616"/>
              <a:ext cx="974332" cy="282489"/>
              <a:chOff x="5523462" y="8945174"/>
              <a:chExt cx="974332" cy="282489"/>
            </a:xfrm>
          </p:grpSpPr>
          <p:cxnSp>
            <p:nvCxnSpPr>
              <p:cNvPr id="723" name="直接连接符 722">
                <a:extLst>
                  <a:ext uri="{FF2B5EF4-FFF2-40B4-BE49-F238E27FC236}">
                    <a16:creationId xmlns:a16="http://schemas.microsoft.com/office/drawing/2014/main" id="{C322C88B-1BD3-41DB-B701-F8290B0FB215}"/>
                  </a:ext>
                </a:extLst>
              </p:cNvPr>
              <p:cNvCxnSpPr>
                <a:cxnSpLocks/>
              </p:cNvCxnSpPr>
              <p:nvPr/>
            </p:nvCxnSpPr>
            <p:spPr>
              <a:xfrm flipV="1">
                <a:off x="5678973" y="8998902"/>
                <a:ext cx="623644" cy="93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724" name="流程图: 终止 29">
                <a:extLst>
                  <a:ext uri="{FF2B5EF4-FFF2-40B4-BE49-F238E27FC236}">
                    <a16:creationId xmlns:a16="http://schemas.microsoft.com/office/drawing/2014/main" id="{5A483892-33FD-4BBC-AE37-BF4161C6A260}"/>
                  </a:ext>
                </a:extLst>
              </p:cNvPr>
              <p:cNvSpPr/>
              <p:nvPr/>
            </p:nvSpPr>
            <p:spPr>
              <a:xfrm>
                <a:off x="5708812" y="8945174"/>
                <a:ext cx="283475" cy="108393"/>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2245 w 21645"/>
                  <a:gd name="connsiteY0" fmla="*/ 0 h 21600"/>
                  <a:gd name="connsiteX1" fmla="*/ 18170 w 21645"/>
                  <a:gd name="connsiteY1" fmla="*/ 0 h 21600"/>
                  <a:gd name="connsiteX2" fmla="*/ 21645 w 21645"/>
                  <a:gd name="connsiteY2" fmla="*/ 10800 h 21600"/>
                  <a:gd name="connsiteX3" fmla="*/ 18170 w 21645"/>
                  <a:gd name="connsiteY3" fmla="*/ 21600 h 21600"/>
                  <a:gd name="connsiteX4" fmla="*/ 3520 w 21645"/>
                  <a:gd name="connsiteY4" fmla="*/ 21600 h 21600"/>
                  <a:gd name="connsiteX5" fmla="*/ 45 w 21645"/>
                  <a:gd name="connsiteY5" fmla="*/ 10800 h 21600"/>
                  <a:gd name="connsiteX6" fmla="*/ 2245 w 21645"/>
                  <a:gd name="connsiteY6" fmla="*/ 0 h 21600"/>
                  <a:gd name="connsiteX0" fmla="*/ 2201 w 21601"/>
                  <a:gd name="connsiteY0" fmla="*/ 0 h 21600"/>
                  <a:gd name="connsiteX1" fmla="*/ 18126 w 21601"/>
                  <a:gd name="connsiteY1" fmla="*/ 0 h 21600"/>
                  <a:gd name="connsiteX2" fmla="*/ 21601 w 21601"/>
                  <a:gd name="connsiteY2" fmla="*/ 10800 h 21600"/>
                  <a:gd name="connsiteX3" fmla="*/ 18126 w 21601"/>
                  <a:gd name="connsiteY3" fmla="*/ 21600 h 21600"/>
                  <a:gd name="connsiteX4" fmla="*/ 2292 w 21601"/>
                  <a:gd name="connsiteY4" fmla="*/ 20648 h 21600"/>
                  <a:gd name="connsiteX5" fmla="*/ 1 w 21601"/>
                  <a:gd name="connsiteY5" fmla="*/ 10800 h 21600"/>
                  <a:gd name="connsiteX6" fmla="*/ 2201 w 21601"/>
                  <a:gd name="connsiteY6" fmla="*/ 0 h 21600"/>
                  <a:gd name="connsiteX0" fmla="*/ 2201 w 21646"/>
                  <a:gd name="connsiteY0" fmla="*/ 0 h 21600"/>
                  <a:gd name="connsiteX1" fmla="*/ 18126 w 21646"/>
                  <a:gd name="connsiteY1" fmla="*/ 0 h 21600"/>
                  <a:gd name="connsiteX2" fmla="*/ 21601 w 21646"/>
                  <a:gd name="connsiteY2" fmla="*/ 10800 h 21600"/>
                  <a:gd name="connsiteX3" fmla="*/ 19401 w 21646"/>
                  <a:gd name="connsiteY3" fmla="*/ 21600 h 21600"/>
                  <a:gd name="connsiteX4" fmla="*/ 2292 w 21646"/>
                  <a:gd name="connsiteY4" fmla="*/ 20648 h 21600"/>
                  <a:gd name="connsiteX5" fmla="*/ 1 w 21646"/>
                  <a:gd name="connsiteY5" fmla="*/ 10800 h 21600"/>
                  <a:gd name="connsiteX6" fmla="*/ 2201 w 21646"/>
                  <a:gd name="connsiteY6" fmla="*/ 0 h 21600"/>
                  <a:gd name="connsiteX0" fmla="*/ 2201 w 21602"/>
                  <a:gd name="connsiteY0" fmla="*/ 0 h 21600"/>
                  <a:gd name="connsiteX1" fmla="*/ 19218 w 21602"/>
                  <a:gd name="connsiteY1" fmla="*/ 0 h 21600"/>
                  <a:gd name="connsiteX2" fmla="*/ 21601 w 21602"/>
                  <a:gd name="connsiteY2" fmla="*/ 10800 h 21600"/>
                  <a:gd name="connsiteX3" fmla="*/ 19401 w 21602"/>
                  <a:gd name="connsiteY3" fmla="*/ 21600 h 21600"/>
                  <a:gd name="connsiteX4" fmla="*/ 2292 w 21602"/>
                  <a:gd name="connsiteY4" fmla="*/ 20648 h 21600"/>
                  <a:gd name="connsiteX5" fmla="*/ 1 w 21602"/>
                  <a:gd name="connsiteY5" fmla="*/ 10800 h 21600"/>
                  <a:gd name="connsiteX6" fmla="*/ 2201 w 21602"/>
                  <a:gd name="connsiteY6" fmla="*/ 0 h 21600"/>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515 w 21601"/>
                  <a:gd name="connsiteY3" fmla="*/ 20171 h 20648"/>
                  <a:gd name="connsiteX4" fmla="*/ 2292 w 21601"/>
                  <a:gd name="connsiteY4" fmla="*/ 20648 h 20648"/>
                  <a:gd name="connsiteX5" fmla="*/ 1 w 21601"/>
                  <a:gd name="connsiteY5" fmla="*/ 10800 h 20648"/>
                  <a:gd name="connsiteX6" fmla="*/ 2201 w 21601"/>
                  <a:gd name="connsiteY6" fmla="*/ 0 h 20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1" h="20648">
                    <a:moveTo>
                      <a:pt x="2201" y="0"/>
                    </a:moveTo>
                    <a:lnTo>
                      <a:pt x="19423" y="357"/>
                    </a:lnTo>
                    <a:cubicBezTo>
                      <a:pt x="21342" y="357"/>
                      <a:pt x="21586" y="7498"/>
                      <a:pt x="21601" y="10800"/>
                    </a:cubicBezTo>
                    <a:cubicBezTo>
                      <a:pt x="21616" y="14102"/>
                      <a:pt x="21434" y="20171"/>
                      <a:pt x="19515" y="20171"/>
                    </a:cubicBezTo>
                    <a:lnTo>
                      <a:pt x="2292" y="20648"/>
                    </a:lnTo>
                    <a:cubicBezTo>
                      <a:pt x="373" y="20648"/>
                      <a:pt x="16" y="14241"/>
                      <a:pt x="1" y="10800"/>
                    </a:cubicBezTo>
                    <a:cubicBezTo>
                      <a:pt x="-14" y="7359"/>
                      <a:pt x="282" y="0"/>
                      <a:pt x="2201" y="0"/>
                    </a:cubicBezTo>
                    <a:close/>
                  </a:path>
                </a:pathLst>
              </a:custGeom>
              <a:solidFill>
                <a:srgbClr val="FFC08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latin typeface="Arial" panose="020B0604020202020204" pitchFamily="34" charset="0"/>
                  <a:cs typeface="Arial" panose="020B0604020202020204" pitchFamily="34" charset="0"/>
                </a:endParaRPr>
              </a:p>
            </p:txBody>
          </p:sp>
          <p:sp>
            <p:nvSpPr>
              <p:cNvPr id="726" name="流程图: 终止 29">
                <a:extLst>
                  <a:ext uri="{FF2B5EF4-FFF2-40B4-BE49-F238E27FC236}">
                    <a16:creationId xmlns:a16="http://schemas.microsoft.com/office/drawing/2014/main" id="{DDB91102-997B-4E6C-9E23-084C15D467B6}"/>
                  </a:ext>
                </a:extLst>
              </p:cNvPr>
              <p:cNvSpPr/>
              <p:nvPr/>
            </p:nvSpPr>
            <p:spPr>
              <a:xfrm>
                <a:off x="5993611" y="8945174"/>
                <a:ext cx="289232" cy="108393"/>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2245 w 21645"/>
                  <a:gd name="connsiteY0" fmla="*/ 0 h 21600"/>
                  <a:gd name="connsiteX1" fmla="*/ 18170 w 21645"/>
                  <a:gd name="connsiteY1" fmla="*/ 0 h 21600"/>
                  <a:gd name="connsiteX2" fmla="*/ 21645 w 21645"/>
                  <a:gd name="connsiteY2" fmla="*/ 10800 h 21600"/>
                  <a:gd name="connsiteX3" fmla="*/ 18170 w 21645"/>
                  <a:gd name="connsiteY3" fmla="*/ 21600 h 21600"/>
                  <a:gd name="connsiteX4" fmla="*/ 3520 w 21645"/>
                  <a:gd name="connsiteY4" fmla="*/ 21600 h 21600"/>
                  <a:gd name="connsiteX5" fmla="*/ 45 w 21645"/>
                  <a:gd name="connsiteY5" fmla="*/ 10800 h 21600"/>
                  <a:gd name="connsiteX6" fmla="*/ 2245 w 21645"/>
                  <a:gd name="connsiteY6" fmla="*/ 0 h 21600"/>
                  <a:gd name="connsiteX0" fmla="*/ 2201 w 21601"/>
                  <a:gd name="connsiteY0" fmla="*/ 0 h 21600"/>
                  <a:gd name="connsiteX1" fmla="*/ 18126 w 21601"/>
                  <a:gd name="connsiteY1" fmla="*/ 0 h 21600"/>
                  <a:gd name="connsiteX2" fmla="*/ 21601 w 21601"/>
                  <a:gd name="connsiteY2" fmla="*/ 10800 h 21600"/>
                  <a:gd name="connsiteX3" fmla="*/ 18126 w 21601"/>
                  <a:gd name="connsiteY3" fmla="*/ 21600 h 21600"/>
                  <a:gd name="connsiteX4" fmla="*/ 2292 w 21601"/>
                  <a:gd name="connsiteY4" fmla="*/ 20648 h 21600"/>
                  <a:gd name="connsiteX5" fmla="*/ 1 w 21601"/>
                  <a:gd name="connsiteY5" fmla="*/ 10800 h 21600"/>
                  <a:gd name="connsiteX6" fmla="*/ 2201 w 21601"/>
                  <a:gd name="connsiteY6" fmla="*/ 0 h 21600"/>
                  <a:gd name="connsiteX0" fmla="*/ 2201 w 21646"/>
                  <a:gd name="connsiteY0" fmla="*/ 0 h 21600"/>
                  <a:gd name="connsiteX1" fmla="*/ 18126 w 21646"/>
                  <a:gd name="connsiteY1" fmla="*/ 0 h 21600"/>
                  <a:gd name="connsiteX2" fmla="*/ 21601 w 21646"/>
                  <a:gd name="connsiteY2" fmla="*/ 10800 h 21600"/>
                  <a:gd name="connsiteX3" fmla="*/ 19401 w 21646"/>
                  <a:gd name="connsiteY3" fmla="*/ 21600 h 21600"/>
                  <a:gd name="connsiteX4" fmla="*/ 2292 w 21646"/>
                  <a:gd name="connsiteY4" fmla="*/ 20648 h 21600"/>
                  <a:gd name="connsiteX5" fmla="*/ 1 w 21646"/>
                  <a:gd name="connsiteY5" fmla="*/ 10800 h 21600"/>
                  <a:gd name="connsiteX6" fmla="*/ 2201 w 21646"/>
                  <a:gd name="connsiteY6" fmla="*/ 0 h 21600"/>
                  <a:gd name="connsiteX0" fmla="*/ 2201 w 21602"/>
                  <a:gd name="connsiteY0" fmla="*/ 0 h 21600"/>
                  <a:gd name="connsiteX1" fmla="*/ 19218 w 21602"/>
                  <a:gd name="connsiteY1" fmla="*/ 0 h 21600"/>
                  <a:gd name="connsiteX2" fmla="*/ 21601 w 21602"/>
                  <a:gd name="connsiteY2" fmla="*/ 10800 h 21600"/>
                  <a:gd name="connsiteX3" fmla="*/ 19401 w 21602"/>
                  <a:gd name="connsiteY3" fmla="*/ 21600 h 21600"/>
                  <a:gd name="connsiteX4" fmla="*/ 2292 w 21602"/>
                  <a:gd name="connsiteY4" fmla="*/ 20648 h 21600"/>
                  <a:gd name="connsiteX5" fmla="*/ 1 w 21602"/>
                  <a:gd name="connsiteY5" fmla="*/ 10800 h 21600"/>
                  <a:gd name="connsiteX6" fmla="*/ 2201 w 21602"/>
                  <a:gd name="connsiteY6" fmla="*/ 0 h 21600"/>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515 w 21601"/>
                  <a:gd name="connsiteY3" fmla="*/ 20171 h 20648"/>
                  <a:gd name="connsiteX4" fmla="*/ 2292 w 21601"/>
                  <a:gd name="connsiteY4" fmla="*/ 20648 h 20648"/>
                  <a:gd name="connsiteX5" fmla="*/ 1 w 21601"/>
                  <a:gd name="connsiteY5" fmla="*/ 10800 h 20648"/>
                  <a:gd name="connsiteX6" fmla="*/ 2201 w 21601"/>
                  <a:gd name="connsiteY6" fmla="*/ 0 h 20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1" h="20648">
                    <a:moveTo>
                      <a:pt x="2201" y="0"/>
                    </a:moveTo>
                    <a:lnTo>
                      <a:pt x="19423" y="357"/>
                    </a:lnTo>
                    <a:cubicBezTo>
                      <a:pt x="21342" y="357"/>
                      <a:pt x="21586" y="7498"/>
                      <a:pt x="21601" y="10800"/>
                    </a:cubicBezTo>
                    <a:cubicBezTo>
                      <a:pt x="21616" y="14102"/>
                      <a:pt x="21434" y="20171"/>
                      <a:pt x="19515" y="20171"/>
                    </a:cubicBezTo>
                    <a:lnTo>
                      <a:pt x="2292" y="20648"/>
                    </a:lnTo>
                    <a:cubicBezTo>
                      <a:pt x="373" y="20648"/>
                      <a:pt x="16" y="14241"/>
                      <a:pt x="1" y="10800"/>
                    </a:cubicBezTo>
                    <a:cubicBezTo>
                      <a:pt x="-14" y="7359"/>
                      <a:pt x="282" y="0"/>
                      <a:pt x="2201" y="0"/>
                    </a:cubicBezTo>
                    <a:close/>
                  </a:path>
                </a:pathLst>
              </a:custGeom>
              <a:solidFill>
                <a:srgbClr val="FFC08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latin typeface="Arial" panose="020B0604020202020204" pitchFamily="34" charset="0"/>
                  <a:cs typeface="Arial" panose="020B0604020202020204" pitchFamily="34" charset="0"/>
                </a:endParaRPr>
              </a:p>
            </p:txBody>
          </p:sp>
          <p:sp>
            <p:nvSpPr>
              <p:cNvPr id="385" name="文本框 384">
                <a:extLst>
                  <a:ext uri="{FF2B5EF4-FFF2-40B4-BE49-F238E27FC236}">
                    <a16:creationId xmlns:a16="http://schemas.microsoft.com/office/drawing/2014/main" id="{C3D8375C-FE6A-E023-9BEA-72A6E1B5E500}"/>
                  </a:ext>
                </a:extLst>
              </p:cNvPr>
              <p:cNvSpPr txBox="1"/>
              <p:nvPr/>
            </p:nvSpPr>
            <p:spPr>
              <a:xfrm>
                <a:off x="5918150" y="8996256"/>
                <a:ext cx="579644" cy="230832"/>
              </a:xfrm>
              <a:prstGeom prst="rect">
                <a:avLst/>
              </a:prstGeom>
              <a:noFill/>
            </p:spPr>
            <p:txBody>
              <a:bodyPr wrap="square" rtlCol="0">
                <a:spAutoFit/>
              </a:bodyPr>
              <a:lstStyle/>
              <a:p>
                <a:r>
                  <a:rPr lang="en-US" altLang="zh-CN" sz="900" i="1" dirty="0">
                    <a:latin typeface="Arial" panose="020B0604020202020204" pitchFamily="34" charset="0"/>
                    <a:cs typeface="Arial" panose="020B0604020202020204" pitchFamily="34" charset="0"/>
                  </a:rPr>
                  <a:t>3’exon</a:t>
                </a:r>
                <a:endParaRPr lang="en-GB" sz="900" i="1" dirty="0">
                  <a:latin typeface="Arial" panose="020B0604020202020204" pitchFamily="34" charset="0"/>
                  <a:cs typeface="Arial" panose="020B0604020202020204" pitchFamily="34" charset="0"/>
                </a:endParaRPr>
              </a:p>
            </p:txBody>
          </p:sp>
          <p:sp>
            <p:nvSpPr>
              <p:cNvPr id="398" name="文本框 397">
                <a:extLst>
                  <a:ext uri="{FF2B5EF4-FFF2-40B4-BE49-F238E27FC236}">
                    <a16:creationId xmlns:a16="http://schemas.microsoft.com/office/drawing/2014/main" id="{62D9EDCB-F05C-2BA0-1C51-A3FC37F15BA5}"/>
                  </a:ext>
                </a:extLst>
              </p:cNvPr>
              <p:cNvSpPr txBox="1"/>
              <p:nvPr/>
            </p:nvSpPr>
            <p:spPr>
              <a:xfrm>
                <a:off x="5523462" y="8996831"/>
                <a:ext cx="613845" cy="230832"/>
              </a:xfrm>
              <a:prstGeom prst="rect">
                <a:avLst/>
              </a:prstGeom>
              <a:noFill/>
            </p:spPr>
            <p:txBody>
              <a:bodyPr wrap="square" rtlCol="0">
                <a:spAutoFit/>
              </a:bodyPr>
              <a:lstStyle/>
              <a:p>
                <a:r>
                  <a:rPr lang="en-US" altLang="zh-CN" sz="900" i="1" dirty="0">
                    <a:latin typeface="Arial" panose="020B0604020202020204" pitchFamily="34" charset="0"/>
                    <a:cs typeface="Arial" panose="020B0604020202020204" pitchFamily="34" charset="0"/>
                  </a:rPr>
                  <a:t>5’ exon</a:t>
                </a:r>
                <a:endParaRPr lang="en-GB" sz="900" i="1" dirty="0">
                  <a:latin typeface="Arial" panose="020B0604020202020204" pitchFamily="34" charset="0"/>
                  <a:cs typeface="Arial" panose="020B0604020202020204" pitchFamily="34" charset="0"/>
                </a:endParaRPr>
              </a:p>
            </p:txBody>
          </p:sp>
        </p:grpSp>
        <p:cxnSp>
          <p:nvCxnSpPr>
            <p:cNvPr id="399" name="直接连接符 398">
              <a:extLst>
                <a:ext uri="{FF2B5EF4-FFF2-40B4-BE49-F238E27FC236}">
                  <a16:creationId xmlns:a16="http://schemas.microsoft.com/office/drawing/2014/main" id="{36A0D90A-4F85-F67E-B1E0-02FCC8DC01D3}"/>
                </a:ext>
              </a:extLst>
            </p:cNvPr>
            <p:cNvCxnSpPr>
              <a:cxnSpLocks/>
            </p:cNvCxnSpPr>
            <p:nvPr/>
          </p:nvCxnSpPr>
          <p:spPr>
            <a:xfrm>
              <a:off x="4315463" y="6568260"/>
              <a:ext cx="0" cy="72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0" name="直接连接符 399">
              <a:extLst>
                <a:ext uri="{FF2B5EF4-FFF2-40B4-BE49-F238E27FC236}">
                  <a16:creationId xmlns:a16="http://schemas.microsoft.com/office/drawing/2014/main" id="{81E4AA60-8672-DA18-89D2-C67BAADC057A}"/>
                </a:ext>
              </a:extLst>
            </p:cNvPr>
            <p:cNvCxnSpPr>
              <a:cxnSpLocks/>
            </p:cNvCxnSpPr>
            <p:nvPr/>
          </p:nvCxnSpPr>
          <p:spPr>
            <a:xfrm>
              <a:off x="4648885" y="6568260"/>
              <a:ext cx="0" cy="72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1" name="直接连接符 400">
              <a:extLst>
                <a:ext uri="{FF2B5EF4-FFF2-40B4-BE49-F238E27FC236}">
                  <a16:creationId xmlns:a16="http://schemas.microsoft.com/office/drawing/2014/main" id="{EE0E588D-9035-0ECA-B36F-31AAEEE03B83}"/>
                </a:ext>
              </a:extLst>
            </p:cNvPr>
            <p:cNvCxnSpPr>
              <a:cxnSpLocks/>
            </p:cNvCxnSpPr>
            <p:nvPr/>
          </p:nvCxnSpPr>
          <p:spPr>
            <a:xfrm>
              <a:off x="5014311" y="6356588"/>
              <a:ext cx="0" cy="324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02" name="文本框 401">
              <a:extLst>
                <a:ext uri="{FF2B5EF4-FFF2-40B4-BE49-F238E27FC236}">
                  <a16:creationId xmlns:a16="http://schemas.microsoft.com/office/drawing/2014/main" id="{F5E5C012-1E62-F6DE-6FA4-8210E9FB37CF}"/>
                </a:ext>
              </a:extLst>
            </p:cNvPr>
            <p:cNvSpPr txBox="1"/>
            <p:nvPr/>
          </p:nvSpPr>
          <p:spPr>
            <a:xfrm>
              <a:off x="5027477" y="6808301"/>
              <a:ext cx="474112" cy="230832"/>
            </a:xfrm>
            <a:prstGeom prst="rect">
              <a:avLst/>
            </a:prstGeom>
            <a:noFill/>
          </p:spPr>
          <p:txBody>
            <a:bodyPr wrap="square" rtlCol="0">
              <a:spAutoFit/>
            </a:bodyPr>
            <a:lstStyle/>
            <a:p>
              <a:r>
                <a:rPr lang="en-GB" sz="900" dirty="0" err="1">
                  <a:latin typeface="Arial" panose="020B0604020202020204" pitchFamily="34" charset="0"/>
                  <a:cs typeface="Arial" panose="020B0604020202020204" pitchFamily="34" charset="0"/>
                </a:rPr>
                <a:t>loxP</a:t>
              </a:r>
              <a:endParaRPr lang="en-GB" sz="900" dirty="0">
                <a:latin typeface="Arial" panose="020B0604020202020204" pitchFamily="34" charset="0"/>
                <a:cs typeface="Arial" panose="020B0604020202020204" pitchFamily="34" charset="0"/>
              </a:endParaRPr>
            </a:p>
          </p:txBody>
        </p:sp>
        <p:cxnSp>
          <p:nvCxnSpPr>
            <p:cNvPr id="403" name="直接连接符 402">
              <a:extLst>
                <a:ext uri="{FF2B5EF4-FFF2-40B4-BE49-F238E27FC236}">
                  <a16:creationId xmlns:a16="http://schemas.microsoft.com/office/drawing/2014/main" id="{C597462D-51BF-401B-5BDB-4913FC8B824C}"/>
                </a:ext>
              </a:extLst>
            </p:cNvPr>
            <p:cNvCxnSpPr>
              <a:cxnSpLocks/>
            </p:cNvCxnSpPr>
            <p:nvPr/>
          </p:nvCxnSpPr>
          <p:spPr>
            <a:xfrm flipH="1">
              <a:off x="5068491" y="6568260"/>
              <a:ext cx="68925" cy="962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4" name="直接连接符 403">
              <a:extLst>
                <a:ext uri="{FF2B5EF4-FFF2-40B4-BE49-F238E27FC236}">
                  <a16:creationId xmlns:a16="http://schemas.microsoft.com/office/drawing/2014/main" id="{1EC77627-0A38-75E8-34A9-C6DB0CC1BE1C}"/>
                </a:ext>
              </a:extLst>
            </p:cNvPr>
            <p:cNvCxnSpPr>
              <a:cxnSpLocks/>
            </p:cNvCxnSpPr>
            <p:nvPr/>
          </p:nvCxnSpPr>
          <p:spPr>
            <a:xfrm>
              <a:off x="5570602" y="6562328"/>
              <a:ext cx="0" cy="108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4" name="组合 3">
              <a:extLst>
                <a:ext uri="{FF2B5EF4-FFF2-40B4-BE49-F238E27FC236}">
                  <a16:creationId xmlns:a16="http://schemas.microsoft.com/office/drawing/2014/main" id="{A5198B27-552E-7038-EA61-A3DFA4E5A7A5}"/>
                </a:ext>
              </a:extLst>
            </p:cNvPr>
            <p:cNvGrpSpPr/>
            <p:nvPr/>
          </p:nvGrpSpPr>
          <p:grpSpPr>
            <a:xfrm>
              <a:off x="3657439" y="8271726"/>
              <a:ext cx="1321017" cy="299024"/>
              <a:chOff x="3657439" y="8944981"/>
              <a:chExt cx="1321017" cy="299024"/>
            </a:xfrm>
          </p:grpSpPr>
          <p:cxnSp>
            <p:nvCxnSpPr>
              <p:cNvPr id="740" name="直接连接符 739">
                <a:extLst>
                  <a:ext uri="{FF2B5EF4-FFF2-40B4-BE49-F238E27FC236}">
                    <a16:creationId xmlns:a16="http://schemas.microsoft.com/office/drawing/2014/main" id="{368C2BA0-702D-47EA-AC42-8F8F42D6CBE8}"/>
                  </a:ext>
                </a:extLst>
              </p:cNvPr>
              <p:cNvCxnSpPr>
                <a:cxnSpLocks/>
              </p:cNvCxnSpPr>
              <p:nvPr/>
            </p:nvCxnSpPr>
            <p:spPr>
              <a:xfrm flipV="1">
                <a:off x="3770057" y="9003288"/>
                <a:ext cx="1020306" cy="755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741" name="流程图: 终止 29">
                <a:extLst>
                  <a:ext uri="{FF2B5EF4-FFF2-40B4-BE49-F238E27FC236}">
                    <a16:creationId xmlns:a16="http://schemas.microsoft.com/office/drawing/2014/main" id="{291F45E9-129E-496B-BF0E-FB487D324DAA}"/>
                  </a:ext>
                </a:extLst>
              </p:cNvPr>
              <p:cNvSpPr/>
              <p:nvPr/>
            </p:nvSpPr>
            <p:spPr>
              <a:xfrm>
                <a:off x="3805815" y="8952868"/>
                <a:ext cx="283474" cy="108393"/>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2245 w 21645"/>
                  <a:gd name="connsiteY0" fmla="*/ 0 h 21600"/>
                  <a:gd name="connsiteX1" fmla="*/ 18170 w 21645"/>
                  <a:gd name="connsiteY1" fmla="*/ 0 h 21600"/>
                  <a:gd name="connsiteX2" fmla="*/ 21645 w 21645"/>
                  <a:gd name="connsiteY2" fmla="*/ 10800 h 21600"/>
                  <a:gd name="connsiteX3" fmla="*/ 18170 w 21645"/>
                  <a:gd name="connsiteY3" fmla="*/ 21600 h 21600"/>
                  <a:gd name="connsiteX4" fmla="*/ 3520 w 21645"/>
                  <a:gd name="connsiteY4" fmla="*/ 21600 h 21600"/>
                  <a:gd name="connsiteX5" fmla="*/ 45 w 21645"/>
                  <a:gd name="connsiteY5" fmla="*/ 10800 h 21600"/>
                  <a:gd name="connsiteX6" fmla="*/ 2245 w 21645"/>
                  <a:gd name="connsiteY6" fmla="*/ 0 h 21600"/>
                  <a:gd name="connsiteX0" fmla="*/ 2201 w 21601"/>
                  <a:gd name="connsiteY0" fmla="*/ 0 h 21600"/>
                  <a:gd name="connsiteX1" fmla="*/ 18126 w 21601"/>
                  <a:gd name="connsiteY1" fmla="*/ 0 h 21600"/>
                  <a:gd name="connsiteX2" fmla="*/ 21601 w 21601"/>
                  <a:gd name="connsiteY2" fmla="*/ 10800 h 21600"/>
                  <a:gd name="connsiteX3" fmla="*/ 18126 w 21601"/>
                  <a:gd name="connsiteY3" fmla="*/ 21600 h 21600"/>
                  <a:gd name="connsiteX4" fmla="*/ 2292 w 21601"/>
                  <a:gd name="connsiteY4" fmla="*/ 20648 h 21600"/>
                  <a:gd name="connsiteX5" fmla="*/ 1 w 21601"/>
                  <a:gd name="connsiteY5" fmla="*/ 10800 h 21600"/>
                  <a:gd name="connsiteX6" fmla="*/ 2201 w 21601"/>
                  <a:gd name="connsiteY6" fmla="*/ 0 h 21600"/>
                  <a:gd name="connsiteX0" fmla="*/ 2201 w 21646"/>
                  <a:gd name="connsiteY0" fmla="*/ 0 h 21600"/>
                  <a:gd name="connsiteX1" fmla="*/ 18126 w 21646"/>
                  <a:gd name="connsiteY1" fmla="*/ 0 h 21600"/>
                  <a:gd name="connsiteX2" fmla="*/ 21601 w 21646"/>
                  <a:gd name="connsiteY2" fmla="*/ 10800 h 21600"/>
                  <a:gd name="connsiteX3" fmla="*/ 19401 w 21646"/>
                  <a:gd name="connsiteY3" fmla="*/ 21600 h 21600"/>
                  <a:gd name="connsiteX4" fmla="*/ 2292 w 21646"/>
                  <a:gd name="connsiteY4" fmla="*/ 20648 h 21600"/>
                  <a:gd name="connsiteX5" fmla="*/ 1 w 21646"/>
                  <a:gd name="connsiteY5" fmla="*/ 10800 h 21600"/>
                  <a:gd name="connsiteX6" fmla="*/ 2201 w 21646"/>
                  <a:gd name="connsiteY6" fmla="*/ 0 h 21600"/>
                  <a:gd name="connsiteX0" fmla="*/ 2201 w 21602"/>
                  <a:gd name="connsiteY0" fmla="*/ 0 h 21600"/>
                  <a:gd name="connsiteX1" fmla="*/ 19218 w 21602"/>
                  <a:gd name="connsiteY1" fmla="*/ 0 h 21600"/>
                  <a:gd name="connsiteX2" fmla="*/ 21601 w 21602"/>
                  <a:gd name="connsiteY2" fmla="*/ 10800 h 21600"/>
                  <a:gd name="connsiteX3" fmla="*/ 19401 w 21602"/>
                  <a:gd name="connsiteY3" fmla="*/ 21600 h 21600"/>
                  <a:gd name="connsiteX4" fmla="*/ 2292 w 21602"/>
                  <a:gd name="connsiteY4" fmla="*/ 20648 h 21600"/>
                  <a:gd name="connsiteX5" fmla="*/ 1 w 21602"/>
                  <a:gd name="connsiteY5" fmla="*/ 10800 h 21600"/>
                  <a:gd name="connsiteX6" fmla="*/ 2201 w 21602"/>
                  <a:gd name="connsiteY6" fmla="*/ 0 h 21600"/>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515 w 21601"/>
                  <a:gd name="connsiteY3" fmla="*/ 20171 h 20648"/>
                  <a:gd name="connsiteX4" fmla="*/ 2292 w 21601"/>
                  <a:gd name="connsiteY4" fmla="*/ 20648 h 20648"/>
                  <a:gd name="connsiteX5" fmla="*/ 1 w 21601"/>
                  <a:gd name="connsiteY5" fmla="*/ 10800 h 20648"/>
                  <a:gd name="connsiteX6" fmla="*/ 2201 w 21601"/>
                  <a:gd name="connsiteY6" fmla="*/ 0 h 20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1" h="20648">
                    <a:moveTo>
                      <a:pt x="2201" y="0"/>
                    </a:moveTo>
                    <a:lnTo>
                      <a:pt x="19423" y="357"/>
                    </a:lnTo>
                    <a:cubicBezTo>
                      <a:pt x="21342" y="357"/>
                      <a:pt x="21586" y="7498"/>
                      <a:pt x="21601" y="10800"/>
                    </a:cubicBezTo>
                    <a:cubicBezTo>
                      <a:pt x="21616" y="14102"/>
                      <a:pt x="21434" y="20171"/>
                      <a:pt x="19515" y="20171"/>
                    </a:cubicBezTo>
                    <a:lnTo>
                      <a:pt x="2292" y="20648"/>
                    </a:lnTo>
                    <a:cubicBezTo>
                      <a:pt x="373" y="20648"/>
                      <a:pt x="16" y="14241"/>
                      <a:pt x="1" y="10800"/>
                    </a:cubicBezTo>
                    <a:cubicBezTo>
                      <a:pt x="-14" y="7359"/>
                      <a:pt x="282" y="0"/>
                      <a:pt x="2201" y="0"/>
                    </a:cubicBezTo>
                    <a:close/>
                  </a:path>
                </a:pathLst>
              </a:custGeom>
              <a:solidFill>
                <a:srgbClr val="FFC08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latin typeface="Arial" panose="020B0604020202020204" pitchFamily="34" charset="0"/>
                  <a:cs typeface="Arial" panose="020B0604020202020204" pitchFamily="34" charset="0"/>
                </a:endParaRPr>
              </a:p>
            </p:txBody>
          </p:sp>
          <p:sp>
            <p:nvSpPr>
              <p:cNvPr id="743" name="流程图: 终止 29">
                <a:extLst>
                  <a:ext uri="{FF2B5EF4-FFF2-40B4-BE49-F238E27FC236}">
                    <a16:creationId xmlns:a16="http://schemas.microsoft.com/office/drawing/2014/main" id="{662FC4D7-4CBC-47F7-A04A-72007797E877}"/>
                  </a:ext>
                </a:extLst>
              </p:cNvPr>
              <p:cNvSpPr/>
              <p:nvPr/>
            </p:nvSpPr>
            <p:spPr>
              <a:xfrm>
                <a:off x="4479888" y="8952868"/>
                <a:ext cx="289230" cy="108393"/>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2245 w 21645"/>
                  <a:gd name="connsiteY0" fmla="*/ 0 h 21600"/>
                  <a:gd name="connsiteX1" fmla="*/ 18170 w 21645"/>
                  <a:gd name="connsiteY1" fmla="*/ 0 h 21600"/>
                  <a:gd name="connsiteX2" fmla="*/ 21645 w 21645"/>
                  <a:gd name="connsiteY2" fmla="*/ 10800 h 21600"/>
                  <a:gd name="connsiteX3" fmla="*/ 18170 w 21645"/>
                  <a:gd name="connsiteY3" fmla="*/ 21600 h 21600"/>
                  <a:gd name="connsiteX4" fmla="*/ 3520 w 21645"/>
                  <a:gd name="connsiteY4" fmla="*/ 21600 h 21600"/>
                  <a:gd name="connsiteX5" fmla="*/ 45 w 21645"/>
                  <a:gd name="connsiteY5" fmla="*/ 10800 h 21600"/>
                  <a:gd name="connsiteX6" fmla="*/ 2245 w 21645"/>
                  <a:gd name="connsiteY6" fmla="*/ 0 h 21600"/>
                  <a:gd name="connsiteX0" fmla="*/ 2201 w 21601"/>
                  <a:gd name="connsiteY0" fmla="*/ 0 h 21600"/>
                  <a:gd name="connsiteX1" fmla="*/ 18126 w 21601"/>
                  <a:gd name="connsiteY1" fmla="*/ 0 h 21600"/>
                  <a:gd name="connsiteX2" fmla="*/ 21601 w 21601"/>
                  <a:gd name="connsiteY2" fmla="*/ 10800 h 21600"/>
                  <a:gd name="connsiteX3" fmla="*/ 18126 w 21601"/>
                  <a:gd name="connsiteY3" fmla="*/ 21600 h 21600"/>
                  <a:gd name="connsiteX4" fmla="*/ 2292 w 21601"/>
                  <a:gd name="connsiteY4" fmla="*/ 20648 h 21600"/>
                  <a:gd name="connsiteX5" fmla="*/ 1 w 21601"/>
                  <a:gd name="connsiteY5" fmla="*/ 10800 h 21600"/>
                  <a:gd name="connsiteX6" fmla="*/ 2201 w 21601"/>
                  <a:gd name="connsiteY6" fmla="*/ 0 h 21600"/>
                  <a:gd name="connsiteX0" fmla="*/ 2201 w 21646"/>
                  <a:gd name="connsiteY0" fmla="*/ 0 h 21600"/>
                  <a:gd name="connsiteX1" fmla="*/ 18126 w 21646"/>
                  <a:gd name="connsiteY1" fmla="*/ 0 h 21600"/>
                  <a:gd name="connsiteX2" fmla="*/ 21601 w 21646"/>
                  <a:gd name="connsiteY2" fmla="*/ 10800 h 21600"/>
                  <a:gd name="connsiteX3" fmla="*/ 19401 w 21646"/>
                  <a:gd name="connsiteY3" fmla="*/ 21600 h 21600"/>
                  <a:gd name="connsiteX4" fmla="*/ 2292 w 21646"/>
                  <a:gd name="connsiteY4" fmla="*/ 20648 h 21600"/>
                  <a:gd name="connsiteX5" fmla="*/ 1 w 21646"/>
                  <a:gd name="connsiteY5" fmla="*/ 10800 h 21600"/>
                  <a:gd name="connsiteX6" fmla="*/ 2201 w 21646"/>
                  <a:gd name="connsiteY6" fmla="*/ 0 h 21600"/>
                  <a:gd name="connsiteX0" fmla="*/ 2201 w 21602"/>
                  <a:gd name="connsiteY0" fmla="*/ 0 h 21600"/>
                  <a:gd name="connsiteX1" fmla="*/ 19218 w 21602"/>
                  <a:gd name="connsiteY1" fmla="*/ 0 h 21600"/>
                  <a:gd name="connsiteX2" fmla="*/ 21601 w 21602"/>
                  <a:gd name="connsiteY2" fmla="*/ 10800 h 21600"/>
                  <a:gd name="connsiteX3" fmla="*/ 19401 w 21602"/>
                  <a:gd name="connsiteY3" fmla="*/ 21600 h 21600"/>
                  <a:gd name="connsiteX4" fmla="*/ 2292 w 21602"/>
                  <a:gd name="connsiteY4" fmla="*/ 20648 h 21600"/>
                  <a:gd name="connsiteX5" fmla="*/ 1 w 21602"/>
                  <a:gd name="connsiteY5" fmla="*/ 10800 h 21600"/>
                  <a:gd name="connsiteX6" fmla="*/ 2201 w 21602"/>
                  <a:gd name="connsiteY6" fmla="*/ 0 h 21600"/>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515 w 21601"/>
                  <a:gd name="connsiteY3" fmla="*/ 20171 h 20648"/>
                  <a:gd name="connsiteX4" fmla="*/ 2292 w 21601"/>
                  <a:gd name="connsiteY4" fmla="*/ 20648 h 20648"/>
                  <a:gd name="connsiteX5" fmla="*/ 1 w 21601"/>
                  <a:gd name="connsiteY5" fmla="*/ 10800 h 20648"/>
                  <a:gd name="connsiteX6" fmla="*/ 2201 w 21601"/>
                  <a:gd name="connsiteY6" fmla="*/ 0 h 20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1" h="20648">
                    <a:moveTo>
                      <a:pt x="2201" y="0"/>
                    </a:moveTo>
                    <a:lnTo>
                      <a:pt x="19423" y="357"/>
                    </a:lnTo>
                    <a:cubicBezTo>
                      <a:pt x="21342" y="357"/>
                      <a:pt x="21586" y="7498"/>
                      <a:pt x="21601" y="10800"/>
                    </a:cubicBezTo>
                    <a:cubicBezTo>
                      <a:pt x="21616" y="14102"/>
                      <a:pt x="21434" y="20171"/>
                      <a:pt x="19515" y="20171"/>
                    </a:cubicBezTo>
                    <a:lnTo>
                      <a:pt x="2292" y="20648"/>
                    </a:lnTo>
                    <a:cubicBezTo>
                      <a:pt x="373" y="20648"/>
                      <a:pt x="16" y="14241"/>
                      <a:pt x="1" y="10800"/>
                    </a:cubicBezTo>
                    <a:cubicBezTo>
                      <a:pt x="-14" y="7359"/>
                      <a:pt x="282" y="0"/>
                      <a:pt x="2201" y="0"/>
                    </a:cubicBezTo>
                    <a:close/>
                  </a:path>
                </a:pathLst>
              </a:custGeom>
              <a:solidFill>
                <a:srgbClr val="FFC08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latin typeface="Arial" panose="020B0604020202020204" pitchFamily="34" charset="0"/>
                  <a:cs typeface="Arial" panose="020B0604020202020204" pitchFamily="34" charset="0"/>
                </a:endParaRPr>
              </a:p>
            </p:txBody>
          </p:sp>
          <p:sp>
            <p:nvSpPr>
              <p:cNvPr id="745" name="流程图: 终止 29">
                <a:extLst>
                  <a:ext uri="{FF2B5EF4-FFF2-40B4-BE49-F238E27FC236}">
                    <a16:creationId xmlns:a16="http://schemas.microsoft.com/office/drawing/2014/main" id="{E08167E7-E2EC-4572-99DE-C81C7C682C2E}"/>
                  </a:ext>
                </a:extLst>
              </p:cNvPr>
              <p:cNvSpPr/>
              <p:nvPr/>
            </p:nvSpPr>
            <p:spPr>
              <a:xfrm>
                <a:off x="4299421" y="8950370"/>
                <a:ext cx="170084" cy="113390"/>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2245 w 21645"/>
                  <a:gd name="connsiteY0" fmla="*/ 0 h 21600"/>
                  <a:gd name="connsiteX1" fmla="*/ 18170 w 21645"/>
                  <a:gd name="connsiteY1" fmla="*/ 0 h 21600"/>
                  <a:gd name="connsiteX2" fmla="*/ 21645 w 21645"/>
                  <a:gd name="connsiteY2" fmla="*/ 10800 h 21600"/>
                  <a:gd name="connsiteX3" fmla="*/ 18170 w 21645"/>
                  <a:gd name="connsiteY3" fmla="*/ 21600 h 21600"/>
                  <a:gd name="connsiteX4" fmla="*/ 3520 w 21645"/>
                  <a:gd name="connsiteY4" fmla="*/ 21600 h 21600"/>
                  <a:gd name="connsiteX5" fmla="*/ 45 w 21645"/>
                  <a:gd name="connsiteY5" fmla="*/ 10800 h 21600"/>
                  <a:gd name="connsiteX6" fmla="*/ 2245 w 21645"/>
                  <a:gd name="connsiteY6" fmla="*/ 0 h 21600"/>
                  <a:gd name="connsiteX0" fmla="*/ 2201 w 21601"/>
                  <a:gd name="connsiteY0" fmla="*/ 0 h 21600"/>
                  <a:gd name="connsiteX1" fmla="*/ 18126 w 21601"/>
                  <a:gd name="connsiteY1" fmla="*/ 0 h 21600"/>
                  <a:gd name="connsiteX2" fmla="*/ 21601 w 21601"/>
                  <a:gd name="connsiteY2" fmla="*/ 10800 h 21600"/>
                  <a:gd name="connsiteX3" fmla="*/ 18126 w 21601"/>
                  <a:gd name="connsiteY3" fmla="*/ 21600 h 21600"/>
                  <a:gd name="connsiteX4" fmla="*/ 2292 w 21601"/>
                  <a:gd name="connsiteY4" fmla="*/ 20648 h 21600"/>
                  <a:gd name="connsiteX5" fmla="*/ 1 w 21601"/>
                  <a:gd name="connsiteY5" fmla="*/ 10800 h 21600"/>
                  <a:gd name="connsiteX6" fmla="*/ 2201 w 21601"/>
                  <a:gd name="connsiteY6" fmla="*/ 0 h 21600"/>
                  <a:gd name="connsiteX0" fmla="*/ 2201 w 21646"/>
                  <a:gd name="connsiteY0" fmla="*/ 0 h 21600"/>
                  <a:gd name="connsiteX1" fmla="*/ 18126 w 21646"/>
                  <a:gd name="connsiteY1" fmla="*/ 0 h 21600"/>
                  <a:gd name="connsiteX2" fmla="*/ 21601 w 21646"/>
                  <a:gd name="connsiteY2" fmla="*/ 10800 h 21600"/>
                  <a:gd name="connsiteX3" fmla="*/ 19401 w 21646"/>
                  <a:gd name="connsiteY3" fmla="*/ 21600 h 21600"/>
                  <a:gd name="connsiteX4" fmla="*/ 2292 w 21646"/>
                  <a:gd name="connsiteY4" fmla="*/ 20648 h 21600"/>
                  <a:gd name="connsiteX5" fmla="*/ 1 w 21646"/>
                  <a:gd name="connsiteY5" fmla="*/ 10800 h 21600"/>
                  <a:gd name="connsiteX6" fmla="*/ 2201 w 21646"/>
                  <a:gd name="connsiteY6" fmla="*/ 0 h 21600"/>
                  <a:gd name="connsiteX0" fmla="*/ 2201 w 21602"/>
                  <a:gd name="connsiteY0" fmla="*/ 0 h 21600"/>
                  <a:gd name="connsiteX1" fmla="*/ 19218 w 21602"/>
                  <a:gd name="connsiteY1" fmla="*/ 0 h 21600"/>
                  <a:gd name="connsiteX2" fmla="*/ 21601 w 21602"/>
                  <a:gd name="connsiteY2" fmla="*/ 10800 h 21600"/>
                  <a:gd name="connsiteX3" fmla="*/ 19401 w 21602"/>
                  <a:gd name="connsiteY3" fmla="*/ 21600 h 21600"/>
                  <a:gd name="connsiteX4" fmla="*/ 2292 w 21602"/>
                  <a:gd name="connsiteY4" fmla="*/ 20648 h 21600"/>
                  <a:gd name="connsiteX5" fmla="*/ 1 w 21602"/>
                  <a:gd name="connsiteY5" fmla="*/ 10800 h 21600"/>
                  <a:gd name="connsiteX6" fmla="*/ 2201 w 21602"/>
                  <a:gd name="connsiteY6" fmla="*/ 0 h 21600"/>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515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1814 w 21631"/>
                  <a:gd name="connsiteY0" fmla="*/ 119 h 20291"/>
                  <a:gd name="connsiteX1" fmla="*/ 19453 w 21631"/>
                  <a:gd name="connsiteY1" fmla="*/ 0 h 20291"/>
                  <a:gd name="connsiteX2" fmla="*/ 21631 w 21631"/>
                  <a:gd name="connsiteY2" fmla="*/ 10443 h 20291"/>
                  <a:gd name="connsiteX3" fmla="*/ 19545 w 21631"/>
                  <a:gd name="connsiteY3" fmla="*/ 19814 h 20291"/>
                  <a:gd name="connsiteX4" fmla="*/ 2322 w 21631"/>
                  <a:gd name="connsiteY4" fmla="*/ 20291 h 20291"/>
                  <a:gd name="connsiteX5" fmla="*/ 31 w 21631"/>
                  <a:gd name="connsiteY5" fmla="*/ 10443 h 20291"/>
                  <a:gd name="connsiteX6" fmla="*/ 1814 w 21631"/>
                  <a:gd name="connsiteY6" fmla="*/ 119 h 20291"/>
                  <a:gd name="connsiteX0" fmla="*/ 1809 w 21626"/>
                  <a:gd name="connsiteY0" fmla="*/ 119 h 20291"/>
                  <a:gd name="connsiteX1" fmla="*/ 19448 w 21626"/>
                  <a:gd name="connsiteY1" fmla="*/ 0 h 20291"/>
                  <a:gd name="connsiteX2" fmla="*/ 21626 w 21626"/>
                  <a:gd name="connsiteY2" fmla="*/ 10443 h 20291"/>
                  <a:gd name="connsiteX3" fmla="*/ 19540 w 21626"/>
                  <a:gd name="connsiteY3" fmla="*/ 19814 h 20291"/>
                  <a:gd name="connsiteX4" fmla="*/ 1661 w 21626"/>
                  <a:gd name="connsiteY4" fmla="*/ 20291 h 20291"/>
                  <a:gd name="connsiteX5" fmla="*/ 26 w 21626"/>
                  <a:gd name="connsiteY5" fmla="*/ 10443 h 20291"/>
                  <a:gd name="connsiteX6" fmla="*/ 1809 w 21626"/>
                  <a:gd name="connsiteY6" fmla="*/ 119 h 20291"/>
                  <a:gd name="connsiteX0" fmla="*/ 1809 w 21684"/>
                  <a:gd name="connsiteY0" fmla="*/ 119 h 20291"/>
                  <a:gd name="connsiteX1" fmla="*/ 19448 w 21684"/>
                  <a:gd name="connsiteY1" fmla="*/ 0 h 20291"/>
                  <a:gd name="connsiteX2" fmla="*/ 21626 w 21684"/>
                  <a:gd name="connsiteY2" fmla="*/ 10443 h 20291"/>
                  <a:gd name="connsiteX3" fmla="*/ 20017 w 21684"/>
                  <a:gd name="connsiteY3" fmla="*/ 19814 h 20291"/>
                  <a:gd name="connsiteX4" fmla="*/ 1661 w 21684"/>
                  <a:gd name="connsiteY4" fmla="*/ 20291 h 20291"/>
                  <a:gd name="connsiteX5" fmla="*/ 26 w 21684"/>
                  <a:gd name="connsiteY5" fmla="*/ 10443 h 20291"/>
                  <a:gd name="connsiteX6" fmla="*/ 1809 w 21684"/>
                  <a:gd name="connsiteY6" fmla="*/ 119 h 20291"/>
                  <a:gd name="connsiteX0" fmla="*/ 1809 w 21650"/>
                  <a:gd name="connsiteY0" fmla="*/ 119 h 20291"/>
                  <a:gd name="connsiteX1" fmla="*/ 19925 w 21650"/>
                  <a:gd name="connsiteY1" fmla="*/ 0 h 20291"/>
                  <a:gd name="connsiteX2" fmla="*/ 21626 w 21650"/>
                  <a:gd name="connsiteY2" fmla="*/ 10443 h 20291"/>
                  <a:gd name="connsiteX3" fmla="*/ 20017 w 21650"/>
                  <a:gd name="connsiteY3" fmla="*/ 19814 h 20291"/>
                  <a:gd name="connsiteX4" fmla="*/ 1661 w 21650"/>
                  <a:gd name="connsiteY4" fmla="*/ 20291 h 20291"/>
                  <a:gd name="connsiteX5" fmla="*/ 26 w 21650"/>
                  <a:gd name="connsiteY5" fmla="*/ 10443 h 20291"/>
                  <a:gd name="connsiteX6" fmla="*/ 1809 w 21650"/>
                  <a:gd name="connsiteY6" fmla="*/ 119 h 20291"/>
                  <a:gd name="connsiteX0" fmla="*/ 1809 w 21650"/>
                  <a:gd name="connsiteY0" fmla="*/ 119 h 20291"/>
                  <a:gd name="connsiteX1" fmla="*/ 19925 w 21650"/>
                  <a:gd name="connsiteY1" fmla="*/ 0 h 20291"/>
                  <a:gd name="connsiteX2" fmla="*/ 21626 w 21650"/>
                  <a:gd name="connsiteY2" fmla="*/ 10443 h 20291"/>
                  <a:gd name="connsiteX3" fmla="*/ 20017 w 21650"/>
                  <a:gd name="connsiteY3" fmla="*/ 20290 h 20291"/>
                  <a:gd name="connsiteX4" fmla="*/ 1661 w 21650"/>
                  <a:gd name="connsiteY4" fmla="*/ 20291 h 20291"/>
                  <a:gd name="connsiteX5" fmla="*/ 26 w 21650"/>
                  <a:gd name="connsiteY5" fmla="*/ 10443 h 20291"/>
                  <a:gd name="connsiteX6" fmla="*/ 1809 w 21650"/>
                  <a:gd name="connsiteY6" fmla="*/ 119 h 20291"/>
                  <a:gd name="connsiteX0" fmla="*/ 1809 w 21650"/>
                  <a:gd name="connsiteY0" fmla="*/ 119 h 20291"/>
                  <a:gd name="connsiteX1" fmla="*/ 19925 w 21650"/>
                  <a:gd name="connsiteY1" fmla="*/ 0 h 20291"/>
                  <a:gd name="connsiteX2" fmla="*/ 21626 w 21650"/>
                  <a:gd name="connsiteY2" fmla="*/ 10443 h 20291"/>
                  <a:gd name="connsiteX3" fmla="*/ 20017 w 21650"/>
                  <a:gd name="connsiteY3" fmla="*/ 20290 h 20291"/>
                  <a:gd name="connsiteX4" fmla="*/ 1661 w 21650"/>
                  <a:gd name="connsiteY4" fmla="*/ 20291 h 20291"/>
                  <a:gd name="connsiteX5" fmla="*/ 26 w 21650"/>
                  <a:gd name="connsiteY5" fmla="*/ 10443 h 20291"/>
                  <a:gd name="connsiteX6" fmla="*/ 1809 w 21650"/>
                  <a:gd name="connsiteY6" fmla="*/ 119 h 20291"/>
                  <a:gd name="connsiteX0" fmla="*/ 1826 w 21667"/>
                  <a:gd name="connsiteY0" fmla="*/ 119 h 20291"/>
                  <a:gd name="connsiteX1" fmla="*/ 19942 w 21667"/>
                  <a:gd name="connsiteY1" fmla="*/ 0 h 20291"/>
                  <a:gd name="connsiteX2" fmla="*/ 21643 w 21667"/>
                  <a:gd name="connsiteY2" fmla="*/ 10443 h 20291"/>
                  <a:gd name="connsiteX3" fmla="*/ 20034 w 21667"/>
                  <a:gd name="connsiteY3" fmla="*/ 20290 h 20291"/>
                  <a:gd name="connsiteX4" fmla="*/ 1678 w 21667"/>
                  <a:gd name="connsiteY4" fmla="*/ 20291 h 20291"/>
                  <a:gd name="connsiteX5" fmla="*/ 43 w 21667"/>
                  <a:gd name="connsiteY5" fmla="*/ 10443 h 20291"/>
                  <a:gd name="connsiteX6" fmla="*/ 1826 w 21667"/>
                  <a:gd name="connsiteY6" fmla="*/ 119 h 20291"/>
                  <a:gd name="connsiteX0" fmla="*/ 1796 w 21637"/>
                  <a:gd name="connsiteY0" fmla="*/ 119 h 20351"/>
                  <a:gd name="connsiteX1" fmla="*/ 19912 w 21637"/>
                  <a:gd name="connsiteY1" fmla="*/ 0 h 20351"/>
                  <a:gd name="connsiteX2" fmla="*/ 21613 w 21637"/>
                  <a:gd name="connsiteY2" fmla="*/ 10443 h 20351"/>
                  <a:gd name="connsiteX3" fmla="*/ 20004 w 21637"/>
                  <a:gd name="connsiteY3" fmla="*/ 20290 h 20351"/>
                  <a:gd name="connsiteX4" fmla="*/ 1648 w 21637"/>
                  <a:gd name="connsiteY4" fmla="*/ 20291 h 20351"/>
                  <a:gd name="connsiteX5" fmla="*/ 13 w 21637"/>
                  <a:gd name="connsiteY5" fmla="*/ 10443 h 20351"/>
                  <a:gd name="connsiteX6" fmla="*/ 1796 w 21637"/>
                  <a:gd name="connsiteY6" fmla="*/ 119 h 20351"/>
                  <a:gd name="connsiteX0" fmla="*/ 1796 w 21637"/>
                  <a:gd name="connsiteY0" fmla="*/ 119 h 20351"/>
                  <a:gd name="connsiteX1" fmla="*/ 19912 w 21637"/>
                  <a:gd name="connsiteY1" fmla="*/ 0 h 20351"/>
                  <a:gd name="connsiteX2" fmla="*/ 21613 w 21637"/>
                  <a:gd name="connsiteY2" fmla="*/ 10443 h 20351"/>
                  <a:gd name="connsiteX3" fmla="*/ 20004 w 21637"/>
                  <a:gd name="connsiteY3" fmla="*/ 20290 h 20351"/>
                  <a:gd name="connsiteX4" fmla="*/ 1648 w 21637"/>
                  <a:gd name="connsiteY4" fmla="*/ 20291 h 20351"/>
                  <a:gd name="connsiteX5" fmla="*/ 13 w 21637"/>
                  <a:gd name="connsiteY5" fmla="*/ 10443 h 20351"/>
                  <a:gd name="connsiteX6" fmla="*/ 1796 w 21637"/>
                  <a:gd name="connsiteY6" fmla="*/ 119 h 20351"/>
                  <a:gd name="connsiteX0" fmla="*/ 1796 w 21637"/>
                  <a:gd name="connsiteY0" fmla="*/ 119 h 20351"/>
                  <a:gd name="connsiteX1" fmla="*/ 19912 w 21637"/>
                  <a:gd name="connsiteY1" fmla="*/ 0 h 20351"/>
                  <a:gd name="connsiteX2" fmla="*/ 21613 w 21637"/>
                  <a:gd name="connsiteY2" fmla="*/ 10443 h 20351"/>
                  <a:gd name="connsiteX3" fmla="*/ 20004 w 21637"/>
                  <a:gd name="connsiteY3" fmla="*/ 20290 h 20351"/>
                  <a:gd name="connsiteX4" fmla="*/ 1648 w 21637"/>
                  <a:gd name="connsiteY4" fmla="*/ 20291 h 20351"/>
                  <a:gd name="connsiteX5" fmla="*/ 13 w 21637"/>
                  <a:gd name="connsiteY5" fmla="*/ 10443 h 20351"/>
                  <a:gd name="connsiteX6" fmla="*/ 1796 w 21637"/>
                  <a:gd name="connsiteY6" fmla="*/ 119 h 20351"/>
                  <a:gd name="connsiteX0" fmla="*/ 1786 w 21627"/>
                  <a:gd name="connsiteY0" fmla="*/ 119 h 20354"/>
                  <a:gd name="connsiteX1" fmla="*/ 19902 w 21627"/>
                  <a:gd name="connsiteY1" fmla="*/ 0 h 20354"/>
                  <a:gd name="connsiteX2" fmla="*/ 21603 w 21627"/>
                  <a:gd name="connsiteY2" fmla="*/ 10443 h 20354"/>
                  <a:gd name="connsiteX3" fmla="*/ 19994 w 21627"/>
                  <a:gd name="connsiteY3" fmla="*/ 20290 h 20354"/>
                  <a:gd name="connsiteX4" fmla="*/ 1638 w 21627"/>
                  <a:gd name="connsiteY4" fmla="*/ 20291 h 20354"/>
                  <a:gd name="connsiteX5" fmla="*/ 3 w 21627"/>
                  <a:gd name="connsiteY5" fmla="*/ 10443 h 20354"/>
                  <a:gd name="connsiteX6" fmla="*/ 1786 w 21627"/>
                  <a:gd name="connsiteY6" fmla="*/ 119 h 20354"/>
                  <a:gd name="connsiteX0" fmla="*/ 1800 w 21641"/>
                  <a:gd name="connsiteY0" fmla="*/ 119 h 20362"/>
                  <a:gd name="connsiteX1" fmla="*/ 19916 w 21641"/>
                  <a:gd name="connsiteY1" fmla="*/ 0 h 20362"/>
                  <a:gd name="connsiteX2" fmla="*/ 21617 w 21641"/>
                  <a:gd name="connsiteY2" fmla="*/ 10443 h 20362"/>
                  <a:gd name="connsiteX3" fmla="*/ 20008 w 21641"/>
                  <a:gd name="connsiteY3" fmla="*/ 20290 h 20362"/>
                  <a:gd name="connsiteX4" fmla="*/ 1652 w 21641"/>
                  <a:gd name="connsiteY4" fmla="*/ 20291 h 20362"/>
                  <a:gd name="connsiteX5" fmla="*/ 17 w 21641"/>
                  <a:gd name="connsiteY5" fmla="*/ 10443 h 20362"/>
                  <a:gd name="connsiteX6" fmla="*/ 1800 w 21641"/>
                  <a:gd name="connsiteY6" fmla="*/ 119 h 20362"/>
                  <a:gd name="connsiteX0" fmla="*/ 1789 w 21630"/>
                  <a:gd name="connsiteY0" fmla="*/ 119 h 20472"/>
                  <a:gd name="connsiteX1" fmla="*/ 19905 w 21630"/>
                  <a:gd name="connsiteY1" fmla="*/ 0 h 20472"/>
                  <a:gd name="connsiteX2" fmla="*/ 21606 w 21630"/>
                  <a:gd name="connsiteY2" fmla="*/ 10443 h 20472"/>
                  <a:gd name="connsiteX3" fmla="*/ 19997 w 21630"/>
                  <a:gd name="connsiteY3" fmla="*/ 20290 h 20472"/>
                  <a:gd name="connsiteX4" fmla="*/ 1641 w 21630"/>
                  <a:gd name="connsiteY4" fmla="*/ 20291 h 20472"/>
                  <a:gd name="connsiteX5" fmla="*/ 6 w 21630"/>
                  <a:gd name="connsiteY5" fmla="*/ 10443 h 20472"/>
                  <a:gd name="connsiteX6" fmla="*/ 1789 w 21630"/>
                  <a:gd name="connsiteY6" fmla="*/ 119 h 20472"/>
                  <a:gd name="connsiteX0" fmla="*/ 1784 w 21625"/>
                  <a:gd name="connsiteY0" fmla="*/ 119 h 20472"/>
                  <a:gd name="connsiteX1" fmla="*/ 19900 w 21625"/>
                  <a:gd name="connsiteY1" fmla="*/ 0 h 20472"/>
                  <a:gd name="connsiteX2" fmla="*/ 21601 w 21625"/>
                  <a:gd name="connsiteY2" fmla="*/ 10443 h 20472"/>
                  <a:gd name="connsiteX3" fmla="*/ 19992 w 21625"/>
                  <a:gd name="connsiteY3" fmla="*/ 20290 h 20472"/>
                  <a:gd name="connsiteX4" fmla="*/ 1636 w 21625"/>
                  <a:gd name="connsiteY4" fmla="*/ 20291 h 20472"/>
                  <a:gd name="connsiteX5" fmla="*/ 1 w 21625"/>
                  <a:gd name="connsiteY5" fmla="*/ 10443 h 20472"/>
                  <a:gd name="connsiteX6" fmla="*/ 1784 w 21625"/>
                  <a:gd name="connsiteY6" fmla="*/ 119 h 20472"/>
                  <a:gd name="connsiteX0" fmla="*/ 1784 w 21625"/>
                  <a:gd name="connsiteY0" fmla="*/ 119 h 20301"/>
                  <a:gd name="connsiteX1" fmla="*/ 19900 w 21625"/>
                  <a:gd name="connsiteY1" fmla="*/ 0 h 20301"/>
                  <a:gd name="connsiteX2" fmla="*/ 21601 w 21625"/>
                  <a:gd name="connsiteY2" fmla="*/ 10443 h 20301"/>
                  <a:gd name="connsiteX3" fmla="*/ 19992 w 21625"/>
                  <a:gd name="connsiteY3" fmla="*/ 20290 h 20301"/>
                  <a:gd name="connsiteX4" fmla="*/ 1636 w 21625"/>
                  <a:gd name="connsiteY4" fmla="*/ 20291 h 20301"/>
                  <a:gd name="connsiteX5" fmla="*/ 1 w 21625"/>
                  <a:gd name="connsiteY5" fmla="*/ 10443 h 20301"/>
                  <a:gd name="connsiteX6" fmla="*/ 1784 w 21625"/>
                  <a:gd name="connsiteY6" fmla="*/ 119 h 20301"/>
                  <a:gd name="connsiteX0" fmla="*/ 1784 w 21625"/>
                  <a:gd name="connsiteY0" fmla="*/ 119 h 20301"/>
                  <a:gd name="connsiteX1" fmla="*/ 19900 w 21625"/>
                  <a:gd name="connsiteY1" fmla="*/ 0 h 20301"/>
                  <a:gd name="connsiteX2" fmla="*/ 21601 w 21625"/>
                  <a:gd name="connsiteY2" fmla="*/ 10443 h 20301"/>
                  <a:gd name="connsiteX3" fmla="*/ 19992 w 21625"/>
                  <a:gd name="connsiteY3" fmla="*/ 20290 h 20301"/>
                  <a:gd name="connsiteX4" fmla="*/ 1636 w 21625"/>
                  <a:gd name="connsiteY4" fmla="*/ 20291 h 20301"/>
                  <a:gd name="connsiteX5" fmla="*/ 1 w 21625"/>
                  <a:gd name="connsiteY5" fmla="*/ 10443 h 20301"/>
                  <a:gd name="connsiteX6" fmla="*/ 1784 w 21625"/>
                  <a:gd name="connsiteY6" fmla="*/ 119 h 20301"/>
                  <a:gd name="connsiteX0" fmla="*/ 1784 w 21625"/>
                  <a:gd name="connsiteY0" fmla="*/ 119 h 20301"/>
                  <a:gd name="connsiteX1" fmla="*/ 19900 w 21625"/>
                  <a:gd name="connsiteY1" fmla="*/ 0 h 20301"/>
                  <a:gd name="connsiteX2" fmla="*/ 21601 w 21625"/>
                  <a:gd name="connsiteY2" fmla="*/ 10443 h 20301"/>
                  <a:gd name="connsiteX3" fmla="*/ 19992 w 21625"/>
                  <a:gd name="connsiteY3" fmla="*/ 20290 h 20301"/>
                  <a:gd name="connsiteX4" fmla="*/ 1636 w 21625"/>
                  <a:gd name="connsiteY4" fmla="*/ 20291 h 20301"/>
                  <a:gd name="connsiteX5" fmla="*/ 1 w 21625"/>
                  <a:gd name="connsiteY5" fmla="*/ 10443 h 20301"/>
                  <a:gd name="connsiteX6" fmla="*/ 1784 w 21625"/>
                  <a:gd name="connsiteY6" fmla="*/ 119 h 20301"/>
                  <a:gd name="connsiteX0" fmla="*/ 1784 w 21625"/>
                  <a:gd name="connsiteY0" fmla="*/ 119 h 20293"/>
                  <a:gd name="connsiteX1" fmla="*/ 19900 w 21625"/>
                  <a:gd name="connsiteY1" fmla="*/ 0 h 20293"/>
                  <a:gd name="connsiteX2" fmla="*/ 21601 w 21625"/>
                  <a:gd name="connsiteY2" fmla="*/ 10443 h 20293"/>
                  <a:gd name="connsiteX3" fmla="*/ 19992 w 21625"/>
                  <a:gd name="connsiteY3" fmla="*/ 20290 h 20293"/>
                  <a:gd name="connsiteX4" fmla="*/ 1636 w 21625"/>
                  <a:gd name="connsiteY4" fmla="*/ 20291 h 20293"/>
                  <a:gd name="connsiteX5" fmla="*/ 1 w 21625"/>
                  <a:gd name="connsiteY5" fmla="*/ 10443 h 20293"/>
                  <a:gd name="connsiteX6" fmla="*/ 1784 w 21625"/>
                  <a:gd name="connsiteY6" fmla="*/ 119 h 20293"/>
                  <a:gd name="connsiteX0" fmla="*/ 1785 w 21626"/>
                  <a:gd name="connsiteY0" fmla="*/ 119 h 20293"/>
                  <a:gd name="connsiteX1" fmla="*/ 19901 w 21626"/>
                  <a:gd name="connsiteY1" fmla="*/ 0 h 20293"/>
                  <a:gd name="connsiteX2" fmla="*/ 21602 w 21626"/>
                  <a:gd name="connsiteY2" fmla="*/ 10443 h 20293"/>
                  <a:gd name="connsiteX3" fmla="*/ 19993 w 21626"/>
                  <a:gd name="connsiteY3" fmla="*/ 20290 h 20293"/>
                  <a:gd name="connsiteX4" fmla="*/ 1637 w 21626"/>
                  <a:gd name="connsiteY4" fmla="*/ 20291 h 20293"/>
                  <a:gd name="connsiteX5" fmla="*/ 2 w 21626"/>
                  <a:gd name="connsiteY5" fmla="*/ 10443 h 20293"/>
                  <a:gd name="connsiteX6" fmla="*/ 1785 w 21626"/>
                  <a:gd name="connsiteY6" fmla="*/ 119 h 20293"/>
                  <a:gd name="connsiteX0" fmla="*/ 1784 w 21625"/>
                  <a:gd name="connsiteY0" fmla="*/ 119 h 20293"/>
                  <a:gd name="connsiteX1" fmla="*/ 19900 w 21625"/>
                  <a:gd name="connsiteY1" fmla="*/ 0 h 20293"/>
                  <a:gd name="connsiteX2" fmla="*/ 21601 w 21625"/>
                  <a:gd name="connsiteY2" fmla="*/ 10443 h 20293"/>
                  <a:gd name="connsiteX3" fmla="*/ 19992 w 21625"/>
                  <a:gd name="connsiteY3" fmla="*/ 20290 h 20293"/>
                  <a:gd name="connsiteX4" fmla="*/ 1636 w 21625"/>
                  <a:gd name="connsiteY4" fmla="*/ 20291 h 20293"/>
                  <a:gd name="connsiteX5" fmla="*/ 1 w 21625"/>
                  <a:gd name="connsiteY5" fmla="*/ 10443 h 20293"/>
                  <a:gd name="connsiteX6" fmla="*/ 1784 w 21625"/>
                  <a:gd name="connsiteY6" fmla="*/ 119 h 20293"/>
                  <a:gd name="connsiteX0" fmla="*/ 1631 w 21625"/>
                  <a:gd name="connsiteY0" fmla="*/ 119 h 20292"/>
                  <a:gd name="connsiteX1" fmla="*/ 19900 w 21625"/>
                  <a:gd name="connsiteY1" fmla="*/ 0 h 20292"/>
                  <a:gd name="connsiteX2" fmla="*/ 21601 w 21625"/>
                  <a:gd name="connsiteY2" fmla="*/ 10443 h 20292"/>
                  <a:gd name="connsiteX3" fmla="*/ 19992 w 21625"/>
                  <a:gd name="connsiteY3" fmla="*/ 20290 h 20292"/>
                  <a:gd name="connsiteX4" fmla="*/ 1636 w 21625"/>
                  <a:gd name="connsiteY4" fmla="*/ 20291 h 20292"/>
                  <a:gd name="connsiteX5" fmla="*/ 1 w 21625"/>
                  <a:gd name="connsiteY5" fmla="*/ 10443 h 20292"/>
                  <a:gd name="connsiteX6" fmla="*/ 1631 w 21625"/>
                  <a:gd name="connsiteY6" fmla="*/ 119 h 20292"/>
                  <a:gd name="connsiteX0" fmla="*/ 1631 w 21625"/>
                  <a:gd name="connsiteY0" fmla="*/ 119 h 20293"/>
                  <a:gd name="connsiteX1" fmla="*/ 19900 w 21625"/>
                  <a:gd name="connsiteY1" fmla="*/ 0 h 20293"/>
                  <a:gd name="connsiteX2" fmla="*/ 21601 w 21625"/>
                  <a:gd name="connsiteY2" fmla="*/ 10443 h 20293"/>
                  <a:gd name="connsiteX3" fmla="*/ 19992 w 21625"/>
                  <a:gd name="connsiteY3" fmla="*/ 20290 h 20293"/>
                  <a:gd name="connsiteX4" fmla="*/ 1636 w 21625"/>
                  <a:gd name="connsiteY4" fmla="*/ 20291 h 20293"/>
                  <a:gd name="connsiteX5" fmla="*/ 1 w 21625"/>
                  <a:gd name="connsiteY5" fmla="*/ 10443 h 20293"/>
                  <a:gd name="connsiteX6" fmla="*/ 1631 w 21625"/>
                  <a:gd name="connsiteY6" fmla="*/ 119 h 20293"/>
                  <a:gd name="connsiteX0" fmla="*/ 1631 w 21645"/>
                  <a:gd name="connsiteY0" fmla="*/ 119 h 20293"/>
                  <a:gd name="connsiteX1" fmla="*/ 19900 w 21645"/>
                  <a:gd name="connsiteY1" fmla="*/ 0 h 20293"/>
                  <a:gd name="connsiteX2" fmla="*/ 21601 w 21645"/>
                  <a:gd name="connsiteY2" fmla="*/ 10443 h 20293"/>
                  <a:gd name="connsiteX3" fmla="*/ 20069 w 21645"/>
                  <a:gd name="connsiteY3" fmla="*/ 20290 h 20293"/>
                  <a:gd name="connsiteX4" fmla="*/ 1636 w 21645"/>
                  <a:gd name="connsiteY4" fmla="*/ 20291 h 20293"/>
                  <a:gd name="connsiteX5" fmla="*/ 1 w 21645"/>
                  <a:gd name="connsiteY5" fmla="*/ 10443 h 20293"/>
                  <a:gd name="connsiteX6" fmla="*/ 1631 w 21645"/>
                  <a:gd name="connsiteY6" fmla="*/ 119 h 20293"/>
                  <a:gd name="connsiteX0" fmla="*/ 1631 w 21602"/>
                  <a:gd name="connsiteY0" fmla="*/ 119 h 20293"/>
                  <a:gd name="connsiteX1" fmla="*/ 19900 w 21602"/>
                  <a:gd name="connsiteY1" fmla="*/ 0 h 20293"/>
                  <a:gd name="connsiteX2" fmla="*/ 21601 w 21602"/>
                  <a:gd name="connsiteY2" fmla="*/ 10443 h 20293"/>
                  <a:gd name="connsiteX3" fmla="*/ 20069 w 21602"/>
                  <a:gd name="connsiteY3" fmla="*/ 20290 h 20293"/>
                  <a:gd name="connsiteX4" fmla="*/ 1636 w 21602"/>
                  <a:gd name="connsiteY4" fmla="*/ 20291 h 20293"/>
                  <a:gd name="connsiteX5" fmla="*/ 1 w 21602"/>
                  <a:gd name="connsiteY5" fmla="*/ 10443 h 20293"/>
                  <a:gd name="connsiteX6" fmla="*/ 1631 w 21602"/>
                  <a:gd name="connsiteY6" fmla="*/ 119 h 20293"/>
                  <a:gd name="connsiteX0" fmla="*/ 1631 w 21602"/>
                  <a:gd name="connsiteY0" fmla="*/ 119 h 20293"/>
                  <a:gd name="connsiteX1" fmla="*/ 19900 w 21602"/>
                  <a:gd name="connsiteY1" fmla="*/ 0 h 20293"/>
                  <a:gd name="connsiteX2" fmla="*/ 21601 w 21602"/>
                  <a:gd name="connsiteY2" fmla="*/ 10443 h 20293"/>
                  <a:gd name="connsiteX3" fmla="*/ 20069 w 21602"/>
                  <a:gd name="connsiteY3" fmla="*/ 20290 h 20293"/>
                  <a:gd name="connsiteX4" fmla="*/ 1636 w 21602"/>
                  <a:gd name="connsiteY4" fmla="*/ 20291 h 20293"/>
                  <a:gd name="connsiteX5" fmla="*/ 1 w 21602"/>
                  <a:gd name="connsiteY5" fmla="*/ 10443 h 20293"/>
                  <a:gd name="connsiteX6" fmla="*/ 1631 w 21602"/>
                  <a:gd name="connsiteY6" fmla="*/ 119 h 20293"/>
                  <a:gd name="connsiteX0" fmla="*/ 1631 w 21601"/>
                  <a:gd name="connsiteY0" fmla="*/ 119 h 20293"/>
                  <a:gd name="connsiteX1" fmla="*/ 19900 w 21601"/>
                  <a:gd name="connsiteY1" fmla="*/ 0 h 20293"/>
                  <a:gd name="connsiteX2" fmla="*/ 21601 w 21601"/>
                  <a:gd name="connsiteY2" fmla="*/ 10443 h 20293"/>
                  <a:gd name="connsiteX3" fmla="*/ 20069 w 21601"/>
                  <a:gd name="connsiteY3" fmla="*/ 20290 h 20293"/>
                  <a:gd name="connsiteX4" fmla="*/ 1636 w 21601"/>
                  <a:gd name="connsiteY4" fmla="*/ 20291 h 20293"/>
                  <a:gd name="connsiteX5" fmla="*/ 1 w 21601"/>
                  <a:gd name="connsiteY5" fmla="*/ 10443 h 20293"/>
                  <a:gd name="connsiteX6" fmla="*/ 1631 w 21601"/>
                  <a:gd name="connsiteY6" fmla="*/ 119 h 20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1" h="20293">
                    <a:moveTo>
                      <a:pt x="1631" y="119"/>
                    </a:moveTo>
                    <a:lnTo>
                      <a:pt x="19900" y="0"/>
                    </a:lnTo>
                    <a:cubicBezTo>
                      <a:pt x="20976" y="204"/>
                      <a:pt x="21599" y="4205"/>
                      <a:pt x="21601" y="10443"/>
                    </a:cubicBezTo>
                    <a:cubicBezTo>
                      <a:pt x="21603" y="16681"/>
                      <a:pt x="21145" y="20086"/>
                      <a:pt x="20069" y="20290"/>
                    </a:cubicBezTo>
                    <a:lnTo>
                      <a:pt x="1636" y="20291"/>
                    </a:lnTo>
                    <a:cubicBezTo>
                      <a:pt x="599" y="20393"/>
                      <a:pt x="28" y="17477"/>
                      <a:pt x="1" y="10443"/>
                    </a:cubicBezTo>
                    <a:cubicBezTo>
                      <a:pt x="-26" y="3409"/>
                      <a:pt x="568" y="375"/>
                      <a:pt x="1631" y="119"/>
                    </a:cubicBezTo>
                    <a:close/>
                  </a:path>
                </a:pathLst>
              </a:custGeom>
              <a:solidFill>
                <a:srgbClr val="F05F79"/>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latin typeface="Arial" panose="020B0604020202020204" pitchFamily="34" charset="0"/>
                  <a:cs typeface="Arial" panose="020B0604020202020204" pitchFamily="34" charset="0"/>
                </a:endParaRPr>
              </a:p>
            </p:txBody>
          </p:sp>
          <p:sp>
            <p:nvSpPr>
              <p:cNvPr id="746" name="椭圆 745">
                <a:extLst>
                  <a:ext uri="{FF2B5EF4-FFF2-40B4-BE49-F238E27FC236}">
                    <a16:creationId xmlns:a16="http://schemas.microsoft.com/office/drawing/2014/main" id="{B82773C9-4D35-400C-902E-73F901CC2BB6}"/>
                  </a:ext>
                </a:extLst>
              </p:cNvPr>
              <p:cNvSpPr/>
              <p:nvPr/>
            </p:nvSpPr>
            <p:spPr>
              <a:xfrm>
                <a:off x="4109463" y="8949190"/>
                <a:ext cx="89241" cy="115748"/>
              </a:xfrm>
              <a:prstGeom prst="ellipse">
                <a:avLst/>
              </a:prstGeom>
              <a:solidFill>
                <a:srgbClr val="00B0F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latin typeface="Arial" panose="020B0604020202020204" pitchFamily="34" charset="0"/>
                  <a:cs typeface="Arial" panose="020B0604020202020204" pitchFamily="34" charset="0"/>
                </a:endParaRPr>
              </a:p>
            </p:txBody>
          </p:sp>
          <p:sp>
            <p:nvSpPr>
              <p:cNvPr id="747" name="等腰三角形 746">
                <a:extLst>
                  <a:ext uri="{FF2B5EF4-FFF2-40B4-BE49-F238E27FC236}">
                    <a16:creationId xmlns:a16="http://schemas.microsoft.com/office/drawing/2014/main" id="{E7C22EF1-74EA-415D-8776-60797663C9CD}"/>
                  </a:ext>
                </a:extLst>
              </p:cNvPr>
              <p:cNvSpPr/>
              <p:nvPr/>
            </p:nvSpPr>
            <p:spPr>
              <a:xfrm rot="5400000">
                <a:off x="4186980" y="8968964"/>
                <a:ext cx="124167" cy="76201"/>
              </a:xfrm>
              <a:prstGeom prst="triangle">
                <a:avLst>
                  <a:gd name="adj" fmla="val 46979"/>
                </a:avLst>
              </a:prstGeom>
              <a:solidFill>
                <a:schemeClr val="bg2">
                  <a:lumMod val="5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latin typeface="Arial" panose="020B0604020202020204" pitchFamily="34" charset="0"/>
                  <a:cs typeface="Arial" panose="020B0604020202020204" pitchFamily="34" charset="0"/>
                </a:endParaRPr>
              </a:p>
            </p:txBody>
          </p:sp>
          <p:sp>
            <p:nvSpPr>
              <p:cNvPr id="383" name="文本框 382">
                <a:extLst>
                  <a:ext uri="{FF2B5EF4-FFF2-40B4-BE49-F238E27FC236}">
                    <a16:creationId xmlns:a16="http://schemas.microsoft.com/office/drawing/2014/main" id="{152D7923-7BD9-F89C-CAB7-DD48E1219292}"/>
                  </a:ext>
                </a:extLst>
              </p:cNvPr>
              <p:cNvSpPr txBox="1"/>
              <p:nvPr/>
            </p:nvSpPr>
            <p:spPr>
              <a:xfrm>
                <a:off x="3657439" y="9002083"/>
                <a:ext cx="572574" cy="230832"/>
              </a:xfrm>
              <a:prstGeom prst="rect">
                <a:avLst/>
              </a:prstGeom>
              <a:noFill/>
            </p:spPr>
            <p:txBody>
              <a:bodyPr wrap="square" rtlCol="0">
                <a:spAutoFit/>
              </a:bodyPr>
              <a:lstStyle/>
              <a:p>
                <a:r>
                  <a:rPr lang="en-US" altLang="zh-CN" sz="900" i="1" dirty="0">
                    <a:latin typeface="Arial" panose="020B0604020202020204" pitchFamily="34" charset="0"/>
                    <a:cs typeface="Arial" panose="020B0604020202020204" pitchFamily="34" charset="0"/>
                  </a:rPr>
                  <a:t>5’ exon</a:t>
                </a:r>
                <a:endParaRPr lang="en-GB" sz="900" i="1" dirty="0">
                  <a:latin typeface="Arial" panose="020B0604020202020204" pitchFamily="34" charset="0"/>
                  <a:cs typeface="Arial" panose="020B0604020202020204" pitchFamily="34" charset="0"/>
                </a:endParaRPr>
              </a:p>
            </p:txBody>
          </p:sp>
          <p:sp>
            <p:nvSpPr>
              <p:cNvPr id="396" name="文本框 395">
                <a:extLst>
                  <a:ext uri="{FF2B5EF4-FFF2-40B4-BE49-F238E27FC236}">
                    <a16:creationId xmlns:a16="http://schemas.microsoft.com/office/drawing/2014/main" id="{88D6A459-D429-83FC-28F9-A81D92266E87}"/>
                  </a:ext>
                </a:extLst>
              </p:cNvPr>
              <p:cNvSpPr txBox="1"/>
              <p:nvPr/>
            </p:nvSpPr>
            <p:spPr>
              <a:xfrm>
                <a:off x="4397660" y="9010842"/>
                <a:ext cx="580796" cy="230832"/>
              </a:xfrm>
              <a:prstGeom prst="rect">
                <a:avLst/>
              </a:prstGeom>
              <a:noFill/>
            </p:spPr>
            <p:txBody>
              <a:bodyPr wrap="square" rtlCol="0">
                <a:spAutoFit/>
              </a:bodyPr>
              <a:lstStyle/>
              <a:p>
                <a:r>
                  <a:rPr lang="en-US" altLang="zh-CN" sz="900" i="1" dirty="0">
                    <a:latin typeface="Arial" panose="020B0604020202020204" pitchFamily="34" charset="0"/>
                    <a:cs typeface="Arial" panose="020B0604020202020204" pitchFamily="34" charset="0"/>
                  </a:rPr>
                  <a:t>3’exon</a:t>
                </a:r>
                <a:endParaRPr lang="en-GB" sz="900" i="1" dirty="0">
                  <a:latin typeface="Arial" panose="020B0604020202020204" pitchFamily="34" charset="0"/>
                  <a:cs typeface="Arial" panose="020B0604020202020204" pitchFamily="34" charset="0"/>
                </a:endParaRPr>
              </a:p>
            </p:txBody>
          </p:sp>
          <p:sp>
            <p:nvSpPr>
              <p:cNvPr id="406" name="文本框 405">
                <a:extLst>
                  <a:ext uri="{FF2B5EF4-FFF2-40B4-BE49-F238E27FC236}">
                    <a16:creationId xmlns:a16="http://schemas.microsoft.com/office/drawing/2014/main" id="{DF9810CD-CDE7-4473-9BAE-BD4E7D875FA1}"/>
                  </a:ext>
                </a:extLst>
              </p:cNvPr>
              <p:cNvSpPr txBox="1"/>
              <p:nvPr/>
            </p:nvSpPr>
            <p:spPr>
              <a:xfrm>
                <a:off x="4141798" y="9013173"/>
                <a:ext cx="401665" cy="230832"/>
              </a:xfrm>
              <a:prstGeom prst="rect">
                <a:avLst/>
              </a:prstGeom>
              <a:noFill/>
            </p:spPr>
            <p:txBody>
              <a:bodyPr wrap="square" rtlCol="0">
                <a:spAutoFit/>
              </a:bodyPr>
              <a:lstStyle/>
              <a:p>
                <a:r>
                  <a:rPr lang="en-US" altLang="zh-CN" sz="900" dirty="0">
                    <a:latin typeface="Arial" panose="020B0604020202020204" pitchFamily="34" charset="0"/>
                    <a:cs typeface="Arial" panose="020B0604020202020204" pitchFamily="34" charset="0"/>
                  </a:rPr>
                  <a:t>SA2</a:t>
                </a:r>
                <a:endParaRPr lang="en-GB" sz="900" dirty="0">
                  <a:latin typeface="Arial" panose="020B0604020202020204" pitchFamily="34" charset="0"/>
                  <a:cs typeface="Arial" panose="020B0604020202020204" pitchFamily="34" charset="0"/>
                </a:endParaRPr>
              </a:p>
            </p:txBody>
          </p:sp>
        </p:grpSp>
        <p:grpSp>
          <p:nvGrpSpPr>
            <p:cNvPr id="5" name="组合 4">
              <a:extLst>
                <a:ext uri="{FF2B5EF4-FFF2-40B4-BE49-F238E27FC236}">
                  <a16:creationId xmlns:a16="http://schemas.microsoft.com/office/drawing/2014/main" id="{5391FEB6-97E6-5375-C8CB-0970F61C07DA}"/>
                </a:ext>
              </a:extLst>
            </p:cNvPr>
            <p:cNvGrpSpPr/>
            <p:nvPr/>
          </p:nvGrpSpPr>
          <p:grpSpPr>
            <a:xfrm>
              <a:off x="4742712" y="7600292"/>
              <a:ext cx="1401177" cy="384643"/>
              <a:chOff x="4942208" y="7821529"/>
              <a:chExt cx="1401177" cy="384643"/>
            </a:xfrm>
          </p:grpSpPr>
          <p:cxnSp>
            <p:nvCxnSpPr>
              <p:cNvPr id="728" name="直接连接符 727">
                <a:extLst>
                  <a:ext uri="{FF2B5EF4-FFF2-40B4-BE49-F238E27FC236}">
                    <a16:creationId xmlns:a16="http://schemas.microsoft.com/office/drawing/2014/main" id="{B3F5252D-E9CD-44BD-8547-48183BDB3D8C}"/>
                  </a:ext>
                </a:extLst>
              </p:cNvPr>
              <p:cNvCxnSpPr>
                <a:cxnSpLocks/>
              </p:cNvCxnSpPr>
              <p:nvPr/>
            </p:nvCxnSpPr>
            <p:spPr>
              <a:xfrm flipV="1">
                <a:off x="5064007" y="7962088"/>
                <a:ext cx="1084618" cy="93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729" name="流程图: 终止 29">
                <a:extLst>
                  <a:ext uri="{FF2B5EF4-FFF2-40B4-BE49-F238E27FC236}">
                    <a16:creationId xmlns:a16="http://schemas.microsoft.com/office/drawing/2014/main" id="{EB7E7E3A-12D3-4335-B939-0DD7B819B17E}"/>
                  </a:ext>
                </a:extLst>
              </p:cNvPr>
              <p:cNvSpPr/>
              <p:nvPr/>
            </p:nvSpPr>
            <p:spPr>
              <a:xfrm>
                <a:off x="5421168" y="7908360"/>
                <a:ext cx="56684" cy="108392"/>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2245 w 21645"/>
                  <a:gd name="connsiteY0" fmla="*/ 0 h 21600"/>
                  <a:gd name="connsiteX1" fmla="*/ 18170 w 21645"/>
                  <a:gd name="connsiteY1" fmla="*/ 0 h 21600"/>
                  <a:gd name="connsiteX2" fmla="*/ 21645 w 21645"/>
                  <a:gd name="connsiteY2" fmla="*/ 10800 h 21600"/>
                  <a:gd name="connsiteX3" fmla="*/ 18170 w 21645"/>
                  <a:gd name="connsiteY3" fmla="*/ 21600 h 21600"/>
                  <a:gd name="connsiteX4" fmla="*/ 3520 w 21645"/>
                  <a:gd name="connsiteY4" fmla="*/ 21600 h 21600"/>
                  <a:gd name="connsiteX5" fmla="*/ 45 w 21645"/>
                  <a:gd name="connsiteY5" fmla="*/ 10800 h 21600"/>
                  <a:gd name="connsiteX6" fmla="*/ 2245 w 21645"/>
                  <a:gd name="connsiteY6" fmla="*/ 0 h 21600"/>
                  <a:gd name="connsiteX0" fmla="*/ 2201 w 21601"/>
                  <a:gd name="connsiteY0" fmla="*/ 0 h 21600"/>
                  <a:gd name="connsiteX1" fmla="*/ 18126 w 21601"/>
                  <a:gd name="connsiteY1" fmla="*/ 0 h 21600"/>
                  <a:gd name="connsiteX2" fmla="*/ 21601 w 21601"/>
                  <a:gd name="connsiteY2" fmla="*/ 10800 h 21600"/>
                  <a:gd name="connsiteX3" fmla="*/ 18126 w 21601"/>
                  <a:gd name="connsiteY3" fmla="*/ 21600 h 21600"/>
                  <a:gd name="connsiteX4" fmla="*/ 2292 w 21601"/>
                  <a:gd name="connsiteY4" fmla="*/ 20648 h 21600"/>
                  <a:gd name="connsiteX5" fmla="*/ 1 w 21601"/>
                  <a:gd name="connsiteY5" fmla="*/ 10800 h 21600"/>
                  <a:gd name="connsiteX6" fmla="*/ 2201 w 21601"/>
                  <a:gd name="connsiteY6" fmla="*/ 0 h 21600"/>
                  <a:gd name="connsiteX0" fmla="*/ 2201 w 21646"/>
                  <a:gd name="connsiteY0" fmla="*/ 0 h 21600"/>
                  <a:gd name="connsiteX1" fmla="*/ 18126 w 21646"/>
                  <a:gd name="connsiteY1" fmla="*/ 0 h 21600"/>
                  <a:gd name="connsiteX2" fmla="*/ 21601 w 21646"/>
                  <a:gd name="connsiteY2" fmla="*/ 10800 h 21600"/>
                  <a:gd name="connsiteX3" fmla="*/ 19401 w 21646"/>
                  <a:gd name="connsiteY3" fmla="*/ 21600 h 21600"/>
                  <a:gd name="connsiteX4" fmla="*/ 2292 w 21646"/>
                  <a:gd name="connsiteY4" fmla="*/ 20648 h 21600"/>
                  <a:gd name="connsiteX5" fmla="*/ 1 w 21646"/>
                  <a:gd name="connsiteY5" fmla="*/ 10800 h 21600"/>
                  <a:gd name="connsiteX6" fmla="*/ 2201 w 21646"/>
                  <a:gd name="connsiteY6" fmla="*/ 0 h 21600"/>
                  <a:gd name="connsiteX0" fmla="*/ 2201 w 21602"/>
                  <a:gd name="connsiteY0" fmla="*/ 0 h 21600"/>
                  <a:gd name="connsiteX1" fmla="*/ 19218 w 21602"/>
                  <a:gd name="connsiteY1" fmla="*/ 0 h 21600"/>
                  <a:gd name="connsiteX2" fmla="*/ 21601 w 21602"/>
                  <a:gd name="connsiteY2" fmla="*/ 10800 h 21600"/>
                  <a:gd name="connsiteX3" fmla="*/ 19401 w 21602"/>
                  <a:gd name="connsiteY3" fmla="*/ 21600 h 21600"/>
                  <a:gd name="connsiteX4" fmla="*/ 2292 w 21602"/>
                  <a:gd name="connsiteY4" fmla="*/ 20648 h 21600"/>
                  <a:gd name="connsiteX5" fmla="*/ 1 w 21602"/>
                  <a:gd name="connsiteY5" fmla="*/ 10800 h 21600"/>
                  <a:gd name="connsiteX6" fmla="*/ 2201 w 21602"/>
                  <a:gd name="connsiteY6" fmla="*/ 0 h 21600"/>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515 w 21601"/>
                  <a:gd name="connsiteY3" fmla="*/ 20171 h 20648"/>
                  <a:gd name="connsiteX4" fmla="*/ 2292 w 21601"/>
                  <a:gd name="connsiteY4" fmla="*/ 20648 h 20648"/>
                  <a:gd name="connsiteX5" fmla="*/ 1 w 21601"/>
                  <a:gd name="connsiteY5" fmla="*/ 10800 h 20648"/>
                  <a:gd name="connsiteX6" fmla="*/ 2201 w 21601"/>
                  <a:gd name="connsiteY6" fmla="*/ 0 h 20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1" h="20648">
                    <a:moveTo>
                      <a:pt x="2201" y="0"/>
                    </a:moveTo>
                    <a:lnTo>
                      <a:pt x="19423" y="357"/>
                    </a:lnTo>
                    <a:cubicBezTo>
                      <a:pt x="21342" y="357"/>
                      <a:pt x="21586" y="7498"/>
                      <a:pt x="21601" y="10800"/>
                    </a:cubicBezTo>
                    <a:cubicBezTo>
                      <a:pt x="21616" y="14102"/>
                      <a:pt x="21434" y="20171"/>
                      <a:pt x="19515" y="20171"/>
                    </a:cubicBezTo>
                    <a:lnTo>
                      <a:pt x="2292" y="20648"/>
                    </a:lnTo>
                    <a:cubicBezTo>
                      <a:pt x="373" y="20648"/>
                      <a:pt x="16" y="14241"/>
                      <a:pt x="1" y="10800"/>
                    </a:cubicBezTo>
                    <a:cubicBezTo>
                      <a:pt x="-14" y="7359"/>
                      <a:pt x="282" y="0"/>
                      <a:pt x="2201" y="0"/>
                    </a:cubicBezTo>
                    <a:close/>
                  </a:path>
                </a:pathLst>
              </a:custGeom>
              <a:solidFill>
                <a:srgbClr val="F05F79"/>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latin typeface="Arial" panose="020B0604020202020204" pitchFamily="34" charset="0"/>
                  <a:cs typeface="Arial" panose="020B0604020202020204" pitchFamily="34" charset="0"/>
                </a:endParaRPr>
              </a:p>
            </p:txBody>
          </p:sp>
          <p:sp>
            <p:nvSpPr>
              <p:cNvPr id="730" name="流程图: 终止 29">
                <a:extLst>
                  <a:ext uri="{FF2B5EF4-FFF2-40B4-BE49-F238E27FC236}">
                    <a16:creationId xmlns:a16="http://schemas.microsoft.com/office/drawing/2014/main" id="{A6EAD5D6-72E7-4570-9978-1B7C75938376}"/>
                  </a:ext>
                </a:extLst>
              </p:cNvPr>
              <p:cNvSpPr/>
              <p:nvPr/>
            </p:nvSpPr>
            <p:spPr>
              <a:xfrm>
                <a:off x="5088982" y="7908360"/>
                <a:ext cx="325385" cy="108392"/>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2245 w 21645"/>
                  <a:gd name="connsiteY0" fmla="*/ 0 h 21600"/>
                  <a:gd name="connsiteX1" fmla="*/ 18170 w 21645"/>
                  <a:gd name="connsiteY1" fmla="*/ 0 h 21600"/>
                  <a:gd name="connsiteX2" fmla="*/ 21645 w 21645"/>
                  <a:gd name="connsiteY2" fmla="*/ 10800 h 21600"/>
                  <a:gd name="connsiteX3" fmla="*/ 18170 w 21645"/>
                  <a:gd name="connsiteY3" fmla="*/ 21600 h 21600"/>
                  <a:gd name="connsiteX4" fmla="*/ 3520 w 21645"/>
                  <a:gd name="connsiteY4" fmla="*/ 21600 h 21600"/>
                  <a:gd name="connsiteX5" fmla="*/ 45 w 21645"/>
                  <a:gd name="connsiteY5" fmla="*/ 10800 h 21600"/>
                  <a:gd name="connsiteX6" fmla="*/ 2245 w 21645"/>
                  <a:gd name="connsiteY6" fmla="*/ 0 h 21600"/>
                  <a:gd name="connsiteX0" fmla="*/ 2201 w 21601"/>
                  <a:gd name="connsiteY0" fmla="*/ 0 h 21600"/>
                  <a:gd name="connsiteX1" fmla="*/ 18126 w 21601"/>
                  <a:gd name="connsiteY1" fmla="*/ 0 h 21600"/>
                  <a:gd name="connsiteX2" fmla="*/ 21601 w 21601"/>
                  <a:gd name="connsiteY2" fmla="*/ 10800 h 21600"/>
                  <a:gd name="connsiteX3" fmla="*/ 18126 w 21601"/>
                  <a:gd name="connsiteY3" fmla="*/ 21600 h 21600"/>
                  <a:gd name="connsiteX4" fmla="*/ 2292 w 21601"/>
                  <a:gd name="connsiteY4" fmla="*/ 20648 h 21600"/>
                  <a:gd name="connsiteX5" fmla="*/ 1 w 21601"/>
                  <a:gd name="connsiteY5" fmla="*/ 10800 h 21600"/>
                  <a:gd name="connsiteX6" fmla="*/ 2201 w 21601"/>
                  <a:gd name="connsiteY6" fmla="*/ 0 h 21600"/>
                  <a:gd name="connsiteX0" fmla="*/ 2201 w 21646"/>
                  <a:gd name="connsiteY0" fmla="*/ 0 h 21600"/>
                  <a:gd name="connsiteX1" fmla="*/ 18126 w 21646"/>
                  <a:gd name="connsiteY1" fmla="*/ 0 h 21600"/>
                  <a:gd name="connsiteX2" fmla="*/ 21601 w 21646"/>
                  <a:gd name="connsiteY2" fmla="*/ 10800 h 21600"/>
                  <a:gd name="connsiteX3" fmla="*/ 19401 w 21646"/>
                  <a:gd name="connsiteY3" fmla="*/ 21600 h 21600"/>
                  <a:gd name="connsiteX4" fmla="*/ 2292 w 21646"/>
                  <a:gd name="connsiteY4" fmla="*/ 20648 h 21600"/>
                  <a:gd name="connsiteX5" fmla="*/ 1 w 21646"/>
                  <a:gd name="connsiteY5" fmla="*/ 10800 h 21600"/>
                  <a:gd name="connsiteX6" fmla="*/ 2201 w 21646"/>
                  <a:gd name="connsiteY6" fmla="*/ 0 h 21600"/>
                  <a:gd name="connsiteX0" fmla="*/ 2201 w 21602"/>
                  <a:gd name="connsiteY0" fmla="*/ 0 h 21600"/>
                  <a:gd name="connsiteX1" fmla="*/ 19218 w 21602"/>
                  <a:gd name="connsiteY1" fmla="*/ 0 h 21600"/>
                  <a:gd name="connsiteX2" fmla="*/ 21601 w 21602"/>
                  <a:gd name="connsiteY2" fmla="*/ 10800 h 21600"/>
                  <a:gd name="connsiteX3" fmla="*/ 19401 w 21602"/>
                  <a:gd name="connsiteY3" fmla="*/ 21600 h 21600"/>
                  <a:gd name="connsiteX4" fmla="*/ 2292 w 21602"/>
                  <a:gd name="connsiteY4" fmla="*/ 20648 h 21600"/>
                  <a:gd name="connsiteX5" fmla="*/ 1 w 21602"/>
                  <a:gd name="connsiteY5" fmla="*/ 10800 h 21600"/>
                  <a:gd name="connsiteX6" fmla="*/ 2201 w 21602"/>
                  <a:gd name="connsiteY6" fmla="*/ 0 h 21600"/>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515 w 21601"/>
                  <a:gd name="connsiteY3" fmla="*/ 20171 h 20648"/>
                  <a:gd name="connsiteX4" fmla="*/ 2292 w 21601"/>
                  <a:gd name="connsiteY4" fmla="*/ 20648 h 20648"/>
                  <a:gd name="connsiteX5" fmla="*/ 1 w 21601"/>
                  <a:gd name="connsiteY5" fmla="*/ 10800 h 20648"/>
                  <a:gd name="connsiteX6" fmla="*/ 2201 w 21601"/>
                  <a:gd name="connsiteY6" fmla="*/ 0 h 20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1" h="20648">
                    <a:moveTo>
                      <a:pt x="2201" y="0"/>
                    </a:moveTo>
                    <a:lnTo>
                      <a:pt x="19423" y="357"/>
                    </a:lnTo>
                    <a:cubicBezTo>
                      <a:pt x="21342" y="357"/>
                      <a:pt x="21586" y="7498"/>
                      <a:pt x="21601" y="10800"/>
                    </a:cubicBezTo>
                    <a:cubicBezTo>
                      <a:pt x="21616" y="14102"/>
                      <a:pt x="21434" y="20171"/>
                      <a:pt x="19515" y="20171"/>
                    </a:cubicBezTo>
                    <a:lnTo>
                      <a:pt x="2292" y="20648"/>
                    </a:lnTo>
                    <a:cubicBezTo>
                      <a:pt x="373" y="20648"/>
                      <a:pt x="16" y="14241"/>
                      <a:pt x="1" y="10800"/>
                    </a:cubicBezTo>
                    <a:cubicBezTo>
                      <a:pt x="-14" y="7359"/>
                      <a:pt x="282" y="0"/>
                      <a:pt x="2201" y="0"/>
                    </a:cubicBezTo>
                    <a:close/>
                  </a:path>
                </a:pathLst>
              </a:custGeom>
              <a:solidFill>
                <a:srgbClr val="FFC08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latin typeface="Arial" panose="020B0604020202020204" pitchFamily="34" charset="0"/>
                  <a:cs typeface="Arial" panose="020B0604020202020204" pitchFamily="34" charset="0"/>
                </a:endParaRPr>
              </a:p>
            </p:txBody>
          </p:sp>
          <p:sp>
            <p:nvSpPr>
              <p:cNvPr id="732" name="椭圆 731">
                <a:extLst>
                  <a:ext uri="{FF2B5EF4-FFF2-40B4-BE49-F238E27FC236}">
                    <a16:creationId xmlns:a16="http://schemas.microsoft.com/office/drawing/2014/main" id="{396084CA-7177-4E95-8F16-722452EA9AA0}"/>
                  </a:ext>
                </a:extLst>
              </p:cNvPr>
              <p:cNvSpPr/>
              <p:nvPr/>
            </p:nvSpPr>
            <p:spPr>
              <a:xfrm>
                <a:off x="5486823" y="7904522"/>
                <a:ext cx="118342" cy="116068"/>
              </a:xfrm>
              <a:prstGeom prst="ellipse">
                <a:avLst/>
              </a:prstGeom>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latin typeface="Arial" panose="020B0604020202020204" pitchFamily="34" charset="0"/>
                  <a:cs typeface="Arial" panose="020B0604020202020204" pitchFamily="34" charset="0"/>
                </a:endParaRPr>
              </a:p>
            </p:txBody>
          </p:sp>
          <p:sp>
            <p:nvSpPr>
              <p:cNvPr id="733" name="等腰三角形 732">
                <a:extLst>
                  <a:ext uri="{FF2B5EF4-FFF2-40B4-BE49-F238E27FC236}">
                    <a16:creationId xmlns:a16="http://schemas.microsoft.com/office/drawing/2014/main" id="{5EBEF92D-1614-480A-8717-4EB658CAE70D}"/>
                  </a:ext>
                </a:extLst>
              </p:cNvPr>
              <p:cNvSpPr/>
              <p:nvPr/>
            </p:nvSpPr>
            <p:spPr>
              <a:xfrm rot="5400000">
                <a:off x="5579921" y="7924456"/>
                <a:ext cx="124166" cy="76201"/>
              </a:xfrm>
              <a:prstGeom prst="triangle">
                <a:avLst>
                  <a:gd name="adj" fmla="val 46979"/>
                </a:avLst>
              </a:prstGeom>
              <a:solidFill>
                <a:schemeClr val="bg2">
                  <a:lumMod val="5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latin typeface="Arial" panose="020B0604020202020204" pitchFamily="34" charset="0"/>
                  <a:cs typeface="Arial" panose="020B0604020202020204" pitchFamily="34" charset="0"/>
                </a:endParaRPr>
              </a:p>
            </p:txBody>
          </p:sp>
          <p:sp>
            <p:nvSpPr>
              <p:cNvPr id="734" name="流程图: 终止 29">
                <a:extLst>
                  <a:ext uri="{FF2B5EF4-FFF2-40B4-BE49-F238E27FC236}">
                    <a16:creationId xmlns:a16="http://schemas.microsoft.com/office/drawing/2014/main" id="{ED3DC0F9-D1E2-476C-9A42-F2D25D2B6118}"/>
                  </a:ext>
                </a:extLst>
              </p:cNvPr>
              <p:cNvSpPr/>
              <p:nvPr/>
            </p:nvSpPr>
            <p:spPr>
              <a:xfrm>
                <a:off x="5861302" y="7908360"/>
                <a:ext cx="289232" cy="108392"/>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2245 w 21645"/>
                  <a:gd name="connsiteY0" fmla="*/ 0 h 21600"/>
                  <a:gd name="connsiteX1" fmla="*/ 18170 w 21645"/>
                  <a:gd name="connsiteY1" fmla="*/ 0 h 21600"/>
                  <a:gd name="connsiteX2" fmla="*/ 21645 w 21645"/>
                  <a:gd name="connsiteY2" fmla="*/ 10800 h 21600"/>
                  <a:gd name="connsiteX3" fmla="*/ 18170 w 21645"/>
                  <a:gd name="connsiteY3" fmla="*/ 21600 h 21600"/>
                  <a:gd name="connsiteX4" fmla="*/ 3520 w 21645"/>
                  <a:gd name="connsiteY4" fmla="*/ 21600 h 21600"/>
                  <a:gd name="connsiteX5" fmla="*/ 45 w 21645"/>
                  <a:gd name="connsiteY5" fmla="*/ 10800 h 21600"/>
                  <a:gd name="connsiteX6" fmla="*/ 2245 w 21645"/>
                  <a:gd name="connsiteY6" fmla="*/ 0 h 21600"/>
                  <a:gd name="connsiteX0" fmla="*/ 2201 w 21601"/>
                  <a:gd name="connsiteY0" fmla="*/ 0 h 21600"/>
                  <a:gd name="connsiteX1" fmla="*/ 18126 w 21601"/>
                  <a:gd name="connsiteY1" fmla="*/ 0 h 21600"/>
                  <a:gd name="connsiteX2" fmla="*/ 21601 w 21601"/>
                  <a:gd name="connsiteY2" fmla="*/ 10800 h 21600"/>
                  <a:gd name="connsiteX3" fmla="*/ 18126 w 21601"/>
                  <a:gd name="connsiteY3" fmla="*/ 21600 h 21600"/>
                  <a:gd name="connsiteX4" fmla="*/ 2292 w 21601"/>
                  <a:gd name="connsiteY4" fmla="*/ 20648 h 21600"/>
                  <a:gd name="connsiteX5" fmla="*/ 1 w 21601"/>
                  <a:gd name="connsiteY5" fmla="*/ 10800 h 21600"/>
                  <a:gd name="connsiteX6" fmla="*/ 2201 w 21601"/>
                  <a:gd name="connsiteY6" fmla="*/ 0 h 21600"/>
                  <a:gd name="connsiteX0" fmla="*/ 2201 w 21646"/>
                  <a:gd name="connsiteY0" fmla="*/ 0 h 21600"/>
                  <a:gd name="connsiteX1" fmla="*/ 18126 w 21646"/>
                  <a:gd name="connsiteY1" fmla="*/ 0 h 21600"/>
                  <a:gd name="connsiteX2" fmla="*/ 21601 w 21646"/>
                  <a:gd name="connsiteY2" fmla="*/ 10800 h 21600"/>
                  <a:gd name="connsiteX3" fmla="*/ 19401 w 21646"/>
                  <a:gd name="connsiteY3" fmla="*/ 21600 h 21600"/>
                  <a:gd name="connsiteX4" fmla="*/ 2292 w 21646"/>
                  <a:gd name="connsiteY4" fmla="*/ 20648 h 21600"/>
                  <a:gd name="connsiteX5" fmla="*/ 1 w 21646"/>
                  <a:gd name="connsiteY5" fmla="*/ 10800 h 21600"/>
                  <a:gd name="connsiteX6" fmla="*/ 2201 w 21646"/>
                  <a:gd name="connsiteY6" fmla="*/ 0 h 21600"/>
                  <a:gd name="connsiteX0" fmla="*/ 2201 w 21602"/>
                  <a:gd name="connsiteY0" fmla="*/ 0 h 21600"/>
                  <a:gd name="connsiteX1" fmla="*/ 19218 w 21602"/>
                  <a:gd name="connsiteY1" fmla="*/ 0 h 21600"/>
                  <a:gd name="connsiteX2" fmla="*/ 21601 w 21602"/>
                  <a:gd name="connsiteY2" fmla="*/ 10800 h 21600"/>
                  <a:gd name="connsiteX3" fmla="*/ 19401 w 21602"/>
                  <a:gd name="connsiteY3" fmla="*/ 21600 h 21600"/>
                  <a:gd name="connsiteX4" fmla="*/ 2292 w 21602"/>
                  <a:gd name="connsiteY4" fmla="*/ 20648 h 21600"/>
                  <a:gd name="connsiteX5" fmla="*/ 1 w 21602"/>
                  <a:gd name="connsiteY5" fmla="*/ 10800 h 21600"/>
                  <a:gd name="connsiteX6" fmla="*/ 2201 w 21602"/>
                  <a:gd name="connsiteY6" fmla="*/ 0 h 21600"/>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515 w 21601"/>
                  <a:gd name="connsiteY3" fmla="*/ 20171 h 20648"/>
                  <a:gd name="connsiteX4" fmla="*/ 2292 w 21601"/>
                  <a:gd name="connsiteY4" fmla="*/ 20648 h 20648"/>
                  <a:gd name="connsiteX5" fmla="*/ 1 w 21601"/>
                  <a:gd name="connsiteY5" fmla="*/ 10800 h 20648"/>
                  <a:gd name="connsiteX6" fmla="*/ 2201 w 21601"/>
                  <a:gd name="connsiteY6" fmla="*/ 0 h 20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1" h="20648">
                    <a:moveTo>
                      <a:pt x="2201" y="0"/>
                    </a:moveTo>
                    <a:lnTo>
                      <a:pt x="19423" y="357"/>
                    </a:lnTo>
                    <a:cubicBezTo>
                      <a:pt x="21342" y="357"/>
                      <a:pt x="21586" y="7498"/>
                      <a:pt x="21601" y="10800"/>
                    </a:cubicBezTo>
                    <a:cubicBezTo>
                      <a:pt x="21616" y="14102"/>
                      <a:pt x="21434" y="20171"/>
                      <a:pt x="19515" y="20171"/>
                    </a:cubicBezTo>
                    <a:lnTo>
                      <a:pt x="2292" y="20648"/>
                    </a:lnTo>
                    <a:cubicBezTo>
                      <a:pt x="373" y="20648"/>
                      <a:pt x="16" y="14241"/>
                      <a:pt x="1" y="10800"/>
                    </a:cubicBezTo>
                    <a:cubicBezTo>
                      <a:pt x="-14" y="7359"/>
                      <a:pt x="282" y="0"/>
                      <a:pt x="2201" y="0"/>
                    </a:cubicBezTo>
                    <a:close/>
                  </a:path>
                </a:pathLst>
              </a:custGeom>
              <a:solidFill>
                <a:srgbClr val="FFC08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latin typeface="Arial" panose="020B0604020202020204" pitchFamily="34" charset="0"/>
                  <a:cs typeface="Arial" panose="020B0604020202020204" pitchFamily="34" charset="0"/>
                </a:endParaRPr>
              </a:p>
            </p:txBody>
          </p:sp>
          <p:sp>
            <p:nvSpPr>
              <p:cNvPr id="736" name="流程图: 终止 29">
                <a:extLst>
                  <a:ext uri="{FF2B5EF4-FFF2-40B4-BE49-F238E27FC236}">
                    <a16:creationId xmlns:a16="http://schemas.microsoft.com/office/drawing/2014/main" id="{BB150D5F-438F-453D-85E5-2761DF1C07DF}"/>
                  </a:ext>
                </a:extLst>
              </p:cNvPr>
              <p:cNvSpPr/>
              <p:nvPr/>
            </p:nvSpPr>
            <p:spPr>
              <a:xfrm>
                <a:off x="5684482" y="7905862"/>
                <a:ext cx="170084" cy="113390"/>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2245 w 21645"/>
                  <a:gd name="connsiteY0" fmla="*/ 0 h 21600"/>
                  <a:gd name="connsiteX1" fmla="*/ 18170 w 21645"/>
                  <a:gd name="connsiteY1" fmla="*/ 0 h 21600"/>
                  <a:gd name="connsiteX2" fmla="*/ 21645 w 21645"/>
                  <a:gd name="connsiteY2" fmla="*/ 10800 h 21600"/>
                  <a:gd name="connsiteX3" fmla="*/ 18170 w 21645"/>
                  <a:gd name="connsiteY3" fmla="*/ 21600 h 21600"/>
                  <a:gd name="connsiteX4" fmla="*/ 3520 w 21645"/>
                  <a:gd name="connsiteY4" fmla="*/ 21600 h 21600"/>
                  <a:gd name="connsiteX5" fmla="*/ 45 w 21645"/>
                  <a:gd name="connsiteY5" fmla="*/ 10800 h 21600"/>
                  <a:gd name="connsiteX6" fmla="*/ 2245 w 21645"/>
                  <a:gd name="connsiteY6" fmla="*/ 0 h 21600"/>
                  <a:gd name="connsiteX0" fmla="*/ 2201 w 21601"/>
                  <a:gd name="connsiteY0" fmla="*/ 0 h 21600"/>
                  <a:gd name="connsiteX1" fmla="*/ 18126 w 21601"/>
                  <a:gd name="connsiteY1" fmla="*/ 0 h 21600"/>
                  <a:gd name="connsiteX2" fmla="*/ 21601 w 21601"/>
                  <a:gd name="connsiteY2" fmla="*/ 10800 h 21600"/>
                  <a:gd name="connsiteX3" fmla="*/ 18126 w 21601"/>
                  <a:gd name="connsiteY3" fmla="*/ 21600 h 21600"/>
                  <a:gd name="connsiteX4" fmla="*/ 2292 w 21601"/>
                  <a:gd name="connsiteY4" fmla="*/ 20648 h 21600"/>
                  <a:gd name="connsiteX5" fmla="*/ 1 w 21601"/>
                  <a:gd name="connsiteY5" fmla="*/ 10800 h 21600"/>
                  <a:gd name="connsiteX6" fmla="*/ 2201 w 21601"/>
                  <a:gd name="connsiteY6" fmla="*/ 0 h 21600"/>
                  <a:gd name="connsiteX0" fmla="*/ 2201 w 21646"/>
                  <a:gd name="connsiteY0" fmla="*/ 0 h 21600"/>
                  <a:gd name="connsiteX1" fmla="*/ 18126 w 21646"/>
                  <a:gd name="connsiteY1" fmla="*/ 0 h 21600"/>
                  <a:gd name="connsiteX2" fmla="*/ 21601 w 21646"/>
                  <a:gd name="connsiteY2" fmla="*/ 10800 h 21600"/>
                  <a:gd name="connsiteX3" fmla="*/ 19401 w 21646"/>
                  <a:gd name="connsiteY3" fmla="*/ 21600 h 21600"/>
                  <a:gd name="connsiteX4" fmla="*/ 2292 w 21646"/>
                  <a:gd name="connsiteY4" fmla="*/ 20648 h 21600"/>
                  <a:gd name="connsiteX5" fmla="*/ 1 w 21646"/>
                  <a:gd name="connsiteY5" fmla="*/ 10800 h 21600"/>
                  <a:gd name="connsiteX6" fmla="*/ 2201 w 21646"/>
                  <a:gd name="connsiteY6" fmla="*/ 0 h 21600"/>
                  <a:gd name="connsiteX0" fmla="*/ 2201 w 21602"/>
                  <a:gd name="connsiteY0" fmla="*/ 0 h 21600"/>
                  <a:gd name="connsiteX1" fmla="*/ 19218 w 21602"/>
                  <a:gd name="connsiteY1" fmla="*/ 0 h 21600"/>
                  <a:gd name="connsiteX2" fmla="*/ 21601 w 21602"/>
                  <a:gd name="connsiteY2" fmla="*/ 10800 h 21600"/>
                  <a:gd name="connsiteX3" fmla="*/ 19401 w 21602"/>
                  <a:gd name="connsiteY3" fmla="*/ 21600 h 21600"/>
                  <a:gd name="connsiteX4" fmla="*/ 2292 w 21602"/>
                  <a:gd name="connsiteY4" fmla="*/ 20648 h 21600"/>
                  <a:gd name="connsiteX5" fmla="*/ 1 w 21602"/>
                  <a:gd name="connsiteY5" fmla="*/ 10800 h 21600"/>
                  <a:gd name="connsiteX6" fmla="*/ 2201 w 21602"/>
                  <a:gd name="connsiteY6" fmla="*/ 0 h 21600"/>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515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1814 w 21631"/>
                  <a:gd name="connsiteY0" fmla="*/ 119 h 20291"/>
                  <a:gd name="connsiteX1" fmla="*/ 19453 w 21631"/>
                  <a:gd name="connsiteY1" fmla="*/ 0 h 20291"/>
                  <a:gd name="connsiteX2" fmla="*/ 21631 w 21631"/>
                  <a:gd name="connsiteY2" fmla="*/ 10443 h 20291"/>
                  <a:gd name="connsiteX3" fmla="*/ 19545 w 21631"/>
                  <a:gd name="connsiteY3" fmla="*/ 19814 h 20291"/>
                  <a:gd name="connsiteX4" fmla="*/ 2322 w 21631"/>
                  <a:gd name="connsiteY4" fmla="*/ 20291 h 20291"/>
                  <a:gd name="connsiteX5" fmla="*/ 31 w 21631"/>
                  <a:gd name="connsiteY5" fmla="*/ 10443 h 20291"/>
                  <a:gd name="connsiteX6" fmla="*/ 1814 w 21631"/>
                  <a:gd name="connsiteY6" fmla="*/ 119 h 20291"/>
                  <a:gd name="connsiteX0" fmla="*/ 1809 w 21626"/>
                  <a:gd name="connsiteY0" fmla="*/ 119 h 20291"/>
                  <a:gd name="connsiteX1" fmla="*/ 19448 w 21626"/>
                  <a:gd name="connsiteY1" fmla="*/ 0 h 20291"/>
                  <a:gd name="connsiteX2" fmla="*/ 21626 w 21626"/>
                  <a:gd name="connsiteY2" fmla="*/ 10443 h 20291"/>
                  <a:gd name="connsiteX3" fmla="*/ 19540 w 21626"/>
                  <a:gd name="connsiteY3" fmla="*/ 19814 h 20291"/>
                  <a:gd name="connsiteX4" fmla="*/ 1661 w 21626"/>
                  <a:gd name="connsiteY4" fmla="*/ 20291 h 20291"/>
                  <a:gd name="connsiteX5" fmla="*/ 26 w 21626"/>
                  <a:gd name="connsiteY5" fmla="*/ 10443 h 20291"/>
                  <a:gd name="connsiteX6" fmla="*/ 1809 w 21626"/>
                  <a:gd name="connsiteY6" fmla="*/ 119 h 20291"/>
                  <a:gd name="connsiteX0" fmla="*/ 1809 w 21684"/>
                  <a:gd name="connsiteY0" fmla="*/ 119 h 20291"/>
                  <a:gd name="connsiteX1" fmla="*/ 19448 w 21684"/>
                  <a:gd name="connsiteY1" fmla="*/ 0 h 20291"/>
                  <a:gd name="connsiteX2" fmla="*/ 21626 w 21684"/>
                  <a:gd name="connsiteY2" fmla="*/ 10443 h 20291"/>
                  <a:gd name="connsiteX3" fmla="*/ 20017 w 21684"/>
                  <a:gd name="connsiteY3" fmla="*/ 19814 h 20291"/>
                  <a:gd name="connsiteX4" fmla="*/ 1661 w 21684"/>
                  <a:gd name="connsiteY4" fmla="*/ 20291 h 20291"/>
                  <a:gd name="connsiteX5" fmla="*/ 26 w 21684"/>
                  <a:gd name="connsiteY5" fmla="*/ 10443 h 20291"/>
                  <a:gd name="connsiteX6" fmla="*/ 1809 w 21684"/>
                  <a:gd name="connsiteY6" fmla="*/ 119 h 20291"/>
                  <a:gd name="connsiteX0" fmla="*/ 1809 w 21650"/>
                  <a:gd name="connsiteY0" fmla="*/ 119 h 20291"/>
                  <a:gd name="connsiteX1" fmla="*/ 19925 w 21650"/>
                  <a:gd name="connsiteY1" fmla="*/ 0 h 20291"/>
                  <a:gd name="connsiteX2" fmla="*/ 21626 w 21650"/>
                  <a:gd name="connsiteY2" fmla="*/ 10443 h 20291"/>
                  <a:gd name="connsiteX3" fmla="*/ 20017 w 21650"/>
                  <a:gd name="connsiteY3" fmla="*/ 19814 h 20291"/>
                  <a:gd name="connsiteX4" fmla="*/ 1661 w 21650"/>
                  <a:gd name="connsiteY4" fmla="*/ 20291 h 20291"/>
                  <a:gd name="connsiteX5" fmla="*/ 26 w 21650"/>
                  <a:gd name="connsiteY5" fmla="*/ 10443 h 20291"/>
                  <a:gd name="connsiteX6" fmla="*/ 1809 w 21650"/>
                  <a:gd name="connsiteY6" fmla="*/ 119 h 20291"/>
                  <a:gd name="connsiteX0" fmla="*/ 1809 w 21650"/>
                  <a:gd name="connsiteY0" fmla="*/ 119 h 20291"/>
                  <a:gd name="connsiteX1" fmla="*/ 19925 w 21650"/>
                  <a:gd name="connsiteY1" fmla="*/ 0 h 20291"/>
                  <a:gd name="connsiteX2" fmla="*/ 21626 w 21650"/>
                  <a:gd name="connsiteY2" fmla="*/ 10443 h 20291"/>
                  <a:gd name="connsiteX3" fmla="*/ 20017 w 21650"/>
                  <a:gd name="connsiteY3" fmla="*/ 20290 h 20291"/>
                  <a:gd name="connsiteX4" fmla="*/ 1661 w 21650"/>
                  <a:gd name="connsiteY4" fmla="*/ 20291 h 20291"/>
                  <a:gd name="connsiteX5" fmla="*/ 26 w 21650"/>
                  <a:gd name="connsiteY5" fmla="*/ 10443 h 20291"/>
                  <a:gd name="connsiteX6" fmla="*/ 1809 w 21650"/>
                  <a:gd name="connsiteY6" fmla="*/ 119 h 20291"/>
                  <a:gd name="connsiteX0" fmla="*/ 1809 w 21650"/>
                  <a:gd name="connsiteY0" fmla="*/ 119 h 20291"/>
                  <a:gd name="connsiteX1" fmla="*/ 19925 w 21650"/>
                  <a:gd name="connsiteY1" fmla="*/ 0 h 20291"/>
                  <a:gd name="connsiteX2" fmla="*/ 21626 w 21650"/>
                  <a:gd name="connsiteY2" fmla="*/ 10443 h 20291"/>
                  <a:gd name="connsiteX3" fmla="*/ 20017 w 21650"/>
                  <a:gd name="connsiteY3" fmla="*/ 20290 h 20291"/>
                  <a:gd name="connsiteX4" fmla="*/ 1661 w 21650"/>
                  <a:gd name="connsiteY4" fmla="*/ 20291 h 20291"/>
                  <a:gd name="connsiteX5" fmla="*/ 26 w 21650"/>
                  <a:gd name="connsiteY5" fmla="*/ 10443 h 20291"/>
                  <a:gd name="connsiteX6" fmla="*/ 1809 w 21650"/>
                  <a:gd name="connsiteY6" fmla="*/ 119 h 20291"/>
                  <a:gd name="connsiteX0" fmla="*/ 1826 w 21667"/>
                  <a:gd name="connsiteY0" fmla="*/ 119 h 20291"/>
                  <a:gd name="connsiteX1" fmla="*/ 19942 w 21667"/>
                  <a:gd name="connsiteY1" fmla="*/ 0 h 20291"/>
                  <a:gd name="connsiteX2" fmla="*/ 21643 w 21667"/>
                  <a:gd name="connsiteY2" fmla="*/ 10443 h 20291"/>
                  <a:gd name="connsiteX3" fmla="*/ 20034 w 21667"/>
                  <a:gd name="connsiteY3" fmla="*/ 20290 h 20291"/>
                  <a:gd name="connsiteX4" fmla="*/ 1678 w 21667"/>
                  <a:gd name="connsiteY4" fmla="*/ 20291 h 20291"/>
                  <a:gd name="connsiteX5" fmla="*/ 43 w 21667"/>
                  <a:gd name="connsiteY5" fmla="*/ 10443 h 20291"/>
                  <a:gd name="connsiteX6" fmla="*/ 1826 w 21667"/>
                  <a:gd name="connsiteY6" fmla="*/ 119 h 20291"/>
                  <a:gd name="connsiteX0" fmla="*/ 1796 w 21637"/>
                  <a:gd name="connsiteY0" fmla="*/ 119 h 20351"/>
                  <a:gd name="connsiteX1" fmla="*/ 19912 w 21637"/>
                  <a:gd name="connsiteY1" fmla="*/ 0 h 20351"/>
                  <a:gd name="connsiteX2" fmla="*/ 21613 w 21637"/>
                  <a:gd name="connsiteY2" fmla="*/ 10443 h 20351"/>
                  <a:gd name="connsiteX3" fmla="*/ 20004 w 21637"/>
                  <a:gd name="connsiteY3" fmla="*/ 20290 h 20351"/>
                  <a:gd name="connsiteX4" fmla="*/ 1648 w 21637"/>
                  <a:gd name="connsiteY4" fmla="*/ 20291 h 20351"/>
                  <a:gd name="connsiteX5" fmla="*/ 13 w 21637"/>
                  <a:gd name="connsiteY5" fmla="*/ 10443 h 20351"/>
                  <a:gd name="connsiteX6" fmla="*/ 1796 w 21637"/>
                  <a:gd name="connsiteY6" fmla="*/ 119 h 20351"/>
                  <a:gd name="connsiteX0" fmla="*/ 1796 w 21637"/>
                  <a:gd name="connsiteY0" fmla="*/ 119 h 20351"/>
                  <a:gd name="connsiteX1" fmla="*/ 19912 w 21637"/>
                  <a:gd name="connsiteY1" fmla="*/ 0 h 20351"/>
                  <a:gd name="connsiteX2" fmla="*/ 21613 w 21637"/>
                  <a:gd name="connsiteY2" fmla="*/ 10443 h 20351"/>
                  <a:gd name="connsiteX3" fmla="*/ 20004 w 21637"/>
                  <a:gd name="connsiteY3" fmla="*/ 20290 h 20351"/>
                  <a:gd name="connsiteX4" fmla="*/ 1648 w 21637"/>
                  <a:gd name="connsiteY4" fmla="*/ 20291 h 20351"/>
                  <a:gd name="connsiteX5" fmla="*/ 13 w 21637"/>
                  <a:gd name="connsiteY5" fmla="*/ 10443 h 20351"/>
                  <a:gd name="connsiteX6" fmla="*/ 1796 w 21637"/>
                  <a:gd name="connsiteY6" fmla="*/ 119 h 20351"/>
                  <a:gd name="connsiteX0" fmla="*/ 1796 w 21637"/>
                  <a:gd name="connsiteY0" fmla="*/ 119 h 20351"/>
                  <a:gd name="connsiteX1" fmla="*/ 19912 w 21637"/>
                  <a:gd name="connsiteY1" fmla="*/ 0 h 20351"/>
                  <a:gd name="connsiteX2" fmla="*/ 21613 w 21637"/>
                  <a:gd name="connsiteY2" fmla="*/ 10443 h 20351"/>
                  <a:gd name="connsiteX3" fmla="*/ 20004 w 21637"/>
                  <a:gd name="connsiteY3" fmla="*/ 20290 h 20351"/>
                  <a:gd name="connsiteX4" fmla="*/ 1648 w 21637"/>
                  <a:gd name="connsiteY4" fmla="*/ 20291 h 20351"/>
                  <a:gd name="connsiteX5" fmla="*/ 13 w 21637"/>
                  <a:gd name="connsiteY5" fmla="*/ 10443 h 20351"/>
                  <a:gd name="connsiteX6" fmla="*/ 1796 w 21637"/>
                  <a:gd name="connsiteY6" fmla="*/ 119 h 20351"/>
                  <a:gd name="connsiteX0" fmla="*/ 1786 w 21627"/>
                  <a:gd name="connsiteY0" fmla="*/ 119 h 20354"/>
                  <a:gd name="connsiteX1" fmla="*/ 19902 w 21627"/>
                  <a:gd name="connsiteY1" fmla="*/ 0 h 20354"/>
                  <a:gd name="connsiteX2" fmla="*/ 21603 w 21627"/>
                  <a:gd name="connsiteY2" fmla="*/ 10443 h 20354"/>
                  <a:gd name="connsiteX3" fmla="*/ 19994 w 21627"/>
                  <a:gd name="connsiteY3" fmla="*/ 20290 h 20354"/>
                  <a:gd name="connsiteX4" fmla="*/ 1638 w 21627"/>
                  <a:gd name="connsiteY4" fmla="*/ 20291 h 20354"/>
                  <a:gd name="connsiteX5" fmla="*/ 3 w 21627"/>
                  <a:gd name="connsiteY5" fmla="*/ 10443 h 20354"/>
                  <a:gd name="connsiteX6" fmla="*/ 1786 w 21627"/>
                  <a:gd name="connsiteY6" fmla="*/ 119 h 20354"/>
                  <a:gd name="connsiteX0" fmla="*/ 1800 w 21641"/>
                  <a:gd name="connsiteY0" fmla="*/ 119 h 20362"/>
                  <a:gd name="connsiteX1" fmla="*/ 19916 w 21641"/>
                  <a:gd name="connsiteY1" fmla="*/ 0 h 20362"/>
                  <a:gd name="connsiteX2" fmla="*/ 21617 w 21641"/>
                  <a:gd name="connsiteY2" fmla="*/ 10443 h 20362"/>
                  <a:gd name="connsiteX3" fmla="*/ 20008 w 21641"/>
                  <a:gd name="connsiteY3" fmla="*/ 20290 h 20362"/>
                  <a:gd name="connsiteX4" fmla="*/ 1652 w 21641"/>
                  <a:gd name="connsiteY4" fmla="*/ 20291 h 20362"/>
                  <a:gd name="connsiteX5" fmla="*/ 17 w 21641"/>
                  <a:gd name="connsiteY5" fmla="*/ 10443 h 20362"/>
                  <a:gd name="connsiteX6" fmla="*/ 1800 w 21641"/>
                  <a:gd name="connsiteY6" fmla="*/ 119 h 20362"/>
                  <a:gd name="connsiteX0" fmla="*/ 1789 w 21630"/>
                  <a:gd name="connsiteY0" fmla="*/ 119 h 20472"/>
                  <a:gd name="connsiteX1" fmla="*/ 19905 w 21630"/>
                  <a:gd name="connsiteY1" fmla="*/ 0 h 20472"/>
                  <a:gd name="connsiteX2" fmla="*/ 21606 w 21630"/>
                  <a:gd name="connsiteY2" fmla="*/ 10443 h 20472"/>
                  <a:gd name="connsiteX3" fmla="*/ 19997 w 21630"/>
                  <a:gd name="connsiteY3" fmla="*/ 20290 h 20472"/>
                  <a:gd name="connsiteX4" fmla="*/ 1641 w 21630"/>
                  <a:gd name="connsiteY4" fmla="*/ 20291 h 20472"/>
                  <a:gd name="connsiteX5" fmla="*/ 6 w 21630"/>
                  <a:gd name="connsiteY5" fmla="*/ 10443 h 20472"/>
                  <a:gd name="connsiteX6" fmla="*/ 1789 w 21630"/>
                  <a:gd name="connsiteY6" fmla="*/ 119 h 20472"/>
                  <a:gd name="connsiteX0" fmla="*/ 1784 w 21625"/>
                  <a:gd name="connsiteY0" fmla="*/ 119 h 20472"/>
                  <a:gd name="connsiteX1" fmla="*/ 19900 w 21625"/>
                  <a:gd name="connsiteY1" fmla="*/ 0 h 20472"/>
                  <a:gd name="connsiteX2" fmla="*/ 21601 w 21625"/>
                  <a:gd name="connsiteY2" fmla="*/ 10443 h 20472"/>
                  <a:gd name="connsiteX3" fmla="*/ 19992 w 21625"/>
                  <a:gd name="connsiteY3" fmla="*/ 20290 h 20472"/>
                  <a:gd name="connsiteX4" fmla="*/ 1636 w 21625"/>
                  <a:gd name="connsiteY4" fmla="*/ 20291 h 20472"/>
                  <a:gd name="connsiteX5" fmla="*/ 1 w 21625"/>
                  <a:gd name="connsiteY5" fmla="*/ 10443 h 20472"/>
                  <a:gd name="connsiteX6" fmla="*/ 1784 w 21625"/>
                  <a:gd name="connsiteY6" fmla="*/ 119 h 20472"/>
                  <a:gd name="connsiteX0" fmla="*/ 1784 w 21625"/>
                  <a:gd name="connsiteY0" fmla="*/ 119 h 20301"/>
                  <a:gd name="connsiteX1" fmla="*/ 19900 w 21625"/>
                  <a:gd name="connsiteY1" fmla="*/ 0 h 20301"/>
                  <a:gd name="connsiteX2" fmla="*/ 21601 w 21625"/>
                  <a:gd name="connsiteY2" fmla="*/ 10443 h 20301"/>
                  <a:gd name="connsiteX3" fmla="*/ 19992 w 21625"/>
                  <a:gd name="connsiteY3" fmla="*/ 20290 h 20301"/>
                  <a:gd name="connsiteX4" fmla="*/ 1636 w 21625"/>
                  <a:gd name="connsiteY4" fmla="*/ 20291 h 20301"/>
                  <a:gd name="connsiteX5" fmla="*/ 1 w 21625"/>
                  <a:gd name="connsiteY5" fmla="*/ 10443 h 20301"/>
                  <a:gd name="connsiteX6" fmla="*/ 1784 w 21625"/>
                  <a:gd name="connsiteY6" fmla="*/ 119 h 20301"/>
                  <a:gd name="connsiteX0" fmla="*/ 1784 w 21625"/>
                  <a:gd name="connsiteY0" fmla="*/ 119 h 20301"/>
                  <a:gd name="connsiteX1" fmla="*/ 19900 w 21625"/>
                  <a:gd name="connsiteY1" fmla="*/ 0 h 20301"/>
                  <a:gd name="connsiteX2" fmla="*/ 21601 w 21625"/>
                  <a:gd name="connsiteY2" fmla="*/ 10443 h 20301"/>
                  <a:gd name="connsiteX3" fmla="*/ 19992 w 21625"/>
                  <a:gd name="connsiteY3" fmla="*/ 20290 h 20301"/>
                  <a:gd name="connsiteX4" fmla="*/ 1636 w 21625"/>
                  <a:gd name="connsiteY4" fmla="*/ 20291 h 20301"/>
                  <a:gd name="connsiteX5" fmla="*/ 1 w 21625"/>
                  <a:gd name="connsiteY5" fmla="*/ 10443 h 20301"/>
                  <a:gd name="connsiteX6" fmla="*/ 1784 w 21625"/>
                  <a:gd name="connsiteY6" fmla="*/ 119 h 20301"/>
                  <a:gd name="connsiteX0" fmla="*/ 1784 w 21625"/>
                  <a:gd name="connsiteY0" fmla="*/ 119 h 20301"/>
                  <a:gd name="connsiteX1" fmla="*/ 19900 w 21625"/>
                  <a:gd name="connsiteY1" fmla="*/ 0 h 20301"/>
                  <a:gd name="connsiteX2" fmla="*/ 21601 w 21625"/>
                  <a:gd name="connsiteY2" fmla="*/ 10443 h 20301"/>
                  <a:gd name="connsiteX3" fmla="*/ 19992 w 21625"/>
                  <a:gd name="connsiteY3" fmla="*/ 20290 h 20301"/>
                  <a:gd name="connsiteX4" fmla="*/ 1636 w 21625"/>
                  <a:gd name="connsiteY4" fmla="*/ 20291 h 20301"/>
                  <a:gd name="connsiteX5" fmla="*/ 1 w 21625"/>
                  <a:gd name="connsiteY5" fmla="*/ 10443 h 20301"/>
                  <a:gd name="connsiteX6" fmla="*/ 1784 w 21625"/>
                  <a:gd name="connsiteY6" fmla="*/ 119 h 20301"/>
                  <a:gd name="connsiteX0" fmla="*/ 1784 w 21625"/>
                  <a:gd name="connsiteY0" fmla="*/ 119 h 20293"/>
                  <a:gd name="connsiteX1" fmla="*/ 19900 w 21625"/>
                  <a:gd name="connsiteY1" fmla="*/ 0 h 20293"/>
                  <a:gd name="connsiteX2" fmla="*/ 21601 w 21625"/>
                  <a:gd name="connsiteY2" fmla="*/ 10443 h 20293"/>
                  <a:gd name="connsiteX3" fmla="*/ 19992 w 21625"/>
                  <a:gd name="connsiteY3" fmla="*/ 20290 h 20293"/>
                  <a:gd name="connsiteX4" fmla="*/ 1636 w 21625"/>
                  <a:gd name="connsiteY4" fmla="*/ 20291 h 20293"/>
                  <a:gd name="connsiteX5" fmla="*/ 1 w 21625"/>
                  <a:gd name="connsiteY5" fmla="*/ 10443 h 20293"/>
                  <a:gd name="connsiteX6" fmla="*/ 1784 w 21625"/>
                  <a:gd name="connsiteY6" fmla="*/ 119 h 20293"/>
                  <a:gd name="connsiteX0" fmla="*/ 1785 w 21626"/>
                  <a:gd name="connsiteY0" fmla="*/ 119 h 20293"/>
                  <a:gd name="connsiteX1" fmla="*/ 19901 w 21626"/>
                  <a:gd name="connsiteY1" fmla="*/ 0 h 20293"/>
                  <a:gd name="connsiteX2" fmla="*/ 21602 w 21626"/>
                  <a:gd name="connsiteY2" fmla="*/ 10443 h 20293"/>
                  <a:gd name="connsiteX3" fmla="*/ 19993 w 21626"/>
                  <a:gd name="connsiteY3" fmla="*/ 20290 h 20293"/>
                  <a:gd name="connsiteX4" fmla="*/ 1637 w 21626"/>
                  <a:gd name="connsiteY4" fmla="*/ 20291 h 20293"/>
                  <a:gd name="connsiteX5" fmla="*/ 2 w 21626"/>
                  <a:gd name="connsiteY5" fmla="*/ 10443 h 20293"/>
                  <a:gd name="connsiteX6" fmla="*/ 1785 w 21626"/>
                  <a:gd name="connsiteY6" fmla="*/ 119 h 20293"/>
                  <a:gd name="connsiteX0" fmla="*/ 1784 w 21625"/>
                  <a:gd name="connsiteY0" fmla="*/ 119 h 20293"/>
                  <a:gd name="connsiteX1" fmla="*/ 19900 w 21625"/>
                  <a:gd name="connsiteY1" fmla="*/ 0 h 20293"/>
                  <a:gd name="connsiteX2" fmla="*/ 21601 w 21625"/>
                  <a:gd name="connsiteY2" fmla="*/ 10443 h 20293"/>
                  <a:gd name="connsiteX3" fmla="*/ 19992 w 21625"/>
                  <a:gd name="connsiteY3" fmla="*/ 20290 h 20293"/>
                  <a:gd name="connsiteX4" fmla="*/ 1636 w 21625"/>
                  <a:gd name="connsiteY4" fmla="*/ 20291 h 20293"/>
                  <a:gd name="connsiteX5" fmla="*/ 1 w 21625"/>
                  <a:gd name="connsiteY5" fmla="*/ 10443 h 20293"/>
                  <a:gd name="connsiteX6" fmla="*/ 1784 w 21625"/>
                  <a:gd name="connsiteY6" fmla="*/ 119 h 20293"/>
                  <a:gd name="connsiteX0" fmla="*/ 1631 w 21625"/>
                  <a:gd name="connsiteY0" fmla="*/ 119 h 20292"/>
                  <a:gd name="connsiteX1" fmla="*/ 19900 w 21625"/>
                  <a:gd name="connsiteY1" fmla="*/ 0 h 20292"/>
                  <a:gd name="connsiteX2" fmla="*/ 21601 w 21625"/>
                  <a:gd name="connsiteY2" fmla="*/ 10443 h 20292"/>
                  <a:gd name="connsiteX3" fmla="*/ 19992 w 21625"/>
                  <a:gd name="connsiteY3" fmla="*/ 20290 h 20292"/>
                  <a:gd name="connsiteX4" fmla="*/ 1636 w 21625"/>
                  <a:gd name="connsiteY4" fmla="*/ 20291 h 20292"/>
                  <a:gd name="connsiteX5" fmla="*/ 1 w 21625"/>
                  <a:gd name="connsiteY5" fmla="*/ 10443 h 20292"/>
                  <a:gd name="connsiteX6" fmla="*/ 1631 w 21625"/>
                  <a:gd name="connsiteY6" fmla="*/ 119 h 20292"/>
                  <a:gd name="connsiteX0" fmla="*/ 1631 w 21625"/>
                  <a:gd name="connsiteY0" fmla="*/ 119 h 20293"/>
                  <a:gd name="connsiteX1" fmla="*/ 19900 w 21625"/>
                  <a:gd name="connsiteY1" fmla="*/ 0 h 20293"/>
                  <a:gd name="connsiteX2" fmla="*/ 21601 w 21625"/>
                  <a:gd name="connsiteY2" fmla="*/ 10443 h 20293"/>
                  <a:gd name="connsiteX3" fmla="*/ 19992 w 21625"/>
                  <a:gd name="connsiteY3" fmla="*/ 20290 h 20293"/>
                  <a:gd name="connsiteX4" fmla="*/ 1636 w 21625"/>
                  <a:gd name="connsiteY4" fmla="*/ 20291 h 20293"/>
                  <a:gd name="connsiteX5" fmla="*/ 1 w 21625"/>
                  <a:gd name="connsiteY5" fmla="*/ 10443 h 20293"/>
                  <a:gd name="connsiteX6" fmla="*/ 1631 w 21625"/>
                  <a:gd name="connsiteY6" fmla="*/ 119 h 20293"/>
                  <a:gd name="connsiteX0" fmla="*/ 1631 w 21645"/>
                  <a:gd name="connsiteY0" fmla="*/ 119 h 20293"/>
                  <a:gd name="connsiteX1" fmla="*/ 19900 w 21645"/>
                  <a:gd name="connsiteY1" fmla="*/ 0 h 20293"/>
                  <a:gd name="connsiteX2" fmla="*/ 21601 w 21645"/>
                  <a:gd name="connsiteY2" fmla="*/ 10443 h 20293"/>
                  <a:gd name="connsiteX3" fmla="*/ 20069 w 21645"/>
                  <a:gd name="connsiteY3" fmla="*/ 20290 h 20293"/>
                  <a:gd name="connsiteX4" fmla="*/ 1636 w 21645"/>
                  <a:gd name="connsiteY4" fmla="*/ 20291 h 20293"/>
                  <a:gd name="connsiteX5" fmla="*/ 1 w 21645"/>
                  <a:gd name="connsiteY5" fmla="*/ 10443 h 20293"/>
                  <a:gd name="connsiteX6" fmla="*/ 1631 w 21645"/>
                  <a:gd name="connsiteY6" fmla="*/ 119 h 20293"/>
                  <a:gd name="connsiteX0" fmla="*/ 1631 w 21602"/>
                  <a:gd name="connsiteY0" fmla="*/ 119 h 20293"/>
                  <a:gd name="connsiteX1" fmla="*/ 19900 w 21602"/>
                  <a:gd name="connsiteY1" fmla="*/ 0 h 20293"/>
                  <a:gd name="connsiteX2" fmla="*/ 21601 w 21602"/>
                  <a:gd name="connsiteY2" fmla="*/ 10443 h 20293"/>
                  <a:gd name="connsiteX3" fmla="*/ 20069 w 21602"/>
                  <a:gd name="connsiteY3" fmla="*/ 20290 h 20293"/>
                  <a:gd name="connsiteX4" fmla="*/ 1636 w 21602"/>
                  <a:gd name="connsiteY4" fmla="*/ 20291 h 20293"/>
                  <a:gd name="connsiteX5" fmla="*/ 1 w 21602"/>
                  <a:gd name="connsiteY5" fmla="*/ 10443 h 20293"/>
                  <a:gd name="connsiteX6" fmla="*/ 1631 w 21602"/>
                  <a:gd name="connsiteY6" fmla="*/ 119 h 20293"/>
                  <a:gd name="connsiteX0" fmla="*/ 1631 w 21602"/>
                  <a:gd name="connsiteY0" fmla="*/ 119 h 20293"/>
                  <a:gd name="connsiteX1" fmla="*/ 19900 w 21602"/>
                  <a:gd name="connsiteY1" fmla="*/ 0 h 20293"/>
                  <a:gd name="connsiteX2" fmla="*/ 21601 w 21602"/>
                  <a:gd name="connsiteY2" fmla="*/ 10443 h 20293"/>
                  <a:gd name="connsiteX3" fmla="*/ 20069 w 21602"/>
                  <a:gd name="connsiteY3" fmla="*/ 20290 h 20293"/>
                  <a:gd name="connsiteX4" fmla="*/ 1636 w 21602"/>
                  <a:gd name="connsiteY4" fmla="*/ 20291 h 20293"/>
                  <a:gd name="connsiteX5" fmla="*/ 1 w 21602"/>
                  <a:gd name="connsiteY5" fmla="*/ 10443 h 20293"/>
                  <a:gd name="connsiteX6" fmla="*/ 1631 w 21602"/>
                  <a:gd name="connsiteY6" fmla="*/ 119 h 20293"/>
                  <a:gd name="connsiteX0" fmla="*/ 1631 w 21601"/>
                  <a:gd name="connsiteY0" fmla="*/ 119 h 20293"/>
                  <a:gd name="connsiteX1" fmla="*/ 19900 w 21601"/>
                  <a:gd name="connsiteY1" fmla="*/ 0 h 20293"/>
                  <a:gd name="connsiteX2" fmla="*/ 21601 w 21601"/>
                  <a:gd name="connsiteY2" fmla="*/ 10443 h 20293"/>
                  <a:gd name="connsiteX3" fmla="*/ 20069 w 21601"/>
                  <a:gd name="connsiteY3" fmla="*/ 20290 h 20293"/>
                  <a:gd name="connsiteX4" fmla="*/ 1636 w 21601"/>
                  <a:gd name="connsiteY4" fmla="*/ 20291 h 20293"/>
                  <a:gd name="connsiteX5" fmla="*/ 1 w 21601"/>
                  <a:gd name="connsiteY5" fmla="*/ 10443 h 20293"/>
                  <a:gd name="connsiteX6" fmla="*/ 1631 w 21601"/>
                  <a:gd name="connsiteY6" fmla="*/ 119 h 20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1" h="20293">
                    <a:moveTo>
                      <a:pt x="1631" y="119"/>
                    </a:moveTo>
                    <a:lnTo>
                      <a:pt x="19900" y="0"/>
                    </a:lnTo>
                    <a:cubicBezTo>
                      <a:pt x="20976" y="204"/>
                      <a:pt x="21599" y="4205"/>
                      <a:pt x="21601" y="10443"/>
                    </a:cubicBezTo>
                    <a:cubicBezTo>
                      <a:pt x="21603" y="16681"/>
                      <a:pt x="21145" y="20086"/>
                      <a:pt x="20069" y="20290"/>
                    </a:cubicBezTo>
                    <a:lnTo>
                      <a:pt x="1636" y="20291"/>
                    </a:lnTo>
                    <a:cubicBezTo>
                      <a:pt x="599" y="20393"/>
                      <a:pt x="28" y="17477"/>
                      <a:pt x="1" y="10443"/>
                    </a:cubicBezTo>
                    <a:cubicBezTo>
                      <a:pt x="-26" y="3409"/>
                      <a:pt x="568" y="375"/>
                      <a:pt x="1631" y="119"/>
                    </a:cubicBezTo>
                    <a:close/>
                  </a:path>
                </a:pathLst>
              </a:custGeom>
              <a:solidFill>
                <a:srgbClr val="F05F79"/>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latin typeface="Arial" panose="020B0604020202020204" pitchFamily="34" charset="0"/>
                  <a:cs typeface="Arial" panose="020B0604020202020204" pitchFamily="34" charset="0"/>
                </a:endParaRPr>
              </a:p>
            </p:txBody>
          </p:sp>
          <p:cxnSp>
            <p:nvCxnSpPr>
              <p:cNvPr id="738" name="直接箭头连接符 737">
                <a:extLst>
                  <a:ext uri="{FF2B5EF4-FFF2-40B4-BE49-F238E27FC236}">
                    <a16:creationId xmlns:a16="http://schemas.microsoft.com/office/drawing/2014/main" id="{42F9EF8D-FC90-48A4-A848-2BAFBE8EE113}"/>
                  </a:ext>
                </a:extLst>
              </p:cNvPr>
              <p:cNvCxnSpPr>
                <a:cxnSpLocks/>
              </p:cNvCxnSpPr>
              <p:nvPr/>
            </p:nvCxnSpPr>
            <p:spPr>
              <a:xfrm>
                <a:off x="5017461" y="7821529"/>
                <a:ext cx="108462" cy="0"/>
              </a:xfrm>
              <a:prstGeom prst="straightConnector1">
                <a:avLst/>
              </a:prstGeom>
              <a:ln w="15875">
                <a:solidFill>
                  <a:schemeClr val="bg1">
                    <a:lumMod val="50000"/>
                  </a:schemeClr>
                </a:solidFill>
                <a:tailEnd type="triangle" w="sm" len="med"/>
              </a:ln>
            </p:spPr>
            <p:style>
              <a:lnRef idx="1">
                <a:schemeClr val="accent1"/>
              </a:lnRef>
              <a:fillRef idx="0">
                <a:schemeClr val="accent1"/>
              </a:fillRef>
              <a:effectRef idx="0">
                <a:schemeClr val="accent1"/>
              </a:effectRef>
              <a:fontRef idx="minor">
                <a:schemeClr val="tx1"/>
              </a:fontRef>
            </p:style>
          </p:cxnSp>
          <p:cxnSp>
            <p:nvCxnSpPr>
              <p:cNvPr id="739" name="直接箭头连接符 738">
                <a:extLst>
                  <a:ext uri="{FF2B5EF4-FFF2-40B4-BE49-F238E27FC236}">
                    <a16:creationId xmlns:a16="http://schemas.microsoft.com/office/drawing/2014/main" id="{E2720574-FFC8-4C68-B07A-B8F1F8965AEE}"/>
                  </a:ext>
                </a:extLst>
              </p:cNvPr>
              <p:cNvCxnSpPr>
                <a:cxnSpLocks/>
              </p:cNvCxnSpPr>
              <p:nvPr/>
            </p:nvCxnSpPr>
            <p:spPr>
              <a:xfrm>
                <a:off x="5077102" y="7851011"/>
                <a:ext cx="108462" cy="0"/>
              </a:xfrm>
              <a:prstGeom prst="straightConnector1">
                <a:avLst/>
              </a:prstGeom>
              <a:ln w="15875">
                <a:solidFill>
                  <a:schemeClr val="bg1">
                    <a:lumMod val="50000"/>
                  </a:schemeClr>
                </a:solidFill>
                <a:tailEnd type="triangle" w="sm" len="med"/>
              </a:ln>
            </p:spPr>
            <p:style>
              <a:lnRef idx="1">
                <a:schemeClr val="accent1"/>
              </a:lnRef>
              <a:fillRef idx="0">
                <a:schemeClr val="accent1"/>
              </a:fillRef>
              <a:effectRef idx="0">
                <a:schemeClr val="accent1"/>
              </a:effectRef>
              <a:fontRef idx="minor">
                <a:schemeClr val="tx1"/>
              </a:fontRef>
            </p:style>
          </p:cxnSp>
          <p:sp>
            <p:nvSpPr>
              <p:cNvPr id="397" name="文本框 396">
                <a:extLst>
                  <a:ext uri="{FF2B5EF4-FFF2-40B4-BE49-F238E27FC236}">
                    <a16:creationId xmlns:a16="http://schemas.microsoft.com/office/drawing/2014/main" id="{C3BA87FB-5AEC-DC76-B152-14CAA1FC9140}"/>
                  </a:ext>
                </a:extLst>
              </p:cNvPr>
              <p:cNvSpPr txBox="1"/>
              <p:nvPr/>
            </p:nvSpPr>
            <p:spPr>
              <a:xfrm>
                <a:off x="4942208" y="7966754"/>
                <a:ext cx="610484" cy="230832"/>
              </a:xfrm>
              <a:prstGeom prst="rect">
                <a:avLst/>
              </a:prstGeom>
              <a:noFill/>
            </p:spPr>
            <p:txBody>
              <a:bodyPr wrap="square" rtlCol="0">
                <a:spAutoFit/>
              </a:bodyPr>
              <a:lstStyle/>
              <a:p>
                <a:r>
                  <a:rPr lang="en-US" altLang="zh-CN" sz="900" i="1" dirty="0">
                    <a:latin typeface="Arial" panose="020B0604020202020204" pitchFamily="34" charset="0"/>
                    <a:cs typeface="Arial" panose="020B0604020202020204" pitchFamily="34" charset="0"/>
                  </a:rPr>
                  <a:t>5’ exon</a:t>
                </a:r>
                <a:endParaRPr lang="en-GB" sz="900" i="1" dirty="0">
                  <a:latin typeface="Arial" panose="020B0604020202020204" pitchFamily="34" charset="0"/>
                  <a:cs typeface="Arial" panose="020B0604020202020204" pitchFamily="34" charset="0"/>
                </a:endParaRPr>
              </a:p>
            </p:txBody>
          </p:sp>
          <p:sp>
            <p:nvSpPr>
              <p:cNvPr id="405" name="文本框 404">
                <a:extLst>
                  <a:ext uri="{FF2B5EF4-FFF2-40B4-BE49-F238E27FC236}">
                    <a16:creationId xmlns:a16="http://schemas.microsoft.com/office/drawing/2014/main" id="{1DA1D742-87D9-C603-7897-394B24FD449B}"/>
                  </a:ext>
                </a:extLst>
              </p:cNvPr>
              <p:cNvSpPr txBox="1"/>
              <p:nvPr/>
            </p:nvSpPr>
            <p:spPr>
              <a:xfrm>
                <a:off x="5544638" y="7967570"/>
                <a:ext cx="418359" cy="230832"/>
              </a:xfrm>
              <a:prstGeom prst="rect">
                <a:avLst/>
              </a:prstGeom>
              <a:noFill/>
            </p:spPr>
            <p:txBody>
              <a:bodyPr wrap="square" rtlCol="0">
                <a:spAutoFit/>
              </a:bodyPr>
              <a:lstStyle/>
              <a:p>
                <a:r>
                  <a:rPr lang="en-US" altLang="zh-CN" sz="900" dirty="0">
                    <a:latin typeface="Arial" panose="020B0604020202020204" pitchFamily="34" charset="0"/>
                    <a:cs typeface="Arial" panose="020B0604020202020204" pitchFamily="34" charset="0"/>
                  </a:rPr>
                  <a:t>SA2</a:t>
                </a:r>
                <a:endParaRPr lang="en-GB" sz="900" dirty="0">
                  <a:latin typeface="Arial" panose="020B0604020202020204" pitchFamily="34" charset="0"/>
                  <a:cs typeface="Arial" panose="020B0604020202020204" pitchFamily="34" charset="0"/>
                </a:endParaRPr>
              </a:p>
            </p:txBody>
          </p:sp>
          <p:sp>
            <p:nvSpPr>
              <p:cNvPr id="384" name="文本框 383">
                <a:extLst>
                  <a:ext uri="{FF2B5EF4-FFF2-40B4-BE49-F238E27FC236}">
                    <a16:creationId xmlns:a16="http://schemas.microsoft.com/office/drawing/2014/main" id="{71735083-C65F-AFD8-4576-58B06F489DEB}"/>
                  </a:ext>
                </a:extLst>
              </p:cNvPr>
              <p:cNvSpPr txBox="1"/>
              <p:nvPr/>
            </p:nvSpPr>
            <p:spPr>
              <a:xfrm>
                <a:off x="5788933" y="7975340"/>
                <a:ext cx="554452" cy="230832"/>
              </a:xfrm>
              <a:prstGeom prst="rect">
                <a:avLst/>
              </a:prstGeom>
              <a:noFill/>
            </p:spPr>
            <p:txBody>
              <a:bodyPr wrap="square" rtlCol="0">
                <a:spAutoFit/>
              </a:bodyPr>
              <a:lstStyle/>
              <a:p>
                <a:r>
                  <a:rPr lang="en-US" altLang="zh-CN" sz="900" i="1" dirty="0">
                    <a:latin typeface="Arial" panose="020B0604020202020204" pitchFamily="34" charset="0"/>
                    <a:cs typeface="Arial" panose="020B0604020202020204" pitchFamily="34" charset="0"/>
                  </a:rPr>
                  <a:t>3’exon</a:t>
                </a:r>
                <a:endParaRPr lang="en-GB" sz="900" i="1" dirty="0">
                  <a:latin typeface="Arial" panose="020B0604020202020204" pitchFamily="34" charset="0"/>
                  <a:cs typeface="Arial" panose="020B0604020202020204" pitchFamily="34" charset="0"/>
                </a:endParaRPr>
              </a:p>
            </p:txBody>
          </p:sp>
        </p:grpSp>
        <p:cxnSp>
          <p:nvCxnSpPr>
            <p:cNvPr id="156" name="直接连接符 155">
              <a:extLst>
                <a:ext uri="{FF2B5EF4-FFF2-40B4-BE49-F238E27FC236}">
                  <a16:creationId xmlns:a16="http://schemas.microsoft.com/office/drawing/2014/main" id="{7B67A821-E37D-50CC-2A14-10AD9EFFD784}"/>
                </a:ext>
              </a:extLst>
            </p:cNvPr>
            <p:cNvCxnSpPr>
              <a:cxnSpLocks/>
            </p:cNvCxnSpPr>
            <p:nvPr/>
          </p:nvCxnSpPr>
          <p:spPr>
            <a:xfrm>
              <a:off x="4751371" y="7102448"/>
              <a:ext cx="2520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57" name="文本框 156">
              <a:extLst>
                <a:ext uri="{FF2B5EF4-FFF2-40B4-BE49-F238E27FC236}">
                  <a16:creationId xmlns:a16="http://schemas.microsoft.com/office/drawing/2014/main" id="{AB407F92-CEF6-4DBC-AB18-74C3E06B097B}"/>
                </a:ext>
              </a:extLst>
            </p:cNvPr>
            <p:cNvSpPr txBox="1"/>
            <p:nvPr/>
          </p:nvSpPr>
          <p:spPr>
            <a:xfrm>
              <a:off x="4472180" y="7089726"/>
              <a:ext cx="909205" cy="230832"/>
            </a:xfrm>
            <a:prstGeom prst="rect">
              <a:avLst/>
            </a:prstGeom>
            <a:noFill/>
          </p:spPr>
          <p:txBody>
            <a:bodyPr wrap="square" rtlCol="0">
              <a:spAutoFit/>
            </a:bodyPr>
            <a:lstStyle/>
            <a:p>
              <a:r>
                <a:rPr lang="en-US" sz="900" dirty="0">
                  <a:latin typeface="Arial" panose="020B0604020202020204" pitchFamily="34" charset="0"/>
                  <a:cs typeface="Arial" panose="020B0604020202020204" pitchFamily="34" charset="0"/>
                </a:rPr>
                <a:t>Splicing trap</a:t>
              </a:r>
              <a:endParaRPr lang="en-GB" sz="900" dirty="0">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3105811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形状 8">
            <a:extLst>
              <a:ext uri="{FF2B5EF4-FFF2-40B4-BE49-F238E27FC236}">
                <a16:creationId xmlns:a16="http://schemas.microsoft.com/office/drawing/2014/main" id="{72C7FA9F-E92A-4B77-A99C-18DEB6FE8D3B}"/>
              </a:ext>
            </a:extLst>
          </p:cNvPr>
          <p:cNvSpPr/>
          <p:nvPr/>
        </p:nvSpPr>
        <p:spPr>
          <a:xfrm>
            <a:off x="1640119" y="534651"/>
            <a:ext cx="1800041" cy="192920"/>
          </a:xfrm>
          <a:custGeom>
            <a:avLst/>
            <a:gdLst>
              <a:gd name="connsiteX0" fmla="*/ 0 w 2788920"/>
              <a:gd name="connsiteY0" fmla="*/ 563617 h 635607"/>
              <a:gd name="connsiteX1" fmla="*/ 1089660 w 2788920"/>
              <a:gd name="connsiteY1" fmla="*/ 555997 h 635607"/>
              <a:gd name="connsiteX2" fmla="*/ 1234440 w 2788920"/>
              <a:gd name="connsiteY2" fmla="*/ 129277 h 635607"/>
              <a:gd name="connsiteX3" fmla="*/ 1074420 w 2788920"/>
              <a:gd name="connsiteY3" fmla="*/ 159757 h 635607"/>
              <a:gd name="connsiteX4" fmla="*/ 1066800 w 2788920"/>
              <a:gd name="connsiteY4" fmla="*/ 30217 h 635607"/>
              <a:gd name="connsiteX5" fmla="*/ 1348740 w 2788920"/>
              <a:gd name="connsiteY5" fmla="*/ 22597 h 635607"/>
              <a:gd name="connsiteX6" fmla="*/ 1348740 w 2788920"/>
              <a:gd name="connsiteY6" fmla="*/ 289297 h 635607"/>
              <a:gd name="connsiteX7" fmla="*/ 1562100 w 2788920"/>
              <a:gd name="connsiteY7" fmla="*/ 380737 h 635607"/>
              <a:gd name="connsiteX8" fmla="*/ 1325880 w 2788920"/>
              <a:gd name="connsiteY8" fmla="*/ 456937 h 635607"/>
              <a:gd name="connsiteX9" fmla="*/ 1386840 w 2788920"/>
              <a:gd name="connsiteY9" fmla="*/ 632197 h 635607"/>
              <a:gd name="connsiteX10" fmla="*/ 2788920 w 2788920"/>
              <a:gd name="connsiteY10" fmla="*/ 555997 h 635607"/>
              <a:gd name="connsiteX0" fmla="*/ 0 w 2788920"/>
              <a:gd name="connsiteY0" fmla="*/ 563617 h 635607"/>
              <a:gd name="connsiteX1" fmla="*/ 1089660 w 2788920"/>
              <a:gd name="connsiteY1" fmla="*/ 555997 h 635607"/>
              <a:gd name="connsiteX2" fmla="*/ 1219200 w 2788920"/>
              <a:gd name="connsiteY2" fmla="*/ 434077 h 635607"/>
              <a:gd name="connsiteX3" fmla="*/ 1074420 w 2788920"/>
              <a:gd name="connsiteY3" fmla="*/ 159757 h 635607"/>
              <a:gd name="connsiteX4" fmla="*/ 1066800 w 2788920"/>
              <a:gd name="connsiteY4" fmla="*/ 30217 h 635607"/>
              <a:gd name="connsiteX5" fmla="*/ 1348740 w 2788920"/>
              <a:gd name="connsiteY5" fmla="*/ 22597 h 635607"/>
              <a:gd name="connsiteX6" fmla="*/ 1348740 w 2788920"/>
              <a:gd name="connsiteY6" fmla="*/ 289297 h 635607"/>
              <a:gd name="connsiteX7" fmla="*/ 1562100 w 2788920"/>
              <a:gd name="connsiteY7" fmla="*/ 380737 h 635607"/>
              <a:gd name="connsiteX8" fmla="*/ 1325880 w 2788920"/>
              <a:gd name="connsiteY8" fmla="*/ 456937 h 635607"/>
              <a:gd name="connsiteX9" fmla="*/ 1386840 w 2788920"/>
              <a:gd name="connsiteY9" fmla="*/ 632197 h 635607"/>
              <a:gd name="connsiteX10" fmla="*/ 2788920 w 2788920"/>
              <a:gd name="connsiteY10" fmla="*/ 555997 h 635607"/>
              <a:gd name="connsiteX0" fmla="*/ 0 w 2788920"/>
              <a:gd name="connsiteY0" fmla="*/ 563617 h 635607"/>
              <a:gd name="connsiteX1" fmla="*/ 982980 w 2788920"/>
              <a:gd name="connsiteY1" fmla="*/ 555997 h 635607"/>
              <a:gd name="connsiteX2" fmla="*/ 1219200 w 2788920"/>
              <a:gd name="connsiteY2" fmla="*/ 434077 h 635607"/>
              <a:gd name="connsiteX3" fmla="*/ 1074420 w 2788920"/>
              <a:gd name="connsiteY3" fmla="*/ 159757 h 635607"/>
              <a:gd name="connsiteX4" fmla="*/ 1066800 w 2788920"/>
              <a:gd name="connsiteY4" fmla="*/ 30217 h 635607"/>
              <a:gd name="connsiteX5" fmla="*/ 1348740 w 2788920"/>
              <a:gd name="connsiteY5" fmla="*/ 22597 h 635607"/>
              <a:gd name="connsiteX6" fmla="*/ 1348740 w 2788920"/>
              <a:gd name="connsiteY6" fmla="*/ 289297 h 635607"/>
              <a:gd name="connsiteX7" fmla="*/ 1562100 w 2788920"/>
              <a:gd name="connsiteY7" fmla="*/ 380737 h 635607"/>
              <a:gd name="connsiteX8" fmla="*/ 1325880 w 2788920"/>
              <a:gd name="connsiteY8" fmla="*/ 456937 h 635607"/>
              <a:gd name="connsiteX9" fmla="*/ 1386840 w 2788920"/>
              <a:gd name="connsiteY9" fmla="*/ 632197 h 635607"/>
              <a:gd name="connsiteX10" fmla="*/ 2788920 w 2788920"/>
              <a:gd name="connsiteY10" fmla="*/ 555997 h 635607"/>
              <a:gd name="connsiteX0" fmla="*/ 0 w 2788920"/>
              <a:gd name="connsiteY0" fmla="*/ 563617 h 635607"/>
              <a:gd name="connsiteX1" fmla="*/ 975360 w 2788920"/>
              <a:gd name="connsiteY1" fmla="*/ 601717 h 635607"/>
              <a:gd name="connsiteX2" fmla="*/ 1219200 w 2788920"/>
              <a:gd name="connsiteY2" fmla="*/ 434077 h 635607"/>
              <a:gd name="connsiteX3" fmla="*/ 1074420 w 2788920"/>
              <a:gd name="connsiteY3" fmla="*/ 159757 h 635607"/>
              <a:gd name="connsiteX4" fmla="*/ 1066800 w 2788920"/>
              <a:gd name="connsiteY4" fmla="*/ 30217 h 635607"/>
              <a:gd name="connsiteX5" fmla="*/ 1348740 w 2788920"/>
              <a:gd name="connsiteY5" fmla="*/ 22597 h 635607"/>
              <a:gd name="connsiteX6" fmla="*/ 1348740 w 2788920"/>
              <a:gd name="connsiteY6" fmla="*/ 289297 h 635607"/>
              <a:gd name="connsiteX7" fmla="*/ 1562100 w 2788920"/>
              <a:gd name="connsiteY7" fmla="*/ 380737 h 635607"/>
              <a:gd name="connsiteX8" fmla="*/ 1325880 w 2788920"/>
              <a:gd name="connsiteY8" fmla="*/ 456937 h 635607"/>
              <a:gd name="connsiteX9" fmla="*/ 1386840 w 2788920"/>
              <a:gd name="connsiteY9" fmla="*/ 632197 h 635607"/>
              <a:gd name="connsiteX10" fmla="*/ 2788920 w 2788920"/>
              <a:gd name="connsiteY10" fmla="*/ 555997 h 635607"/>
              <a:gd name="connsiteX0" fmla="*/ 0 w 2788920"/>
              <a:gd name="connsiteY0" fmla="*/ 567345 h 639335"/>
              <a:gd name="connsiteX1" fmla="*/ 975360 w 2788920"/>
              <a:gd name="connsiteY1" fmla="*/ 605445 h 639335"/>
              <a:gd name="connsiteX2" fmla="*/ 1219200 w 2788920"/>
              <a:gd name="connsiteY2" fmla="*/ 437805 h 639335"/>
              <a:gd name="connsiteX3" fmla="*/ 1021080 w 2788920"/>
              <a:gd name="connsiteY3" fmla="*/ 239685 h 639335"/>
              <a:gd name="connsiteX4" fmla="*/ 1066800 w 2788920"/>
              <a:gd name="connsiteY4" fmla="*/ 33945 h 639335"/>
              <a:gd name="connsiteX5" fmla="*/ 1348740 w 2788920"/>
              <a:gd name="connsiteY5" fmla="*/ 26325 h 639335"/>
              <a:gd name="connsiteX6" fmla="*/ 1348740 w 2788920"/>
              <a:gd name="connsiteY6" fmla="*/ 293025 h 639335"/>
              <a:gd name="connsiteX7" fmla="*/ 1562100 w 2788920"/>
              <a:gd name="connsiteY7" fmla="*/ 384465 h 639335"/>
              <a:gd name="connsiteX8" fmla="*/ 1325880 w 2788920"/>
              <a:gd name="connsiteY8" fmla="*/ 460665 h 639335"/>
              <a:gd name="connsiteX9" fmla="*/ 1386840 w 2788920"/>
              <a:gd name="connsiteY9" fmla="*/ 635925 h 639335"/>
              <a:gd name="connsiteX10" fmla="*/ 2788920 w 2788920"/>
              <a:gd name="connsiteY10" fmla="*/ 559725 h 639335"/>
              <a:gd name="connsiteX0" fmla="*/ 0 w 2788920"/>
              <a:gd name="connsiteY0" fmla="*/ 545654 h 617644"/>
              <a:gd name="connsiteX1" fmla="*/ 975360 w 2788920"/>
              <a:gd name="connsiteY1" fmla="*/ 583754 h 617644"/>
              <a:gd name="connsiteX2" fmla="*/ 1219200 w 2788920"/>
              <a:gd name="connsiteY2" fmla="*/ 416114 h 617644"/>
              <a:gd name="connsiteX3" fmla="*/ 1021080 w 2788920"/>
              <a:gd name="connsiteY3" fmla="*/ 217994 h 617644"/>
              <a:gd name="connsiteX4" fmla="*/ 1066800 w 2788920"/>
              <a:gd name="connsiteY4" fmla="*/ 12254 h 617644"/>
              <a:gd name="connsiteX5" fmla="*/ 1219200 w 2788920"/>
              <a:gd name="connsiteY5" fmla="*/ 50354 h 617644"/>
              <a:gd name="connsiteX6" fmla="*/ 1348740 w 2788920"/>
              <a:gd name="connsiteY6" fmla="*/ 271334 h 617644"/>
              <a:gd name="connsiteX7" fmla="*/ 1562100 w 2788920"/>
              <a:gd name="connsiteY7" fmla="*/ 362774 h 617644"/>
              <a:gd name="connsiteX8" fmla="*/ 1325880 w 2788920"/>
              <a:gd name="connsiteY8" fmla="*/ 438974 h 617644"/>
              <a:gd name="connsiteX9" fmla="*/ 1386840 w 2788920"/>
              <a:gd name="connsiteY9" fmla="*/ 614234 h 617644"/>
              <a:gd name="connsiteX10" fmla="*/ 2788920 w 2788920"/>
              <a:gd name="connsiteY10" fmla="*/ 538034 h 617644"/>
              <a:gd name="connsiteX0" fmla="*/ 0 w 2788920"/>
              <a:gd name="connsiteY0" fmla="*/ 545654 h 591463"/>
              <a:gd name="connsiteX1" fmla="*/ 975360 w 2788920"/>
              <a:gd name="connsiteY1" fmla="*/ 583754 h 591463"/>
              <a:gd name="connsiteX2" fmla="*/ 1219200 w 2788920"/>
              <a:gd name="connsiteY2" fmla="*/ 416114 h 591463"/>
              <a:gd name="connsiteX3" fmla="*/ 1021080 w 2788920"/>
              <a:gd name="connsiteY3" fmla="*/ 217994 h 591463"/>
              <a:gd name="connsiteX4" fmla="*/ 1066800 w 2788920"/>
              <a:gd name="connsiteY4" fmla="*/ 12254 h 591463"/>
              <a:gd name="connsiteX5" fmla="*/ 1219200 w 2788920"/>
              <a:gd name="connsiteY5" fmla="*/ 50354 h 591463"/>
              <a:gd name="connsiteX6" fmla="*/ 1348740 w 2788920"/>
              <a:gd name="connsiteY6" fmla="*/ 271334 h 591463"/>
              <a:gd name="connsiteX7" fmla="*/ 1562100 w 2788920"/>
              <a:gd name="connsiteY7" fmla="*/ 362774 h 591463"/>
              <a:gd name="connsiteX8" fmla="*/ 1325880 w 2788920"/>
              <a:gd name="connsiteY8" fmla="*/ 438974 h 591463"/>
              <a:gd name="connsiteX9" fmla="*/ 1706880 w 2788920"/>
              <a:gd name="connsiteY9" fmla="*/ 515174 h 591463"/>
              <a:gd name="connsiteX10" fmla="*/ 2788920 w 2788920"/>
              <a:gd name="connsiteY10" fmla="*/ 538034 h 591463"/>
              <a:gd name="connsiteX0" fmla="*/ 0 w 2788920"/>
              <a:gd name="connsiteY0" fmla="*/ 545654 h 591463"/>
              <a:gd name="connsiteX1" fmla="*/ 975360 w 2788920"/>
              <a:gd name="connsiteY1" fmla="*/ 583754 h 591463"/>
              <a:gd name="connsiteX2" fmla="*/ 1219200 w 2788920"/>
              <a:gd name="connsiteY2" fmla="*/ 416114 h 591463"/>
              <a:gd name="connsiteX3" fmla="*/ 1021080 w 2788920"/>
              <a:gd name="connsiteY3" fmla="*/ 217994 h 591463"/>
              <a:gd name="connsiteX4" fmla="*/ 1066800 w 2788920"/>
              <a:gd name="connsiteY4" fmla="*/ 12254 h 591463"/>
              <a:gd name="connsiteX5" fmla="*/ 1219200 w 2788920"/>
              <a:gd name="connsiteY5" fmla="*/ 50354 h 591463"/>
              <a:gd name="connsiteX6" fmla="*/ 1348740 w 2788920"/>
              <a:gd name="connsiteY6" fmla="*/ 271334 h 591463"/>
              <a:gd name="connsiteX7" fmla="*/ 1562100 w 2788920"/>
              <a:gd name="connsiteY7" fmla="*/ 362774 h 591463"/>
              <a:gd name="connsiteX8" fmla="*/ 1325880 w 2788920"/>
              <a:gd name="connsiteY8" fmla="*/ 438974 h 591463"/>
              <a:gd name="connsiteX9" fmla="*/ 1706880 w 2788920"/>
              <a:gd name="connsiteY9" fmla="*/ 515174 h 591463"/>
              <a:gd name="connsiteX10" fmla="*/ 2788920 w 2788920"/>
              <a:gd name="connsiteY10" fmla="*/ 538034 h 591463"/>
              <a:gd name="connsiteX0" fmla="*/ 0 w 2788920"/>
              <a:gd name="connsiteY0" fmla="*/ 545654 h 591463"/>
              <a:gd name="connsiteX1" fmla="*/ 975360 w 2788920"/>
              <a:gd name="connsiteY1" fmla="*/ 583754 h 591463"/>
              <a:gd name="connsiteX2" fmla="*/ 1219200 w 2788920"/>
              <a:gd name="connsiteY2" fmla="*/ 416114 h 591463"/>
              <a:gd name="connsiteX3" fmla="*/ 1021080 w 2788920"/>
              <a:gd name="connsiteY3" fmla="*/ 217994 h 591463"/>
              <a:gd name="connsiteX4" fmla="*/ 1066800 w 2788920"/>
              <a:gd name="connsiteY4" fmla="*/ 12254 h 591463"/>
              <a:gd name="connsiteX5" fmla="*/ 1219200 w 2788920"/>
              <a:gd name="connsiteY5" fmla="*/ 50354 h 591463"/>
              <a:gd name="connsiteX6" fmla="*/ 1348740 w 2788920"/>
              <a:gd name="connsiteY6" fmla="*/ 271334 h 591463"/>
              <a:gd name="connsiteX7" fmla="*/ 1562100 w 2788920"/>
              <a:gd name="connsiteY7" fmla="*/ 362774 h 591463"/>
              <a:gd name="connsiteX8" fmla="*/ 1325880 w 2788920"/>
              <a:gd name="connsiteY8" fmla="*/ 438974 h 591463"/>
              <a:gd name="connsiteX9" fmla="*/ 1706880 w 2788920"/>
              <a:gd name="connsiteY9" fmla="*/ 515174 h 591463"/>
              <a:gd name="connsiteX10" fmla="*/ 2788920 w 2788920"/>
              <a:gd name="connsiteY10" fmla="*/ 538034 h 591463"/>
              <a:gd name="connsiteX0" fmla="*/ 0 w 2788920"/>
              <a:gd name="connsiteY0" fmla="*/ 545654 h 591463"/>
              <a:gd name="connsiteX1" fmla="*/ 975360 w 2788920"/>
              <a:gd name="connsiteY1" fmla="*/ 583754 h 591463"/>
              <a:gd name="connsiteX2" fmla="*/ 1219200 w 2788920"/>
              <a:gd name="connsiteY2" fmla="*/ 416114 h 591463"/>
              <a:gd name="connsiteX3" fmla="*/ 1021080 w 2788920"/>
              <a:gd name="connsiteY3" fmla="*/ 217994 h 591463"/>
              <a:gd name="connsiteX4" fmla="*/ 1066800 w 2788920"/>
              <a:gd name="connsiteY4" fmla="*/ 12254 h 591463"/>
              <a:gd name="connsiteX5" fmla="*/ 1219200 w 2788920"/>
              <a:gd name="connsiteY5" fmla="*/ 50354 h 591463"/>
              <a:gd name="connsiteX6" fmla="*/ 1348740 w 2788920"/>
              <a:gd name="connsiteY6" fmla="*/ 271334 h 591463"/>
              <a:gd name="connsiteX7" fmla="*/ 1562100 w 2788920"/>
              <a:gd name="connsiteY7" fmla="*/ 362774 h 591463"/>
              <a:gd name="connsiteX8" fmla="*/ 1325880 w 2788920"/>
              <a:gd name="connsiteY8" fmla="*/ 438974 h 591463"/>
              <a:gd name="connsiteX9" fmla="*/ 1706880 w 2788920"/>
              <a:gd name="connsiteY9" fmla="*/ 545654 h 591463"/>
              <a:gd name="connsiteX10" fmla="*/ 2788920 w 2788920"/>
              <a:gd name="connsiteY10" fmla="*/ 538034 h 591463"/>
              <a:gd name="connsiteX0" fmla="*/ 0 w 2788920"/>
              <a:gd name="connsiteY0" fmla="*/ 545654 h 591463"/>
              <a:gd name="connsiteX1" fmla="*/ 975360 w 2788920"/>
              <a:gd name="connsiteY1" fmla="*/ 583754 h 591463"/>
              <a:gd name="connsiteX2" fmla="*/ 1219200 w 2788920"/>
              <a:gd name="connsiteY2" fmla="*/ 416114 h 591463"/>
              <a:gd name="connsiteX3" fmla="*/ 1021080 w 2788920"/>
              <a:gd name="connsiteY3" fmla="*/ 217994 h 591463"/>
              <a:gd name="connsiteX4" fmla="*/ 1066800 w 2788920"/>
              <a:gd name="connsiteY4" fmla="*/ 12254 h 591463"/>
              <a:gd name="connsiteX5" fmla="*/ 1219200 w 2788920"/>
              <a:gd name="connsiteY5" fmla="*/ 50354 h 591463"/>
              <a:gd name="connsiteX6" fmla="*/ 1348740 w 2788920"/>
              <a:gd name="connsiteY6" fmla="*/ 271334 h 591463"/>
              <a:gd name="connsiteX7" fmla="*/ 1562100 w 2788920"/>
              <a:gd name="connsiteY7" fmla="*/ 362774 h 591463"/>
              <a:gd name="connsiteX8" fmla="*/ 1325880 w 2788920"/>
              <a:gd name="connsiteY8" fmla="*/ 438974 h 591463"/>
              <a:gd name="connsiteX9" fmla="*/ 1706880 w 2788920"/>
              <a:gd name="connsiteY9" fmla="*/ 545654 h 591463"/>
              <a:gd name="connsiteX10" fmla="*/ 2788920 w 2788920"/>
              <a:gd name="connsiteY10" fmla="*/ 538034 h 591463"/>
              <a:gd name="connsiteX0" fmla="*/ 0 w 2788920"/>
              <a:gd name="connsiteY0" fmla="*/ 545654 h 591463"/>
              <a:gd name="connsiteX1" fmla="*/ 975360 w 2788920"/>
              <a:gd name="connsiteY1" fmla="*/ 583754 h 591463"/>
              <a:gd name="connsiteX2" fmla="*/ 1219200 w 2788920"/>
              <a:gd name="connsiteY2" fmla="*/ 416114 h 591463"/>
              <a:gd name="connsiteX3" fmla="*/ 1021080 w 2788920"/>
              <a:gd name="connsiteY3" fmla="*/ 217994 h 591463"/>
              <a:gd name="connsiteX4" fmla="*/ 1066800 w 2788920"/>
              <a:gd name="connsiteY4" fmla="*/ 12254 h 591463"/>
              <a:gd name="connsiteX5" fmla="*/ 1219200 w 2788920"/>
              <a:gd name="connsiteY5" fmla="*/ 50354 h 591463"/>
              <a:gd name="connsiteX6" fmla="*/ 1348740 w 2788920"/>
              <a:gd name="connsiteY6" fmla="*/ 271334 h 591463"/>
              <a:gd name="connsiteX7" fmla="*/ 1562100 w 2788920"/>
              <a:gd name="connsiteY7" fmla="*/ 362774 h 591463"/>
              <a:gd name="connsiteX8" fmla="*/ 1645920 w 2788920"/>
              <a:gd name="connsiteY8" fmla="*/ 157034 h 591463"/>
              <a:gd name="connsiteX9" fmla="*/ 1706880 w 2788920"/>
              <a:gd name="connsiteY9" fmla="*/ 545654 h 591463"/>
              <a:gd name="connsiteX10" fmla="*/ 2788920 w 2788920"/>
              <a:gd name="connsiteY10" fmla="*/ 538034 h 591463"/>
              <a:gd name="connsiteX0" fmla="*/ 0 w 2788920"/>
              <a:gd name="connsiteY0" fmla="*/ 545654 h 591463"/>
              <a:gd name="connsiteX1" fmla="*/ 975360 w 2788920"/>
              <a:gd name="connsiteY1" fmla="*/ 583754 h 591463"/>
              <a:gd name="connsiteX2" fmla="*/ 1219200 w 2788920"/>
              <a:gd name="connsiteY2" fmla="*/ 416114 h 591463"/>
              <a:gd name="connsiteX3" fmla="*/ 1021080 w 2788920"/>
              <a:gd name="connsiteY3" fmla="*/ 217994 h 591463"/>
              <a:gd name="connsiteX4" fmla="*/ 1066800 w 2788920"/>
              <a:gd name="connsiteY4" fmla="*/ 12254 h 591463"/>
              <a:gd name="connsiteX5" fmla="*/ 1219200 w 2788920"/>
              <a:gd name="connsiteY5" fmla="*/ 50354 h 591463"/>
              <a:gd name="connsiteX6" fmla="*/ 1348740 w 2788920"/>
              <a:gd name="connsiteY6" fmla="*/ 271334 h 591463"/>
              <a:gd name="connsiteX7" fmla="*/ 1501140 w 2788920"/>
              <a:gd name="connsiteY7" fmla="*/ 530414 h 591463"/>
              <a:gd name="connsiteX8" fmla="*/ 1645920 w 2788920"/>
              <a:gd name="connsiteY8" fmla="*/ 157034 h 591463"/>
              <a:gd name="connsiteX9" fmla="*/ 1706880 w 2788920"/>
              <a:gd name="connsiteY9" fmla="*/ 545654 h 591463"/>
              <a:gd name="connsiteX10" fmla="*/ 2788920 w 2788920"/>
              <a:gd name="connsiteY10" fmla="*/ 538034 h 591463"/>
              <a:gd name="connsiteX0" fmla="*/ 0 w 2788920"/>
              <a:gd name="connsiteY0" fmla="*/ 558196 h 604005"/>
              <a:gd name="connsiteX1" fmla="*/ 975360 w 2788920"/>
              <a:gd name="connsiteY1" fmla="*/ 596296 h 604005"/>
              <a:gd name="connsiteX2" fmla="*/ 1219200 w 2788920"/>
              <a:gd name="connsiteY2" fmla="*/ 428656 h 604005"/>
              <a:gd name="connsiteX3" fmla="*/ 1021080 w 2788920"/>
              <a:gd name="connsiteY3" fmla="*/ 230536 h 604005"/>
              <a:gd name="connsiteX4" fmla="*/ 1066800 w 2788920"/>
              <a:gd name="connsiteY4" fmla="*/ 24796 h 604005"/>
              <a:gd name="connsiteX5" fmla="*/ 1508760 w 2788920"/>
              <a:gd name="connsiteY5" fmla="*/ 32416 h 604005"/>
              <a:gd name="connsiteX6" fmla="*/ 1348740 w 2788920"/>
              <a:gd name="connsiteY6" fmla="*/ 283876 h 604005"/>
              <a:gd name="connsiteX7" fmla="*/ 1501140 w 2788920"/>
              <a:gd name="connsiteY7" fmla="*/ 542956 h 604005"/>
              <a:gd name="connsiteX8" fmla="*/ 1645920 w 2788920"/>
              <a:gd name="connsiteY8" fmla="*/ 169576 h 604005"/>
              <a:gd name="connsiteX9" fmla="*/ 1706880 w 2788920"/>
              <a:gd name="connsiteY9" fmla="*/ 558196 h 604005"/>
              <a:gd name="connsiteX10" fmla="*/ 2788920 w 2788920"/>
              <a:gd name="connsiteY10" fmla="*/ 550576 h 604005"/>
              <a:gd name="connsiteX0" fmla="*/ 0 w 2788920"/>
              <a:gd name="connsiteY0" fmla="*/ 598469 h 644278"/>
              <a:gd name="connsiteX1" fmla="*/ 975360 w 2788920"/>
              <a:gd name="connsiteY1" fmla="*/ 636569 h 644278"/>
              <a:gd name="connsiteX2" fmla="*/ 1219200 w 2788920"/>
              <a:gd name="connsiteY2" fmla="*/ 468929 h 644278"/>
              <a:gd name="connsiteX3" fmla="*/ 1021080 w 2788920"/>
              <a:gd name="connsiteY3" fmla="*/ 270809 h 644278"/>
              <a:gd name="connsiteX4" fmla="*/ 1303020 w 2788920"/>
              <a:gd name="connsiteY4" fmla="*/ 11729 h 644278"/>
              <a:gd name="connsiteX5" fmla="*/ 1508760 w 2788920"/>
              <a:gd name="connsiteY5" fmla="*/ 72689 h 644278"/>
              <a:gd name="connsiteX6" fmla="*/ 1348740 w 2788920"/>
              <a:gd name="connsiteY6" fmla="*/ 324149 h 644278"/>
              <a:gd name="connsiteX7" fmla="*/ 1501140 w 2788920"/>
              <a:gd name="connsiteY7" fmla="*/ 583229 h 644278"/>
              <a:gd name="connsiteX8" fmla="*/ 1645920 w 2788920"/>
              <a:gd name="connsiteY8" fmla="*/ 209849 h 644278"/>
              <a:gd name="connsiteX9" fmla="*/ 1706880 w 2788920"/>
              <a:gd name="connsiteY9" fmla="*/ 598469 h 644278"/>
              <a:gd name="connsiteX10" fmla="*/ 2788920 w 2788920"/>
              <a:gd name="connsiteY10" fmla="*/ 590849 h 644278"/>
              <a:gd name="connsiteX0" fmla="*/ 0 w 2788920"/>
              <a:gd name="connsiteY0" fmla="*/ 596878 h 642687"/>
              <a:gd name="connsiteX1" fmla="*/ 975360 w 2788920"/>
              <a:gd name="connsiteY1" fmla="*/ 634978 h 642687"/>
              <a:gd name="connsiteX2" fmla="*/ 1219200 w 2788920"/>
              <a:gd name="connsiteY2" fmla="*/ 467338 h 642687"/>
              <a:gd name="connsiteX3" fmla="*/ 1257300 w 2788920"/>
              <a:gd name="connsiteY3" fmla="*/ 246358 h 642687"/>
              <a:gd name="connsiteX4" fmla="*/ 1303020 w 2788920"/>
              <a:gd name="connsiteY4" fmla="*/ 10138 h 642687"/>
              <a:gd name="connsiteX5" fmla="*/ 1508760 w 2788920"/>
              <a:gd name="connsiteY5" fmla="*/ 71098 h 642687"/>
              <a:gd name="connsiteX6" fmla="*/ 1348740 w 2788920"/>
              <a:gd name="connsiteY6" fmla="*/ 322558 h 642687"/>
              <a:gd name="connsiteX7" fmla="*/ 1501140 w 2788920"/>
              <a:gd name="connsiteY7" fmla="*/ 581638 h 642687"/>
              <a:gd name="connsiteX8" fmla="*/ 1645920 w 2788920"/>
              <a:gd name="connsiteY8" fmla="*/ 208258 h 642687"/>
              <a:gd name="connsiteX9" fmla="*/ 1706880 w 2788920"/>
              <a:gd name="connsiteY9" fmla="*/ 596878 h 642687"/>
              <a:gd name="connsiteX10" fmla="*/ 2788920 w 2788920"/>
              <a:gd name="connsiteY10" fmla="*/ 589258 h 642687"/>
              <a:gd name="connsiteX0" fmla="*/ 0 w 2788920"/>
              <a:gd name="connsiteY0" fmla="*/ 596878 h 638026"/>
              <a:gd name="connsiteX1" fmla="*/ 975360 w 2788920"/>
              <a:gd name="connsiteY1" fmla="*/ 634978 h 638026"/>
              <a:gd name="connsiteX2" fmla="*/ 1348740 w 2788920"/>
              <a:gd name="connsiteY2" fmla="*/ 535918 h 638026"/>
              <a:gd name="connsiteX3" fmla="*/ 1257300 w 2788920"/>
              <a:gd name="connsiteY3" fmla="*/ 246358 h 638026"/>
              <a:gd name="connsiteX4" fmla="*/ 1303020 w 2788920"/>
              <a:gd name="connsiteY4" fmla="*/ 10138 h 638026"/>
              <a:gd name="connsiteX5" fmla="*/ 1508760 w 2788920"/>
              <a:gd name="connsiteY5" fmla="*/ 71098 h 638026"/>
              <a:gd name="connsiteX6" fmla="*/ 1348740 w 2788920"/>
              <a:gd name="connsiteY6" fmla="*/ 322558 h 638026"/>
              <a:gd name="connsiteX7" fmla="*/ 1501140 w 2788920"/>
              <a:gd name="connsiteY7" fmla="*/ 581638 h 638026"/>
              <a:gd name="connsiteX8" fmla="*/ 1645920 w 2788920"/>
              <a:gd name="connsiteY8" fmla="*/ 208258 h 638026"/>
              <a:gd name="connsiteX9" fmla="*/ 1706880 w 2788920"/>
              <a:gd name="connsiteY9" fmla="*/ 596878 h 638026"/>
              <a:gd name="connsiteX10" fmla="*/ 2788920 w 2788920"/>
              <a:gd name="connsiteY10" fmla="*/ 589258 h 638026"/>
              <a:gd name="connsiteX0" fmla="*/ 0 w 2788920"/>
              <a:gd name="connsiteY0" fmla="*/ 596878 h 638026"/>
              <a:gd name="connsiteX1" fmla="*/ 975360 w 2788920"/>
              <a:gd name="connsiteY1" fmla="*/ 634978 h 638026"/>
              <a:gd name="connsiteX2" fmla="*/ 1348740 w 2788920"/>
              <a:gd name="connsiteY2" fmla="*/ 535918 h 638026"/>
              <a:gd name="connsiteX3" fmla="*/ 1257300 w 2788920"/>
              <a:gd name="connsiteY3" fmla="*/ 246358 h 638026"/>
              <a:gd name="connsiteX4" fmla="*/ 1303020 w 2788920"/>
              <a:gd name="connsiteY4" fmla="*/ 10138 h 638026"/>
              <a:gd name="connsiteX5" fmla="*/ 1508760 w 2788920"/>
              <a:gd name="connsiteY5" fmla="*/ 71098 h 638026"/>
              <a:gd name="connsiteX6" fmla="*/ 1348740 w 2788920"/>
              <a:gd name="connsiteY6" fmla="*/ 322558 h 638026"/>
              <a:gd name="connsiteX7" fmla="*/ 1501140 w 2788920"/>
              <a:gd name="connsiteY7" fmla="*/ 581638 h 638026"/>
              <a:gd name="connsiteX8" fmla="*/ 1645920 w 2788920"/>
              <a:gd name="connsiteY8" fmla="*/ 208258 h 638026"/>
              <a:gd name="connsiteX9" fmla="*/ 1706880 w 2788920"/>
              <a:gd name="connsiteY9" fmla="*/ 596878 h 638026"/>
              <a:gd name="connsiteX10" fmla="*/ 2788920 w 2788920"/>
              <a:gd name="connsiteY10" fmla="*/ 589258 h 638026"/>
              <a:gd name="connsiteX0" fmla="*/ 0 w 2788920"/>
              <a:gd name="connsiteY0" fmla="*/ 596878 h 638026"/>
              <a:gd name="connsiteX1" fmla="*/ 975360 w 2788920"/>
              <a:gd name="connsiteY1" fmla="*/ 634978 h 638026"/>
              <a:gd name="connsiteX2" fmla="*/ 1348740 w 2788920"/>
              <a:gd name="connsiteY2" fmla="*/ 535918 h 638026"/>
              <a:gd name="connsiteX3" fmla="*/ 1257300 w 2788920"/>
              <a:gd name="connsiteY3" fmla="*/ 246358 h 638026"/>
              <a:gd name="connsiteX4" fmla="*/ 1303020 w 2788920"/>
              <a:gd name="connsiteY4" fmla="*/ 10138 h 638026"/>
              <a:gd name="connsiteX5" fmla="*/ 1508760 w 2788920"/>
              <a:gd name="connsiteY5" fmla="*/ 71098 h 638026"/>
              <a:gd name="connsiteX6" fmla="*/ 1348740 w 2788920"/>
              <a:gd name="connsiteY6" fmla="*/ 322558 h 638026"/>
              <a:gd name="connsiteX7" fmla="*/ 1501140 w 2788920"/>
              <a:gd name="connsiteY7" fmla="*/ 581638 h 638026"/>
              <a:gd name="connsiteX8" fmla="*/ 1554480 w 2788920"/>
              <a:gd name="connsiteY8" fmla="*/ 231118 h 638026"/>
              <a:gd name="connsiteX9" fmla="*/ 1706880 w 2788920"/>
              <a:gd name="connsiteY9" fmla="*/ 596878 h 638026"/>
              <a:gd name="connsiteX10" fmla="*/ 2788920 w 2788920"/>
              <a:gd name="connsiteY10" fmla="*/ 589258 h 638026"/>
              <a:gd name="connsiteX0" fmla="*/ 0 w 2788920"/>
              <a:gd name="connsiteY0" fmla="*/ 594361 h 635509"/>
              <a:gd name="connsiteX1" fmla="*/ 975360 w 2788920"/>
              <a:gd name="connsiteY1" fmla="*/ 632461 h 635509"/>
              <a:gd name="connsiteX2" fmla="*/ 1348740 w 2788920"/>
              <a:gd name="connsiteY2" fmla="*/ 533401 h 635509"/>
              <a:gd name="connsiteX3" fmla="*/ 1257300 w 2788920"/>
              <a:gd name="connsiteY3" fmla="*/ 243841 h 635509"/>
              <a:gd name="connsiteX4" fmla="*/ 1303020 w 2788920"/>
              <a:gd name="connsiteY4" fmla="*/ 7621 h 635509"/>
              <a:gd name="connsiteX5" fmla="*/ 1508760 w 2788920"/>
              <a:gd name="connsiteY5" fmla="*/ 68581 h 635509"/>
              <a:gd name="connsiteX6" fmla="*/ 1386840 w 2788920"/>
              <a:gd name="connsiteY6" fmla="*/ 175261 h 635509"/>
              <a:gd name="connsiteX7" fmla="*/ 1501140 w 2788920"/>
              <a:gd name="connsiteY7" fmla="*/ 579121 h 635509"/>
              <a:gd name="connsiteX8" fmla="*/ 1554480 w 2788920"/>
              <a:gd name="connsiteY8" fmla="*/ 228601 h 635509"/>
              <a:gd name="connsiteX9" fmla="*/ 1706880 w 2788920"/>
              <a:gd name="connsiteY9" fmla="*/ 594361 h 635509"/>
              <a:gd name="connsiteX10" fmla="*/ 2788920 w 2788920"/>
              <a:gd name="connsiteY10" fmla="*/ 586741 h 635509"/>
              <a:gd name="connsiteX0" fmla="*/ 0 w 2788920"/>
              <a:gd name="connsiteY0" fmla="*/ 594361 h 635509"/>
              <a:gd name="connsiteX1" fmla="*/ 975360 w 2788920"/>
              <a:gd name="connsiteY1" fmla="*/ 632461 h 635509"/>
              <a:gd name="connsiteX2" fmla="*/ 1348740 w 2788920"/>
              <a:gd name="connsiteY2" fmla="*/ 533401 h 635509"/>
              <a:gd name="connsiteX3" fmla="*/ 1257300 w 2788920"/>
              <a:gd name="connsiteY3" fmla="*/ 243841 h 635509"/>
              <a:gd name="connsiteX4" fmla="*/ 1303020 w 2788920"/>
              <a:gd name="connsiteY4" fmla="*/ 7621 h 635509"/>
              <a:gd name="connsiteX5" fmla="*/ 1508760 w 2788920"/>
              <a:gd name="connsiteY5" fmla="*/ 68581 h 635509"/>
              <a:gd name="connsiteX6" fmla="*/ 1386840 w 2788920"/>
              <a:gd name="connsiteY6" fmla="*/ 175261 h 635509"/>
              <a:gd name="connsiteX7" fmla="*/ 1432560 w 2788920"/>
              <a:gd name="connsiteY7" fmla="*/ 579121 h 635509"/>
              <a:gd name="connsiteX8" fmla="*/ 1554480 w 2788920"/>
              <a:gd name="connsiteY8" fmla="*/ 228601 h 635509"/>
              <a:gd name="connsiteX9" fmla="*/ 1706880 w 2788920"/>
              <a:gd name="connsiteY9" fmla="*/ 594361 h 635509"/>
              <a:gd name="connsiteX10" fmla="*/ 2788920 w 2788920"/>
              <a:gd name="connsiteY10" fmla="*/ 586741 h 635509"/>
              <a:gd name="connsiteX0" fmla="*/ 0 w 2788920"/>
              <a:gd name="connsiteY0" fmla="*/ 594361 h 635509"/>
              <a:gd name="connsiteX1" fmla="*/ 975360 w 2788920"/>
              <a:gd name="connsiteY1" fmla="*/ 632461 h 635509"/>
              <a:gd name="connsiteX2" fmla="*/ 1348740 w 2788920"/>
              <a:gd name="connsiteY2" fmla="*/ 533401 h 635509"/>
              <a:gd name="connsiteX3" fmla="*/ 1257300 w 2788920"/>
              <a:gd name="connsiteY3" fmla="*/ 243841 h 635509"/>
              <a:gd name="connsiteX4" fmla="*/ 1303020 w 2788920"/>
              <a:gd name="connsiteY4" fmla="*/ 7621 h 635509"/>
              <a:gd name="connsiteX5" fmla="*/ 1508760 w 2788920"/>
              <a:gd name="connsiteY5" fmla="*/ 68581 h 635509"/>
              <a:gd name="connsiteX6" fmla="*/ 1386840 w 2788920"/>
              <a:gd name="connsiteY6" fmla="*/ 175261 h 635509"/>
              <a:gd name="connsiteX7" fmla="*/ 1432560 w 2788920"/>
              <a:gd name="connsiteY7" fmla="*/ 579121 h 635509"/>
              <a:gd name="connsiteX8" fmla="*/ 1554480 w 2788920"/>
              <a:gd name="connsiteY8" fmla="*/ 228601 h 635509"/>
              <a:gd name="connsiteX9" fmla="*/ 1706880 w 2788920"/>
              <a:gd name="connsiteY9" fmla="*/ 594361 h 635509"/>
              <a:gd name="connsiteX10" fmla="*/ 2788920 w 2788920"/>
              <a:gd name="connsiteY10" fmla="*/ 586741 h 635509"/>
              <a:gd name="connsiteX0" fmla="*/ 0 w 2788920"/>
              <a:gd name="connsiteY0" fmla="*/ 594361 h 635509"/>
              <a:gd name="connsiteX1" fmla="*/ 975360 w 2788920"/>
              <a:gd name="connsiteY1" fmla="*/ 632461 h 635509"/>
              <a:gd name="connsiteX2" fmla="*/ 1348740 w 2788920"/>
              <a:gd name="connsiteY2" fmla="*/ 533401 h 635509"/>
              <a:gd name="connsiteX3" fmla="*/ 1257300 w 2788920"/>
              <a:gd name="connsiteY3" fmla="*/ 243841 h 635509"/>
              <a:gd name="connsiteX4" fmla="*/ 1303020 w 2788920"/>
              <a:gd name="connsiteY4" fmla="*/ 7621 h 635509"/>
              <a:gd name="connsiteX5" fmla="*/ 1508760 w 2788920"/>
              <a:gd name="connsiteY5" fmla="*/ 68581 h 635509"/>
              <a:gd name="connsiteX6" fmla="*/ 1386840 w 2788920"/>
              <a:gd name="connsiteY6" fmla="*/ 175261 h 635509"/>
              <a:gd name="connsiteX7" fmla="*/ 1424940 w 2788920"/>
              <a:gd name="connsiteY7" fmla="*/ 586741 h 635509"/>
              <a:gd name="connsiteX8" fmla="*/ 1554480 w 2788920"/>
              <a:gd name="connsiteY8" fmla="*/ 228601 h 635509"/>
              <a:gd name="connsiteX9" fmla="*/ 1706880 w 2788920"/>
              <a:gd name="connsiteY9" fmla="*/ 594361 h 635509"/>
              <a:gd name="connsiteX10" fmla="*/ 2788920 w 2788920"/>
              <a:gd name="connsiteY10" fmla="*/ 586741 h 635509"/>
              <a:gd name="connsiteX0" fmla="*/ 0 w 2788920"/>
              <a:gd name="connsiteY0" fmla="*/ 594361 h 635509"/>
              <a:gd name="connsiteX1" fmla="*/ 975360 w 2788920"/>
              <a:gd name="connsiteY1" fmla="*/ 632461 h 635509"/>
              <a:gd name="connsiteX2" fmla="*/ 1348740 w 2788920"/>
              <a:gd name="connsiteY2" fmla="*/ 533401 h 635509"/>
              <a:gd name="connsiteX3" fmla="*/ 1257300 w 2788920"/>
              <a:gd name="connsiteY3" fmla="*/ 243841 h 635509"/>
              <a:gd name="connsiteX4" fmla="*/ 1303020 w 2788920"/>
              <a:gd name="connsiteY4" fmla="*/ 7621 h 635509"/>
              <a:gd name="connsiteX5" fmla="*/ 1508760 w 2788920"/>
              <a:gd name="connsiteY5" fmla="*/ 68581 h 635509"/>
              <a:gd name="connsiteX6" fmla="*/ 1386840 w 2788920"/>
              <a:gd name="connsiteY6" fmla="*/ 175261 h 635509"/>
              <a:gd name="connsiteX7" fmla="*/ 1424940 w 2788920"/>
              <a:gd name="connsiteY7" fmla="*/ 586741 h 635509"/>
              <a:gd name="connsiteX8" fmla="*/ 1554480 w 2788920"/>
              <a:gd name="connsiteY8" fmla="*/ 228601 h 635509"/>
              <a:gd name="connsiteX9" fmla="*/ 1706880 w 2788920"/>
              <a:gd name="connsiteY9" fmla="*/ 594361 h 635509"/>
              <a:gd name="connsiteX10" fmla="*/ 2788920 w 2788920"/>
              <a:gd name="connsiteY10" fmla="*/ 586741 h 635509"/>
              <a:gd name="connsiteX0" fmla="*/ 0 w 2788920"/>
              <a:gd name="connsiteY0" fmla="*/ 594361 h 635509"/>
              <a:gd name="connsiteX1" fmla="*/ 975360 w 2788920"/>
              <a:gd name="connsiteY1" fmla="*/ 632461 h 635509"/>
              <a:gd name="connsiteX2" fmla="*/ 1348740 w 2788920"/>
              <a:gd name="connsiteY2" fmla="*/ 533401 h 635509"/>
              <a:gd name="connsiteX3" fmla="*/ 1257300 w 2788920"/>
              <a:gd name="connsiteY3" fmla="*/ 243841 h 635509"/>
              <a:gd name="connsiteX4" fmla="*/ 1303020 w 2788920"/>
              <a:gd name="connsiteY4" fmla="*/ 7621 h 635509"/>
              <a:gd name="connsiteX5" fmla="*/ 1508760 w 2788920"/>
              <a:gd name="connsiteY5" fmla="*/ 68581 h 635509"/>
              <a:gd name="connsiteX6" fmla="*/ 1386840 w 2788920"/>
              <a:gd name="connsiteY6" fmla="*/ 175261 h 635509"/>
              <a:gd name="connsiteX7" fmla="*/ 1424940 w 2788920"/>
              <a:gd name="connsiteY7" fmla="*/ 586741 h 635509"/>
              <a:gd name="connsiteX8" fmla="*/ 1554480 w 2788920"/>
              <a:gd name="connsiteY8" fmla="*/ 228601 h 635509"/>
              <a:gd name="connsiteX9" fmla="*/ 1706880 w 2788920"/>
              <a:gd name="connsiteY9" fmla="*/ 594361 h 635509"/>
              <a:gd name="connsiteX10" fmla="*/ 2788920 w 2788920"/>
              <a:gd name="connsiteY10" fmla="*/ 586741 h 635509"/>
              <a:gd name="connsiteX0" fmla="*/ 0 w 2788920"/>
              <a:gd name="connsiteY0" fmla="*/ 594361 h 635509"/>
              <a:gd name="connsiteX1" fmla="*/ 975360 w 2788920"/>
              <a:gd name="connsiteY1" fmla="*/ 632461 h 635509"/>
              <a:gd name="connsiteX2" fmla="*/ 1348740 w 2788920"/>
              <a:gd name="connsiteY2" fmla="*/ 533401 h 635509"/>
              <a:gd name="connsiteX3" fmla="*/ 1257300 w 2788920"/>
              <a:gd name="connsiteY3" fmla="*/ 243841 h 635509"/>
              <a:gd name="connsiteX4" fmla="*/ 1303020 w 2788920"/>
              <a:gd name="connsiteY4" fmla="*/ 7621 h 635509"/>
              <a:gd name="connsiteX5" fmla="*/ 1508760 w 2788920"/>
              <a:gd name="connsiteY5" fmla="*/ 68581 h 635509"/>
              <a:gd name="connsiteX6" fmla="*/ 1386840 w 2788920"/>
              <a:gd name="connsiteY6" fmla="*/ 175261 h 635509"/>
              <a:gd name="connsiteX7" fmla="*/ 1424940 w 2788920"/>
              <a:gd name="connsiteY7" fmla="*/ 586741 h 635509"/>
              <a:gd name="connsiteX8" fmla="*/ 1554480 w 2788920"/>
              <a:gd name="connsiteY8" fmla="*/ 228601 h 635509"/>
              <a:gd name="connsiteX9" fmla="*/ 1607820 w 2788920"/>
              <a:gd name="connsiteY9" fmla="*/ 609601 h 635509"/>
              <a:gd name="connsiteX10" fmla="*/ 2788920 w 2788920"/>
              <a:gd name="connsiteY10" fmla="*/ 586741 h 635509"/>
              <a:gd name="connsiteX0" fmla="*/ 0 w 2788920"/>
              <a:gd name="connsiteY0" fmla="*/ 594361 h 635509"/>
              <a:gd name="connsiteX1" fmla="*/ 975360 w 2788920"/>
              <a:gd name="connsiteY1" fmla="*/ 632461 h 635509"/>
              <a:gd name="connsiteX2" fmla="*/ 1348740 w 2788920"/>
              <a:gd name="connsiteY2" fmla="*/ 533401 h 635509"/>
              <a:gd name="connsiteX3" fmla="*/ 1257300 w 2788920"/>
              <a:gd name="connsiteY3" fmla="*/ 243841 h 635509"/>
              <a:gd name="connsiteX4" fmla="*/ 1303020 w 2788920"/>
              <a:gd name="connsiteY4" fmla="*/ 7621 h 635509"/>
              <a:gd name="connsiteX5" fmla="*/ 1508760 w 2788920"/>
              <a:gd name="connsiteY5" fmla="*/ 68581 h 635509"/>
              <a:gd name="connsiteX6" fmla="*/ 1386840 w 2788920"/>
              <a:gd name="connsiteY6" fmla="*/ 175261 h 635509"/>
              <a:gd name="connsiteX7" fmla="*/ 1478280 w 2788920"/>
              <a:gd name="connsiteY7" fmla="*/ 601981 h 635509"/>
              <a:gd name="connsiteX8" fmla="*/ 1554480 w 2788920"/>
              <a:gd name="connsiteY8" fmla="*/ 228601 h 635509"/>
              <a:gd name="connsiteX9" fmla="*/ 1607820 w 2788920"/>
              <a:gd name="connsiteY9" fmla="*/ 609601 h 635509"/>
              <a:gd name="connsiteX10" fmla="*/ 2788920 w 2788920"/>
              <a:gd name="connsiteY10" fmla="*/ 586741 h 635509"/>
              <a:gd name="connsiteX0" fmla="*/ 0 w 2788920"/>
              <a:gd name="connsiteY0" fmla="*/ 594361 h 635509"/>
              <a:gd name="connsiteX1" fmla="*/ 975360 w 2788920"/>
              <a:gd name="connsiteY1" fmla="*/ 632461 h 635509"/>
              <a:gd name="connsiteX2" fmla="*/ 1348740 w 2788920"/>
              <a:gd name="connsiteY2" fmla="*/ 533401 h 635509"/>
              <a:gd name="connsiteX3" fmla="*/ 1257300 w 2788920"/>
              <a:gd name="connsiteY3" fmla="*/ 243841 h 635509"/>
              <a:gd name="connsiteX4" fmla="*/ 1303020 w 2788920"/>
              <a:gd name="connsiteY4" fmla="*/ 7621 h 635509"/>
              <a:gd name="connsiteX5" fmla="*/ 1508760 w 2788920"/>
              <a:gd name="connsiteY5" fmla="*/ 68581 h 635509"/>
              <a:gd name="connsiteX6" fmla="*/ 1386840 w 2788920"/>
              <a:gd name="connsiteY6" fmla="*/ 175261 h 635509"/>
              <a:gd name="connsiteX7" fmla="*/ 1478280 w 2788920"/>
              <a:gd name="connsiteY7" fmla="*/ 601981 h 635509"/>
              <a:gd name="connsiteX8" fmla="*/ 1554480 w 2788920"/>
              <a:gd name="connsiteY8" fmla="*/ 228601 h 635509"/>
              <a:gd name="connsiteX9" fmla="*/ 1623060 w 2788920"/>
              <a:gd name="connsiteY9" fmla="*/ 617221 h 635509"/>
              <a:gd name="connsiteX10" fmla="*/ 2788920 w 2788920"/>
              <a:gd name="connsiteY10" fmla="*/ 586741 h 635509"/>
              <a:gd name="connsiteX0" fmla="*/ 0 w 2788920"/>
              <a:gd name="connsiteY0" fmla="*/ 594361 h 635509"/>
              <a:gd name="connsiteX1" fmla="*/ 975360 w 2788920"/>
              <a:gd name="connsiteY1" fmla="*/ 632461 h 635509"/>
              <a:gd name="connsiteX2" fmla="*/ 1348740 w 2788920"/>
              <a:gd name="connsiteY2" fmla="*/ 533401 h 635509"/>
              <a:gd name="connsiteX3" fmla="*/ 1257300 w 2788920"/>
              <a:gd name="connsiteY3" fmla="*/ 243841 h 635509"/>
              <a:gd name="connsiteX4" fmla="*/ 1303020 w 2788920"/>
              <a:gd name="connsiteY4" fmla="*/ 7621 h 635509"/>
              <a:gd name="connsiteX5" fmla="*/ 1508760 w 2788920"/>
              <a:gd name="connsiteY5" fmla="*/ 68581 h 635509"/>
              <a:gd name="connsiteX6" fmla="*/ 1386840 w 2788920"/>
              <a:gd name="connsiteY6" fmla="*/ 175261 h 635509"/>
              <a:gd name="connsiteX7" fmla="*/ 1478280 w 2788920"/>
              <a:gd name="connsiteY7" fmla="*/ 601981 h 635509"/>
              <a:gd name="connsiteX8" fmla="*/ 1554480 w 2788920"/>
              <a:gd name="connsiteY8" fmla="*/ 228601 h 635509"/>
              <a:gd name="connsiteX9" fmla="*/ 1623060 w 2788920"/>
              <a:gd name="connsiteY9" fmla="*/ 617221 h 635509"/>
              <a:gd name="connsiteX10" fmla="*/ 2788920 w 2788920"/>
              <a:gd name="connsiteY10" fmla="*/ 586741 h 635509"/>
              <a:gd name="connsiteX0" fmla="*/ 0 w 2788920"/>
              <a:gd name="connsiteY0" fmla="*/ 594361 h 632889"/>
              <a:gd name="connsiteX1" fmla="*/ 975360 w 2788920"/>
              <a:gd name="connsiteY1" fmla="*/ 632461 h 632889"/>
              <a:gd name="connsiteX2" fmla="*/ 1348740 w 2788920"/>
              <a:gd name="connsiteY2" fmla="*/ 579121 h 632889"/>
              <a:gd name="connsiteX3" fmla="*/ 1257300 w 2788920"/>
              <a:gd name="connsiteY3" fmla="*/ 243841 h 632889"/>
              <a:gd name="connsiteX4" fmla="*/ 1303020 w 2788920"/>
              <a:gd name="connsiteY4" fmla="*/ 7621 h 632889"/>
              <a:gd name="connsiteX5" fmla="*/ 1508760 w 2788920"/>
              <a:gd name="connsiteY5" fmla="*/ 68581 h 632889"/>
              <a:gd name="connsiteX6" fmla="*/ 1386840 w 2788920"/>
              <a:gd name="connsiteY6" fmla="*/ 175261 h 632889"/>
              <a:gd name="connsiteX7" fmla="*/ 1478280 w 2788920"/>
              <a:gd name="connsiteY7" fmla="*/ 601981 h 632889"/>
              <a:gd name="connsiteX8" fmla="*/ 1554480 w 2788920"/>
              <a:gd name="connsiteY8" fmla="*/ 228601 h 632889"/>
              <a:gd name="connsiteX9" fmla="*/ 1623060 w 2788920"/>
              <a:gd name="connsiteY9" fmla="*/ 617221 h 632889"/>
              <a:gd name="connsiteX10" fmla="*/ 2788920 w 2788920"/>
              <a:gd name="connsiteY10" fmla="*/ 586741 h 632889"/>
              <a:gd name="connsiteX0" fmla="*/ 0 w 2788920"/>
              <a:gd name="connsiteY0" fmla="*/ 594361 h 632889"/>
              <a:gd name="connsiteX1" fmla="*/ 975360 w 2788920"/>
              <a:gd name="connsiteY1" fmla="*/ 632461 h 632889"/>
              <a:gd name="connsiteX2" fmla="*/ 1348740 w 2788920"/>
              <a:gd name="connsiteY2" fmla="*/ 579121 h 632889"/>
              <a:gd name="connsiteX3" fmla="*/ 1257300 w 2788920"/>
              <a:gd name="connsiteY3" fmla="*/ 243841 h 632889"/>
              <a:gd name="connsiteX4" fmla="*/ 1303020 w 2788920"/>
              <a:gd name="connsiteY4" fmla="*/ 7621 h 632889"/>
              <a:gd name="connsiteX5" fmla="*/ 1508760 w 2788920"/>
              <a:gd name="connsiteY5" fmla="*/ 68581 h 632889"/>
              <a:gd name="connsiteX6" fmla="*/ 1386840 w 2788920"/>
              <a:gd name="connsiteY6" fmla="*/ 175261 h 632889"/>
              <a:gd name="connsiteX7" fmla="*/ 1478280 w 2788920"/>
              <a:gd name="connsiteY7" fmla="*/ 601981 h 632889"/>
              <a:gd name="connsiteX8" fmla="*/ 1554480 w 2788920"/>
              <a:gd name="connsiteY8" fmla="*/ 228601 h 632889"/>
              <a:gd name="connsiteX9" fmla="*/ 1623060 w 2788920"/>
              <a:gd name="connsiteY9" fmla="*/ 617221 h 632889"/>
              <a:gd name="connsiteX10" fmla="*/ 2788920 w 2788920"/>
              <a:gd name="connsiteY10" fmla="*/ 586741 h 632889"/>
              <a:gd name="connsiteX0" fmla="*/ 0 w 2788920"/>
              <a:gd name="connsiteY0" fmla="*/ 594361 h 640670"/>
              <a:gd name="connsiteX1" fmla="*/ 975360 w 2788920"/>
              <a:gd name="connsiteY1" fmla="*/ 632461 h 640670"/>
              <a:gd name="connsiteX2" fmla="*/ 1264920 w 2788920"/>
              <a:gd name="connsiteY2" fmla="*/ 624841 h 640670"/>
              <a:gd name="connsiteX3" fmla="*/ 1257300 w 2788920"/>
              <a:gd name="connsiteY3" fmla="*/ 243841 h 640670"/>
              <a:gd name="connsiteX4" fmla="*/ 1303020 w 2788920"/>
              <a:gd name="connsiteY4" fmla="*/ 7621 h 640670"/>
              <a:gd name="connsiteX5" fmla="*/ 1508760 w 2788920"/>
              <a:gd name="connsiteY5" fmla="*/ 68581 h 640670"/>
              <a:gd name="connsiteX6" fmla="*/ 1386840 w 2788920"/>
              <a:gd name="connsiteY6" fmla="*/ 175261 h 640670"/>
              <a:gd name="connsiteX7" fmla="*/ 1478280 w 2788920"/>
              <a:gd name="connsiteY7" fmla="*/ 601981 h 640670"/>
              <a:gd name="connsiteX8" fmla="*/ 1554480 w 2788920"/>
              <a:gd name="connsiteY8" fmla="*/ 228601 h 640670"/>
              <a:gd name="connsiteX9" fmla="*/ 1623060 w 2788920"/>
              <a:gd name="connsiteY9" fmla="*/ 617221 h 640670"/>
              <a:gd name="connsiteX10" fmla="*/ 2788920 w 2788920"/>
              <a:gd name="connsiteY10" fmla="*/ 586741 h 640670"/>
              <a:gd name="connsiteX0" fmla="*/ 0 w 2788920"/>
              <a:gd name="connsiteY0" fmla="*/ 594361 h 640670"/>
              <a:gd name="connsiteX1" fmla="*/ 975360 w 2788920"/>
              <a:gd name="connsiteY1" fmla="*/ 632461 h 640670"/>
              <a:gd name="connsiteX2" fmla="*/ 1264920 w 2788920"/>
              <a:gd name="connsiteY2" fmla="*/ 624841 h 640670"/>
              <a:gd name="connsiteX3" fmla="*/ 1257300 w 2788920"/>
              <a:gd name="connsiteY3" fmla="*/ 243841 h 640670"/>
              <a:gd name="connsiteX4" fmla="*/ 1303020 w 2788920"/>
              <a:gd name="connsiteY4" fmla="*/ 7621 h 640670"/>
              <a:gd name="connsiteX5" fmla="*/ 1508760 w 2788920"/>
              <a:gd name="connsiteY5" fmla="*/ 68581 h 640670"/>
              <a:gd name="connsiteX6" fmla="*/ 1386840 w 2788920"/>
              <a:gd name="connsiteY6" fmla="*/ 175261 h 640670"/>
              <a:gd name="connsiteX7" fmla="*/ 1478280 w 2788920"/>
              <a:gd name="connsiteY7" fmla="*/ 601981 h 640670"/>
              <a:gd name="connsiteX8" fmla="*/ 1554480 w 2788920"/>
              <a:gd name="connsiteY8" fmla="*/ 228601 h 640670"/>
              <a:gd name="connsiteX9" fmla="*/ 1623060 w 2788920"/>
              <a:gd name="connsiteY9" fmla="*/ 617221 h 640670"/>
              <a:gd name="connsiteX10" fmla="*/ 2788920 w 2788920"/>
              <a:gd name="connsiteY10" fmla="*/ 586741 h 640670"/>
              <a:gd name="connsiteX0" fmla="*/ 0 w 2788920"/>
              <a:gd name="connsiteY0" fmla="*/ 594361 h 632638"/>
              <a:gd name="connsiteX1" fmla="*/ 975360 w 2788920"/>
              <a:gd name="connsiteY1" fmla="*/ 632461 h 632638"/>
              <a:gd name="connsiteX2" fmla="*/ 1303020 w 2788920"/>
              <a:gd name="connsiteY2" fmla="*/ 601981 h 632638"/>
              <a:gd name="connsiteX3" fmla="*/ 1257300 w 2788920"/>
              <a:gd name="connsiteY3" fmla="*/ 243841 h 632638"/>
              <a:gd name="connsiteX4" fmla="*/ 1303020 w 2788920"/>
              <a:gd name="connsiteY4" fmla="*/ 7621 h 632638"/>
              <a:gd name="connsiteX5" fmla="*/ 1508760 w 2788920"/>
              <a:gd name="connsiteY5" fmla="*/ 68581 h 632638"/>
              <a:gd name="connsiteX6" fmla="*/ 1386840 w 2788920"/>
              <a:gd name="connsiteY6" fmla="*/ 175261 h 632638"/>
              <a:gd name="connsiteX7" fmla="*/ 1478280 w 2788920"/>
              <a:gd name="connsiteY7" fmla="*/ 601981 h 632638"/>
              <a:gd name="connsiteX8" fmla="*/ 1554480 w 2788920"/>
              <a:gd name="connsiteY8" fmla="*/ 228601 h 632638"/>
              <a:gd name="connsiteX9" fmla="*/ 1623060 w 2788920"/>
              <a:gd name="connsiteY9" fmla="*/ 617221 h 632638"/>
              <a:gd name="connsiteX10" fmla="*/ 2788920 w 2788920"/>
              <a:gd name="connsiteY10" fmla="*/ 586741 h 632638"/>
              <a:gd name="connsiteX0" fmla="*/ 0 w 2788920"/>
              <a:gd name="connsiteY0" fmla="*/ 594361 h 632638"/>
              <a:gd name="connsiteX1" fmla="*/ 975360 w 2788920"/>
              <a:gd name="connsiteY1" fmla="*/ 632461 h 632638"/>
              <a:gd name="connsiteX2" fmla="*/ 1303020 w 2788920"/>
              <a:gd name="connsiteY2" fmla="*/ 601981 h 632638"/>
              <a:gd name="connsiteX3" fmla="*/ 1257300 w 2788920"/>
              <a:gd name="connsiteY3" fmla="*/ 243841 h 632638"/>
              <a:gd name="connsiteX4" fmla="*/ 1303020 w 2788920"/>
              <a:gd name="connsiteY4" fmla="*/ 7621 h 632638"/>
              <a:gd name="connsiteX5" fmla="*/ 1508760 w 2788920"/>
              <a:gd name="connsiteY5" fmla="*/ 68581 h 632638"/>
              <a:gd name="connsiteX6" fmla="*/ 1386840 w 2788920"/>
              <a:gd name="connsiteY6" fmla="*/ 175261 h 632638"/>
              <a:gd name="connsiteX7" fmla="*/ 1478280 w 2788920"/>
              <a:gd name="connsiteY7" fmla="*/ 601981 h 632638"/>
              <a:gd name="connsiteX8" fmla="*/ 1554480 w 2788920"/>
              <a:gd name="connsiteY8" fmla="*/ 228601 h 632638"/>
              <a:gd name="connsiteX9" fmla="*/ 1623060 w 2788920"/>
              <a:gd name="connsiteY9" fmla="*/ 617221 h 632638"/>
              <a:gd name="connsiteX10" fmla="*/ 2788920 w 2788920"/>
              <a:gd name="connsiteY10" fmla="*/ 586741 h 632638"/>
              <a:gd name="connsiteX0" fmla="*/ 0 w 2788920"/>
              <a:gd name="connsiteY0" fmla="*/ 594361 h 633716"/>
              <a:gd name="connsiteX1" fmla="*/ 975360 w 2788920"/>
              <a:gd name="connsiteY1" fmla="*/ 632461 h 633716"/>
              <a:gd name="connsiteX2" fmla="*/ 1371600 w 2788920"/>
              <a:gd name="connsiteY2" fmla="*/ 609601 h 633716"/>
              <a:gd name="connsiteX3" fmla="*/ 1257300 w 2788920"/>
              <a:gd name="connsiteY3" fmla="*/ 243841 h 633716"/>
              <a:gd name="connsiteX4" fmla="*/ 1303020 w 2788920"/>
              <a:gd name="connsiteY4" fmla="*/ 7621 h 633716"/>
              <a:gd name="connsiteX5" fmla="*/ 1508760 w 2788920"/>
              <a:gd name="connsiteY5" fmla="*/ 68581 h 633716"/>
              <a:gd name="connsiteX6" fmla="*/ 1386840 w 2788920"/>
              <a:gd name="connsiteY6" fmla="*/ 175261 h 633716"/>
              <a:gd name="connsiteX7" fmla="*/ 1478280 w 2788920"/>
              <a:gd name="connsiteY7" fmla="*/ 601981 h 633716"/>
              <a:gd name="connsiteX8" fmla="*/ 1554480 w 2788920"/>
              <a:gd name="connsiteY8" fmla="*/ 228601 h 633716"/>
              <a:gd name="connsiteX9" fmla="*/ 1623060 w 2788920"/>
              <a:gd name="connsiteY9" fmla="*/ 617221 h 633716"/>
              <a:gd name="connsiteX10" fmla="*/ 2788920 w 2788920"/>
              <a:gd name="connsiteY10" fmla="*/ 586741 h 633716"/>
              <a:gd name="connsiteX0" fmla="*/ 0 w 2788920"/>
              <a:gd name="connsiteY0" fmla="*/ 594361 h 632994"/>
              <a:gd name="connsiteX1" fmla="*/ 975360 w 2788920"/>
              <a:gd name="connsiteY1" fmla="*/ 632461 h 632994"/>
              <a:gd name="connsiteX2" fmla="*/ 1371600 w 2788920"/>
              <a:gd name="connsiteY2" fmla="*/ 609601 h 632994"/>
              <a:gd name="connsiteX3" fmla="*/ 1257300 w 2788920"/>
              <a:gd name="connsiteY3" fmla="*/ 243841 h 632994"/>
              <a:gd name="connsiteX4" fmla="*/ 1303020 w 2788920"/>
              <a:gd name="connsiteY4" fmla="*/ 7621 h 632994"/>
              <a:gd name="connsiteX5" fmla="*/ 1508760 w 2788920"/>
              <a:gd name="connsiteY5" fmla="*/ 68581 h 632994"/>
              <a:gd name="connsiteX6" fmla="*/ 1386840 w 2788920"/>
              <a:gd name="connsiteY6" fmla="*/ 175261 h 632994"/>
              <a:gd name="connsiteX7" fmla="*/ 1478280 w 2788920"/>
              <a:gd name="connsiteY7" fmla="*/ 601981 h 632994"/>
              <a:gd name="connsiteX8" fmla="*/ 1554480 w 2788920"/>
              <a:gd name="connsiteY8" fmla="*/ 228601 h 632994"/>
              <a:gd name="connsiteX9" fmla="*/ 1623060 w 2788920"/>
              <a:gd name="connsiteY9" fmla="*/ 617221 h 632994"/>
              <a:gd name="connsiteX10" fmla="*/ 2788920 w 2788920"/>
              <a:gd name="connsiteY10" fmla="*/ 586741 h 632994"/>
              <a:gd name="connsiteX0" fmla="*/ 0 w 2788920"/>
              <a:gd name="connsiteY0" fmla="*/ 594361 h 632994"/>
              <a:gd name="connsiteX1" fmla="*/ 975360 w 2788920"/>
              <a:gd name="connsiteY1" fmla="*/ 632461 h 632994"/>
              <a:gd name="connsiteX2" fmla="*/ 1371600 w 2788920"/>
              <a:gd name="connsiteY2" fmla="*/ 609601 h 632994"/>
              <a:gd name="connsiteX3" fmla="*/ 1257300 w 2788920"/>
              <a:gd name="connsiteY3" fmla="*/ 243841 h 632994"/>
              <a:gd name="connsiteX4" fmla="*/ 1303020 w 2788920"/>
              <a:gd name="connsiteY4" fmla="*/ 7621 h 632994"/>
              <a:gd name="connsiteX5" fmla="*/ 1508760 w 2788920"/>
              <a:gd name="connsiteY5" fmla="*/ 68581 h 632994"/>
              <a:gd name="connsiteX6" fmla="*/ 1386840 w 2788920"/>
              <a:gd name="connsiteY6" fmla="*/ 175261 h 632994"/>
              <a:gd name="connsiteX7" fmla="*/ 1478280 w 2788920"/>
              <a:gd name="connsiteY7" fmla="*/ 601981 h 632994"/>
              <a:gd name="connsiteX8" fmla="*/ 1554480 w 2788920"/>
              <a:gd name="connsiteY8" fmla="*/ 228601 h 632994"/>
              <a:gd name="connsiteX9" fmla="*/ 1623060 w 2788920"/>
              <a:gd name="connsiteY9" fmla="*/ 617221 h 632994"/>
              <a:gd name="connsiteX10" fmla="*/ 2788920 w 2788920"/>
              <a:gd name="connsiteY10" fmla="*/ 586741 h 632994"/>
              <a:gd name="connsiteX0" fmla="*/ 0 w 2788920"/>
              <a:gd name="connsiteY0" fmla="*/ 592105 h 630738"/>
              <a:gd name="connsiteX1" fmla="*/ 975360 w 2788920"/>
              <a:gd name="connsiteY1" fmla="*/ 630205 h 630738"/>
              <a:gd name="connsiteX2" fmla="*/ 1371600 w 2788920"/>
              <a:gd name="connsiteY2" fmla="*/ 607345 h 630738"/>
              <a:gd name="connsiteX3" fmla="*/ 1295400 w 2788920"/>
              <a:gd name="connsiteY3" fmla="*/ 203485 h 630738"/>
              <a:gd name="connsiteX4" fmla="*/ 1303020 w 2788920"/>
              <a:gd name="connsiteY4" fmla="*/ 5365 h 630738"/>
              <a:gd name="connsiteX5" fmla="*/ 1508760 w 2788920"/>
              <a:gd name="connsiteY5" fmla="*/ 66325 h 630738"/>
              <a:gd name="connsiteX6" fmla="*/ 1386840 w 2788920"/>
              <a:gd name="connsiteY6" fmla="*/ 173005 h 630738"/>
              <a:gd name="connsiteX7" fmla="*/ 1478280 w 2788920"/>
              <a:gd name="connsiteY7" fmla="*/ 599725 h 630738"/>
              <a:gd name="connsiteX8" fmla="*/ 1554480 w 2788920"/>
              <a:gd name="connsiteY8" fmla="*/ 226345 h 630738"/>
              <a:gd name="connsiteX9" fmla="*/ 1623060 w 2788920"/>
              <a:gd name="connsiteY9" fmla="*/ 614965 h 630738"/>
              <a:gd name="connsiteX10" fmla="*/ 2788920 w 2788920"/>
              <a:gd name="connsiteY10" fmla="*/ 584485 h 630738"/>
              <a:gd name="connsiteX0" fmla="*/ 0 w 2788920"/>
              <a:gd name="connsiteY0" fmla="*/ 584984 h 623617"/>
              <a:gd name="connsiteX1" fmla="*/ 975360 w 2788920"/>
              <a:gd name="connsiteY1" fmla="*/ 623084 h 623617"/>
              <a:gd name="connsiteX2" fmla="*/ 1371600 w 2788920"/>
              <a:gd name="connsiteY2" fmla="*/ 600224 h 623617"/>
              <a:gd name="connsiteX3" fmla="*/ 1295400 w 2788920"/>
              <a:gd name="connsiteY3" fmla="*/ 196364 h 623617"/>
              <a:gd name="connsiteX4" fmla="*/ 1242060 w 2788920"/>
              <a:gd name="connsiteY4" fmla="*/ 5864 h 623617"/>
              <a:gd name="connsiteX5" fmla="*/ 1508760 w 2788920"/>
              <a:gd name="connsiteY5" fmla="*/ 59204 h 623617"/>
              <a:gd name="connsiteX6" fmla="*/ 1386840 w 2788920"/>
              <a:gd name="connsiteY6" fmla="*/ 165884 h 623617"/>
              <a:gd name="connsiteX7" fmla="*/ 1478280 w 2788920"/>
              <a:gd name="connsiteY7" fmla="*/ 592604 h 623617"/>
              <a:gd name="connsiteX8" fmla="*/ 1554480 w 2788920"/>
              <a:gd name="connsiteY8" fmla="*/ 219224 h 623617"/>
              <a:gd name="connsiteX9" fmla="*/ 1623060 w 2788920"/>
              <a:gd name="connsiteY9" fmla="*/ 607844 h 623617"/>
              <a:gd name="connsiteX10" fmla="*/ 2788920 w 2788920"/>
              <a:gd name="connsiteY10" fmla="*/ 577364 h 623617"/>
              <a:gd name="connsiteX0" fmla="*/ 0 w 2788920"/>
              <a:gd name="connsiteY0" fmla="*/ 597062 h 635695"/>
              <a:gd name="connsiteX1" fmla="*/ 975360 w 2788920"/>
              <a:gd name="connsiteY1" fmla="*/ 635162 h 635695"/>
              <a:gd name="connsiteX2" fmla="*/ 1371600 w 2788920"/>
              <a:gd name="connsiteY2" fmla="*/ 612302 h 635695"/>
              <a:gd name="connsiteX3" fmla="*/ 1295400 w 2788920"/>
              <a:gd name="connsiteY3" fmla="*/ 208442 h 635695"/>
              <a:gd name="connsiteX4" fmla="*/ 1242060 w 2788920"/>
              <a:gd name="connsiteY4" fmla="*/ 17942 h 635695"/>
              <a:gd name="connsiteX5" fmla="*/ 1508760 w 2788920"/>
              <a:gd name="connsiteY5" fmla="*/ 71282 h 635695"/>
              <a:gd name="connsiteX6" fmla="*/ 1386840 w 2788920"/>
              <a:gd name="connsiteY6" fmla="*/ 177962 h 635695"/>
              <a:gd name="connsiteX7" fmla="*/ 1478280 w 2788920"/>
              <a:gd name="connsiteY7" fmla="*/ 604682 h 635695"/>
              <a:gd name="connsiteX8" fmla="*/ 1554480 w 2788920"/>
              <a:gd name="connsiteY8" fmla="*/ 231302 h 635695"/>
              <a:gd name="connsiteX9" fmla="*/ 1623060 w 2788920"/>
              <a:gd name="connsiteY9" fmla="*/ 619922 h 635695"/>
              <a:gd name="connsiteX10" fmla="*/ 2788920 w 2788920"/>
              <a:gd name="connsiteY10" fmla="*/ 589442 h 635695"/>
              <a:gd name="connsiteX0" fmla="*/ 0 w 2788920"/>
              <a:gd name="connsiteY0" fmla="*/ 613282 h 651915"/>
              <a:gd name="connsiteX1" fmla="*/ 975360 w 2788920"/>
              <a:gd name="connsiteY1" fmla="*/ 651382 h 651915"/>
              <a:gd name="connsiteX2" fmla="*/ 1371600 w 2788920"/>
              <a:gd name="connsiteY2" fmla="*/ 628522 h 651915"/>
              <a:gd name="connsiteX3" fmla="*/ 1295400 w 2788920"/>
              <a:gd name="connsiteY3" fmla="*/ 224662 h 651915"/>
              <a:gd name="connsiteX4" fmla="*/ 1242060 w 2788920"/>
              <a:gd name="connsiteY4" fmla="*/ 34162 h 651915"/>
              <a:gd name="connsiteX5" fmla="*/ 1508760 w 2788920"/>
              <a:gd name="connsiteY5" fmla="*/ 87502 h 651915"/>
              <a:gd name="connsiteX6" fmla="*/ 1386840 w 2788920"/>
              <a:gd name="connsiteY6" fmla="*/ 194182 h 651915"/>
              <a:gd name="connsiteX7" fmla="*/ 1478280 w 2788920"/>
              <a:gd name="connsiteY7" fmla="*/ 620902 h 651915"/>
              <a:gd name="connsiteX8" fmla="*/ 1554480 w 2788920"/>
              <a:gd name="connsiteY8" fmla="*/ 247522 h 651915"/>
              <a:gd name="connsiteX9" fmla="*/ 1623060 w 2788920"/>
              <a:gd name="connsiteY9" fmla="*/ 636142 h 651915"/>
              <a:gd name="connsiteX10" fmla="*/ 2788920 w 2788920"/>
              <a:gd name="connsiteY10" fmla="*/ 605662 h 651915"/>
              <a:gd name="connsiteX0" fmla="*/ 0 w 2788920"/>
              <a:gd name="connsiteY0" fmla="*/ 594177 h 632810"/>
              <a:gd name="connsiteX1" fmla="*/ 975360 w 2788920"/>
              <a:gd name="connsiteY1" fmla="*/ 632277 h 632810"/>
              <a:gd name="connsiteX2" fmla="*/ 1371600 w 2788920"/>
              <a:gd name="connsiteY2" fmla="*/ 609417 h 632810"/>
              <a:gd name="connsiteX3" fmla="*/ 1295400 w 2788920"/>
              <a:gd name="connsiteY3" fmla="*/ 205557 h 632810"/>
              <a:gd name="connsiteX4" fmla="*/ 1242060 w 2788920"/>
              <a:gd name="connsiteY4" fmla="*/ 15057 h 632810"/>
              <a:gd name="connsiteX5" fmla="*/ 1417320 w 2788920"/>
              <a:gd name="connsiteY5" fmla="*/ 30297 h 632810"/>
              <a:gd name="connsiteX6" fmla="*/ 1386840 w 2788920"/>
              <a:gd name="connsiteY6" fmla="*/ 175077 h 632810"/>
              <a:gd name="connsiteX7" fmla="*/ 1478280 w 2788920"/>
              <a:gd name="connsiteY7" fmla="*/ 601797 h 632810"/>
              <a:gd name="connsiteX8" fmla="*/ 1554480 w 2788920"/>
              <a:gd name="connsiteY8" fmla="*/ 228417 h 632810"/>
              <a:gd name="connsiteX9" fmla="*/ 1623060 w 2788920"/>
              <a:gd name="connsiteY9" fmla="*/ 617037 h 632810"/>
              <a:gd name="connsiteX10" fmla="*/ 2788920 w 2788920"/>
              <a:gd name="connsiteY10" fmla="*/ 586557 h 632810"/>
              <a:gd name="connsiteX0" fmla="*/ 0 w 2788920"/>
              <a:gd name="connsiteY0" fmla="*/ 625485 h 664118"/>
              <a:gd name="connsiteX1" fmla="*/ 975360 w 2788920"/>
              <a:gd name="connsiteY1" fmla="*/ 663585 h 664118"/>
              <a:gd name="connsiteX2" fmla="*/ 1371600 w 2788920"/>
              <a:gd name="connsiteY2" fmla="*/ 640725 h 664118"/>
              <a:gd name="connsiteX3" fmla="*/ 1295400 w 2788920"/>
              <a:gd name="connsiteY3" fmla="*/ 236865 h 664118"/>
              <a:gd name="connsiteX4" fmla="*/ 1242060 w 2788920"/>
              <a:gd name="connsiteY4" fmla="*/ 46365 h 664118"/>
              <a:gd name="connsiteX5" fmla="*/ 1417320 w 2788920"/>
              <a:gd name="connsiteY5" fmla="*/ 61605 h 664118"/>
              <a:gd name="connsiteX6" fmla="*/ 1386840 w 2788920"/>
              <a:gd name="connsiteY6" fmla="*/ 206385 h 664118"/>
              <a:gd name="connsiteX7" fmla="*/ 1478280 w 2788920"/>
              <a:gd name="connsiteY7" fmla="*/ 633105 h 664118"/>
              <a:gd name="connsiteX8" fmla="*/ 1554480 w 2788920"/>
              <a:gd name="connsiteY8" fmla="*/ 259725 h 664118"/>
              <a:gd name="connsiteX9" fmla="*/ 1623060 w 2788920"/>
              <a:gd name="connsiteY9" fmla="*/ 648345 h 664118"/>
              <a:gd name="connsiteX10" fmla="*/ 2788920 w 2788920"/>
              <a:gd name="connsiteY10" fmla="*/ 617865 h 664118"/>
              <a:gd name="connsiteX0" fmla="*/ 0 w 2788920"/>
              <a:gd name="connsiteY0" fmla="*/ 623202 h 661835"/>
              <a:gd name="connsiteX1" fmla="*/ 975360 w 2788920"/>
              <a:gd name="connsiteY1" fmla="*/ 661302 h 661835"/>
              <a:gd name="connsiteX2" fmla="*/ 1371600 w 2788920"/>
              <a:gd name="connsiteY2" fmla="*/ 638442 h 661835"/>
              <a:gd name="connsiteX3" fmla="*/ 1318260 w 2788920"/>
              <a:gd name="connsiteY3" fmla="*/ 188862 h 661835"/>
              <a:gd name="connsiteX4" fmla="*/ 1242060 w 2788920"/>
              <a:gd name="connsiteY4" fmla="*/ 44082 h 661835"/>
              <a:gd name="connsiteX5" fmla="*/ 1417320 w 2788920"/>
              <a:gd name="connsiteY5" fmla="*/ 59322 h 661835"/>
              <a:gd name="connsiteX6" fmla="*/ 1386840 w 2788920"/>
              <a:gd name="connsiteY6" fmla="*/ 204102 h 661835"/>
              <a:gd name="connsiteX7" fmla="*/ 1478280 w 2788920"/>
              <a:gd name="connsiteY7" fmla="*/ 630822 h 661835"/>
              <a:gd name="connsiteX8" fmla="*/ 1554480 w 2788920"/>
              <a:gd name="connsiteY8" fmla="*/ 257442 h 661835"/>
              <a:gd name="connsiteX9" fmla="*/ 1623060 w 2788920"/>
              <a:gd name="connsiteY9" fmla="*/ 646062 h 661835"/>
              <a:gd name="connsiteX10" fmla="*/ 2788920 w 2788920"/>
              <a:gd name="connsiteY10" fmla="*/ 615582 h 661835"/>
              <a:gd name="connsiteX0" fmla="*/ 0 w 2788920"/>
              <a:gd name="connsiteY0" fmla="*/ 623202 h 661835"/>
              <a:gd name="connsiteX1" fmla="*/ 975360 w 2788920"/>
              <a:gd name="connsiteY1" fmla="*/ 661302 h 661835"/>
              <a:gd name="connsiteX2" fmla="*/ 1371600 w 2788920"/>
              <a:gd name="connsiteY2" fmla="*/ 638442 h 661835"/>
              <a:gd name="connsiteX3" fmla="*/ 1318260 w 2788920"/>
              <a:gd name="connsiteY3" fmla="*/ 188862 h 661835"/>
              <a:gd name="connsiteX4" fmla="*/ 1242060 w 2788920"/>
              <a:gd name="connsiteY4" fmla="*/ 44082 h 661835"/>
              <a:gd name="connsiteX5" fmla="*/ 1417320 w 2788920"/>
              <a:gd name="connsiteY5" fmla="*/ 59322 h 661835"/>
              <a:gd name="connsiteX6" fmla="*/ 1386840 w 2788920"/>
              <a:gd name="connsiteY6" fmla="*/ 204102 h 661835"/>
              <a:gd name="connsiteX7" fmla="*/ 1478280 w 2788920"/>
              <a:gd name="connsiteY7" fmla="*/ 630822 h 661835"/>
              <a:gd name="connsiteX8" fmla="*/ 1554480 w 2788920"/>
              <a:gd name="connsiteY8" fmla="*/ 257442 h 661835"/>
              <a:gd name="connsiteX9" fmla="*/ 1623060 w 2788920"/>
              <a:gd name="connsiteY9" fmla="*/ 646062 h 661835"/>
              <a:gd name="connsiteX10" fmla="*/ 2788920 w 2788920"/>
              <a:gd name="connsiteY10" fmla="*/ 615582 h 661835"/>
              <a:gd name="connsiteX0" fmla="*/ 0 w 2788920"/>
              <a:gd name="connsiteY0" fmla="*/ 623952 h 662585"/>
              <a:gd name="connsiteX1" fmla="*/ 975360 w 2788920"/>
              <a:gd name="connsiteY1" fmla="*/ 662052 h 662585"/>
              <a:gd name="connsiteX2" fmla="*/ 1371600 w 2788920"/>
              <a:gd name="connsiteY2" fmla="*/ 639192 h 662585"/>
              <a:gd name="connsiteX3" fmla="*/ 1318260 w 2788920"/>
              <a:gd name="connsiteY3" fmla="*/ 204852 h 662585"/>
              <a:gd name="connsiteX4" fmla="*/ 1242060 w 2788920"/>
              <a:gd name="connsiteY4" fmla="*/ 44832 h 662585"/>
              <a:gd name="connsiteX5" fmla="*/ 1417320 w 2788920"/>
              <a:gd name="connsiteY5" fmla="*/ 60072 h 662585"/>
              <a:gd name="connsiteX6" fmla="*/ 1386840 w 2788920"/>
              <a:gd name="connsiteY6" fmla="*/ 204852 h 662585"/>
              <a:gd name="connsiteX7" fmla="*/ 1478280 w 2788920"/>
              <a:gd name="connsiteY7" fmla="*/ 631572 h 662585"/>
              <a:gd name="connsiteX8" fmla="*/ 1554480 w 2788920"/>
              <a:gd name="connsiteY8" fmla="*/ 258192 h 662585"/>
              <a:gd name="connsiteX9" fmla="*/ 1623060 w 2788920"/>
              <a:gd name="connsiteY9" fmla="*/ 646812 h 662585"/>
              <a:gd name="connsiteX10" fmla="*/ 2788920 w 2788920"/>
              <a:gd name="connsiteY10" fmla="*/ 616332 h 662585"/>
              <a:gd name="connsiteX0" fmla="*/ 0 w 2788920"/>
              <a:gd name="connsiteY0" fmla="*/ 623952 h 662585"/>
              <a:gd name="connsiteX1" fmla="*/ 975360 w 2788920"/>
              <a:gd name="connsiteY1" fmla="*/ 662052 h 662585"/>
              <a:gd name="connsiteX2" fmla="*/ 1371600 w 2788920"/>
              <a:gd name="connsiteY2" fmla="*/ 639192 h 662585"/>
              <a:gd name="connsiteX3" fmla="*/ 1318260 w 2788920"/>
              <a:gd name="connsiteY3" fmla="*/ 204852 h 662585"/>
              <a:gd name="connsiteX4" fmla="*/ 1242060 w 2788920"/>
              <a:gd name="connsiteY4" fmla="*/ 44832 h 662585"/>
              <a:gd name="connsiteX5" fmla="*/ 1417320 w 2788920"/>
              <a:gd name="connsiteY5" fmla="*/ 60072 h 662585"/>
              <a:gd name="connsiteX6" fmla="*/ 1386840 w 2788920"/>
              <a:gd name="connsiteY6" fmla="*/ 204852 h 662585"/>
              <a:gd name="connsiteX7" fmla="*/ 1478280 w 2788920"/>
              <a:gd name="connsiteY7" fmla="*/ 631572 h 662585"/>
              <a:gd name="connsiteX8" fmla="*/ 1554480 w 2788920"/>
              <a:gd name="connsiteY8" fmla="*/ 258192 h 662585"/>
              <a:gd name="connsiteX9" fmla="*/ 1623060 w 2788920"/>
              <a:gd name="connsiteY9" fmla="*/ 646812 h 662585"/>
              <a:gd name="connsiteX10" fmla="*/ 2788920 w 2788920"/>
              <a:gd name="connsiteY10" fmla="*/ 616332 h 662585"/>
              <a:gd name="connsiteX0" fmla="*/ 0 w 2788920"/>
              <a:gd name="connsiteY0" fmla="*/ 623952 h 662585"/>
              <a:gd name="connsiteX1" fmla="*/ 975360 w 2788920"/>
              <a:gd name="connsiteY1" fmla="*/ 662052 h 662585"/>
              <a:gd name="connsiteX2" fmla="*/ 1371600 w 2788920"/>
              <a:gd name="connsiteY2" fmla="*/ 639192 h 662585"/>
              <a:gd name="connsiteX3" fmla="*/ 1318260 w 2788920"/>
              <a:gd name="connsiteY3" fmla="*/ 204852 h 662585"/>
              <a:gd name="connsiteX4" fmla="*/ 1242060 w 2788920"/>
              <a:gd name="connsiteY4" fmla="*/ 44832 h 662585"/>
              <a:gd name="connsiteX5" fmla="*/ 1417320 w 2788920"/>
              <a:gd name="connsiteY5" fmla="*/ 60072 h 662585"/>
              <a:gd name="connsiteX6" fmla="*/ 1386840 w 2788920"/>
              <a:gd name="connsiteY6" fmla="*/ 204852 h 662585"/>
              <a:gd name="connsiteX7" fmla="*/ 1478280 w 2788920"/>
              <a:gd name="connsiteY7" fmla="*/ 631572 h 662585"/>
              <a:gd name="connsiteX8" fmla="*/ 1554480 w 2788920"/>
              <a:gd name="connsiteY8" fmla="*/ 258192 h 662585"/>
              <a:gd name="connsiteX9" fmla="*/ 1623060 w 2788920"/>
              <a:gd name="connsiteY9" fmla="*/ 646812 h 662585"/>
              <a:gd name="connsiteX10" fmla="*/ 2788920 w 2788920"/>
              <a:gd name="connsiteY10" fmla="*/ 616332 h 662585"/>
              <a:gd name="connsiteX0" fmla="*/ 0 w 2788920"/>
              <a:gd name="connsiteY0" fmla="*/ 623952 h 662585"/>
              <a:gd name="connsiteX1" fmla="*/ 975360 w 2788920"/>
              <a:gd name="connsiteY1" fmla="*/ 662052 h 662585"/>
              <a:gd name="connsiteX2" fmla="*/ 1371600 w 2788920"/>
              <a:gd name="connsiteY2" fmla="*/ 639192 h 662585"/>
              <a:gd name="connsiteX3" fmla="*/ 1318260 w 2788920"/>
              <a:gd name="connsiteY3" fmla="*/ 204852 h 662585"/>
              <a:gd name="connsiteX4" fmla="*/ 1242060 w 2788920"/>
              <a:gd name="connsiteY4" fmla="*/ 44832 h 662585"/>
              <a:gd name="connsiteX5" fmla="*/ 1417320 w 2788920"/>
              <a:gd name="connsiteY5" fmla="*/ 60072 h 662585"/>
              <a:gd name="connsiteX6" fmla="*/ 1386840 w 2788920"/>
              <a:gd name="connsiteY6" fmla="*/ 204852 h 662585"/>
              <a:gd name="connsiteX7" fmla="*/ 1478280 w 2788920"/>
              <a:gd name="connsiteY7" fmla="*/ 631572 h 662585"/>
              <a:gd name="connsiteX8" fmla="*/ 1554480 w 2788920"/>
              <a:gd name="connsiteY8" fmla="*/ 258192 h 662585"/>
              <a:gd name="connsiteX9" fmla="*/ 1623060 w 2788920"/>
              <a:gd name="connsiteY9" fmla="*/ 646812 h 662585"/>
              <a:gd name="connsiteX10" fmla="*/ 2788920 w 2788920"/>
              <a:gd name="connsiteY10" fmla="*/ 616332 h 662585"/>
              <a:gd name="connsiteX0" fmla="*/ 0 w 2788920"/>
              <a:gd name="connsiteY0" fmla="*/ 623952 h 662585"/>
              <a:gd name="connsiteX1" fmla="*/ 975360 w 2788920"/>
              <a:gd name="connsiteY1" fmla="*/ 662052 h 662585"/>
              <a:gd name="connsiteX2" fmla="*/ 1371600 w 2788920"/>
              <a:gd name="connsiteY2" fmla="*/ 639192 h 662585"/>
              <a:gd name="connsiteX3" fmla="*/ 1318260 w 2788920"/>
              <a:gd name="connsiteY3" fmla="*/ 204852 h 662585"/>
              <a:gd name="connsiteX4" fmla="*/ 1242060 w 2788920"/>
              <a:gd name="connsiteY4" fmla="*/ 44832 h 662585"/>
              <a:gd name="connsiteX5" fmla="*/ 1417320 w 2788920"/>
              <a:gd name="connsiteY5" fmla="*/ 60072 h 662585"/>
              <a:gd name="connsiteX6" fmla="*/ 1386840 w 2788920"/>
              <a:gd name="connsiteY6" fmla="*/ 204852 h 662585"/>
              <a:gd name="connsiteX7" fmla="*/ 1478280 w 2788920"/>
              <a:gd name="connsiteY7" fmla="*/ 631572 h 662585"/>
              <a:gd name="connsiteX8" fmla="*/ 1554480 w 2788920"/>
              <a:gd name="connsiteY8" fmla="*/ 258192 h 662585"/>
              <a:gd name="connsiteX9" fmla="*/ 1623060 w 2788920"/>
              <a:gd name="connsiteY9" fmla="*/ 646812 h 662585"/>
              <a:gd name="connsiteX10" fmla="*/ 2788920 w 2788920"/>
              <a:gd name="connsiteY10" fmla="*/ 616332 h 662585"/>
              <a:gd name="connsiteX0" fmla="*/ 0 w 2788920"/>
              <a:gd name="connsiteY0" fmla="*/ 614269 h 652902"/>
              <a:gd name="connsiteX1" fmla="*/ 975360 w 2788920"/>
              <a:gd name="connsiteY1" fmla="*/ 652369 h 652902"/>
              <a:gd name="connsiteX2" fmla="*/ 1371600 w 2788920"/>
              <a:gd name="connsiteY2" fmla="*/ 629509 h 652902"/>
              <a:gd name="connsiteX3" fmla="*/ 1318260 w 2788920"/>
              <a:gd name="connsiteY3" fmla="*/ 195169 h 652902"/>
              <a:gd name="connsiteX4" fmla="*/ 1242060 w 2788920"/>
              <a:gd name="connsiteY4" fmla="*/ 35149 h 652902"/>
              <a:gd name="connsiteX5" fmla="*/ 1417320 w 2788920"/>
              <a:gd name="connsiteY5" fmla="*/ 50389 h 652902"/>
              <a:gd name="connsiteX6" fmla="*/ 1386840 w 2788920"/>
              <a:gd name="connsiteY6" fmla="*/ 195169 h 652902"/>
              <a:gd name="connsiteX7" fmla="*/ 1478280 w 2788920"/>
              <a:gd name="connsiteY7" fmla="*/ 621889 h 652902"/>
              <a:gd name="connsiteX8" fmla="*/ 1554480 w 2788920"/>
              <a:gd name="connsiteY8" fmla="*/ 248509 h 652902"/>
              <a:gd name="connsiteX9" fmla="*/ 1623060 w 2788920"/>
              <a:gd name="connsiteY9" fmla="*/ 637129 h 652902"/>
              <a:gd name="connsiteX10" fmla="*/ 2788920 w 2788920"/>
              <a:gd name="connsiteY10" fmla="*/ 606649 h 652902"/>
              <a:gd name="connsiteX0" fmla="*/ 0 w 2788920"/>
              <a:gd name="connsiteY0" fmla="*/ 631120 h 669753"/>
              <a:gd name="connsiteX1" fmla="*/ 975360 w 2788920"/>
              <a:gd name="connsiteY1" fmla="*/ 669220 h 669753"/>
              <a:gd name="connsiteX2" fmla="*/ 1371600 w 2788920"/>
              <a:gd name="connsiteY2" fmla="*/ 646360 h 669753"/>
              <a:gd name="connsiteX3" fmla="*/ 1318260 w 2788920"/>
              <a:gd name="connsiteY3" fmla="*/ 212020 h 669753"/>
              <a:gd name="connsiteX4" fmla="*/ 1257300 w 2788920"/>
              <a:gd name="connsiteY4" fmla="*/ 6280 h 669753"/>
              <a:gd name="connsiteX5" fmla="*/ 1417320 w 2788920"/>
              <a:gd name="connsiteY5" fmla="*/ 67240 h 669753"/>
              <a:gd name="connsiteX6" fmla="*/ 1386840 w 2788920"/>
              <a:gd name="connsiteY6" fmla="*/ 212020 h 669753"/>
              <a:gd name="connsiteX7" fmla="*/ 1478280 w 2788920"/>
              <a:gd name="connsiteY7" fmla="*/ 638740 h 669753"/>
              <a:gd name="connsiteX8" fmla="*/ 1554480 w 2788920"/>
              <a:gd name="connsiteY8" fmla="*/ 265360 h 669753"/>
              <a:gd name="connsiteX9" fmla="*/ 1623060 w 2788920"/>
              <a:gd name="connsiteY9" fmla="*/ 653980 h 669753"/>
              <a:gd name="connsiteX10" fmla="*/ 2788920 w 2788920"/>
              <a:gd name="connsiteY10" fmla="*/ 623500 h 669753"/>
              <a:gd name="connsiteX0" fmla="*/ 0 w 2788920"/>
              <a:gd name="connsiteY0" fmla="*/ 597764 h 636397"/>
              <a:gd name="connsiteX1" fmla="*/ 975360 w 2788920"/>
              <a:gd name="connsiteY1" fmla="*/ 635864 h 636397"/>
              <a:gd name="connsiteX2" fmla="*/ 1371600 w 2788920"/>
              <a:gd name="connsiteY2" fmla="*/ 613004 h 636397"/>
              <a:gd name="connsiteX3" fmla="*/ 1318260 w 2788920"/>
              <a:gd name="connsiteY3" fmla="*/ 178664 h 636397"/>
              <a:gd name="connsiteX4" fmla="*/ 1264920 w 2788920"/>
              <a:gd name="connsiteY4" fmla="*/ 11024 h 636397"/>
              <a:gd name="connsiteX5" fmla="*/ 1417320 w 2788920"/>
              <a:gd name="connsiteY5" fmla="*/ 33884 h 636397"/>
              <a:gd name="connsiteX6" fmla="*/ 1386840 w 2788920"/>
              <a:gd name="connsiteY6" fmla="*/ 178664 h 636397"/>
              <a:gd name="connsiteX7" fmla="*/ 1478280 w 2788920"/>
              <a:gd name="connsiteY7" fmla="*/ 605384 h 636397"/>
              <a:gd name="connsiteX8" fmla="*/ 1554480 w 2788920"/>
              <a:gd name="connsiteY8" fmla="*/ 232004 h 636397"/>
              <a:gd name="connsiteX9" fmla="*/ 1623060 w 2788920"/>
              <a:gd name="connsiteY9" fmla="*/ 620624 h 636397"/>
              <a:gd name="connsiteX10" fmla="*/ 2788920 w 2788920"/>
              <a:gd name="connsiteY10" fmla="*/ 590144 h 636397"/>
              <a:gd name="connsiteX0" fmla="*/ 0 w 2788920"/>
              <a:gd name="connsiteY0" fmla="*/ 597764 h 636397"/>
              <a:gd name="connsiteX1" fmla="*/ 975360 w 2788920"/>
              <a:gd name="connsiteY1" fmla="*/ 635864 h 636397"/>
              <a:gd name="connsiteX2" fmla="*/ 1371600 w 2788920"/>
              <a:gd name="connsiteY2" fmla="*/ 613004 h 636397"/>
              <a:gd name="connsiteX3" fmla="*/ 1318260 w 2788920"/>
              <a:gd name="connsiteY3" fmla="*/ 178664 h 636397"/>
              <a:gd name="connsiteX4" fmla="*/ 1257300 w 2788920"/>
              <a:gd name="connsiteY4" fmla="*/ 11024 h 636397"/>
              <a:gd name="connsiteX5" fmla="*/ 1417320 w 2788920"/>
              <a:gd name="connsiteY5" fmla="*/ 33884 h 636397"/>
              <a:gd name="connsiteX6" fmla="*/ 1386840 w 2788920"/>
              <a:gd name="connsiteY6" fmla="*/ 178664 h 636397"/>
              <a:gd name="connsiteX7" fmla="*/ 1478280 w 2788920"/>
              <a:gd name="connsiteY7" fmla="*/ 605384 h 636397"/>
              <a:gd name="connsiteX8" fmla="*/ 1554480 w 2788920"/>
              <a:gd name="connsiteY8" fmla="*/ 232004 h 636397"/>
              <a:gd name="connsiteX9" fmla="*/ 1623060 w 2788920"/>
              <a:gd name="connsiteY9" fmla="*/ 620624 h 636397"/>
              <a:gd name="connsiteX10" fmla="*/ 2788920 w 2788920"/>
              <a:gd name="connsiteY10" fmla="*/ 590144 h 636397"/>
              <a:gd name="connsiteX0" fmla="*/ 0 w 2788920"/>
              <a:gd name="connsiteY0" fmla="*/ 610493 h 649126"/>
              <a:gd name="connsiteX1" fmla="*/ 975360 w 2788920"/>
              <a:gd name="connsiteY1" fmla="*/ 648593 h 649126"/>
              <a:gd name="connsiteX2" fmla="*/ 1371600 w 2788920"/>
              <a:gd name="connsiteY2" fmla="*/ 625733 h 649126"/>
              <a:gd name="connsiteX3" fmla="*/ 1318260 w 2788920"/>
              <a:gd name="connsiteY3" fmla="*/ 191393 h 649126"/>
              <a:gd name="connsiteX4" fmla="*/ 1264920 w 2788920"/>
              <a:gd name="connsiteY4" fmla="*/ 8513 h 649126"/>
              <a:gd name="connsiteX5" fmla="*/ 1417320 w 2788920"/>
              <a:gd name="connsiteY5" fmla="*/ 46613 h 649126"/>
              <a:gd name="connsiteX6" fmla="*/ 1386840 w 2788920"/>
              <a:gd name="connsiteY6" fmla="*/ 191393 h 649126"/>
              <a:gd name="connsiteX7" fmla="*/ 1478280 w 2788920"/>
              <a:gd name="connsiteY7" fmla="*/ 618113 h 649126"/>
              <a:gd name="connsiteX8" fmla="*/ 1554480 w 2788920"/>
              <a:gd name="connsiteY8" fmla="*/ 244733 h 649126"/>
              <a:gd name="connsiteX9" fmla="*/ 1623060 w 2788920"/>
              <a:gd name="connsiteY9" fmla="*/ 633353 h 649126"/>
              <a:gd name="connsiteX10" fmla="*/ 2788920 w 2788920"/>
              <a:gd name="connsiteY10" fmla="*/ 602873 h 649126"/>
              <a:gd name="connsiteX0" fmla="*/ 0 w 2788920"/>
              <a:gd name="connsiteY0" fmla="*/ 618754 h 657387"/>
              <a:gd name="connsiteX1" fmla="*/ 975360 w 2788920"/>
              <a:gd name="connsiteY1" fmla="*/ 656854 h 657387"/>
              <a:gd name="connsiteX2" fmla="*/ 1371600 w 2788920"/>
              <a:gd name="connsiteY2" fmla="*/ 633994 h 657387"/>
              <a:gd name="connsiteX3" fmla="*/ 1318260 w 2788920"/>
              <a:gd name="connsiteY3" fmla="*/ 199654 h 657387"/>
              <a:gd name="connsiteX4" fmla="*/ 1264920 w 2788920"/>
              <a:gd name="connsiteY4" fmla="*/ 16774 h 657387"/>
              <a:gd name="connsiteX5" fmla="*/ 1417320 w 2788920"/>
              <a:gd name="connsiteY5" fmla="*/ 54874 h 657387"/>
              <a:gd name="connsiteX6" fmla="*/ 1386840 w 2788920"/>
              <a:gd name="connsiteY6" fmla="*/ 199654 h 657387"/>
              <a:gd name="connsiteX7" fmla="*/ 1478280 w 2788920"/>
              <a:gd name="connsiteY7" fmla="*/ 626374 h 657387"/>
              <a:gd name="connsiteX8" fmla="*/ 1554480 w 2788920"/>
              <a:gd name="connsiteY8" fmla="*/ 252994 h 657387"/>
              <a:gd name="connsiteX9" fmla="*/ 1623060 w 2788920"/>
              <a:gd name="connsiteY9" fmla="*/ 641614 h 657387"/>
              <a:gd name="connsiteX10" fmla="*/ 2788920 w 2788920"/>
              <a:gd name="connsiteY10" fmla="*/ 611134 h 657387"/>
              <a:gd name="connsiteX0" fmla="*/ 0 w 2788920"/>
              <a:gd name="connsiteY0" fmla="*/ 621116 h 659749"/>
              <a:gd name="connsiteX1" fmla="*/ 975360 w 2788920"/>
              <a:gd name="connsiteY1" fmla="*/ 659216 h 659749"/>
              <a:gd name="connsiteX2" fmla="*/ 1371600 w 2788920"/>
              <a:gd name="connsiteY2" fmla="*/ 636356 h 659749"/>
              <a:gd name="connsiteX3" fmla="*/ 1318260 w 2788920"/>
              <a:gd name="connsiteY3" fmla="*/ 202016 h 659749"/>
              <a:gd name="connsiteX4" fmla="*/ 1264920 w 2788920"/>
              <a:gd name="connsiteY4" fmla="*/ 19136 h 659749"/>
              <a:gd name="connsiteX5" fmla="*/ 1417320 w 2788920"/>
              <a:gd name="connsiteY5" fmla="*/ 57236 h 659749"/>
              <a:gd name="connsiteX6" fmla="*/ 1386840 w 2788920"/>
              <a:gd name="connsiteY6" fmla="*/ 202016 h 659749"/>
              <a:gd name="connsiteX7" fmla="*/ 1478280 w 2788920"/>
              <a:gd name="connsiteY7" fmla="*/ 628736 h 659749"/>
              <a:gd name="connsiteX8" fmla="*/ 1554480 w 2788920"/>
              <a:gd name="connsiteY8" fmla="*/ 255356 h 659749"/>
              <a:gd name="connsiteX9" fmla="*/ 1623060 w 2788920"/>
              <a:gd name="connsiteY9" fmla="*/ 643976 h 659749"/>
              <a:gd name="connsiteX10" fmla="*/ 2788920 w 2788920"/>
              <a:gd name="connsiteY10" fmla="*/ 613496 h 659749"/>
              <a:gd name="connsiteX0" fmla="*/ 0 w 2788920"/>
              <a:gd name="connsiteY0" fmla="*/ 621116 h 659749"/>
              <a:gd name="connsiteX1" fmla="*/ 975360 w 2788920"/>
              <a:gd name="connsiteY1" fmla="*/ 659216 h 659749"/>
              <a:gd name="connsiteX2" fmla="*/ 1371600 w 2788920"/>
              <a:gd name="connsiteY2" fmla="*/ 636356 h 659749"/>
              <a:gd name="connsiteX3" fmla="*/ 1318260 w 2788920"/>
              <a:gd name="connsiteY3" fmla="*/ 202016 h 659749"/>
              <a:gd name="connsiteX4" fmla="*/ 1264920 w 2788920"/>
              <a:gd name="connsiteY4" fmla="*/ 19136 h 659749"/>
              <a:gd name="connsiteX5" fmla="*/ 1417320 w 2788920"/>
              <a:gd name="connsiteY5" fmla="*/ 57236 h 659749"/>
              <a:gd name="connsiteX6" fmla="*/ 1386840 w 2788920"/>
              <a:gd name="connsiteY6" fmla="*/ 202016 h 659749"/>
              <a:gd name="connsiteX7" fmla="*/ 1478280 w 2788920"/>
              <a:gd name="connsiteY7" fmla="*/ 628736 h 659749"/>
              <a:gd name="connsiteX8" fmla="*/ 1554480 w 2788920"/>
              <a:gd name="connsiteY8" fmla="*/ 255356 h 659749"/>
              <a:gd name="connsiteX9" fmla="*/ 1623060 w 2788920"/>
              <a:gd name="connsiteY9" fmla="*/ 643976 h 659749"/>
              <a:gd name="connsiteX10" fmla="*/ 2788920 w 2788920"/>
              <a:gd name="connsiteY10" fmla="*/ 613496 h 659749"/>
              <a:gd name="connsiteX0" fmla="*/ 0 w 2788920"/>
              <a:gd name="connsiteY0" fmla="*/ 621116 h 659749"/>
              <a:gd name="connsiteX1" fmla="*/ 975360 w 2788920"/>
              <a:gd name="connsiteY1" fmla="*/ 659216 h 659749"/>
              <a:gd name="connsiteX2" fmla="*/ 1371600 w 2788920"/>
              <a:gd name="connsiteY2" fmla="*/ 636356 h 659749"/>
              <a:gd name="connsiteX3" fmla="*/ 1318260 w 2788920"/>
              <a:gd name="connsiteY3" fmla="*/ 202016 h 659749"/>
              <a:gd name="connsiteX4" fmla="*/ 1264920 w 2788920"/>
              <a:gd name="connsiteY4" fmla="*/ 19136 h 659749"/>
              <a:gd name="connsiteX5" fmla="*/ 1417320 w 2788920"/>
              <a:gd name="connsiteY5" fmla="*/ 57236 h 659749"/>
              <a:gd name="connsiteX6" fmla="*/ 1386840 w 2788920"/>
              <a:gd name="connsiteY6" fmla="*/ 202016 h 659749"/>
              <a:gd name="connsiteX7" fmla="*/ 1478280 w 2788920"/>
              <a:gd name="connsiteY7" fmla="*/ 628736 h 659749"/>
              <a:gd name="connsiteX8" fmla="*/ 1554480 w 2788920"/>
              <a:gd name="connsiteY8" fmla="*/ 255356 h 659749"/>
              <a:gd name="connsiteX9" fmla="*/ 1623060 w 2788920"/>
              <a:gd name="connsiteY9" fmla="*/ 643976 h 659749"/>
              <a:gd name="connsiteX10" fmla="*/ 2788920 w 2788920"/>
              <a:gd name="connsiteY10" fmla="*/ 613496 h 659749"/>
              <a:gd name="connsiteX0" fmla="*/ 0 w 2788920"/>
              <a:gd name="connsiteY0" fmla="*/ 621116 h 659749"/>
              <a:gd name="connsiteX1" fmla="*/ 975360 w 2788920"/>
              <a:gd name="connsiteY1" fmla="*/ 659216 h 659749"/>
              <a:gd name="connsiteX2" fmla="*/ 1371600 w 2788920"/>
              <a:gd name="connsiteY2" fmla="*/ 636356 h 659749"/>
              <a:gd name="connsiteX3" fmla="*/ 1318260 w 2788920"/>
              <a:gd name="connsiteY3" fmla="*/ 202016 h 659749"/>
              <a:gd name="connsiteX4" fmla="*/ 1264920 w 2788920"/>
              <a:gd name="connsiteY4" fmla="*/ 19136 h 659749"/>
              <a:gd name="connsiteX5" fmla="*/ 1417320 w 2788920"/>
              <a:gd name="connsiteY5" fmla="*/ 57236 h 659749"/>
              <a:gd name="connsiteX6" fmla="*/ 1386840 w 2788920"/>
              <a:gd name="connsiteY6" fmla="*/ 202016 h 659749"/>
              <a:gd name="connsiteX7" fmla="*/ 1478280 w 2788920"/>
              <a:gd name="connsiteY7" fmla="*/ 628736 h 659749"/>
              <a:gd name="connsiteX8" fmla="*/ 1554480 w 2788920"/>
              <a:gd name="connsiteY8" fmla="*/ 255356 h 659749"/>
              <a:gd name="connsiteX9" fmla="*/ 1623060 w 2788920"/>
              <a:gd name="connsiteY9" fmla="*/ 643976 h 659749"/>
              <a:gd name="connsiteX10" fmla="*/ 2788920 w 2788920"/>
              <a:gd name="connsiteY10" fmla="*/ 613496 h 659749"/>
              <a:gd name="connsiteX0" fmla="*/ 0 w 2788920"/>
              <a:gd name="connsiteY0" fmla="*/ 621116 h 659749"/>
              <a:gd name="connsiteX1" fmla="*/ 975360 w 2788920"/>
              <a:gd name="connsiteY1" fmla="*/ 659216 h 659749"/>
              <a:gd name="connsiteX2" fmla="*/ 1371600 w 2788920"/>
              <a:gd name="connsiteY2" fmla="*/ 636356 h 659749"/>
              <a:gd name="connsiteX3" fmla="*/ 1318260 w 2788920"/>
              <a:gd name="connsiteY3" fmla="*/ 202016 h 659749"/>
              <a:gd name="connsiteX4" fmla="*/ 1264920 w 2788920"/>
              <a:gd name="connsiteY4" fmla="*/ 19136 h 659749"/>
              <a:gd name="connsiteX5" fmla="*/ 1417320 w 2788920"/>
              <a:gd name="connsiteY5" fmla="*/ 57236 h 659749"/>
              <a:gd name="connsiteX6" fmla="*/ 1386840 w 2788920"/>
              <a:gd name="connsiteY6" fmla="*/ 202016 h 659749"/>
              <a:gd name="connsiteX7" fmla="*/ 1478280 w 2788920"/>
              <a:gd name="connsiteY7" fmla="*/ 628736 h 659749"/>
              <a:gd name="connsiteX8" fmla="*/ 1554480 w 2788920"/>
              <a:gd name="connsiteY8" fmla="*/ 255356 h 659749"/>
              <a:gd name="connsiteX9" fmla="*/ 1623060 w 2788920"/>
              <a:gd name="connsiteY9" fmla="*/ 643976 h 659749"/>
              <a:gd name="connsiteX10" fmla="*/ 2788920 w 2788920"/>
              <a:gd name="connsiteY10" fmla="*/ 613496 h 659749"/>
              <a:gd name="connsiteX0" fmla="*/ 0 w 2788920"/>
              <a:gd name="connsiteY0" fmla="*/ 621116 h 659749"/>
              <a:gd name="connsiteX1" fmla="*/ 975360 w 2788920"/>
              <a:gd name="connsiteY1" fmla="*/ 659216 h 659749"/>
              <a:gd name="connsiteX2" fmla="*/ 1371600 w 2788920"/>
              <a:gd name="connsiteY2" fmla="*/ 636356 h 659749"/>
              <a:gd name="connsiteX3" fmla="*/ 1318260 w 2788920"/>
              <a:gd name="connsiteY3" fmla="*/ 202016 h 659749"/>
              <a:gd name="connsiteX4" fmla="*/ 1264920 w 2788920"/>
              <a:gd name="connsiteY4" fmla="*/ 19136 h 659749"/>
              <a:gd name="connsiteX5" fmla="*/ 1417320 w 2788920"/>
              <a:gd name="connsiteY5" fmla="*/ 57236 h 659749"/>
              <a:gd name="connsiteX6" fmla="*/ 1386840 w 2788920"/>
              <a:gd name="connsiteY6" fmla="*/ 202016 h 659749"/>
              <a:gd name="connsiteX7" fmla="*/ 1478280 w 2788920"/>
              <a:gd name="connsiteY7" fmla="*/ 628736 h 659749"/>
              <a:gd name="connsiteX8" fmla="*/ 1554480 w 2788920"/>
              <a:gd name="connsiteY8" fmla="*/ 255356 h 659749"/>
              <a:gd name="connsiteX9" fmla="*/ 1623060 w 2788920"/>
              <a:gd name="connsiteY9" fmla="*/ 643976 h 659749"/>
              <a:gd name="connsiteX10" fmla="*/ 2788920 w 2788920"/>
              <a:gd name="connsiteY10" fmla="*/ 613496 h 659749"/>
              <a:gd name="connsiteX0" fmla="*/ 0 w 2788920"/>
              <a:gd name="connsiteY0" fmla="*/ 621116 h 659749"/>
              <a:gd name="connsiteX1" fmla="*/ 975360 w 2788920"/>
              <a:gd name="connsiteY1" fmla="*/ 659216 h 659749"/>
              <a:gd name="connsiteX2" fmla="*/ 1371600 w 2788920"/>
              <a:gd name="connsiteY2" fmla="*/ 636356 h 659749"/>
              <a:gd name="connsiteX3" fmla="*/ 1318260 w 2788920"/>
              <a:gd name="connsiteY3" fmla="*/ 202016 h 659749"/>
              <a:gd name="connsiteX4" fmla="*/ 1264920 w 2788920"/>
              <a:gd name="connsiteY4" fmla="*/ 19136 h 659749"/>
              <a:gd name="connsiteX5" fmla="*/ 1417320 w 2788920"/>
              <a:gd name="connsiteY5" fmla="*/ 57236 h 659749"/>
              <a:gd name="connsiteX6" fmla="*/ 1386840 w 2788920"/>
              <a:gd name="connsiteY6" fmla="*/ 202016 h 659749"/>
              <a:gd name="connsiteX7" fmla="*/ 1478280 w 2788920"/>
              <a:gd name="connsiteY7" fmla="*/ 628736 h 659749"/>
              <a:gd name="connsiteX8" fmla="*/ 1554480 w 2788920"/>
              <a:gd name="connsiteY8" fmla="*/ 255356 h 659749"/>
              <a:gd name="connsiteX9" fmla="*/ 1623060 w 2788920"/>
              <a:gd name="connsiteY9" fmla="*/ 643976 h 659749"/>
              <a:gd name="connsiteX10" fmla="*/ 2788920 w 2788920"/>
              <a:gd name="connsiteY10" fmla="*/ 613496 h 659749"/>
              <a:gd name="connsiteX0" fmla="*/ 0 w 2788920"/>
              <a:gd name="connsiteY0" fmla="*/ 621116 h 659749"/>
              <a:gd name="connsiteX1" fmla="*/ 975360 w 2788920"/>
              <a:gd name="connsiteY1" fmla="*/ 659216 h 659749"/>
              <a:gd name="connsiteX2" fmla="*/ 1371600 w 2788920"/>
              <a:gd name="connsiteY2" fmla="*/ 636356 h 659749"/>
              <a:gd name="connsiteX3" fmla="*/ 1318260 w 2788920"/>
              <a:gd name="connsiteY3" fmla="*/ 202016 h 659749"/>
              <a:gd name="connsiteX4" fmla="*/ 1264920 w 2788920"/>
              <a:gd name="connsiteY4" fmla="*/ 19136 h 659749"/>
              <a:gd name="connsiteX5" fmla="*/ 1417320 w 2788920"/>
              <a:gd name="connsiteY5" fmla="*/ 57236 h 659749"/>
              <a:gd name="connsiteX6" fmla="*/ 1386840 w 2788920"/>
              <a:gd name="connsiteY6" fmla="*/ 202016 h 659749"/>
              <a:gd name="connsiteX7" fmla="*/ 1442561 w 2788920"/>
              <a:gd name="connsiteY7" fmla="*/ 628736 h 659749"/>
              <a:gd name="connsiteX8" fmla="*/ 1554480 w 2788920"/>
              <a:gd name="connsiteY8" fmla="*/ 255356 h 659749"/>
              <a:gd name="connsiteX9" fmla="*/ 1623060 w 2788920"/>
              <a:gd name="connsiteY9" fmla="*/ 643976 h 659749"/>
              <a:gd name="connsiteX10" fmla="*/ 2788920 w 2788920"/>
              <a:gd name="connsiteY10" fmla="*/ 613496 h 659749"/>
              <a:gd name="connsiteX0" fmla="*/ 0 w 2788920"/>
              <a:gd name="connsiteY0" fmla="*/ 621116 h 659749"/>
              <a:gd name="connsiteX1" fmla="*/ 975360 w 2788920"/>
              <a:gd name="connsiteY1" fmla="*/ 659216 h 659749"/>
              <a:gd name="connsiteX2" fmla="*/ 1371600 w 2788920"/>
              <a:gd name="connsiteY2" fmla="*/ 636356 h 659749"/>
              <a:gd name="connsiteX3" fmla="*/ 1318260 w 2788920"/>
              <a:gd name="connsiteY3" fmla="*/ 202016 h 659749"/>
              <a:gd name="connsiteX4" fmla="*/ 1264920 w 2788920"/>
              <a:gd name="connsiteY4" fmla="*/ 19136 h 659749"/>
              <a:gd name="connsiteX5" fmla="*/ 1417320 w 2788920"/>
              <a:gd name="connsiteY5" fmla="*/ 57236 h 659749"/>
              <a:gd name="connsiteX6" fmla="*/ 1386840 w 2788920"/>
              <a:gd name="connsiteY6" fmla="*/ 202016 h 659749"/>
              <a:gd name="connsiteX7" fmla="*/ 1442561 w 2788920"/>
              <a:gd name="connsiteY7" fmla="*/ 628736 h 659749"/>
              <a:gd name="connsiteX8" fmla="*/ 1554480 w 2788920"/>
              <a:gd name="connsiteY8" fmla="*/ 255356 h 659749"/>
              <a:gd name="connsiteX9" fmla="*/ 1623060 w 2788920"/>
              <a:gd name="connsiteY9" fmla="*/ 643976 h 659749"/>
              <a:gd name="connsiteX10" fmla="*/ 2788920 w 2788920"/>
              <a:gd name="connsiteY10" fmla="*/ 613496 h 659749"/>
              <a:gd name="connsiteX0" fmla="*/ 0 w 2788920"/>
              <a:gd name="connsiteY0" fmla="*/ 621116 h 659749"/>
              <a:gd name="connsiteX1" fmla="*/ 975360 w 2788920"/>
              <a:gd name="connsiteY1" fmla="*/ 659216 h 659749"/>
              <a:gd name="connsiteX2" fmla="*/ 1371600 w 2788920"/>
              <a:gd name="connsiteY2" fmla="*/ 636356 h 659749"/>
              <a:gd name="connsiteX3" fmla="*/ 1318260 w 2788920"/>
              <a:gd name="connsiteY3" fmla="*/ 202016 h 659749"/>
              <a:gd name="connsiteX4" fmla="*/ 1264920 w 2788920"/>
              <a:gd name="connsiteY4" fmla="*/ 19136 h 659749"/>
              <a:gd name="connsiteX5" fmla="*/ 1417320 w 2788920"/>
              <a:gd name="connsiteY5" fmla="*/ 57236 h 659749"/>
              <a:gd name="connsiteX6" fmla="*/ 1386840 w 2788920"/>
              <a:gd name="connsiteY6" fmla="*/ 202016 h 659749"/>
              <a:gd name="connsiteX7" fmla="*/ 1442561 w 2788920"/>
              <a:gd name="connsiteY7" fmla="*/ 628736 h 659749"/>
              <a:gd name="connsiteX8" fmla="*/ 1554480 w 2788920"/>
              <a:gd name="connsiteY8" fmla="*/ 255356 h 659749"/>
              <a:gd name="connsiteX9" fmla="*/ 1623060 w 2788920"/>
              <a:gd name="connsiteY9" fmla="*/ 643976 h 659749"/>
              <a:gd name="connsiteX10" fmla="*/ 2788920 w 2788920"/>
              <a:gd name="connsiteY10" fmla="*/ 613496 h 659749"/>
              <a:gd name="connsiteX0" fmla="*/ 0 w 2788920"/>
              <a:gd name="connsiteY0" fmla="*/ 610550 h 649183"/>
              <a:gd name="connsiteX1" fmla="*/ 975360 w 2788920"/>
              <a:gd name="connsiteY1" fmla="*/ 648650 h 649183"/>
              <a:gd name="connsiteX2" fmla="*/ 1371600 w 2788920"/>
              <a:gd name="connsiteY2" fmla="*/ 625790 h 649183"/>
              <a:gd name="connsiteX3" fmla="*/ 1318260 w 2788920"/>
              <a:gd name="connsiteY3" fmla="*/ 191450 h 649183"/>
              <a:gd name="connsiteX4" fmla="*/ 1264920 w 2788920"/>
              <a:gd name="connsiteY4" fmla="*/ 8570 h 649183"/>
              <a:gd name="connsiteX5" fmla="*/ 1417320 w 2788920"/>
              <a:gd name="connsiteY5" fmla="*/ 46670 h 649183"/>
              <a:gd name="connsiteX6" fmla="*/ 1360646 w 2788920"/>
              <a:gd name="connsiteY6" fmla="*/ 193831 h 649183"/>
              <a:gd name="connsiteX7" fmla="*/ 1442561 w 2788920"/>
              <a:gd name="connsiteY7" fmla="*/ 618170 h 649183"/>
              <a:gd name="connsiteX8" fmla="*/ 1554480 w 2788920"/>
              <a:gd name="connsiteY8" fmla="*/ 244790 h 649183"/>
              <a:gd name="connsiteX9" fmla="*/ 1623060 w 2788920"/>
              <a:gd name="connsiteY9" fmla="*/ 633410 h 649183"/>
              <a:gd name="connsiteX10" fmla="*/ 2788920 w 2788920"/>
              <a:gd name="connsiteY10" fmla="*/ 602930 h 649183"/>
              <a:gd name="connsiteX0" fmla="*/ 0 w 2788920"/>
              <a:gd name="connsiteY0" fmla="*/ 610550 h 649183"/>
              <a:gd name="connsiteX1" fmla="*/ 975360 w 2788920"/>
              <a:gd name="connsiteY1" fmla="*/ 648650 h 649183"/>
              <a:gd name="connsiteX2" fmla="*/ 1371600 w 2788920"/>
              <a:gd name="connsiteY2" fmla="*/ 625790 h 649183"/>
              <a:gd name="connsiteX3" fmla="*/ 1318260 w 2788920"/>
              <a:gd name="connsiteY3" fmla="*/ 191450 h 649183"/>
              <a:gd name="connsiteX4" fmla="*/ 1264920 w 2788920"/>
              <a:gd name="connsiteY4" fmla="*/ 8570 h 649183"/>
              <a:gd name="connsiteX5" fmla="*/ 1417320 w 2788920"/>
              <a:gd name="connsiteY5" fmla="*/ 46670 h 649183"/>
              <a:gd name="connsiteX6" fmla="*/ 1360646 w 2788920"/>
              <a:gd name="connsiteY6" fmla="*/ 193831 h 649183"/>
              <a:gd name="connsiteX7" fmla="*/ 1442561 w 2788920"/>
              <a:gd name="connsiteY7" fmla="*/ 618170 h 649183"/>
              <a:gd name="connsiteX8" fmla="*/ 1554480 w 2788920"/>
              <a:gd name="connsiteY8" fmla="*/ 244790 h 649183"/>
              <a:gd name="connsiteX9" fmla="*/ 1623060 w 2788920"/>
              <a:gd name="connsiteY9" fmla="*/ 633410 h 649183"/>
              <a:gd name="connsiteX10" fmla="*/ 2788920 w 2788920"/>
              <a:gd name="connsiteY10" fmla="*/ 602930 h 649183"/>
              <a:gd name="connsiteX0" fmla="*/ 0 w 2788920"/>
              <a:gd name="connsiteY0" fmla="*/ 610550 h 649183"/>
              <a:gd name="connsiteX1" fmla="*/ 975360 w 2788920"/>
              <a:gd name="connsiteY1" fmla="*/ 648650 h 649183"/>
              <a:gd name="connsiteX2" fmla="*/ 1371600 w 2788920"/>
              <a:gd name="connsiteY2" fmla="*/ 625790 h 649183"/>
              <a:gd name="connsiteX3" fmla="*/ 1318260 w 2788920"/>
              <a:gd name="connsiteY3" fmla="*/ 191450 h 649183"/>
              <a:gd name="connsiteX4" fmla="*/ 1264920 w 2788920"/>
              <a:gd name="connsiteY4" fmla="*/ 8570 h 649183"/>
              <a:gd name="connsiteX5" fmla="*/ 1417320 w 2788920"/>
              <a:gd name="connsiteY5" fmla="*/ 46670 h 649183"/>
              <a:gd name="connsiteX6" fmla="*/ 1360646 w 2788920"/>
              <a:gd name="connsiteY6" fmla="*/ 193831 h 649183"/>
              <a:gd name="connsiteX7" fmla="*/ 1442561 w 2788920"/>
              <a:gd name="connsiteY7" fmla="*/ 618170 h 649183"/>
              <a:gd name="connsiteX8" fmla="*/ 1554480 w 2788920"/>
              <a:gd name="connsiteY8" fmla="*/ 244790 h 649183"/>
              <a:gd name="connsiteX9" fmla="*/ 1623060 w 2788920"/>
              <a:gd name="connsiteY9" fmla="*/ 633410 h 649183"/>
              <a:gd name="connsiteX10" fmla="*/ 2788920 w 2788920"/>
              <a:gd name="connsiteY10" fmla="*/ 602930 h 649183"/>
              <a:gd name="connsiteX0" fmla="*/ 0 w 2788920"/>
              <a:gd name="connsiteY0" fmla="*/ 621091 h 659724"/>
              <a:gd name="connsiteX1" fmla="*/ 975360 w 2788920"/>
              <a:gd name="connsiteY1" fmla="*/ 659191 h 659724"/>
              <a:gd name="connsiteX2" fmla="*/ 1371600 w 2788920"/>
              <a:gd name="connsiteY2" fmla="*/ 636331 h 659724"/>
              <a:gd name="connsiteX3" fmla="*/ 1318260 w 2788920"/>
              <a:gd name="connsiteY3" fmla="*/ 201991 h 659724"/>
              <a:gd name="connsiteX4" fmla="*/ 1264920 w 2788920"/>
              <a:gd name="connsiteY4" fmla="*/ 19111 h 659724"/>
              <a:gd name="connsiteX5" fmla="*/ 1417320 w 2788920"/>
              <a:gd name="connsiteY5" fmla="*/ 57211 h 659724"/>
              <a:gd name="connsiteX6" fmla="*/ 1360646 w 2788920"/>
              <a:gd name="connsiteY6" fmla="*/ 204372 h 659724"/>
              <a:gd name="connsiteX7" fmla="*/ 1442561 w 2788920"/>
              <a:gd name="connsiteY7" fmla="*/ 628711 h 659724"/>
              <a:gd name="connsiteX8" fmla="*/ 1554480 w 2788920"/>
              <a:gd name="connsiteY8" fmla="*/ 255331 h 659724"/>
              <a:gd name="connsiteX9" fmla="*/ 1623060 w 2788920"/>
              <a:gd name="connsiteY9" fmla="*/ 643951 h 659724"/>
              <a:gd name="connsiteX10" fmla="*/ 2788920 w 2788920"/>
              <a:gd name="connsiteY10" fmla="*/ 613471 h 659724"/>
              <a:gd name="connsiteX0" fmla="*/ 0 w 2788920"/>
              <a:gd name="connsiteY0" fmla="*/ 613924 h 652557"/>
              <a:gd name="connsiteX1" fmla="*/ 975360 w 2788920"/>
              <a:gd name="connsiteY1" fmla="*/ 652024 h 652557"/>
              <a:gd name="connsiteX2" fmla="*/ 1371600 w 2788920"/>
              <a:gd name="connsiteY2" fmla="*/ 629164 h 652557"/>
              <a:gd name="connsiteX3" fmla="*/ 1318260 w 2788920"/>
              <a:gd name="connsiteY3" fmla="*/ 194824 h 652557"/>
              <a:gd name="connsiteX4" fmla="*/ 1264920 w 2788920"/>
              <a:gd name="connsiteY4" fmla="*/ 11944 h 652557"/>
              <a:gd name="connsiteX5" fmla="*/ 1417320 w 2788920"/>
              <a:gd name="connsiteY5" fmla="*/ 50044 h 652557"/>
              <a:gd name="connsiteX6" fmla="*/ 1360646 w 2788920"/>
              <a:gd name="connsiteY6" fmla="*/ 197205 h 652557"/>
              <a:gd name="connsiteX7" fmla="*/ 1442561 w 2788920"/>
              <a:gd name="connsiteY7" fmla="*/ 621544 h 652557"/>
              <a:gd name="connsiteX8" fmla="*/ 1554480 w 2788920"/>
              <a:gd name="connsiteY8" fmla="*/ 248164 h 652557"/>
              <a:gd name="connsiteX9" fmla="*/ 1623060 w 2788920"/>
              <a:gd name="connsiteY9" fmla="*/ 636784 h 652557"/>
              <a:gd name="connsiteX10" fmla="*/ 2788920 w 2788920"/>
              <a:gd name="connsiteY10" fmla="*/ 606304 h 652557"/>
              <a:gd name="connsiteX0" fmla="*/ 0 w 2788920"/>
              <a:gd name="connsiteY0" fmla="*/ 613924 h 652557"/>
              <a:gd name="connsiteX1" fmla="*/ 975360 w 2788920"/>
              <a:gd name="connsiteY1" fmla="*/ 652024 h 652557"/>
              <a:gd name="connsiteX2" fmla="*/ 1371600 w 2788920"/>
              <a:gd name="connsiteY2" fmla="*/ 629164 h 652557"/>
              <a:gd name="connsiteX3" fmla="*/ 1318260 w 2788920"/>
              <a:gd name="connsiteY3" fmla="*/ 194824 h 652557"/>
              <a:gd name="connsiteX4" fmla="*/ 1264920 w 2788920"/>
              <a:gd name="connsiteY4" fmla="*/ 11944 h 652557"/>
              <a:gd name="connsiteX5" fmla="*/ 1417320 w 2788920"/>
              <a:gd name="connsiteY5" fmla="*/ 50044 h 652557"/>
              <a:gd name="connsiteX6" fmla="*/ 1360646 w 2788920"/>
              <a:gd name="connsiteY6" fmla="*/ 197205 h 652557"/>
              <a:gd name="connsiteX7" fmla="*/ 1442561 w 2788920"/>
              <a:gd name="connsiteY7" fmla="*/ 621544 h 652557"/>
              <a:gd name="connsiteX8" fmla="*/ 1554480 w 2788920"/>
              <a:gd name="connsiteY8" fmla="*/ 248164 h 652557"/>
              <a:gd name="connsiteX9" fmla="*/ 1623060 w 2788920"/>
              <a:gd name="connsiteY9" fmla="*/ 636784 h 652557"/>
              <a:gd name="connsiteX10" fmla="*/ 2788920 w 2788920"/>
              <a:gd name="connsiteY10" fmla="*/ 606304 h 652557"/>
              <a:gd name="connsiteX0" fmla="*/ 0 w 2788920"/>
              <a:gd name="connsiteY0" fmla="*/ 613924 h 652557"/>
              <a:gd name="connsiteX1" fmla="*/ 975360 w 2788920"/>
              <a:gd name="connsiteY1" fmla="*/ 652024 h 652557"/>
              <a:gd name="connsiteX2" fmla="*/ 1371600 w 2788920"/>
              <a:gd name="connsiteY2" fmla="*/ 629164 h 652557"/>
              <a:gd name="connsiteX3" fmla="*/ 1318260 w 2788920"/>
              <a:gd name="connsiteY3" fmla="*/ 194824 h 652557"/>
              <a:gd name="connsiteX4" fmla="*/ 1264920 w 2788920"/>
              <a:gd name="connsiteY4" fmla="*/ 11944 h 652557"/>
              <a:gd name="connsiteX5" fmla="*/ 1417320 w 2788920"/>
              <a:gd name="connsiteY5" fmla="*/ 50044 h 652557"/>
              <a:gd name="connsiteX6" fmla="*/ 1360646 w 2788920"/>
              <a:gd name="connsiteY6" fmla="*/ 197205 h 652557"/>
              <a:gd name="connsiteX7" fmla="*/ 1442561 w 2788920"/>
              <a:gd name="connsiteY7" fmla="*/ 621544 h 652557"/>
              <a:gd name="connsiteX8" fmla="*/ 1554480 w 2788920"/>
              <a:gd name="connsiteY8" fmla="*/ 248164 h 652557"/>
              <a:gd name="connsiteX9" fmla="*/ 1623060 w 2788920"/>
              <a:gd name="connsiteY9" fmla="*/ 636784 h 652557"/>
              <a:gd name="connsiteX10" fmla="*/ 2788920 w 2788920"/>
              <a:gd name="connsiteY10" fmla="*/ 606304 h 652557"/>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554480 w 2788920"/>
              <a:gd name="connsiteY8" fmla="*/ 255571 h 659964"/>
              <a:gd name="connsiteX9" fmla="*/ 1623060 w 2788920"/>
              <a:gd name="connsiteY9" fmla="*/ 644191 h 659964"/>
              <a:gd name="connsiteX10" fmla="*/ 2788920 w 2788920"/>
              <a:gd name="connsiteY10"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554480 w 2788920"/>
              <a:gd name="connsiteY8" fmla="*/ 255571 h 659964"/>
              <a:gd name="connsiteX9" fmla="*/ 1623060 w 2788920"/>
              <a:gd name="connsiteY9" fmla="*/ 644191 h 659964"/>
              <a:gd name="connsiteX10" fmla="*/ 2788920 w 2788920"/>
              <a:gd name="connsiteY10"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623060 w 2788920"/>
              <a:gd name="connsiteY10" fmla="*/ 644191 h 659964"/>
              <a:gd name="connsiteX11" fmla="*/ 2788920 w 2788920"/>
              <a:gd name="connsiteY11"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623060 w 2788920"/>
              <a:gd name="connsiteY10" fmla="*/ 644191 h 659964"/>
              <a:gd name="connsiteX11" fmla="*/ 2788920 w 2788920"/>
              <a:gd name="connsiteY11"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48289 w 2788920"/>
              <a:gd name="connsiteY10" fmla="*/ 386539 h 659964"/>
              <a:gd name="connsiteX11" fmla="*/ 1623060 w 2788920"/>
              <a:gd name="connsiteY11" fmla="*/ 644191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48289 w 2788920"/>
              <a:gd name="connsiteY10" fmla="*/ 386539 h 659964"/>
              <a:gd name="connsiteX11" fmla="*/ 1623060 w 2788920"/>
              <a:gd name="connsiteY11" fmla="*/ 644191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48289 w 2788920"/>
              <a:gd name="connsiteY10" fmla="*/ 386539 h 659964"/>
              <a:gd name="connsiteX11" fmla="*/ 1515904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48289 w 2788920"/>
              <a:gd name="connsiteY10" fmla="*/ 386539 h 659964"/>
              <a:gd name="connsiteX11" fmla="*/ 1515904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48289 w 2788920"/>
              <a:gd name="connsiteY10" fmla="*/ 386539 h 659964"/>
              <a:gd name="connsiteX11" fmla="*/ 1468279 w 2788920"/>
              <a:gd name="connsiteY11" fmla="*/ 627522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48289 w 2788920"/>
              <a:gd name="connsiteY10" fmla="*/ 386539 h 659964"/>
              <a:gd name="connsiteX11" fmla="*/ 1468279 w 2788920"/>
              <a:gd name="connsiteY11" fmla="*/ 627522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48289 w 2788920"/>
              <a:gd name="connsiteY10" fmla="*/ 386539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48289 w 2788920"/>
              <a:gd name="connsiteY10" fmla="*/ 386539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48289 w 2788920"/>
              <a:gd name="connsiteY10" fmla="*/ 386539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54480 w 2788920"/>
              <a:gd name="connsiteY9" fmla="*/ 255571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54480 w 2788920"/>
              <a:gd name="connsiteY9" fmla="*/ 255571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54480 w 2788920"/>
              <a:gd name="connsiteY9" fmla="*/ 255571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54480 w 2788920"/>
              <a:gd name="connsiteY9" fmla="*/ 255571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54480 w 2788920"/>
              <a:gd name="connsiteY9" fmla="*/ 255571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02092 w 2788920"/>
              <a:gd name="connsiteY9" fmla="*/ 241284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02092 w 2788920"/>
              <a:gd name="connsiteY9" fmla="*/ 241284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09236 w 2788920"/>
              <a:gd name="connsiteY9" fmla="*/ 257953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09236 w 2788920"/>
              <a:gd name="connsiteY9" fmla="*/ 257953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09236 w 2788920"/>
              <a:gd name="connsiteY9" fmla="*/ 257953 h 659964"/>
              <a:gd name="connsiteX10" fmla="*/ 1510189 w 2788920"/>
              <a:gd name="connsiteY10" fmla="*/ 403208 h 659964"/>
              <a:gd name="connsiteX11" fmla="*/ 1458755 w 2788920"/>
              <a:gd name="connsiteY11" fmla="*/ 637047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09236 w 2788920"/>
              <a:gd name="connsiteY9" fmla="*/ 257953 h 659964"/>
              <a:gd name="connsiteX10" fmla="*/ 1510189 w 2788920"/>
              <a:gd name="connsiteY10" fmla="*/ 403208 h 659964"/>
              <a:gd name="connsiteX11" fmla="*/ 1458755 w 2788920"/>
              <a:gd name="connsiteY11" fmla="*/ 637047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09236 w 2788920"/>
              <a:gd name="connsiteY9" fmla="*/ 257953 h 659964"/>
              <a:gd name="connsiteX10" fmla="*/ 1510189 w 2788920"/>
              <a:gd name="connsiteY10" fmla="*/ 403208 h 659964"/>
              <a:gd name="connsiteX11" fmla="*/ 1458755 w 2788920"/>
              <a:gd name="connsiteY11" fmla="*/ 637047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09236 w 2788920"/>
              <a:gd name="connsiteY9" fmla="*/ 257953 h 659964"/>
              <a:gd name="connsiteX10" fmla="*/ 1510189 w 2788920"/>
              <a:gd name="connsiteY10" fmla="*/ 403208 h 659964"/>
              <a:gd name="connsiteX11" fmla="*/ 1458755 w 2788920"/>
              <a:gd name="connsiteY11" fmla="*/ 637047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81614 w 2788920"/>
              <a:gd name="connsiteY8" fmla="*/ 405588 h 659964"/>
              <a:gd name="connsiteX9" fmla="*/ 1509236 w 2788920"/>
              <a:gd name="connsiteY9" fmla="*/ 257953 h 659964"/>
              <a:gd name="connsiteX10" fmla="*/ 1510189 w 2788920"/>
              <a:gd name="connsiteY10" fmla="*/ 403208 h 659964"/>
              <a:gd name="connsiteX11" fmla="*/ 1458755 w 2788920"/>
              <a:gd name="connsiteY11" fmla="*/ 637047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81614 w 2788920"/>
              <a:gd name="connsiteY8" fmla="*/ 405588 h 659964"/>
              <a:gd name="connsiteX9" fmla="*/ 1509236 w 2788920"/>
              <a:gd name="connsiteY9" fmla="*/ 257953 h 659964"/>
              <a:gd name="connsiteX10" fmla="*/ 1510189 w 2788920"/>
              <a:gd name="connsiteY10" fmla="*/ 403208 h 659964"/>
              <a:gd name="connsiteX11" fmla="*/ 1458755 w 2788920"/>
              <a:gd name="connsiteY11" fmla="*/ 637047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81614 w 2788920"/>
              <a:gd name="connsiteY8" fmla="*/ 405588 h 659964"/>
              <a:gd name="connsiteX9" fmla="*/ 1509236 w 2788920"/>
              <a:gd name="connsiteY9" fmla="*/ 257953 h 659964"/>
              <a:gd name="connsiteX10" fmla="*/ 1510189 w 2788920"/>
              <a:gd name="connsiteY10" fmla="*/ 403208 h 659964"/>
              <a:gd name="connsiteX11" fmla="*/ 1458755 w 2788920"/>
              <a:gd name="connsiteY11" fmla="*/ 637047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81614 w 2788920"/>
              <a:gd name="connsiteY8" fmla="*/ 405588 h 659964"/>
              <a:gd name="connsiteX9" fmla="*/ 1509236 w 2788920"/>
              <a:gd name="connsiteY9" fmla="*/ 257953 h 659964"/>
              <a:gd name="connsiteX10" fmla="*/ 1510189 w 2788920"/>
              <a:gd name="connsiteY10" fmla="*/ 403208 h 659964"/>
              <a:gd name="connsiteX11" fmla="*/ 1458755 w 2788920"/>
              <a:gd name="connsiteY11" fmla="*/ 637047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81614 w 2788920"/>
              <a:gd name="connsiteY8" fmla="*/ 405588 h 659964"/>
              <a:gd name="connsiteX9" fmla="*/ 1509236 w 2788920"/>
              <a:gd name="connsiteY9" fmla="*/ 257953 h 659964"/>
              <a:gd name="connsiteX10" fmla="*/ 1510189 w 2788920"/>
              <a:gd name="connsiteY10" fmla="*/ 403208 h 659964"/>
              <a:gd name="connsiteX11" fmla="*/ 1458755 w 2788920"/>
              <a:gd name="connsiteY11" fmla="*/ 637047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81614 w 2788920"/>
              <a:gd name="connsiteY8" fmla="*/ 405588 h 659964"/>
              <a:gd name="connsiteX9" fmla="*/ 1509236 w 2788920"/>
              <a:gd name="connsiteY9" fmla="*/ 257953 h 659964"/>
              <a:gd name="connsiteX10" fmla="*/ 1510189 w 2788920"/>
              <a:gd name="connsiteY10" fmla="*/ 403208 h 659964"/>
              <a:gd name="connsiteX11" fmla="*/ 1458755 w 2788920"/>
              <a:gd name="connsiteY11" fmla="*/ 637047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81614 w 2788920"/>
              <a:gd name="connsiteY8" fmla="*/ 405588 h 659964"/>
              <a:gd name="connsiteX9" fmla="*/ 1509236 w 2788920"/>
              <a:gd name="connsiteY9" fmla="*/ 257953 h 659964"/>
              <a:gd name="connsiteX10" fmla="*/ 1510189 w 2788920"/>
              <a:gd name="connsiteY10" fmla="*/ 403208 h 659964"/>
              <a:gd name="connsiteX11" fmla="*/ 1458755 w 2788920"/>
              <a:gd name="connsiteY11" fmla="*/ 637047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509236 w 2788920"/>
              <a:gd name="connsiteY8" fmla="*/ 257953 h 659964"/>
              <a:gd name="connsiteX9" fmla="*/ 1510189 w 2788920"/>
              <a:gd name="connsiteY9" fmla="*/ 403208 h 659964"/>
              <a:gd name="connsiteX10" fmla="*/ 1458755 w 2788920"/>
              <a:gd name="connsiteY10" fmla="*/ 637047 h 659964"/>
              <a:gd name="connsiteX11" fmla="*/ 2788920 w 2788920"/>
              <a:gd name="connsiteY11"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509236 w 2788920"/>
              <a:gd name="connsiteY8" fmla="*/ 257953 h 659964"/>
              <a:gd name="connsiteX9" fmla="*/ 1458755 w 2788920"/>
              <a:gd name="connsiteY9" fmla="*/ 637047 h 659964"/>
              <a:gd name="connsiteX10" fmla="*/ 2788920 w 2788920"/>
              <a:gd name="connsiteY10" fmla="*/ 613711 h 659964"/>
              <a:gd name="connsiteX0" fmla="*/ 0 w 2788920"/>
              <a:gd name="connsiteY0" fmla="*/ 621331 h 667423"/>
              <a:gd name="connsiteX1" fmla="*/ 975360 w 2788920"/>
              <a:gd name="connsiteY1" fmla="*/ 659431 h 667423"/>
              <a:gd name="connsiteX2" fmla="*/ 1371600 w 2788920"/>
              <a:gd name="connsiteY2" fmla="*/ 636571 h 667423"/>
              <a:gd name="connsiteX3" fmla="*/ 1318260 w 2788920"/>
              <a:gd name="connsiteY3" fmla="*/ 202231 h 667423"/>
              <a:gd name="connsiteX4" fmla="*/ 1264920 w 2788920"/>
              <a:gd name="connsiteY4" fmla="*/ 19351 h 667423"/>
              <a:gd name="connsiteX5" fmla="*/ 1417320 w 2788920"/>
              <a:gd name="connsiteY5" fmla="*/ 57451 h 667423"/>
              <a:gd name="connsiteX6" fmla="*/ 1360646 w 2788920"/>
              <a:gd name="connsiteY6" fmla="*/ 204612 h 667423"/>
              <a:gd name="connsiteX7" fmla="*/ 1433036 w 2788920"/>
              <a:gd name="connsiteY7" fmla="*/ 633713 h 667423"/>
              <a:gd name="connsiteX8" fmla="*/ 1458755 w 2788920"/>
              <a:gd name="connsiteY8" fmla="*/ 637047 h 667423"/>
              <a:gd name="connsiteX9" fmla="*/ 2788920 w 2788920"/>
              <a:gd name="connsiteY9" fmla="*/ 613711 h 667423"/>
              <a:gd name="connsiteX0" fmla="*/ 0 w 2788920"/>
              <a:gd name="connsiteY0" fmla="*/ 621331 h 660294"/>
              <a:gd name="connsiteX1" fmla="*/ 975360 w 2788920"/>
              <a:gd name="connsiteY1" fmla="*/ 659431 h 660294"/>
              <a:gd name="connsiteX2" fmla="*/ 1371600 w 2788920"/>
              <a:gd name="connsiteY2" fmla="*/ 636571 h 660294"/>
              <a:gd name="connsiteX3" fmla="*/ 1318260 w 2788920"/>
              <a:gd name="connsiteY3" fmla="*/ 202231 h 660294"/>
              <a:gd name="connsiteX4" fmla="*/ 1264920 w 2788920"/>
              <a:gd name="connsiteY4" fmla="*/ 19351 h 660294"/>
              <a:gd name="connsiteX5" fmla="*/ 1417320 w 2788920"/>
              <a:gd name="connsiteY5" fmla="*/ 57451 h 660294"/>
              <a:gd name="connsiteX6" fmla="*/ 1360646 w 2788920"/>
              <a:gd name="connsiteY6" fmla="*/ 204612 h 660294"/>
              <a:gd name="connsiteX7" fmla="*/ 1433036 w 2788920"/>
              <a:gd name="connsiteY7" fmla="*/ 633713 h 660294"/>
              <a:gd name="connsiteX8" fmla="*/ 2788920 w 2788920"/>
              <a:gd name="connsiteY8" fmla="*/ 613711 h 660294"/>
              <a:gd name="connsiteX0" fmla="*/ 0 w 2788920"/>
              <a:gd name="connsiteY0" fmla="*/ 617452 h 656415"/>
              <a:gd name="connsiteX1" fmla="*/ 975360 w 2788920"/>
              <a:gd name="connsiteY1" fmla="*/ 655552 h 656415"/>
              <a:gd name="connsiteX2" fmla="*/ 1371600 w 2788920"/>
              <a:gd name="connsiteY2" fmla="*/ 632692 h 656415"/>
              <a:gd name="connsiteX3" fmla="*/ 1318260 w 2788920"/>
              <a:gd name="connsiteY3" fmla="*/ 198352 h 656415"/>
              <a:gd name="connsiteX4" fmla="*/ 1264920 w 2788920"/>
              <a:gd name="connsiteY4" fmla="*/ 15472 h 656415"/>
              <a:gd name="connsiteX5" fmla="*/ 1417320 w 2788920"/>
              <a:gd name="connsiteY5" fmla="*/ 53572 h 656415"/>
              <a:gd name="connsiteX6" fmla="*/ 1440609 w 2788920"/>
              <a:gd name="connsiteY6" fmla="*/ 191850 h 656415"/>
              <a:gd name="connsiteX7" fmla="*/ 1433036 w 2788920"/>
              <a:gd name="connsiteY7" fmla="*/ 629834 h 656415"/>
              <a:gd name="connsiteX8" fmla="*/ 2788920 w 2788920"/>
              <a:gd name="connsiteY8" fmla="*/ 609832 h 656415"/>
              <a:gd name="connsiteX0" fmla="*/ 0 w 2788920"/>
              <a:gd name="connsiteY0" fmla="*/ 610141 h 649104"/>
              <a:gd name="connsiteX1" fmla="*/ 975360 w 2788920"/>
              <a:gd name="connsiteY1" fmla="*/ 648241 h 649104"/>
              <a:gd name="connsiteX2" fmla="*/ 1371600 w 2788920"/>
              <a:gd name="connsiteY2" fmla="*/ 625381 h 649104"/>
              <a:gd name="connsiteX3" fmla="*/ 1413031 w 2788920"/>
              <a:gd name="connsiteY3" fmla="*/ 188078 h 649104"/>
              <a:gd name="connsiteX4" fmla="*/ 1264920 w 2788920"/>
              <a:gd name="connsiteY4" fmla="*/ 8161 h 649104"/>
              <a:gd name="connsiteX5" fmla="*/ 1417320 w 2788920"/>
              <a:gd name="connsiteY5" fmla="*/ 46261 h 649104"/>
              <a:gd name="connsiteX6" fmla="*/ 1440609 w 2788920"/>
              <a:gd name="connsiteY6" fmla="*/ 184539 h 649104"/>
              <a:gd name="connsiteX7" fmla="*/ 1433036 w 2788920"/>
              <a:gd name="connsiteY7" fmla="*/ 622523 h 649104"/>
              <a:gd name="connsiteX8" fmla="*/ 2788920 w 2788920"/>
              <a:gd name="connsiteY8" fmla="*/ 602521 h 649104"/>
              <a:gd name="connsiteX0" fmla="*/ 0 w 2788920"/>
              <a:gd name="connsiteY0" fmla="*/ 610141 h 649104"/>
              <a:gd name="connsiteX1" fmla="*/ 975360 w 2788920"/>
              <a:gd name="connsiteY1" fmla="*/ 648241 h 649104"/>
              <a:gd name="connsiteX2" fmla="*/ 1371600 w 2788920"/>
              <a:gd name="connsiteY2" fmla="*/ 625381 h 649104"/>
              <a:gd name="connsiteX3" fmla="*/ 1413031 w 2788920"/>
              <a:gd name="connsiteY3" fmla="*/ 188078 h 649104"/>
              <a:gd name="connsiteX4" fmla="*/ 1264920 w 2788920"/>
              <a:gd name="connsiteY4" fmla="*/ 8161 h 649104"/>
              <a:gd name="connsiteX5" fmla="*/ 1417320 w 2788920"/>
              <a:gd name="connsiteY5" fmla="*/ 46261 h 649104"/>
              <a:gd name="connsiteX6" fmla="*/ 1440609 w 2788920"/>
              <a:gd name="connsiteY6" fmla="*/ 184539 h 649104"/>
              <a:gd name="connsiteX7" fmla="*/ 1433036 w 2788920"/>
              <a:gd name="connsiteY7" fmla="*/ 622523 h 649104"/>
              <a:gd name="connsiteX8" fmla="*/ 2788920 w 2788920"/>
              <a:gd name="connsiteY8" fmla="*/ 602521 h 649104"/>
              <a:gd name="connsiteX0" fmla="*/ 0 w 2788920"/>
              <a:gd name="connsiteY0" fmla="*/ 610141 h 649104"/>
              <a:gd name="connsiteX1" fmla="*/ 975360 w 2788920"/>
              <a:gd name="connsiteY1" fmla="*/ 648241 h 649104"/>
              <a:gd name="connsiteX2" fmla="*/ 1371600 w 2788920"/>
              <a:gd name="connsiteY2" fmla="*/ 625381 h 649104"/>
              <a:gd name="connsiteX3" fmla="*/ 1392300 w 2788920"/>
              <a:gd name="connsiteY3" fmla="*/ 188079 h 649104"/>
              <a:gd name="connsiteX4" fmla="*/ 1264920 w 2788920"/>
              <a:gd name="connsiteY4" fmla="*/ 8161 h 649104"/>
              <a:gd name="connsiteX5" fmla="*/ 1417320 w 2788920"/>
              <a:gd name="connsiteY5" fmla="*/ 46261 h 649104"/>
              <a:gd name="connsiteX6" fmla="*/ 1440609 w 2788920"/>
              <a:gd name="connsiteY6" fmla="*/ 184539 h 649104"/>
              <a:gd name="connsiteX7" fmla="*/ 1433036 w 2788920"/>
              <a:gd name="connsiteY7" fmla="*/ 622523 h 649104"/>
              <a:gd name="connsiteX8" fmla="*/ 2788920 w 2788920"/>
              <a:gd name="connsiteY8" fmla="*/ 602521 h 649104"/>
              <a:gd name="connsiteX0" fmla="*/ 0 w 2788920"/>
              <a:gd name="connsiteY0" fmla="*/ 610346 h 649309"/>
              <a:gd name="connsiteX1" fmla="*/ 975360 w 2788920"/>
              <a:gd name="connsiteY1" fmla="*/ 648446 h 649309"/>
              <a:gd name="connsiteX2" fmla="*/ 1371600 w 2788920"/>
              <a:gd name="connsiteY2" fmla="*/ 625586 h 649309"/>
              <a:gd name="connsiteX3" fmla="*/ 1380453 w 2788920"/>
              <a:gd name="connsiteY3" fmla="*/ 191245 h 649309"/>
              <a:gd name="connsiteX4" fmla="*/ 1264920 w 2788920"/>
              <a:gd name="connsiteY4" fmla="*/ 8366 h 649309"/>
              <a:gd name="connsiteX5" fmla="*/ 1417320 w 2788920"/>
              <a:gd name="connsiteY5" fmla="*/ 46466 h 649309"/>
              <a:gd name="connsiteX6" fmla="*/ 1440609 w 2788920"/>
              <a:gd name="connsiteY6" fmla="*/ 184744 h 649309"/>
              <a:gd name="connsiteX7" fmla="*/ 1433036 w 2788920"/>
              <a:gd name="connsiteY7" fmla="*/ 622728 h 649309"/>
              <a:gd name="connsiteX8" fmla="*/ 2788920 w 2788920"/>
              <a:gd name="connsiteY8" fmla="*/ 602726 h 649309"/>
              <a:gd name="connsiteX0" fmla="*/ 0 w 2788920"/>
              <a:gd name="connsiteY0" fmla="*/ 610346 h 649309"/>
              <a:gd name="connsiteX1" fmla="*/ 975360 w 2788920"/>
              <a:gd name="connsiteY1" fmla="*/ 648446 h 649309"/>
              <a:gd name="connsiteX2" fmla="*/ 1371600 w 2788920"/>
              <a:gd name="connsiteY2" fmla="*/ 625586 h 649309"/>
              <a:gd name="connsiteX3" fmla="*/ 1380453 w 2788920"/>
              <a:gd name="connsiteY3" fmla="*/ 191245 h 649309"/>
              <a:gd name="connsiteX4" fmla="*/ 1264920 w 2788920"/>
              <a:gd name="connsiteY4" fmla="*/ 8366 h 649309"/>
              <a:gd name="connsiteX5" fmla="*/ 1417320 w 2788920"/>
              <a:gd name="connsiteY5" fmla="*/ 46466 h 649309"/>
              <a:gd name="connsiteX6" fmla="*/ 1440609 w 2788920"/>
              <a:gd name="connsiteY6" fmla="*/ 184744 h 649309"/>
              <a:gd name="connsiteX7" fmla="*/ 1433036 w 2788920"/>
              <a:gd name="connsiteY7" fmla="*/ 622728 h 649309"/>
              <a:gd name="connsiteX8" fmla="*/ 2788920 w 2788920"/>
              <a:gd name="connsiteY8" fmla="*/ 602726 h 649309"/>
              <a:gd name="connsiteX0" fmla="*/ 0 w 2788920"/>
              <a:gd name="connsiteY0" fmla="*/ 610346 h 649309"/>
              <a:gd name="connsiteX1" fmla="*/ 975360 w 2788920"/>
              <a:gd name="connsiteY1" fmla="*/ 648446 h 649309"/>
              <a:gd name="connsiteX2" fmla="*/ 1371600 w 2788920"/>
              <a:gd name="connsiteY2" fmla="*/ 625586 h 649309"/>
              <a:gd name="connsiteX3" fmla="*/ 1380453 w 2788920"/>
              <a:gd name="connsiteY3" fmla="*/ 191245 h 649309"/>
              <a:gd name="connsiteX4" fmla="*/ 1264920 w 2788920"/>
              <a:gd name="connsiteY4" fmla="*/ 8366 h 649309"/>
              <a:gd name="connsiteX5" fmla="*/ 1417320 w 2788920"/>
              <a:gd name="connsiteY5" fmla="*/ 46466 h 649309"/>
              <a:gd name="connsiteX6" fmla="*/ 1425800 w 2788920"/>
              <a:gd name="connsiteY6" fmla="*/ 184744 h 649309"/>
              <a:gd name="connsiteX7" fmla="*/ 1433036 w 2788920"/>
              <a:gd name="connsiteY7" fmla="*/ 622728 h 649309"/>
              <a:gd name="connsiteX8" fmla="*/ 2788920 w 2788920"/>
              <a:gd name="connsiteY8" fmla="*/ 602726 h 649309"/>
              <a:gd name="connsiteX0" fmla="*/ 0 w 2788920"/>
              <a:gd name="connsiteY0" fmla="*/ 610346 h 649309"/>
              <a:gd name="connsiteX1" fmla="*/ 975360 w 2788920"/>
              <a:gd name="connsiteY1" fmla="*/ 648446 h 649309"/>
              <a:gd name="connsiteX2" fmla="*/ 1371600 w 2788920"/>
              <a:gd name="connsiteY2" fmla="*/ 625586 h 649309"/>
              <a:gd name="connsiteX3" fmla="*/ 1380453 w 2788920"/>
              <a:gd name="connsiteY3" fmla="*/ 191245 h 649309"/>
              <a:gd name="connsiteX4" fmla="*/ 1264920 w 2788920"/>
              <a:gd name="connsiteY4" fmla="*/ 8366 h 649309"/>
              <a:gd name="connsiteX5" fmla="*/ 1417320 w 2788920"/>
              <a:gd name="connsiteY5" fmla="*/ 46466 h 649309"/>
              <a:gd name="connsiteX6" fmla="*/ 1425800 w 2788920"/>
              <a:gd name="connsiteY6" fmla="*/ 184744 h 649309"/>
              <a:gd name="connsiteX7" fmla="*/ 1433036 w 2788920"/>
              <a:gd name="connsiteY7" fmla="*/ 622728 h 649309"/>
              <a:gd name="connsiteX8" fmla="*/ 2788920 w 2788920"/>
              <a:gd name="connsiteY8" fmla="*/ 602726 h 649309"/>
              <a:gd name="connsiteX0" fmla="*/ 0 w 2788920"/>
              <a:gd name="connsiteY0" fmla="*/ 610346 h 649309"/>
              <a:gd name="connsiteX1" fmla="*/ 975360 w 2788920"/>
              <a:gd name="connsiteY1" fmla="*/ 648446 h 649309"/>
              <a:gd name="connsiteX2" fmla="*/ 1371600 w 2788920"/>
              <a:gd name="connsiteY2" fmla="*/ 625586 h 649309"/>
              <a:gd name="connsiteX3" fmla="*/ 1380453 w 2788920"/>
              <a:gd name="connsiteY3" fmla="*/ 191245 h 649309"/>
              <a:gd name="connsiteX4" fmla="*/ 1264920 w 2788920"/>
              <a:gd name="connsiteY4" fmla="*/ 8366 h 649309"/>
              <a:gd name="connsiteX5" fmla="*/ 1417320 w 2788920"/>
              <a:gd name="connsiteY5" fmla="*/ 46466 h 649309"/>
              <a:gd name="connsiteX6" fmla="*/ 1425800 w 2788920"/>
              <a:gd name="connsiteY6" fmla="*/ 184744 h 649309"/>
              <a:gd name="connsiteX7" fmla="*/ 1433036 w 2788920"/>
              <a:gd name="connsiteY7" fmla="*/ 622728 h 649309"/>
              <a:gd name="connsiteX8" fmla="*/ 2788920 w 2788920"/>
              <a:gd name="connsiteY8" fmla="*/ 602726 h 649309"/>
              <a:gd name="connsiteX0" fmla="*/ 0 w 2788920"/>
              <a:gd name="connsiteY0" fmla="*/ 563880 h 602843"/>
              <a:gd name="connsiteX1" fmla="*/ 975360 w 2788920"/>
              <a:gd name="connsiteY1" fmla="*/ 601980 h 602843"/>
              <a:gd name="connsiteX2" fmla="*/ 1371600 w 2788920"/>
              <a:gd name="connsiteY2" fmla="*/ 579120 h 602843"/>
              <a:gd name="connsiteX3" fmla="*/ 1380453 w 2788920"/>
              <a:gd name="connsiteY3" fmla="*/ 144779 h 602843"/>
              <a:gd name="connsiteX4" fmla="*/ 1417320 w 2788920"/>
              <a:gd name="connsiteY4" fmla="*/ 0 h 602843"/>
              <a:gd name="connsiteX5" fmla="*/ 1425800 w 2788920"/>
              <a:gd name="connsiteY5" fmla="*/ 138278 h 602843"/>
              <a:gd name="connsiteX6" fmla="*/ 1433036 w 2788920"/>
              <a:gd name="connsiteY6" fmla="*/ 576262 h 602843"/>
              <a:gd name="connsiteX7" fmla="*/ 2788920 w 2788920"/>
              <a:gd name="connsiteY7" fmla="*/ 556260 h 602843"/>
              <a:gd name="connsiteX0" fmla="*/ 0 w 2788920"/>
              <a:gd name="connsiteY0" fmla="*/ 552034 h 590997"/>
              <a:gd name="connsiteX1" fmla="*/ 975360 w 2788920"/>
              <a:gd name="connsiteY1" fmla="*/ 590134 h 590997"/>
              <a:gd name="connsiteX2" fmla="*/ 1371600 w 2788920"/>
              <a:gd name="connsiteY2" fmla="*/ 567274 h 590997"/>
              <a:gd name="connsiteX3" fmla="*/ 1380453 w 2788920"/>
              <a:gd name="connsiteY3" fmla="*/ 132933 h 590997"/>
              <a:gd name="connsiteX4" fmla="*/ 1396589 w 2788920"/>
              <a:gd name="connsiteY4" fmla="*/ 0 h 590997"/>
              <a:gd name="connsiteX5" fmla="*/ 1425800 w 2788920"/>
              <a:gd name="connsiteY5" fmla="*/ 126432 h 590997"/>
              <a:gd name="connsiteX6" fmla="*/ 1433036 w 2788920"/>
              <a:gd name="connsiteY6" fmla="*/ 564416 h 590997"/>
              <a:gd name="connsiteX7" fmla="*/ 2788920 w 2788920"/>
              <a:gd name="connsiteY7" fmla="*/ 544414 h 590997"/>
              <a:gd name="connsiteX0" fmla="*/ 0 w 2788920"/>
              <a:gd name="connsiteY0" fmla="*/ 559100 h 598063"/>
              <a:gd name="connsiteX1" fmla="*/ 975360 w 2788920"/>
              <a:gd name="connsiteY1" fmla="*/ 597200 h 598063"/>
              <a:gd name="connsiteX2" fmla="*/ 1371600 w 2788920"/>
              <a:gd name="connsiteY2" fmla="*/ 574340 h 598063"/>
              <a:gd name="connsiteX3" fmla="*/ 1380453 w 2788920"/>
              <a:gd name="connsiteY3" fmla="*/ 139999 h 598063"/>
              <a:gd name="connsiteX4" fmla="*/ 1396589 w 2788920"/>
              <a:gd name="connsiteY4" fmla="*/ 7066 h 598063"/>
              <a:gd name="connsiteX5" fmla="*/ 1425800 w 2788920"/>
              <a:gd name="connsiteY5" fmla="*/ 133498 h 598063"/>
              <a:gd name="connsiteX6" fmla="*/ 1433036 w 2788920"/>
              <a:gd name="connsiteY6" fmla="*/ 571482 h 598063"/>
              <a:gd name="connsiteX7" fmla="*/ 2788920 w 2788920"/>
              <a:gd name="connsiteY7" fmla="*/ 551480 h 598063"/>
              <a:gd name="connsiteX0" fmla="*/ 0 w 2788920"/>
              <a:gd name="connsiteY0" fmla="*/ 552993 h 591956"/>
              <a:gd name="connsiteX1" fmla="*/ 975360 w 2788920"/>
              <a:gd name="connsiteY1" fmla="*/ 591093 h 591956"/>
              <a:gd name="connsiteX2" fmla="*/ 1371600 w 2788920"/>
              <a:gd name="connsiteY2" fmla="*/ 568233 h 591956"/>
              <a:gd name="connsiteX3" fmla="*/ 1380453 w 2788920"/>
              <a:gd name="connsiteY3" fmla="*/ 133892 h 591956"/>
              <a:gd name="connsiteX4" fmla="*/ 1396589 w 2788920"/>
              <a:gd name="connsiteY4" fmla="*/ 959 h 591956"/>
              <a:gd name="connsiteX5" fmla="*/ 1425800 w 2788920"/>
              <a:gd name="connsiteY5" fmla="*/ 127391 h 591956"/>
              <a:gd name="connsiteX6" fmla="*/ 1433036 w 2788920"/>
              <a:gd name="connsiteY6" fmla="*/ 565375 h 591956"/>
              <a:gd name="connsiteX7" fmla="*/ 2788920 w 2788920"/>
              <a:gd name="connsiteY7" fmla="*/ 545373 h 591956"/>
              <a:gd name="connsiteX0" fmla="*/ 0 w 2788920"/>
              <a:gd name="connsiteY0" fmla="*/ 552112 h 591075"/>
              <a:gd name="connsiteX1" fmla="*/ 975360 w 2788920"/>
              <a:gd name="connsiteY1" fmla="*/ 590212 h 591075"/>
              <a:gd name="connsiteX2" fmla="*/ 1371600 w 2788920"/>
              <a:gd name="connsiteY2" fmla="*/ 567352 h 591075"/>
              <a:gd name="connsiteX3" fmla="*/ 1380453 w 2788920"/>
              <a:gd name="connsiteY3" fmla="*/ 133011 h 591075"/>
              <a:gd name="connsiteX4" fmla="*/ 1396589 w 2788920"/>
              <a:gd name="connsiteY4" fmla="*/ 78 h 591075"/>
              <a:gd name="connsiteX5" fmla="*/ 1425800 w 2788920"/>
              <a:gd name="connsiteY5" fmla="*/ 126510 h 591075"/>
              <a:gd name="connsiteX6" fmla="*/ 1433036 w 2788920"/>
              <a:gd name="connsiteY6" fmla="*/ 564494 h 591075"/>
              <a:gd name="connsiteX7" fmla="*/ 2788920 w 2788920"/>
              <a:gd name="connsiteY7" fmla="*/ 544492 h 591075"/>
              <a:gd name="connsiteX0" fmla="*/ 0 w 2788920"/>
              <a:gd name="connsiteY0" fmla="*/ 552993 h 591956"/>
              <a:gd name="connsiteX1" fmla="*/ 975360 w 2788920"/>
              <a:gd name="connsiteY1" fmla="*/ 591093 h 591956"/>
              <a:gd name="connsiteX2" fmla="*/ 1371600 w 2788920"/>
              <a:gd name="connsiteY2" fmla="*/ 568233 h 591956"/>
              <a:gd name="connsiteX3" fmla="*/ 1380453 w 2788920"/>
              <a:gd name="connsiteY3" fmla="*/ 133892 h 591956"/>
              <a:gd name="connsiteX4" fmla="*/ 1396589 w 2788920"/>
              <a:gd name="connsiteY4" fmla="*/ 959 h 591956"/>
              <a:gd name="connsiteX5" fmla="*/ 1425800 w 2788920"/>
              <a:gd name="connsiteY5" fmla="*/ 127391 h 591956"/>
              <a:gd name="connsiteX6" fmla="*/ 1433036 w 2788920"/>
              <a:gd name="connsiteY6" fmla="*/ 565375 h 591956"/>
              <a:gd name="connsiteX7" fmla="*/ 2788920 w 2788920"/>
              <a:gd name="connsiteY7" fmla="*/ 545373 h 591956"/>
              <a:gd name="connsiteX0" fmla="*/ 0 w 2788920"/>
              <a:gd name="connsiteY0" fmla="*/ 552112 h 591075"/>
              <a:gd name="connsiteX1" fmla="*/ 975360 w 2788920"/>
              <a:gd name="connsiteY1" fmla="*/ 590212 h 591075"/>
              <a:gd name="connsiteX2" fmla="*/ 1371600 w 2788920"/>
              <a:gd name="connsiteY2" fmla="*/ 567352 h 591075"/>
              <a:gd name="connsiteX3" fmla="*/ 1380453 w 2788920"/>
              <a:gd name="connsiteY3" fmla="*/ 133011 h 591075"/>
              <a:gd name="connsiteX4" fmla="*/ 1396589 w 2788920"/>
              <a:gd name="connsiteY4" fmla="*/ 78 h 591075"/>
              <a:gd name="connsiteX5" fmla="*/ 1425800 w 2788920"/>
              <a:gd name="connsiteY5" fmla="*/ 126510 h 591075"/>
              <a:gd name="connsiteX6" fmla="*/ 1433036 w 2788920"/>
              <a:gd name="connsiteY6" fmla="*/ 564494 h 591075"/>
              <a:gd name="connsiteX7" fmla="*/ 2788920 w 2788920"/>
              <a:gd name="connsiteY7" fmla="*/ 544492 h 591075"/>
              <a:gd name="connsiteX0" fmla="*/ 0 w 2788920"/>
              <a:gd name="connsiteY0" fmla="*/ 552112 h 591075"/>
              <a:gd name="connsiteX1" fmla="*/ 975360 w 2788920"/>
              <a:gd name="connsiteY1" fmla="*/ 590212 h 591075"/>
              <a:gd name="connsiteX2" fmla="*/ 1371600 w 2788920"/>
              <a:gd name="connsiteY2" fmla="*/ 567352 h 591075"/>
              <a:gd name="connsiteX3" fmla="*/ 1380453 w 2788920"/>
              <a:gd name="connsiteY3" fmla="*/ 133011 h 591075"/>
              <a:gd name="connsiteX4" fmla="*/ 1396589 w 2788920"/>
              <a:gd name="connsiteY4" fmla="*/ 78 h 591075"/>
              <a:gd name="connsiteX5" fmla="*/ 1425800 w 2788920"/>
              <a:gd name="connsiteY5" fmla="*/ 126510 h 591075"/>
              <a:gd name="connsiteX6" fmla="*/ 1433036 w 2788920"/>
              <a:gd name="connsiteY6" fmla="*/ 564494 h 591075"/>
              <a:gd name="connsiteX7" fmla="*/ 2788920 w 2788920"/>
              <a:gd name="connsiteY7" fmla="*/ 544492 h 591075"/>
              <a:gd name="connsiteX0" fmla="*/ 0 w 2788920"/>
              <a:gd name="connsiteY0" fmla="*/ 552113 h 591076"/>
              <a:gd name="connsiteX1" fmla="*/ 975360 w 2788920"/>
              <a:gd name="connsiteY1" fmla="*/ 590213 h 591076"/>
              <a:gd name="connsiteX2" fmla="*/ 1371600 w 2788920"/>
              <a:gd name="connsiteY2" fmla="*/ 567353 h 591076"/>
              <a:gd name="connsiteX3" fmla="*/ 1380453 w 2788920"/>
              <a:gd name="connsiteY3" fmla="*/ 133012 h 591076"/>
              <a:gd name="connsiteX4" fmla="*/ 1396589 w 2788920"/>
              <a:gd name="connsiteY4" fmla="*/ 79 h 591076"/>
              <a:gd name="connsiteX5" fmla="*/ 1425800 w 2788920"/>
              <a:gd name="connsiteY5" fmla="*/ 126511 h 591076"/>
              <a:gd name="connsiteX6" fmla="*/ 1433036 w 2788920"/>
              <a:gd name="connsiteY6" fmla="*/ 564495 h 591076"/>
              <a:gd name="connsiteX7" fmla="*/ 2788920 w 2788920"/>
              <a:gd name="connsiteY7" fmla="*/ 544493 h 591076"/>
              <a:gd name="connsiteX0" fmla="*/ 0 w 2788920"/>
              <a:gd name="connsiteY0" fmla="*/ 472527 h 511490"/>
              <a:gd name="connsiteX1" fmla="*/ 975360 w 2788920"/>
              <a:gd name="connsiteY1" fmla="*/ 510627 h 511490"/>
              <a:gd name="connsiteX2" fmla="*/ 1371600 w 2788920"/>
              <a:gd name="connsiteY2" fmla="*/ 487767 h 511490"/>
              <a:gd name="connsiteX3" fmla="*/ 1380453 w 2788920"/>
              <a:gd name="connsiteY3" fmla="*/ 53426 h 511490"/>
              <a:gd name="connsiteX4" fmla="*/ 1387704 w 2788920"/>
              <a:gd name="connsiteY4" fmla="*/ 455 h 511490"/>
              <a:gd name="connsiteX5" fmla="*/ 1425800 w 2788920"/>
              <a:gd name="connsiteY5" fmla="*/ 46925 h 511490"/>
              <a:gd name="connsiteX6" fmla="*/ 1433036 w 2788920"/>
              <a:gd name="connsiteY6" fmla="*/ 484909 h 511490"/>
              <a:gd name="connsiteX7" fmla="*/ 2788920 w 2788920"/>
              <a:gd name="connsiteY7" fmla="*/ 464907 h 511490"/>
              <a:gd name="connsiteX0" fmla="*/ 0 w 2788920"/>
              <a:gd name="connsiteY0" fmla="*/ 472527 h 511490"/>
              <a:gd name="connsiteX1" fmla="*/ 975360 w 2788920"/>
              <a:gd name="connsiteY1" fmla="*/ 510627 h 511490"/>
              <a:gd name="connsiteX2" fmla="*/ 1371600 w 2788920"/>
              <a:gd name="connsiteY2" fmla="*/ 487767 h 511490"/>
              <a:gd name="connsiteX3" fmla="*/ 1380453 w 2788920"/>
              <a:gd name="connsiteY3" fmla="*/ 53426 h 511490"/>
              <a:gd name="connsiteX4" fmla="*/ 1387704 w 2788920"/>
              <a:gd name="connsiteY4" fmla="*/ 455 h 511490"/>
              <a:gd name="connsiteX5" fmla="*/ 1425800 w 2788920"/>
              <a:gd name="connsiteY5" fmla="*/ 46925 h 511490"/>
              <a:gd name="connsiteX6" fmla="*/ 1433036 w 2788920"/>
              <a:gd name="connsiteY6" fmla="*/ 484909 h 511490"/>
              <a:gd name="connsiteX7" fmla="*/ 2788920 w 2788920"/>
              <a:gd name="connsiteY7" fmla="*/ 464907 h 511490"/>
              <a:gd name="connsiteX0" fmla="*/ 0 w 2788920"/>
              <a:gd name="connsiteY0" fmla="*/ 522534 h 561497"/>
              <a:gd name="connsiteX1" fmla="*/ 975360 w 2788920"/>
              <a:gd name="connsiteY1" fmla="*/ 560634 h 561497"/>
              <a:gd name="connsiteX2" fmla="*/ 1371600 w 2788920"/>
              <a:gd name="connsiteY2" fmla="*/ 537774 h 561497"/>
              <a:gd name="connsiteX3" fmla="*/ 1380453 w 2788920"/>
              <a:gd name="connsiteY3" fmla="*/ 103433 h 561497"/>
              <a:gd name="connsiteX4" fmla="*/ 1387704 w 2788920"/>
              <a:gd name="connsiteY4" fmla="*/ 114 h 561497"/>
              <a:gd name="connsiteX5" fmla="*/ 1425800 w 2788920"/>
              <a:gd name="connsiteY5" fmla="*/ 96932 h 561497"/>
              <a:gd name="connsiteX6" fmla="*/ 1433036 w 2788920"/>
              <a:gd name="connsiteY6" fmla="*/ 534916 h 561497"/>
              <a:gd name="connsiteX7" fmla="*/ 2788920 w 2788920"/>
              <a:gd name="connsiteY7" fmla="*/ 514914 h 561497"/>
              <a:gd name="connsiteX0" fmla="*/ 0 w 2788920"/>
              <a:gd name="connsiteY0" fmla="*/ 522534 h 561497"/>
              <a:gd name="connsiteX1" fmla="*/ 975360 w 2788920"/>
              <a:gd name="connsiteY1" fmla="*/ 560634 h 561497"/>
              <a:gd name="connsiteX2" fmla="*/ 1371600 w 2788920"/>
              <a:gd name="connsiteY2" fmla="*/ 537774 h 561497"/>
              <a:gd name="connsiteX3" fmla="*/ 1380453 w 2788920"/>
              <a:gd name="connsiteY3" fmla="*/ 103433 h 561497"/>
              <a:gd name="connsiteX4" fmla="*/ 1396589 w 2788920"/>
              <a:gd name="connsiteY4" fmla="*/ 114 h 561497"/>
              <a:gd name="connsiteX5" fmla="*/ 1425800 w 2788920"/>
              <a:gd name="connsiteY5" fmla="*/ 96932 h 561497"/>
              <a:gd name="connsiteX6" fmla="*/ 1433036 w 2788920"/>
              <a:gd name="connsiteY6" fmla="*/ 534916 h 561497"/>
              <a:gd name="connsiteX7" fmla="*/ 2788920 w 2788920"/>
              <a:gd name="connsiteY7" fmla="*/ 514914 h 561497"/>
              <a:gd name="connsiteX0" fmla="*/ 0 w 2093936"/>
              <a:gd name="connsiteY0" fmla="*/ 554124 h 571190"/>
              <a:gd name="connsiteX1" fmla="*/ 280376 w 2093936"/>
              <a:gd name="connsiteY1" fmla="*/ 560634 h 571190"/>
              <a:gd name="connsiteX2" fmla="*/ 676616 w 2093936"/>
              <a:gd name="connsiteY2" fmla="*/ 537774 h 571190"/>
              <a:gd name="connsiteX3" fmla="*/ 685469 w 2093936"/>
              <a:gd name="connsiteY3" fmla="*/ 103433 h 571190"/>
              <a:gd name="connsiteX4" fmla="*/ 701605 w 2093936"/>
              <a:gd name="connsiteY4" fmla="*/ 114 h 571190"/>
              <a:gd name="connsiteX5" fmla="*/ 730816 w 2093936"/>
              <a:gd name="connsiteY5" fmla="*/ 96932 h 571190"/>
              <a:gd name="connsiteX6" fmla="*/ 738052 w 2093936"/>
              <a:gd name="connsiteY6" fmla="*/ 534916 h 571190"/>
              <a:gd name="connsiteX7" fmla="*/ 2093936 w 2093936"/>
              <a:gd name="connsiteY7" fmla="*/ 514914 h 571190"/>
              <a:gd name="connsiteX0" fmla="*/ 0 w 2650713"/>
              <a:gd name="connsiteY0" fmla="*/ 554124 h 571191"/>
              <a:gd name="connsiteX1" fmla="*/ 280376 w 2650713"/>
              <a:gd name="connsiteY1" fmla="*/ 560634 h 571191"/>
              <a:gd name="connsiteX2" fmla="*/ 676616 w 2650713"/>
              <a:gd name="connsiteY2" fmla="*/ 537774 h 571191"/>
              <a:gd name="connsiteX3" fmla="*/ 685469 w 2650713"/>
              <a:gd name="connsiteY3" fmla="*/ 103433 h 571191"/>
              <a:gd name="connsiteX4" fmla="*/ 701605 w 2650713"/>
              <a:gd name="connsiteY4" fmla="*/ 114 h 571191"/>
              <a:gd name="connsiteX5" fmla="*/ 730816 w 2650713"/>
              <a:gd name="connsiteY5" fmla="*/ 96932 h 571191"/>
              <a:gd name="connsiteX6" fmla="*/ 738052 w 2650713"/>
              <a:gd name="connsiteY6" fmla="*/ 534916 h 571191"/>
              <a:gd name="connsiteX7" fmla="*/ 2650713 w 2650713"/>
              <a:gd name="connsiteY7" fmla="*/ 532684 h 571191"/>
              <a:gd name="connsiteX0" fmla="*/ 0 w 2650713"/>
              <a:gd name="connsiteY0" fmla="*/ 564302 h 581369"/>
              <a:gd name="connsiteX1" fmla="*/ 280376 w 2650713"/>
              <a:gd name="connsiteY1" fmla="*/ 570812 h 581369"/>
              <a:gd name="connsiteX2" fmla="*/ 676616 w 2650713"/>
              <a:gd name="connsiteY2" fmla="*/ 547952 h 581369"/>
              <a:gd name="connsiteX3" fmla="*/ 691393 w 2650713"/>
              <a:gd name="connsiteY3" fmla="*/ 365345 h 581369"/>
              <a:gd name="connsiteX4" fmla="*/ 701605 w 2650713"/>
              <a:gd name="connsiteY4" fmla="*/ 10292 h 581369"/>
              <a:gd name="connsiteX5" fmla="*/ 730816 w 2650713"/>
              <a:gd name="connsiteY5" fmla="*/ 107110 h 581369"/>
              <a:gd name="connsiteX6" fmla="*/ 738052 w 2650713"/>
              <a:gd name="connsiteY6" fmla="*/ 545094 h 581369"/>
              <a:gd name="connsiteX7" fmla="*/ 2650713 w 2650713"/>
              <a:gd name="connsiteY7" fmla="*/ 542862 h 581369"/>
              <a:gd name="connsiteX0" fmla="*/ 0 w 2650713"/>
              <a:gd name="connsiteY0" fmla="*/ 554013 h 571080"/>
              <a:gd name="connsiteX1" fmla="*/ 280376 w 2650713"/>
              <a:gd name="connsiteY1" fmla="*/ 560523 h 571080"/>
              <a:gd name="connsiteX2" fmla="*/ 676616 w 2650713"/>
              <a:gd name="connsiteY2" fmla="*/ 537663 h 571080"/>
              <a:gd name="connsiteX3" fmla="*/ 691393 w 2650713"/>
              <a:gd name="connsiteY3" fmla="*/ 355056 h 571080"/>
              <a:gd name="connsiteX4" fmla="*/ 701605 w 2650713"/>
              <a:gd name="connsiteY4" fmla="*/ 3 h 571080"/>
              <a:gd name="connsiteX5" fmla="*/ 736739 w 2650713"/>
              <a:gd name="connsiteY5" fmla="*/ 360402 h 571080"/>
              <a:gd name="connsiteX6" fmla="*/ 738052 w 2650713"/>
              <a:gd name="connsiteY6" fmla="*/ 534805 h 571080"/>
              <a:gd name="connsiteX7" fmla="*/ 2650713 w 2650713"/>
              <a:gd name="connsiteY7" fmla="*/ 532573 h 571080"/>
              <a:gd name="connsiteX0" fmla="*/ 0 w 2650713"/>
              <a:gd name="connsiteY0" fmla="*/ 275664 h 292731"/>
              <a:gd name="connsiteX1" fmla="*/ 280376 w 2650713"/>
              <a:gd name="connsiteY1" fmla="*/ 282174 h 292731"/>
              <a:gd name="connsiteX2" fmla="*/ 676616 w 2650713"/>
              <a:gd name="connsiteY2" fmla="*/ 259314 h 292731"/>
              <a:gd name="connsiteX3" fmla="*/ 691393 w 2650713"/>
              <a:gd name="connsiteY3" fmla="*/ 76707 h 292731"/>
              <a:gd name="connsiteX4" fmla="*/ 713452 w 2650713"/>
              <a:gd name="connsiteY4" fmla="*/ 41 h 292731"/>
              <a:gd name="connsiteX5" fmla="*/ 736739 w 2650713"/>
              <a:gd name="connsiteY5" fmla="*/ 82053 h 292731"/>
              <a:gd name="connsiteX6" fmla="*/ 738052 w 2650713"/>
              <a:gd name="connsiteY6" fmla="*/ 256456 h 292731"/>
              <a:gd name="connsiteX7" fmla="*/ 2650713 w 2650713"/>
              <a:gd name="connsiteY7" fmla="*/ 254224 h 292731"/>
              <a:gd name="connsiteX0" fmla="*/ 0 w 2650713"/>
              <a:gd name="connsiteY0" fmla="*/ 266827 h 283894"/>
              <a:gd name="connsiteX1" fmla="*/ 280376 w 2650713"/>
              <a:gd name="connsiteY1" fmla="*/ 273337 h 283894"/>
              <a:gd name="connsiteX2" fmla="*/ 676616 w 2650713"/>
              <a:gd name="connsiteY2" fmla="*/ 250477 h 283894"/>
              <a:gd name="connsiteX3" fmla="*/ 691393 w 2650713"/>
              <a:gd name="connsiteY3" fmla="*/ 67870 h 283894"/>
              <a:gd name="connsiteX4" fmla="*/ 713452 w 2650713"/>
              <a:gd name="connsiteY4" fmla="*/ 89 h 283894"/>
              <a:gd name="connsiteX5" fmla="*/ 736739 w 2650713"/>
              <a:gd name="connsiteY5" fmla="*/ 73216 h 283894"/>
              <a:gd name="connsiteX6" fmla="*/ 738052 w 2650713"/>
              <a:gd name="connsiteY6" fmla="*/ 247619 h 283894"/>
              <a:gd name="connsiteX7" fmla="*/ 2650713 w 2650713"/>
              <a:gd name="connsiteY7" fmla="*/ 245387 h 283894"/>
              <a:gd name="connsiteX0" fmla="*/ 0 w 2650713"/>
              <a:gd name="connsiteY0" fmla="*/ 266827 h 283894"/>
              <a:gd name="connsiteX1" fmla="*/ 280376 w 2650713"/>
              <a:gd name="connsiteY1" fmla="*/ 273337 h 283894"/>
              <a:gd name="connsiteX2" fmla="*/ 676616 w 2650713"/>
              <a:gd name="connsiteY2" fmla="*/ 250477 h 283894"/>
              <a:gd name="connsiteX3" fmla="*/ 691393 w 2650713"/>
              <a:gd name="connsiteY3" fmla="*/ 67870 h 283894"/>
              <a:gd name="connsiteX4" fmla="*/ 713452 w 2650713"/>
              <a:gd name="connsiteY4" fmla="*/ 89 h 283894"/>
              <a:gd name="connsiteX5" fmla="*/ 736739 w 2650713"/>
              <a:gd name="connsiteY5" fmla="*/ 73216 h 283894"/>
              <a:gd name="connsiteX6" fmla="*/ 738052 w 2650713"/>
              <a:gd name="connsiteY6" fmla="*/ 247619 h 283894"/>
              <a:gd name="connsiteX7" fmla="*/ 2650713 w 2650713"/>
              <a:gd name="connsiteY7" fmla="*/ 245387 h 283894"/>
              <a:gd name="connsiteX0" fmla="*/ 0 w 2650713"/>
              <a:gd name="connsiteY0" fmla="*/ 267024 h 284091"/>
              <a:gd name="connsiteX1" fmla="*/ 280376 w 2650713"/>
              <a:gd name="connsiteY1" fmla="*/ 273534 h 284091"/>
              <a:gd name="connsiteX2" fmla="*/ 676616 w 2650713"/>
              <a:gd name="connsiteY2" fmla="*/ 250674 h 284091"/>
              <a:gd name="connsiteX3" fmla="*/ 691393 w 2650713"/>
              <a:gd name="connsiteY3" fmla="*/ 68067 h 284091"/>
              <a:gd name="connsiteX4" fmla="*/ 713452 w 2650713"/>
              <a:gd name="connsiteY4" fmla="*/ 286 h 284091"/>
              <a:gd name="connsiteX5" fmla="*/ 721930 w 2650713"/>
              <a:gd name="connsiteY5" fmla="*/ 79336 h 284091"/>
              <a:gd name="connsiteX6" fmla="*/ 738052 w 2650713"/>
              <a:gd name="connsiteY6" fmla="*/ 247816 h 284091"/>
              <a:gd name="connsiteX7" fmla="*/ 2650713 w 2650713"/>
              <a:gd name="connsiteY7" fmla="*/ 245584 h 284091"/>
              <a:gd name="connsiteX0" fmla="*/ 0 w 2650713"/>
              <a:gd name="connsiteY0" fmla="*/ 267024 h 284091"/>
              <a:gd name="connsiteX1" fmla="*/ 280376 w 2650713"/>
              <a:gd name="connsiteY1" fmla="*/ 273534 h 284091"/>
              <a:gd name="connsiteX2" fmla="*/ 676616 w 2650713"/>
              <a:gd name="connsiteY2" fmla="*/ 250674 h 284091"/>
              <a:gd name="connsiteX3" fmla="*/ 691393 w 2650713"/>
              <a:gd name="connsiteY3" fmla="*/ 68067 h 284091"/>
              <a:gd name="connsiteX4" fmla="*/ 713452 w 2650713"/>
              <a:gd name="connsiteY4" fmla="*/ 286 h 284091"/>
              <a:gd name="connsiteX5" fmla="*/ 721930 w 2650713"/>
              <a:gd name="connsiteY5" fmla="*/ 79336 h 284091"/>
              <a:gd name="connsiteX6" fmla="*/ 738052 w 2650713"/>
              <a:gd name="connsiteY6" fmla="*/ 247816 h 284091"/>
              <a:gd name="connsiteX7" fmla="*/ 2650713 w 2650713"/>
              <a:gd name="connsiteY7" fmla="*/ 245584 h 284091"/>
              <a:gd name="connsiteX0" fmla="*/ 0 w 2650713"/>
              <a:gd name="connsiteY0" fmla="*/ 267024 h 284091"/>
              <a:gd name="connsiteX1" fmla="*/ 280376 w 2650713"/>
              <a:gd name="connsiteY1" fmla="*/ 273534 h 284091"/>
              <a:gd name="connsiteX2" fmla="*/ 676616 w 2650713"/>
              <a:gd name="connsiteY2" fmla="*/ 250674 h 284091"/>
              <a:gd name="connsiteX3" fmla="*/ 691393 w 2650713"/>
              <a:gd name="connsiteY3" fmla="*/ 68067 h 284091"/>
              <a:gd name="connsiteX4" fmla="*/ 713452 w 2650713"/>
              <a:gd name="connsiteY4" fmla="*/ 286 h 284091"/>
              <a:gd name="connsiteX5" fmla="*/ 721930 w 2650713"/>
              <a:gd name="connsiteY5" fmla="*/ 79336 h 284091"/>
              <a:gd name="connsiteX6" fmla="*/ 726206 w 2650713"/>
              <a:gd name="connsiteY6" fmla="*/ 244855 h 284091"/>
              <a:gd name="connsiteX7" fmla="*/ 2650713 w 2650713"/>
              <a:gd name="connsiteY7" fmla="*/ 245584 h 284091"/>
              <a:gd name="connsiteX0" fmla="*/ 0 w 2650713"/>
              <a:gd name="connsiteY0" fmla="*/ 267024 h 284091"/>
              <a:gd name="connsiteX1" fmla="*/ 280376 w 2650713"/>
              <a:gd name="connsiteY1" fmla="*/ 273534 h 284091"/>
              <a:gd name="connsiteX2" fmla="*/ 676616 w 2650713"/>
              <a:gd name="connsiteY2" fmla="*/ 250674 h 284091"/>
              <a:gd name="connsiteX3" fmla="*/ 691393 w 2650713"/>
              <a:gd name="connsiteY3" fmla="*/ 68067 h 284091"/>
              <a:gd name="connsiteX4" fmla="*/ 713452 w 2650713"/>
              <a:gd name="connsiteY4" fmla="*/ 286 h 284091"/>
              <a:gd name="connsiteX5" fmla="*/ 721930 w 2650713"/>
              <a:gd name="connsiteY5" fmla="*/ 79336 h 284091"/>
              <a:gd name="connsiteX6" fmla="*/ 726206 w 2650713"/>
              <a:gd name="connsiteY6" fmla="*/ 244855 h 284091"/>
              <a:gd name="connsiteX7" fmla="*/ 2650713 w 2650713"/>
              <a:gd name="connsiteY7" fmla="*/ 245584 h 284091"/>
              <a:gd name="connsiteX0" fmla="*/ 0 w 2650713"/>
              <a:gd name="connsiteY0" fmla="*/ 267024 h 284091"/>
              <a:gd name="connsiteX1" fmla="*/ 280376 w 2650713"/>
              <a:gd name="connsiteY1" fmla="*/ 273534 h 284091"/>
              <a:gd name="connsiteX2" fmla="*/ 676616 w 2650713"/>
              <a:gd name="connsiteY2" fmla="*/ 250674 h 284091"/>
              <a:gd name="connsiteX3" fmla="*/ 691393 w 2650713"/>
              <a:gd name="connsiteY3" fmla="*/ 68067 h 284091"/>
              <a:gd name="connsiteX4" fmla="*/ 713452 w 2650713"/>
              <a:gd name="connsiteY4" fmla="*/ 286 h 284091"/>
              <a:gd name="connsiteX5" fmla="*/ 721930 w 2650713"/>
              <a:gd name="connsiteY5" fmla="*/ 79336 h 284091"/>
              <a:gd name="connsiteX6" fmla="*/ 726206 w 2650713"/>
              <a:gd name="connsiteY6" fmla="*/ 244855 h 284091"/>
              <a:gd name="connsiteX7" fmla="*/ 2650713 w 2650713"/>
              <a:gd name="connsiteY7" fmla="*/ 245584 h 284091"/>
              <a:gd name="connsiteX0" fmla="*/ 0 w 2650713"/>
              <a:gd name="connsiteY0" fmla="*/ 267024 h 284091"/>
              <a:gd name="connsiteX1" fmla="*/ 280376 w 2650713"/>
              <a:gd name="connsiteY1" fmla="*/ 273534 h 284091"/>
              <a:gd name="connsiteX2" fmla="*/ 676616 w 2650713"/>
              <a:gd name="connsiteY2" fmla="*/ 250674 h 284091"/>
              <a:gd name="connsiteX3" fmla="*/ 691393 w 2650713"/>
              <a:gd name="connsiteY3" fmla="*/ 68067 h 284091"/>
              <a:gd name="connsiteX4" fmla="*/ 713452 w 2650713"/>
              <a:gd name="connsiteY4" fmla="*/ 286 h 284091"/>
              <a:gd name="connsiteX5" fmla="*/ 721930 w 2650713"/>
              <a:gd name="connsiteY5" fmla="*/ 79336 h 284091"/>
              <a:gd name="connsiteX6" fmla="*/ 726206 w 2650713"/>
              <a:gd name="connsiteY6" fmla="*/ 244855 h 284091"/>
              <a:gd name="connsiteX7" fmla="*/ 2650713 w 2650713"/>
              <a:gd name="connsiteY7" fmla="*/ 245584 h 284091"/>
              <a:gd name="connsiteX0" fmla="*/ 0 w 2650713"/>
              <a:gd name="connsiteY0" fmla="*/ 267024 h 284091"/>
              <a:gd name="connsiteX1" fmla="*/ 280376 w 2650713"/>
              <a:gd name="connsiteY1" fmla="*/ 273534 h 284091"/>
              <a:gd name="connsiteX2" fmla="*/ 685501 w 2650713"/>
              <a:gd name="connsiteY2" fmla="*/ 250674 h 284091"/>
              <a:gd name="connsiteX3" fmla="*/ 691393 w 2650713"/>
              <a:gd name="connsiteY3" fmla="*/ 68067 h 284091"/>
              <a:gd name="connsiteX4" fmla="*/ 713452 w 2650713"/>
              <a:gd name="connsiteY4" fmla="*/ 286 h 284091"/>
              <a:gd name="connsiteX5" fmla="*/ 721930 w 2650713"/>
              <a:gd name="connsiteY5" fmla="*/ 79336 h 284091"/>
              <a:gd name="connsiteX6" fmla="*/ 726206 w 2650713"/>
              <a:gd name="connsiteY6" fmla="*/ 244855 h 284091"/>
              <a:gd name="connsiteX7" fmla="*/ 2650713 w 2650713"/>
              <a:gd name="connsiteY7" fmla="*/ 245584 h 284091"/>
              <a:gd name="connsiteX0" fmla="*/ 0 w 2650713"/>
              <a:gd name="connsiteY0" fmla="*/ 267024 h 284091"/>
              <a:gd name="connsiteX1" fmla="*/ 280376 w 2650713"/>
              <a:gd name="connsiteY1" fmla="*/ 273534 h 284091"/>
              <a:gd name="connsiteX2" fmla="*/ 685501 w 2650713"/>
              <a:gd name="connsiteY2" fmla="*/ 250674 h 284091"/>
              <a:gd name="connsiteX3" fmla="*/ 691393 w 2650713"/>
              <a:gd name="connsiteY3" fmla="*/ 68067 h 284091"/>
              <a:gd name="connsiteX4" fmla="*/ 713452 w 2650713"/>
              <a:gd name="connsiteY4" fmla="*/ 286 h 284091"/>
              <a:gd name="connsiteX5" fmla="*/ 721930 w 2650713"/>
              <a:gd name="connsiteY5" fmla="*/ 79336 h 284091"/>
              <a:gd name="connsiteX6" fmla="*/ 726206 w 2650713"/>
              <a:gd name="connsiteY6" fmla="*/ 244855 h 284091"/>
              <a:gd name="connsiteX7" fmla="*/ 2650713 w 2650713"/>
              <a:gd name="connsiteY7" fmla="*/ 245584 h 284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0713" h="284091">
                <a:moveTo>
                  <a:pt x="0" y="267024"/>
                </a:moveTo>
                <a:cubicBezTo>
                  <a:pt x="441960" y="299409"/>
                  <a:pt x="166126" y="276259"/>
                  <a:pt x="280376" y="273534"/>
                </a:cubicBezTo>
                <a:cubicBezTo>
                  <a:pt x="394626" y="270809"/>
                  <a:pt x="577551" y="269724"/>
                  <a:pt x="685501" y="250674"/>
                </a:cubicBezTo>
                <a:cubicBezTo>
                  <a:pt x="694133" y="154843"/>
                  <a:pt x="686762" y="177339"/>
                  <a:pt x="691393" y="68067"/>
                </a:cubicBezTo>
                <a:cubicBezTo>
                  <a:pt x="654591" y="4124"/>
                  <a:pt x="708363" y="-1592"/>
                  <a:pt x="713452" y="286"/>
                </a:cubicBezTo>
                <a:cubicBezTo>
                  <a:pt x="718541" y="2164"/>
                  <a:pt x="750630" y="43037"/>
                  <a:pt x="721930" y="79336"/>
                </a:cubicBezTo>
                <a:cubicBezTo>
                  <a:pt x="724917" y="166300"/>
                  <a:pt x="721526" y="107334"/>
                  <a:pt x="726206" y="244855"/>
                </a:cubicBezTo>
                <a:cubicBezTo>
                  <a:pt x="964252" y="313038"/>
                  <a:pt x="2368237" y="249751"/>
                  <a:pt x="2650713" y="245584"/>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45"/>
          </a:p>
        </p:txBody>
      </p:sp>
      <p:sp>
        <p:nvSpPr>
          <p:cNvPr id="10" name="矩形 9">
            <a:extLst>
              <a:ext uri="{FF2B5EF4-FFF2-40B4-BE49-F238E27FC236}">
                <a16:creationId xmlns:a16="http://schemas.microsoft.com/office/drawing/2014/main" id="{7BEEAA9B-B4CE-4350-81A5-20D8DAF6121C}"/>
              </a:ext>
            </a:extLst>
          </p:cNvPr>
          <p:cNvSpPr/>
          <p:nvPr/>
        </p:nvSpPr>
        <p:spPr>
          <a:xfrm>
            <a:off x="3007187" y="665581"/>
            <a:ext cx="264945" cy="123977"/>
          </a:xfrm>
          <a:prstGeom prst="rect">
            <a:avLst/>
          </a:prstGeom>
          <a:solidFill>
            <a:srgbClr val="ED7D31"/>
          </a:solidFill>
          <a:ln w="9525">
            <a:solidFill>
              <a:schemeClr val="tx1"/>
            </a:solidFill>
          </a:ln>
          <a:effectLst>
            <a:innerShdw blurRad="152400" dist="50800" dir="762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676"/>
          </a:p>
        </p:txBody>
      </p:sp>
      <p:sp>
        <p:nvSpPr>
          <p:cNvPr id="11" name="矩形 10">
            <a:extLst>
              <a:ext uri="{FF2B5EF4-FFF2-40B4-BE49-F238E27FC236}">
                <a16:creationId xmlns:a16="http://schemas.microsoft.com/office/drawing/2014/main" id="{CE917ED0-3089-4AF1-961E-7812CABD300E}"/>
              </a:ext>
            </a:extLst>
          </p:cNvPr>
          <p:cNvSpPr/>
          <p:nvPr/>
        </p:nvSpPr>
        <p:spPr>
          <a:xfrm>
            <a:off x="2506474" y="665582"/>
            <a:ext cx="486475" cy="123978"/>
          </a:xfrm>
          <a:prstGeom prst="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676"/>
          </a:p>
        </p:txBody>
      </p:sp>
      <p:grpSp>
        <p:nvGrpSpPr>
          <p:cNvPr id="12" name="组合 11">
            <a:extLst>
              <a:ext uri="{FF2B5EF4-FFF2-40B4-BE49-F238E27FC236}">
                <a16:creationId xmlns:a16="http://schemas.microsoft.com/office/drawing/2014/main" id="{7937DF38-B9A4-47D1-961B-7981B1D2B618}"/>
              </a:ext>
            </a:extLst>
          </p:cNvPr>
          <p:cNvGrpSpPr/>
          <p:nvPr/>
        </p:nvGrpSpPr>
        <p:grpSpPr>
          <a:xfrm>
            <a:off x="1750195" y="607708"/>
            <a:ext cx="440839" cy="183255"/>
            <a:chOff x="2345273" y="2641541"/>
            <a:chExt cx="521966" cy="216978"/>
          </a:xfrm>
        </p:grpSpPr>
        <p:sp>
          <p:nvSpPr>
            <p:cNvPr id="13" name="矩形 12">
              <a:extLst>
                <a:ext uri="{FF2B5EF4-FFF2-40B4-BE49-F238E27FC236}">
                  <a16:creationId xmlns:a16="http://schemas.microsoft.com/office/drawing/2014/main" id="{63E88EFB-8A1F-45EB-B54F-76CFE5C83AB4}"/>
                </a:ext>
              </a:extLst>
            </p:cNvPr>
            <p:cNvSpPr/>
            <p:nvPr/>
          </p:nvSpPr>
          <p:spPr>
            <a:xfrm>
              <a:off x="2415003" y="2688382"/>
              <a:ext cx="339844" cy="146792"/>
            </a:xfrm>
            <a:prstGeom prst="rect">
              <a:avLst/>
            </a:prstGeom>
            <a:solidFill>
              <a:srgbClr val="ED7D31"/>
            </a:solidFill>
            <a:ln w="9525">
              <a:solidFill>
                <a:schemeClr val="tx1"/>
              </a:solidFill>
            </a:ln>
            <a:effectLst>
              <a:innerShdw blurRad="152400" dist="50800" dir="762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676"/>
            </a:p>
          </p:txBody>
        </p:sp>
        <p:sp>
          <p:nvSpPr>
            <p:cNvPr id="14" name="文本框 13">
              <a:extLst>
                <a:ext uri="{FF2B5EF4-FFF2-40B4-BE49-F238E27FC236}">
                  <a16:creationId xmlns:a16="http://schemas.microsoft.com/office/drawing/2014/main" id="{AE812E8D-F645-4788-A568-A7FF33A6CA89}"/>
                </a:ext>
              </a:extLst>
            </p:cNvPr>
            <p:cNvSpPr txBox="1"/>
            <p:nvPr/>
          </p:nvSpPr>
          <p:spPr>
            <a:xfrm>
              <a:off x="2345273" y="2641541"/>
              <a:ext cx="521966" cy="216978"/>
            </a:xfrm>
            <a:prstGeom prst="rect">
              <a:avLst/>
            </a:prstGeom>
            <a:noFill/>
          </p:spPr>
          <p:txBody>
            <a:bodyPr wrap="square" rtlCol="0">
              <a:spAutoFit/>
            </a:bodyPr>
            <a:lstStyle/>
            <a:p>
              <a:r>
                <a:rPr lang="en-GB" sz="591" dirty="0">
                  <a:latin typeface="Arial" panose="020B0604020202020204" pitchFamily="34" charset="0"/>
                  <a:cs typeface="Arial" panose="020B0604020202020204" pitchFamily="34" charset="0"/>
                </a:rPr>
                <a:t>5’ </a:t>
              </a:r>
              <a:r>
                <a:rPr lang="en-GB" sz="591" dirty="0" err="1">
                  <a:latin typeface="Arial" panose="020B0604020202020204" pitchFamily="34" charset="0"/>
                  <a:cs typeface="Arial" panose="020B0604020202020204" pitchFamily="34" charset="0"/>
                </a:rPr>
                <a:t>Gluc</a:t>
              </a:r>
              <a:endParaRPr lang="en-GB" sz="591" dirty="0">
                <a:latin typeface="Arial" panose="020B0604020202020204" pitchFamily="34" charset="0"/>
                <a:cs typeface="Arial" panose="020B0604020202020204" pitchFamily="34" charset="0"/>
              </a:endParaRPr>
            </a:p>
          </p:txBody>
        </p:sp>
      </p:grpSp>
      <p:sp>
        <p:nvSpPr>
          <p:cNvPr id="15" name="文本框 14">
            <a:extLst>
              <a:ext uri="{FF2B5EF4-FFF2-40B4-BE49-F238E27FC236}">
                <a16:creationId xmlns:a16="http://schemas.microsoft.com/office/drawing/2014/main" id="{889BEF27-0188-46A4-88B7-1E92B5EF8DCD}"/>
              </a:ext>
            </a:extLst>
          </p:cNvPr>
          <p:cNvSpPr txBox="1"/>
          <p:nvPr/>
        </p:nvSpPr>
        <p:spPr>
          <a:xfrm>
            <a:off x="466734" y="599636"/>
            <a:ext cx="1298848" cy="246221"/>
          </a:xfrm>
          <a:prstGeom prst="rect">
            <a:avLst/>
          </a:prstGeom>
          <a:noFill/>
        </p:spPr>
        <p:txBody>
          <a:bodyPr wrap="square" rtlCol="0">
            <a:spAutoFit/>
          </a:bodyPr>
          <a:lstStyle/>
          <a:p>
            <a:r>
              <a:rPr lang="en-GB" sz="1000" dirty="0">
                <a:latin typeface="Arial" panose="020B0604020202020204" pitchFamily="34" charset="0"/>
                <a:cs typeface="Arial" panose="020B0604020202020204" pitchFamily="34" charset="0"/>
              </a:rPr>
              <a:t>SD+20nt Hairpin</a:t>
            </a:r>
          </a:p>
        </p:txBody>
      </p:sp>
      <p:sp>
        <p:nvSpPr>
          <p:cNvPr id="16" name="文本框 15">
            <a:extLst>
              <a:ext uri="{FF2B5EF4-FFF2-40B4-BE49-F238E27FC236}">
                <a16:creationId xmlns:a16="http://schemas.microsoft.com/office/drawing/2014/main" id="{AAB8DD2F-8DE9-418C-A5AC-07C058FB01F6}"/>
              </a:ext>
            </a:extLst>
          </p:cNvPr>
          <p:cNvSpPr txBox="1"/>
          <p:nvPr/>
        </p:nvSpPr>
        <p:spPr>
          <a:xfrm>
            <a:off x="466735" y="958396"/>
            <a:ext cx="1040302" cy="400110"/>
          </a:xfrm>
          <a:prstGeom prst="rect">
            <a:avLst/>
          </a:prstGeom>
          <a:noFill/>
        </p:spPr>
        <p:txBody>
          <a:bodyPr wrap="square" rtlCol="0">
            <a:spAutoFit/>
          </a:bodyPr>
          <a:lstStyle/>
          <a:p>
            <a:r>
              <a:rPr lang="en-GB" sz="1000" dirty="0">
                <a:latin typeface="Arial" panose="020B0604020202020204" pitchFamily="34" charset="0"/>
                <a:cs typeface="Arial" panose="020B0604020202020204" pitchFamily="34" charset="0"/>
              </a:rPr>
              <a:t>Scramb1 </a:t>
            </a:r>
          </a:p>
          <a:p>
            <a:r>
              <a:rPr lang="en-GB" sz="1000" dirty="0">
                <a:latin typeface="Arial" panose="020B0604020202020204" pitchFamily="34" charset="0"/>
                <a:cs typeface="Arial" panose="020B0604020202020204" pitchFamily="34" charset="0"/>
              </a:rPr>
              <a:t>(30nt Hairpin)</a:t>
            </a:r>
          </a:p>
        </p:txBody>
      </p:sp>
      <p:sp>
        <p:nvSpPr>
          <p:cNvPr id="17" name="文本框 16">
            <a:extLst>
              <a:ext uri="{FF2B5EF4-FFF2-40B4-BE49-F238E27FC236}">
                <a16:creationId xmlns:a16="http://schemas.microsoft.com/office/drawing/2014/main" id="{E7352B9C-12DA-496D-A477-C7C46E57E491}"/>
              </a:ext>
            </a:extLst>
          </p:cNvPr>
          <p:cNvSpPr txBox="1"/>
          <p:nvPr/>
        </p:nvSpPr>
        <p:spPr>
          <a:xfrm>
            <a:off x="466733" y="1501656"/>
            <a:ext cx="1513863" cy="400110"/>
          </a:xfrm>
          <a:prstGeom prst="rect">
            <a:avLst/>
          </a:prstGeom>
          <a:noFill/>
        </p:spPr>
        <p:txBody>
          <a:bodyPr wrap="square" rtlCol="0">
            <a:spAutoFit/>
          </a:bodyPr>
          <a:lstStyle/>
          <a:p>
            <a:r>
              <a:rPr lang="en-GB" sz="1000" dirty="0">
                <a:latin typeface="Arial" panose="020B0604020202020204" pitchFamily="34" charset="0"/>
                <a:cs typeface="Arial" panose="020B0604020202020204" pitchFamily="34" charset="0"/>
              </a:rPr>
              <a:t>Scramb2 </a:t>
            </a:r>
          </a:p>
          <a:p>
            <a:r>
              <a:rPr lang="en-GB" sz="1000" dirty="0">
                <a:latin typeface="Arial" panose="020B0604020202020204" pitchFamily="34" charset="0"/>
                <a:cs typeface="Arial" panose="020B0604020202020204" pitchFamily="34" charset="0"/>
              </a:rPr>
              <a:t>(50nt Hairpin)</a:t>
            </a:r>
          </a:p>
        </p:txBody>
      </p:sp>
      <p:sp>
        <p:nvSpPr>
          <p:cNvPr id="18" name="文本框 17">
            <a:extLst>
              <a:ext uri="{FF2B5EF4-FFF2-40B4-BE49-F238E27FC236}">
                <a16:creationId xmlns:a16="http://schemas.microsoft.com/office/drawing/2014/main" id="{7DEC8D5C-B979-4ED6-9D11-CD7A8B78CC38}"/>
              </a:ext>
            </a:extLst>
          </p:cNvPr>
          <p:cNvSpPr txBox="1"/>
          <p:nvPr/>
        </p:nvSpPr>
        <p:spPr>
          <a:xfrm>
            <a:off x="466734" y="2144851"/>
            <a:ext cx="1323077" cy="246221"/>
          </a:xfrm>
          <a:prstGeom prst="rect">
            <a:avLst/>
          </a:prstGeom>
          <a:noFill/>
        </p:spPr>
        <p:txBody>
          <a:bodyPr wrap="square" rtlCol="0">
            <a:spAutoFit/>
          </a:bodyPr>
          <a:lstStyle/>
          <a:p>
            <a:r>
              <a:rPr lang="en-GB" sz="1000" dirty="0">
                <a:latin typeface="Arial" panose="020B0604020202020204" pitchFamily="34" charset="0"/>
                <a:cs typeface="Arial" panose="020B0604020202020204" pitchFamily="34" charset="0"/>
              </a:rPr>
              <a:t>SA-50nt Hairpin</a:t>
            </a:r>
          </a:p>
        </p:txBody>
      </p:sp>
      <p:sp>
        <p:nvSpPr>
          <p:cNvPr id="19" name="文本框 18">
            <a:extLst>
              <a:ext uri="{FF2B5EF4-FFF2-40B4-BE49-F238E27FC236}">
                <a16:creationId xmlns:a16="http://schemas.microsoft.com/office/drawing/2014/main" id="{0D122787-BCFD-4936-91AA-E37EA5A8B900}"/>
              </a:ext>
            </a:extLst>
          </p:cNvPr>
          <p:cNvSpPr txBox="1"/>
          <p:nvPr/>
        </p:nvSpPr>
        <p:spPr>
          <a:xfrm>
            <a:off x="466734" y="2735585"/>
            <a:ext cx="1134846" cy="246221"/>
          </a:xfrm>
          <a:prstGeom prst="rect">
            <a:avLst/>
          </a:prstGeom>
          <a:noFill/>
        </p:spPr>
        <p:txBody>
          <a:bodyPr wrap="square" rtlCol="0">
            <a:spAutoFit/>
          </a:bodyPr>
          <a:lstStyle/>
          <a:p>
            <a:r>
              <a:rPr lang="en-GB" sz="1000" dirty="0">
                <a:latin typeface="Arial" panose="020B0604020202020204" pitchFamily="34" charset="0"/>
                <a:cs typeface="Arial" panose="020B0604020202020204" pitchFamily="34" charset="0"/>
              </a:rPr>
              <a:t>SA-30nt Hairpin</a:t>
            </a:r>
          </a:p>
        </p:txBody>
      </p:sp>
      <p:sp>
        <p:nvSpPr>
          <p:cNvPr id="20" name="文本框 19">
            <a:extLst>
              <a:ext uri="{FF2B5EF4-FFF2-40B4-BE49-F238E27FC236}">
                <a16:creationId xmlns:a16="http://schemas.microsoft.com/office/drawing/2014/main" id="{C1C1542D-E240-4C7D-BB01-848F70882A70}"/>
              </a:ext>
            </a:extLst>
          </p:cNvPr>
          <p:cNvSpPr txBox="1"/>
          <p:nvPr/>
        </p:nvSpPr>
        <p:spPr>
          <a:xfrm>
            <a:off x="466734" y="3578175"/>
            <a:ext cx="1134846" cy="246221"/>
          </a:xfrm>
          <a:prstGeom prst="rect">
            <a:avLst/>
          </a:prstGeom>
          <a:noFill/>
        </p:spPr>
        <p:txBody>
          <a:bodyPr wrap="square" rtlCol="0">
            <a:spAutoFit/>
          </a:bodyPr>
          <a:lstStyle/>
          <a:p>
            <a:r>
              <a:rPr lang="en-GB" sz="1000" dirty="0">
                <a:latin typeface="Arial" panose="020B0604020202020204" pitchFamily="34" charset="0"/>
                <a:cs typeface="Arial" panose="020B0604020202020204" pitchFamily="34" charset="0"/>
              </a:rPr>
              <a:t>SA+30nt Hairpin</a:t>
            </a:r>
          </a:p>
        </p:txBody>
      </p:sp>
      <p:sp>
        <p:nvSpPr>
          <p:cNvPr id="21" name="文本框 20">
            <a:extLst>
              <a:ext uri="{FF2B5EF4-FFF2-40B4-BE49-F238E27FC236}">
                <a16:creationId xmlns:a16="http://schemas.microsoft.com/office/drawing/2014/main" id="{736ADE7F-E62C-4A57-99CB-0014BC555DC5}"/>
              </a:ext>
            </a:extLst>
          </p:cNvPr>
          <p:cNvSpPr txBox="1"/>
          <p:nvPr/>
        </p:nvSpPr>
        <p:spPr>
          <a:xfrm>
            <a:off x="466734" y="4296243"/>
            <a:ext cx="1323077" cy="400110"/>
          </a:xfrm>
          <a:prstGeom prst="rect">
            <a:avLst/>
          </a:prstGeom>
          <a:noFill/>
        </p:spPr>
        <p:txBody>
          <a:bodyPr wrap="square" rtlCol="0">
            <a:spAutoFit/>
          </a:bodyPr>
          <a:lstStyle/>
          <a:p>
            <a:r>
              <a:rPr lang="en-GB" sz="1000" dirty="0">
                <a:latin typeface="Arial" panose="020B0604020202020204" pitchFamily="34" charset="0"/>
                <a:cs typeface="Arial" panose="020B0604020202020204" pitchFamily="34" charset="0"/>
              </a:rPr>
              <a:t>SA+30to60nt Hairpin</a:t>
            </a:r>
          </a:p>
        </p:txBody>
      </p:sp>
      <p:cxnSp>
        <p:nvCxnSpPr>
          <p:cNvPr id="22" name="直接连接符 21">
            <a:extLst>
              <a:ext uri="{FF2B5EF4-FFF2-40B4-BE49-F238E27FC236}">
                <a16:creationId xmlns:a16="http://schemas.microsoft.com/office/drawing/2014/main" id="{D4C95950-C8DD-4BCD-BD25-440919B98248}"/>
              </a:ext>
            </a:extLst>
          </p:cNvPr>
          <p:cNvCxnSpPr>
            <a:cxnSpLocks/>
          </p:cNvCxnSpPr>
          <p:nvPr/>
        </p:nvCxnSpPr>
        <p:spPr>
          <a:xfrm flipV="1">
            <a:off x="2105606" y="597873"/>
            <a:ext cx="30794" cy="4415"/>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09456A12-070B-4DC6-9FDF-AC0851D0618B}"/>
              </a:ext>
            </a:extLst>
          </p:cNvPr>
          <p:cNvCxnSpPr>
            <a:cxnSpLocks/>
          </p:cNvCxnSpPr>
          <p:nvPr/>
        </p:nvCxnSpPr>
        <p:spPr>
          <a:xfrm flipV="1">
            <a:off x="2105606" y="621724"/>
            <a:ext cx="30794" cy="4415"/>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B504327C-5707-44A5-A356-B0B4CE653247}"/>
              </a:ext>
            </a:extLst>
          </p:cNvPr>
          <p:cNvCxnSpPr>
            <a:cxnSpLocks/>
          </p:cNvCxnSpPr>
          <p:nvPr/>
        </p:nvCxnSpPr>
        <p:spPr>
          <a:xfrm flipV="1">
            <a:off x="2105606" y="641924"/>
            <a:ext cx="30794" cy="4415"/>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2ABFF376-B64C-4581-8AF4-803DD95EBA45}"/>
              </a:ext>
            </a:extLst>
          </p:cNvPr>
          <p:cNvCxnSpPr>
            <a:cxnSpLocks/>
          </p:cNvCxnSpPr>
          <p:nvPr/>
        </p:nvCxnSpPr>
        <p:spPr>
          <a:xfrm flipV="1">
            <a:off x="2105606" y="665775"/>
            <a:ext cx="30794" cy="4415"/>
          </a:xfrm>
          <a:prstGeom prst="line">
            <a:avLst/>
          </a:prstGeom>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A5BF8720-F93C-4ECB-BBC5-2C0F8E0E2E42}"/>
              </a:ext>
            </a:extLst>
          </p:cNvPr>
          <p:cNvCxnSpPr>
            <a:cxnSpLocks/>
          </p:cNvCxnSpPr>
          <p:nvPr/>
        </p:nvCxnSpPr>
        <p:spPr>
          <a:xfrm flipV="1">
            <a:off x="2105606" y="696689"/>
            <a:ext cx="30794" cy="4415"/>
          </a:xfrm>
          <a:prstGeom prst="line">
            <a:avLst/>
          </a:prstGeom>
        </p:spPr>
        <p:style>
          <a:lnRef idx="1">
            <a:schemeClr val="accent1"/>
          </a:lnRef>
          <a:fillRef idx="0">
            <a:schemeClr val="accent1"/>
          </a:fillRef>
          <a:effectRef idx="0">
            <a:schemeClr val="accent1"/>
          </a:effectRef>
          <a:fontRef idx="minor">
            <a:schemeClr val="tx1"/>
          </a:fontRef>
        </p:style>
      </p:cxnSp>
      <p:sp>
        <p:nvSpPr>
          <p:cNvPr id="27" name="文本框 26">
            <a:extLst>
              <a:ext uri="{FF2B5EF4-FFF2-40B4-BE49-F238E27FC236}">
                <a16:creationId xmlns:a16="http://schemas.microsoft.com/office/drawing/2014/main" id="{8051D342-56ED-43E1-9F53-6777E15CE11D}"/>
              </a:ext>
            </a:extLst>
          </p:cNvPr>
          <p:cNvSpPr txBox="1"/>
          <p:nvPr/>
        </p:nvSpPr>
        <p:spPr>
          <a:xfrm>
            <a:off x="1965319" y="735953"/>
            <a:ext cx="392612" cy="183255"/>
          </a:xfrm>
          <a:prstGeom prst="rect">
            <a:avLst/>
          </a:prstGeom>
          <a:noFill/>
        </p:spPr>
        <p:txBody>
          <a:bodyPr wrap="square" rtlCol="0">
            <a:spAutoFit/>
          </a:bodyPr>
          <a:lstStyle/>
          <a:p>
            <a:r>
              <a:rPr lang="en-GB" sz="591" dirty="0">
                <a:latin typeface="Arial" panose="020B0604020202020204" pitchFamily="34" charset="0"/>
                <a:cs typeface="Arial" panose="020B0604020202020204" pitchFamily="34" charset="0"/>
              </a:rPr>
              <a:t>SD</a:t>
            </a:r>
          </a:p>
        </p:txBody>
      </p:sp>
      <p:sp>
        <p:nvSpPr>
          <p:cNvPr id="28" name="文本框 27">
            <a:extLst>
              <a:ext uri="{FF2B5EF4-FFF2-40B4-BE49-F238E27FC236}">
                <a16:creationId xmlns:a16="http://schemas.microsoft.com/office/drawing/2014/main" id="{56BDEB55-AAD0-4068-BE8C-B2D3E0A90FC5}"/>
              </a:ext>
            </a:extLst>
          </p:cNvPr>
          <p:cNvSpPr txBox="1"/>
          <p:nvPr/>
        </p:nvSpPr>
        <p:spPr>
          <a:xfrm>
            <a:off x="2088612" y="394099"/>
            <a:ext cx="712618" cy="274178"/>
          </a:xfrm>
          <a:prstGeom prst="rect">
            <a:avLst/>
          </a:prstGeom>
          <a:noFill/>
        </p:spPr>
        <p:txBody>
          <a:bodyPr wrap="square" rtlCol="0">
            <a:spAutoFit/>
          </a:bodyPr>
          <a:lstStyle/>
          <a:p>
            <a:r>
              <a:rPr lang="en-GB" sz="591" dirty="0">
                <a:latin typeface="Arial" panose="020B0604020202020204" pitchFamily="34" charset="0"/>
                <a:cs typeface="Arial" panose="020B0604020202020204" pitchFamily="34" charset="0"/>
              </a:rPr>
              <a:t>SD+20nt hairpin</a:t>
            </a:r>
          </a:p>
        </p:txBody>
      </p:sp>
      <p:sp>
        <p:nvSpPr>
          <p:cNvPr id="29" name="矩形: 圆角 28">
            <a:extLst>
              <a:ext uri="{FF2B5EF4-FFF2-40B4-BE49-F238E27FC236}">
                <a16:creationId xmlns:a16="http://schemas.microsoft.com/office/drawing/2014/main" id="{ECD9FC59-25C0-418C-A9ED-787D7FA8BAA7}"/>
              </a:ext>
            </a:extLst>
          </p:cNvPr>
          <p:cNvSpPr/>
          <p:nvPr/>
        </p:nvSpPr>
        <p:spPr>
          <a:xfrm>
            <a:off x="2237691" y="673731"/>
            <a:ext cx="221343" cy="99944"/>
          </a:xfrm>
          <a:prstGeom prst="roundRect">
            <a:avLst/>
          </a:prstGeom>
          <a:gradFill flip="none" rotWithShape="1">
            <a:gsLst>
              <a:gs pos="0">
                <a:schemeClr val="accent6">
                  <a:lumMod val="20000"/>
                  <a:lumOff val="80000"/>
                </a:schemeClr>
              </a:gs>
              <a:gs pos="35000">
                <a:schemeClr val="accent6">
                  <a:lumMod val="0"/>
                  <a:lumOff val="100000"/>
                </a:schemeClr>
              </a:gs>
              <a:gs pos="100000">
                <a:schemeClr val="accent6">
                  <a:lumMod val="100000"/>
                </a:schemeClr>
              </a:gs>
            </a:gsLst>
            <a:path path="circle">
              <a:fillToRect l="50000" t="-80000" r="50000" b="180000"/>
            </a:path>
            <a:tileRect/>
          </a:gradFill>
          <a:ln>
            <a:solidFill>
              <a:schemeClr val="tx1"/>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en-GB" sz="1345"/>
          </a:p>
        </p:txBody>
      </p:sp>
      <p:sp>
        <p:nvSpPr>
          <p:cNvPr id="30" name="文本框 29">
            <a:extLst>
              <a:ext uri="{FF2B5EF4-FFF2-40B4-BE49-F238E27FC236}">
                <a16:creationId xmlns:a16="http://schemas.microsoft.com/office/drawing/2014/main" id="{3E74CA11-0B61-4FC3-A494-08D3D1C10711}"/>
              </a:ext>
            </a:extLst>
          </p:cNvPr>
          <p:cNvSpPr txBox="1"/>
          <p:nvPr/>
        </p:nvSpPr>
        <p:spPr>
          <a:xfrm>
            <a:off x="2210445" y="635914"/>
            <a:ext cx="458066" cy="183255"/>
          </a:xfrm>
          <a:prstGeom prst="rect">
            <a:avLst/>
          </a:prstGeom>
          <a:noFill/>
        </p:spPr>
        <p:txBody>
          <a:bodyPr wrap="square" rtlCol="0">
            <a:spAutoFit/>
          </a:bodyPr>
          <a:lstStyle/>
          <a:p>
            <a:r>
              <a:rPr lang="en-GB" sz="591" dirty="0">
                <a:latin typeface="Arial" panose="020B0604020202020204" pitchFamily="34" charset="0"/>
                <a:cs typeface="Arial" panose="020B0604020202020204" pitchFamily="34" charset="0"/>
              </a:rPr>
              <a:t>ISE</a:t>
            </a:r>
          </a:p>
        </p:txBody>
      </p:sp>
      <p:sp>
        <p:nvSpPr>
          <p:cNvPr id="31" name="文本框 30">
            <a:extLst>
              <a:ext uri="{FF2B5EF4-FFF2-40B4-BE49-F238E27FC236}">
                <a16:creationId xmlns:a16="http://schemas.microsoft.com/office/drawing/2014/main" id="{B8BC9C26-BCBB-48F5-9F49-1C6E75398C08}"/>
              </a:ext>
            </a:extLst>
          </p:cNvPr>
          <p:cNvSpPr txBox="1"/>
          <p:nvPr/>
        </p:nvSpPr>
        <p:spPr>
          <a:xfrm>
            <a:off x="2425870" y="639136"/>
            <a:ext cx="734657" cy="183255"/>
          </a:xfrm>
          <a:prstGeom prst="rect">
            <a:avLst/>
          </a:prstGeom>
          <a:noFill/>
        </p:spPr>
        <p:txBody>
          <a:bodyPr wrap="square" rtlCol="0">
            <a:spAutoFit/>
          </a:bodyPr>
          <a:lstStyle/>
          <a:p>
            <a:r>
              <a:rPr lang="en-GB" sz="591" dirty="0">
                <a:latin typeface="Arial" panose="020B0604020202020204" pitchFamily="34" charset="0"/>
                <a:cs typeface="Arial" panose="020B0604020202020204" pitchFamily="34" charset="0"/>
              </a:rPr>
              <a:t>3’ intron (SA)</a:t>
            </a:r>
          </a:p>
        </p:txBody>
      </p:sp>
      <p:sp>
        <p:nvSpPr>
          <p:cNvPr id="32" name="任意多边形: 形状 31">
            <a:extLst>
              <a:ext uri="{FF2B5EF4-FFF2-40B4-BE49-F238E27FC236}">
                <a16:creationId xmlns:a16="http://schemas.microsoft.com/office/drawing/2014/main" id="{463F49C3-5D88-4D8F-B16A-566C2D680F6E}"/>
              </a:ext>
            </a:extLst>
          </p:cNvPr>
          <p:cNvSpPr/>
          <p:nvPr/>
        </p:nvSpPr>
        <p:spPr>
          <a:xfrm>
            <a:off x="1484590" y="982925"/>
            <a:ext cx="1955570" cy="196842"/>
          </a:xfrm>
          <a:custGeom>
            <a:avLst/>
            <a:gdLst>
              <a:gd name="connsiteX0" fmla="*/ 0 w 2788920"/>
              <a:gd name="connsiteY0" fmla="*/ 563617 h 635607"/>
              <a:gd name="connsiteX1" fmla="*/ 1089660 w 2788920"/>
              <a:gd name="connsiteY1" fmla="*/ 555997 h 635607"/>
              <a:gd name="connsiteX2" fmla="*/ 1234440 w 2788920"/>
              <a:gd name="connsiteY2" fmla="*/ 129277 h 635607"/>
              <a:gd name="connsiteX3" fmla="*/ 1074420 w 2788920"/>
              <a:gd name="connsiteY3" fmla="*/ 159757 h 635607"/>
              <a:gd name="connsiteX4" fmla="*/ 1066800 w 2788920"/>
              <a:gd name="connsiteY4" fmla="*/ 30217 h 635607"/>
              <a:gd name="connsiteX5" fmla="*/ 1348740 w 2788920"/>
              <a:gd name="connsiteY5" fmla="*/ 22597 h 635607"/>
              <a:gd name="connsiteX6" fmla="*/ 1348740 w 2788920"/>
              <a:gd name="connsiteY6" fmla="*/ 289297 h 635607"/>
              <a:gd name="connsiteX7" fmla="*/ 1562100 w 2788920"/>
              <a:gd name="connsiteY7" fmla="*/ 380737 h 635607"/>
              <a:gd name="connsiteX8" fmla="*/ 1325880 w 2788920"/>
              <a:gd name="connsiteY8" fmla="*/ 456937 h 635607"/>
              <a:gd name="connsiteX9" fmla="*/ 1386840 w 2788920"/>
              <a:gd name="connsiteY9" fmla="*/ 632197 h 635607"/>
              <a:gd name="connsiteX10" fmla="*/ 2788920 w 2788920"/>
              <a:gd name="connsiteY10" fmla="*/ 555997 h 635607"/>
              <a:gd name="connsiteX0" fmla="*/ 0 w 2788920"/>
              <a:gd name="connsiteY0" fmla="*/ 563617 h 635607"/>
              <a:gd name="connsiteX1" fmla="*/ 1089660 w 2788920"/>
              <a:gd name="connsiteY1" fmla="*/ 555997 h 635607"/>
              <a:gd name="connsiteX2" fmla="*/ 1219200 w 2788920"/>
              <a:gd name="connsiteY2" fmla="*/ 434077 h 635607"/>
              <a:gd name="connsiteX3" fmla="*/ 1074420 w 2788920"/>
              <a:gd name="connsiteY3" fmla="*/ 159757 h 635607"/>
              <a:gd name="connsiteX4" fmla="*/ 1066800 w 2788920"/>
              <a:gd name="connsiteY4" fmla="*/ 30217 h 635607"/>
              <a:gd name="connsiteX5" fmla="*/ 1348740 w 2788920"/>
              <a:gd name="connsiteY5" fmla="*/ 22597 h 635607"/>
              <a:gd name="connsiteX6" fmla="*/ 1348740 w 2788920"/>
              <a:gd name="connsiteY6" fmla="*/ 289297 h 635607"/>
              <a:gd name="connsiteX7" fmla="*/ 1562100 w 2788920"/>
              <a:gd name="connsiteY7" fmla="*/ 380737 h 635607"/>
              <a:gd name="connsiteX8" fmla="*/ 1325880 w 2788920"/>
              <a:gd name="connsiteY8" fmla="*/ 456937 h 635607"/>
              <a:gd name="connsiteX9" fmla="*/ 1386840 w 2788920"/>
              <a:gd name="connsiteY9" fmla="*/ 632197 h 635607"/>
              <a:gd name="connsiteX10" fmla="*/ 2788920 w 2788920"/>
              <a:gd name="connsiteY10" fmla="*/ 555997 h 635607"/>
              <a:gd name="connsiteX0" fmla="*/ 0 w 2788920"/>
              <a:gd name="connsiteY0" fmla="*/ 563617 h 635607"/>
              <a:gd name="connsiteX1" fmla="*/ 982980 w 2788920"/>
              <a:gd name="connsiteY1" fmla="*/ 555997 h 635607"/>
              <a:gd name="connsiteX2" fmla="*/ 1219200 w 2788920"/>
              <a:gd name="connsiteY2" fmla="*/ 434077 h 635607"/>
              <a:gd name="connsiteX3" fmla="*/ 1074420 w 2788920"/>
              <a:gd name="connsiteY3" fmla="*/ 159757 h 635607"/>
              <a:gd name="connsiteX4" fmla="*/ 1066800 w 2788920"/>
              <a:gd name="connsiteY4" fmla="*/ 30217 h 635607"/>
              <a:gd name="connsiteX5" fmla="*/ 1348740 w 2788920"/>
              <a:gd name="connsiteY5" fmla="*/ 22597 h 635607"/>
              <a:gd name="connsiteX6" fmla="*/ 1348740 w 2788920"/>
              <a:gd name="connsiteY6" fmla="*/ 289297 h 635607"/>
              <a:gd name="connsiteX7" fmla="*/ 1562100 w 2788920"/>
              <a:gd name="connsiteY7" fmla="*/ 380737 h 635607"/>
              <a:gd name="connsiteX8" fmla="*/ 1325880 w 2788920"/>
              <a:gd name="connsiteY8" fmla="*/ 456937 h 635607"/>
              <a:gd name="connsiteX9" fmla="*/ 1386840 w 2788920"/>
              <a:gd name="connsiteY9" fmla="*/ 632197 h 635607"/>
              <a:gd name="connsiteX10" fmla="*/ 2788920 w 2788920"/>
              <a:gd name="connsiteY10" fmla="*/ 555997 h 635607"/>
              <a:gd name="connsiteX0" fmla="*/ 0 w 2788920"/>
              <a:gd name="connsiteY0" fmla="*/ 563617 h 635607"/>
              <a:gd name="connsiteX1" fmla="*/ 975360 w 2788920"/>
              <a:gd name="connsiteY1" fmla="*/ 601717 h 635607"/>
              <a:gd name="connsiteX2" fmla="*/ 1219200 w 2788920"/>
              <a:gd name="connsiteY2" fmla="*/ 434077 h 635607"/>
              <a:gd name="connsiteX3" fmla="*/ 1074420 w 2788920"/>
              <a:gd name="connsiteY3" fmla="*/ 159757 h 635607"/>
              <a:gd name="connsiteX4" fmla="*/ 1066800 w 2788920"/>
              <a:gd name="connsiteY4" fmla="*/ 30217 h 635607"/>
              <a:gd name="connsiteX5" fmla="*/ 1348740 w 2788920"/>
              <a:gd name="connsiteY5" fmla="*/ 22597 h 635607"/>
              <a:gd name="connsiteX6" fmla="*/ 1348740 w 2788920"/>
              <a:gd name="connsiteY6" fmla="*/ 289297 h 635607"/>
              <a:gd name="connsiteX7" fmla="*/ 1562100 w 2788920"/>
              <a:gd name="connsiteY7" fmla="*/ 380737 h 635607"/>
              <a:gd name="connsiteX8" fmla="*/ 1325880 w 2788920"/>
              <a:gd name="connsiteY8" fmla="*/ 456937 h 635607"/>
              <a:gd name="connsiteX9" fmla="*/ 1386840 w 2788920"/>
              <a:gd name="connsiteY9" fmla="*/ 632197 h 635607"/>
              <a:gd name="connsiteX10" fmla="*/ 2788920 w 2788920"/>
              <a:gd name="connsiteY10" fmla="*/ 555997 h 635607"/>
              <a:gd name="connsiteX0" fmla="*/ 0 w 2788920"/>
              <a:gd name="connsiteY0" fmla="*/ 567345 h 639335"/>
              <a:gd name="connsiteX1" fmla="*/ 975360 w 2788920"/>
              <a:gd name="connsiteY1" fmla="*/ 605445 h 639335"/>
              <a:gd name="connsiteX2" fmla="*/ 1219200 w 2788920"/>
              <a:gd name="connsiteY2" fmla="*/ 437805 h 639335"/>
              <a:gd name="connsiteX3" fmla="*/ 1021080 w 2788920"/>
              <a:gd name="connsiteY3" fmla="*/ 239685 h 639335"/>
              <a:gd name="connsiteX4" fmla="*/ 1066800 w 2788920"/>
              <a:gd name="connsiteY4" fmla="*/ 33945 h 639335"/>
              <a:gd name="connsiteX5" fmla="*/ 1348740 w 2788920"/>
              <a:gd name="connsiteY5" fmla="*/ 26325 h 639335"/>
              <a:gd name="connsiteX6" fmla="*/ 1348740 w 2788920"/>
              <a:gd name="connsiteY6" fmla="*/ 293025 h 639335"/>
              <a:gd name="connsiteX7" fmla="*/ 1562100 w 2788920"/>
              <a:gd name="connsiteY7" fmla="*/ 384465 h 639335"/>
              <a:gd name="connsiteX8" fmla="*/ 1325880 w 2788920"/>
              <a:gd name="connsiteY8" fmla="*/ 460665 h 639335"/>
              <a:gd name="connsiteX9" fmla="*/ 1386840 w 2788920"/>
              <a:gd name="connsiteY9" fmla="*/ 635925 h 639335"/>
              <a:gd name="connsiteX10" fmla="*/ 2788920 w 2788920"/>
              <a:gd name="connsiteY10" fmla="*/ 559725 h 639335"/>
              <a:gd name="connsiteX0" fmla="*/ 0 w 2788920"/>
              <a:gd name="connsiteY0" fmla="*/ 545654 h 617644"/>
              <a:gd name="connsiteX1" fmla="*/ 975360 w 2788920"/>
              <a:gd name="connsiteY1" fmla="*/ 583754 h 617644"/>
              <a:gd name="connsiteX2" fmla="*/ 1219200 w 2788920"/>
              <a:gd name="connsiteY2" fmla="*/ 416114 h 617644"/>
              <a:gd name="connsiteX3" fmla="*/ 1021080 w 2788920"/>
              <a:gd name="connsiteY3" fmla="*/ 217994 h 617644"/>
              <a:gd name="connsiteX4" fmla="*/ 1066800 w 2788920"/>
              <a:gd name="connsiteY4" fmla="*/ 12254 h 617644"/>
              <a:gd name="connsiteX5" fmla="*/ 1219200 w 2788920"/>
              <a:gd name="connsiteY5" fmla="*/ 50354 h 617644"/>
              <a:gd name="connsiteX6" fmla="*/ 1348740 w 2788920"/>
              <a:gd name="connsiteY6" fmla="*/ 271334 h 617644"/>
              <a:gd name="connsiteX7" fmla="*/ 1562100 w 2788920"/>
              <a:gd name="connsiteY7" fmla="*/ 362774 h 617644"/>
              <a:gd name="connsiteX8" fmla="*/ 1325880 w 2788920"/>
              <a:gd name="connsiteY8" fmla="*/ 438974 h 617644"/>
              <a:gd name="connsiteX9" fmla="*/ 1386840 w 2788920"/>
              <a:gd name="connsiteY9" fmla="*/ 614234 h 617644"/>
              <a:gd name="connsiteX10" fmla="*/ 2788920 w 2788920"/>
              <a:gd name="connsiteY10" fmla="*/ 538034 h 617644"/>
              <a:gd name="connsiteX0" fmla="*/ 0 w 2788920"/>
              <a:gd name="connsiteY0" fmla="*/ 545654 h 591463"/>
              <a:gd name="connsiteX1" fmla="*/ 975360 w 2788920"/>
              <a:gd name="connsiteY1" fmla="*/ 583754 h 591463"/>
              <a:gd name="connsiteX2" fmla="*/ 1219200 w 2788920"/>
              <a:gd name="connsiteY2" fmla="*/ 416114 h 591463"/>
              <a:gd name="connsiteX3" fmla="*/ 1021080 w 2788920"/>
              <a:gd name="connsiteY3" fmla="*/ 217994 h 591463"/>
              <a:gd name="connsiteX4" fmla="*/ 1066800 w 2788920"/>
              <a:gd name="connsiteY4" fmla="*/ 12254 h 591463"/>
              <a:gd name="connsiteX5" fmla="*/ 1219200 w 2788920"/>
              <a:gd name="connsiteY5" fmla="*/ 50354 h 591463"/>
              <a:gd name="connsiteX6" fmla="*/ 1348740 w 2788920"/>
              <a:gd name="connsiteY6" fmla="*/ 271334 h 591463"/>
              <a:gd name="connsiteX7" fmla="*/ 1562100 w 2788920"/>
              <a:gd name="connsiteY7" fmla="*/ 362774 h 591463"/>
              <a:gd name="connsiteX8" fmla="*/ 1325880 w 2788920"/>
              <a:gd name="connsiteY8" fmla="*/ 438974 h 591463"/>
              <a:gd name="connsiteX9" fmla="*/ 1706880 w 2788920"/>
              <a:gd name="connsiteY9" fmla="*/ 515174 h 591463"/>
              <a:gd name="connsiteX10" fmla="*/ 2788920 w 2788920"/>
              <a:gd name="connsiteY10" fmla="*/ 538034 h 591463"/>
              <a:gd name="connsiteX0" fmla="*/ 0 w 2788920"/>
              <a:gd name="connsiteY0" fmla="*/ 545654 h 591463"/>
              <a:gd name="connsiteX1" fmla="*/ 975360 w 2788920"/>
              <a:gd name="connsiteY1" fmla="*/ 583754 h 591463"/>
              <a:gd name="connsiteX2" fmla="*/ 1219200 w 2788920"/>
              <a:gd name="connsiteY2" fmla="*/ 416114 h 591463"/>
              <a:gd name="connsiteX3" fmla="*/ 1021080 w 2788920"/>
              <a:gd name="connsiteY3" fmla="*/ 217994 h 591463"/>
              <a:gd name="connsiteX4" fmla="*/ 1066800 w 2788920"/>
              <a:gd name="connsiteY4" fmla="*/ 12254 h 591463"/>
              <a:gd name="connsiteX5" fmla="*/ 1219200 w 2788920"/>
              <a:gd name="connsiteY5" fmla="*/ 50354 h 591463"/>
              <a:gd name="connsiteX6" fmla="*/ 1348740 w 2788920"/>
              <a:gd name="connsiteY6" fmla="*/ 271334 h 591463"/>
              <a:gd name="connsiteX7" fmla="*/ 1562100 w 2788920"/>
              <a:gd name="connsiteY7" fmla="*/ 362774 h 591463"/>
              <a:gd name="connsiteX8" fmla="*/ 1325880 w 2788920"/>
              <a:gd name="connsiteY8" fmla="*/ 438974 h 591463"/>
              <a:gd name="connsiteX9" fmla="*/ 1706880 w 2788920"/>
              <a:gd name="connsiteY9" fmla="*/ 515174 h 591463"/>
              <a:gd name="connsiteX10" fmla="*/ 2788920 w 2788920"/>
              <a:gd name="connsiteY10" fmla="*/ 538034 h 591463"/>
              <a:gd name="connsiteX0" fmla="*/ 0 w 2788920"/>
              <a:gd name="connsiteY0" fmla="*/ 545654 h 591463"/>
              <a:gd name="connsiteX1" fmla="*/ 975360 w 2788920"/>
              <a:gd name="connsiteY1" fmla="*/ 583754 h 591463"/>
              <a:gd name="connsiteX2" fmla="*/ 1219200 w 2788920"/>
              <a:gd name="connsiteY2" fmla="*/ 416114 h 591463"/>
              <a:gd name="connsiteX3" fmla="*/ 1021080 w 2788920"/>
              <a:gd name="connsiteY3" fmla="*/ 217994 h 591463"/>
              <a:gd name="connsiteX4" fmla="*/ 1066800 w 2788920"/>
              <a:gd name="connsiteY4" fmla="*/ 12254 h 591463"/>
              <a:gd name="connsiteX5" fmla="*/ 1219200 w 2788920"/>
              <a:gd name="connsiteY5" fmla="*/ 50354 h 591463"/>
              <a:gd name="connsiteX6" fmla="*/ 1348740 w 2788920"/>
              <a:gd name="connsiteY6" fmla="*/ 271334 h 591463"/>
              <a:gd name="connsiteX7" fmla="*/ 1562100 w 2788920"/>
              <a:gd name="connsiteY7" fmla="*/ 362774 h 591463"/>
              <a:gd name="connsiteX8" fmla="*/ 1325880 w 2788920"/>
              <a:gd name="connsiteY8" fmla="*/ 438974 h 591463"/>
              <a:gd name="connsiteX9" fmla="*/ 1706880 w 2788920"/>
              <a:gd name="connsiteY9" fmla="*/ 515174 h 591463"/>
              <a:gd name="connsiteX10" fmla="*/ 2788920 w 2788920"/>
              <a:gd name="connsiteY10" fmla="*/ 538034 h 591463"/>
              <a:gd name="connsiteX0" fmla="*/ 0 w 2788920"/>
              <a:gd name="connsiteY0" fmla="*/ 545654 h 591463"/>
              <a:gd name="connsiteX1" fmla="*/ 975360 w 2788920"/>
              <a:gd name="connsiteY1" fmla="*/ 583754 h 591463"/>
              <a:gd name="connsiteX2" fmla="*/ 1219200 w 2788920"/>
              <a:gd name="connsiteY2" fmla="*/ 416114 h 591463"/>
              <a:gd name="connsiteX3" fmla="*/ 1021080 w 2788920"/>
              <a:gd name="connsiteY3" fmla="*/ 217994 h 591463"/>
              <a:gd name="connsiteX4" fmla="*/ 1066800 w 2788920"/>
              <a:gd name="connsiteY4" fmla="*/ 12254 h 591463"/>
              <a:gd name="connsiteX5" fmla="*/ 1219200 w 2788920"/>
              <a:gd name="connsiteY5" fmla="*/ 50354 h 591463"/>
              <a:gd name="connsiteX6" fmla="*/ 1348740 w 2788920"/>
              <a:gd name="connsiteY6" fmla="*/ 271334 h 591463"/>
              <a:gd name="connsiteX7" fmla="*/ 1562100 w 2788920"/>
              <a:gd name="connsiteY7" fmla="*/ 362774 h 591463"/>
              <a:gd name="connsiteX8" fmla="*/ 1325880 w 2788920"/>
              <a:gd name="connsiteY8" fmla="*/ 438974 h 591463"/>
              <a:gd name="connsiteX9" fmla="*/ 1706880 w 2788920"/>
              <a:gd name="connsiteY9" fmla="*/ 545654 h 591463"/>
              <a:gd name="connsiteX10" fmla="*/ 2788920 w 2788920"/>
              <a:gd name="connsiteY10" fmla="*/ 538034 h 591463"/>
              <a:gd name="connsiteX0" fmla="*/ 0 w 2788920"/>
              <a:gd name="connsiteY0" fmla="*/ 545654 h 591463"/>
              <a:gd name="connsiteX1" fmla="*/ 975360 w 2788920"/>
              <a:gd name="connsiteY1" fmla="*/ 583754 h 591463"/>
              <a:gd name="connsiteX2" fmla="*/ 1219200 w 2788920"/>
              <a:gd name="connsiteY2" fmla="*/ 416114 h 591463"/>
              <a:gd name="connsiteX3" fmla="*/ 1021080 w 2788920"/>
              <a:gd name="connsiteY3" fmla="*/ 217994 h 591463"/>
              <a:gd name="connsiteX4" fmla="*/ 1066800 w 2788920"/>
              <a:gd name="connsiteY4" fmla="*/ 12254 h 591463"/>
              <a:gd name="connsiteX5" fmla="*/ 1219200 w 2788920"/>
              <a:gd name="connsiteY5" fmla="*/ 50354 h 591463"/>
              <a:gd name="connsiteX6" fmla="*/ 1348740 w 2788920"/>
              <a:gd name="connsiteY6" fmla="*/ 271334 h 591463"/>
              <a:gd name="connsiteX7" fmla="*/ 1562100 w 2788920"/>
              <a:gd name="connsiteY7" fmla="*/ 362774 h 591463"/>
              <a:gd name="connsiteX8" fmla="*/ 1325880 w 2788920"/>
              <a:gd name="connsiteY8" fmla="*/ 438974 h 591463"/>
              <a:gd name="connsiteX9" fmla="*/ 1706880 w 2788920"/>
              <a:gd name="connsiteY9" fmla="*/ 545654 h 591463"/>
              <a:gd name="connsiteX10" fmla="*/ 2788920 w 2788920"/>
              <a:gd name="connsiteY10" fmla="*/ 538034 h 591463"/>
              <a:gd name="connsiteX0" fmla="*/ 0 w 2788920"/>
              <a:gd name="connsiteY0" fmla="*/ 545654 h 591463"/>
              <a:gd name="connsiteX1" fmla="*/ 975360 w 2788920"/>
              <a:gd name="connsiteY1" fmla="*/ 583754 h 591463"/>
              <a:gd name="connsiteX2" fmla="*/ 1219200 w 2788920"/>
              <a:gd name="connsiteY2" fmla="*/ 416114 h 591463"/>
              <a:gd name="connsiteX3" fmla="*/ 1021080 w 2788920"/>
              <a:gd name="connsiteY3" fmla="*/ 217994 h 591463"/>
              <a:gd name="connsiteX4" fmla="*/ 1066800 w 2788920"/>
              <a:gd name="connsiteY4" fmla="*/ 12254 h 591463"/>
              <a:gd name="connsiteX5" fmla="*/ 1219200 w 2788920"/>
              <a:gd name="connsiteY5" fmla="*/ 50354 h 591463"/>
              <a:gd name="connsiteX6" fmla="*/ 1348740 w 2788920"/>
              <a:gd name="connsiteY6" fmla="*/ 271334 h 591463"/>
              <a:gd name="connsiteX7" fmla="*/ 1562100 w 2788920"/>
              <a:gd name="connsiteY7" fmla="*/ 362774 h 591463"/>
              <a:gd name="connsiteX8" fmla="*/ 1645920 w 2788920"/>
              <a:gd name="connsiteY8" fmla="*/ 157034 h 591463"/>
              <a:gd name="connsiteX9" fmla="*/ 1706880 w 2788920"/>
              <a:gd name="connsiteY9" fmla="*/ 545654 h 591463"/>
              <a:gd name="connsiteX10" fmla="*/ 2788920 w 2788920"/>
              <a:gd name="connsiteY10" fmla="*/ 538034 h 591463"/>
              <a:gd name="connsiteX0" fmla="*/ 0 w 2788920"/>
              <a:gd name="connsiteY0" fmla="*/ 545654 h 591463"/>
              <a:gd name="connsiteX1" fmla="*/ 975360 w 2788920"/>
              <a:gd name="connsiteY1" fmla="*/ 583754 h 591463"/>
              <a:gd name="connsiteX2" fmla="*/ 1219200 w 2788920"/>
              <a:gd name="connsiteY2" fmla="*/ 416114 h 591463"/>
              <a:gd name="connsiteX3" fmla="*/ 1021080 w 2788920"/>
              <a:gd name="connsiteY3" fmla="*/ 217994 h 591463"/>
              <a:gd name="connsiteX4" fmla="*/ 1066800 w 2788920"/>
              <a:gd name="connsiteY4" fmla="*/ 12254 h 591463"/>
              <a:gd name="connsiteX5" fmla="*/ 1219200 w 2788920"/>
              <a:gd name="connsiteY5" fmla="*/ 50354 h 591463"/>
              <a:gd name="connsiteX6" fmla="*/ 1348740 w 2788920"/>
              <a:gd name="connsiteY6" fmla="*/ 271334 h 591463"/>
              <a:gd name="connsiteX7" fmla="*/ 1501140 w 2788920"/>
              <a:gd name="connsiteY7" fmla="*/ 530414 h 591463"/>
              <a:gd name="connsiteX8" fmla="*/ 1645920 w 2788920"/>
              <a:gd name="connsiteY8" fmla="*/ 157034 h 591463"/>
              <a:gd name="connsiteX9" fmla="*/ 1706880 w 2788920"/>
              <a:gd name="connsiteY9" fmla="*/ 545654 h 591463"/>
              <a:gd name="connsiteX10" fmla="*/ 2788920 w 2788920"/>
              <a:gd name="connsiteY10" fmla="*/ 538034 h 591463"/>
              <a:gd name="connsiteX0" fmla="*/ 0 w 2788920"/>
              <a:gd name="connsiteY0" fmla="*/ 558196 h 604005"/>
              <a:gd name="connsiteX1" fmla="*/ 975360 w 2788920"/>
              <a:gd name="connsiteY1" fmla="*/ 596296 h 604005"/>
              <a:gd name="connsiteX2" fmla="*/ 1219200 w 2788920"/>
              <a:gd name="connsiteY2" fmla="*/ 428656 h 604005"/>
              <a:gd name="connsiteX3" fmla="*/ 1021080 w 2788920"/>
              <a:gd name="connsiteY3" fmla="*/ 230536 h 604005"/>
              <a:gd name="connsiteX4" fmla="*/ 1066800 w 2788920"/>
              <a:gd name="connsiteY4" fmla="*/ 24796 h 604005"/>
              <a:gd name="connsiteX5" fmla="*/ 1508760 w 2788920"/>
              <a:gd name="connsiteY5" fmla="*/ 32416 h 604005"/>
              <a:gd name="connsiteX6" fmla="*/ 1348740 w 2788920"/>
              <a:gd name="connsiteY6" fmla="*/ 283876 h 604005"/>
              <a:gd name="connsiteX7" fmla="*/ 1501140 w 2788920"/>
              <a:gd name="connsiteY7" fmla="*/ 542956 h 604005"/>
              <a:gd name="connsiteX8" fmla="*/ 1645920 w 2788920"/>
              <a:gd name="connsiteY8" fmla="*/ 169576 h 604005"/>
              <a:gd name="connsiteX9" fmla="*/ 1706880 w 2788920"/>
              <a:gd name="connsiteY9" fmla="*/ 558196 h 604005"/>
              <a:gd name="connsiteX10" fmla="*/ 2788920 w 2788920"/>
              <a:gd name="connsiteY10" fmla="*/ 550576 h 604005"/>
              <a:gd name="connsiteX0" fmla="*/ 0 w 2788920"/>
              <a:gd name="connsiteY0" fmla="*/ 598469 h 644278"/>
              <a:gd name="connsiteX1" fmla="*/ 975360 w 2788920"/>
              <a:gd name="connsiteY1" fmla="*/ 636569 h 644278"/>
              <a:gd name="connsiteX2" fmla="*/ 1219200 w 2788920"/>
              <a:gd name="connsiteY2" fmla="*/ 468929 h 644278"/>
              <a:gd name="connsiteX3" fmla="*/ 1021080 w 2788920"/>
              <a:gd name="connsiteY3" fmla="*/ 270809 h 644278"/>
              <a:gd name="connsiteX4" fmla="*/ 1303020 w 2788920"/>
              <a:gd name="connsiteY4" fmla="*/ 11729 h 644278"/>
              <a:gd name="connsiteX5" fmla="*/ 1508760 w 2788920"/>
              <a:gd name="connsiteY5" fmla="*/ 72689 h 644278"/>
              <a:gd name="connsiteX6" fmla="*/ 1348740 w 2788920"/>
              <a:gd name="connsiteY6" fmla="*/ 324149 h 644278"/>
              <a:gd name="connsiteX7" fmla="*/ 1501140 w 2788920"/>
              <a:gd name="connsiteY7" fmla="*/ 583229 h 644278"/>
              <a:gd name="connsiteX8" fmla="*/ 1645920 w 2788920"/>
              <a:gd name="connsiteY8" fmla="*/ 209849 h 644278"/>
              <a:gd name="connsiteX9" fmla="*/ 1706880 w 2788920"/>
              <a:gd name="connsiteY9" fmla="*/ 598469 h 644278"/>
              <a:gd name="connsiteX10" fmla="*/ 2788920 w 2788920"/>
              <a:gd name="connsiteY10" fmla="*/ 590849 h 644278"/>
              <a:gd name="connsiteX0" fmla="*/ 0 w 2788920"/>
              <a:gd name="connsiteY0" fmla="*/ 596878 h 642687"/>
              <a:gd name="connsiteX1" fmla="*/ 975360 w 2788920"/>
              <a:gd name="connsiteY1" fmla="*/ 634978 h 642687"/>
              <a:gd name="connsiteX2" fmla="*/ 1219200 w 2788920"/>
              <a:gd name="connsiteY2" fmla="*/ 467338 h 642687"/>
              <a:gd name="connsiteX3" fmla="*/ 1257300 w 2788920"/>
              <a:gd name="connsiteY3" fmla="*/ 246358 h 642687"/>
              <a:gd name="connsiteX4" fmla="*/ 1303020 w 2788920"/>
              <a:gd name="connsiteY4" fmla="*/ 10138 h 642687"/>
              <a:gd name="connsiteX5" fmla="*/ 1508760 w 2788920"/>
              <a:gd name="connsiteY5" fmla="*/ 71098 h 642687"/>
              <a:gd name="connsiteX6" fmla="*/ 1348740 w 2788920"/>
              <a:gd name="connsiteY6" fmla="*/ 322558 h 642687"/>
              <a:gd name="connsiteX7" fmla="*/ 1501140 w 2788920"/>
              <a:gd name="connsiteY7" fmla="*/ 581638 h 642687"/>
              <a:gd name="connsiteX8" fmla="*/ 1645920 w 2788920"/>
              <a:gd name="connsiteY8" fmla="*/ 208258 h 642687"/>
              <a:gd name="connsiteX9" fmla="*/ 1706880 w 2788920"/>
              <a:gd name="connsiteY9" fmla="*/ 596878 h 642687"/>
              <a:gd name="connsiteX10" fmla="*/ 2788920 w 2788920"/>
              <a:gd name="connsiteY10" fmla="*/ 589258 h 642687"/>
              <a:gd name="connsiteX0" fmla="*/ 0 w 2788920"/>
              <a:gd name="connsiteY0" fmla="*/ 596878 h 638026"/>
              <a:gd name="connsiteX1" fmla="*/ 975360 w 2788920"/>
              <a:gd name="connsiteY1" fmla="*/ 634978 h 638026"/>
              <a:gd name="connsiteX2" fmla="*/ 1348740 w 2788920"/>
              <a:gd name="connsiteY2" fmla="*/ 535918 h 638026"/>
              <a:gd name="connsiteX3" fmla="*/ 1257300 w 2788920"/>
              <a:gd name="connsiteY3" fmla="*/ 246358 h 638026"/>
              <a:gd name="connsiteX4" fmla="*/ 1303020 w 2788920"/>
              <a:gd name="connsiteY4" fmla="*/ 10138 h 638026"/>
              <a:gd name="connsiteX5" fmla="*/ 1508760 w 2788920"/>
              <a:gd name="connsiteY5" fmla="*/ 71098 h 638026"/>
              <a:gd name="connsiteX6" fmla="*/ 1348740 w 2788920"/>
              <a:gd name="connsiteY6" fmla="*/ 322558 h 638026"/>
              <a:gd name="connsiteX7" fmla="*/ 1501140 w 2788920"/>
              <a:gd name="connsiteY7" fmla="*/ 581638 h 638026"/>
              <a:gd name="connsiteX8" fmla="*/ 1645920 w 2788920"/>
              <a:gd name="connsiteY8" fmla="*/ 208258 h 638026"/>
              <a:gd name="connsiteX9" fmla="*/ 1706880 w 2788920"/>
              <a:gd name="connsiteY9" fmla="*/ 596878 h 638026"/>
              <a:gd name="connsiteX10" fmla="*/ 2788920 w 2788920"/>
              <a:gd name="connsiteY10" fmla="*/ 589258 h 638026"/>
              <a:gd name="connsiteX0" fmla="*/ 0 w 2788920"/>
              <a:gd name="connsiteY0" fmla="*/ 596878 h 638026"/>
              <a:gd name="connsiteX1" fmla="*/ 975360 w 2788920"/>
              <a:gd name="connsiteY1" fmla="*/ 634978 h 638026"/>
              <a:gd name="connsiteX2" fmla="*/ 1348740 w 2788920"/>
              <a:gd name="connsiteY2" fmla="*/ 535918 h 638026"/>
              <a:gd name="connsiteX3" fmla="*/ 1257300 w 2788920"/>
              <a:gd name="connsiteY3" fmla="*/ 246358 h 638026"/>
              <a:gd name="connsiteX4" fmla="*/ 1303020 w 2788920"/>
              <a:gd name="connsiteY4" fmla="*/ 10138 h 638026"/>
              <a:gd name="connsiteX5" fmla="*/ 1508760 w 2788920"/>
              <a:gd name="connsiteY5" fmla="*/ 71098 h 638026"/>
              <a:gd name="connsiteX6" fmla="*/ 1348740 w 2788920"/>
              <a:gd name="connsiteY6" fmla="*/ 322558 h 638026"/>
              <a:gd name="connsiteX7" fmla="*/ 1501140 w 2788920"/>
              <a:gd name="connsiteY7" fmla="*/ 581638 h 638026"/>
              <a:gd name="connsiteX8" fmla="*/ 1645920 w 2788920"/>
              <a:gd name="connsiteY8" fmla="*/ 208258 h 638026"/>
              <a:gd name="connsiteX9" fmla="*/ 1706880 w 2788920"/>
              <a:gd name="connsiteY9" fmla="*/ 596878 h 638026"/>
              <a:gd name="connsiteX10" fmla="*/ 2788920 w 2788920"/>
              <a:gd name="connsiteY10" fmla="*/ 589258 h 638026"/>
              <a:gd name="connsiteX0" fmla="*/ 0 w 2788920"/>
              <a:gd name="connsiteY0" fmla="*/ 596878 h 638026"/>
              <a:gd name="connsiteX1" fmla="*/ 975360 w 2788920"/>
              <a:gd name="connsiteY1" fmla="*/ 634978 h 638026"/>
              <a:gd name="connsiteX2" fmla="*/ 1348740 w 2788920"/>
              <a:gd name="connsiteY2" fmla="*/ 535918 h 638026"/>
              <a:gd name="connsiteX3" fmla="*/ 1257300 w 2788920"/>
              <a:gd name="connsiteY3" fmla="*/ 246358 h 638026"/>
              <a:gd name="connsiteX4" fmla="*/ 1303020 w 2788920"/>
              <a:gd name="connsiteY4" fmla="*/ 10138 h 638026"/>
              <a:gd name="connsiteX5" fmla="*/ 1508760 w 2788920"/>
              <a:gd name="connsiteY5" fmla="*/ 71098 h 638026"/>
              <a:gd name="connsiteX6" fmla="*/ 1348740 w 2788920"/>
              <a:gd name="connsiteY6" fmla="*/ 322558 h 638026"/>
              <a:gd name="connsiteX7" fmla="*/ 1501140 w 2788920"/>
              <a:gd name="connsiteY7" fmla="*/ 581638 h 638026"/>
              <a:gd name="connsiteX8" fmla="*/ 1554480 w 2788920"/>
              <a:gd name="connsiteY8" fmla="*/ 231118 h 638026"/>
              <a:gd name="connsiteX9" fmla="*/ 1706880 w 2788920"/>
              <a:gd name="connsiteY9" fmla="*/ 596878 h 638026"/>
              <a:gd name="connsiteX10" fmla="*/ 2788920 w 2788920"/>
              <a:gd name="connsiteY10" fmla="*/ 589258 h 638026"/>
              <a:gd name="connsiteX0" fmla="*/ 0 w 2788920"/>
              <a:gd name="connsiteY0" fmla="*/ 594361 h 635509"/>
              <a:gd name="connsiteX1" fmla="*/ 975360 w 2788920"/>
              <a:gd name="connsiteY1" fmla="*/ 632461 h 635509"/>
              <a:gd name="connsiteX2" fmla="*/ 1348740 w 2788920"/>
              <a:gd name="connsiteY2" fmla="*/ 533401 h 635509"/>
              <a:gd name="connsiteX3" fmla="*/ 1257300 w 2788920"/>
              <a:gd name="connsiteY3" fmla="*/ 243841 h 635509"/>
              <a:gd name="connsiteX4" fmla="*/ 1303020 w 2788920"/>
              <a:gd name="connsiteY4" fmla="*/ 7621 h 635509"/>
              <a:gd name="connsiteX5" fmla="*/ 1508760 w 2788920"/>
              <a:gd name="connsiteY5" fmla="*/ 68581 h 635509"/>
              <a:gd name="connsiteX6" fmla="*/ 1386840 w 2788920"/>
              <a:gd name="connsiteY6" fmla="*/ 175261 h 635509"/>
              <a:gd name="connsiteX7" fmla="*/ 1501140 w 2788920"/>
              <a:gd name="connsiteY7" fmla="*/ 579121 h 635509"/>
              <a:gd name="connsiteX8" fmla="*/ 1554480 w 2788920"/>
              <a:gd name="connsiteY8" fmla="*/ 228601 h 635509"/>
              <a:gd name="connsiteX9" fmla="*/ 1706880 w 2788920"/>
              <a:gd name="connsiteY9" fmla="*/ 594361 h 635509"/>
              <a:gd name="connsiteX10" fmla="*/ 2788920 w 2788920"/>
              <a:gd name="connsiteY10" fmla="*/ 586741 h 635509"/>
              <a:gd name="connsiteX0" fmla="*/ 0 w 2788920"/>
              <a:gd name="connsiteY0" fmla="*/ 594361 h 635509"/>
              <a:gd name="connsiteX1" fmla="*/ 975360 w 2788920"/>
              <a:gd name="connsiteY1" fmla="*/ 632461 h 635509"/>
              <a:gd name="connsiteX2" fmla="*/ 1348740 w 2788920"/>
              <a:gd name="connsiteY2" fmla="*/ 533401 h 635509"/>
              <a:gd name="connsiteX3" fmla="*/ 1257300 w 2788920"/>
              <a:gd name="connsiteY3" fmla="*/ 243841 h 635509"/>
              <a:gd name="connsiteX4" fmla="*/ 1303020 w 2788920"/>
              <a:gd name="connsiteY4" fmla="*/ 7621 h 635509"/>
              <a:gd name="connsiteX5" fmla="*/ 1508760 w 2788920"/>
              <a:gd name="connsiteY5" fmla="*/ 68581 h 635509"/>
              <a:gd name="connsiteX6" fmla="*/ 1386840 w 2788920"/>
              <a:gd name="connsiteY6" fmla="*/ 175261 h 635509"/>
              <a:gd name="connsiteX7" fmla="*/ 1432560 w 2788920"/>
              <a:gd name="connsiteY7" fmla="*/ 579121 h 635509"/>
              <a:gd name="connsiteX8" fmla="*/ 1554480 w 2788920"/>
              <a:gd name="connsiteY8" fmla="*/ 228601 h 635509"/>
              <a:gd name="connsiteX9" fmla="*/ 1706880 w 2788920"/>
              <a:gd name="connsiteY9" fmla="*/ 594361 h 635509"/>
              <a:gd name="connsiteX10" fmla="*/ 2788920 w 2788920"/>
              <a:gd name="connsiteY10" fmla="*/ 586741 h 635509"/>
              <a:gd name="connsiteX0" fmla="*/ 0 w 2788920"/>
              <a:gd name="connsiteY0" fmla="*/ 594361 h 635509"/>
              <a:gd name="connsiteX1" fmla="*/ 975360 w 2788920"/>
              <a:gd name="connsiteY1" fmla="*/ 632461 h 635509"/>
              <a:gd name="connsiteX2" fmla="*/ 1348740 w 2788920"/>
              <a:gd name="connsiteY2" fmla="*/ 533401 h 635509"/>
              <a:gd name="connsiteX3" fmla="*/ 1257300 w 2788920"/>
              <a:gd name="connsiteY3" fmla="*/ 243841 h 635509"/>
              <a:gd name="connsiteX4" fmla="*/ 1303020 w 2788920"/>
              <a:gd name="connsiteY4" fmla="*/ 7621 h 635509"/>
              <a:gd name="connsiteX5" fmla="*/ 1508760 w 2788920"/>
              <a:gd name="connsiteY5" fmla="*/ 68581 h 635509"/>
              <a:gd name="connsiteX6" fmla="*/ 1386840 w 2788920"/>
              <a:gd name="connsiteY6" fmla="*/ 175261 h 635509"/>
              <a:gd name="connsiteX7" fmla="*/ 1432560 w 2788920"/>
              <a:gd name="connsiteY7" fmla="*/ 579121 h 635509"/>
              <a:gd name="connsiteX8" fmla="*/ 1554480 w 2788920"/>
              <a:gd name="connsiteY8" fmla="*/ 228601 h 635509"/>
              <a:gd name="connsiteX9" fmla="*/ 1706880 w 2788920"/>
              <a:gd name="connsiteY9" fmla="*/ 594361 h 635509"/>
              <a:gd name="connsiteX10" fmla="*/ 2788920 w 2788920"/>
              <a:gd name="connsiteY10" fmla="*/ 586741 h 635509"/>
              <a:gd name="connsiteX0" fmla="*/ 0 w 2788920"/>
              <a:gd name="connsiteY0" fmla="*/ 594361 h 635509"/>
              <a:gd name="connsiteX1" fmla="*/ 975360 w 2788920"/>
              <a:gd name="connsiteY1" fmla="*/ 632461 h 635509"/>
              <a:gd name="connsiteX2" fmla="*/ 1348740 w 2788920"/>
              <a:gd name="connsiteY2" fmla="*/ 533401 h 635509"/>
              <a:gd name="connsiteX3" fmla="*/ 1257300 w 2788920"/>
              <a:gd name="connsiteY3" fmla="*/ 243841 h 635509"/>
              <a:gd name="connsiteX4" fmla="*/ 1303020 w 2788920"/>
              <a:gd name="connsiteY4" fmla="*/ 7621 h 635509"/>
              <a:gd name="connsiteX5" fmla="*/ 1508760 w 2788920"/>
              <a:gd name="connsiteY5" fmla="*/ 68581 h 635509"/>
              <a:gd name="connsiteX6" fmla="*/ 1386840 w 2788920"/>
              <a:gd name="connsiteY6" fmla="*/ 175261 h 635509"/>
              <a:gd name="connsiteX7" fmla="*/ 1424940 w 2788920"/>
              <a:gd name="connsiteY7" fmla="*/ 586741 h 635509"/>
              <a:gd name="connsiteX8" fmla="*/ 1554480 w 2788920"/>
              <a:gd name="connsiteY8" fmla="*/ 228601 h 635509"/>
              <a:gd name="connsiteX9" fmla="*/ 1706880 w 2788920"/>
              <a:gd name="connsiteY9" fmla="*/ 594361 h 635509"/>
              <a:gd name="connsiteX10" fmla="*/ 2788920 w 2788920"/>
              <a:gd name="connsiteY10" fmla="*/ 586741 h 635509"/>
              <a:gd name="connsiteX0" fmla="*/ 0 w 2788920"/>
              <a:gd name="connsiteY0" fmla="*/ 594361 h 635509"/>
              <a:gd name="connsiteX1" fmla="*/ 975360 w 2788920"/>
              <a:gd name="connsiteY1" fmla="*/ 632461 h 635509"/>
              <a:gd name="connsiteX2" fmla="*/ 1348740 w 2788920"/>
              <a:gd name="connsiteY2" fmla="*/ 533401 h 635509"/>
              <a:gd name="connsiteX3" fmla="*/ 1257300 w 2788920"/>
              <a:gd name="connsiteY3" fmla="*/ 243841 h 635509"/>
              <a:gd name="connsiteX4" fmla="*/ 1303020 w 2788920"/>
              <a:gd name="connsiteY4" fmla="*/ 7621 h 635509"/>
              <a:gd name="connsiteX5" fmla="*/ 1508760 w 2788920"/>
              <a:gd name="connsiteY5" fmla="*/ 68581 h 635509"/>
              <a:gd name="connsiteX6" fmla="*/ 1386840 w 2788920"/>
              <a:gd name="connsiteY6" fmla="*/ 175261 h 635509"/>
              <a:gd name="connsiteX7" fmla="*/ 1424940 w 2788920"/>
              <a:gd name="connsiteY7" fmla="*/ 586741 h 635509"/>
              <a:gd name="connsiteX8" fmla="*/ 1554480 w 2788920"/>
              <a:gd name="connsiteY8" fmla="*/ 228601 h 635509"/>
              <a:gd name="connsiteX9" fmla="*/ 1706880 w 2788920"/>
              <a:gd name="connsiteY9" fmla="*/ 594361 h 635509"/>
              <a:gd name="connsiteX10" fmla="*/ 2788920 w 2788920"/>
              <a:gd name="connsiteY10" fmla="*/ 586741 h 635509"/>
              <a:gd name="connsiteX0" fmla="*/ 0 w 2788920"/>
              <a:gd name="connsiteY0" fmla="*/ 594361 h 635509"/>
              <a:gd name="connsiteX1" fmla="*/ 975360 w 2788920"/>
              <a:gd name="connsiteY1" fmla="*/ 632461 h 635509"/>
              <a:gd name="connsiteX2" fmla="*/ 1348740 w 2788920"/>
              <a:gd name="connsiteY2" fmla="*/ 533401 h 635509"/>
              <a:gd name="connsiteX3" fmla="*/ 1257300 w 2788920"/>
              <a:gd name="connsiteY3" fmla="*/ 243841 h 635509"/>
              <a:gd name="connsiteX4" fmla="*/ 1303020 w 2788920"/>
              <a:gd name="connsiteY4" fmla="*/ 7621 h 635509"/>
              <a:gd name="connsiteX5" fmla="*/ 1508760 w 2788920"/>
              <a:gd name="connsiteY5" fmla="*/ 68581 h 635509"/>
              <a:gd name="connsiteX6" fmla="*/ 1386840 w 2788920"/>
              <a:gd name="connsiteY6" fmla="*/ 175261 h 635509"/>
              <a:gd name="connsiteX7" fmla="*/ 1424940 w 2788920"/>
              <a:gd name="connsiteY7" fmla="*/ 586741 h 635509"/>
              <a:gd name="connsiteX8" fmla="*/ 1554480 w 2788920"/>
              <a:gd name="connsiteY8" fmla="*/ 228601 h 635509"/>
              <a:gd name="connsiteX9" fmla="*/ 1706880 w 2788920"/>
              <a:gd name="connsiteY9" fmla="*/ 594361 h 635509"/>
              <a:gd name="connsiteX10" fmla="*/ 2788920 w 2788920"/>
              <a:gd name="connsiteY10" fmla="*/ 586741 h 635509"/>
              <a:gd name="connsiteX0" fmla="*/ 0 w 2788920"/>
              <a:gd name="connsiteY0" fmla="*/ 594361 h 635509"/>
              <a:gd name="connsiteX1" fmla="*/ 975360 w 2788920"/>
              <a:gd name="connsiteY1" fmla="*/ 632461 h 635509"/>
              <a:gd name="connsiteX2" fmla="*/ 1348740 w 2788920"/>
              <a:gd name="connsiteY2" fmla="*/ 533401 h 635509"/>
              <a:gd name="connsiteX3" fmla="*/ 1257300 w 2788920"/>
              <a:gd name="connsiteY3" fmla="*/ 243841 h 635509"/>
              <a:gd name="connsiteX4" fmla="*/ 1303020 w 2788920"/>
              <a:gd name="connsiteY4" fmla="*/ 7621 h 635509"/>
              <a:gd name="connsiteX5" fmla="*/ 1508760 w 2788920"/>
              <a:gd name="connsiteY5" fmla="*/ 68581 h 635509"/>
              <a:gd name="connsiteX6" fmla="*/ 1386840 w 2788920"/>
              <a:gd name="connsiteY6" fmla="*/ 175261 h 635509"/>
              <a:gd name="connsiteX7" fmla="*/ 1424940 w 2788920"/>
              <a:gd name="connsiteY7" fmla="*/ 586741 h 635509"/>
              <a:gd name="connsiteX8" fmla="*/ 1554480 w 2788920"/>
              <a:gd name="connsiteY8" fmla="*/ 228601 h 635509"/>
              <a:gd name="connsiteX9" fmla="*/ 1607820 w 2788920"/>
              <a:gd name="connsiteY9" fmla="*/ 609601 h 635509"/>
              <a:gd name="connsiteX10" fmla="*/ 2788920 w 2788920"/>
              <a:gd name="connsiteY10" fmla="*/ 586741 h 635509"/>
              <a:gd name="connsiteX0" fmla="*/ 0 w 2788920"/>
              <a:gd name="connsiteY0" fmla="*/ 594361 h 635509"/>
              <a:gd name="connsiteX1" fmla="*/ 975360 w 2788920"/>
              <a:gd name="connsiteY1" fmla="*/ 632461 h 635509"/>
              <a:gd name="connsiteX2" fmla="*/ 1348740 w 2788920"/>
              <a:gd name="connsiteY2" fmla="*/ 533401 h 635509"/>
              <a:gd name="connsiteX3" fmla="*/ 1257300 w 2788920"/>
              <a:gd name="connsiteY3" fmla="*/ 243841 h 635509"/>
              <a:gd name="connsiteX4" fmla="*/ 1303020 w 2788920"/>
              <a:gd name="connsiteY4" fmla="*/ 7621 h 635509"/>
              <a:gd name="connsiteX5" fmla="*/ 1508760 w 2788920"/>
              <a:gd name="connsiteY5" fmla="*/ 68581 h 635509"/>
              <a:gd name="connsiteX6" fmla="*/ 1386840 w 2788920"/>
              <a:gd name="connsiteY6" fmla="*/ 175261 h 635509"/>
              <a:gd name="connsiteX7" fmla="*/ 1478280 w 2788920"/>
              <a:gd name="connsiteY7" fmla="*/ 601981 h 635509"/>
              <a:gd name="connsiteX8" fmla="*/ 1554480 w 2788920"/>
              <a:gd name="connsiteY8" fmla="*/ 228601 h 635509"/>
              <a:gd name="connsiteX9" fmla="*/ 1607820 w 2788920"/>
              <a:gd name="connsiteY9" fmla="*/ 609601 h 635509"/>
              <a:gd name="connsiteX10" fmla="*/ 2788920 w 2788920"/>
              <a:gd name="connsiteY10" fmla="*/ 586741 h 635509"/>
              <a:gd name="connsiteX0" fmla="*/ 0 w 2788920"/>
              <a:gd name="connsiteY0" fmla="*/ 594361 h 635509"/>
              <a:gd name="connsiteX1" fmla="*/ 975360 w 2788920"/>
              <a:gd name="connsiteY1" fmla="*/ 632461 h 635509"/>
              <a:gd name="connsiteX2" fmla="*/ 1348740 w 2788920"/>
              <a:gd name="connsiteY2" fmla="*/ 533401 h 635509"/>
              <a:gd name="connsiteX3" fmla="*/ 1257300 w 2788920"/>
              <a:gd name="connsiteY3" fmla="*/ 243841 h 635509"/>
              <a:gd name="connsiteX4" fmla="*/ 1303020 w 2788920"/>
              <a:gd name="connsiteY4" fmla="*/ 7621 h 635509"/>
              <a:gd name="connsiteX5" fmla="*/ 1508760 w 2788920"/>
              <a:gd name="connsiteY5" fmla="*/ 68581 h 635509"/>
              <a:gd name="connsiteX6" fmla="*/ 1386840 w 2788920"/>
              <a:gd name="connsiteY6" fmla="*/ 175261 h 635509"/>
              <a:gd name="connsiteX7" fmla="*/ 1478280 w 2788920"/>
              <a:gd name="connsiteY7" fmla="*/ 601981 h 635509"/>
              <a:gd name="connsiteX8" fmla="*/ 1554480 w 2788920"/>
              <a:gd name="connsiteY8" fmla="*/ 228601 h 635509"/>
              <a:gd name="connsiteX9" fmla="*/ 1623060 w 2788920"/>
              <a:gd name="connsiteY9" fmla="*/ 617221 h 635509"/>
              <a:gd name="connsiteX10" fmla="*/ 2788920 w 2788920"/>
              <a:gd name="connsiteY10" fmla="*/ 586741 h 635509"/>
              <a:gd name="connsiteX0" fmla="*/ 0 w 2788920"/>
              <a:gd name="connsiteY0" fmla="*/ 594361 h 635509"/>
              <a:gd name="connsiteX1" fmla="*/ 975360 w 2788920"/>
              <a:gd name="connsiteY1" fmla="*/ 632461 h 635509"/>
              <a:gd name="connsiteX2" fmla="*/ 1348740 w 2788920"/>
              <a:gd name="connsiteY2" fmla="*/ 533401 h 635509"/>
              <a:gd name="connsiteX3" fmla="*/ 1257300 w 2788920"/>
              <a:gd name="connsiteY3" fmla="*/ 243841 h 635509"/>
              <a:gd name="connsiteX4" fmla="*/ 1303020 w 2788920"/>
              <a:gd name="connsiteY4" fmla="*/ 7621 h 635509"/>
              <a:gd name="connsiteX5" fmla="*/ 1508760 w 2788920"/>
              <a:gd name="connsiteY5" fmla="*/ 68581 h 635509"/>
              <a:gd name="connsiteX6" fmla="*/ 1386840 w 2788920"/>
              <a:gd name="connsiteY6" fmla="*/ 175261 h 635509"/>
              <a:gd name="connsiteX7" fmla="*/ 1478280 w 2788920"/>
              <a:gd name="connsiteY7" fmla="*/ 601981 h 635509"/>
              <a:gd name="connsiteX8" fmla="*/ 1554480 w 2788920"/>
              <a:gd name="connsiteY8" fmla="*/ 228601 h 635509"/>
              <a:gd name="connsiteX9" fmla="*/ 1623060 w 2788920"/>
              <a:gd name="connsiteY9" fmla="*/ 617221 h 635509"/>
              <a:gd name="connsiteX10" fmla="*/ 2788920 w 2788920"/>
              <a:gd name="connsiteY10" fmla="*/ 586741 h 635509"/>
              <a:gd name="connsiteX0" fmla="*/ 0 w 2788920"/>
              <a:gd name="connsiteY0" fmla="*/ 594361 h 632889"/>
              <a:gd name="connsiteX1" fmla="*/ 975360 w 2788920"/>
              <a:gd name="connsiteY1" fmla="*/ 632461 h 632889"/>
              <a:gd name="connsiteX2" fmla="*/ 1348740 w 2788920"/>
              <a:gd name="connsiteY2" fmla="*/ 579121 h 632889"/>
              <a:gd name="connsiteX3" fmla="*/ 1257300 w 2788920"/>
              <a:gd name="connsiteY3" fmla="*/ 243841 h 632889"/>
              <a:gd name="connsiteX4" fmla="*/ 1303020 w 2788920"/>
              <a:gd name="connsiteY4" fmla="*/ 7621 h 632889"/>
              <a:gd name="connsiteX5" fmla="*/ 1508760 w 2788920"/>
              <a:gd name="connsiteY5" fmla="*/ 68581 h 632889"/>
              <a:gd name="connsiteX6" fmla="*/ 1386840 w 2788920"/>
              <a:gd name="connsiteY6" fmla="*/ 175261 h 632889"/>
              <a:gd name="connsiteX7" fmla="*/ 1478280 w 2788920"/>
              <a:gd name="connsiteY7" fmla="*/ 601981 h 632889"/>
              <a:gd name="connsiteX8" fmla="*/ 1554480 w 2788920"/>
              <a:gd name="connsiteY8" fmla="*/ 228601 h 632889"/>
              <a:gd name="connsiteX9" fmla="*/ 1623060 w 2788920"/>
              <a:gd name="connsiteY9" fmla="*/ 617221 h 632889"/>
              <a:gd name="connsiteX10" fmla="*/ 2788920 w 2788920"/>
              <a:gd name="connsiteY10" fmla="*/ 586741 h 632889"/>
              <a:gd name="connsiteX0" fmla="*/ 0 w 2788920"/>
              <a:gd name="connsiteY0" fmla="*/ 594361 h 632889"/>
              <a:gd name="connsiteX1" fmla="*/ 975360 w 2788920"/>
              <a:gd name="connsiteY1" fmla="*/ 632461 h 632889"/>
              <a:gd name="connsiteX2" fmla="*/ 1348740 w 2788920"/>
              <a:gd name="connsiteY2" fmla="*/ 579121 h 632889"/>
              <a:gd name="connsiteX3" fmla="*/ 1257300 w 2788920"/>
              <a:gd name="connsiteY3" fmla="*/ 243841 h 632889"/>
              <a:gd name="connsiteX4" fmla="*/ 1303020 w 2788920"/>
              <a:gd name="connsiteY4" fmla="*/ 7621 h 632889"/>
              <a:gd name="connsiteX5" fmla="*/ 1508760 w 2788920"/>
              <a:gd name="connsiteY5" fmla="*/ 68581 h 632889"/>
              <a:gd name="connsiteX6" fmla="*/ 1386840 w 2788920"/>
              <a:gd name="connsiteY6" fmla="*/ 175261 h 632889"/>
              <a:gd name="connsiteX7" fmla="*/ 1478280 w 2788920"/>
              <a:gd name="connsiteY7" fmla="*/ 601981 h 632889"/>
              <a:gd name="connsiteX8" fmla="*/ 1554480 w 2788920"/>
              <a:gd name="connsiteY8" fmla="*/ 228601 h 632889"/>
              <a:gd name="connsiteX9" fmla="*/ 1623060 w 2788920"/>
              <a:gd name="connsiteY9" fmla="*/ 617221 h 632889"/>
              <a:gd name="connsiteX10" fmla="*/ 2788920 w 2788920"/>
              <a:gd name="connsiteY10" fmla="*/ 586741 h 632889"/>
              <a:gd name="connsiteX0" fmla="*/ 0 w 2788920"/>
              <a:gd name="connsiteY0" fmla="*/ 594361 h 640670"/>
              <a:gd name="connsiteX1" fmla="*/ 975360 w 2788920"/>
              <a:gd name="connsiteY1" fmla="*/ 632461 h 640670"/>
              <a:gd name="connsiteX2" fmla="*/ 1264920 w 2788920"/>
              <a:gd name="connsiteY2" fmla="*/ 624841 h 640670"/>
              <a:gd name="connsiteX3" fmla="*/ 1257300 w 2788920"/>
              <a:gd name="connsiteY3" fmla="*/ 243841 h 640670"/>
              <a:gd name="connsiteX4" fmla="*/ 1303020 w 2788920"/>
              <a:gd name="connsiteY4" fmla="*/ 7621 h 640670"/>
              <a:gd name="connsiteX5" fmla="*/ 1508760 w 2788920"/>
              <a:gd name="connsiteY5" fmla="*/ 68581 h 640670"/>
              <a:gd name="connsiteX6" fmla="*/ 1386840 w 2788920"/>
              <a:gd name="connsiteY6" fmla="*/ 175261 h 640670"/>
              <a:gd name="connsiteX7" fmla="*/ 1478280 w 2788920"/>
              <a:gd name="connsiteY7" fmla="*/ 601981 h 640670"/>
              <a:gd name="connsiteX8" fmla="*/ 1554480 w 2788920"/>
              <a:gd name="connsiteY8" fmla="*/ 228601 h 640670"/>
              <a:gd name="connsiteX9" fmla="*/ 1623060 w 2788920"/>
              <a:gd name="connsiteY9" fmla="*/ 617221 h 640670"/>
              <a:gd name="connsiteX10" fmla="*/ 2788920 w 2788920"/>
              <a:gd name="connsiteY10" fmla="*/ 586741 h 640670"/>
              <a:gd name="connsiteX0" fmla="*/ 0 w 2788920"/>
              <a:gd name="connsiteY0" fmla="*/ 594361 h 640670"/>
              <a:gd name="connsiteX1" fmla="*/ 975360 w 2788920"/>
              <a:gd name="connsiteY1" fmla="*/ 632461 h 640670"/>
              <a:gd name="connsiteX2" fmla="*/ 1264920 w 2788920"/>
              <a:gd name="connsiteY2" fmla="*/ 624841 h 640670"/>
              <a:gd name="connsiteX3" fmla="*/ 1257300 w 2788920"/>
              <a:gd name="connsiteY3" fmla="*/ 243841 h 640670"/>
              <a:gd name="connsiteX4" fmla="*/ 1303020 w 2788920"/>
              <a:gd name="connsiteY4" fmla="*/ 7621 h 640670"/>
              <a:gd name="connsiteX5" fmla="*/ 1508760 w 2788920"/>
              <a:gd name="connsiteY5" fmla="*/ 68581 h 640670"/>
              <a:gd name="connsiteX6" fmla="*/ 1386840 w 2788920"/>
              <a:gd name="connsiteY6" fmla="*/ 175261 h 640670"/>
              <a:gd name="connsiteX7" fmla="*/ 1478280 w 2788920"/>
              <a:gd name="connsiteY7" fmla="*/ 601981 h 640670"/>
              <a:gd name="connsiteX8" fmla="*/ 1554480 w 2788920"/>
              <a:gd name="connsiteY8" fmla="*/ 228601 h 640670"/>
              <a:gd name="connsiteX9" fmla="*/ 1623060 w 2788920"/>
              <a:gd name="connsiteY9" fmla="*/ 617221 h 640670"/>
              <a:gd name="connsiteX10" fmla="*/ 2788920 w 2788920"/>
              <a:gd name="connsiteY10" fmla="*/ 586741 h 640670"/>
              <a:gd name="connsiteX0" fmla="*/ 0 w 2788920"/>
              <a:gd name="connsiteY0" fmla="*/ 594361 h 632638"/>
              <a:gd name="connsiteX1" fmla="*/ 975360 w 2788920"/>
              <a:gd name="connsiteY1" fmla="*/ 632461 h 632638"/>
              <a:gd name="connsiteX2" fmla="*/ 1303020 w 2788920"/>
              <a:gd name="connsiteY2" fmla="*/ 601981 h 632638"/>
              <a:gd name="connsiteX3" fmla="*/ 1257300 w 2788920"/>
              <a:gd name="connsiteY3" fmla="*/ 243841 h 632638"/>
              <a:gd name="connsiteX4" fmla="*/ 1303020 w 2788920"/>
              <a:gd name="connsiteY4" fmla="*/ 7621 h 632638"/>
              <a:gd name="connsiteX5" fmla="*/ 1508760 w 2788920"/>
              <a:gd name="connsiteY5" fmla="*/ 68581 h 632638"/>
              <a:gd name="connsiteX6" fmla="*/ 1386840 w 2788920"/>
              <a:gd name="connsiteY6" fmla="*/ 175261 h 632638"/>
              <a:gd name="connsiteX7" fmla="*/ 1478280 w 2788920"/>
              <a:gd name="connsiteY7" fmla="*/ 601981 h 632638"/>
              <a:gd name="connsiteX8" fmla="*/ 1554480 w 2788920"/>
              <a:gd name="connsiteY8" fmla="*/ 228601 h 632638"/>
              <a:gd name="connsiteX9" fmla="*/ 1623060 w 2788920"/>
              <a:gd name="connsiteY9" fmla="*/ 617221 h 632638"/>
              <a:gd name="connsiteX10" fmla="*/ 2788920 w 2788920"/>
              <a:gd name="connsiteY10" fmla="*/ 586741 h 632638"/>
              <a:gd name="connsiteX0" fmla="*/ 0 w 2788920"/>
              <a:gd name="connsiteY0" fmla="*/ 594361 h 632638"/>
              <a:gd name="connsiteX1" fmla="*/ 975360 w 2788920"/>
              <a:gd name="connsiteY1" fmla="*/ 632461 h 632638"/>
              <a:gd name="connsiteX2" fmla="*/ 1303020 w 2788920"/>
              <a:gd name="connsiteY2" fmla="*/ 601981 h 632638"/>
              <a:gd name="connsiteX3" fmla="*/ 1257300 w 2788920"/>
              <a:gd name="connsiteY3" fmla="*/ 243841 h 632638"/>
              <a:gd name="connsiteX4" fmla="*/ 1303020 w 2788920"/>
              <a:gd name="connsiteY4" fmla="*/ 7621 h 632638"/>
              <a:gd name="connsiteX5" fmla="*/ 1508760 w 2788920"/>
              <a:gd name="connsiteY5" fmla="*/ 68581 h 632638"/>
              <a:gd name="connsiteX6" fmla="*/ 1386840 w 2788920"/>
              <a:gd name="connsiteY6" fmla="*/ 175261 h 632638"/>
              <a:gd name="connsiteX7" fmla="*/ 1478280 w 2788920"/>
              <a:gd name="connsiteY7" fmla="*/ 601981 h 632638"/>
              <a:gd name="connsiteX8" fmla="*/ 1554480 w 2788920"/>
              <a:gd name="connsiteY8" fmla="*/ 228601 h 632638"/>
              <a:gd name="connsiteX9" fmla="*/ 1623060 w 2788920"/>
              <a:gd name="connsiteY9" fmla="*/ 617221 h 632638"/>
              <a:gd name="connsiteX10" fmla="*/ 2788920 w 2788920"/>
              <a:gd name="connsiteY10" fmla="*/ 586741 h 632638"/>
              <a:gd name="connsiteX0" fmla="*/ 0 w 2788920"/>
              <a:gd name="connsiteY0" fmla="*/ 594361 h 633716"/>
              <a:gd name="connsiteX1" fmla="*/ 975360 w 2788920"/>
              <a:gd name="connsiteY1" fmla="*/ 632461 h 633716"/>
              <a:gd name="connsiteX2" fmla="*/ 1371600 w 2788920"/>
              <a:gd name="connsiteY2" fmla="*/ 609601 h 633716"/>
              <a:gd name="connsiteX3" fmla="*/ 1257300 w 2788920"/>
              <a:gd name="connsiteY3" fmla="*/ 243841 h 633716"/>
              <a:gd name="connsiteX4" fmla="*/ 1303020 w 2788920"/>
              <a:gd name="connsiteY4" fmla="*/ 7621 h 633716"/>
              <a:gd name="connsiteX5" fmla="*/ 1508760 w 2788920"/>
              <a:gd name="connsiteY5" fmla="*/ 68581 h 633716"/>
              <a:gd name="connsiteX6" fmla="*/ 1386840 w 2788920"/>
              <a:gd name="connsiteY6" fmla="*/ 175261 h 633716"/>
              <a:gd name="connsiteX7" fmla="*/ 1478280 w 2788920"/>
              <a:gd name="connsiteY7" fmla="*/ 601981 h 633716"/>
              <a:gd name="connsiteX8" fmla="*/ 1554480 w 2788920"/>
              <a:gd name="connsiteY8" fmla="*/ 228601 h 633716"/>
              <a:gd name="connsiteX9" fmla="*/ 1623060 w 2788920"/>
              <a:gd name="connsiteY9" fmla="*/ 617221 h 633716"/>
              <a:gd name="connsiteX10" fmla="*/ 2788920 w 2788920"/>
              <a:gd name="connsiteY10" fmla="*/ 586741 h 633716"/>
              <a:gd name="connsiteX0" fmla="*/ 0 w 2788920"/>
              <a:gd name="connsiteY0" fmla="*/ 594361 h 632994"/>
              <a:gd name="connsiteX1" fmla="*/ 975360 w 2788920"/>
              <a:gd name="connsiteY1" fmla="*/ 632461 h 632994"/>
              <a:gd name="connsiteX2" fmla="*/ 1371600 w 2788920"/>
              <a:gd name="connsiteY2" fmla="*/ 609601 h 632994"/>
              <a:gd name="connsiteX3" fmla="*/ 1257300 w 2788920"/>
              <a:gd name="connsiteY3" fmla="*/ 243841 h 632994"/>
              <a:gd name="connsiteX4" fmla="*/ 1303020 w 2788920"/>
              <a:gd name="connsiteY4" fmla="*/ 7621 h 632994"/>
              <a:gd name="connsiteX5" fmla="*/ 1508760 w 2788920"/>
              <a:gd name="connsiteY5" fmla="*/ 68581 h 632994"/>
              <a:gd name="connsiteX6" fmla="*/ 1386840 w 2788920"/>
              <a:gd name="connsiteY6" fmla="*/ 175261 h 632994"/>
              <a:gd name="connsiteX7" fmla="*/ 1478280 w 2788920"/>
              <a:gd name="connsiteY7" fmla="*/ 601981 h 632994"/>
              <a:gd name="connsiteX8" fmla="*/ 1554480 w 2788920"/>
              <a:gd name="connsiteY8" fmla="*/ 228601 h 632994"/>
              <a:gd name="connsiteX9" fmla="*/ 1623060 w 2788920"/>
              <a:gd name="connsiteY9" fmla="*/ 617221 h 632994"/>
              <a:gd name="connsiteX10" fmla="*/ 2788920 w 2788920"/>
              <a:gd name="connsiteY10" fmla="*/ 586741 h 632994"/>
              <a:gd name="connsiteX0" fmla="*/ 0 w 2788920"/>
              <a:gd name="connsiteY0" fmla="*/ 594361 h 632994"/>
              <a:gd name="connsiteX1" fmla="*/ 975360 w 2788920"/>
              <a:gd name="connsiteY1" fmla="*/ 632461 h 632994"/>
              <a:gd name="connsiteX2" fmla="*/ 1371600 w 2788920"/>
              <a:gd name="connsiteY2" fmla="*/ 609601 h 632994"/>
              <a:gd name="connsiteX3" fmla="*/ 1257300 w 2788920"/>
              <a:gd name="connsiteY3" fmla="*/ 243841 h 632994"/>
              <a:gd name="connsiteX4" fmla="*/ 1303020 w 2788920"/>
              <a:gd name="connsiteY4" fmla="*/ 7621 h 632994"/>
              <a:gd name="connsiteX5" fmla="*/ 1508760 w 2788920"/>
              <a:gd name="connsiteY5" fmla="*/ 68581 h 632994"/>
              <a:gd name="connsiteX6" fmla="*/ 1386840 w 2788920"/>
              <a:gd name="connsiteY6" fmla="*/ 175261 h 632994"/>
              <a:gd name="connsiteX7" fmla="*/ 1478280 w 2788920"/>
              <a:gd name="connsiteY7" fmla="*/ 601981 h 632994"/>
              <a:gd name="connsiteX8" fmla="*/ 1554480 w 2788920"/>
              <a:gd name="connsiteY8" fmla="*/ 228601 h 632994"/>
              <a:gd name="connsiteX9" fmla="*/ 1623060 w 2788920"/>
              <a:gd name="connsiteY9" fmla="*/ 617221 h 632994"/>
              <a:gd name="connsiteX10" fmla="*/ 2788920 w 2788920"/>
              <a:gd name="connsiteY10" fmla="*/ 586741 h 632994"/>
              <a:gd name="connsiteX0" fmla="*/ 0 w 2788920"/>
              <a:gd name="connsiteY0" fmla="*/ 592105 h 630738"/>
              <a:gd name="connsiteX1" fmla="*/ 975360 w 2788920"/>
              <a:gd name="connsiteY1" fmla="*/ 630205 h 630738"/>
              <a:gd name="connsiteX2" fmla="*/ 1371600 w 2788920"/>
              <a:gd name="connsiteY2" fmla="*/ 607345 h 630738"/>
              <a:gd name="connsiteX3" fmla="*/ 1295400 w 2788920"/>
              <a:gd name="connsiteY3" fmla="*/ 203485 h 630738"/>
              <a:gd name="connsiteX4" fmla="*/ 1303020 w 2788920"/>
              <a:gd name="connsiteY4" fmla="*/ 5365 h 630738"/>
              <a:gd name="connsiteX5" fmla="*/ 1508760 w 2788920"/>
              <a:gd name="connsiteY5" fmla="*/ 66325 h 630738"/>
              <a:gd name="connsiteX6" fmla="*/ 1386840 w 2788920"/>
              <a:gd name="connsiteY6" fmla="*/ 173005 h 630738"/>
              <a:gd name="connsiteX7" fmla="*/ 1478280 w 2788920"/>
              <a:gd name="connsiteY7" fmla="*/ 599725 h 630738"/>
              <a:gd name="connsiteX8" fmla="*/ 1554480 w 2788920"/>
              <a:gd name="connsiteY8" fmla="*/ 226345 h 630738"/>
              <a:gd name="connsiteX9" fmla="*/ 1623060 w 2788920"/>
              <a:gd name="connsiteY9" fmla="*/ 614965 h 630738"/>
              <a:gd name="connsiteX10" fmla="*/ 2788920 w 2788920"/>
              <a:gd name="connsiteY10" fmla="*/ 584485 h 630738"/>
              <a:gd name="connsiteX0" fmla="*/ 0 w 2788920"/>
              <a:gd name="connsiteY0" fmla="*/ 584984 h 623617"/>
              <a:gd name="connsiteX1" fmla="*/ 975360 w 2788920"/>
              <a:gd name="connsiteY1" fmla="*/ 623084 h 623617"/>
              <a:gd name="connsiteX2" fmla="*/ 1371600 w 2788920"/>
              <a:gd name="connsiteY2" fmla="*/ 600224 h 623617"/>
              <a:gd name="connsiteX3" fmla="*/ 1295400 w 2788920"/>
              <a:gd name="connsiteY3" fmla="*/ 196364 h 623617"/>
              <a:gd name="connsiteX4" fmla="*/ 1242060 w 2788920"/>
              <a:gd name="connsiteY4" fmla="*/ 5864 h 623617"/>
              <a:gd name="connsiteX5" fmla="*/ 1508760 w 2788920"/>
              <a:gd name="connsiteY5" fmla="*/ 59204 h 623617"/>
              <a:gd name="connsiteX6" fmla="*/ 1386840 w 2788920"/>
              <a:gd name="connsiteY6" fmla="*/ 165884 h 623617"/>
              <a:gd name="connsiteX7" fmla="*/ 1478280 w 2788920"/>
              <a:gd name="connsiteY7" fmla="*/ 592604 h 623617"/>
              <a:gd name="connsiteX8" fmla="*/ 1554480 w 2788920"/>
              <a:gd name="connsiteY8" fmla="*/ 219224 h 623617"/>
              <a:gd name="connsiteX9" fmla="*/ 1623060 w 2788920"/>
              <a:gd name="connsiteY9" fmla="*/ 607844 h 623617"/>
              <a:gd name="connsiteX10" fmla="*/ 2788920 w 2788920"/>
              <a:gd name="connsiteY10" fmla="*/ 577364 h 623617"/>
              <a:gd name="connsiteX0" fmla="*/ 0 w 2788920"/>
              <a:gd name="connsiteY0" fmla="*/ 597062 h 635695"/>
              <a:gd name="connsiteX1" fmla="*/ 975360 w 2788920"/>
              <a:gd name="connsiteY1" fmla="*/ 635162 h 635695"/>
              <a:gd name="connsiteX2" fmla="*/ 1371600 w 2788920"/>
              <a:gd name="connsiteY2" fmla="*/ 612302 h 635695"/>
              <a:gd name="connsiteX3" fmla="*/ 1295400 w 2788920"/>
              <a:gd name="connsiteY3" fmla="*/ 208442 h 635695"/>
              <a:gd name="connsiteX4" fmla="*/ 1242060 w 2788920"/>
              <a:gd name="connsiteY4" fmla="*/ 17942 h 635695"/>
              <a:gd name="connsiteX5" fmla="*/ 1508760 w 2788920"/>
              <a:gd name="connsiteY5" fmla="*/ 71282 h 635695"/>
              <a:gd name="connsiteX6" fmla="*/ 1386840 w 2788920"/>
              <a:gd name="connsiteY6" fmla="*/ 177962 h 635695"/>
              <a:gd name="connsiteX7" fmla="*/ 1478280 w 2788920"/>
              <a:gd name="connsiteY7" fmla="*/ 604682 h 635695"/>
              <a:gd name="connsiteX8" fmla="*/ 1554480 w 2788920"/>
              <a:gd name="connsiteY8" fmla="*/ 231302 h 635695"/>
              <a:gd name="connsiteX9" fmla="*/ 1623060 w 2788920"/>
              <a:gd name="connsiteY9" fmla="*/ 619922 h 635695"/>
              <a:gd name="connsiteX10" fmla="*/ 2788920 w 2788920"/>
              <a:gd name="connsiteY10" fmla="*/ 589442 h 635695"/>
              <a:gd name="connsiteX0" fmla="*/ 0 w 2788920"/>
              <a:gd name="connsiteY0" fmla="*/ 613282 h 651915"/>
              <a:gd name="connsiteX1" fmla="*/ 975360 w 2788920"/>
              <a:gd name="connsiteY1" fmla="*/ 651382 h 651915"/>
              <a:gd name="connsiteX2" fmla="*/ 1371600 w 2788920"/>
              <a:gd name="connsiteY2" fmla="*/ 628522 h 651915"/>
              <a:gd name="connsiteX3" fmla="*/ 1295400 w 2788920"/>
              <a:gd name="connsiteY3" fmla="*/ 224662 h 651915"/>
              <a:gd name="connsiteX4" fmla="*/ 1242060 w 2788920"/>
              <a:gd name="connsiteY4" fmla="*/ 34162 h 651915"/>
              <a:gd name="connsiteX5" fmla="*/ 1508760 w 2788920"/>
              <a:gd name="connsiteY5" fmla="*/ 87502 h 651915"/>
              <a:gd name="connsiteX6" fmla="*/ 1386840 w 2788920"/>
              <a:gd name="connsiteY6" fmla="*/ 194182 h 651915"/>
              <a:gd name="connsiteX7" fmla="*/ 1478280 w 2788920"/>
              <a:gd name="connsiteY7" fmla="*/ 620902 h 651915"/>
              <a:gd name="connsiteX8" fmla="*/ 1554480 w 2788920"/>
              <a:gd name="connsiteY8" fmla="*/ 247522 h 651915"/>
              <a:gd name="connsiteX9" fmla="*/ 1623060 w 2788920"/>
              <a:gd name="connsiteY9" fmla="*/ 636142 h 651915"/>
              <a:gd name="connsiteX10" fmla="*/ 2788920 w 2788920"/>
              <a:gd name="connsiteY10" fmla="*/ 605662 h 651915"/>
              <a:gd name="connsiteX0" fmla="*/ 0 w 2788920"/>
              <a:gd name="connsiteY0" fmla="*/ 594177 h 632810"/>
              <a:gd name="connsiteX1" fmla="*/ 975360 w 2788920"/>
              <a:gd name="connsiteY1" fmla="*/ 632277 h 632810"/>
              <a:gd name="connsiteX2" fmla="*/ 1371600 w 2788920"/>
              <a:gd name="connsiteY2" fmla="*/ 609417 h 632810"/>
              <a:gd name="connsiteX3" fmla="*/ 1295400 w 2788920"/>
              <a:gd name="connsiteY3" fmla="*/ 205557 h 632810"/>
              <a:gd name="connsiteX4" fmla="*/ 1242060 w 2788920"/>
              <a:gd name="connsiteY4" fmla="*/ 15057 h 632810"/>
              <a:gd name="connsiteX5" fmla="*/ 1417320 w 2788920"/>
              <a:gd name="connsiteY5" fmla="*/ 30297 h 632810"/>
              <a:gd name="connsiteX6" fmla="*/ 1386840 w 2788920"/>
              <a:gd name="connsiteY6" fmla="*/ 175077 h 632810"/>
              <a:gd name="connsiteX7" fmla="*/ 1478280 w 2788920"/>
              <a:gd name="connsiteY7" fmla="*/ 601797 h 632810"/>
              <a:gd name="connsiteX8" fmla="*/ 1554480 w 2788920"/>
              <a:gd name="connsiteY8" fmla="*/ 228417 h 632810"/>
              <a:gd name="connsiteX9" fmla="*/ 1623060 w 2788920"/>
              <a:gd name="connsiteY9" fmla="*/ 617037 h 632810"/>
              <a:gd name="connsiteX10" fmla="*/ 2788920 w 2788920"/>
              <a:gd name="connsiteY10" fmla="*/ 586557 h 632810"/>
              <a:gd name="connsiteX0" fmla="*/ 0 w 2788920"/>
              <a:gd name="connsiteY0" fmla="*/ 625485 h 664118"/>
              <a:gd name="connsiteX1" fmla="*/ 975360 w 2788920"/>
              <a:gd name="connsiteY1" fmla="*/ 663585 h 664118"/>
              <a:gd name="connsiteX2" fmla="*/ 1371600 w 2788920"/>
              <a:gd name="connsiteY2" fmla="*/ 640725 h 664118"/>
              <a:gd name="connsiteX3" fmla="*/ 1295400 w 2788920"/>
              <a:gd name="connsiteY3" fmla="*/ 236865 h 664118"/>
              <a:gd name="connsiteX4" fmla="*/ 1242060 w 2788920"/>
              <a:gd name="connsiteY4" fmla="*/ 46365 h 664118"/>
              <a:gd name="connsiteX5" fmla="*/ 1417320 w 2788920"/>
              <a:gd name="connsiteY5" fmla="*/ 61605 h 664118"/>
              <a:gd name="connsiteX6" fmla="*/ 1386840 w 2788920"/>
              <a:gd name="connsiteY6" fmla="*/ 206385 h 664118"/>
              <a:gd name="connsiteX7" fmla="*/ 1478280 w 2788920"/>
              <a:gd name="connsiteY7" fmla="*/ 633105 h 664118"/>
              <a:gd name="connsiteX8" fmla="*/ 1554480 w 2788920"/>
              <a:gd name="connsiteY8" fmla="*/ 259725 h 664118"/>
              <a:gd name="connsiteX9" fmla="*/ 1623060 w 2788920"/>
              <a:gd name="connsiteY9" fmla="*/ 648345 h 664118"/>
              <a:gd name="connsiteX10" fmla="*/ 2788920 w 2788920"/>
              <a:gd name="connsiteY10" fmla="*/ 617865 h 664118"/>
              <a:gd name="connsiteX0" fmla="*/ 0 w 2788920"/>
              <a:gd name="connsiteY0" fmla="*/ 623202 h 661835"/>
              <a:gd name="connsiteX1" fmla="*/ 975360 w 2788920"/>
              <a:gd name="connsiteY1" fmla="*/ 661302 h 661835"/>
              <a:gd name="connsiteX2" fmla="*/ 1371600 w 2788920"/>
              <a:gd name="connsiteY2" fmla="*/ 638442 h 661835"/>
              <a:gd name="connsiteX3" fmla="*/ 1318260 w 2788920"/>
              <a:gd name="connsiteY3" fmla="*/ 188862 h 661835"/>
              <a:gd name="connsiteX4" fmla="*/ 1242060 w 2788920"/>
              <a:gd name="connsiteY4" fmla="*/ 44082 h 661835"/>
              <a:gd name="connsiteX5" fmla="*/ 1417320 w 2788920"/>
              <a:gd name="connsiteY5" fmla="*/ 59322 h 661835"/>
              <a:gd name="connsiteX6" fmla="*/ 1386840 w 2788920"/>
              <a:gd name="connsiteY6" fmla="*/ 204102 h 661835"/>
              <a:gd name="connsiteX7" fmla="*/ 1478280 w 2788920"/>
              <a:gd name="connsiteY7" fmla="*/ 630822 h 661835"/>
              <a:gd name="connsiteX8" fmla="*/ 1554480 w 2788920"/>
              <a:gd name="connsiteY8" fmla="*/ 257442 h 661835"/>
              <a:gd name="connsiteX9" fmla="*/ 1623060 w 2788920"/>
              <a:gd name="connsiteY9" fmla="*/ 646062 h 661835"/>
              <a:gd name="connsiteX10" fmla="*/ 2788920 w 2788920"/>
              <a:gd name="connsiteY10" fmla="*/ 615582 h 661835"/>
              <a:gd name="connsiteX0" fmla="*/ 0 w 2788920"/>
              <a:gd name="connsiteY0" fmla="*/ 623202 h 661835"/>
              <a:gd name="connsiteX1" fmla="*/ 975360 w 2788920"/>
              <a:gd name="connsiteY1" fmla="*/ 661302 h 661835"/>
              <a:gd name="connsiteX2" fmla="*/ 1371600 w 2788920"/>
              <a:gd name="connsiteY2" fmla="*/ 638442 h 661835"/>
              <a:gd name="connsiteX3" fmla="*/ 1318260 w 2788920"/>
              <a:gd name="connsiteY3" fmla="*/ 188862 h 661835"/>
              <a:gd name="connsiteX4" fmla="*/ 1242060 w 2788920"/>
              <a:gd name="connsiteY4" fmla="*/ 44082 h 661835"/>
              <a:gd name="connsiteX5" fmla="*/ 1417320 w 2788920"/>
              <a:gd name="connsiteY5" fmla="*/ 59322 h 661835"/>
              <a:gd name="connsiteX6" fmla="*/ 1386840 w 2788920"/>
              <a:gd name="connsiteY6" fmla="*/ 204102 h 661835"/>
              <a:gd name="connsiteX7" fmla="*/ 1478280 w 2788920"/>
              <a:gd name="connsiteY7" fmla="*/ 630822 h 661835"/>
              <a:gd name="connsiteX8" fmla="*/ 1554480 w 2788920"/>
              <a:gd name="connsiteY8" fmla="*/ 257442 h 661835"/>
              <a:gd name="connsiteX9" fmla="*/ 1623060 w 2788920"/>
              <a:gd name="connsiteY9" fmla="*/ 646062 h 661835"/>
              <a:gd name="connsiteX10" fmla="*/ 2788920 w 2788920"/>
              <a:gd name="connsiteY10" fmla="*/ 615582 h 661835"/>
              <a:gd name="connsiteX0" fmla="*/ 0 w 2788920"/>
              <a:gd name="connsiteY0" fmla="*/ 623952 h 662585"/>
              <a:gd name="connsiteX1" fmla="*/ 975360 w 2788920"/>
              <a:gd name="connsiteY1" fmla="*/ 662052 h 662585"/>
              <a:gd name="connsiteX2" fmla="*/ 1371600 w 2788920"/>
              <a:gd name="connsiteY2" fmla="*/ 639192 h 662585"/>
              <a:gd name="connsiteX3" fmla="*/ 1318260 w 2788920"/>
              <a:gd name="connsiteY3" fmla="*/ 204852 h 662585"/>
              <a:gd name="connsiteX4" fmla="*/ 1242060 w 2788920"/>
              <a:gd name="connsiteY4" fmla="*/ 44832 h 662585"/>
              <a:gd name="connsiteX5" fmla="*/ 1417320 w 2788920"/>
              <a:gd name="connsiteY5" fmla="*/ 60072 h 662585"/>
              <a:gd name="connsiteX6" fmla="*/ 1386840 w 2788920"/>
              <a:gd name="connsiteY6" fmla="*/ 204852 h 662585"/>
              <a:gd name="connsiteX7" fmla="*/ 1478280 w 2788920"/>
              <a:gd name="connsiteY7" fmla="*/ 631572 h 662585"/>
              <a:gd name="connsiteX8" fmla="*/ 1554480 w 2788920"/>
              <a:gd name="connsiteY8" fmla="*/ 258192 h 662585"/>
              <a:gd name="connsiteX9" fmla="*/ 1623060 w 2788920"/>
              <a:gd name="connsiteY9" fmla="*/ 646812 h 662585"/>
              <a:gd name="connsiteX10" fmla="*/ 2788920 w 2788920"/>
              <a:gd name="connsiteY10" fmla="*/ 616332 h 662585"/>
              <a:gd name="connsiteX0" fmla="*/ 0 w 2788920"/>
              <a:gd name="connsiteY0" fmla="*/ 623952 h 662585"/>
              <a:gd name="connsiteX1" fmla="*/ 975360 w 2788920"/>
              <a:gd name="connsiteY1" fmla="*/ 662052 h 662585"/>
              <a:gd name="connsiteX2" fmla="*/ 1371600 w 2788920"/>
              <a:gd name="connsiteY2" fmla="*/ 639192 h 662585"/>
              <a:gd name="connsiteX3" fmla="*/ 1318260 w 2788920"/>
              <a:gd name="connsiteY3" fmla="*/ 204852 h 662585"/>
              <a:gd name="connsiteX4" fmla="*/ 1242060 w 2788920"/>
              <a:gd name="connsiteY4" fmla="*/ 44832 h 662585"/>
              <a:gd name="connsiteX5" fmla="*/ 1417320 w 2788920"/>
              <a:gd name="connsiteY5" fmla="*/ 60072 h 662585"/>
              <a:gd name="connsiteX6" fmla="*/ 1386840 w 2788920"/>
              <a:gd name="connsiteY6" fmla="*/ 204852 h 662585"/>
              <a:gd name="connsiteX7" fmla="*/ 1478280 w 2788920"/>
              <a:gd name="connsiteY7" fmla="*/ 631572 h 662585"/>
              <a:gd name="connsiteX8" fmla="*/ 1554480 w 2788920"/>
              <a:gd name="connsiteY8" fmla="*/ 258192 h 662585"/>
              <a:gd name="connsiteX9" fmla="*/ 1623060 w 2788920"/>
              <a:gd name="connsiteY9" fmla="*/ 646812 h 662585"/>
              <a:gd name="connsiteX10" fmla="*/ 2788920 w 2788920"/>
              <a:gd name="connsiteY10" fmla="*/ 616332 h 662585"/>
              <a:gd name="connsiteX0" fmla="*/ 0 w 2788920"/>
              <a:gd name="connsiteY0" fmla="*/ 623952 h 662585"/>
              <a:gd name="connsiteX1" fmla="*/ 975360 w 2788920"/>
              <a:gd name="connsiteY1" fmla="*/ 662052 h 662585"/>
              <a:gd name="connsiteX2" fmla="*/ 1371600 w 2788920"/>
              <a:gd name="connsiteY2" fmla="*/ 639192 h 662585"/>
              <a:gd name="connsiteX3" fmla="*/ 1318260 w 2788920"/>
              <a:gd name="connsiteY3" fmla="*/ 204852 h 662585"/>
              <a:gd name="connsiteX4" fmla="*/ 1242060 w 2788920"/>
              <a:gd name="connsiteY4" fmla="*/ 44832 h 662585"/>
              <a:gd name="connsiteX5" fmla="*/ 1417320 w 2788920"/>
              <a:gd name="connsiteY5" fmla="*/ 60072 h 662585"/>
              <a:gd name="connsiteX6" fmla="*/ 1386840 w 2788920"/>
              <a:gd name="connsiteY6" fmla="*/ 204852 h 662585"/>
              <a:gd name="connsiteX7" fmla="*/ 1478280 w 2788920"/>
              <a:gd name="connsiteY7" fmla="*/ 631572 h 662585"/>
              <a:gd name="connsiteX8" fmla="*/ 1554480 w 2788920"/>
              <a:gd name="connsiteY8" fmla="*/ 258192 h 662585"/>
              <a:gd name="connsiteX9" fmla="*/ 1623060 w 2788920"/>
              <a:gd name="connsiteY9" fmla="*/ 646812 h 662585"/>
              <a:gd name="connsiteX10" fmla="*/ 2788920 w 2788920"/>
              <a:gd name="connsiteY10" fmla="*/ 616332 h 662585"/>
              <a:gd name="connsiteX0" fmla="*/ 0 w 2788920"/>
              <a:gd name="connsiteY0" fmla="*/ 623952 h 662585"/>
              <a:gd name="connsiteX1" fmla="*/ 975360 w 2788920"/>
              <a:gd name="connsiteY1" fmla="*/ 662052 h 662585"/>
              <a:gd name="connsiteX2" fmla="*/ 1371600 w 2788920"/>
              <a:gd name="connsiteY2" fmla="*/ 639192 h 662585"/>
              <a:gd name="connsiteX3" fmla="*/ 1318260 w 2788920"/>
              <a:gd name="connsiteY3" fmla="*/ 204852 h 662585"/>
              <a:gd name="connsiteX4" fmla="*/ 1242060 w 2788920"/>
              <a:gd name="connsiteY4" fmla="*/ 44832 h 662585"/>
              <a:gd name="connsiteX5" fmla="*/ 1417320 w 2788920"/>
              <a:gd name="connsiteY5" fmla="*/ 60072 h 662585"/>
              <a:gd name="connsiteX6" fmla="*/ 1386840 w 2788920"/>
              <a:gd name="connsiteY6" fmla="*/ 204852 h 662585"/>
              <a:gd name="connsiteX7" fmla="*/ 1478280 w 2788920"/>
              <a:gd name="connsiteY7" fmla="*/ 631572 h 662585"/>
              <a:gd name="connsiteX8" fmla="*/ 1554480 w 2788920"/>
              <a:gd name="connsiteY8" fmla="*/ 258192 h 662585"/>
              <a:gd name="connsiteX9" fmla="*/ 1623060 w 2788920"/>
              <a:gd name="connsiteY9" fmla="*/ 646812 h 662585"/>
              <a:gd name="connsiteX10" fmla="*/ 2788920 w 2788920"/>
              <a:gd name="connsiteY10" fmla="*/ 616332 h 662585"/>
              <a:gd name="connsiteX0" fmla="*/ 0 w 2788920"/>
              <a:gd name="connsiteY0" fmla="*/ 623952 h 662585"/>
              <a:gd name="connsiteX1" fmla="*/ 975360 w 2788920"/>
              <a:gd name="connsiteY1" fmla="*/ 662052 h 662585"/>
              <a:gd name="connsiteX2" fmla="*/ 1371600 w 2788920"/>
              <a:gd name="connsiteY2" fmla="*/ 639192 h 662585"/>
              <a:gd name="connsiteX3" fmla="*/ 1318260 w 2788920"/>
              <a:gd name="connsiteY3" fmla="*/ 204852 h 662585"/>
              <a:gd name="connsiteX4" fmla="*/ 1242060 w 2788920"/>
              <a:gd name="connsiteY4" fmla="*/ 44832 h 662585"/>
              <a:gd name="connsiteX5" fmla="*/ 1417320 w 2788920"/>
              <a:gd name="connsiteY5" fmla="*/ 60072 h 662585"/>
              <a:gd name="connsiteX6" fmla="*/ 1386840 w 2788920"/>
              <a:gd name="connsiteY6" fmla="*/ 204852 h 662585"/>
              <a:gd name="connsiteX7" fmla="*/ 1478280 w 2788920"/>
              <a:gd name="connsiteY7" fmla="*/ 631572 h 662585"/>
              <a:gd name="connsiteX8" fmla="*/ 1554480 w 2788920"/>
              <a:gd name="connsiteY8" fmla="*/ 258192 h 662585"/>
              <a:gd name="connsiteX9" fmla="*/ 1623060 w 2788920"/>
              <a:gd name="connsiteY9" fmla="*/ 646812 h 662585"/>
              <a:gd name="connsiteX10" fmla="*/ 2788920 w 2788920"/>
              <a:gd name="connsiteY10" fmla="*/ 616332 h 662585"/>
              <a:gd name="connsiteX0" fmla="*/ 0 w 2788920"/>
              <a:gd name="connsiteY0" fmla="*/ 614269 h 652902"/>
              <a:gd name="connsiteX1" fmla="*/ 975360 w 2788920"/>
              <a:gd name="connsiteY1" fmla="*/ 652369 h 652902"/>
              <a:gd name="connsiteX2" fmla="*/ 1371600 w 2788920"/>
              <a:gd name="connsiteY2" fmla="*/ 629509 h 652902"/>
              <a:gd name="connsiteX3" fmla="*/ 1318260 w 2788920"/>
              <a:gd name="connsiteY3" fmla="*/ 195169 h 652902"/>
              <a:gd name="connsiteX4" fmla="*/ 1242060 w 2788920"/>
              <a:gd name="connsiteY4" fmla="*/ 35149 h 652902"/>
              <a:gd name="connsiteX5" fmla="*/ 1417320 w 2788920"/>
              <a:gd name="connsiteY5" fmla="*/ 50389 h 652902"/>
              <a:gd name="connsiteX6" fmla="*/ 1386840 w 2788920"/>
              <a:gd name="connsiteY6" fmla="*/ 195169 h 652902"/>
              <a:gd name="connsiteX7" fmla="*/ 1478280 w 2788920"/>
              <a:gd name="connsiteY7" fmla="*/ 621889 h 652902"/>
              <a:gd name="connsiteX8" fmla="*/ 1554480 w 2788920"/>
              <a:gd name="connsiteY8" fmla="*/ 248509 h 652902"/>
              <a:gd name="connsiteX9" fmla="*/ 1623060 w 2788920"/>
              <a:gd name="connsiteY9" fmla="*/ 637129 h 652902"/>
              <a:gd name="connsiteX10" fmla="*/ 2788920 w 2788920"/>
              <a:gd name="connsiteY10" fmla="*/ 606649 h 652902"/>
              <a:gd name="connsiteX0" fmla="*/ 0 w 2788920"/>
              <a:gd name="connsiteY0" fmla="*/ 631120 h 669753"/>
              <a:gd name="connsiteX1" fmla="*/ 975360 w 2788920"/>
              <a:gd name="connsiteY1" fmla="*/ 669220 h 669753"/>
              <a:gd name="connsiteX2" fmla="*/ 1371600 w 2788920"/>
              <a:gd name="connsiteY2" fmla="*/ 646360 h 669753"/>
              <a:gd name="connsiteX3" fmla="*/ 1318260 w 2788920"/>
              <a:gd name="connsiteY3" fmla="*/ 212020 h 669753"/>
              <a:gd name="connsiteX4" fmla="*/ 1257300 w 2788920"/>
              <a:gd name="connsiteY4" fmla="*/ 6280 h 669753"/>
              <a:gd name="connsiteX5" fmla="*/ 1417320 w 2788920"/>
              <a:gd name="connsiteY5" fmla="*/ 67240 h 669753"/>
              <a:gd name="connsiteX6" fmla="*/ 1386840 w 2788920"/>
              <a:gd name="connsiteY6" fmla="*/ 212020 h 669753"/>
              <a:gd name="connsiteX7" fmla="*/ 1478280 w 2788920"/>
              <a:gd name="connsiteY7" fmla="*/ 638740 h 669753"/>
              <a:gd name="connsiteX8" fmla="*/ 1554480 w 2788920"/>
              <a:gd name="connsiteY8" fmla="*/ 265360 h 669753"/>
              <a:gd name="connsiteX9" fmla="*/ 1623060 w 2788920"/>
              <a:gd name="connsiteY9" fmla="*/ 653980 h 669753"/>
              <a:gd name="connsiteX10" fmla="*/ 2788920 w 2788920"/>
              <a:gd name="connsiteY10" fmla="*/ 623500 h 669753"/>
              <a:gd name="connsiteX0" fmla="*/ 0 w 2788920"/>
              <a:gd name="connsiteY0" fmla="*/ 597764 h 636397"/>
              <a:gd name="connsiteX1" fmla="*/ 975360 w 2788920"/>
              <a:gd name="connsiteY1" fmla="*/ 635864 h 636397"/>
              <a:gd name="connsiteX2" fmla="*/ 1371600 w 2788920"/>
              <a:gd name="connsiteY2" fmla="*/ 613004 h 636397"/>
              <a:gd name="connsiteX3" fmla="*/ 1318260 w 2788920"/>
              <a:gd name="connsiteY3" fmla="*/ 178664 h 636397"/>
              <a:gd name="connsiteX4" fmla="*/ 1264920 w 2788920"/>
              <a:gd name="connsiteY4" fmla="*/ 11024 h 636397"/>
              <a:gd name="connsiteX5" fmla="*/ 1417320 w 2788920"/>
              <a:gd name="connsiteY5" fmla="*/ 33884 h 636397"/>
              <a:gd name="connsiteX6" fmla="*/ 1386840 w 2788920"/>
              <a:gd name="connsiteY6" fmla="*/ 178664 h 636397"/>
              <a:gd name="connsiteX7" fmla="*/ 1478280 w 2788920"/>
              <a:gd name="connsiteY7" fmla="*/ 605384 h 636397"/>
              <a:gd name="connsiteX8" fmla="*/ 1554480 w 2788920"/>
              <a:gd name="connsiteY8" fmla="*/ 232004 h 636397"/>
              <a:gd name="connsiteX9" fmla="*/ 1623060 w 2788920"/>
              <a:gd name="connsiteY9" fmla="*/ 620624 h 636397"/>
              <a:gd name="connsiteX10" fmla="*/ 2788920 w 2788920"/>
              <a:gd name="connsiteY10" fmla="*/ 590144 h 636397"/>
              <a:gd name="connsiteX0" fmla="*/ 0 w 2788920"/>
              <a:gd name="connsiteY0" fmla="*/ 597764 h 636397"/>
              <a:gd name="connsiteX1" fmla="*/ 975360 w 2788920"/>
              <a:gd name="connsiteY1" fmla="*/ 635864 h 636397"/>
              <a:gd name="connsiteX2" fmla="*/ 1371600 w 2788920"/>
              <a:gd name="connsiteY2" fmla="*/ 613004 h 636397"/>
              <a:gd name="connsiteX3" fmla="*/ 1318260 w 2788920"/>
              <a:gd name="connsiteY3" fmla="*/ 178664 h 636397"/>
              <a:gd name="connsiteX4" fmla="*/ 1257300 w 2788920"/>
              <a:gd name="connsiteY4" fmla="*/ 11024 h 636397"/>
              <a:gd name="connsiteX5" fmla="*/ 1417320 w 2788920"/>
              <a:gd name="connsiteY5" fmla="*/ 33884 h 636397"/>
              <a:gd name="connsiteX6" fmla="*/ 1386840 w 2788920"/>
              <a:gd name="connsiteY6" fmla="*/ 178664 h 636397"/>
              <a:gd name="connsiteX7" fmla="*/ 1478280 w 2788920"/>
              <a:gd name="connsiteY7" fmla="*/ 605384 h 636397"/>
              <a:gd name="connsiteX8" fmla="*/ 1554480 w 2788920"/>
              <a:gd name="connsiteY8" fmla="*/ 232004 h 636397"/>
              <a:gd name="connsiteX9" fmla="*/ 1623060 w 2788920"/>
              <a:gd name="connsiteY9" fmla="*/ 620624 h 636397"/>
              <a:gd name="connsiteX10" fmla="*/ 2788920 w 2788920"/>
              <a:gd name="connsiteY10" fmla="*/ 590144 h 636397"/>
              <a:gd name="connsiteX0" fmla="*/ 0 w 2788920"/>
              <a:gd name="connsiteY0" fmla="*/ 610493 h 649126"/>
              <a:gd name="connsiteX1" fmla="*/ 975360 w 2788920"/>
              <a:gd name="connsiteY1" fmla="*/ 648593 h 649126"/>
              <a:gd name="connsiteX2" fmla="*/ 1371600 w 2788920"/>
              <a:gd name="connsiteY2" fmla="*/ 625733 h 649126"/>
              <a:gd name="connsiteX3" fmla="*/ 1318260 w 2788920"/>
              <a:gd name="connsiteY3" fmla="*/ 191393 h 649126"/>
              <a:gd name="connsiteX4" fmla="*/ 1264920 w 2788920"/>
              <a:gd name="connsiteY4" fmla="*/ 8513 h 649126"/>
              <a:gd name="connsiteX5" fmla="*/ 1417320 w 2788920"/>
              <a:gd name="connsiteY5" fmla="*/ 46613 h 649126"/>
              <a:gd name="connsiteX6" fmla="*/ 1386840 w 2788920"/>
              <a:gd name="connsiteY6" fmla="*/ 191393 h 649126"/>
              <a:gd name="connsiteX7" fmla="*/ 1478280 w 2788920"/>
              <a:gd name="connsiteY7" fmla="*/ 618113 h 649126"/>
              <a:gd name="connsiteX8" fmla="*/ 1554480 w 2788920"/>
              <a:gd name="connsiteY8" fmla="*/ 244733 h 649126"/>
              <a:gd name="connsiteX9" fmla="*/ 1623060 w 2788920"/>
              <a:gd name="connsiteY9" fmla="*/ 633353 h 649126"/>
              <a:gd name="connsiteX10" fmla="*/ 2788920 w 2788920"/>
              <a:gd name="connsiteY10" fmla="*/ 602873 h 649126"/>
              <a:gd name="connsiteX0" fmla="*/ 0 w 2788920"/>
              <a:gd name="connsiteY0" fmla="*/ 618754 h 657387"/>
              <a:gd name="connsiteX1" fmla="*/ 975360 w 2788920"/>
              <a:gd name="connsiteY1" fmla="*/ 656854 h 657387"/>
              <a:gd name="connsiteX2" fmla="*/ 1371600 w 2788920"/>
              <a:gd name="connsiteY2" fmla="*/ 633994 h 657387"/>
              <a:gd name="connsiteX3" fmla="*/ 1318260 w 2788920"/>
              <a:gd name="connsiteY3" fmla="*/ 199654 h 657387"/>
              <a:gd name="connsiteX4" fmla="*/ 1264920 w 2788920"/>
              <a:gd name="connsiteY4" fmla="*/ 16774 h 657387"/>
              <a:gd name="connsiteX5" fmla="*/ 1417320 w 2788920"/>
              <a:gd name="connsiteY5" fmla="*/ 54874 h 657387"/>
              <a:gd name="connsiteX6" fmla="*/ 1386840 w 2788920"/>
              <a:gd name="connsiteY6" fmla="*/ 199654 h 657387"/>
              <a:gd name="connsiteX7" fmla="*/ 1478280 w 2788920"/>
              <a:gd name="connsiteY7" fmla="*/ 626374 h 657387"/>
              <a:gd name="connsiteX8" fmla="*/ 1554480 w 2788920"/>
              <a:gd name="connsiteY8" fmla="*/ 252994 h 657387"/>
              <a:gd name="connsiteX9" fmla="*/ 1623060 w 2788920"/>
              <a:gd name="connsiteY9" fmla="*/ 641614 h 657387"/>
              <a:gd name="connsiteX10" fmla="*/ 2788920 w 2788920"/>
              <a:gd name="connsiteY10" fmla="*/ 611134 h 657387"/>
              <a:gd name="connsiteX0" fmla="*/ 0 w 2788920"/>
              <a:gd name="connsiteY0" fmla="*/ 621116 h 659749"/>
              <a:gd name="connsiteX1" fmla="*/ 975360 w 2788920"/>
              <a:gd name="connsiteY1" fmla="*/ 659216 h 659749"/>
              <a:gd name="connsiteX2" fmla="*/ 1371600 w 2788920"/>
              <a:gd name="connsiteY2" fmla="*/ 636356 h 659749"/>
              <a:gd name="connsiteX3" fmla="*/ 1318260 w 2788920"/>
              <a:gd name="connsiteY3" fmla="*/ 202016 h 659749"/>
              <a:gd name="connsiteX4" fmla="*/ 1264920 w 2788920"/>
              <a:gd name="connsiteY4" fmla="*/ 19136 h 659749"/>
              <a:gd name="connsiteX5" fmla="*/ 1417320 w 2788920"/>
              <a:gd name="connsiteY5" fmla="*/ 57236 h 659749"/>
              <a:gd name="connsiteX6" fmla="*/ 1386840 w 2788920"/>
              <a:gd name="connsiteY6" fmla="*/ 202016 h 659749"/>
              <a:gd name="connsiteX7" fmla="*/ 1478280 w 2788920"/>
              <a:gd name="connsiteY7" fmla="*/ 628736 h 659749"/>
              <a:gd name="connsiteX8" fmla="*/ 1554480 w 2788920"/>
              <a:gd name="connsiteY8" fmla="*/ 255356 h 659749"/>
              <a:gd name="connsiteX9" fmla="*/ 1623060 w 2788920"/>
              <a:gd name="connsiteY9" fmla="*/ 643976 h 659749"/>
              <a:gd name="connsiteX10" fmla="*/ 2788920 w 2788920"/>
              <a:gd name="connsiteY10" fmla="*/ 613496 h 659749"/>
              <a:gd name="connsiteX0" fmla="*/ 0 w 2788920"/>
              <a:gd name="connsiteY0" fmla="*/ 621116 h 659749"/>
              <a:gd name="connsiteX1" fmla="*/ 975360 w 2788920"/>
              <a:gd name="connsiteY1" fmla="*/ 659216 h 659749"/>
              <a:gd name="connsiteX2" fmla="*/ 1371600 w 2788920"/>
              <a:gd name="connsiteY2" fmla="*/ 636356 h 659749"/>
              <a:gd name="connsiteX3" fmla="*/ 1318260 w 2788920"/>
              <a:gd name="connsiteY3" fmla="*/ 202016 h 659749"/>
              <a:gd name="connsiteX4" fmla="*/ 1264920 w 2788920"/>
              <a:gd name="connsiteY4" fmla="*/ 19136 h 659749"/>
              <a:gd name="connsiteX5" fmla="*/ 1417320 w 2788920"/>
              <a:gd name="connsiteY5" fmla="*/ 57236 h 659749"/>
              <a:gd name="connsiteX6" fmla="*/ 1386840 w 2788920"/>
              <a:gd name="connsiteY6" fmla="*/ 202016 h 659749"/>
              <a:gd name="connsiteX7" fmla="*/ 1478280 w 2788920"/>
              <a:gd name="connsiteY7" fmla="*/ 628736 h 659749"/>
              <a:gd name="connsiteX8" fmla="*/ 1554480 w 2788920"/>
              <a:gd name="connsiteY8" fmla="*/ 255356 h 659749"/>
              <a:gd name="connsiteX9" fmla="*/ 1623060 w 2788920"/>
              <a:gd name="connsiteY9" fmla="*/ 643976 h 659749"/>
              <a:gd name="connsiteX10" fmla="*/ 2788920 w 2788920"/>
              <a:gd name="connsiteY10" fmla="*/ 613496 h 659749"/>
              <a:gd name="connsiteX0" fmla="*/ 0 w 2788920"/>
              <a:gd name="connsiteY0" fmla="*/ 621116 h 659749"/>
              <a:gd name="connsiteX1" fmla="*/ 975360 w 2788920"/>
              <a:gd name="connsiteY1" fmla="*/ 659216 h 659749"/>
              <a:gd name="connsiteX2" fmla="*/ 1371600 w 2788920"/>
              <a:gd name="connsiteY2" fmla="*/ 636356 h 659749"/>
              <a:gd name="connsiteX3" fmla="*/ 1318260 w 2788920"/>
              <a:gd name="connsiteY3" fmla="*/ 202016 h 659749"/>
              <a:gd name="connsiteX4" fmla="*/ 1264920 w 2788920"/>
              <a:gd name="connsiteY4" fmla="*/ 19136 h 659749"/>
              <a:gd name="connsiteX5" fmla="*/ 1417320 w 2788920"/>
              <a:gd name="connsiteY5" fmla="*/ 57236 h 659749"/>
              <a:gd name="connsiteX6" fmla="*/ 1386840 w 2788920"/>
              <a:gd name="connsiteY6" fmla="*/ 202016 h 659749"/>
              <a:gd name="connsiteX7" fmla="*/ 1478280 w 2788920"/>
              <a:gd name="connsiteY7" fmla="*/ 628736 h 659749"/>
              <a:gd name="connsiteX8" fmla="*/ 1554480 w 2788920"/>
              <a:gd name="connsiteY8" fmla="*/ 255356 h 659749"/>
              <a:gd name="connsiteX9" fmla="*/ 1623060 w 2788920"/>
              <a:gd name="connsiteY9" fmla="*/ 643976 h 659749"/>
              <a:gd name="connsiteX10" fmla="*/ 2788920 w 2788920"/>
              <a:gd name="connsiteY10" fmla="*/ 613496 h 659749"/>
              <a:gd name="connsiteX0" fmla="*/ 0 w 2788920"/>
              <a:gd name="connsiteY0" fmla="*/ 621116 h 659749"/>
              <a:gd name="connsiteX1" fmla="*/ 975360 w 2788920"/>
              <a:gd name="connsiteY1" fmla="*/ 659216 h 659749"/>
              <a:gd name="connsiteX2" fmla="*/ 1371600 w 2788920"/>
              <a:gd name="connsiteY2" fmla="*/ 636356 h 659749"/>
              <a:gd name="connsiteX3" fmla="*/ 1318260 w 2788920"/>
              <a:gd name="connsiteY3" fmla="*/ 202016 h 659749"/>
              <a:gd name="connsiteX4" fmla="*/ 1264920 w 2788920"/>
              <a:gd name="connsiteY4" fmla="*/ 19136 h 659749"/>
              <a:gd name="connsiteX5" fmla="*/ 1417320 w 2788920"/>
              <a:gd name="connsiteY5" fmla="*/ 57236 h 659749"/>
              <a:gd name="connsiteX6" fmla="*/ 1386840 w 2788920"/>
              <a:gd name="connsiteY6" fmla="*/ 202016 h 659749"/>
              <a:gd name="connsiteX7" fmla="*/ 1478280 w 2788920"/>
              <a:gd name="connsiteY7" fmla="*/ 628736 h 659749"/>
              <a:gd name="connsiteX8" fmla="*/ 1554480 w 2788920"/>
              <a:gd name="connsiteY8" fmla="*/ 255356 h 659749"/>
              <a:gd name="connsiteX9" fmla="*/ 1623060 w 2788920"/>
              <a:gd name="connsiteY9" fmla="*/ 643976 h 659749"/>
              <a:gd name="connsiteX10" fmla="*/ 2788920 w 2788920"/>
              <a:gd name="connsiteY10" fmla="*/ 613496 h 659749"/>
              <a:gd name="connsiteX0" fmla="*/ 0 w 2788920"/>
              <a:gd name="connsiteY0" fmla="*/ 621116 h 659749"/>
              <a:gd name="connsiteX1" fmla="*/ 975360 w 2788920"/>
              <a:gd name="connsiteY1" fmla="*/ 659216 h 659749"/>
              <a:gd name="connsiteX2" fmla="*/ 1371600 w 2788920"/>
              <a:gd name="connsiteY2" fmla="*/ 636356 h 659749"/>
              <a:gd name="connsiteX3" fmla="*/ 1318260 w 2788920"/>
              <a:gd name="connsiteY3" fmla="*/ 202016 h 659749"/>
              <a:gd name="connsiteX4" fmla="*/ 1264920 w 2788920"/>
              <a:gd name="connsiteY4" fmla="*/ 19136 h 659749"/>
              <a:gd name="connsiteX5" fmla="*/ 1417320 w 2788920"/>
              <a:gd name="connsiteY5" fmla="*/ 57236 h 659749"/>
              <a:gd name="connsiteX6" fmla="*/ 1386840 w 2788920"/>
              <a:gd name="connsiteY6" fmla="*/ 202016 h 659749"/>
              <a:gd name="connsiteX7" fmla="*/ 1478280 w 2788920"/>
              <a:gd name="connsiteY7" fmla="*/ 628736 h 659749"/>
              <a:gd name="connsiteX8" fmla="*/ 1554480 w 2788920"/>
              <a:gd name="connsiteY8" fmla="*/ 255356 h 659749"/>
              <a:gd name="connsiteX9" fmla="*/ 1623060 w 2788920"/>
              <a:gd name="connsiteY9" fmla="*/ 643976 h 659749"/>
              <a:gd name="connsiteX10" fmla="*/ 2788920 w 2788920"/>
              <a:gd name="connsiteY10" fmla="*/ 613496 h 659749"/>
              <a:gd name="connsiteX0" fmla="*/ 0 w 2788920"/>
              <a:gd name="connsiteY0" fmla="*/ 621116 h 659749"/>
              <a:gd name="connsiteX1" fmla="*/ 975360 w 2788920"/>
              <a:gd name="connsiteY1" fmla="*/ 659216 h 659749"/>
              <a:gd name="connsiteX2" fmla="*/ 1371600 w 2788920"/>
              <a:gd name="connsiteY2" fmla="*/ 636356 h 659749"/>
              <a:gd name="connsiteX3" fmla="*/ 1318260 w 2788920"/>
              <a:gd name="connsiteY3" fmla="*/ 202016 h 659749"/>
              <a:gd name="connsiteX4" fmla="*/ 1264920 w 2788920"/>
              <a:gd name="connsiteY4" fmla="*/ 19136 h 659749"/>
              <a:gd name="connsiteX5" fmla="*/ 1417320 w 2788920"/>
              <a:gd name="connsiteY5" fmla="*/ 57236 h 659749"/>
              <a:gd name="connsiteX6" fmla="*/ 1386840 w 2788920"/>
              <a:gd name="connsiteY6" fmla="*/ 202016 h 659749"/>
              <a:gd name="connsiteX7" fmla="*/ 1478280 w 2788920"/>
              <a:gd name="connsiteY7" fmla="*/ 628736 h 659749"/>
              <a:gd name="connsiteX8" fmla="*/ 1554480 w 2788920"/>
              <a:gd name="connsiteY8" fmla="*/ 255356 h 659749"/>
              <a:gd name="connsiteX9" fmla="*/ 1623060 w 2788920"/>
              <a:gd name="connsiteY9" fmla="*/ 643976 h 659749"/>
              <a:gd name="connsiteX10" fmla="*/ 2788920 w 2788920"/>
              <a:gd name="connsiteY10" fmla="*/ 613496 h 659749"/>
              <a:gd name="connsiteX0" fmla="*/ 0 w 2788920"/>
              <a:gd name="connsiteY0" fmla="*/ 621116 h 659749"/>
              <a:gd name="connsiteX1" fmla="*/ 975360 w 2788920"/>
              <a:gd name="connsiteY1" fmla="*/ 659216 h 659749"/>
              <a:gd name="connsiteX2" fmla="*/ 1371600 w 2788920"/>
              <a:gd name="connsiteY2" fmla="*/ 636356 h 659749"/>
              <a:gd name="connsiteX3" fmla="*/ 1318260 w 2788920"/>
              <a:gd name="connsiteY3" fmla="*/ 202016 h 659749"/>
              <a:gd name="connsiteX4" fmla="*/ 1264920 w 2788920"/>
              <a:gd name="connsiteY4" fmla="*/ 19136 h 659749"/>
              <a:gd name="connsiteX5" fmla="*/ 1417320 w 2788920"/>
              <a:gd name="connsiteY5" fmla="*/ 57236 h 659749"/>
              <a:gd name="connsiteX6" fmla="*/ 1386840 w 2788920"/>
              <a:gd name="connsiteY6" fmla="*/ 202016 h 659749"/>
              <a:gd name="connsiteX7" fmla="*/ 1478280 w 2788920"/>
              <a:gd name="connsiteY7" fmla="*/ 628736 h 659749"/>
              <a:gd name="connsiteX8" fmla="*/ 1554480 w 2788920"/>
              <a:gd name="connsiteY8" fmla="*/ 255356 h 659749"/>
              <a:gd name="connsiteX9" fmla="*/ 1623060 w 2788920"/>
              <a:gd name="connsiteY9" fmla="*/ 643976 h 659749"/>
              <a:gd name="connsiteX10" fmla="*/ 2788920 w 2788920"/>
              <a:gd name="connsiteY10" fmla="*/ 613496 h 659749"/>
              <a:gd name="connsiteX0" fmla="*/ 0 w 2788920"/>
              <a:gd name="connsiteY0" fmla="*/ 621116 h 659749"/>
              <a:gd name="connsiteX1" fmla="*/ 975360 w 2788920"/>
              <a:gd name="connsiteY1" fmla="*/ 659216 h 659749"/>
              <a:gd name="connsiteX2" fmla="*/ 1371600 w 2788920"/>
              <a:gd name="connsiteY2" fmla="*/ 636356 h 659749"/>
              <a:gd name="connsiteX3" fmla="*/ 1318260 w 2788920"/>
              <a:gd name="connsiteY3" fmla="*/ 202016 h 659749"/>
              <a:gd name="connsiteX4" fmla="*/ 1264920 w 2788920"/>
              <a:gd name="connsiteY4" fmla="*/ 19136 h 659749"/>
              <a:gd name="connsiteX5" fmla="*/ 1417320 w 2788920"/>
              <a:gd name="connsiteY5" fmla="*/ 57236 h 659749"/>
              <a:gd name="connsiteX6" fmla="*/ 1386840 w 2788920"/>
              <a:gd name="connsiteY6" fmla="*/ 202016 h 659749"/>
              <a:gd name="connsiteX7" fmla="*/ 1442561 w 2788920"/>
              <a:gd name="connsiteY7" fmla="*/ 628736 h 659749"/>
              <a:gd name="connsiteX8" fmla="*/ 1554480 w 2788920"/>
              <a:gd name="connsiteY8" fmla="*/ 255356 h 659749"/>
              <a:gd name="connsiteX9" fmla="*/ 1623060 w 2788920"/>
              <a:gd name="connsiteY9" fmla="*/ 643976 h 659749"/>
              <a:gd name="connsiteX10" fmla="*/ 2788920 w 2788920"/>
              <a:gd name="connsiteY10" fmla="*/ 613496 h 659749"/>
              <a:gd name="connsiteX0" fmla="*/ 0 w 2788920"/>
              <a:gd name="connsiteY0" fmla="*/ 621116 h 659749"/>
              <a:gd name="connsiteX1" fmla="*/ 975360 w 2788920"/>
              <a:gd name="connsiteY1" fmla="*/ 659216 h 659749"/>
              <a:gd name="connsiteX2" fmla="*/ 1371600 w 2788920"/>
              <a:gd name="connsiteY2" fmla="*/ 636356 h 659749"/>
              <a:gd name="connsiteX3" fmla="*/ 1318260 w 2788920"/>
              <a:gd name="connsiteY3" fmla="*/ 202016 h 659749"/>
              <a:gd name="connsiteX4" fmla="*/ 1264920 w 2788920"/>
              <a:gd name="connsiteY4" fmla="*/ 19136 h 659749"/>
              <a:gd name="connsiteX5" fmla="*/ 1417320 w 2788920"/>
              <a:gd name="connsiteY5" fmla="*/ 57236 h 659749"/>
              <a:gd name="connsiteX6" fmla="*/ 1386840 w 2788920"/>
              <a:gd name="connsiteY6" fmla="*/ 202016 h 659749"/>
              <a:gd name="connsiteX7" fmla="*/ 1442561 w 2788920"/>
              <a:gd name="connsiteY7" fmla="*/ 628736 h 659749"/>
              <a:gd name="connsiteX8" fmla="*/ 1554480 w 2788920"/>
              <a:gd name="connsiteY8" fmla="*/ 255356 h 659749"/>
              <a:gd name="connsiteX9" fmla="*/ 1623060 w 2788920"/>
              <a:gd name="connsiteY9" fmla="*/ 643976 h 659749"/>
              <a:gd name="connsiteX10" fmla="*/ 2788920 w 2788920"/>
              <a:gd name="connsiteY10" fmla="*/ 613496 h 659749"/>
              <a:gd name="connsiteX0" fmla="*/ 0 w 2788920"/>
              <a:gd name="connsiteY0" fmla="*/ 621116 h 659749"/>
              <a:gd name="connsiteX1" fmla="*/ 975360 w 2788920"/>
              <a:gd name="connsiteY1" fmla="*/ 659216 h 659749"/>
              <a:gd name="connsiteX2" fmla="*/ 1371600 w 2788920"/>
              <a:gd name="connsiteY2" fmla="*/ 636356 h 659749"/>
              <a:gd name="connsiteX3" fmla="*/ 1318260 w 2788920"/>
              <a:gd name="connsiteY3" fmla="*/ 202016 h 659749"/>
              <a:gd name="connsiteX4" fmla="*/ 1264920 w 2788920"/>
              <a:gd name="connsiteY4" fmla="*/ 19136 h 659749"/>
              <a:gd name="connsiteX5" fmla="*/ 1417320 w 2788920"/>
              <a:gd name="connsiteY5" fmla="*/ 57236 h 659749"/>
              <a:gd name="connsiteX6" fmla="*/ 1386840 w 2788920"/>
              <a:gd name="connsiteY6" fmla="*/ 202016 h 659749"/>
              <a:gd name="connsiteX7" fmla="*/ 1442561 w 2788920"/>
              <a:gd name="connsiteY7" fmla="*/ 628736 h 659749"/>
              <a:gd name="connsiteX8" fmla="*/ 1554480 w 2788920"/>
              <a:gd name="connsiteY8" fmla="*/ 255356 h 659749"/>
              <a:gd name="connsiteX9" fmla="*/ 1623060 w 2788920"/>
              <a:gd name="connsiteY9" fmla="*/ 643976 h 659749"/>
              <a:gd name="connsiteX10" fmla="*/ 2788920 w 2788920"/>
              <a:gd name="connsiteY10" fmla="*/ 613496 h 659749"/>
              <a:gd name="connsiteX0" fmla="*/ 0 w 2788920"/>
              <a:gd name="connsiteY0" fmla="*/ 610550 h 649183"/>
              <a:gd name="connsiteX1" fmla="*/ 975360 w 2788920"/>
              <a:gd name="connsiteY1" fmla="*/ 648650 h 649183"/>
              <a:gd name="connsiteX2" fmla="*/ 1371600 w 2788920"/>
              <a:gd name="connsiteY2" fmla="*/ 625790 h 649183"/>
              <a:gd name="connsiteX3" fmla="*/ 1318260 w 2788920"/>
              <a:gd name="connsiteY3" fmla="*/ 191450 h 649183"/>
              <a:gd name="connsiteX4" fmla="*/ 1264920 w 2788920"/>
              <a:gd name="connsiteY4" fmla="*/ 8570 h 649183"/>
              <a:gd name="connsiteX5" fmla="*/ 1417320 w 2788920"/>
              <a:gd name="connsiteY5" fmla="*/ 46670 h 649183"/>
              <a:gd name="connsiteX6" fmla="*/ 1360646 w 2788920"/>
              <a:gd name="connsiteY6" fmla="*/ 193831 h 649183"/>
              <a:gd name="connsiteX7" fmla="*/ 1442561 w 2788920"/>
              <a:gd name="connsiteY7" fmla="*/ 618170 h 649183"/>
              <a:gd name="connsiteX8" fmla="*/ 1554480 w 2788920"/>
              <a:gd name="connsiteY8" fmla="*/ 244790 h 649183"/>
              <a:gd name="connsiteX9" fmla="*/ 1623060 w 2788920"/>
              <a:gd name="connsiteY9" fmla="*/ 633410 h 649183"/>
              <a:gd name="connsiteX10" fmla="*/ 2788920 w 2788920"/>
              <a:gd name="connsiteY10" fmla="*/ 602930 h 649183"/>
              <a:gd name="connsiteX0" fmla="*/ 0 w 2788920"/>
              <a:gd name="connsiteY0" fmla="*/ 610550 h 649183"/>
              <a:gd name="connsiteX1" fmla="*/ 975360 w 2788920"/>
              <a:gd name="connsiteY1" fmla="*/ 648650 h 649183"/>
              <a:gd name="connsiteX2" fmla="*/ 1371600 w 2788920"/>
              <a:gd name="connsiteY2" fmla="*/ 625790 h 649183"/>
              <a:gd name="connsiteX3" fmla="*/ 1318260 w 2788920"/>
              <a:gd name="connsiteY3" fmla="*/ 191450 h 649183"/>
              <a:gd name="connsiteX4" fmla="*/ 1264920 w 2788920"/>
              <a:gd name="connsiteY4" fmla="*/ 8570 h 649183"/>
              <a:gd name="connsiteX5" fmla="*/ 1417320 w 2788920"/>
              <a:gd name="connsiteY5" fmla="*/ 46670 h 649183"/>
              <a:gd name="connsiteX6" fmla="*/ 1360646 w 2788920"/>
              <a:gd name="connsiteY6" fmla="*/ 193831 h 649183"/>
              <a:gd name="connsiteX7" fmla="*/ 1442561 w 2788920"/>
              <a:gd name="connsiteY7" fmla="*/ 618170 h 649183"/>
              <a:gd name="connsiteX8" fmla="*/ 1554480 w 2788920"/>
              <a:gd name="connsiteY8" fmla="*/ 244790 h 649183"/>
              <a:gd name="connsiteX9" fmla="*/ 1623060 w 2788920"/>
              <a:gd name="connsiteY9" fmla="*/ 633410 h 649183"/>
              <a:gd name="connsiteX10" fmla="*/ 2788920 w 2788920"/>
              <a:gd name="connsiteY10" fmla="*/ 602930 h 649183"/>
              <a:gd name="connsiteX0" fmla="*/ 0 w 2788920"/>
              <a:gd name="connsiteY0" fmla="*/ 610550 h 649183"/>
              <a:gd name="connsiteX1" fmla="*/ 975360 w 2788920"/>
              <a:gd name="connsiteY1" fmla="*/ 648650 h 649183"/>
              <a:gd name="connsiteX2" fmla="*/ 1371600 w 2788920"/>
              <a:gd name="connsiteY2" fmla="*/ 625790 h 649183"/>
              <a:gd name="connsiteX3" fmla="*/ 1318260 w 2788920"/>
              <a:gd name="connsiteY3" fmla="*/ 191450 h 649183"/>
              <a:gd name="connsiteX4" fmla="*/ 1264920 w 2788920"/>
              <a:gd name="connsiteY4" fmla="*/ 8570 h 649183"/>
              <a:gd name="connsiteX5" fmla="*/ 1417320 w 2788920"/>
              <a:gd name="connsiteY5" fmla="*/ 46670 h 649183"/>
              <a:gd name="connsiteX6" fmla="*/ 1360646 w 2788920"/>
              <a:gd name="connsiteY6" fmla="*/ 193831 h 649183"/>
              <a:gd name="connsiteX7" fmla="*/ 1442561 w 2788920"/>
              <a:gd name="connsiteY7" fmla="*/ 618170 h 649183"/>
              <a:gd name="connsiteX8" fmla="*/ 1554480 w 2788920"/>
              <a:gd name="connsiteY8" fmla="*/ 244790 h 649183"/>
              <a:gd name="connsiteX9" fmla="*/ 1623060 w 2788920"/>
              <a:gd name="connsiteY9" fmla="*/ 633410 h 649183"/>
              <a:gd name="connsiteX10" fmla="*/ 2788920 w 2788920"/>
              <a:gd name="connsiteY10" fmla="*/ 602930 h 649183"/>
              <a:gd name="connsiteX0" fmla="*/ 0 w 2788920"/>
              <a:gd name="connsiteY0" fmla="*/ 621091 h 659724"/>
              <a:gd name="connsiteX1" fmla="*/ 975360 w 2788920"/>
              <a:gd name="connsiteY1" fmla="*/ 659191 h 659724"/>
              <a:gd name="connsiteX2" fmla="*/ 1371600 w 2788920"/>
              <a:gd name="connsiteY2" fmla="*/ 636331 h 659724"/>
              <a:gd name="connsiteX3" fmla="*/ 1318260 w 2788920"/>
              <a:gd name="connsiteY3" fmla="*/ 201991 h 659724"/>
              <a:gd name="connsiteX4" fmla="*/ 1264920 w 2788920"/>
              <a:gd name="connsiteY4" fmla="*/ 19111 h 659724"/>
              <a:gd name="connsiteX5" fmla="*/ 1417320 w 2788920"/>
              <a:gd name="connsiteY5" fmla="*/ 57211 h 659724"/>
              <a:gd name="connsiteX6" fmla="*/ 1360646 w 2788920"/>
              <a:gd name="connsiteY6" fmla="*/ 204372 h 659724"/>
              <a:gd name="connsiteX7" fmla="*/ 1442561 w 2788920"/>
              <a:gd name="connsiteY7" fmla="*/ 628711 h 659724"/>
              <a:gd name="connsiteX8" fmla="*/ 1554480 w 2788920"/>
              <a:gd name="connsiteY8" fmla="*/ 255331 h 659724"/>
              <a:gd name="connsiteX9" fmla="*/ 1623060 w 2788920"/>
              <a:gd name="connsiteY9" fmla="*/ 643951 h 659724"/>
              <a:gd name="connsiteX10" fmla="*/ 2788920 w 2788920"/>
              <a:gd name="connsiteY10" fmla="*/ 613471 h 659724"/>
              <a:gd name="connsiteX0" fmla="*/ 0 w 2788920"/>
              <a:gd name="connsiteY0" fmla="*/ 613924 h 652557"/>
              <a:gd name="connsiteX1" fmla="*/ 975360 w 2788920"/>
              <a:gd name="connsiteY1" fmla="*/ 652024 h 652557"/>
              <a:gd name="connsiteX2" fmla="*/ 1371600 w 2788920"/>
              <a:gd name="connsiteY2" fmla="*/ 629164 h 652557"/>
              <a:gd name="connsiteX3" fmla="*/ 1318260 w 2788920"/>
              <a:gd name="connsiteY3" fmla="*/ 194824 h 652557"/>
              <a:gd name="connsiteX4" fmla="*/ 1264920 w 2788920"/>
              <a:gd name="connsiteY4" fmla="*/ 11944 h 652557"/>
              <a:gd name="connsiteX5" fmla="*/ 1417320 w 2788920"/>
              <a:gd name="connsiteY5" fmla="*/ 50044 h 652557"/>
              <a:gd name="connsiteX6" fmla="*/ 1360646 w 2788920"/>
              <a:gd name="connsiteY6" fmla="*/ 197205 h 652557"/>
              <a:gd name="connsiteX7" fmla="*/ 1442561 w 2788920"/>
              <a:gd name="connsiteY7" fmla="*/ 621544 h 652557"/>
              <a:gd name="connsiteX8" fmla="*/ 1554480 w 2788920"/>
              <a:gd name="connsiteY8" fmla="*/ 248164 h 652557"/>
              <a:gd name="connsiteX9" fmla="*/ 1623060 w 2788920"/>
              <a:gd name="connsiteY9" fmla="*/ 636784 h 652557"/>
              <a:gd name="connsiteX10" fmla="*/ 2788920 w 2788920"/>
              <a:gd name="connsiteY10" fmla="*/ 606304 h 652557"/>
              <a:gd name="connsiteX0" fmla="*/ 0 w 2788920"/>
              <a:gd name="connsiteY0" fmla="*/ 613924 h 652557"/>
              <a:gd name="connsiteX1" fmla="*/ 975360 w 2788920"/>
              <a:gd name="connsiteY1" fmla="*/ 652024 h 652557"/>
              <a:gd name="connsiteX2" fmla="*/ 1371600 w 2788920"/>
              <a:gd name="connsiteY2" fmla="*/ 629164 h 652557"/>
              <a:gd name="connsiteX3" fmla="*/ 1318260 w 2788920"/>
              <a:gd name="connsiteY3" fmla="*/ 194824 h 652557"/>
              <a:gd name="connsiteX4" fmla="*/ 1264920 w 2788920"/>
              <a:gd name="connsiteY4" fmla="*/ 11944 h 652557"/>
              <a:gd name="connsiteX5" fmla="*/ 1417320 w 2788920"/>
              <a:gd name="connsiteY5" fmla="*/ 50044 h 652557"/>
              <a:gd name="connsiteX6" fmla="*/ 1360646 w 2788920"/>
              <a:gd name="connsiteY6" fmla="*/ 197205 h 652557"/>
              <a:gd name="connsiteX7" fmla="*/ 1442561 w 2788920"/>
              <a:gd name="connsiteY7" fmla="*/ 621544 h 652557"/>
              <a:gd name="connsiteX8" fmla="*/ 1554480 w 2788920"/>
              <a:gd name="connsiteY8" fmla="*/ 248164 h 652557"/>
              <a:gd name="connsiteX9" fmla="*/ 1623060 w 2788920"/>
              <a:gd name="connsiteY9" fmla="*/ 636784 h 652557"/>
              <a:gd name="connsiteX10" fmla="*/ 2788920 w 2788920"/>
              <a:gd name="connsiteY10" fmla="*/ 606304 h 652557"/>
              <a:gd name="connsiteX0" fmla="*/ 0 w 2788920"/>
              <a:gd name="connsiteY0" fmla="*/ 613924 h 652557"/>
              <a:gd name="connsiteX1" fmla="*/ 975360 w 2788920"/>
              <a:gd name="connsiteY1" fmla="*/ 652024 h 652557"/>
              <a:gd name="connsiteX2" fmla="*/ 1371600 w 2788920"/>
              <a:gd name="connsiteY2" fmla="*/ 629164 h 652557"/>
              <a:gd name="connsiteX3" fmla="*/ 1318260 w 2788920"/>
              <a:gd name="connsiteY3" fmla="*/ 194824 h 652557"/>
              <a:gd name="connsiteX4" fmla="*/ 1264920 w 2788920"/>
              <a:gd name="connsiteY4" fmla="*/ 11944 h 652557"/>
              <a:gd name="connsiteX5" fmla="*/ 1417320 w 2788920"/>
              <a:gd name="connsiteY5" fmla="*/ 50044 h 652557"/>
              <a:gd name="connsiteX6" fmla="*/ 1360646 w 2788920"/>
              <a:gd name="connsiteY6" fmla="*/ 197205 h 652557"/>
              <a:gd name="connsiteX7" fmla="*/ 1442561 w 2788920"/>
              <a:gd name="connsiteY7" fmla="*/ 621544 h 652557"/>
              <a:gd name="connsiteX8" fmla="*/ 1554480 w 2788920"/>
              <a:gd name="connsiteY8" fmla="*/ 248164 h 652557"/>
              <a:gd name="connsiteX9" fmla="*/ 1623060 w 2788920"/>
              <a:gd name="connsiteY9" fmla="*/ 636784 h 652557"/>
              <a:gd name="connsiteX10" fmla="*/ 2788920 w 2788920"/>
              <a:gd name="connsiteY10" fmla="*/ 606304 h 652557"/>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554480 w 2788920"/>
              <a:gd name="connsiteY8" fmla="*/ 255571 h 659964"/>
              <a:gd name="connsiteX9" fmla="*/ 1623060 w 2788920"/>
              <a:gd name="connsiteY9" fmla="*/ 644191 h 659964"/>
              <a:gd name="connsiteX10" fmla="*/ 2788920 w 2788920"/>
              <a:gd name="connsiteY10"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554480 w 2788920"/>
              <a:gd name="connsiteY8" fmla="*/ 255571 h 659964"/>
              <a:gd name="connsiteX9" fmla="*/ 1623060 w 2788920"/>
              <a:gd name="connsiteY9" fmla="*/ 644191 h 659964"/>
              <a:gd name="connsiteX10" fmla="*/ 2788920 w 2788920"/>
              <a:gd name="connsiteY10"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623060 w 2788920"/>
              <a:gd name="connsiteY10" fmla="*/ 644191 h 659964"/>
              <a:gd name="connsiteX11" fmla="*/ 2788920 w 2788920"/>
              <a:gd name="connsiteY11"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623060 w 2788920"/>
              <a:gd name="connsiteY10" fmla="*/ 644191 h 659964"/>
              <a:gd name="connsiteX11" fmla="*/ 2788920 w 2788920"/>
              <a:gd name="connsiteY11"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48289 w 2788920"/>
              <a:gd name="connsiteY10" fmla="*/ 386539 h 659964"/>
              <a:gd name="connsiteX11" fmla="*/ 1623060 w 2788920"/>
              <a:gd name="connsiteY11" fmla="*/ 644191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48289 w 2788920"/>
              <a:gd name="connsiteY10" fmla="*/ 386539 h 659964"/>
              <a:gd name="connsiteX11" fmla="*/ 1623060 w 2788920"/>
              <a:gd name="connsiteY11" fmla="*/ 644191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48289 w 2788920"/>
              <a:gd name="connsiteY10" fmla="*/ 386539 h 659964"/>
              <a:gd name="connsiteX11" fmla="*/ 1515904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48289 w 2788920"/>
              <a:gd name="connsiteY10" fmla="*/ 386539 h 659964"/>
              <a:gd name="connsiteX11" fmla="*/ 1515904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48289 w 2788920"/>
              <a:gd name="connsiteY10" fmla="*/ 386539 h 659964"/>
              <a:gd name="connsiteX11" fmla="*/ 1468279 w 2788920"/>
              <a:gd name="connsiteY11" fmla="*/ 627522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48289 w 2788920"/>
              <a:gd name="connsiteY10" fmla="*/ 386539 h 659964"/>
              <a:gd name="connsiteX11" fmla="*/ 1468279 w 2788920"/>
              <a:gd name="connsiteY11" fmla="*/ 627522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48289 w 2788920"/>
              <a:gd name="connsiteY10" fmla="*/ 386539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48289 w 2788920"/>
              <a:gd name="connsiteY10" fmla="*/ 386539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48289 w 2788920"/>
              <a:gd name="connsiteY10" fmla="*/ 386539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54480 w 2788920"/>
              <a:gd name="connsiteY9" fmla="*/ 255571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54480 w 2788920"/>
              <a:gd name="connsiteY9" fmla="*/ 255571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54480 w 2788920"/>
              <a:gd name="connsiteY9" fmla="*/ 255571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54480 w 2788920"/>
              <a:gd name="connsiteY9" fmla="*/ 255571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54480 w 2788920"/>
              <a:gd name="connsiteY9" fmla="*/ 255571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02092 w 2788920"/>
              <a:gd name="connsiteY9" fmla="*/ 241284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02092 w 2788920"/>
              <a:gd name="connsiteY9" fmla="*/ 241284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09236 w 2788920"/>
              <a:gd name="connsiteY9" fmla="*/ 257953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09236 w 2788920"/>
              <a:gd name="connsiteY9" fmla="*/ 257953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09236 w 2788920"/>
              <a:gd name="connsiteY9" fmla="*/ 257953 h 659964"/>
              <a:gd name="connsiteX10" fmla="*/ 1510189 w 2788920"/>
              <a:gd name="connsiteY10" fmla="*/ 403208 h 659964"/>
              <a:gd name="connsiteX11" fmla="*/ 1458755 w 2788920"/>
              <a:gd name="connsiteY11" fmla="*/ 637047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09236 w 2788920"/>
              <a:gd name="connsiteY9" fmla="*/ 257953 h 659964"/>
              <a:gd name="connsiteX10" fmla="*/ 1510189 w 2788920"/>
              <a:gd name="connsiteY10" fmla="*/ 403208 h 659964"/>
              <a:gd name="connsiteX11" fmla="*/ 1458755 w 2788920"/>
              <a:gd name="connsiteY11" fmla="*/ 637047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09236 w 2788920"/>
              <a:gd name="connsiteY9" fmla="*/ 257953 h 659964"/>
              <a:gd name="connsiteX10" fmla="*/ 1510189 w 2788920"/>
              <a:gd name="connsiteY10" fmla="*/ 403208 h 659964"/>
              <a:gd name="connsiteX11" fmla="*/ 1458755 w 2788920"/>
              <a:gd name="connsiteY11" fmla="*/ 637047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09236 w 2788920"/>
              <a:gd name="connsiteY9" fmla="*/ 257953 h 659964"/>
              <a:gd name="connsiteX10" fmla="*/ 1510189 w 2788920"/>
              <a:gd name="connsiteY10" fmla="*/ 403208 h 659964"/>
              <a:gd name="connsiteX11" fmla="*/ 1458755 w 2788920"/>
              <a:gd name="connsiteY11" fmla="*/ 637047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81614 w 2788920"/>
              <a:gd name="connsiteY8" fmla="*/ 405588 h 659964"/>
              <a:gd name="connsiteX9" fmla="*/ 1509236 w 2788920"/>
              <a:gd name="connsiteY9" fmla="*/ 257953 h 659964"/>
              <a:gd name="connsiteX10" fmla="*/ 1510189 w 2788920"/>
              <a:gd name="connsiteY10" fmla="*/ 403208 h 659964"/>
              <a:gd name="connsiteX11" fmla="*/ 1458755 w 2788920"/>
              <a:gd name="connsiteY11" fmla="*/ 637047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81614 w 2788920"/>
              <a:gd name="connsiteY8" fmla="*/ 405588 h 659964"/>
              <a:gd name="connsiteX9" fmla="*/ 1509236 w 2788920"/>
              <a:gd name="connsiteY9" fmla="*/ 257953 h 659964"/>
              <a:gd name="connsiteX10" fmla="*/ 1510189 w 2788920"/>
              <a:gd name="connsiteY10" fmla="*/ 403208 h 659964"/>
              <a:gd name="connsiteX11" fmla="*/ 1458755 w 2788920"/>
              <a:gd name="connsiteY11" fmla="*/ 637047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81614 w 2788920"/>
              <a:gd name="connsiteY8" fmla="*/ 405588 h 659964"/>
              <a:gd name="connsiteX9" fmla="*/ 1509236 w 2788920"/>
              <a:gd name="connsiteY9" fmla="*/ 257953 h 659964"/>
              <a:gd name="connsiteX10" fmla="*/ 1510189 w 2788920"/>
              <a:gd name="connsiteY10" fmla="*/ 403208 h 659964"/>
              <a:gd name="connsiteX11" fmla="*/ 1458755 w 2788920"/>
              <a:gd name="connsiteY11" fmla="*/ 637047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81614 w 2788920"/>
              <a:gd name="connsiteY8" fmla="*/ 405588 h 659964"/>
              <a:gd name="connsiteX9" fmla="*/ 1509236 w 2788920"/>
              <a:gd name="connsiteY9" fmla="*/ 257953 h 659964"/>
              <a:gd name="connsiteX10" fmla="*/ 1510189 w 2788920"/>
              <a:gd name="connsiteY10" fmla="*/ 403208 h 659964"/>
              <a:gd name="connsiteX11" fmla="*/ 1458755 w 2788920"/>
              <a:gd name="connsiteY11" fmla="*/ 637047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81614 w 2788920"/>
              <a:gd name="connsiteY8" fmla="*/ 405588 h 659964"/>
              <a:gd name="connsiteX9" fmla="*/ 1509236 w 2788920"/>
              <a:gd name="connsiteY9" fmla="*/ 257953 h 659964"/>
              <a:gd name="connsiteX10" fmla="*/ 1510189 w 2788920"/>
              <a:gd name="connsiteY10" fmla="*/ 403208 h 659964"/>
              <a:gd name="connsiteX11" fmla="*/ 1458755 w 2788920"/>
              <a:gd name="connsiteY11" fmla="*/ 637047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81614 w 2788920"/>
              <a:gd name="connsiteY8" fmla="*/ 405588 h 659964"/>
              <a:gd name="connsiteX9" fmla="*/ 1509236 w 2788920"/>
              <a:gd name="connsiteY9" fmla="*/ 257953 h 659964"/>
              <a:gd name="connsiteX10" fmla="*/ 1510189 w 2788920"/>
              <a:gd name="connsiteY10" fmla="*/ 403208 h 659964"/>
              <a:gd name="connsiteX11" fmla="*/ 1458755 w 2788920"/>
              <a:gd name="connsiteY11" fmla="*/ 637047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81614 w 2788920"/>
              <a:gd name="connsiteY8" fmla="*/ 405588 h 659964"/>
              <a:gd name="connsiteX9" fmla="*/ 1509236 w 2788920"/>
              <a:gd name="connsiteY9" fmla="*/ 257953 h 659964"/>
              <a:gd name="connsiteX10" fmla="*/ 1510189 w 2788920"/>
              <a:gd name="connsiteY10" fmla="*/ 403208 h 659964"/>
              <a:gd name="connsiteX11" fmla="*/ 1458755 w 2788920"/>
              <a:gd name="connsiteY11" fmla="*/ 637047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509236 w 2788920"/>
              <a:gd name="connsiteY8" fmla="*/ 257953 h 659964"/>
              <a:gd name="connsiteX9" fmla="*/ 1510189 w 2788920"/>
              <a:gd name="connsiteY9" fmla="*/ 403208 h 659964"/>
              <a:gd name="connsiteX10" fmla="*/ 1458755 w 2788920"/>
              <a:gd name="connsiteY10" fmla="*/ 637047 h 659964"/>
              <a:gd name="connsiteX11" fmla="*/ 2788920 w 2788920"/>
              <a:gd name="connsiteY11"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509236 w 2788920"/>
              <a:gd name="connsiteY8" fmla="*/ 257953 h 659964"/>
              <a:gd name="connsiteX9" fmla="*/ 1458755 w 2788920"/>
              <a:gd name="connsiteY9" fmla="*/ 637047 h 659964"/>
              <a:gd name="connsiteX10" fmla="*/ 2788920 w 2788920"/>
              <a:gd name="connsiteY10" fmla="*/ 613711 h 659964"/>
              <a:gd name="connsiteX0" fmla="*/ 0 w 2788920"/>
              <a:gd name="connsiteY0" fmla="*/ 621331 h 667423"/>
              <a:gd name="connsiteX1" fmla="*/ 975360 w 2788920"/>
              <a:gd name="connsiteY1" fmla="*/ 659431 h 667423"/>
              <a:gd name="connsiteX2" fmla="*/ 1371600 w 2788920"/>
              <a:gd name="connsiteY2" fmla="*/ 636571 h 667423"/>
              <a:gd name="connsiteX3" fmla="*/ 1318260 w 2788920"/>
              <a:gd name="connsiteY3" fmla="*/ 202231 h 667423"/>
              <a:gd name="connsiteX4" fmla="*/ 1264920 w 2788920"/>
              <a:gd name="connsiteY4" fmla="*/ 19351 h 667423"/>
              <a:gd name="connsiteX5" fmla="*/ 1417320 w 2788920"/>
              <a:gd name="connsiteY5" fmla="*/ 57451 h 667423"/>
              <a:gd name="connsiteX6" fmla="*/ 1360646 w 2788920"/>
              <a:gd name="connsiteY6" fmla="*/ 204612 h 667423"/>
              <a:gd name="connsiteX7" fmla="*/ 1433036 w 2788920"/>
              <a:gd name="connsiteY7" fmla="*/ 633713 h 667423"/>
              <a:gd name="connsiteX8" fmla="*/ 1458755 w 2788920"/>
              <a:gd name="connsiteY8" fmla="*/ 637047 h 667423"/>
              <a:gd name="connsiteX9" fmla="*/ 2788920 w 2788920"/>
              <a:gd name="connsiteY9" fmla="*/ 613711 h 667423"/>
              <a:gd name="connsiteX0" fmla="*/ 0 w 2788920"/>
              <a:gd name="connsiteY0" fmla="*/ 621331 h 660294"/>
              <a:gd name="connsiteX1" fmla="*/ 975360 w 2788920"/>
              <a:gd name="connsiteY1" fmla="*/ 659431 h 660294"/>
              <a:gd name="connsiteX2" fmla="*/ 1371600 w 2788920"/>
              <a:gd name="connsiteY2" fmla="*/ 636571 h 660294"/>
              <a:gd name="connsiteX3" fmla="*/ 1318260 w 2788920"/>
              <a:gd name="connsiteY3" fmla="*/ 202231 h 660294"/>
              <a:gd name="connsiteX4" fmla="*/ 1264920 w 2788920"/>
              <a:gd name="connsiteY4" fmla="*/ 19351 h 660294"/>
              <a:gd name="connsiteX5" fmla="*/ 1417320 w 2788920"/>
              <a:gd name="connsiteY5" fmla="*/ 57451 h 660294"/>
              <a:gd name="connsiteX6" fmla="*/ 1360646 w 2788920"/>
              <a:gd name="connsiteY6" fmla="*/ 204612 h 660294"/>
              <a:gd name="connsiteX7" fmla="*/ 1433036 w 2788920"/>
              <a:gd name="connsiteY7" fmla="*/ 633713 h 660294"/>
              <a:gd name="connsiteX8" fmla="*/ 2788920 w 2788920"/>
              <a:gd name="connsiteY8" fmla="*/ 613711 h 660294"/>
              <a:gd name="connsiteX0" fmla="*/ 0 w 2788920"/>
              <a:gd name="connsiteY0" fmla="*/ 617452 h 656415"/>
              <a:gd name="connsiteX1" fmla="*/ 975360 w 2788920"/>
              <a:gd name="connsiteY1" fmla="*/ 655552 h 656415"/>
              <a:gd name="connsiteX2" fmla="*/ 1371600 w 2788920"/>
              <a:gd name="connsiteY2" fmla="*/ 632692 h 656415"/>
              <a:gd name="connsiteX3" fmla="*/ 1318260 w 2788920"/>
              <a:gd name="connsiteY3" fmla="*/ 198352 h 656415"/>
              <a:gd name="connsiteX4" fmla="*/ 1264920 w 2788920"/>
              <a:gd name="connsiteY4" fmla="*/ 15472 h 656415"/>
              <a:gd name="connsiteX5" fmla="*/ 1417320 w 2788920"/>
              <a:gd name="connsiteY5" fmla="*/ 53572 h 656415"/>
              <a:gd name="connsiteX6" fmla="*/ 1440609 w 2788920"/>
              <a:gd name="connsiteY6" fmla="*/ 191850 h 656415"/>
              <a:gd name="connsiteX7" fmla="*/ 1433036 w 2788920"/>
              <a:gd name="connsiteY7" fmla="*/ 629834 h 656415"/>
              <a:gd name="connsiteX8" fmla="*/ 2788920 w 2788920"/>
              <a:gd name="connsiteY8" fmla="*/ 609832 h 656415"/>
              <a:gd name="connsiteX0" fmla="*/ 0 w 2788920"/>
              <a:gd name="connsiteY0" fmla="*/ 610141 h 649104"/>
              <a:gd name="connsiteX1" fmla="*/ 975360 w 2788920"/>
              <a:gd name="connsiteY1" fmla="*/ 648241 h 649104"/>
              <a:gd name="connsiteX2" fmla="*/ 1371600 w 2788920"/>
              <a:gd name="connsiteY2" fmla="*/ 625381 h 649104"/>
              <a:gd name="connsiteX3" fmla="*/ 1413031 w 2788920"/>
              <a:gd name="connsiteY3" fmla="*/ 188078 h 649104"/>
              <a:gd name="connsiteX4" fmla="*/ 1264920 w 2788920"/>
              <a:gd name="connsiteY4" fmla="*/ 8161 h 649104"/>
              <a:gd name="connsiteX5" fmla="*/ 1417320 w 2788920"/>
              <a:gd name="connsiteY5" fmla="*/ 46261 h 649104"/>
              <a:gd name="connsiteX6" fmla="*/ 1440609 w 2788920"/>
              <a:gd name="connsiteY6" fmla="*/ 184539 h 649104"/>
              <a:gd name="connsiteX7" fmla="*/ 1433036 w 2788920"/>
              <a:gd name="connsiteY7" fmla="*/ 622523 h 649104"/>
              <a:gd name="connsiteX8" fmla="*/ 2788920 w 2788920"/>
              <a:gd name="connsiteY8" fmla="*/ 602521 h 649104"/>
              <a:gd name="connsiteX0" fmla="*/ 0 w 2788920"/>
              <a:gd name="connsiteY0" fmla="*/ 610141 h 649104"/>
              <a:gd name="connsiteX1" fmla="*/ 975360 w 2788920"/>
              <a:gd name="connsiteY1" fmla="*/ 648241 h 649104"/>
              <a:gd name="connsiteX2" fmla="*/ 1371600 w 2788920"/>
              <a:gd name="connsiteY2" fmla="*/ 625381 h 649104"/>
              <a:gd name="connsiteX3" fmla="*/ 1413031 w 2788920"/>
              <a:gd name="connsiteY3" fmla="*/ 188078 h 649104"/>
              <a:gd name="connsiteX4" fmla="*/ 1264920 w 2788920"/>
              <a:gd name="connsiteY4" fmla="*/ 8161 h 649104"/>
              <a:gd name="connsiteX5" fmla="*/ 1417320 w 2788920"/>
              <a:gd name="connsiteY5" fmla="*/ 46261 h 649104"/>
              <a:gd name="connsiteX6" fmla="*/ 1440609 w 2788920"/>
              <a:gd name="connsiteY6" fmla="*/ 184539 h 649104"/>
              <a:gd name="connsiteX7" fmla="*/ 1433036 w 2788920"/>
              <a:gd name="connsiteY7" fmla="*/ 622523 h 649104"/>
              <a:gd name="connsiteX8" fmla="*/ 2788920 w 2788920"/>
              <a:gd name="connsiteY8" fmla="*/ 602521 h 649104"/>
              <a:gd name="connsiteX0" fmla="*/ 0 w 2788920"/>
              <a:gd name="connsiteY0" fmla="*/ 610141 h 649104"/>
              <a:gd name="connsiteX1" fmla="*/ 975360 w 2788920"/>
              <a:gd name="connsiteY1" fmla="*/ 648241 h 649104"/>
              <a:gd name="connsiteX2" fmla="*/ 1371600 w 2788920"/>
              <a:gd name="connsiteY2" fmla="*/ 625381 h 649104"/>
              <a:gd name="connsiteX3" fmla="*/ 1392300 w 2788920"/>
              <a:gd name="connsiteY3" fmla="*/ 188079 h 649104"/>
              <a:gd name="connsiteX4" fmla="*/ 1264920 w 2788920"/>
              <a:gd name="connsiteY4" fmla="*/ 8161 h 649104"/>
              <a:gd name="connsiteX5" fmla="*/ 1417320 w 2788920"/>
              <a:gd name="connsiteY5" fmla="*/ 46261 h 649104"/>
              <a:gd name="connsiteX6" fmla="*/ 1440609 w 2788920"/>
              <a:gd name="connsiteY6" fmla="*/ 184539 h 649104"/>
              <a:gd name="connsiteX7" fmla="*/ 1433036 w 2788920"/>
              <a:gd name="connsiteY7" fmla="*/ 622523 h 649104"/>
              <a:gd name="connsiteX8" fmla="*/ 2788920 w 2788920"/>
              <a:gd name="connsiteY8" fmla="*/ 602521 h 649104"/>
              <a:gd name="connsiteX0" fmla="*/ 0 w 2788920"/>
              <a:gd name="connsiteY0" fmla="*/ 610346 h 649309"/>
              <a:gd name="connsiteX1" fmla="*/ 975360 w 2788920"/>
              <a:gd name="connsiteY1" fmla="*/ 648446 h 649309"/>
              <a:gd name="connsiteX2" fmla="*/ 1371600 w 2788920"/>
              <a:gd name="connsiteY2" fmla="*/ 625586 h 649309"/>
              <a:gd name="connsiteX3" fmla="*/ 1380453 w 2788920"/>
              <a:gd name="connsiteY3" fmla="*/ 191245 h 649309"/>
              <a:gd name="connsiteX4" fmla="*/ 1264920 w 2788920"/>
              <a:gd name="connsiteY4" fmla="*/ 8366 h 649309"/>
              <a:gd name="connsiteX5" fmla="*/ 1417320 w 2788920"/>
              <a:gd name="connsiteY5" fmla="*/ 46466 h 649309"/>
              <a:gd name="connsiteX6" fmla="*/ 1440609 w 2788920"/>
              <a:gd name="connsiteY6" fmla="*/ 184744 h 649309"/>
              <a:gd name="connsiteX7" fmla="*/ 1433036 w 2788920"/>
              <a:gd name="connsiteY7" fmla="*/ 622728 h 649309"/>
              <a:gd name="connsiteX8" fmla="*/ 2788920 w 2788920"/>
              <a:gd name="connsiteY8" fmla="*/ 602726 h 649309"/>
              <a:gd name="connsiteX0" fmla="*/ 0 w 2788920"/>
              <a:gd name="connsiteY0" fmla="*/ 610346 h 649309"/>
              <a:gd name="connsiteX1" fmla="*/ 975360 w 2788920"/>
              <a:gd name="connsiteY1" fmla="*/ 648446 h 649309"/>
              <a:gd name="connsiteX2" fmla="*/ 1371600 w 2788920"/>
              <a:gd name="connsiteY2" fmla="*/ 625586 h 649309"/>
              <a:gd name="connsiteX3" fmla="*/ 1380453 w 2788920"/>
              <a:gd name="connsiteY3" fmla="*/ 191245 h 649309"/>
              <a:gd name="connsiteX4" fmla="*/ 1264920 w 2788920"/>
              <a:gd name="connsiteY4" fmla="*/ 8366 h 649309"/>
              <a:gd name="connsiteX5" fmla="*/ 1417320 w 2788920"/>
              <a:gd name="connsiteY5" fmla="*/ 46466 h 649309"/>
              <a:gd name="connsiteX6" fmla="*/ 1440609 w 2788920"/>
              <a:gd name="connsiteY6" fmla="*/ 184744 h 649309"/>
              <a:gd name="connsiteX7" fmla="*/ 1433036 w 2788920"/>
              <a:gd name="connsiteY7" fmla="*/ 622728 h 649309"/>
              <a:gd name="connsiteX8" fmla="*/ 2788920 w 2788920"/>
              <a:gd name="connsiteY8" fmla="*/ 602726 h 649309"/>
              <a:gd name="connsiteX0" fmla="*/ 0 w 2788920"/>
              <a:gd name="connsiteY0" fmla="*/ 610346 h 649309"/>
              <a:gd name="connsiteX1" fmla="*/ 975360 w 2788920"/>
              <a:gd name="connsiteY1" fmla="*/ 648446 h 649309"/>
              <a:gd name="connsiteX2" fmla="*/ 1371600 w 2788920"/>
              <a:gd name="connsiteY2" fmla="*/ 625586 h 649309"/>
              <a:gd name="connsiteX3" fmla="*/ 1380453 w 2788920"/>
              <a:gd name="connsiteY3" fmla="*/ 191245 h 649309"/>
              <a:gd name="connsiteX4" fmla="*/ 1264920 w 2788920"/>
              <a:gd name="connsiteY4" fmla="*/ 8366 h 649309"/>
              <a:gd name="connsiteX5" fmla="*/ 1417320 w 2788920"/>
              <a:gd name="connsiteY5" fmla="*/ 46466 h 649309"/>
              <a:gd name="connsiteX6" fmla="*/ 1425800 w 2788920"/>
              <a:gd name="connsiteY6" fmla="*/ 184744 h 649309"/>
              <a:gd name="connsiteX7" fmla="*/ 1433036 w 2788920"/>
              <a:gd name="connsiteY7" fmla="*/ 622728 h 649309"/>
              <a:gd name="connsiteX8" fmla="*/ 2788920 w 2788920"/>
              <a:gd name="connsiteY8" fmla="*/ 602726 h 649309"/>
              <a:gd name="connsiteX0" fmla="*/ 0 w 2788920"/>
              <a:gd name="connsiteY0" fmla="*/ 610346 h 649309"/>
              <a:gd name="connsiteX1" fmla="*/ 975360 w 2788920"/>
              <a:gd name="connsiteY1" fmla="*/ 648446 h 649309"/>
              <a:gd name="connsiteX2" fmla="*/ 1371600 w 2788920"/>
              <a:gd name="connsiteY2" fmla="*/ 625586 h 649309"/>
              <a:gd name="connsiteX3" fmla="*/ 1380453 w 2788920"/>
              <a:gd name="connsiteY3" fmla="*/ 191245 h 649309"/>
              <a:gd name="connsiteX4" fmla="*/ 1264920 w 2788920"/>
              <a:gd name="connsiteY4" fmla="*/ 8366 h 649309"/>
              <a:gd name="connsiteX5" fmla="*/ 1417320 w 2788920"/>
              <a:gd name="connsiteY5" fmla="*/ 46466 h 649309"/>
              <a:gd name="connsiteX6" fmla="*/ 1425800 w 2788920"/>
              <a:gd name="connsiteY6" fmla="*/ 184744 h 649309"/>
              <a:gd name="connsiteX7" fmla="*/ 1433036 w 2788920"/>
              <a:gd name="connsiteY7" fmla="*/ 622728 h 649309"/>
              <a:gd name="connsiteX8" fmla="*/ 2788920 w 2788920"/>
              <a:gd name="connsiteY8" fmla="*/ 602726 h 649309"/>
              <a:gd name="connsiteX0" fmla="*/ 0 w 2788920"/>
              <a:gd name="connsiteY0" fmla="*/ 610346 h 649309"/>
              <a:gd name="connsiteX1" fmla="*/ 975360 w 2788920"/>
              <a:gd name="connsiteY1" fmla="*/ 648446 h 649309"/>
              <a:gd name="connsiteX2" fmla="*/ 1371600 w 2788920"/>
              <a:gd name="connsiteY2" fmla="*/ 625586 h 649309"/>
              <a:gd name="connsiteX3" fmla="*/ 1380453 w 2788920"/>
              <a:gd name="connsiteY3" fmla="*/ 191245 h 649309"/>
              <a:gd name="connsiteX4" fmla="*/ 1264920 w 2788920"/>
              <a:gd name="connsiteY4" fmla="*/ 8366 h 649309"/>
              <a:gd name="connsiteX5" fmla="*/ 1417320 w 2788920"/>
              <a:gd name="connsiteY5" fmla="*/ 46466 h 649309"/>
              <a:gd name="connsiteX6" fmla="*/ 1425800 w 2788920"/>
              <a:gd name="connsiteY6" fmla="*/ 184744 h 649309"/>
              <a:gd name="connsiteX7" fmla="*/ 1433036 w 2788920"/>
              <a:gd name="connsiteY7" fmla="*/ 622728 h 649309"/>
              <a:gd name="connsiteX8" fmla="*/ 2788920 w 2788920"/>
              <a:gd name="connsiteY8" fmla="*/ 602726 h 649309"/>
              <a:gd name="connsiteX0" fmla="*/ 0 w 2788920"/>
              <a:gd name="connsiteY0" fmla="*/ 563880 h 602843"/>
              <a:gd name="connsiteX1" fmla="*/ 975360 w 2788920"/>
              <a:gd name="connsiteY1" fmla="*/ 601980 h 602843"/>
              <a:gd name="connsiteX2" fmla="*/ 1371600 w 2788920"/>
              <a:gd name="connsiteY2" fmla="*/ 579120 h 602843"/>
              <a:gd name="connsiteX3" fmla="*/ 1380453 w 2788920"/>
              <a:gd name="connsiteY3" fmla="*/ 144779 h 602843"/>
              <a:gd name="connsiteX4" fmla="*/ 1417320 w 2788920"/>
              <a:gd name="connsiteY4" fmla="*/ 0 h 602843"/>
              <a:gd name="connsiteX5" fmla="*/ 1425800 w 2788920"/>
              <a:gd name="connsiteY5" fmla="*/ 138278 h 602843"/>
              <a:gd name="connsiteX6" fmla="*/ 1433036 w 2788920"/>
              <a:gd name="connsiteY6" fmla="*/ 576262 h 602843"/>
              <a:gd name="connsiteX7" fmla="*/ 2788920 w 2788920"/>
              <a:gd name="connsiteY7" fmla="*/ 556260 h 602843"/>
              <a:gd name="connsiteX0" fmla="*/ 0 w 2788920"/>
              <a:gd name="connsiteY0" fmla="*/ 552034 h 590997"/>
              <a:gd name="connsiteX1" fmla="*/ 975360 w 2788920"/>
              <a:gd name="connsiteY1" fmla="*/ 590134 h 590997"/>
              <a:gd name="connsiteX2" fmla="*/ 1371600 w 2788920"/>
              <a:gd name="connsiteY2" fmla="*/ 567274 h 590997"/>
              <a:gd name="connsiteX3" fmla="*/ 1380453 w 2788920"/>
              <a:gd name="connsiteY3" fmla="*/ 132933 h 590997"/>
              <a:gd name="connsiteX4" fmla="*/ 1396589 w 2788920"/>
              <a:gd name="connsiteY4" fmla="*/ 0 h 590997"/>
              <a:gd name="connsiteX5" fmla="*/ 1425800 w 2788920"/>
              <a:gd name="connsiteY5" fmla="*/ 126432 h 590997"/>
              <a:gd name="connsiteX6" fmla="*/ 1433036 w 2788920"/>
              <a:gd name="connsiteY6" fmla="*/ 564416 h 590997"/>
              <a:gd name="connsiteX7" fmla="*/ 2788920 w 2788920"/>
              <a:gd name="connsiteY7" fmla="*/ 544414 h 590997"/>
              <a:gd name="connsiteX0" fmla="*/ 0 w 2788920"/>
              <a:gd name="connsiteY0" fmla="*/ 559100 h 598063"/>
              <a:gd name="connsiteX1" fmla="*/ 975360 w 2788920"/>
              <a:gd name="connsiteY1" fmla="*/ 597200 h 598063"/>
              <a:gd name="connsiteX2" fmla="*/ 1371600 w 2788920"/>
              <a:gd name="connsiteY2" fmla="*/ 574340 h 598063"/>
              <a:gd name="connsiteX3" fmla="*/ 1380453 w 2788920"/>
              <a:gd name="connsiteY3" fmla="*/ 139999 h 598063"/>
              <a:gd name="connsiteX4" fmla="*/ 1396589 w 2788920"/>
              <a:gd name="connsiteY4" fmla="*/ 7066 h 598063"/>
              <a:gd name="connsiteX5" fmla="*/ 1425800 w 2788920"/>
              <a:gd name="connsiteY5" fmla="*/ 133498 h 598063"/>
              <a:gd name="connsiteX6" fmla="*/ 1433036 w 2788920"/>
              <a:gd name="connsiteY6" fmla="*/ 571482 h 598063"/>
              <a:gd name="connsiteX7" fmla="*/ 2788920 w 2788920"/>
              <a:gd name="connsiteY7" fmla="*/ 551480 h 598063"/>
              <a:gd name="connsiteX0" fmla="*/ 0 w 2788920"/>
              <a:gd name="connsiteY0" fmla="*/ 552993 h 591956"/>
              <a:gd name="connsiteX1" fmla="*/ 975360 w 2788920"/>
              <a:gd name="connsiteY1" fmla="*/ 591093 h 591956"/>
              <a:gd name="connsiteX2" fmla="*/ 1371600 w 2788920"/>
              <a:gd name="connsiteY2" fmla="*/ 568233 h 591956"/>
              <a:gd name="connsiteX3" fmla="*/ 1380453 w 2788920"/>
              <a:gd name="connsiteY3" fmla="*/ 133892 h 591956"/>
              <a:gd name="connsiteX4" fmla="*/ 1396589 w 2788920"/>
              <a:gd name="connsiteY4" fmla="*/ 959 h 591956"/>
              <a:gd name="connsiteX5" fmla="*/ 1425800 w 2788920"/>
              <a:gd name="connsiteY5" fmla="*/ 127391 h 591956"/>
              <a:gd name="connsiteX6" fmla="*/ 1433036 w 2788920"/>
              <a:gd name="connsiteY6" fmla="*/ 565375 h 591956"/>
              <a:gd name="connsiteX7" fmla="*/ 2788920 w 2788920"/>
              <a:gd name="connsiteY7" fmla="*/ 545373 h 591956"/>
              <a:gd name="connsiteX0" fmla="*/ 0 w 2788920"/>
              <a:gd name="connsiteY0" fmla="*/ 552112 h 591075"/>
              <a:gd name="connsiteX1" fmla="*/ 975360 w 2788920"/>
              <a:gd name="connsiteY1" fmla="*/ 590212 h 591075"/>
              <a:gd name="connsiteX2" fmla="*/ 1371600 w 2788920"/>
              <a:gd name="connsiteY2" fmla="*/ 567352 h 591075"/>
              <a:gd name="connsiteX3" fmla="*/ 1380453 w 2788920"/>
              <a:gd name="connsiteY3" fmla="*/ 133011 h 591075"/>
              <a:gd name="connsiteX4" fmla="*/ 1396589 w 2788920"/>
              <a:gd name="connsiteY4" fmla="*/ 78 h 591075"/>
              <a:gd name="connsiteX5" fmla="*/ 1425800 w 2788920"/>
              <a:gd name="connsiteY5" fmla="*/ 126510 h 591075"/>
              <a:gd name="connsiteX6" fmla="*/ 1433036 w 2788920"/>
              <a:gd name="connsiteY6" fmla="*/ 564494 h 591075"/>
              <a:gd name="connsiteX7" fmla="*/ 2788920 w 2788920"/>
              <a:gd name="connsiteY7" fmla="*/ 544492 h 591075"/>
              <a:gd name="connsiteX0" fmla="*/ 0 w 2788920"/>
              <a:gd name="connsiteY0" fmla="*/ 552993 h 591956"/>
              <a:gd name="connsiteX1" fmla="*/ 975360 w 2788920"/>
              <a:gd name="connsiteY1" fmla="*/ 591093 h 591956"/>
              <a:gd name="connsiteX2" fmla="*/ 1371600 w 2788920"/>
              <a:gd name="connsiteY2" fmla="*/ 568233 h 591956"/>
              <a:gd name="connsiteX3" fmla="*/ 1380453 w 2788920"/>
              <a:gd name="connsiteY3" fmla="*/ 133892 h 591956"/>
              <a:gd name="connsiteX4" fmla="*/ 1396589 w 2788920"/>
              <a:gd name="connsiteY4" fmla="*/ 959 h 591956"/>
              <a:gd name="connsiteX5" fmla="*/ 1425800 w 2788920"/>
              <a:gd name="connsiteY5" fmla="*/ 127391 h 591956"/>
              <a:gd name="connsiteX6" fmla="*/ 1433036 w 2788920"/>
              <a:gd name="connsiteY6" fmla="*/ 565375 h 591956"/>
              <a:gd name="connsiteX7" fmla="*/ 2788920 w 2788920"/>
              <a:gd name="connsiteY7" fmla="*/ 545373 h 591956"/>
              <a:gd name="connsiteX0" fmla="*/ 0 w 2788920"/>
              <a:gd name="connsiteY0" fmla="*/ 552112 h 591075"/>
              <a:gd name="connsiteX1" fmla="*/ 975360 w 2788920"/>
              <a:gd name="connsiteY1" fmla="*/ 590212 h 591075"/>
              <a:gd name="connsiteX2" fmla="*/ 1371600 w 2788920"/>
              <a:gd name="connsiteY2" fmla="*/ 567352 h 591075"/>
              <a:gd name="connsiteX3" fmla="*/ 1380453 w 2788920"/>
              <a:gd name="connsiteY3" fmla="*/ 133011 h 591075"/>
              <a:gd name="connsiteX4" fmla="*/ 1396589 w 2788920"/>
              <a:gd name="connsiteY4" fmla="*/ 78 h 591075"/>
              <a:gd name="connsiteX5" fmla="*/ 1425800 w 2788920"/>
              <a:gd name="connsiteY5" fmla="*/ 126510 h 591075"/>
              <a:gd name="connsiteX6" fmla="*/ 1433036 w 2788920"/>
              <a:gd name="connsiteY6" fmla="*/ 564494 h 591075"/>
              <a:gd name="connsiteX7" fmla="*/ 2788920 w 2788920"/>
              <a:gd name="connsiteY7" fmla="*/ 544492 h 591075"/>
              <a:gd name="connsiteX0" fmla="*/ 0 w 2788920"/>
              <a:gd name="connsiteY0" fmla="*/ 552112 h 591075"/>
              <a:gd name="connsiteX1" fmla="*/ 975360 w 2788920"/>
              <a:gd name="connsiteY1" fmla="*/ 590212 h 591075"/>
              <a:gd name="connsiteX2" fmla="*/ 1371600 w 2788920"/>
              <a:gd name="connsiteY2" fmla="*/ 567352 h 591075"/>
              <a:gd name="connsiteX3" fmla="*/ 1380453 w 2788920"/>
              <a:gd name="connsiteY3" fmla="*/ 133011 h 591075"/>
              <a:gd name="connsiteX4" fmla="*/ 1396589 w 2788920"/>
              <a:gd name="connsiteY4" fmla="*/ 78 h 591075"/>
              <a:gd name="connsiteX5" fmla="*/ 1425800 w 2788920"/>
              <a:gd name="connsiteY5" fmla="*/ 126510 h 591075"/>
              <a:gd name="connsiteX6" fmla="*/ 1433036 w 2788920"/>
              <a:gd name="connsiteY6" fmla="*/ 564494 h 591075"/>
              <a:gd name="connsiteX7" fmla="*/ 2788920 w 2788920"/>
              <a:gd name="connsiteY7" fmla="*/ 544492 h 591075"/>
              <a:gd name="connsiteX0" fmla="*/ 0 w 2788920"/>
              <a:gd name="connsiteY0" fmla="*/ 552113 h 591076"/>
              <a:gd name="connsiteX1" fmla="*/ 975360 w 2788920"/>
              <a:gd name="connsiteY1" fmla="*/ 590213 h 591076"/>
              <a:gd name="connsiteX2" fmla="*/ 1371600 w 2788920"/>
              <a:gd name="connsiteY2" fmla="*/ 567353 h 591076"/>
              <a:gd name="connsiteX3" fmla="*/ 1380453 w 2788920"/>
              <a:gd name="connsiteY3" fmla="*/ 133012 h 591076"/>
              <a:gd name="connsiteX4" fmla="*/ 1396589 w 2788920"/>
              <a:gd name="connsiteY4" fmla="*/ 79 h 591076"/>
              <a:gd name="connsiteX5" fmla="*/ 1425800 w 2788920"/>
              <a:gd name="connsiteY5" fmla="*/ 126511 h 591076"/>
              <a:gd name="connsiteX6" fmla="*/ 1433036 w 2788920"/>
              <a:gd name="connsiteY6" fmla="*/ 564495 h 591076"/>
              <a:gd name="connsiteX7" fmla="*/ 2788920 w 2788920"/>
              <a:gd name="connsiteY7" fmla="*/ 544493 h 591076"/>
              <a:gd name="connsiteX0" fmla="*/ 0 w 2788920"/>
              <a:gd name="connsiteY0" fmla="*/ 472527 h 511490"/>
              <a:gd name="connsiteX1" fmla="*/ 975360 w 2788920"/>
              <a:gd name="connsiteY1" fmla="*/ 510627 h 511490"/>
              <a:gd name="connsiteX2" fmla="*/ 1371600 w 2788920"/>
              <a:gd name="connsiteY2" fmla="*/ 487767 h 511490"/>
              <a:gd name="connsiteX3" fmla="*/ 1380453 w 2788920"/>
              <a:gd name="connsiteY3" fmla="*/ 53426 h 511490"/>
              <a:gd name="connsiteX4" fmla="*/ 1387704 w 2788920"/>
              <a:gd name="connsiteY4" fmla="*/ 455 h 511490"/>
              <a:gd name="connsiteX5" fmla="*/ 1425800 w 2788920"/>
              <a:gd name="connsiteY5" fmla="*/ 46925 h 511490"/>
              <a:gd name="connsiteX6" fmla="*/ 1433036 w 2788920"/>
              <a:gd name="connsiteY6" fmla="*/ 484909 h 511490"/>
              <a:gd name="connsiteX7" fmla="*/ 2788920 w 2788920"/>
              <a:gd name="connsiteY7" fmla="*/ 464907 h 511490"/>
              <a:gd name="connsiteX0" fmla="*/ 0 w 2788920"/>
              <a:gd name="connsiteY0" fmla="*/ 472527 h 511490"/>
              <a:gd name="connsiteX1" fmla="*/ 975360 w 2788920"/>
              <a:gd name="connsiteY1" fmla="*/ 510627 h 511490"/>
              <a:gd name="connsiteX2" fmla="*/ 1371600 w 2788920"/>
              <a:gd name="connsiteY2" fmla="*/ 487767 h 511490"/>
              <a:gd name="connsiteX3" fmla="*/ 1380453 w 2788920"/>
              <a:gd name="connsiteY3" fmla="*/ 53426 h 511490"/>
              <a:gd name="connsiteX4" fmla="*/ 1387704 w 2788920"/>
              <a:gd name="connsiteY4" fmla="*/ 455 h 511490"/>
              <a:gd name="connsiteX5" fmla="*/ 1425800 w 2788920"/>
              <a:gd name="connsiteY5" fmla="*/ 46925 h 511490"/>
              <a:gd name="connsiteX6" fmla="*/ 1433036 w 2788920"/>
              <a:gd name="connsiteY6" fmla="*/ 484909 h 511490"/>
              <a:gd name="connsiteX7" fmla="*/ 2788920 w 2788920"/>
              <a:gd name="connsiteY7" fmla="*/ 464907 h 511490"/>
              <a:gd name="connsiteX0" fmla="*/ 0 w 2788920"/>
              <a:gd name="connsiteY0" fmla="*/ 522534 h 561497"/>
              <a:gd name="connsiteX1" fmla="*/ 975360 w 2788920"/>
              <a:gd name="connsiteY1" fmla="*/ 560634 h 561497"/>
              <a:gd name="connsiteX2" fmla="*/ 1371600 w 2788920"/>
              <a:gd name="connsiteY2" fmla="*/ 537774 h 561497"/>
              <a:gd name="connsiteX3" fmla="*/ 1380453 w 2788920"/>
              <a:gd name="connsiteY3" fmla="*/ 103433 h 561497"/>
              <a:gd name="connsiteX4" fmla="*/ 1387704 w 2788920"/>
              <a:gd name="connsiteY4" fmla="*/ 114 h 561497"/>
              <a:gd name="connsiteX5" fmla="*/ 1425800 w 2788920"/>
              <a:gd name="connsiteY5" fmla="*/ 96932 h 561497"/>
              <a:gd name="connsiteX6" fmla="*/ 1433036 w 2788920"/>
              <a:gd name="connsiteY6" fmla="*/ 534916 h 561497"/>
              <a:gd name="connsiteX7" fmla="*/ 2788920 w 2788920"/>
              <a:gd name="connsiteY7" fmla="*/ 514914 h 561497"/>
              <a:gd name="connsiteX0" fmla="*/ 0 w 2788920"/>
              <a:gd name="connsiteY0" fmla="*/ 522534 h 561497"/>
              <a:gd name="connsiteX1" fmla="*/ 975360 w 2788920"/>
              <a:gd name="connsiteY1" fmla="*/ 560634 h 561497"/>
              <a:gd name="connsiteX2" fmla="*/ 1371600 w 2788920"/>
              <a:gd name="connsiteY2" fmla="*/ 537774 h 561497"/>
              <a:gd name="connsiteX3" fmla="*/ 1380453 w 2788920"/>
              <a:gd name="connsiteY3" fmla="*/ 103433 h 561497"/>
              <a:gd name="connsiteX4" fmla="*/ 1396589 w 2788920"/>
              <a:gd name="connsiteY4" fmla="*/ 114 h 561497"/>
              <a:gd name="connsiteX5" fmla="*/ 1425800 w 2788920"/>
              <a:gd name="connsiteY5" fmla="*/ 96932 h 561497"/>
              <a:gd name="connsiteX6" fmla="*/ 1433036 w 2788920"/>
              <a:gd name="connsiteY6" fmla="*/ 534916 h 561497"/>
              <a:gd name="connsiteX7" fmla="*/ 2788920 w 2788920"/>
              <a:gd name="connsiteY7" fmla="*/ 514914 h 561497"/>
              <a:gd name="connsiteX0" fmla="*/ 0 w 2093936"/>
              <a:gd name="connsiteY0" fmla="*/ 554124 h 571190"/>
              <a:gd name="connsiteX1" fmla="*/ 280376 w 2093936"/>
              <a:gd name="connsiteY1" fmla="*/ 560634 h 571190"/>
              <a:gd name="connsiteX2" fmla="*/ 676616 w 2093936"/>
              <a:gd name="connsiteY2" fmla="*/ 537774 h 571190"/>
              <a:gd name="connsiteX3" fmla="*/ 685469 w 2093936"/>
              <a:gd name="connsiteY3" fmla="*/ 103433 h 571190"/>
              <a:gd name="connsiteX4" fmla="*/ 701605 w 2093936"/>
              <a:gd name="connsiteY4" fmla="*/ 114 h 571190"/>
              <a:gd name="connsiteX5" fmla="*/ 730816 w 2093936"/>
              <a:gd name="connsiteY5" fmla="*/ 96932 h 571190"/>
              <a:gd name="connsiteX6" fmla="*/ 738052 w 2093936"/>
              <a:gd name="connsiteY6" fmla="*/ 534916 h 571190"/>
              <a:gd name="connsiteX7" fmla="*/ 2093936 w 2093936"/>
              <a:gd name="connsiteY7" fmla="*/ 514914 h 571190"/>
              <a:gd name="connsiteX0" fmla="*/ 0 w 2650713"/>
              <a:gd name="connsiteY0" fmla="*/ 554124 h 571191"/>
              <a:gd name="connsiteX1" fmla="*/ 280376 w 2650713"/>
              <a:gd name="connsiteY1" fmla="*/ 560634 h 571191"/>
              <a:gd name="connsiteX2" fmla="*/ 676616 w 2650713"/>
              <a:gd name="connsiteY2" fmla="*/ 537774 h 571191"/>
              <a:gd name="connsiteX3" fmla="*/ 685469 w 2650713"/>
              <a:gd name="connsiteY3" fmla="*/ 103433 h 571191"/>
              <a:gd name="connsiteX4" fmla="*/ 701605 w 2650713"/>
              <a:gd name="connsiteY4" fmla="*/ 114 h 571191"/>
              <a:gd name="connsiteX5" fmla="*/ 730816 w 2650713"/>
              <a:gd name="connsiteY5" fmla="*/ 96932 h 571191"/>
              <a:gd name="connsiteX6" fmla="*/ 738052 w 2650713"/>
              <a:gd name="connsiteY6" fmla="*/ 534916 h 571191"/>
              <a:gd name="connsiteX7" fmla="*/ 2650713 w 2650713"/>
              <a:gd name="connsiteY7" fmla="*/ 532684 h 571191"/>
              <a:gd name="connsiteX0" fmla="*/ 0 w 2650713"/>
              <a:gd name="connsiteY0" fmla="*/ 564302 h 581369"/>
              <a:gd name="connsiteX1" fmla="*/ 280376 w 2650713"/>
              <a:gd name="connsiteY1" fmla="*/ 570812 h 581369"/>
              <a:gd name="connsiteX2" fmla="*/ 676616 w 2650713"/>
              <a:gd name="connsiteY2" fmla="*/ 547952 h 581369"/>
              <a:gd name="connsiteX3" fmla="*/ 691393 w 2650713"/>
              <a:gd name="connsiteY3" fmla="*/ 365345 h 581369"/>
              <a:gd name="connsiteX4" fmla="*/ 701605 w 2650713"/>
              <a:gd name="connsiteY4" fmla="*/ 10292 h 581369"/>
              <a:gd name="connsiteX5" fmla="*/ 730816 w 2650713"/>
              <a:gd name="connsiteY5" fmla="*/ 107110 h 581369"/>
              <a:gd name="connsiteX6" fmla="*/ 738052 w 2650713"/>
              <a:gd name="connsiteY6" fmla="*/ 545094 h 581369"/>
              <a:gd name="connsiteX7" fmla="*/ 2650713 w 2650713"/>
              <a:gd name="connsiteY7" fmla="*/ 542862 h 581369"/>
              <a:gd name="connsiteX0" fmla="*/ 0 w 2650713"/>
              <a:gd name="connsiteY0" fmla="*/ 554013 h 571080"/>
              <a:gd name="connsiteX1" fmla="*/ 280376 w 2650713"/>
              <a:gd name="connsiteY1" fmla="*/ 560523 h 571080"/>
              <a:gd name="connsiteX2" fmla="*/ 676616 w 2650713"/>
              <a:gd name="connsiteY2" fmla="*/ 537663 h 571080"/>
              <a:gd name="connsiteX3" fmla="*/ 691393 w 2650713"/>
              <a:gd name="connsiteY3" fmla="*/ 355056 h 571080"/>
              <a:gd name="connsiteX4" fmla="*/ 701605 w 2650713"/>
              <a:gd name="connsiteY4" fmla="*/ 3 h 571080"/>
              <a:gd name="connsiteX5" fmla="*/ 736739 w 2650713"/>
              <a:gd name="connsiteY5" fmla="*/ 360402 h 571080"/>
              <a:gd name="connsiteX6" fmla="*/ 738052 w 2650713"/>
              <a:gd name="connsiteY6" fmla="*/ 534805 h 571080"/>
              <a:gd name="connsiteX7" fmla="*/ 2650713 w 2650713"/>
              <a:gd name="connsiteY7" fmla="*/ 532573 h 571080"/>
              <a:gd name="connsiteX0" fmla="*/ 0 w 2650713"/>
              <a:gd name="connsiteY0" fmla="*/ 275664 h 292731"/>
              <a:gd name="connsiteX1" fmla="*/ 280376 w 2650713"/>
              <a:gd name="connsiteY1" fmla="*/ 282174 h 292731"/>
              <a:gd name="connsiteX2" fmla="*/ 676616 w 2650713"/>
              <a:gd name="connsiteY2" fmla="*/ 259314 h 292731"/>
              <a:gd name="connsiteX3" fmla="*/ 691393 w 2650713"/>
              <a:gd name="connsiteY3" fmla="*/ 76707 h 292731"/>
              <a:gd name="connsiteX4" fmla="*/ 713452 w 2650713"/>
              <a:gd name="connsiteY4" fmla="*/ 41 h 292731"/>
              <a:gd name="connsiteX5" fmla="*/ 736739 w 2650713"/>
              <a:gd name="connsiteY5" fmla="*/ 82053 h 292731"/>
              <a:gd name="connsiteX6" fmla="*/ 738052 w 2650713"/>
              <a:gd name="connsiteY6" fmla="*/ 256456 h 292731"/>
              <a:gd name="connsiteX7" fmla="*/ 2650713 w 2650713"/>
              <a:gd name="connsiteY7" fmla="*/ 254224 h 292731"/>
              <a:gd name="connsiteX0" fmla="*/ 0 w 2650713"/>
              <a:gd name="connsiteY0" fmla="*/ 266827 h 283894"/>
              <a:gd name="connsiteX1" fmla="*/ 280376 w 2650713"/>
              <a:gd name="connsiteY1" fmla="*/ 273337 h 283894"/>
              <a:gd name="connsiteX2" fmla="*/ 676616 w 2650713"/>
              <a:gd name="connsiteY2" fmla="*/ 250477 h 283894"/>
              <a:gd name="connsiteX3" fmla="*/ 691393 w 2650713"/>
              <a:gd name="connsiteY3" fmla="*/ 67870 h 283894"/>
              <a:gd name="connsiteX4" fmla="*/ 713452 w 2650713"/>
              <a:gd name="connsiteY4" fmla="*/ 89 h 283894"/>
              <a:gd name="connsiteX5" fmla="*/ 736739 w 2650713"/>
              <a:gd name="connsiteY5" fmla="*/ 73216 h 283894"/>
              <a:gd name="connsiteX6" fmla="*/ 738052 w 2650713"/>
              <a:gd name="connsiteY6" fmla="*/ 247619 h 283894"/>
              <a:gd name="connsiteX7" fmla="*/ 2650713 w 2650713"/>
              <a:gd name="connsiteY7" fmla="*/ 245387 h 283894"/>
              <a:gd name="connsiteX0" fmla="*/ 0 w 2650713"/>
              <a:gd name="connsiteY0" fmla="*/ 266827 h 283894"/>
              <a:gd name="connsiteX1" fmla="*/ 280376 w 2650713"/>
              <a:gd name="connsiteY1" fmla="*/ 273337 h 283894"/>
              <a:gd name="connsiteX2" fmla="*/ 676616 w 2650713"/>
              <a:gd name="connsiteY2" fmla="*/ 250477 h 283894"/>
              <a:gd name="connsiteX3" fmla="*/ 691393 w 2650713"/>
              <a:gd name="connsiteY3" fmla="*/ 67870 h 283894"/>
              <a:gd name="connsiteX4" fmla="*/ 713452 w 2650713"/>
              <a:gd name="connsiteY4" fmla="*/ 89 h 283894"/>
              <a:gd name="connsiteX5" fmla="*/ 736739 w 2650713"/>
              <a:gd name="connsiteY5" fmla="*/ 73216 h 283894"/>
              <a:gd name="connsiteX6" fmla="*/ 738052 w 2650713"/>
              <a:gd name="connsiteY6" fmla="*/ 247619 h 283894"/>
              <a:gd name="connsiteX7" fmla="*/ 2650713 w 2650713"/>
              <a:gd name="connsiteY7" fmla="*/ 245387 h 283894"/>
              <a:gd name="connsiteX0" fmla="*/ 0 w 2650713"/>
              <a:gd name="connsiteY0" fmla="*/ 267024 h 284091"/>
              <a:gd name="connsiteX1" fmla="*/ 280376 w 2650713"/>
              <a:gd name="connsiteY1" fmla="*/ 273534 h 284091"/>
              <a:gd name="connsiteX2" fmla="*/ 676616 w 2650713"/>
              <a:gd name="connsiteY2" fmla="*/ 250674 h 284091"/>
              <a:gd name="connsiteX3" fmla="*/ 691393 w 2650713"/>
              <a:gd name="connsiteY3" fmla="*/ 68067 h 284091"/>
              <a:gd name="connsiteX4" fmla="*/ 713452 w 2650713"/>
              <a:gd name="connsiteY4" fmla="*/ 286 h 284091"/>
              <a:gd name="connsiteX5" fmla="*/ 721930 w 2650713"/>
              <a:gd name="connsiteY5" fmla="*/ 79336 h 284091"/>
              <a:gd name="connsiteX6" fmla="*/ 738052 w 2650713"/>
              <a:gd name="connsiteY6" fmla="*/ 247816 h 284091"/>
              <a:gd name="connsiteX7" fmla="*/ 2650713 w 2650713"/>
              <a:gd name="connsiteY7" fmla="*/ 245584 h 284091"/>
              <a:gd name="connsiteX0" fmla="*/ 0 w 2650713"/>
              <a:gd name="connsiteY0" fmla="*/ 267024 h 284091"/>
              <a:gd name="connsiteX1" fmla="*/ 280376 w 2650713"/>
              <a:gd name="connsiteY1" fmla="*/ 273534 h 284091"/>
              <a:gd name="connsiteX2" fmla="*/ 676616 w 2650713"/>
              <a:gd name="connsiteY2" fmla="*/ 250674 h 284091"/>
              <a:gd name="connsiteX3" fmla="*/ 691393 w 2650713"/>
              <a:gd name="connsiteY3" fmla="*/ 68067 h 284091"/>
              <a:gd name="connsiteX4" fmla="*/ 713452 w 2650713"/>
              <a:gd name="connsiteY4" fmla="*/ 286 h 284091"/>
              <a:gd name="connsiteX5" fmla="*/ 721930 w 2650713"/>
              <a:gd name="connsiteY5" fmla="*/ 79336 h 284091"/>
              <a:gd name="connsiteX6" fmla="*/ 738052 w 2650713"/>
              <a:gd name="connsiteY6" fmla="*/ 247816 h 284091"/>
              <a:gd name="connsiteX7" fmla="*/ 2650713 w 2650713"/>
              <a:gd name="connsiteY7" fmla="*/ 245584 h 284091"/>
              <a:gd name="connsiteX0" fmla="*/ 0 w 2650713"/>
              <a:gd name="connsiteY0" fmla="*/ 267024 h 284091"/>
              <a:gd name="connsiteX1" fmla="*/ 280376 w 2650713"/>
              <a:gd name="connsiteY1" fmla="*/ 273534 h 284091"/>
              <a:gd name="connsiteX2" fmla="*/ 676616 w 2650713"/>
              <a:gd name="connsiteY2" fmla="*/ 250674 h 284091"/>
              <a:gd name="connsiteX3" fmla="*/ 691393 w 2650713"/>
              <a:gd name="connsiteY3" fmla="*/ 68067 h 284091"/>
              <a:gd name="connsiteX4" fmla="*/ 713452 w 2650713"/>
              <a:gd name="connsiteY4" fmla="*/ 286 h 284091"/>
              <a:gd name="connsiteX5" fmla="*/ 721930 w 2650713"/>
              <a:gd name="connsiteY5" fmla="*/ 79336 h 284091"/>
              <a:gd name="connsiteX6" fmla="*/ 726206 w 2650713"/>
              <a:gd name="connsiteY6" fmla="*/ 244855 h 284091"/>
              <a:gd name="connsiteX7" fmla="*/ 2650713 w 2650713"/>
              <a:gd name="connsiteY7" fmla="*/ 245584 h 284091"/>
              <a:gd name="connsiteX0" fmla="*/ 0 w 2650713"/>
              <a:gd name="connsiteY0" fmla="*/ 267024 h 284091"/>
              <a:gd name="connsiteX1" fmla="*/ 280376 w 2650713"/>
              <a:gd name="connsiteY1" fmla="*/ 273534 h 284091"/>
              <a:gd name="connsiteX2" fmla="*/ 676616 w 2650713"/>
              <a:gd name="connsiteY2" fmla="*/ 250674 h 284091"/>
              <a:gd name="connsiteX3" fmla="*/ 691393 w 2650713"/>
              <a:gd name="connsiteY3" fmla="*/ 68067 h 284091"/>
              <a:gd name="connsiteX4" fmla="*/ 713452 w 2650713"/>
              <a:gd name="connsiteY4" fmla="*/ 286 h 284091"/>
              <a:gd name="connsiteX5" fmla="*/ 721930 w 2650713"/>
              <a:gd name="connsiteY5" fmla="*/ 79336 h 284091"/>
              <a:gd name="connsiteX6" fmla="*/ 726206 w 2650713"/>
              <a:gd name="connsiteY6" fmla="*/ 244855 h 284091"/>
              <a:gd name="connsiteX7" fmla="*/ 2650713 w 2650713"/>
              <a:gd name="connsiteY7" fmla="*/ 245584 h 284091"/>
              <a:gd name="connsiteX0" fmla="*/ 0 w 2650713"/>
              <a:gd name="connsiteY0" fmla="*/ 267024 h 284091"/>
              <a:gd name="connsiteX1" fmla="*/ 280376 w 2650713"/>
              <a:gd name="connsiteY1" fmla="*/ 273534 h 284091"/>
              <a:gd name="connsiteX2" fmla="*/ 676616 w 2650713"/>
              <a:gd name="connsiteY2" fmla="*/ 250674 h 284091"/>
              <a:gd name="connsiteX3" fmla="*/ 691393 w 2650713"/>
              <a:gd name="connsiteY3" fmla="*/ 68067 h 284091"/>
              <a:gd name="connsiteX4" fmla="*/ 713452 w 2650713"/>
              <a:gd name="connsiteY4" fmla="*/ 286 h 284091"/>
              <a:gd name="connsiteX5" fmla="*/ 721930 w 2650713"/>
              <a:gd name="connsiteY5" fmla="*/ 79336 h 284091"/>
              <a:gd name="connsiteX6" fmla="*/ 726206 w 2650713"/>
              <a:gd name="connsiteY6" fmla="*/ 244855 h 284091"/>
              <a:gd name="connsiteX7" fmla="*/ 2650713 w 2650713"/>
              <a:gd name="connsiteY7" fmla="*/ 245584 h 284091"/>
              <a:gd name="connsiteX0" fmla="*/ 0 w 2650713"/>
              <a:gd name="connsiteY0" fmla="*/ 267024 h 284091"/>
              <a:gd name="connsiteX1" fmla="*/ 280376 w 2650713"/>
              <a:gd name="connsiteY1" fmla="*/ 273534 h 284091"/>
              <a:gd name="connsiteX2" fmla="*/ 676616 w 2650713"/>
              <a:gd name="connsiteY2" fmla="*/ 250674 h 284091"/>
              <a:gd name="connsiteX3" fmla="*/ 691393 w 2650713"/>
              <a:gd name="connsiteY3" fmla="*/ 68067 h 284091"/>
              <a:gd name="connsiteX4" fmla="*/ 713452 w 2650713"/>
              <a:gd name="connsiteY4" fmla="*/ 286 h 284091"/>
              <a:gd name="connsiteX5" fmla="*/ 721930 w 2650713"/>
              <a:gd name="connsiteY5" fmla="*/ 79336 h 284091"/>
              <a:gd name="connsiteX6" fmla="*/ 726206 w 2650713"/>
              <a:gd name="connsiteY6" fmla="*/ 244855 h 284091"/>
              <a:gd name="connsiteX7" fmla="*/ 2650713 w 2650713"/>
              <a:gd name="connsiteY7" fmla="*/ 245584 h 284091"/>
              <a:gd name="connsiteX0" fmla="*/ 0 w 2650713"/>
              <a:gd name="connsiteY0" fmla="*/ 267024 h 284091"/>
              <a:gd name="connsiteX1" fmla="*/ 280376 w 2650713"/>
              <a:gd name="connsiteY1" fmla="*/ 273534 h 284091"/>
              <a:gd name="connsiteX2" fmla="*/ 685501 w 2650713"/>
              <a:gd name="connsiteY2" fmla="*/ 250674 h 284091"/>
              <a:gd name="connsiteX3" fmla="*/ 691393 w 2650713"/>
              <a:gd name="connsiteY3" fmla="*/ 68067 h 284091"/>
              <a:gd name="connsiteX4" fmla="*/ 713452 w 2650713"/>
              <a:gd name="connsiteY4" fmla="*/ 286 h 284091"/>
              <a:gd name="connsiteX5" fmla="*/ 721930 w 2650713"/>
              <a:gd name="connsiteY5" fmla="*/ 79336 h 284091"/>
              <a:gd name="connsiteX6" fmla="*/ 726206 w 2650713"/>
              <a:gd name="connsiteY6" fmla="*/ 244855 h 284091"/>
              <a:gd name="connsiteX7" fmla="*/ 2650713 w 2650713"/>
              <a:gd name="connsiteY7" fmla="*/ 245584 h 284091"/>
              <a:gd name="connsiteX0" fmla="*/ 0 w 2650713"/>
              <a:gd name="connsiteY0" fmla="*/ 267024 h 284091"/>
              <a:gd name="connsiteX1" fmla="*/ 280376 w 2650713"/>
              <a:gd name="connsiteY1" fmla="*/ 273534 h 284091"/>
              <a:gd name="connsiteX2" fmla="*/ 685501 w 2650713"/>
              <a:gd name="connsiteY2" fmla="*/ 250674 h 284091"/>
              <a:gd name="connsiteX3" fmla="*/ 691393 w 2650713"/>
              <a:gd name="connsiteY3" fmla="*/ 68067 h 284091"/>
              <a:gd name="connsiteX4" fmla="*/ 713452 w 2650713"/>
              <a:gd name="connsiteY4" fmla="*/ 286 h 284091"/>
              <a:gd name="connsiteX5" fmla="*/ 721930 w 2650713"/>
              <a:gd name="connsiteY5" fmla="*/ 79336 h 284091"/>
              <a:gd name="connsiteX6" fmla="*/ 726206 w 2650713"/>
              <a:gd name="connsiteY6" fmla="*/ 244855 h 284091"/>
              <a:gd name="connsiteX7" fmla="*/ 2650713 w 2650713"/>
              <a:gd name="connsiteY7" fmla="*/ 245584 h 284091"/>
              <a:gd name="connsiteX0" fmla="*/ 0 w 2879742"/>
              <a:gd name="connsiteY0" fmla="*/ 274921 h 289866"/>
              <a:gd name="connsiteX1" fmla="*/ 509405 w 2879742"/>
              <a:gd name="connsiteY1" fmla="*/ 273534 h 289866"/>
              <a:gd name="connsiteX2" fmla="*/ 914530 w 2879742"/>
              <a:gd name="connsiteY2" fmla="*/ 250674 h 289866"/>
              <a:gd name="connsiteX3" fmla="*/ 920422 w 2879742"/>
              <a:gd name="connsiteY3" fmla="*/ 68067 h 289866"/>
              <a:gd name="connsiteX4" fmla="*/ 942481 w 2879742"/>
              <a:gd name="connsiteY4" fmla="*/ 286 h 289866"/>
              <a:gd name="connsiteX5" fmla="*/ 950959 w 2879742"/>
              <a:gd name="connsiteY5" fmla="*/ 79336 h 289866"/>
              <a:gd name="connsiteX6" fmla="*/ 955235 w 2879742"/>
              <a:gd name="connsiteY6" fmla="*/ 244855 h 289866"/>
              <a:gd name="connsiteX7" fmla="*/ 2879742 w 2879742"/>
              <a:gd name="connsiteY7" fmla="*/ 245584 h 289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79742" h="289866">
                <a:moveTo>
                  <a:pt x="0" y="274921"/>
                </a:moveTo>
                <a:cubicBezTo>
                  <a:pt x="441960" y="307306"/>
                  <a:pt x="356983" y="277575"/>
                  <a:pt x="509405" y="273534"/>
                </a:cubicBezTo>
                <a:cubicBezTo>
                  <a:pt x="661827" y="269493"/>
                  <a:pt x="806580" y="269724"/>
                  <a:pt x="914530" y="250674"/>
                </a:cubicBezTo>
                <a:cubicBezTo>
                  <a:pt x="923162" y="154843"/>
                  <a:pt x="915791" y="177339"/>
                  <a:pt x="920422" y="68067"/>
                </a:cubicBezTo>
                <a:cubicBezTo>
                  <a:pt x="883620" y="4124"/>
                  <a:pt x="937392" y="-1592"/>
                  <a:pt x="942481" y="286"/>
                </a:cubicBezTo>
                <a:cubicBezTo>
                  <a:pt x="947570" y="2164"/>
                  <a:pt x="979659" y="43037"/>
                  <a:pt x="950959" y="79336"/>
                </a:cubicBezTo>
                <a:cubicBezTo>
                  <a:pt x="953946" y="166300"/>
                  <a:pt x="950555" y="107334"/>
                  <a:pt x="955235" y="244855"/>
                </a:cubicBezTo>
                <a:cubicBezTo>
                  <a:pt x="1193281" y="313038"/>
                  <a:pt x="2597266" y="249751"/>
                  <a:pt x="2879742" y="245584"/>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45"/>
          </a:p>
        </p:txBody>
      </p:sp>
      <p:sp>
        <p:nvSpPr>
          <p:cNvPr id="33" name="矩形 32">
            <a:extLst>
              <a:ext uri="{FF2B5EF4-FFF2-40B4-BE49-F238E27FC236}">
                <a16:creationId xmlns:a16="http://schemas.microsoft.com/office/drawing/2014/main" id="{69D9C177-75FB-48B8-998E-E08408B0D793}"/>
              </a:ext>
            </a:extLst>
          </p:cNvPr>
          <p:cNvSpPr/>
          <p:nvPr/>
        </p:nvSpPr>
        <p:spPr>
          <a:xfrm>
            <a:off x="1568459" y="1095491"/>
            <a:ext cx="325202" cy="123977"/>
          </a:xfrm>
          <a:prstGeom prst="rect">
            <a:avLst/>
          </a:prstGeom>
          <a:solidFill>
            <a:srgbClr val="ED7D31"/>
          </a:solidFill>
          <a:ln w="9525">
            <a:solidFill>
              <a:schemeClr val="tx1"/>
            </a:solidFill>
          </a:ln>
          <a:effectLst>
            <a:innerShdw blurRad="152400" dist="50800" dir="762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p>
        </p:txBody>
      </p:sp>
      <p:sp>
        <p:nvSpPr>
          <p:cNvPr id="34" name="矩形 33">
            <a:extLst>
              <a:ext uri="{FF2B5EF4-FFF2-40B4-BE49-F238E27FC236}">
                <a16:creationId xmlns:a16="http://schemas.microsoft.com/office/drawing/2014/main" id="{35ADC0C3-D62A-412D-9E8B-A89EABC69465}"/>
              </a:ext>
            </a:extLst>
          </p:cNvPr>
          <p:cNvSpPr/>
          <p:nvPr/>
        </p:nvSpPr>
        <p:spPr>
          <a:xfrm>
            <a:off x="3007187" y="1113855"/>
            <a:ext cx="264945" cy="123977"/>
          </a:xfrm>
          <a:prstGeom prst="rect">
            <a:avLst/>
          </a:prstGeom>
          <a:solidFill>
            <a:srgbClr val="ED7D31"/>
          </a:solidFill>
          <a:ln w="9525">
            <a:solidFill>
              <a:schemeClr val="tx1"/>
            </a:solidFill>
          </a:ln>
          <a:effectLst>
            <a:innerShdw blurRad="152400" dist="50800" dir="762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676"/>
          </a:p>
        </p:txBody>
      </p:sp>
      <p:sp>
        <p:nvSpPr>
          <p:cNvPr id="35" name="矩形 34">
            <a:extLst>
              <a:ext uri="{FF2B5EF4-FFF2-40B4-BE49-F238E27FC236}">
                <a16:creationId xmlns:a16="http://schemas.microsoft.com/office/drawing/2014/main" id="{1B14EF6F-9927-47D2-BBEE-2007D2B1A3A9}"/>
              </a:ext>
            </a:extLst>
          </p:cNvPr>
          <p:cNvSpPr/>
          <p:nvPr/>
        </p:nvSpPr>
        <p:spPr>
          <a:xfrm>
            <a:off x="2506474" y="1113856"/>
            <a:ext cx="486475" cy="123978"/>
          </a:xfrm>
          <a:prstGeom prst="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676"/>
          </a:p>
        </p:txBody>
      </p:sp>
      <p:sp>
        <p:nvSpPr>
          <p:cNvPr id="36" name="文本框 35">
            <a:extLst>
              <a:ext uri="{FF2B5EF4-FFF2-40B4-BE49-F238E27FC236}">
                <a16:creationId xmlns:a16="http://schemas.microsoft.com/office/drawing/2014/main" id="{C86C7CD9-C273-47B5-B239-3B547E3350F4}"/>
              </a:ext>
            </a:extLst>
          </p:cNvPr>
          <p:cNvSpPr txBox="1"/>
          <p:nvPr/>
        </p:nvSpPr>
        <p:spPr>
          <a:xfrm>
            <a:off x="1509568" y="1065692"/>
            <a:ext cx="581800" cy="183255"/>
          </a:xfrm>
          <a:prstGeom prst="rect">
            <a:avLst/>
          </a:prstGeom>
          <a:noFill/>
        </p:spPr>
        <p:txBody>
          <a:bodyPr wrap="square" rtlCol="0">
            <a:spAutoFit/>
          </a:bodyPr>
          <a:lstStyle/>
          <a:p>
            <a:r>
              <a:rPr lang="en-GB" sz="591" dirty="0">
                <a:latin typeface="Arial" panose="020B0604020202020204" pitchFamily="34" charset="0"/>
                <a:cs typeface="Arial" panose="020B0604020202020204" pitchFamily="34" charset="0"/>
              </a:rPr>
              <a:t>5’ </a:t>
            </a:r>
            <a:r>
              <a:rPr lang="en-GB" sz="591" dirty="0" err="1">
                <a:latin typeface="Arial" panose="020B0604020202020204" pitchFamily="34" charset="0"/>
                <a:cs typeface="Arial" panose="020B0604020202020204" pitchFamily="34" charset="0"/>
              </a:rPr>
              <a:t>Gluc</a:t>
            </a:r>
            <a:endParaRPr lang="en-GB" sz="591" dirty="0">
              <a:latin typeface="Arial" panose="020B0604020202020204" pitchFamily="34" charset="0"/>
              <a:cs typeface="Arial" panose="020B0604020202020204" pitchFamily="34" charset="0"/>
            </a:endParaRPr>
          </a:p>
        </p:txBody>
      </p:sp>
      <p:cxnSp>
        <p:nvCxnSpPr>
          <p:cNvPr id="37" name="直接连接符 36">
            <a:extLst>
              <a:ext uri="{FF2B5EF4-FFF2-40B4-BE49-F238E27FC236}">
                <a16:creationId xmlns:a16="http://schemas.microsoft.com/office/drawing/2014/main" id="{0F6EBA4F-026C-4C01-A9FD-0FD5AC9562A2}"/>
              </a:ext>
            </a:extLst>
          </p:cNvPr>
          <p:cNvCxnSpPr>
            <a:cxnSpLocks/>
          </p:cNvCxnSpPr>
          <p:nvPr/>
        </p:nvCxnSpPr>
        <p:spPr>
          <a:xfrm flipV="1">
            <a:off x="2105606" y="1046147"/>
            <a:ext cx="30794" cy="4415"/>
          </a:xfrm>
          <a:prstGeom prst="line">
            <a:avLst/>
          </a:prstGeom>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id="{56838AB2-F237-4258-9B77-DB8D77105D1C}"/>
              </a:ext>
            </a:extLst>
          </p:cNvPr>
          <p:cNvCxnSpPr>
            <a:cxnSpLocks/>
          </p:cNvCxnSpPr>
          <p:nvPr/>
        </p:nvCxnSpPr>
        <p:spPr>
          <a:xfrm flipV="1">
            <a:off x="2105606" y="1069998"/>
            <a:ext cx="30794" cy="4415"/>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id="{DA8B3B36-A91F-4CBF-A93A-40B2388CC4F7}"/>
              </a:ext>
            </a:extLst>
          </p:cNvPr>
          <p:cNvCxnSpPr>
            <a:cxnSpLocks/>
          </p:cNvCxnSpPr>
          <p:nvPr/>
        </p:nvCxnSpPr>
        <p:spPr>
          <a:xfrm flipV="1">
            <a:off x="2105606" y="1090198"/>
            <a:ext cx="30794" cy="4415"/>
          </a:xfrm>
          <a:prstGeom prst="line">
            <a:avLst/>
          </a:prstGeom>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id="{8EB0AB4A-174B-4DAB-95EF-45A29701F6B9}"/>
              </a:ext>
            </a:extLst>
          </p:cNvPr>
          <p:cNvCxnSpPr>
            <a:cxnSpLocks/>
          </p:cNvCxnSpPr>
          <p:nvPr/>
        </p:nvCxnSpPr>
        <p:spPr>
          <a:xfrm flipV="1">
            <a:off x="2105606" y="1114049"/>
            <a:ext cx="30794" cy="4415"/>
          </a:xfrm>
          <a:prstGeom prst="line">
            <a:avLst/>
          </a:prstGeom>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id="{1654184B-71E1-4488-A8F9-CCA5FEB33E42}"/>
              </a:ext>
            </a:extLst>
          </p:cNvPr>
          <p:cNvCxnSpPr>
            <a:cxnSpLocks/>
          </p:cNvCxnSpPr>
          <p:nvPr/>
        </p:nvCxnSpPr>
        <p:spPr>
          <a:xfrm flipV="1">
            <a:off x="2105606" y="1144963"/>
            <a:ext cx="30794" cy="4415"/>
          </a:xfrm>
          <a:prstGeom prst="line">
            <a:avLst/>
          </a:prstGeom>
        </p:spPr>
        <p:style>
          <a:lnRef idx="1">
            <a:schemeClr val="accent1"/>
          </a:lnRef>
          <a:fillRef idx="0">
            <a:schemeClr val="accent1"/>
          </a:fillRef>
          <a:effectRef idx="0">
            <a:schemeClr val="accent1"/>
          </a:effectRef>
          <a:fontRef idx="minor">
            <a:schemeClr val="tx1"/>
          </a:fontRef>
        </p:style>
      </p:cxnSp>
      <p:sp>
        <p:nvSpPr>
          <p:cNvPr id="42" name="文本框 41">
            <a:extLst>
              <a:ext uri="{FF2B5EF4-FFF2-40B4-BE49-F238E27FC236}">
                <a16:creationId xmlns:a16="http://schemas.microsoft.com/office/drawing/2014/main" id="{37BB7229-52EB-42B9-A200-C8156D6947C9}"/>
              </a:ext>
            </a:extLst>
          </p:cNvPr>
          <p:cNvSpPr txBox="1"/>
          <p:nvPr/>
        </p:nvSpPr>
        <p:spPr>
          <a:xfrm>
            <a:off x="1745032" y="1200763"/>
            <a:ext cx="535192" cy="183255"/>
          </a:xfrm>
          <a:prstGeom prst="rect">
            <a:avLst/>
          </a:prstGeom>
          <a:noFill/>
        </p:spPr>
        <p:txBody>
          <a:bodyPr wrap="square" rtlCol="0">
            <a:spAutoFit/>
          </a:bodyPr>
          <a:lstStyle/>
          <a:p>
            <a:r>
              <a:rPr lang="en-GB" sz="591" dirty="0">
                <a:latin typeface="Arial" panose="020B0604020202020204" pitchFamily="34" charset="0"/>
                <a:cs typeface="Arial" panose="020B0604020202020204" pitchFamily="34" charset="0"/>
              </a:rPr>
              <a:t>SD</a:t>
            </a:r>
          </a:p>
        </p:txBody>
      </p:sp>
      <p:sp>
        <p:nvSpPr>
          <p:cNvPr id="43" name="文本框 42">
            <a:extLst>
              <a:ext uri="{FF2B5EF4-FFF2-40B4-BE49-F238E27FC236}">
                <a16:creationId xmlns:a16="http://schemas.microsoft.com/office/drawing/2014/main" id="{493AB99A-47C2-4C7E-8BE0-72FB2D3FB2A9}"/>
              </a:ext>
            </a:extLst>
          </p:cNvPr>
          <p:cNvSpPr txBox="1"/>
          <p:nvPr/>
        </p:nvSpPr>
        <p:spPr>
          <a:xfrm>
            <a:off x="2067641" y="923312"/>
            <a:ext cx="1054379" cy="183255"/>
          </a:xfrm>
          <a:prstGeom prst="rect">
            <a:avLst/>
          </a:prstGeom>
          <a:noFill/>
        </p:spPr>
        <p:txBody>
          <a:bodyPr wrap="square" rtlCol="0">
            <a:spAutoFit/>
          </a:bodyPr>
          <a:lstStyle/>
          <a:p>
            <a:r>
              <a:rPr lang="en-GB" sz="591" dirty="0">
                <a:latin typeface="Arial" panose="020B0604020202020204" pitchFamily="34" charset="0"/>
                <a:cs typeface="Arial" panose="020B0604020202020204" pitchFamily="34" charset="0"/>
              </a:rPr>
              <a:t>Scramb1(30nt hairpin)</a:t>
            </a:r>
          </a:p>
        </p:txBody>
      </p:sp>
      <p:sp>
        <p:nvSpPr>
          <p:cNvPr id="44" name="矩形: 圆角 43">
            <a:extLst>
              <a:ext uri="{FF2B5EF4-FFF2-40B4-BE49-F238E27FC236}">
                <a16:creationId xmlns:a16="http://schemas.microsoft.com/office/drawing/2014/main" id="{BF284B0E-D254-4048-9244-014B6610F221}"/>
              </a:ext>
            </a:extLst>
          </p:cNvPr>
          <p:cNvSpPr/>
          <p:nvPr/>
        </p:nvSpPr>
        <p:spPr>
          <a:xfrm>
            <a:off x="2237691" y="1122005"/>
            <a:ext cx="221343" cy="99944"/>
          </a:xfrm>
          <a:prstGeom prst="roundRect">
            <a:avLst/>
          </a:prstGeom>
          <a:gradFill flip="none" rotWithShape="1">
            <a:gsLst>
              <a:gs pos="0">
                <a:schemeClr val="accent6">
                  <a:lumMod val="20000"/>
                  <a:lumOff val="80000"/>
                </a:schemeClr>
              </a:gs>
              <a:gs pos="35000">
                <a:schemeClr val="accent6">
                  <a:lumMod val="0"/>
                  <a:lumOff val="100000"/>
                </a:schemeClr>
              </a:gs>
              <a:gs pos="100000">
                <a:schemeClr val="accent6">
                  <a:lumMod val="100000"/>
                </a:schemeClr>
              </a:gs>
            </a:gsLst>
            <a:path path="circle">
              <a:fillToRect l="50000" t="-80000" r="50000" b="180000"/>
            </a:path>
            <a:tileRect/>
          </a:gradFill>
          <a:ln>
            <a:solidFill>
              <a:schemeClr val="tx1"/>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en-GB" sz="1345"/>
          </a:p>
        </p:txBody>
      </p:sp>
      <p:sp>
        <p:nvSpPr>
          <p:cNvPr id="45" name="文本框 44">
            <a:extLst>
              <a:ext uri="{FF2B5EF4-FFF2-40B4-BE49-F238E27FC236}">
                <a16:creationId xmlns:a16="http://schemas.microsoft.com/office/drawing/2014/main" id="{67B27BD4-D363-4AA2-A6ED-8946AA484AE2}"/>
              </a:ext>
            </a:extLst>
          </p:cNvPr>
          <p:cNvSpPr txBox="1"/>
          <p:nvPr/>
        </p:nvSpPr>
        <p:spPr>
          <a:xfrm>
            <a:off x="2210445" y="1084188"/>
            <a:ext cx="345682" cy="183255"/>
          </a:xfrm>
          <a:prstGeom prst="rect">
            <a:avLst/>
          </a:prstGeom>
          <a:noFill/>
        </p:spPr>
        <p:txBody>
          <a:bodyPr wrap="square" rtlCol="0">
            <a:spAutoFit/>
          </a:bodyPr>
          <a:lstStyle/>
          <a:p>
            <a:r>
              <a:rPr lang="en-GB" sz="591" dirty="0">
                <a:latin typeface="Arial" panose="020B0604020202020204" pitchFamily="34" charset="0"/>
                <a:cs typeface="Arial" panose="020B0604020202020204" pitchFamily="34" charset="0"/>
              </a:rPr>
              <a:t>ISE</a:t>
            </a:r>
          </a:p>
        </p:txBody>
      </p:sp>
      <p:sp>
        <p:nvSpPr>
          <p:cNvPr id="46" name="文本框 45">
            <a:extLst>
              <a:ext uri="{FF2B5EF4-FFF2-40B4-BE49-F238E27FC236}">
                <a16:creationId xmlns:a16="http://schemas.microsoft.com/office/drawing/2014/main" id="{F62507B7-55C7-4A78-9F0C-A020271E10D5}"/>
              </a:ext>
            </a:extLst>
          </p:cNvPr>
          <p:cNvSpPr txBox="1"/>
          <p:nvPr/>
        </p:nvSpPr>
        <p:spPr>
          <a:xfrm>
            <a:off x="2439478" y="1087410"/>
            <a:ext cx="734657" cy="183255"/>
          </a:xfrm>
          <a:prstGeom prst="rect">
            <a:avLst/>
          </a:prstGeom>
          <a:noFill/>
        </p:spPr>
        <p:txBody>
          <a:bodyPr wrap="square" rtlCol="0">
            <a:spAutoFit/>
          </a:bodyPr>
          <a:lstStyle/>
          <a:p>
            <a:r>
              <a:rPr lang="en-GB" sz="591" dirty="0">
                <a:latin typeface="Arial" panose="020B0604020202020204" pitchFamily="34" charset="0"/>
                <a:cs typeface="Arial" panose="020B0604020202020204" pitchFamily="34" charset="0"/>
              </a:rPr>
              <a:t>3’ intron (SA)</a:t>
            </a:r>
          </a:p>
        </p:txBody>
      </p:sp>
      <p:grpSp>
        <p:nvGrpSpPr>
          <p:cNvPr id="47" name="组合 46">
            <a:extLst>
              <a:ext uri="{FF2B5EF4-FFF2-40B4-BE49-F238E27FC236}">
                <a16:creationId xmlns:a16="http://schemas.microsoft.com/office/drawing/2014/main" id="{18EB6026-BFFD-44C9-AE6B-3D52B25D278B}"/>
              </a:ext>
            </a:extLst>
          </p:cNvPr>
          <p:cNvGrpSpPr/>
          <p:nvPr/>
        </p:nvGrpSpPr>
        <p:grpSpPr>
          <a:xfrm>
            <a:off x="1624203" y="1821441"/>
            <a:ext cx="1751976" cy="701820"/>
            <a:chOff x="1656219" y="9569319"/>
            <a:chExt cx="2074387" cy="830975"/>
          </a:xfrm>
        </p:grpSpPr>
        <p:sp>
          <p:nvSpPr>
            <p:cNvPr id="48" name="矩形 47">
              <a:extLst>
                <a:ext uri="{FF2B5EF4-FFF2-40B4-BE49-F238E27FC236}">
                  <a16:creationId xmlns:a16="http://schemas.microsoft.com/office/drawing/2014/main" id="{CD3A6DAD-0D22-4156-A528-90607C07D75D}"/>
                </a:ext>
              </a:extLst>
            </p:cNvPr>
            <p:cNvSpPr/>
            <p:nvPr/>
          </p:nvSpPr>
          <p:spPr>
            <a:xfrm rot="5340000">
              <a:off x="2527790" y="9902405"/>
              <a:ext cx="349431" cy="45719"/>
            </a:xfrm>
            <a:prstGeom prst="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676"/>
            </a:p>
          </p:txBody>
        </p:sp>
        <p:sp>
          <p:nvSpPr>
            <p:cNvPr id="49" name="文本框 48">
              <a:extLst>
                <a:ext uri="{FF2B5EF4-FFF2-40B4-BE49-F238E27FC236}">
                  <a16:creationId xmlns:a16="http://schemas.microsoft.com/office/drawing/2014/main" id="{12832FE4-9FE4-43D1-AECE-360661833A91}"/>
                </a:ext>
              </a:extLst>
            </p:cNvPr>
            <p:cNvSpPr txBox="1"/>
            <p:nvPr/>
          </p:nvSpPr>
          <p:spPr>
            <a:xfrm>
              <a:off x="2756245" y="9798125"/>
              <a:ext cx="974361" cy="216979"/>
            </a:xfrm>
            <a:prstGeom prst="rect">
              <a:avLst/>
            </a:prstGeom>
            <a:noFill/>
          </p:spPr>
          <p:txBody>
            <a:bodyPr wrap="square" rtlCol="0">
              <a:spAutoFit/>
            </a:bodyPr>
            <a:lstStyle/>
            <a:p>
              <a:r>
                <a:rPr lang="en-GB" sz="591" dirty="0">
                  <a:latin typeface="Arial" panose="020B0604020202020204" pitchFamily="34" charset="0"/>
                  <a:cs typeface="Arial" panose="020B0604020202020204" pitchFamily="34" charset="0"/>
                </a:rPr>
                <a:t>SA-50nt hairpin</a:t>
              </a:r>
            </a:p>
          </p:txBody>
        </p:sp>
        <p:sp>
          <p:nvSpPr>
            <p:cNvPr id="50" name="任意多边形: 形状 49">
              <a:extLst>
                <a:ext uri="{FF2B5EF4-FFF2-40B4-BE49-F238E27FC236}">
                  <a16:creationId xmlns:a16="http://schemas.microsoft.com/office/drawing/2014/main" id="{326404B8-3B55-43A1-AF98-9B2CD530DDBF}"/>
                </a:ext>
              </a:extLst>
            </p:cNvPr>
            <p:cNvSpPr/>
            <p:nvPr/>
          </p:nvSpPr>
          <p:spPr>
            <a:xfrm>
              <a:off x="1656219" y="9681367"/>
              <a:ext cx="1582024" cy="472364"/>
            </a:xfrm>
            <a:custGeom>
              <a:avLst/>
              <a:gdLst>
                <a:gd name="connsiteX0" fmla="*/ 0 w 2788920"/>
                <a:gd name="connsiteY0" fmla="*/ 563617 h 635607"/>
                <a:gd name="connsiteX1" fmla="*/ 1089660 w 2788920"/>
                <a:gd name="connsiteY1" fmla="*/ 555997 h 635607"/>
                <a:gd name="connsiteX2" fmla="*/ 1234440 w 2788920"/>
                <a:gd name="connsiteY2" fmla="*/ 129277 h 635607"/>
                <a:gd name="connsiteX3" fmla="*/ 1074420 w 2788920"/>
                <a:gd name="connsiteY3" fmla="*/ 159757 h 635607"/>
                <a:gd name="connsiteX4" fmla="*/ 1066800 w 2788920"/>
                <a:gd name="connsiteY4" fmla="*/ 30217 h 635607"/>
                <a:gd name="connsiteX5" fmla="*/ 1348740 w 2788920"/>
                <a:gd name="connsiteY5" fmla="*/ 22597 h 635607"/>
                <a:gd name="connsiteX6" fmla="*/ 1348740 w 2788920"/>
                <a:gd name="connsiteY6" fmla="*/ 289297 h 635607"/>
                <a:gd name="connsiteX7" fmla="*/ 1562100 w 2788920"/>
                <a:gd name="connsiteY7" fmla="*/ 380737 h 635607"/>
                <a:gd name="connsiteX8" fmla="*/ 1325880 w 2788920"/>
                <a:gd name="connsiteY8" fmla="*/ 456937 h 635607"/>
                <a:gd name="connsiteX9" fmla="*/ 1386840 w 2788920"/>
                <a:gd name="connsiteY9" fmla="*/ 632197 h 635607"/>
                <a:gd name="connsiteX10" fmla="*/ 2788920 w 2788920"/>
                <a:gd name="connsiteY10" fmla="*/ 555997 h 635607"/>
                <a:gd name="connsiteX0" fmla="*/ 0 w 2788920"/>
                <a:gd name="connsiteY0" fmla="*/ 563617 h 635607"/>
                <a:gd name="connsiteX1" fmla="*/ 1089660 w 2788920"/>
                <a:gd name="connsiteY1" fmla="*/ 555997 h 635607"/>
                <a:gd name="connsiteX2" fmla="*/ 1219200 w 2788920"/>
                <a:gd name="connsiteY2" fmla="*/ 434077 h 635607"/>
                <a:gd name="connsiteX3" fmla="*/ 1074420 w 2788920"/>
                <a:gd name="connsiteY3" fmla="*/ 159757 h 635607"/>
                <a:gd name="connsiteX4" fmla="*/ 1066800 w 2788920"/>
                <a:gd name="connsiteY4" fmla="*/ 30217 h 635607"/>
                <a:gd name="connsiteX5" fmla="*/ 1348740 w 2788920"/>
                <a:gd name="connsiteY5" fmla="*/ 22597 h 635607"/>
                <a:gd name="connsiteX6" fmla="*/ 1348740 w 2788920"/>
                <a:gd name="connsiteY6" fmla="*/ 289297 h 635607"/>
                <a:gd name="connsiteX7" fmla="*/ 1562100 w 2788920"/>
                <a:gd name="connsiteY7" fmla="*/ 380737 h 635607"/>
                <a:gd name="connsiteX8" fmla="*/ 1325880 w 2788920"/>
                <a:gd name="connsiteY8" fmla="*/ 456937 h 635607"/>
                <a:gd name="connsiteX9" fmla="*/ 1386840 w 2788920"/>
                <a:gd name="connsiteY9" fmla="*/ 632197 h 635607"/>
                <a:gd name="connsiteX10" fmla="*/ 2788920 w 2788920"/>
                <a:gd name="connsiteY10" fmla="*/ 555997 h 635607"/>
                <a:gd name="connsiteX0" fmla="*/ 0 w 2788920"/>
                <a:gd name="connsiteY0" fmla="*/ 563617 h 635607"/>
                <a:gd name="connsiteX1" fmla="*/ 982980 w 2788920"/>
                <a:gd name="connsiteY1" fmla="*/ 555997 h 635607"/>
                <a:gd name="connsiteX2" fmla="*/ 1219200 w 2788920"/>
                <a:gd name="connsiteY2" fmla="*/ 434077 h 635607"/>
                <a:gd name="connsiteX3" fmla="*/ 1074420 w 2788920"/>
                <a:gd name="connsiteY3" fmla="*/ 159757 h 635607"/>
                <a:gd name="connsiteX4" fmla="*/ 1066800 w 2788920"/>
                <a:gd name="connsiteY4" fmla="*/ 30217 h 635607"/>
                <a:gd name="connsiteX5" fmla="*/ 1348740 w 2788920"/>
                <a:gd name="connsiteY5" fmla="*/ 22597 h 635607"/>
                <a:gd name="connsiteX6" fmla="*/ 1348740 w 2788920"/>
                <a:gd name="connsiteY6" fmla="*/ 289297 h 635607"/>
                <a:gd name="connsiteX7" fmla="*/ 1562100 w 2788920"/>
                <a:gd name="connsiteY7" fmla="*/ 380737 h 635607"/>
                <a:gd name="connsiteX8" fmla="*/ 1325880 w 2788920"/>
                <a:gd name="connsiteY8" fmla="*/ 456937 h 635607"/>
                <a:gd name="connsiteX9" fmla="*/ 1386840 w 2788920"/>
                <a:gd name="connsiteY9" fmla="*/ 632197 h 635607"/>
                <a:gd name="connsiteX10" fmla="*/ 2788920 w 2788920"/>
                <a:gd name="connsiteY10" fmla="*/ 555997 h 635607"/>
                <a:gd name="connsiteX0" fmla="*/ 0 w 2788920"/>
                <a:gd name="connsiteY0" fmla="*/ 563617 h 635607"/>
                <a:gd name="connsiteX1" fmla="*/ 975360 w 2788920"/>
                <a:gd name="connsiteY1" fmla="*/ 601717 h 635607"/>
                <a:gd name="connsiteX2" fmla="*/ 1219200 w 2788920"/>
                <a:gd name="connsiteY2" fmla="*/ 434077 h 635607"/>
                <a:gd name="connsiteX3" fmla="*/ 1074420 w 2788920"/>
                <a:gd name="connsiteY3" fmla="*/ 159757 h 635607"/>
                <a:gd name="connsiteX4" fmla="*/ 1066800 w 2788920"/>
                <a:gd name="connsiteY4" fmla="*/ 30217 h 635607"/>
                <a:gd name="connsiteX5" fmla="*/ 1348740 w 2788920"/>
                <a:gd name="connsiteY5" fmla="*/ 22597 h 635607"/>
                <a:gd name="connsiteX6" fmla="*/ 1348740 w 2788920"/>
                <a:gd name="connsiteY6" fmla="*/ 289297 h 635607"/>
                <a:gd name="connsiteX7" fmla="*/ 1562100 w 2788920"/>
                <a:gd name="connsiteY7" fmla="*/ 380737 h 635607"/>
                <a:gd name="connsiteX8" fmla="*/ 1325880 w 2788920"/>
                <a:gd name="connsiteY8" fmla="*/ 456937 h 635607"/>
                <a:gd name="connsiteX9" fmla="*/ 1386840 w 2788920"/>
                <a:gd name="connsiteY9" fmla="*/ 632197 h 635607"/>
                <a:gd name="connsiteX10" fmla="*/ 2788920 w 2788920"/>
                <a:gd name="connsiteY10" fmla="*/ 555997 h 635607"/>
                <a:gd name="connsiteX0" fmla="*/ 0 w 2788920"/>
                <a:gd name="connsiteY0" fmla="*/ 567345 h 639335"/>
                <a:gd name="connsiteX1" fmla="*/ 975360 w 2788920"/>
                <a:gd name="connsiteY1" fmla="*/ 605445 h 639335"/>
                <a:gd name="connsiteX2" fmla="*/ 1219200 w 2788920"/>
                <a:gd name="connsiteY2" fmla="*/ 437805 h 639335"/>
                <a:gd name="connsiteX3" fmla="*/ 1021080 w 2788920"/>
                <a:gd name="connsiteY3" fmla="*/ 239685 h 639335"/>
                <a:gd name="connsiteX4" fmla="*/ 1066800 w 2788920"/>
                <a:gd name="connsiteY4" fmla="*/ 33945 h 639335"/>
                <a:gd name="connsiteX5" fmla="*/ 1348740 w 2788920"/>
                <a:gd name="connsiteY5" fmla="*/ 26325 h 639335"/>
                <a:gd name="connsiteX6" fmla="*/ 1348740 w 2788920"/>
                <a:gd name="connsiteY6" fmla="*/ 293025 h 639335"/>
                <a:gd name="connsiteX7" fmla="*/ 1562100 w 2788920"/>
                <a:gd name="connsiteY7" fmla="*/ 384465 h 639335"/>
                <a:gd name="connsiteX8" fmla="*/ 1325880 w 2788920"/>
                <a:gd name="connsiteY8" fmla="*/ 460665 h 639335"/>
                <a:gd name="connsiteX9" fmla="*/ 1386840 w 2788920"/>
                <a:gd name="connsiteY9" fmla="*/ 635925 h 639335"/>
                <a:gd name="connsiteX10" fmla="*/ 2788920 w 2788920"/>
                <a:gd name="connsiteY10" fmla="*/ 559725 h 639335"/>
                <a:gd name="connsiteX0" fmla="*/ 0 w 2788920"/>
                <a:gd name="connsiteY0" fmla="*/ 545654 h 617644"/>
                <a:gd name="connsiteX1" fmla="*/ 975360 w 2788920"/>
                <a:gd name="connsiteY1" fmla="*/ 583754 h 617644"/>
                <a:gd name="connsiteX2" fmla="*/ 1219200 w 2788920"/>
                <a:gd name="connsiteY2" fmla="*/ 416114 h 617644"/>
                <a:gd name="connsiteX3" fmla="*/ 1021080 w 2788920"/>
                <a:gd name="connsiteY3" fmla="*/ 217994 h 617644"/>
                <a:gd name="connsiteX4" fmla="*/ 1066800 w 2788920"/>
                <a:gd name="connsiteY4" fmla="*/ 12254 h 617644"/>
                <a:gd name="connsiteX5" fmla="*/ 1219200 w 2788920"/>
                <a:gd name="connsiteY5" fmla="*/ 50354 h 617644"/>
                <a:gd name="connsiteX6" fmla="*/ 1348740 w 2788920"/>
                <a:gd name="connsiteY6" fmla="*/ 271334 h 617644"/>
                <a:gd name="connsiteX7" fmla="*/ 1562100 w 2788920"/>
                <a:gd name="connsiteY7" fmla="*/ 362774 h 617644"/>
                <a:gd name="connsiteX8" fmla="*/ 1325880 w 2788920"/>
                <a:gd name="connsiteY8" fmla="*/ 438974 h 617644"/>
                <a:gd name="connsiteX9" fmla="*/ 1386840 w 2788920"/>
                <a:gd name="connsiteY9" fmla="*/ 614234 h 617644"/>
                <a:gd name="connsiteX10" fmla="*/ 2788920 w 2788920"/>
                <a:gd name="connsiteY10" fmla="*/ 538034 h 617644"/>
                <a:gd name="connsiteX0" fmla="*/ 0 w 2788920"/>
                <a:gd name="connsiteY0" fmla="*/ 545654 h 591463"/>
                <a:gd name="connsiteX1" fmla="*/ 975360 w 2788920"/>
                <a:gd name="connsiteY1" fmla="*/ 583754 h 591463"/>
                <a:gd name="connsiteX2" fmla="*/ 1219200 w 2788920"/>
                <a:gd name="connsiteY2" fmla="*/ 416114 h 591463"/>
                <a:gd name="connsiteX3" fmla="*/ 1021080 w 2788920"/>
                <a:gd name="connsiteY3" fmla="*/ 217994 h 591463"/>
                <a:gd name="connsiteX4" fmla="*/ 1066800 w 2788920"/>
                <a:gd name="connsiteY4" fmla="*/ 12254 h 591463"/>
                <a:gd name="connsiteX5" fmla="*/ 1219200 w 2788920"/>
                <a:gd name="connsiteY5" fmla="*/ 50354 h 591463"/>
                <a:gd name="connsiteX6" fmla="*/ 1348740 w 2788920"/>
                <a:gd name="connsiteY6" fmla="*/ 271334 h 591463"/>
                <a:gd name="connsiteX7" fmla="*/ 1562100 w 2788920"/>
                <a:gd name="connsiteY7" fmla="*/ 362774 h 591463"/>
                <a:gd name="connsiteX8" fmla="*/ 1325880 w 2788920"/>
                <a:gd name="connsiteY8" fmla="*/ 438974 h 591463"/>
                <a:gd name="connsiteX9" fmla="*/ 1706880 w 2788920"/>
                <a:gd name="connsiteY9" fmla="*/ 515174 h 591463"/>
                <a:gd name="connsiteX10" fmla="*/ 2788920 w 2788920"/>
                <a:gd name="connsiteY10" fmla="*/ 538034 h 591463"/>
                <a:gd name="connsiteX0" fmla="*/ 0 w 2788920"/>
                <a:gd name="connsiteY0" fmla="*/ 545654 h 591463"/>
                <a:gd name="connsiteX1" fmla="*/ 975360 w 2788920"/>
                <a:gd name="connsiteY1" fmla="*/ 583754 h 591463"/>
                <a:gd name="connsiteX2" fmla="*/ 1219200 w 2788920"/>
                <a:gd name="connsiteY2" fmla="*/ 416114 h 591463"/>
                <a:gd name="connsiteX3" fmla="*/ 1021080 w 2788920"/>
                <a:gd name="connsiteY3" fmla="*/ 217994 h 591463"/>
                <a:gd name="connsiteX4" fmla="*/ 1066800 w 2788920"/>
                <a:gd name="connsiteY4" fmla="*/ 12254 h 591463"/>
                <a:gd name="connsiteX5" fmla="*/ 1219200 w 2788920"/>
                <a:gd name="connsiteY5" fmla="*/ 50354 h 591463"/>
                <a:gd name="connsiteX6" fmla="*/ 1348740 w 2788920"/>
                <a:gd name="connsiteY6" fmla="*/ 271334 h 591463"/>
                <a:gd name="connsiteX7" fmla="*/ 1562100 w 2788920"/>
                <a:gd name="connsiteY7" fmla="*/ 362774 h 591463"/>
                <a:gd name="connsiteX8" fmla="*/ 1325880 w 2788920"/>
                <a:gd name="connsiteY8" fmla="*/ 438974 h 591463"/>
                <a:gd name="connsiteX9" fmla="*/ 1706880 w 2788920"/>
                <a:gd name="connsiteY9" fmla="*/ 515174 h 591463"/>
                <a:gd name="connsiteX10" fmla="*/ 2788920 w 2788920"/>
                <a:gd name="connsiteY10" fmla="*/ 538034 h 591463"/>
                <a:gd name="connsiteX0" fmla="*/ 0 w 2788920"/>
                <a:gd name="connsiteY0" fmla="*/ 545654 h 591463"/>
                <a:gd name="connsiteX1" fmla="*/ 975360 w 2788920"/>
                <a:gd name="connsiteY1" fmla="*/ 583754 h 591463"/>
                <a:gd name="connsiteX2" fmla="*/ 1219200 w 2788920"/>
                <a:gd name="connsiteY2" fmla="*/ 416114 h 591463"/>
                <a:gd name="connsiteX3" fmla="*/ 1021080 w 2788920"/>
                <a:gd name="connsiteY3" fmla="*/ 217994 h 591463"/>
                <a:gd name="connsiteX4" fmla="*/ 1066800 w 2788920"/>
                <a:gd name="connsiteY4" fmla="*/ 12254 h 591463"/>
                <a:gd name="connsiteX5" fmla="*/ 1219200 w 2788920"/>
                <a:gd name="connsiteY5" fmla="*/ 50354 h 591463"/>
                <a:gd name="connsiteX6" fmla="*/ 1348740 w 2788920"/>
                <a:gd name="connsiteY6" fmla="*/ 271334 h 591463"/>
                <a:gd name="connsiteX7" fmla="*/ 1562100 w 2788920"/>
                <a:gd name="connsiteY7" fmla="*/ 362774 h 591463"/>
                <a:gd name="connsiteX8" fmla="*/ 1325880 w 2788920"/>
                <a:gd name="connsiteY8" fmla="*/ 438974 h 591463"/>
                <a:gd name="connsiteX9" fmla="*/ 1706880 w 2788920"/>
                <a:gd name="connsiteY9" fmla="*/ 515174 h 591463"/>
                <a:gd name="connsiteX10" fmla="*/ 2788920 w 2788920"/>
                <a:gd name="connsiteY10" fmla="*/ 538034 h 591463"/>
                <a:gd name="connsiteX0" fmla="*/ 0 w 2788920"/>
                <a:gd name="connsiteY0" fmla="*/ 545654 h 591463"/>
                <a:gd name="connsiteX1" fmla="*/ 975360 w 2788920"/>
                <a:gd name="connsiteY1" fmla="*/ 583754 h 591463"/>
                <a:gd name="connsiteX2" fmla="*/ 1219200 w 2788920"/>
                <a:gd name="connsiteY2" fmla="*/ 416114 h 591463"/>
                <a:gd name="connsiteX3" fmla="*/ 1021080 w 2788920"/>
                <a:gd name="connsiteY3" fmla="*/ 217994 h 591463"/>
                <a:gd name="connsiteX4" fmla="*/ 1066800 w 2788920"/>
                <a:gd name="connsiteY4" fmla="*/ 12254 h 591463"/>
                <a:gd name="connsiteX5" fmla="*/ 1219200 w 2788920"/>
                <a:gd name="connsiteY5" fmla="*/ 50354 h 591463"/>
                <a:gd name="connsiteX6" fmla="*/ 1348740 w 2788920"/>
                <a:gd name="connsiteY6" fmla="*/ 271334 h 591463"/>
                <a:gd name="connsiteX7" fmla="*/ 1562100 w 2788920"/>
                <a:gd name="connsiteY7" fmla="*/ 362774 h 591463"/>
                <a:gd name="connsiteX8" fmla="*/ 1325880 w 2788920"/>
                <a:gd name="connsiteY8" fmla="*/ 438974 h 591463"/>
                <a:gd name="connsiteX9" fmla="*/ 1706880 w 2788920"/>
                <a:gd name="connsiteY9" fmla="*/ 545654 h 591463"/>
                <a:gd name="connsiteX10" fmla="*/ 2788920 w 2788920"/>
                <a:gd name="connsiteY10" fmla="*/ 538034 h 591463"/>
                <a:gd name="connsiteX0" fmla="*/ 0 w 2788920"/>
                <a:gd name="connsiteY0" fmla="*/ 545654 h 591463"/>
                <a:gd name="connsiteX1" fmla="*/ 975360 w 2788920"/>
                <a:gd name="connsiteY1" fmla="*/ 583754 h 591463"/>
                <a:gd name="connsiteX2" fmla="*/ 1219200 w 2788920"/>
                <a:gd name="connsiteY2" fmla="*/ 416114 h 591463"/>
                <a:gd name="connsiteX3" fmla="*/ 1021080 w 2788920"/>
                <a:gd name="connsiteY3" fmla="*/ 217994 h 591463"/>
                <a:gd name="connsiteX4" fmla="*/ 1066800 w 2788920"/>
                <a:gd name="connsiteY4" fmla="*/ 12254 h 591463"/>
                <a:gd name="connsiteX5" fmla="*/ 1219200 w 2788920"/>
                <a:gd name="connsiteY5" fmla="*/ 50354 h 591463"/>
                <a:gd name="connsiteX6" fmla="*/ 1348740 w 2788920"/>
                <a:gd name="connsiteY6" fmla="*/ 271334 h 591463"/>
                <a:gd name="connsiteX7" fmla="*/ 1562100 w 2788920"/>
                <a:gd name="connsiteY7" fmla="*/ 362774 h 591463"/>
                <a:gd name="connsiteX8" fmla="*/ 1325880 w 2788920"/>
                <a:gd name="connsiteY8" fmla="*/ 438974 h 591463"/>
                <a:gd name="connsiteX9" fmla="*/ 1706880 w 2788920"/>
                <a:gd name="connsiteY9" fmla="*/ 545654 h 591463"/>
                <a:gd name="connsiteX10" fmla="*/ 2788920 w 2788920"/>
                <a:gd name="connsiteY10" fmla="*/ 538034 h 591463"/>
                <a:gd name="connsiteX0" fmla="*/ 0 w 2788920"/>
                <a:gd name="connsiteY0" fmla="*/ 545654 h 591463"/>
                <a:gd name="connsiteX1" fmla="*/ 975360 w 2788920"/>
                <a:gd name="connsiteY1" fmla="*/ 583754 h 591463"/>
                <a:gd name="connsiteX2" fmla="*/ 1219200 w 2788920"/>
                <a:gd name="connsiteY2" fmla="*/ 416114 h 591463"/>
                <a:gd name="connsiteX3" fmla="*/ 1021080 w 2788920"/>
                <a:gd name="connsiteY3" fmla="*/ 217994 h 591463"/>
                <a:gd name="connsiteX4" fmla="*/ 1066800 w 2788920"/>
                <a:gd name="connsiteY4" fmla="*/ 12254 h 591463"/>
                <a:gd name="connsiteX5" fmla="*/ 1219200 w 2788920"/>
                <a:gd name="connsiteY5" fmla="*/ 50354 h 591463"/>
                <a:gd name="connsiteX6" fmla="*/ 1348740 w 2788920"/>
                <a:gd name="connsiteY6" fmla="*/ 271334 h 591463"/>
                <a:gd name="connsiteX7" fmla="*/ 1562100 w 2788920"/>
                <a:gd name="connsiteY7" fmla="*/ 362774 h 591463"/>
                <a:gd name="connsiteX8" fmla="*/ 1645920 w 2788920"/>
                <a:gd name="connsiteY8" fmla="*/ 157034 h 591463"/>
                <a:gd name="connsiteX9" fmla="*/ 1706880 w 2788920"/>
                <a:gd name="connsiteY9" fmla="*/ 545654 h 591463"/>
                <a:gd name="connsiteX10" fmla="*/ 2788920 w 2788920"/>
                <a:gd name="connsiteY10" fmla="*/ 538034 h 591463"/>
                <a:gd name="connsiteX0" fmla="*/ 0 w 2788920"/>
                <a:gd name="connsiteY0" fmla="*/ 545654 h 591463"/>
                <a:gd name="connsiteX1" fmla="*/ 975360 w 2788920"/>
                <a:gd name="connsiteY1" fmla="*/ 583754 h 591463"/>
                <a:gd name="connsiteX2" fmla="*/ 1219200 w 2788920"/>
                <a:gd name="connsiteY2" fmla="*/ 416114 h 591463"/>
                <a:gd name="connsiteX3" fmla="*/ 1021080 w 2788920"/>
                <a:gd name="connsiteY3" fmla="*/ 217994 h 591463"/>
                <a:gd name="connsiteX4" fmla="*/ 1066800 w 2788920"/>
                <a:gd name="connsiteY4" fmla="*/ 12254 h 591463"/>
                <a:gd name="connsiteX5" fmla="*/ 1219200 w 2788920"/>
                <a:gd name="connsiteY5" fmla="*/ 50354 h 591463"/>
                <a:gd name="connsiteX6" fmla="*/ 1348740 w 2788920"/>
                <a:gd name="connsiteY6" fmla="*/ 271334 h 591463"/>
                <a:gd name="connsiteX7" fmla="*/ 1501140 w 2788920"/>
                <a:gd name="connsiteY7" fmla="*/ 530414 h 591463"/>
                <a:gd name="connsiteX8" fmla="*/ 1645920 w 2788920"/>
                <a:gd name="connsiteY8" fmla="*/ 157034 h 591463"/>
                <a:gd name="connsiteX9" fmla="*/ 1706880 w 2788920"/>
                <a:gd name="connsiteY9" fmla="*/ 545654 h 591463"/>
                <a:gd name="connsiteX10" fmla="*/ 2788920 w 2788920"/>
                <a:gd name="connsiteY10" fmla="*/ 538034 h 591463"/>
                <a:gd name="connsiteX0" fmla="*/ 0 w 2788920"/>
                <a:gd name="connsiteY0" fmla="*/ 558196 h 604005"/>
                <a:gd name="connsiteX1" fmla="*/ 975360 w 2788920"/>
                <a:gd name="connsiteY1" fmla="*/ 596296 h 604005"/>
                <a:gd name="connsiteX2" fmla="*/ 1219200 w 2788920"/>
                <a:gd name="connsiteY2" fmla="*/ 428656 h 604005"/>
                <a:gd name="connsiteX3" fmla="*/ 1021080 w 2788920"/>
                <a:gd name="connsiteY3" fmla="*/ 230536 h 604005"/>
                <a:gd name="connsiteX4" fmla="*/ 1066800 w 2788920"/>
                <a:gd name="connsiteY4" fmla="*/ 24796 h 604005"/>
                <a:gd name="connsiteX5" fmla="*/ 1508760 w 2788920"/>
                <a:gd name="connsiteY5" fmla="*/ 32416 h 604005"/>
                <a:gd name="connsiteX6" fmla="*/ 1348740 w 2788920"/>
                <a:gd name="connsiteY6" fmla="*/ 283876 h 604005"/>
                <a:gd name="connsiteX7" fmla="*/ 1501140 w 2788920"/>
                <a:gd name="connsiteY7" fmla="*/ 542956 h 604005"/>
                <a:gd name="connsiteX8" fmla="*/ 1645920 w 2788920"/>
                <a:gd name="connsiteY8" fmla="*/ 169576 h 604005"/>
                <a:gd name="connsiteX9" fmla="*/ 1706880 w 2788920"/>
                <a:gd name="connsiteY9" fmla="*/ 558196 h 604005"/>
                <a:gd name="connsiteX10" fmla="*/ 2788920 w 2788920"/>
                <a:gd name="connsiteY10" fmla="*/ 550576 h 604005"/>
                <a:gd name="connsiteX0" fmla="*/ 0 w 2788920"/>
                <a:gd name="connsiteY0" fmla="*/ 598469 h 644278"/>
                <a:gd name="connsiteX1" fmla="*/ 975360 w 2788920"/>
                <a:gd name="connsiteY1" fmla="*/ 636569 h 644278"/>
                <a:gd name="connsiteX2" fmla="*/ 1219200 w 2788920"/>
                <a:gd name="connsiteY2" fmla="*/ 468929 h 644278"/>
                <a:gd name="connsiteX3" fmla="*/ 1021080 w 2788920"/>
                <a:gd name="connsiteY3" fmla="*/ 270809 h 644278"/>
                <a:gd name="connsiteX4" fmla="*/ 1303020 w 2788920"/>
                <a:gd name="connsiteY4" fmla="*/ 11729 h 644278"/>
                <a:gd name="connsiteX5" fmla="*/ 1508760 w 2788920"/>
                <a:gd name="connsiteY5" fmla="*/ 72689 h 644278"/>
                <a:gd name="connsiteX6" fmla="*/ 1348740 w 2788920"/>
                <a:gd name="connsiteY6" fmla="*/ 324149 h 644278"/>
                <a:gd name="connsiteX7" fmla="*/ 1501140 w 2788920"/>
                <a:gd name="connsiteY7" fmla="*/ 583229 h 644278"/>
                <a:gd name="connsiteX8" fmla="*/ 1645920 w 2788920"/>
                <a:gd name="connsiteY8" fmla="*/ 209849 h 644278"/>
                <a:gd name="connsiteX9" fmla="*/ 1706880 w 2788920"/>
                <a:gd name="connsiteY9" fmla="*/ 598469 h 644278"/>
                <a:gd name="connsiteX10" fmla="*/ 2788920 w 2788920"/>
                <a:gd name="connsiteY10" fmla="*/ 590849 h 644278"/>
                <a:gd name="connsiteX0" fmla="*/ 0 w 2788920"/>
                <a:gd name="connsiteY0" fmla="*/ 596878 h 642687"/>
                <a:gd name="connsiteX1" fmla="*/ 975360 w 2788920"/>
                <a:gd name="connsiteY1" fmla="*/ 634978 h 642687"/>
                <a:gd name="connsiteX2" fmla="*/ 1219200 w 2788920"/>
                <a:gd name="connsiteY2" fmla="*/ 467338 h 642687"/>
                <a:gd name="connsiteX3" fmla="*/ 1257300 w 2788920"/>
                <a:gd name="connsiteY3" fmla="*/ 246358 h 642687"/>
                <a:gd name="connsiteX4" fmla="*/ 1303020 w 2788920"/>
                <a:gd name="connsiteY4" fmla="*/ 10138 h 642687"/>
                <a:gd name="connsiteX5" fmla="*/ 1508760 w 2788920"/>
                <a:gd name="connsiteY5" fmla="*/ 71098 h 642687"/>
                <a:gd name="connsiteX6" fmla="*/ 1348740 w 2788920"/>
                <a:gd name="connsiteY6" fmla="*/ 322558 h 642687"/>
                <a:gd name="connsiteX7" fmla="*/ 1501140 w 2788920"/>
                <a:gd name="connsiteY7" fmla="*/ 581638 h 642687"/>
                <a:gd name="connsiteX8" fmla="*/ 1645920 w 2788920"/>
                <a:gd name="connsiteY8" fmla="*/ 208258 h 642687"/>
                <a:gd name="connsiteX9" fmla="*/ 1706880 w 2788920"/>
                <a:gd name="connsiteY9" fmla="*/ 596878 h 642687"/>
                <a:gd name="connsiteX10" fmla="*/ 2788920 w 2788920"/>
                <a:gd name="connsiteY10" fmla="*/ 589258 h 642687"/>
                <a:gd name="connsiteX0" fmla="*/ 0 w 2788920"/>
                <a:gd name="connsiteY0" fmla="*/ 596878 h 638026"/>
                <a:gd name="connsiteX1" fmla="*/ 975360 w 2788920"/>
                <a:gd name="connsiteY1" fmla="*/ 634978 h 638026"/>
                <a:gd name="connsiteX2" fmla="*/ 1348740 w 2788920"/>
                <a:gd name="connsiteY2" fmla="*/ 535918 h 638026"/>
                <a:gd name="connsiteX3" fmla="*/ 1257300 w 2788920"/>
                <a:gd name="connsiteY3" fmla="*/ 246358 h 638026"/>
                <a:gd name="connsiteX4" fmla="*/ 1303020 w 2788920"/>
                <a:gd name="connsiteY4" fmla="*/ 10138 h 638026"/>
                <a:gd name="connsiteX5" fmla="*/ 1508760 w 2788920"/>
                <a:gd name="connsiteY5" fmla="*/ 71098 h 638026"/>
                <a:gd name="connsiteX6" fmla="*/ 1348740 w 2788920"/>
                <a:gd name="connsiteY6" fmla="*/ 322558 h 638026"/>
                <a:gd name="connsiteX7" fmla="*/ 1501140 w 2788920"/>
                <a:gd name="connsiteY7" fmla="*/ 581638 h 638026"/>
                <a:gd name="connsiteX8" fmla="*/ 1645920 w 2788920"/>
                <a:gd name="connsiteY8" fmla="*/ 208258 h 638026"/>
                <a:gd name="connsiteX9" fmla="*/ 1706880 w 2788920"/>
                <a:gd name="connsiteY9" fmla="*/ 596878 h 638026"/>
                <a:gd name="connsiteX10" fmla="*/ 2788920 w 2788920"/>
                <a:gd name="connsiteY10" fmla="*/ 589258 h 638026"/>
                <a:gd name="connsiteX0" fmla="*/ 0 w 2788920"/>
                <a:gd name="connsiteY0" fmla="*/ 596878 h 638026"/>
                <a:gd name="connsiteX1" fmla="*/ 975360 w 2788920"/>
                <a:gd name="connsiteY1" fmla="*/ 634978 h 638026"/>
                <a:gd name="connsiteX2" fmla="*/ 1348740 w 2788920"/>
                <a:gd name="connsiteY2" fmla="*/ 535918 h 638026"/>
                <a:gd name="connsiteX3" fmla="*/ 1257300 w 2788920"/>
                <a:gd name="connsiteY3" fmla="*/ 246358 h 638026"/>
                <a:gd name="connsiteX4" fmla="*/ 1303020 w 2788920"/>
                <a:gd name="connsiteY4" fmla="*/ 10138 h 638026"/>
                <a:gd name="connsiteX5" fmla="*/ 1508760 w 2788920"/>
                <a:gd name="connsiteY5" fmla="*/ 71098 h 638026"/>
                <a:gd name="connsiteX6" fmla="*/ 1348740 w 2788920"/>
                <a:gd name="connsiteY6" fmla="*/ 322558 h 638026"/>
                <a:gd name="connsiteX7" fmla="*/ 1501140 w 2788920"/>
                <a:gd name="connsiteY7" fmla="*/ 581638 h 638026"/>
                <a:gd name="connsiteX8" fmla="*/ 1645920 w 2788920"/>
                <a:gd name="connsiteY8" fmla="*/ 208258 h 638026"/>
                <a:gd name="connsiteX9" fmla="*/ 1706880 w 2788920"/>
                <a:gd name="connsiteY9" fmla="*/ 596878 h 638026"/>
                <a:gd name="connsiteX10" fmla="*/ 2788920 w 2788920"/>
                <a:gd name="connsiteY10" fmla="*/ 589258 h 638026"/>
                <a:gd name="connsiteX0" fmla="*/ 0 w 2788920"/>
                <a:gd name="connsiteY0" fmla="*/ 596878 h 638026"/>
                <a:gd name="connsiteX1" fmla="*/ 975360 w 2788920"/>
                <a:gd name="connsiteY1" fmla="*/ 634978 h 638026"/>
                <a:gd name="connsiteX2" fmla="*/ 1348740 w 2788920"/>
                <a:gd name="connsiteY2" fmla="*/ 535918 h 638026"/>
                <a:gd name="connsiteX3" fmla="*/ 1257300 w 2788920"/>
                <a:gd name="connsiteY3" fmla="*/ 246358 h 638026"/>
                <a:gd name="connsiteX4" fmla="*/ 1303020 w 2788920"/>
                <a:gd name="connsiteY4" fmla="*/ 10138 h 638026"/>
                <a:gd name="connsiteX5" fmla="*/ 1508760 w 2788920"/>
                <a:gd name="connsiteY5" fmla="*/ 71098 h 638026"/>
                <a:gd name="connsiteX6" fmla="*/ 1348740 w 2788920"/>
                <a:gd name="connsiteY6" fmla="*/ 322558 h 638026"/>
                <a:gd name="connsiteX7" fmla="*/ 1501140 w 2788920"/>
                <a:gd name="connsiteY7" fmla="*/ 581638 h 638026"/>
                <a:gd name="connsiteX8" fmla="*/ 1554480 w 2788920"/>
                <a:gd name="connsiteY8" fmla="*/ 231118 h 638026"/>
                <a:gd name="connsiteX9" fmla="*/ 1706880 w 2788920"/>
                <a:gd name="connsiteY9" fmla="*/ 596878 h 638026"/>
                <a:gd name="connsiteX10" fmla="*/ 2788920 w 2788920"/>
                <a:gd name="connsiteY10" fmla="*/ 589258 h 638026"/>
                <a:gd name="connsiteX0" fmla="*/ 0 w 2788920"/>
                <a:gd name="connsiteY0" fmla="*/ 594361 h 635509"/>
                <a:gd name="connsiteX1" fmla="*/ 975360 w 2788920"/>
                <a:gd name="connsiteY1" fmla="*/ 632461 h 635509"/>
                <a:gd name="connsiteX2" fmla="*/ 1348740 w 2788920"/>
                <a:gd name="connsiteY2" fmla="*/ 533401 h 635509"/>
                <a:gd name="connsiteX3" fmla="*/ 1257300 w 2788920"/>
                <a:gd name="connsiteY3" fmla="*/ 243841 h 635509"/>
                <a:gd name="connsiteX4" fmla="*/ 1303020 w 2788920"/>
                <a:gd name="connsiteY4" fmla="*/ 7621 h 635509"/>
                <a:gd name="connsiteX5" fmla="*/ 1508760 w 2788920"/>
                <a:gd name="connsiteY5" fmla="*/ 68581 h 635509"/>
                <a:gd name="connsiteX6" fmla="*/ 1386840 w 2788920"/>
                <a:gd name="connsiteY6" fmla="*/ 175261 h 635509"/>
                <a:gd name="connsiteX7" fmla="*/ 1501140 w 2788920"/>
                <a:gd name="connsiteY7" fmla="*/ 579121 h 635509"/>
                <a:gd name="connsiteX8" fmla="*/ 1554480 w 2788920"/>
                <a:gd name="connsiteY8" fmla="*/ 228601 h 635509"/>
                <a:gd name="connsiteX9" fmla="*/ 1706880 w 2788920"/>
                <a:gd name="connsiteY9" fmla="*/ 594361 h 635509"/>
                <a:gd name="connsiteX10" fmla="*/ 2788920 w 2788920"/>
                <a:gd name="connsiteY10" fmla="*/ 586741 h 635509"/>
                <a:gd name="connsiteX0" fmla="*/ 0 w 2788920"/>
                <a:gd name="connsiteY0" fmla="*/ 594361 h 635509"/>
                <a:gd name="connsiteX1" fmla="*/ 975360 w 2788920"/>
                <a:gd name="connsiteY1" fmla="*/ 632461 h 635509"/>
                <a:gd name="connsiteX2" fmla="*/ 1348740 w 2788920"/>
                <a:gd name="connsiteY2" fmla="*/ 533401 h 635509"/>
                <a:gd name="connsiteX3" fmla="*/ 1257300 w 2788920"/>
                <a:gd name="connsiteY3" fmla="*/ 243841 h 635509"/>
                <a:gd name="connsiteX4" fmla="*/ 1303020 w 2788920"/>
                <a:gd name="connsiteY4" fmla="*/ 7621 h 635509"/>
                <a:gd name="connsiteX5" fmla="*/ 1508760 w 2788920"/>
                <a:gd name="connsiteY5" fmla="*/ 68581 h 635509"/>
                <a:gd name="connsiteX6" fmla="*/ 1386840 w 2788920"/>
                <a:gd name="connsiteY6" fmla="*/ 175261 h 635509"/>
                <a:gd name="connsiteX7" fmla="*/ 1432560 w 2788920"/>
                <a:gd name="connsiteY7" fmla="*/ 579121 h 635509"/>
                <a:gd name="connsiteX8" fmla="*/ 1554480 w 2788920"/>
                <a:gd name="connsiteY8" fmla="*/ 228601 h 635509"/>
                <a:gd name="connsiteX9" fmla="*/ 1706880 w 2788920"/>
                <a:gd name="connsiteY9" fmla="*/ 594361 h 635509"/>
                <a:gd name="connsiteX10" fmla="*/ 2788920 w 2788920"/>
                <a:gd name="connsiteY10" fmla="*/ 586741 h 635509"/>
                <a:gd name="connsiteX0" fmla="*/ 0 w 2788920"/>
                <a:gd name="connsiteY0" fmla="*/ 594361 h 635509"/>
                <a:gd name="connsiteX1" fmla="*/ 975360 w 2788920"/>
                <a:gd name="connsiteY1" fmla="*/ 632461 h 635509"/>
                <a:gd name="connsiteX2" fmla="*/ 1348740 w 2788920"/>
                <a:gd name="connsiteY2" fmla="*/ 533401 h 635509"/>
                <a:gd name="connsiteX3" fmla="*/ 1257300 w 2788920"/>
                <a:gd name="connsiteY3" fmla="*/ 243841 h 635509"/>
                <a:gd name="connsiteX4" fmla="*/ 1303020 w 2788920"/>
                <a:gd name="connsiteY4" fmla="*/ 7621 h 635509"/>
                <a:gd name="connsiteX5" fmla="*/ 1508760 w 2788920"/>
                <a:gd name="connsiteY5" fmla="*/ 68581 h 635509"/>
                <a:gd name="connsiteX6" fmla="*/ 1386840 w 2788920"/>
                <a:gd name="connsiteY6" fmla="*/ 175261 h 635509"/>
                <a:gd name="connsiteX7" fmla="*/ 1432560 w 2788920"/>
                <a:gd name="connsiteY7" fmla="*/ 579121 h 635509"/>
                <a:gd name="connsiteX8" fmla="*/ 1554480 w 2788920"/>
                <a:gd name="connsiteY8" fmla="*/ 228601 h 635509"/>
                <a:gd name="connsiteX9" fmla="*/ 1706880 w 2788920"/>
                <a:gd name="connsiteY9" fmla="*/ 594361 h 635509"/>
                <a:gd name="connsiteX10" fmla="*/ 2788920 w 2788920"/>
                <a:gd name="connsiteY10" fmla="*/ 586741 h 635509"/>
                <a:gd name="connsiteX0" fmla="*/ 0 w 2788920"/>
                <a:gd name="connsiteY0" fmla="*/ 594361 h 635509"/>
                <a:gd name="connsiteX1" fmla="*/ 975360 w 2788920"/>
                <a:gd name="connsiteY1" fmla="*/ 632461 h 635509"/>
                <a:gd name="connsiteX2" fmla="*/ 1348740 w 2788920"/>
                <a:gd name="connsiteY2" fmla="*/ 533401 h 635509"/>
                <a:gd name="connsiteX3" fmla="*/ 1257300 w 2788920"/>
                <a:gd name="connsiteY3" fmla="*/ 243841 h 635509"/>
                <a:gd name="connsiteX4" fmla="*/ 1303020 w 2788920"/>
                <a:gd name="connsiteY4" fmla="*/ 7621 h 635509"/>
                <a:gd name="connsiteX5" fmla="*/ 1508760 w 2788920"/>
                <a:gd name="connsiteY5" fmla="*/ 68581 h 635509"/>
                <a:gd name="connsiteX6" fmla="*/ 1386840 w 2788920"/>
                <a:gd name="connsiteY6" fmla="*/ 175261 h 635509"/>
                <a:gd name="connsiteX7" fmla="*/ 1424940 w 2788920"/>
                <a:gd name="connsiteY7" fmla="*/ 586741 h 635509"/>
                <a:gd name="connsiteX8" fmla="*/ 1554480 w 2788920"/>
                <a:gd name="connsiteY8" fmla="*/ 228601 h 635509"/>
                <a:gd name="connsiteX9" fmla="*/ 1706880 w 2788920"/>
                <a:gd name="connsiteY9" fmla="*/ 594361 h 635509"/>
                <a:gd name="connsiteX10" fmla="*/ 2788920 w 2788920"/>
                <a:gd name="connsiteY10" fmla="*/ 586741 h 635509"/>
                <a:gd name="connsiteX0" fmla="*/ 0 w 2788920"/>
                <a:gd name="connsiteY0" fmla="*/ 594361 h 635509"/>
                <a:gd name="connsiteX1" fmla="*/ 975360 w 2788920"/>
                <a:gd name="connsiteY1" fmla="*/ 632461 h 635509"/>
                <a:gd name="connsiteX2" fmla="*/ 1348740 w 2788920"/>
                <a:gd name="connsiteY2" fmla="*/ 533401 h 635509"/>
                <a:gd name="connsiteX3" fmla="*/ 1257300 w 2788920"/>
                <a:gd name="connsiteY3" fmla="*/ 243841 h 635509"/>
                <a:gd name="connsiteX4" fmla="*/ 1303020 w 2788920"/>
                <a:gd name="connsiteY4" fmla="*/ 7621 h 635509"/>
                <a:gd name="connsiteX5" fmla="*/ 1508760 w 2788920"/>
                <a:gd name="connsiteY5" fmla="*/ 68581 h 635509"/>
                <a:gd name="connsiteX6" fmla="*/ 1386840 w 2788920"/>
                <a:gd name="connsiteY6" fmla="*/ 175261 h 635509"/>
                <a:gd name="connsiteX7" fmla="*/ 1424940 w 2788920"/>
                <a:gd name="connsiteY7" fmla="*/ 586741 h 635509"/>
                <a:gd name="connsiteX8" fmla="*/ 1554480 w 2788920"/>
                <a:gd name="connsiteY8" fmla="*/ 228601 h 635509"/>
                <a:gd name="connsiteX9" fmla="*/ 1706880 w 2788920"/>
                <a:gd name="connsiteY9" fmla="*/ 594361 h 635509"/>
                <a:gd name="connsiteX10" fmla="*/ 2788920 w 2788920"/>
                <a:gd name="connsiteY10" fmla="*/ 586741 h 635509"/>
                <a:gd name="connsiteX0" fmla="*/ 0 w 2788920"/>
                <a:gd name="connsiteY0" fmla="*/ 594361 h 635509"/>
                <a:gd name="connsiteX1" fmla="*/ 975360 w 2788920"/>
                <a:gd name="connsiteY1" fmla="*/ 632461 h 635509"/>
                <a:gd name="connsiteX2" fmla="*/ 1348740 w 2788920"/>
                <a:gd name="connsiteY2" fmla="*/ 533401 h 635509"/>
                <a:gd name="connsiteX3" fmla="*/ 1257300 w 2788920"/>
                <a:gd name="connsiteY3" fmla="*/ 243841 h 635509"/>
                <a:gd name="connsiteX4" fmla="*/ 1303020 w 2788920"/>
                <a:gd name="connsiteY4" fmla="*/ 7621 h 635509"/>
                <a:gd name="connsiteX5" fmla="*/ 1508760 w 2788920"/>
                <a:gd name="connsiteY5" fmla="*/ 68581 h 635509"/>
                <a:gd name="connsiteX6" fmla="*/ 1386840 w 2788920"/>
                <a:gd name="connsiteY6" fmla="*/ 175261 h 635509"/>
                <a:gd name="connsiteX7" fmla="*/ 1424940 w 2788920"/>
                <a:gd name="connsiteY7" fmla="*/ 586741 h 635509"/>
                <a:gd name="connsiteX8" fmla="*/ 1554480 w 2788920"/>
                <a:gd name="connsiteY8" fmla="*/ 228601 h 635509"/>
                <a:gd name="connsiteX9" fmla="*/ 1706880 w 2788920"/>
                <a:gd name="connsiteY9" fmla="*/ 594361 h 635509"/>
                <a:gd name="connsiteX10" fmla="*/ 2788920 w 2788920"/>
                <a:gd name="connsiteY10" fmla="*/ 586741 h 635509"/>
                <a:gd name="connsiteX0" fmla="*/ 0 w 2788920"/>
                <a:gd name="connsiteY0" fmla="*/ 594361 h 635509"/>
                <a:gd name="connsiteX1" fmla="*/ 975360 w 2788920"/>
                <a:gd name="connsiteY1" fmla="*/ 632461 h 635509"/>
                <a:gd name="connsiteX2" fmla="*/ 1348740 w 2788920"/>
                <a:gd name="connsiteY2" fmla="*/ 533401 h 635509"/>
                <a:gd name="connsiteX3" fmla="*/ 1257300 w 2788920"/>
                <a:gd name="connsiteY3" fmla="*/ 243841 h 635509"/>
                <a:gd name="connsiteX4" fmla="*/ 1303020 w 2788920"/>
                <a:gd name="connsiteY4" fmla="*/ 7621 h 635509"/>
                <a:gd name="connsiteX5" fmla="*/ 1508760 w 2788920"/>
                <a:gd name="connsiteY5" fmla="*/ 68581 h 635509"/>
                <a:gd name="connsiteX6" fmla="*/ 1386840 w 2788920"/>
                <a:gd name="connsiteY6" fmla="*/ 175261 h 635509"/>
                <a:gd name="connsiteX7" fmla="*/ 1424940 w 2788920"/>
                <a:gd name="connsiteY7" fmla="*/ 586741 h 635509"/>
                <a:gd name="connsiteX8" fmla="*/ 1554480 w 2788920"/>
                <a:gd name="connsiteY8" fmla="*/ 228601 h 635509"/>
                <a:gd name="connsiteX9" fmla="*/ 1607820 w 2788920"/>
                <a:gd name="connsiteY9" fmla="*/ 609601 h 635509"/>
                <a:gd name="connsiteX10" fmla="*/ 2788920 w 2788920"/>
                <a:gd name="connsiteY10" fmla="*/ 586741 h 635509"/>
                <a:gd name="connsiteX0" fmla="*/ 0 w 2788920"/>
                <a:gd name="connsiteY0" fmla="*/ 594361 h 635509"/>
                <a:gd name="connsiteX1" fmla="*/ 975360 w 2788920"/>
                <a:gd name="connsiteY1" fmla="*/ 632461 h 635509"/>
                <a:gd name="connsiteX2" fmla="*/ 1348740 w 2788920"/>
                <a:gd name="connsiteY2" fmla="*/ 533401 h 635509"/>
                <a:gd name="connsiteX3" fmla="*/ 1257300 w 2788920"/>
                <a:gd name="connsiteY3" fmla="*/ 243841 h 635509"/>
                <a:gd name="connsiteX4" fmla="*/ 1303020 w 2788920"/>
                <a:gd name="connsiteY4" fmla="*/ 7621 h 635509"/>
                <a:gd name="connsiteX5" fmla="*/ 1508760 w 2788920"/>
                <a:gd name="connsiteY5" fmla="*/ 68581 h 635509"/>
                <a:gd name="connsiteX6" fmla="*/ 1386840 w 2788920"/>
                <a:gd name="connsiteY6" fmla="*/ 175261 h 635509"/>
                <a:gd name="connsiteX7" fmla="*/ 1478280 w 2788920"/>
                <a:gd name="connsiteY7" fmla="*/ 601981 h 635509"/>
                <a:gd name="connsiteX8" fmla="*/ 1554480 w 2788920"/>
                <a:gd name="connsiteY8" fmla="*/ 228601 h 635509"/>
                <a:gd name="connsiteX9" fmla="*/ 1607820 w 2788920"/>
                <a:gd name="connsiteY9" fmla="*/ 609601 h 635509"/>
                <a:gd name="connsiteX10" fmla="*/ 2788920 w 2788920"/>
                <a:gd name="connsiteY10" fmla="*/ 586741 h 635509"/>
                <a:gd name="connsiteX0" fmla="*/ 0 w 2788920"/>
                <a:gd name="connsiteY0" fmla="*/ 594361 h 635509"/>
                <a:gd name="connsiteX1" fmla="*/ 975360 w 2788920"/>
                <a:gd name="connsiteY1" fmla="*/ 632461 h 635509"/>
                <a:gd name="connsiteX2" fmla="*/ 1348740 w 2788920"/>
                <a:gd name="connsiteY2" fmla="*/ 533401 h 635509"/>
                <a:gd name="connsiteX3" fmla="*/ 1257300 w 2788920"/>
                <a:gd name="connsiteY3" fmla="*/ 243841 h 635509"/>
                <a:gd name="connsiteX4" fmla="*/ 1303020 w 2788920"/>
                <a:gd name="connsiteY4" fmla="*/ 7621 h 635509"/>
                <a:gd name="connsiteX5" fmla="*/ 1508760 w 2788920"/>
                <a:gd name="connsiteY5" fmla="*/ 68581 h 635509"/>
                <a:gd name="connsiteX6" fmla="*/ 1386840 w 2788920"/>
                <a:gd name="connsiteY6" fmla="*/ 175261 h 635509"/>
                <a:gd name="connsiteX7" fmla="*/ 1478280 w 2788920"/>
                <a:gd name="connsiteY7" fmla="*/ 601981 h 635509"/>
                <a:gd name="connsiteX8" fmla="*/ 1554480 w 2788920"/>
                <a:gd name="connsiteY8" fmla="*/ 228601 h 635509"/>
                <a:gd name="connsiteX9" fmla="*/ 1623060 w 2788920"/>
                <a:gd name="connsiteY9" fmla="*/ 617221 h 635509"/>
                <a:gd name="connsiteX10" fmla="*/ 2788920 w 2788920"/>
                <a:gd name="connsiteY10" fmla="*/ 586741 h 635509"/>
                <a:gd name="connsiteX0" fmla="*/ 0 w 2788920"/>
                <a:gd name="connsiteY0" fmla="*/ 594361 h 635509"/>
                <a:gd name="connsiteX1" fmla="*/ 975360 w 2788920"/>
                <a:gd name="connsiteY1" fmla="*/ 632461 h 635509"/>
                <a:gd name="connsiteX2" fmla="*/ 1348740 w 2788920"/>
                <a:gd name="connsiteY2" fmla="*/ 533401 h 635509"/>
                <a:gd name="connsiteX3" fmla="*/ 1257300 w 2788920"/>
                <a:gd name="connsiteY3" fmla="*/ 243841 h 635509"/>
                <a:gd name="connsiteX4" fmla="*/ 1303020 w 2788920"/>
                <a:gd name="connsiteY4" fmla="*/ 7621 h 635509"/>
                <a:gd name="connsiteX5" fmla="*/ 1508760 w 2788920"/>
                <a:gd name="connsiteY5" fmla="*/ 68581 h 635509"/>
                <a:gd name="connsiteX6" fmla="*/ 1386840 w 2788920"/>
                <a:gd name="connsiteY6" fmla="*/ 175261 h 635509"/>
                <a:gd name="connsiteX7" fmla="*/ 1478280 w 2788920"/>
                <a:gd name="connsiteY7" fmla="*/ 601981 h 635509"/>
                <a:gd name="connsiteX8" fmla="*/ 1554480 w 2788920"/>
                <a:gd name="connsiteY8" fmla="*/ 228601 h 635509"/>
                <a:gd name="connsiteX9" fmla="*/ 1623060 w 2788920"/>
                <a:gd name="connsiteY9" fmla="*/ 617221 h 635509"/>
                <a:gd name="connsiteX10" fmla="*/ 2788920 w 2788920"/>
                <a:gd name="connsiteY10" fmla="*/ 586741 h 635509"/>
                <a:gd name="connsiteX0" fmla="*/ 0 w 2788920"/>
                <a:gd name="connsiteY0" fmla="*/ 594361 h 632889"/>
                <a:gd name="connsiteX1" fmla="*/ 975360 w 2788920"/>
                <a:gd name="connsiteY1" fmla="*/ 632461 h 632889"/>
                <a:gd name="connsiteX2" fmla="*/ 1348740 w 2788920"/>
                <a:gd name="connsiteY2" fmla="*/ 579121 h 632889"/>
                <a:gd name="connsiteX3" fmla="*/ 1257300 w 2788920"/>
                <a:gd name="connsiteY3" fmla="*/ 243841 h 632889"/>
                <a:gd name="connsiteX4" fmla="*/ 1303020 w 2788920"/>
                <a:gd name="connsiteY4" fmla="*/ 7621 h 632889"/>
                <a:gd name="connsiteX5" fmla="*/ 1508760 w 2788920"/>
                <a:gd name="connsiteY5" fmla="*/ 68581 h 632889"/>
                <a:gd name="connsiteX6" fmla="*/ 1386840 w 2788920"/>
                <a:gd name="connsiteY6" fmla="*/ 175261 h 632889"/>
                <a:gd name="connsiteX7" fmla="*/ 1478280 w 2788920"/>
                <a:gd name="connsiteY7" fmla="*/ 601981 h 632889"/>
                <a:gd name="connsiteX8" fmla="*/ 1554480 w 2788920"/>
                <a:gd name="connsiteY8" fmla="*/ 228601 h 632889"/>
                <a:gd name="connsiteX9" fmla="*/ 1623060 w 2788920"/>
                <a:gd name="connsiteY9" fmla="*/ 617221 h 632889"/>
                <a:gd name="connsiteX10" fmla="*/ 2788920 w 2788920"/>
                <a:gd name="connsiteY10" fmla="*/ 586741 h 632889"/>
                <a:gd name="connsiteX0" fmla="*/ 0 w 2788920"/>
                <a:gd name="connsiteY0" fmla="*/ 594361 h 632889"/>
                <a:gd name="connsiteX1" fmla="*/ 975360 w 2788920"/>
                <a:gd name="connsiteY1" fmla="*/ 632461 h 632889"/>
                <a:gd name="connsiteX2" fmla="*/ 1348740 w 2788920"/>
                <a:gd name="connsiteY2" fmla="*/ 579121 h 632889"/>
                <a:gd name="connsiteX3" fmla="*/ 1257300 w 2788920"/>
                <a:gd name="connsiteY3" fmla="*/ 243841 h 632889"/>
                <a:gd name="connsiteX4" fmla="*/ 1303020 w 2788920"/>
                <a:gd name="connsiteY4" fmla="*/ 7621 h 632889"/>
                <a:gd name="connsiteX5" fmla="*/ 1508760 w 2788920"/>
                <a:gd name="connsiteY5" fmla="*/ 68581 h 632889"/>
                <a:gd name="connsiteX6" fmla="*/ 1386840 w 2788920"/>
                <a:gd name="connsiteY6" fmla="*/ 175261 h 632889"/>
                <a:gd name="connsiteX7" fmla="*/ 1478280 w 2788920"/>
                <a:gd name="connsiteY7" fmla="*/ 601981 h 632889"/>
                <a:gd name="connsiteX8" fmla="*/ 1554480 w 2788920"/>
                <a:gd name="connsiteY8" fmla="*/ 228601 h 632889"/>
                <a:gd name="connsiteX9" fmla="*/ 1623060 w 2788920"/>
                <a:gd name="connsiteY9" fmla="*/ 617221 h 632889"/>
                <a:gd name="connsiteX10" fmla="*/ 2788920 w 2788920"/>
                <a:gd name="connsiteY10" fmla="*/ 586741 h 632889"/>
                <a:gd name="connsiteX0" fmla="*/ 0 w 2788920"/>
                <a:gd name="connsiteY0" fmla="*/ 594361 h 640670"/>
                <a:gd name="connsiteX1" fmla="*/ 975360 w 2788920"/>
                <a:gd name="connsiteY1" fmla="*/ 632461 h 640670"/>
                <a:gd name="connsiteX2" fmla="*/ 1264920 w 2788920"/>
                <a:gd name="connsiteY2" fmla="*/ 624841 h 640670"/>
                <a:gd name="connsiteX3" fmla="*/ 1257300 w 2788920"/>
                <a:gd name="connsiteY3" fmla="*/ 243841 h 640670"/>
                <a:gd name="connsiteX4" fmla="*/ 1303020 w 2788920"/>
                <a:gd name="connsiteY4" fmla="*/ 7621 h 640670"/>
                <a:gd name="connsiteX5" fmla="*/ 1508760 w 2788920"/>
                <a:gd name="connsiteY5" fmla="*/ 68581 h 640670"/>
                <a:gd name="connsiteX6" fmla="*/ 1386840 w 2788920"/>
                <a:gd name="connsiteY6" fmla="*/ 175261 h 640670"/>
                <a:gd name="connsiteX7" fmla="*/ 1478280 w 2788920"/>
                <a:gd name="connsiteY7" fmla="*/ 601981 h 640670"/>
                <a:gd name="connsiteX8" fmla="*/ 1554480 w 2788920"/>
                <a:gd name="connsiteY8" fmla="*/ 228601 h 640670"/>
                <a:gd name="connsiteX9" fmla="*/ 1623060 w 2788920"/>
                <a:gd name="connsiteY9" fmla="*/ 617221 h 640670"/>
                <a:gd name="connsiteX10" fmla="*/ 2788920 w 2788920"/>
                <a:gd name="connsiteY10" fmla="*/ 586741 h 640670"/>
                <a:gd name="connsiteX0" fmla="*/ 0 w 2788920"/>
                <a:gd name="connsiteY0" fmla="*/ 594361 h 640670"/>
                <a:gd name="connsiteX1" fmla="*/ 975360 w 2788920"/>
                <a:gd name="connsiteY1" fmla="*/ 632461 h 640670"/>
                <a:gd name="connsiteX2" fmla="*/ 1264920 w 2788920"/>
                <a:gd name="connsiteY2" fmla="*/ 624841 h 640670"/>
                <a:gd name="connsiteX3" fmla="*/ 1257300 w 2788920"/>
                <a:gd name="connsiteY3" fmla="*/ 243841 h 640670"/>
                <a:gd name="connsiteX4" fmla="*/ 1303020 w 2788920"/>
                <a:gd name="connsiteY4" fmla="*/ 7621 h 640670"/>
                <a:gd name="connsiteX5" fmla="*/ 1508760 w 2788920"/>
                <a:gd name="connsiteY5" fmla="*/ 68581 h 640670"/>
                <a:gd name="connsiteX6" fmla="*/ 1386840 w 2788920"/>
                <a:gd name="connsiteY6" fmla="*/ 175261 h 640670"/>
                <a:gd name="connsiteX7" fmla="*/ 1478280 w 2788920"/>
                <a:gd name="connsiteY7" fmla="*/ 601981 h 640670"/>
                <a:gd name="connsiteX8" fmla="*/ 1554480 w 2788920"/>
                <a:gd name="connsiteY8" fmla="*/ 228601 h 640670"/>
                <a:gd name="connsiteX9" fmla="*/ 1623060 w 2788920"/>
                <a:gd name="connsiteY9" fmla="*/ 617221 h 640670"/>
                <a:gd name="connsiteX10" fmla="*/ 2788920 w 2788920"/>
                <a:gd name="connsiteY10" fmla="*/ 586741 h 640670"/>
                <a:gd name="connsiteX0" fmla="*/ 0 w 2788920"/>
                <a:gd name="connsiteY0" fmla="*/ 594361 h 632638"/>
                <a:gd name="connsiteX1" fmla="*/ 975360 w 2788920"/>
                <a:gd name="connsiteY1" fmla="*/ 632461 h 632638"/>
                <a:gd name="connsiteX2" fmla="*/ 1303020 w 2788920"/>
                <a:gd name="connsiteY2" fmla="*/ 601981 h 632638"/>
                <a:gd name="connsiteX3" fmla="*/ 1257300 w 2788920"/>
                <a:gd name="connsiteY3" fmla="*/ 243841 h 632638"/>
                <a:gd name="connsiteX4" fmla="*/ 1303020 w 2788920"/>
                <a:gd name="connsiteY4" fmla="*/ 7621 h 632638"/>
                <a:gd name="connsiteX5" fmla="*/ 1508760 w 2788920"/>
                <a:gd name="connsiteY5" fmla="*/ 68581 h 632638"/>
                <a:gd name="connsiteX6" fmla="*/ 1386840 w 2788920"/>
                <a:gd name="connsiteY6" fmla="*/ 175261 h 632638"/>
                <a:gd name="connsiteX7" fmla="*/ 1478280 w 2788920"/>
                <a:gd name="connsiteY7" fmla="*/ 601981 h 632638"/>
                <a:gd name="connsiteX8" fmla="*/ 1554480 w 2788920"/>
                <a:gd name="connsiteY8" fmla="*/ 228601 h 632638"/>
                <a:gd name="connsiteX9" fmla="*/ 1623060 w 2788920"/>
                <a:gd name="connsiteY9" fmla="*/ 617221 h 632638"/>
                <a:gd name="connsiteX10" fmla="*/ 2788920 w 2788920"/>
                <a:gd name="connsiteY10" fmla="*/ 586741 h 632638"/>
                <a:gd name="connsiteX0" fmla="*/ 0 w 2788920"/>
                <a:gd name="connsiteY0" fmla="*/ 594361 h 632638"/>
                <a:gd name="connsiteX1" fmla="*/ 975360 w 2788920"/>
                <a:gd name="connsiteY1" fmla="*/ 632461 h 632638"/>
                <a:gd name="connsiteX2" fmla="*/ 1303020 w 2788920"/>
                <a:gd name="connsiteY2" fmla="*/ 601981 h 632638"/>
                <a:gd name="connsiteX3" fmla="*/ 1257300 w 2788920"/>
                <a:gd name="connsiteY3" fmla="*/ 243841 h 632638"/>
                <a:gd name="connsiteX4" fmla="*/ 1303020 w 2788920"/>
                <a:gd name="connsiteY4" fmla="*/ 7621 h 632638"/>
                <a:gd name="connsiteX5" fmla="*/ 1508760 w 2788920"/>
                <a:gd name="connsiteY5" fmla="*/ 68581 h 632638"/>
                <a:gd name="connsiteX6" fmla="*/ 1386840 w 2788920"/>
                <a:gd name="connsiteY6" fmla="*/ 175261 h 632638"/>
                <a:gd name="connsiteX7" fmla="*/ 1478280 w 2788920"/>
                <a:gd name="connsiteY7" fmla="*/ 601981 h 632638"/>
                <a:gd name="connsiteX8" fmla="*/ 1554480 w 2788920"/>
                <a:gd name="connsiteY8" fmla="*/ 228601 h 632638"/>
                <a:gd name="connsiteX9" fmla="*/ 1623060 w 2788920"/>
                <a:gd name="connsiteY9" fmla="*/ 617221 h 632638"/>
                <a:gd name="connsiteX10" fmla="*/ 2788920 w 2788920"/>
                <a:gd name="connsiteY10" fmla="*/ 586741 h 632638"/>
                <a:gd name="connsiteX0" fmla="*/ 0 w 2788920"/>
                <a:gd name="connsiteY0" fmla="*/ 594361 h 633716"/>
                <a:gd name="connsiteX1" fmla="*/ 975360 w 2788920"/>
                <a:gd name="connsiteY1" fmla="*/ 632461 h 633716"/>
                <a:gd name="connsiteX2" fmla="*/ 1371600 w 2788920"/>
                <a:gd name="connsiteY2" fmla="*/ 609601 h 633716"/>
                <a:gd name="connsiteX3" fmla="*/ 1257300 w 2788920"/>
                <a:gd name="connsiteY3" fmla="*/ 243841 h 633716"/>
                <a:gd name="connsiteX4" fmla="*/ 1303020 w 2788920"/>
                <a:gd name="connsiteY4" fmla="*/ 7621 h 633716"/>
                <a:gd name="connsiteX5" fmla="*/ 1508760 w 2788920"/>
                <a:gd name="connsiteY5" fmla="*/ 68581 h 633716"/>
                <a:gd name="connsiteX6" fmla="*/ 1386840 w 2788920"/>
                <a:gd name="connsiteY6" fmla="*/ 175261 h 633716"/>
                <a:gd name="connsiteX7" fmla="*/ 1478280 w 2788920"/>
                <a:gd name="connsiteY7" fmla="*/ 601981 h 633716"/>
                <a:gd name="connsiteX8" fmla="*/ 1554480 w 2788920"/>
                <a:gd name="connsiteY8" fmla="*/ 228601 h 633716"/>
                <a:gd name="connsiteX9" fmla="*/ 1623060 w 2788920"/>
                <a:gd name="connsiteY9" fmla="*/ 617221 h 633716"/>
                <a:gd name="connsiteX10" fmla="*/ 2788920 w 2788920"/>
                <a:gd name="connsiteY10" fmla="*/ 586741 h 633716"/>
                <a:gd name="connsiteX0" fmla="*/ 0 w 2788920"/>
                <a:gd name="connsiteY0" fmla="*/ 594361 h 632994"/>
                <a:gd name="connsiteX1" fmla="*/ 975360 w 2788920"/>
                <a:gd name="connsiteY1" fmla="*/ 632461 h 632994"/>
                <a:gd name="connsiteX2" fmla="*/ 1371600 w 2788920"/>
                <a:gd name="connsiteY2" fmla="*/ 609601 h 632994"/>
                <a:gd name="connsiteX3" fmla="*/ 1257300 w 2788920"/>
                <a:gd name="connsiteY3" fmla="*/ 243841 h 632994"/>
                <a:gd name="connsiteX4" fmla="*/ 1303020 w 2788920"/>
                <a:gd name="connsiteY4" fmla="*/ 7621 h 632994"/>
                <a:gd name="connsiteX5" fmla="*/ 1508760 w 2788920"/>
                <a:gd name="connsiteY5" fmla="*/ 68581 h 632994"/>
                <a:gd name="connsiteX6" fmla="*/ 1386840 w 2788920"/>
                <a:gd name="connsiteY6" fmla="*/ 175261 h 632994"/>
                <a:gd name="connsiteX7" fmla="*/ 1478280 w 2788920"/>
                <a:gd name="connsiteY7" fmla="*/ 601981 h 632994"/>
                <a:gd name="connsiteX8" fmla="*/ 1554480 w 2788920"/>
                <a:gd name="connsiteY8" fmla="*/ 228601 h 632994"/>
                <a:gd name="connsiteX9" fmla="*/ 1623060 w 2788920"/>
                <a:gd name="connsiteY9" fmla="*/ 617221 h 632994"/>
                <a:gd name="connsiteX10" fmla="*/ 2788920 w 2788920"/>
                <a:gd name="connsiteY10" fmla="*/ 586741 h 632994"/>
                <a:gd name="connsiteX0" fmla="*/ 0 w 2788920"/>
                <a:gd name="connsiteY0" fmla="*/ 594361 h 632994"/>
                <a:gd name="connsiteX1" fmla="*/ 975360 w 2788920"/>
                <a:gd name="connsiteY1" fmla="*/ 632461 h 632994"/>
                <a:gd name="connsiteX2" fmla="*/ 1371600 w 2788920"/>
                <a:gd name="connsiteY2" fmla="*/ 609601 h 632994"/>
                <a:gd name="connsiteX3" fmla="*/ 1257300 w 2788920"/>
                <a:gd name="connsiteY3" fmla="*/ 243841 h 632994"/>
                <a:gd name="connsiteX4" fmla="*/ 1303020 w 2788920"/>
                <a:gd name="connsiteY4" fmla="*/ 7621 h 632994"/>
                <a:gd name="connsiteX5" fmla="*/ 1508760 w 2788920"/>
                <a:gd name="connsiteY5" fmla="*/ 68581 h 632994"/>
                <a:gd name="connsiteX6" fmla="*/ 1386840 w 2788920"/>
                <a:gd name="connsiteY6" fmla="*/ 175261 h 632994"/>
                <a:gd name="connsiteX7" fmla="*/ 1478280 w 2788920"/>
                <a:gd name="connsiteY7" fmla="*/ 601981 h 632994"/>
                <a:gd name="connsiteX8" fmla="*/ 1554480 w 2788920"/>
                <a:gd name="connsiteY8" fmla="*/ 228601 h 632994"/>
                <a:gd name="connsiteX9" fmla="*/ 1623060 w 2788920"/>
                <a:gd name="connsiteY9" fmla="*/ 617221 h 632994"/>
                <a:gd name="connsiteX10" fmla="*/ 2788920 w 2788920"/>
                <a:gd name="connsiteY10" fmla="*/ 586741 h 632994"/>
                <a:gd name="connsiteX0" fmla="*/ 0 w 2788920"/>
                <a:gd name="connsiteY0" fmla="*/ 592105 h 630738"/>
                <a:gd name="connsiteX1" fmla="*/ 975360 w 2788920"/>
                <a:gd name="connsiteY1" fmla="*/ 630205 h 630738"/>
                <a:gd name="connsiteX2" fmla="*/ 1371600 w 2788920"/>
                <a:gd name="connsiteY2" fmla="*/ 607345 h 630738"/>
                <a:gd name="connsiteX3" fmla="*/ 1295400 w 2788920"/>
                <a:gd name="connsiteY3" fmla="*/ 203485 h 630738"/>
                <a:gd name="connsiteX4" fmla="*/ 1303020 w 2788920"/>
                <a:gd name="connsiteY4" fmla="*/ 5365 h 630738"/>
                <a:gd name="connsiteX5" fmla="*/ 1508760 w 2788920"/>
                <a:gd name="connsiteY5" fmla="*/ 66325 h 630738"/>
                <a:gd name="connsiteX6" fmla="*/ 1386840 w 2788920"/>
                <a:gd name="connsiteY6" fmla="*/ 173005 h 630738"/>
                <a:gd name="connsiteX7" fmla="*/ 1478280 w 2788920"/>
                <a:gd name="connsiteY7" fmla="*/ 599725 h 630738"/>
                <a:gd name="connsiteX8" fmla="*/ 1554480 w 2788920"/>
                <a:gd name="connsiteY8" fmla="*/ 226345 h 630738"/>
                <a:gd name="connsiteX9" fmla="*/ 1623060 w 2788920"/>
                <a:gd name="connsiteY9" fmla="*/ 614965 h 630738"/>
                <a:gd name="connsiteX10" fmla="*/ 2788920 w 2788920"/>
                <a:gd name="connsiteY10" fmla="*/ 584485 h 630738"/>
                <a:gd name="connsiteX0" fmla="*/ 0 w 2788920"/>
                <a:gd name="connsiteY0" fmla="*/ 584984 h 623617"/>
                <a:gd name="connsiteX1" fmla="*/ 975360 w 2788920"/>
                <a:gd name="connsiteY1" fmla="*/ 623084 h 623617"/>
                <a:gd name="connsiteX2" fmla="*/ 1371600 w 2788920"/>
                <a:gd name="connsiteY2" fmla="*/ 600224 h 623617"/>
                <a:gd name="connsiteX3" fmla="*/ 1295400 w 2788920"/>
                <a:gd name="connsiteY3" fmla="*/ 196364 h 623617"/>
                <a:gd name="connsiteX4" fmla="*/ 1242060 w 2788920"/>
                <a:gd name="connsiteY4" fmla="*/ 5864 h 623617"/>
                <a:gd name="connsiteX5" fmla="*/ 1508760 w 2788920"/>
                <a:gd name="connsiteY5" fmla="*/ 59204 h 623617"/>
                <a:gd name="connsiteX6" fmla="*/ 1386840 w 2788920"/>
                <a:gd name="connsiteY6" fmla="*/ 165884 h 623617"/>
                <a:gd name="connsiteX7" fmla="*/ 1478280 w 2788920"/>
                <a:gd name="connsiteY7" fmla="*/ 592604 h 623617"/>
                <a:gd name="connsiteX8" fmla="*/ 1554480 w 2788920"/>
                <a:gd name="connsiteY8" fmla="*/ 219224 h 623617"/>
                <a:gd name="connsiteX9" fmla="*/ 1623060 w 2788920"/>
                <a:gd name="connsiteY9" fmla="*/ 607844 h 623617"/>
                <a:gd name="connsiteX10" fmla="*/ 2788920 w 2788920"/>
                <a:gd name="connsiteY10" fmla="*/ 577364 h 623617"/>
                <a:gd name="connsiteX0" fmla="*/ 0 w 2788920"/>
                <a:gd name="connsiteY0" fmla="*/ 597062 h 635695"/>
                <a:gd name="connsiteX1" fmla="*/ 975360 w 2788920"/>
                <a:gd name="connsiteY1" fmla="*/ 635162 h 635695"/>
                <a:gd name="connsiteX2" fmla="*/ 1371600 w 2788920"/>
                <a:gd name="connsiteY2" fmla="*/ 612302 h 635695"/>
                <a:gd name="connsiteX3" fmla="*/ 1295400 w 2788920"/>
                <a:gd name="connsiteY3" fmla="*/ 208442 h 635695"/>
                <a:gd name="connsiteX4" fmla="*/ 1242060 w 2788920"/>
                <a:gd name="connsiteY4" fmla="*/ 17942 h 635695"/>
                <a:gd name="connsiteX5" fmla="*/ 1508760 w 2788920"/>
                <a:gd name="connsiteY5" fmla="*/ 71282 h 635695"/>
                <a:gd name="connsiteX6" fmla="*/ 1386840 w 2788920"/>
                <a:gd name="connsiteY6" fmla="*/ 177962 h 635695"/>
                <a:gd name="connsiteX7" fmla="*/ 1478280 w 2788920"/>
                <a:gd name="connsiteY7" fmla="*/ 604682 h 635695"/>
                <a:gd name="connsiteX8" fmla="*/ 1554480 w 2788920"/>
                <a:gd name="connsiteY8" fmla="*/ 231302 h 635695"/>
                <a:gd name="connsiteX9" fmla="*/ 1623060 w 2788920"/>
                <a:gd name="connsiteY9" fmla="*/ 619922 h 635695"/>
                <a:gd name="connsiteX10" fmla="*/ 2788920 w 2788920"/>
                <a:gd name="connsiteY10" fmla="*/ 589442 h 635695"/>
                <a:gd name="connsiteX0" fmla="*/ 0 w 2788920"/>
                <a:gd name="connsiteY0" fmla="*/ 613282 h 651915"/>
                <a:gd name="connsiteX1" fmla="*/ 975360 w 2788920"/>
                <a:gd name="connsiteY1" fmla="*/ 651382 h 651915"/>
                <a:gd name="connsiteX2" fmla="*/ 1371600 w 2788920"/>
                <a:gd name="connsiteY2" fmla="*/ 628522 h 651915"/>
                <a:gd name="connsiteX3" fmla="*/ 1295400 w 2788920"/>
                <a:gd name="connsiteY3" fmla="*/ 224662 h 651915"/>
                <a:gd name="connsiteX4" fmla="*/ 1242060 w 2788920"/>
                <a:gd name="connsiteY4" fmla="*/ 34162 h 651915"/>
                <a:gd name="connsiteX5" fmla="*/ 1508760 w 2788920"/>
                <a:gd name="connsiteY5" fmla="*/ 87502 h 651915"/>
                <a:gd name="connsiteX6" fmla="*/ 1386840 w 2788920"/>
                <a:gd name="connsiteY6" fmla="*/ 194182 h 651915"/>
                <a:gd name="connsiteX7" fmla="*/ 1478280 w 2788920"/>
                <a:gd name="connsiteY7" fmla="*/ 620902 h 651915"/>
                <a:gd name="connsiteX8" fmla="*/ 1554480 w 2788920"/>
                <a:gd name="connsiteY8" fmla="*/ 247522 h 651915"/>
                <a:gd name="connsiteX9" fmla="*/ 1623060 w 2788920"/>
                <a:gd name="connsiteY9" fmla="*/ 636142 h 651915"/>
                <a:gd name="connsiteX10" fmla="*/ 2788920 w 2788920"/>
                <a:gd name="connsiteY10" fmla="*/ 605662 h 651915"/>
                <a:gd name="connsiteX0" fmla="*/ 0 w 2788920"/>
                <a:gd name="connsiteY0" fmla="*/ 594177 h 632810"/>
                <a:gd name="connsiteX1" fmla="*/ 975360 w 2788920"/>
                <a:gd name="connsiteY1" fmla="*/ 632277 h 632810"/>
                <a:gd name="connsiteX2" fmla="*/ 1371600 w 2788920"/>
                <a:gd name="connsiteY2" fmla="*/ 609417 h 632810"/>
                <a:gd name="connsiteX3" fmla="*/ 1295400 w 2788920"/>
                <a:gd name="connsiteY3" fmla="*/ 205557 h 632810"/>
                <a:gd name="connsiteX4" fmla="*/ 1242060 w 2788920"/>
                <a:gd name="connsiteY4" fmla="*/ 15057 h 632810"/>
                <a:gd name="connsiteX5" fmla="*/ 1417320 w 2788920"/>
                <a:gd name="connsiteY5" fmla="*/ 30297 h 632810"/>
                <a:gd name="connsiteX6" fmla="*/ 1386840 w 2788920"/>
                <a:gd name="connsiteY6" fmla="*/ 175077 h 632810"/>
                <a:gd name="connsiteX7" fmla="*/ 1478280 w 2788920"/>
                <a:gd name="connsiteY7" fmla="*/ 601797 h 632810"/>
                <a:gd name="connsiteX8" fmla="*/ 1554480 w 2788920"/>
                <a:gd name="connsiteY8" fmla="*/ 228417 h 632810"/>
                <a:gd name="connsiteX9" fmla="*/ 1623060 w 2788920"/>
                <a:gd name="connsiteY9" fmla="*/ 617037 h 632810"/>
                <a:gd name="connsiteX10" fmla="*/ 2788920 w 2788920"/>
                <a:gd name="connsiteY10" fmla="*/ 586557 h 632810"/>
                <a:gd name="connsiteX0" fmla="*/ 0 w 2788920"/>
                <a:gd name="connsiteY0" fmla="*/ 625485 h 664118"/>
                <a:gd name="connsiteX1" fmla="*/ 975360 w 2788920"/>
                <a:gd name="connsiteY1" fmla="*/ 663585 h 664118"/>
                <a:gd name="connsiteX2" fmla="*/ 1371600 w 2788920"/>
                <a:gd name="connsiteY2" fmla="*/ 640725 h 664118"/>
                <a:gd name="connsiteX3" fmla="*/ 1295400 w 2788920"/>
                <a:gd name="connsiteY3" fmla="*/ 236865 h 664118"/>
                <a:gd name="connsiteX4" fmla="*/ 1242060 w 2788920"/>
                <a:gd name="connsiteY4" fmla="*/ 46365 h 664118"/>
                <a:gd name="connsiteX5" fmla="*/ 1417320 w 2788920"/>
                <a:gd name="connsiteY5" fmla="*/ 61605 h 664118"/>
                <a:gd name="connsiteX6" fmla="*/ 1386840 w 2788920"/>
                <a:gd name="connsiteY6" fmla="*/ 206385 h 664118"/>
                <a:gd name="connsiteX7" fmla="*/ 1478280 w 2788920"/>
                <a:gd name="connsiteY7" fmla="*/ 633105 h 664118"/>
                <a:gd name="connsiteX8" fmla="*/ 1554480 w 2788920"/>
                <a:gd name="connsiteY8" fmla="*/ 259725 h 664118"/>
                <a:gd name="connsiteX9" fmla="*/ 1623060 w 2788920"/>
                <a:gd name="connsiteY9" fmla="*/ 648345 h 664118"/>
                <a:gd name="connsiteX10" fmla="*/ 2788920 w 2788920"/>
                <a:gd name="connsiteY10" fmla="*/ 617865 h 664118"/>
                <a:gd name="connsiteX0" fmla="*/ 0 w 2788920"/>
                <a:gd name="connsiteY0" fmla="*/ 623202 h 661835"/>
                <a:gd name="connsiteX1" fmla="*/ 975360 w 2788920"/>
                <a:gd name="connsiteY1" fmla="*/ 661302 h 661835"/>
                <a:gd name="connsiteX2" fmla="*/ 1371600 w 2788920"/>
                <a:gd name="connsiteY2" fmla="*/ 638442 h 661835"/>
                <a:gd name="connsiteX3" fmla="*/ 1318260 w 2788920"/>
                <a:gd name="connsiteY3" fmla="*/ 188862 h 661835"/>
                <a:gd name="connsiteX4" fmla="*/ 1242060 w 2788920"/>
                <a:gd name="connsiteY4" fmla="*/ 44082 h 661835"/>
                <a:gd name="connsiteX5" fmla="*/ 1417320 w 2788920"/>
                <a:gd name="connsiteY5" fmla="*/ 59322 h 661835"/>
                <a:gd name="connsiteX6" fmla="*/ 1386840 w 2788920"/>
                <a:gd name="connsiteY6" fmla="*/ 204102 h 661835"/>
                <a:gd name="connsiteX7" fmla="*/ 1478280 w 2788920"/>
                <a:gd name="connsiteY7" fmla="*/ 630822 h 661835"/>
                <a:gd name="connsiteX8" fmla="*/ 1554480 w 2788920"/>
                <a:gd name="connsiteY8" fmla="*/ 257442 h 661835"/>
                <a:gd name="connsiteX9" fmla="*/ 1623060 w 2788920"/>
                <a:gd name="connsiteY9" fmla="*/ 646062 h 661835"/>
                <a:gd name="connsiteX10" fmla="*/ 2788920 w 2788920"/>
                <a:gd name="connsiteY10" fmla="*/ 615582 h 661835"/>
                <a:gd name="connsiteX0" fmla="*/ 0 w 2788920"/>
                <a:gd name="connsiteY0" fmla="*/ 623202 h 661835"/>
                <a:gd name="connsiteX1" fmla="*/ 975360 w 2788920"/>
                <a:gd name="connsiteY1" fmla="*/ 661302 h 661835"/>
                <a:gd name="connsiteX2" fmla="*/ 1371600 w 2788920"/>
                <a:gd name="connsiteY2" fmla="*/ 638442 h 661835"/>
                <a:gd name="connsiteX3" fmla="*/ 1318260 w 2788920"/>
                <a:gd name="connsiteY3" fmla="*/ 188862 h 661835"/>
                <a:gd name="connsiteX4" fmla="*/ 1242060 w 2788920"/>
                <a:gd name="connsiteY4" fmla="*/ 44082 h 661835"/>
                <a:gd name="connsiteX5" fmla="*/ 1417320 w 2788920"/>
                <a:gd name="connsiteY5" fmla="*/ 59322 h 661835"/>
                <a:gd name="connsiteX6" fmla="*/ 1386840 w 2788920"/>
                <a:gd name="connsiteY6" fmla="*/ 204102 h 661835"/>
                <a:gd name="connsiteX7" fmla="*/ 1478280 w 2788920"/>
                <a:gd name="connsiteY7" fmla="*/ 630822 h 661835"/>
                <a:gd name="connsiteX8" fmla="*/ 1554480 w 2788920"/>
                <a:gd name="connsiteY8" fmla="*/ 257442 h 661835"/>
                <a:gd name="connsiteX9" fmla="*/ 1623060 w 2788920"/>
                <a:gd name="connsiteY9" fmla="*/ 646062 h 661835"/>
                <a:gd name="connsiteX10" fmla="*/ 2788920 w 2788920"/>
                <a:gd name="connsiteY10" fmla="*/ 615582 h 661835"/>
                <a:gd name="connsiteX0" fmla="*/ 0 w 2788920"/>
                <a:gd name="connsiteY0" fmla="*/ 623952 h 662585"/>
                <a:gd name="connsiteX1" fmla="*/ 975360 w 2788920"/>
                <a:gd name="connsiteY1" fmla="*/ 662052 h 662585"/>
                <a:gd name="connsiteX2" fmla="*/ 1371600 w 2788920"/>
                <a:gd name="connsiteY2" fmla="*/ 639192 h 662585"/>
                <a:gd name="connsiteX3" fmla="*/ 1318260 w 2788920"/>
                <a:gd name="connsiteY3" fmla="*/ 204852 h 662585"/>
                <a:gd name="connsiteX4" fmla="*/ 1242060 w 2788920"/>
                <a:gd name="connsiteY4" fmla="*/ 44832 h 662585"/>
                <a:gd name="connsiteX5" fmla="*/ 1417320 w 2788920"/>
                <a:gd name="connsiteY5" fmla="*/ 60072 h 662585"/>
                <a:gd name="connsiteX6" fmla="*/ 1386840 w 2788920"/>
                <a:gd name="connsiteY6" fmla="*/ 204852 h 662585"/>
                <a:gd name="connsiteX7" fmla="*/ 1478280 w 2788920"/>
                <a:gd name="connsiteY7" fmla="*/ 631572 h 662585"/>
                <a:gd name="connsiteX8" fmla="*/ 1554480 w 2788920"/>
                <a:gd name="connsiteY8" fmla="*/ 258192 h 662585"/>
                <a:gd name="connsiteX9" fmla="*/ 1623060 w 2788920"/>
                <a:gd name="connsiteY9" fmla="*/ 646812 h 662585"/>
                <a:gd name="connsiteX10" fmla="*/ 2788920 w 2788920"/>
                <a:gd name="connsiteY10" fmla="*/ 616332 h 662585"/>
                <a:gd name="connsiteX0" fmla="*/ 0 w 2788920"/>
                <a:gd name="connsiteY0" fmla="*/ 623952 h 662585"/>
                <a:gd name="connsiteX1" fmla="*/ 975360 w 2788920"/>
                <a:gd name="connsiteY1" fmla="*/ 662052 h 662585"/>
                <a:gd name="connsiteX2" fmla="*/ 1371600 w 2788920"/>
                <a:gd name="connsiteY2" fmla="*/ 639192 h 662585"/>
                <a:gd name="connsiteX3" fmla="*/ 1318260 w 2788920"/>
                <a:gd name="connsiteY3" fmla="*/ 204852 h 662585"/>
                <a:gd name="connsiteX4" fmla="*/ 1242060 w 2788920"/>
                <a:gd name="connsiteY4" fmla="*/ 44832 h 662585"/>
                <a:gd name="connsiteX5" fmla="*/ 1417320 w 2788920"/>
                <a:gd name="connsiteY5" fmla="*/ 60072 h 662585"/>
                <a:gd name="connsiteX6" fmla="*/ 1386840 w 2788920"/>
                <a:gd name="connsiteY6" fmla="*/ 204852 h 662585"/>
                <a:gd name="connsiteX7" fmla="*/ 1478280 w 2788920"/>
                <a:gd name="connsiteY7" fmla="*/ 631572 h 662585"/>
                <a:gd name="connsiteX8" fmla="*/ 1554480 w 2788920"/>
                <a:gd name="connsiteY8" fmla="*/ 258192 h 662585"/>
                <a:gd name="connsiteX9" fmla="*/ 1623060 w 2788920"/>
                <a:gd name="connsiteY9" fmla="*/ 646812 h 662585"/>
                <a:gd name="connsiteX10" fmla="*/ 2788920 w 2788920"/>
                <a:gd name="connsiteY10" fmla="*/ 616332 h 662585"/>
                <a:gd name="connsiteX0" fmla="*/ 0 w 2788920"/>
                <a:gd name="connsiteY0" fmla="*/ 623952 h 662585"/>
                <a:gd name="connsiteX1" fmla="*/ 975360 w 2788920"/>
                <a:gd name="connsiteY1" fmla="*/ 662052 h 662585"/>
                <a:gd name="connsiteX2" fmla="*/ 1371600 w 2788920"/>
                <a:gd name="connsiteY2" fmla="*/ 639192 h 662585"/>
                <a:gd name="connsiteX3" fmla="*/ 1318260 w 2788920"/>
                <a:gd name="connsiteY3" fmla="*/ 204852 h 662585"/>
                <a:gd name="connsiteX4" fmla="*/ 1242060 w 2788920"/>
                <a:gd name="connsiteY4" fmla="*/ 44832 h 662585"/>
                <a:gd name="connsiteX5" fmla="*/ 1417320 w 2788920"/>
                <a:gd name="connsiteY5" fmla="*/ 60072 h 662585"/>
                <a:gd name="connsiteX6" fmla="*/ 1386840 w 2788920"/>
                <a:gd name="connsiteY6" fmla="*/ 204852 h 662585"/>
                <a:gd name="connsiteX7" fmla="*/ 1478280 w 2788920"/>
                <a:gd name="connsiteY7" fmla="*/ 631572 h 662585"/>
                <a:gd name="connsiteX8" fmla="*/ 1554480 w 2788920"/>
                <a:gd name="connsiteY8" fmla="*/ 258192 h 662585"/>
                <a:gd name="connsiteX9" fmla="*/ 1623060 w 2788920"/>
                <a:gd name="connsiteY9" fmla="*/ 646812 h 662585"/>
                <a:gd name="connsiteX10" fmla="*/ 2788920 w 2788920"/>
                <a:gd name="connsiteY10" fmla="*/ 616332 h 662585"/>
                <a:gd name="connsiteX0" fmla="*/ 0 w 2788920"/>
                <a:gd name="connsiteY0" fmla="*/ 623952 h 662585"/>
                <a:gd name="connsiteX1" fmla="*/ 975360 w 2788920"/>
                <a:gd name="connsiteY1" fmla="*/ 662052 h 662585"/>
                <a:gd name="connsiteX2" fmla="*/ 1371600 w 2788920"/>
                <a:gd name="connsiteY2" fmla="*/ 639192 h 662585"/>
                <a:gd name="connsiteX3" fmla="*/ 1318260 w 2788920"/>
                <a:gd name="connsiteY3" fmla="*/ 204852 h 662585"/>
                <a:gd name="connsiteX4" fmla="*/ 1242060 w 2788920"/>
                <a:gd name="connsiteY4" fmla="*/ 44832 h 662585"/>
                <a:gd name="connsiteX5" fmla="*/ 1417320 w 2788920"/>
                <a:gd name="connsiteY5" fmla="*/ 60072 h 662585"/>
                <a:gd name="connsiteX6" fmla="*/ 1386840 w 2788920"/>
                <a:gd name="connsiteY6" fmla="*/ 204852 h 662585"/>
                <a:gd name="connsiteX7" fmla="*/ 1478280 w 2788920"/>
                <a:gd name="connsiteY7" fmla="*/ 631572 h 662585"/>
                <a:gd name="connsiteX8" fmla="*/ 1554480 w 2788920"/>
                <a:gd name="connsiteY8" fmla="*/ 258192 h 662585"/>
                <a:gd name="connsiteX9" fmla="*/ 1623060 w 2788920"/>
                <a:gd name="connsiteY9" fmla="*/ 646812 h 662585"/>
                <a:gd name="connsiteX10" fmla="*/ 2788920 w 2788920"/>
                <a:gd name="connsiteY10" fmla="*/ 616332 h 662585"/>
                <a:gd name="connsiteX0" fmla="*/ 0 w 2788920"/>
                <a:gd name="connsiteY0" fmla="*/ 623952 h 662585"/>
                <a:gd name="connsiteX1" fmla="*/ 975360 w 2788920"/>
                <a:gd name="connsiteY1" fmla="*/ 662052 h 662585"/>
                <a:gd name="connsiteX2" fmla="*/ 1371600 w 2788920"/>
                <a:gd name="connsiteY2" fmla="*/ 639192 h 662585"/>
                <a:gd name="connsiteX3" fmla="*/ 1318260 w 2788920"/>
                <a:gd name="connsiteY3" fmla="*/ 204852 h 662585"/>
                <a:gd name="connsiteX4" fmla="*/ 1242060 w 2788920"/>
                <a:gd name="connsiteY4" fmla="*/ 44832 h 662585"/>
                <a:gd name="connsiteX5" fmla="*/ 1417320 w 2788920"/>
                <a:gd name="connsiteY5" fmla="*/ 60072 h 662585"/>
                <a:gd name="connsiteX6" fmla="*/ 1386840 w 2788920"/>
                <a:gd name="connsiteY6" fmla="*/ 204852 h 662585"/>
                <a:gd name="connsiteX7" fmla="*/ 1478280 w 2788920"/>
                <a:gd name="connsiteY7" fmla="*/ 631572 h 662585"/>
                <a:gd name="connsiteX8" fmla="*/ 1554480 w 2788920"/>
                <a:gd name="connsiteY8" fmla="*/ 258192 h 662585"/>
                <a:gd name="connsiteX9" fmla="*/ 1623060 w 2788920"/>
                <a:gd name="connsiteY9" fmla="*/ 646812 h 662585"/>
                <a:gd name="connsiteX10" fmla="*/ 2788920 w 2788920"/>
                <a:gd name="connsiteY10" fmla="*/ 616332 h 662585"/>
                <a:gd name="connsiteX0" fmla="*/ 0 w 2788920"/>
                <a:gd name="connsiteY0" fmla="*/ 614269 h 652902"/>
                <a:gd name="connsiteX1" fmla="*/ 975360 w 2788920"/>
                <a:gd name="connsiteY1" fmla="*/ 652369 h 652902"/>
                <a:gd name="connsiteX2" fmla="*/ 1371600 w 2788920"/>
                <a:gd name="connsiteY2" fmla="*/ 629509 h 652902"/>
                <a:gd name="connsiteX3" fmla="*/ 1318260 w 2788920"/>
                <a:gd name="connsiteY3" fmla="*/ 195169 h 652902"/>
                <a:gd name="connsiteX4" fmla="*/ 1242060 w 2788920"/>
                <a:gd name="connsiteY4" fmla="*/ 35149 h 652902"/>
                <a:gd name="connsiteX5" fmla="*/ 1417320 w 2788920"/>
                <a:gd name="connsiteY5" fmla="*/ 50389 h 652902"/>
                <a:gd name="connsiteX6" fmla="*/ 1386840 w 2788920"/>
                <a:gd name="connsiteY6" fmla="*/ 195169 h 652902"/>
                <a:gd name="connsiteX7" fmla="*/ 1478280 w 2788920"/>
                <a:gd name="connsiteY7" fmla="*/ 621889 h 652902"/>
                <a:gd name="connsiteX8" fmla="*/ 1554480 w 2788920"/>
                <a:gd name="connsiteY8" fmla="*/ 248509 h 652902"/>
                <a:gd name="connsiteX9" fmla="*/ 1623060 w 2788920"/>
                <a:gd name="connsiteY9" fmla="*/ 637129 h 652902"/>
                <a:gd name="connsiteX10" fmla="*/ 2788920 w 2788920"/>
                <a:gd name="connsiteY10" fmla="*/ 606649 h 652902"/>
                <a:gd name="connsiteX0" fmla="*/ 0 w 2788920"/>
                <a:gd name="connsiteY0" fmla="*/ 631120 h 669753"/>
                <a:gd name="connsiteX1" fmla="*/ 975360 w 2788920"/>
                <a:gd name="connsiteY1" fmla="*/ 669220 h 669753"/>
                <a:gd name="connsiteX2" fmla="*/ 1371600 w 2788920"/>
                <a:gd name="connsiteY2" fmla="*/ 646360 h 669753"/>
                <a:gd name="connsiteX3" fmla="*/ 1318260 w 2788920"/>
                <a:gd name="connsiteY3" fmla="*/ 212020 h 669753"/>
                <a:gd name="connsiteX4" fmla="*/ 1257300 w 2788920"/>
                <a:gd name="connsiteY4" fmla="*/ 6280 h 669753"/>
                <a:gd name="connsiteX5" fmla="*/ 1417320 w 2788920"/>
                <a:gd name="connsiteY5" fmla="*/ 67240 h 669753"/>
                <a:gd name="connsiteX6" fmla="*/ 1386840 w 2788920"/>
                <a:gd name="connsiteY6" fmla="*/ 212020 h 669753"/>
                <a:gd name="connsiteX7" fmla="*/ 1478280 w 2788920"/>
                <a:gd name="connsiteY7" fmla="*/ 638740 h 669753"/>
                <a:gd name="connsiteX8" fmla="*/ 1554480 w 2788920"/>
                <a:gd name="connsiteY8" fmla="*/ 265360 h 669753"/>
                <a:gd name="connsiteX9" fmla="*/ 1623060 w 2788920"/>
                <a:gd name="connsiteY9" fmla="*/ 653980 h 669753"/>
                <a:gd name="connsiteX10" fmla="*/ 2788920 w 2788920"/>
                <a:gd name="connsiteY10" fmla="*/ 623500 h 669753"/>
                <a:gd name="connsiteX0" fmla="*/ 0 w 2788920"/>
                <a:gd name="connsiteY0" fmla="*/ 597764 h 636397"/>
                <a:gd name="connsiteX1" fmla="*/ 975360 w 2788920"/>
                <a:gd name="connsiteY1" fmla="*/ 635864 h 636397"/>
                <a:gd name="connsiteX2" fmla="*/ 1371600 w 2788920"/>
                <a:gd name="connsiteY2" fmla="*/ 613004 h 636397"/>
                <a:gd name="connsiteX3" fmla="*/ 1318260 w 2788920"/>
                <a:gd name="connsiteY3" fmla="*/ 178664 h 636397"/>
                <a:gd name="connsiteX4" fmla="*/ 1264920 w 2788920"/>
                <a:gd name="connsiteY4" fmla="*/ 11024 h 636397"/>
                <a:gd name="connsiteX5" fmla="*/ 1417320 w 2788920"/>
                <a:gd name="connsiteY5" fmla="*/ 33884 h 636397"/>
                <a:gd name="connsiteX6" fmla="*/ 1386840 w 2788920"/>
                <a:gd name="connsiteY6" fmla="*/ 178664 h 636397"/>
                <a:gd name="connsiteX7" fmla="*/ 1478280 w 2788920"/>
                <a:gd name="connsiteY7" fmla="*/ 605384 h 636397"/>
                <a:gd name="connsiteX8" fmla="*/ 1554480 w 2788920"/>
                <a:gd name="connsiteY8" fmla="*/ 232004 h 636397"/>
                <a:gd name="connsiteX9" fmla="*/ 1623060 w 2788920"/>
                <a:gd name="connsiteY9" fmla="*/ 620624 h 636397"/>
                <a:gd name="connsiteX10" fmla="*/ 2788920 w 2788920"/>
                <a:gd name="connsiteY10" fmla="*/ 590144 h 636397"/>
                <a:gd name="connsiteX0" fmla="*/ 0 w 2788920"/>
                <a:gd name="connsiteY0" fmla="*/ 597764 h 636397"/>
                <a:gd name="connsiteX1" fmla="*/ 975360 w 2788920"/>
                <a:gd name="connsiteY1" fmla="*/ 635864 h 636397"/>
                <a:gd name="connsiteX2" fmla="*/ 1371600 w 2788920"/>
                <a:gd name="connsiteY2" fmla="*/ 613004 h 636397"/>
                <a:gd name="connsiteX3" fmla="*/ 1318260 w 2788920"/>
                <a:gd name="connsiteY3" fmla="*/ 178664 h 636397"/>
                <a:gd name="connsiteX4" fmla="*/ 1257300 w 2788920"/>
                <a:gd name="connsiteY4" fmla="*/ 11024 h 636397"/>
                <a:gd name="connsiteX5" fmla="*/ 1417320 w 2788920"/>
                <a:gd name="connsiteY5" fmla="*/ 33884 h 636397"/>
                <a:gd name="connsiteX6" fmla="*/ 1386840 w 2788920"/>
                <a:gd name="connsiteY6" fmla="*/ 178664 h 636397"/>
                <a:gd name="connsiteX7" fmla="*/ 1478280 w 2788920"/>
                <a:gd name="connsiteY7" fmla="*/ 605384 h 636397"/>
                <a:gd name="connsiteX8" fmla="*/ 1554480 w 2788920"/>
                <a:gd name="connsiteY8" fmla="*/ 232004 h 636397"/>
                <a:gd name="connsiteX9" fmla="*/ 1623060 w 2788920"/>
                <a:gd name="connsiteY9" fmla="*/ 620624 h 636397"/>
                <a:gd name="connsiteX10" fmla="*/ 2788920 w 2788920"/>
                <a:gd name="connsiteY10" fmla="*/ 590144 h 636397"/>
                <a:gd name="connsiteX0" fmla="*/ 0 w 2788920"/>
                <a:gd name="connsiteY0" fmla="*/ 610493 h 649126"/>
                <a:gd name="connsiteX1" fmla="*/ 975360 w 2788920"/>
                <a:gd name="connsiteY1" fmla="*/ 648593 h 649126"/>
                <a:gd name="connsiteX2" fmla="*/ 1371600 w 2788920"/>
                <a:gd name="connsiteY2" fmla="*/ 625733 h 649126"/>
                <a:gd name="connsiteX3" fmla="*/ 1318260 w 2788920"/>
                <a:gd name="connsiteY3" fmla="*/ 191393 h 649126"/>
                <a:gd name="connsiteX4" fmla="*/ 1264920 w 2788920"/>
                <a:gd name="connsiteY4" fmla="*/ 8513 h 649126"/>
                <a:gd name="connsiteX5" fmla="*/ 1417320 w 2788920"/>
                <a:gd name="connsiteY5" fmla="*/ 46613 h 649126"/>
                <a:gd name="connsiteX6" fmla="*/ 1386840 w 2788920"/>
                <a:gd name="connsiteY6" fmla="*/ 191393 h 649126"/>
                <a:gd name="connsiteX7" fmla="*/ 1478280 w 2788920"/>
                <a:gd name="connsiteY7" fmla="*/ 618113 h 649126"/>
                <a:gd name="connsiteX8" fmla="*/ 1554480 w 2788920"/>
                <a:gd name="connsiteY8" fmla="*/ 244733 h 649126"/>
                <a:gd name="connsiteX9" fmla="*/ 1623060 w 2788920"/>
                <a:gd name="connsiteY9" fmla="*/ 633353 h 649126"/>
                <a:gd name="connsiteX10" fmla="*/ 2788920 w 2788920"/>
                <a:gd name="connsiteY10" fmla="*/ 602873 h 649126"/>
                <a:gd name="connsiteX0" fmla="*/ 0 w 2788920"/>
                <a:gd name="connsiteY0" fmla="*/ 618754 h 657387"/>
                <a:gd name="connsiteX1" fmla="*/ 975360 w 2788920"/>
                <a:gd name="connsiteY1" fmla="*/ 656854 h 657387"/>
                <a:gd name="connsiteX2" fmla="*/ 1371600 w 2788920"/>
                <a:gd name="connsiteY2" fmla="*/ 633994 h 657387"/>
                <a:gd name="connsiteX3" fmla="*/ 1318260 w 2788920"/>
                <a:gd name="connsiteY3" fmla="*/ 199654 h 657387"/>
                <a:gd name="connsiteX4" fmla="*/ 1264920 w 2788920"/>
                <a:gd name="connsiteY4" fmla="*/ 16774 h 657387"/>
                <a:gd name="connsiteX5" fmla="*/ 1417320 w 2788920"/>
                <a:gd name="connsiteY5" fmla="*/ 54874 h 657387"/>
                <a:gd name="connsiteX6" fmla="*/ 1386840 w 2788920"/>
                <a:gd name="connsiteY6" fmla="*/ 199654 h 657387"/>
                <a:gd name="connsiteX7" fmla="*/ 1478280 w 2788920"/>
                <a:gd name="connsiteY7" fmla="*/ 626374 h 657387"/>
                <a:gd name="connsiteX8" fmla="*/ 1554480 w 2788920"/>
                <a:gd name="connsiteY8" fmla="*/ 252994 h 657387"/>
                <a:gd name="connsiteX9" fmla="*/ 1623060 w 2788920"/>
                <a:gd name="connsiteY9" fmla="*/ 641614 h 657387"/>
                <a:gd name="connsiteX10" fmla="*/ 2788920 w 2788920"/>
                <a:gd name="connsiteY10" fmla="*/ 611134 h 657387"/>
                <a:gd name="connsiteX0" fmla="*/ 0 w 2788920"/>
                <a:gd name="connsiteY0" fmla="*/ 621116 h 659749"/>
                <a:gd name="connsiteX1" fmla="*/ 975360 w 2788920"/>
                <a:gd name="connsiteY1" fmla="*/ 659216 h 659749"/>
                <a:gd name="connsiteX2" fmla="*/ 1371600 w 2788920"/>
                <a:gd name="connsiteY2" fmla="*/ 636356 h 659749"/>
                <a:gd name="connsiteX3" fmla="*/ 1318260 w 2788920"/>
                <a:gd name="connsiteY3" fmla="*/ 202016 h 659749"/>
                <a:gd name="connsiteX4" fmla="*/ 1264920 w 2788920"/>
                <a:gd name="connsiteY4" fmla="*/ 19136 h 659749"/>
                <a:gd name="connsiteX5" fmla="*/ 1417320 w 2788920"/>
                <a:gd name="connsiteY5" fmla="*/ 57236 h 659749"/>
                <a:gd name="connsiteX6" fmla="*/ 1386840 w 2788920"/>
                <a:gd name="connsiteY6" fmla="*/ 202016 h 659749"/>
                <a:gd name="connsiteX7" fmla="*/ 1478280 w 2788920"/>
                <a:gd name="connsiteY7" fmla="*/ 628736 h 659749"/>
                <a:gd name="connsiteX8" fmla="*/ 1554480 w 2788920"/>
                <a:gd name="connsiteY8" fmla="*/ 255356 h 659749"/>
                <a:gd name="connsiteX9" fmla="*/ 1623060 w 2788920"/>
                <a:gd name="connsiteY9" fmla="*/ 643976 h 659749"/>
                <a:gd name="connsiteX10" fmla="*/ 2788920 w 2788920"/>
                <a:gd name="connsiteY10" fmla="*/ 613496 h 659749"/>
                <a:gd name="connsiteX0" fmla="*/ 0 w 2788920"/>
                <a:gd name="connsiteY0" fmla="*/ 621116 h 659749"/>
                <a:gd name="connsiteX1" fmla="*/ 975360 w 2788920"/>
                <a:gd name="connsiteY1" fmla="*/ 659216 h 659749"/>
                <a:gd name="connsiteX2" fmla="*/ 1371600 w 2788920"/>
                <a:gd name="connsiteY2" fmla="*/ 636356 h 659749"/>
                <a:gd name="connsiteX3" fmla="*/ 1318260 w 2788920"/>
                <a:gd name="connsiteY3" fmla="*/ 202016 h 659749"/>
                <a:gd name="connsiteX4" fmla="*/ 1264920 w 2788920"/>
                <a:gd name="connsiteY4" fmla="*/ 19136 h 659749"/>
                <a:gd name="connsiteX5" fmla="*/ 1417320 w 2788920"/>
                <a:gd name="connsiteY5" fmla="*/ 57236 h 659749"/>
                <a:gd name="connsiteX6" fmla="*/ 1386840 w 2788920"/>
                <a:gd name="connsiteY6" fmla="*/ 202016 h 659749"/>
                <a:gd name="connsiteX7" fmla="*/ 1478280 w 2788920"/>
                <a:gd name="connsiteY7" fmla="*/ 628736 h 659749"/>
                <a:gd name="connsiteX8" fmla="*/ 1554480 w 2788920"/>
                <a:gd name="connsiteY8" fmla="*/ 255356 h 659749"/>
                <a:gd name="connsiteX9" fmla="*/ 1623060 w 2788920"/>
                <a:gd name="connsiteY9" fmla="*/ 643976 h 659749"/>
                <a:gd name="connsiteX10" fmla="*/ 2788920 w 2788920"/>
                <a:gd name="connsiteY10" fmla="*/ 613496 h 659749"/>
                <a:gd name="connsiteX0" fmla="*/ 0 w 2788920"/>
                <a:gd name="connsiteY0" fmla="*/ 621116 h 659749"/>
                <a:gd name="connsiteX1" fmla="*/ 975360 w 2788920"/>
                <a:gd name="connsiteY1" fmla="*/ 659216 h 659749"/>
                <a:gd name="connsiteX2" fmla="*/ 1371600 w 2788920"/>
                <a:gd name="connsiteY2" fmla="*/ 636356 h 659749"/>
                <a:gd name="connsiteX3" fmla="*/ 1318260 w 2788920"/>
                <a:gd name="connsiteY3" fmla="*/ 202016 h 659749"/>
                <a:gd name="connsiteX4" fmla="*/ 1264920 w 2788920"/>
                <a:gd name="connsiteY4" fmla="*/ 19136 h 659749"/>
                <a:gd name="connsiteX5" fmla="*/ 1417320 w 2788920"/>
                <a:gd name="connsiteY5" fmla="*/ 57236 h 659749"/>
                <a:gd name="connsiteX6" fmla="*/ 1386840 w 2788920"/>
                <a:gd name="connsiteY6" fmla="*/ 202016 h 659749"/>
                <a:gd name="connsiteX7" fmla="*/ 1478280 w 2788920"/>
                <a:gd name="connsiteY7" fmla="*/ 628736 h 659749"/>
                <a:gd name="connsiteX8" fmla="*/ 1554480 w 2788920"/>
                <a:gd name="connsiteY8" fmla="*/ 255356 h 659749"/>
                <a:gd name="connsiteX9" fmla="*/ 1623060 w 2788920"/>
                <a:gd name="connsiteY9" fmla="*/ 643976 h 659749"/>
                <a:gd name="connsiteX10" fmla="*/ 2788920 w 2788920"/>
                <a:gd name="connsiteY10" fmla="*/ 613496 h 659749"/>
                <a:gd name="connsiteX0" fmla="*/ 0 w 2788920"/>
                <a:gd name="connsiteY0" fmla="*/ 621116 h 659749"/>
                <a:gd name="connsiteX1" fmla="*/ 975360 w 2788920"/>
                <a:gd name="connsiteY1" fmla="*/ 659216 h 659749"/>
                <a:gd name="connsiteX2" fmla="*/ 1371600 w 2788920"/>
                <a:gd name="connsiteY2" fmla="*/ 636356 h 659749"/>
                <a:gd name="connsiteX3" fmla="*/ 1318260 w 2788920"/>
                <a:gd name="connsiteY3" fmla="*/ 202016 h 659749"/>
                <a:gd name="connsiteX4" fmla="*/ 1264920 w 2788920"/>
                <a:gd name="connsiteY4" fmla="*/ 19136 h 659749"/>
                <a:gd name="connsiteX5" fmla="*/ 1417320 w 2788920"/>
                <a:gd name="connsiteY5" fmla="*/ 57236 h 659749"/>
                <a:gd name="connsiteX6" fmla="*/ 1386840 w 2788920"/>
                <a:gd name="connsiteY6" fmla="*/ 202016 h 659749"/>
                <a:gd name="connsiteX7" fmla="*/ 1478280 w 2788920"/>
                <a:gd name="connsiteY7" fmla="*/ 628736 h 659749"/>
                <a:gd name="connsiteX8" fmla="*/ 1554480 w 2788920"/>
                <a:gd name="connsiteY8" fmla="*/ 255356 h 659749"/>
                <a:gd name="connsiteX9" fmla="*/ 1623060 w 2788920"/>
                <a:gd name="connsiteY9" fmla="*/ 643976 h 659749"/>
                <a:gd name="connsiteX10" fmla="*/ 2788920 w 2788920"/>
                <a:gd name="connsiteY10" fmla="*/ 613496 h 659749"/>
                <a:gd name="connsiteX0" fmla="*/ 0 w 2788920"/>
                <a:gd name="connsiteY0" fmla="*/ 621116 h 659749"/>
                <a:gd name="connsiteX1" fmla="*/ 975360 w 2788920"/>
                <a:gd name="connsiteY1" fmla="*/ 659216 h 659749"/>
                <a:gd name="connsiteX2" fmla="*/ 1371600 w 2788920"/>
                <a:gd name="connsiteY2" fmla="*/ 636356 h 659749"/>
                <a:gd name="connsiteX3" fmla="*/ 1318260 w 2788920"/>
                <a:gd name="connsiteY3" fmla="*/ 202016 h 659749"/>
                <a:gd name="connsiteX4" fmla="*/ 1264920 w 2788920"/>
                <a:gd name="connsiteY4" fmla="*/ 19136 h 659749"/>
                <a:gd name="connsiteX5" fmla="*/ 1417320 w 2788920"/>
                <a:gd name="connsiteY5" fmla="*/ 57236 h 659749"/>
                <a:gd name="connsiteX6" fmla="*/ 1386840 w 2788920"/>
                <a:gd name="connsiteY6" fmla="*/ 202016 h 659749"/>
                <a:gd name="connsiteX7" fmla="*/ 1478280 w 2788920"/>
                <a:gd name="connsiteY7" fmla="*/ 628736 h 659749"/>
                <a:gd name="connsiteX8" fmla="*/ 1554480 w 2788920"/>
                <a:gd name="connsiteY8" fmla="*/ 255356 h 659749"/>
                <a:gd name="connsiteX9" fmla="*/ 1623060 w 2788920"/>
                <a:gd name="connsiteY9" fmla="*/ 643976 h 659749"/>
                <a:gd name="connsiteX10" fmla="*/ 2788920 w 2788920"/>
                <a:gd name="connsiteY10" fmla="*/ 613496 h 659749"/>
                <a:gd name="connsiteX0" fmla="*/ 0 w 2788920"/>
                <a:gd name="connsiteY0" fmla="*/ 621116 h 659749"/>
                <a:gd name="connsiteX1" fmla="*/ 975360 w 2788920"/>
                <a:gd name="connsiteY1" fmla="*/ 659216 h 659749"/>
                <a:gd name="connsiteX2" fmla="*/ 1371600 w 2788920"/>
                <a:gd name="connsiteY2" fmla="*/ 636356 h 659749"/>
                <a:gd name="connsiteX3" fmla="*/ 1318260 w 2788920"/>
                <a:gd name="connsiteY3" fmla="*/ 202016 h 659749"/>
                <a:gd name="connsiteX4" fmla="*/ 1264920 w 2788920"/>
                <a:gd name="connsiteY4" fmla="*/ 19136 h 659749"/>
                <a:gd name="connsiteX5" fmla="*/ 1417320 w 2788920"/>
                <a:gd name="connsiteY5" fmla="*/ 57236 h 659749"/>
                <a:gd name="connsiteX6" fmla="*/ 1386840 w 2788920"/>
                <a:gd name="connsiteY6" fmla="*/ 202016 h 659749"/>
                <a:gd name="connsiteX7" fmla="*/ 1478280 w 2788920"/>
                <a:gd name="connsiteY7" fmla="*/ 628736 h 659749"/>
                <a:gd name="connsiteX8" fmla="*/ 1554480 w 2788920"/>
                <a:gd name="connsiteY8" fmla="*/ 255356 h 659749"/>
                <a:gd name="connsiteX9" fmla="*/ 1623060 w 2788920"/>
                <a:gd name="connsiteY9" fmla="*/ 643976 h 659749"/>
                <a:gd name="connsiteX10" fmla="*/ 2788920 w 2788920"/>
                <a:gd name="connsiteY10" fmla="*/ 613496 h 659749"/>
                <a:gd name="connsiteX0" fmla="*/ 0 w 2788920"/>
                <a:gd name="connsiteY0" fmla="*/ 621116 h 659749"/>
                <a:gd name="connsiteX1" fmla="*/ 975360 w 2788920"/>
                <a:gd name="connsiteY1" fmla="*/ 659216 h 659749"/>
                <a:gd name="connsiteX2" fmla="*/ 1371600 w 2788920"/>
                <a:gd name="connsiteY2" fmla="*/ 636356 h 659749"/>
                <a:gd name="connsiteX3" fmla="*/ 1318260 w 2788920"/>
                <a:gd name="connsiteY3" fmla="*/ 202016 h 659749"/>
                <a:gd name="connsiteX4" fmla="*/ 1264920 w 2788920"/>
                <a:gd name="connsiteY4" fmla="*/ 19136 h 659749"/>
                <a:gd name="connsiteX5" fmla="*/ 1417320 w 2788920"/>
                <a:gd name="connsiteY5" fmla="*/ 57236 h 659749"/>
                <a:gd name="connsiteX6" fmla="*/ 1386840 w 2788920"/>
                <a:gd name="connsiteY6" fmla="*/ 202016 h 659749"/>
                <a:gd name="connsiteX7" fmla="*/ 1478280 w 2788920"/>
                <a:gd name="connsiteY7" fmla="*/ 628736 h 659749"/>
                <a:gd name="connsiteX8" fmla="*/ 1554480 w 2788920"/>
                <a:gd name="connsiteY8" fmla="*/ 255356 h 659749"/>
                <a:gd name="connsiteX9" fmla="*/ 1623060 w 2788920"/>
                <a:gd name="connsiteY9" fmla="*/ 643976 h 659749"/>
                <a:gd name="connsiteX10" fmla="*/ 2788920 w 2788920"/>
                <a:gd name="connsiteY10" fmla="*/ 613496 h 659749"/>
                <a:gd name="connsiteX0" fmla="*/ 0 w 2788920"/>
                <a:gd name="connsiteY0" fmla="*/ 621116 h 659749"/>
                <a:gd name="connsiteX1" fmla="*/ 975360 w 2788920"/>
                <a:gd name="connsiteY1" fmla="*/ 659216 h 659749"/>
                <a:gd name="connsiteX2" fmla="*/ 1371600 w 2788920"/>
                <a:gd name="connsiteY2" fmla="*/ 636356 h 659749"/>
                <a:gd name="connsiteX3" fmla="*/ 1318260 w 2788920"/>
                <a:gd name="connsiteY3" fmla="*/ 202016 h 659749"/>
                <a:gd name="connsiteX4" fmla="*/ 1264920 w 2788920"/>
                <a:gd name="connsiteY4" fmla="*/ 19136 h 659749"/>
                <a:gd name="connsiteX5" fmla="*/ 1417320 w 2788920"/>
                <a:gd name="connsiteY5" fmla="*/ 57236 h 659749"/>
                <a:gd name="connsiteX6" fmla="*/ 1386840 w 2788920"/>
                <a:gd name="connsiteY6" fmla="*/ 202016 h 659749"/>
                <a:gd name="connsiteX7" fmla="*/ 1442561 w 2788920"/>
                <a:gd name="connsiteY7" fmla="*/ 628736 h 659749"/>
                <a:gd name="connsiteX8" fmla="*/ 1554480 w 2788920"/>
                <a:gd name="connsiteY8" fmla="*/ 255356 h 659749"/>
                <a:gd name="connsiteX9" fmla="*/ 1623060 w 2788920"/>
                <a:gd name="connsiteY9" fmla="*/ 643976 h 659749"/>
                <a:gd name="connsiteX10" fmla="*/ 2788920 w 2788920"/>
                <a:gd name="connsiteY10" fmla="*/ 613496 h 659749"/>
                <a:gd name="connsiteX0" fmla="*/ 0 w 2788920"/>
                <a:gd name="connsiteY0" fmla="*/ 621116 h 659749"/>
                <a:gd name="connsiteX1" fmla="*/ 975360 w 2788920"/>
                <a:gd name="connsiteY1" fmla="*/ 659216 h 659749"/>
                <a:gd name="connsiteX2" fmla="*/ 1371600 w 2788920"/>
                <a:gd name="connsiteY2" fmla="*/ 636356 h 659749"/>
                <a:gd name="connsiteX3" fmla="*/ 1318260 w 2788920"/>
                <a:gd name="connsiteY3" fmla="*/ 202016 h 659749"/>
                <a:gd name="connsiteX4" fmla="*/ 1264920 w 2788920"/>
                <a:gd name="connsiteY4" fmla="*/ 19136 h 659749"/>
                <a:gd name="connsiteX5" fmla="*/ 1417320 w 2788920"/>
                <a:gd name="connsiteY5" fmla="*/ 57236 h 659749"/>
                <a:gd name="connsiteX6" fmla="*/ 1386840 w 2788920"/>
                <a:gd name="connsiteY6" fmla="*/ 202016 h 659749"/>
                <a:gd name="connsiteX7" fmla="*/ 1442561 w 2788920"/>
                <a:gd name="connsiteY7" fmla="*/ 628736 h 659749"/>
                <a:gd name="connsiteX8" fmla="*/ 1554480 w 2788920"/>
                <a:gd name="connsiteY8" fmla="*/ 255356 h 659749"/>
                <a:gd name="connsiteX9" fmla="*/ 1623060 w 2788920"/>
                <a:gd name="connsiteY9" fmla="*/ 643976 h 659749"/>
                <a:gd name="connsiteX10" fmla="*/ 2788920 w 2788920"/>
                <a:gd name="connsiteY10" fmla="*/ 613496 h 659749"/>
                <a:gd name="connsiteX0" fmla="*/ 0 w 2788920"/>
                <a:gd name="connsiteY0" fmla="*/ 621116 h 659749"/>
                <a:gd name="connsiteX1" fmla="*/ 975360 w 2788920"/>
                <a:gd name="connsiteY1" fmla="*/ 659216 h 659749"/>
                <a:gd name="connsiteX2" fmla="*/ 1371600 w 2788920"/>
                <a:gd name="connsiteY2" fmla="*/ 636356 h 659749"/>
                <a:gd name="connsiteX3" fmla="*/ 1318260 w 2788920"/>
                <a:gd name="connsiteY3" fmla="*/ 202016 h 659749"/>
                <a:gd name="connsiteX4" fmla="*/ 1264920 w 2788920"/>
                <a:gd name="connsiteY4" fmla="*/ 19136 h 659749"/>
                <a:gd name="connsiteX5" fmla="*/ 1417320 w 2788920"/>
                <a:gd name="connsiteY5" fmla="*/ 57236 h 659749"/>
                <a:gd name="connsiteX6" fmla="*/ 1386840 w 2788920"/>
                <a:gd name="connsiteY6" fmla="*/ 202016 h 659749"/>
                <a:gd name="connsiteX7" fmla="*/ 1442561 w 2788920"/>
                <a:gd name="connsiteY7" fmla="*/ 628736 h 659749"/>
                <a:gd name="connsiteX8" fmla="*/ 1554480 w 2788920"/>
                <a:gd name="connsiteY8" fmla="*/ 255356 h 659749"/>
                <a:gd name="connsiteX9" fmla="*/ 1623060 w 2788920"/>
                <a:gd name="connsiteY9" fmla="*/ 643976 h 659749"/>
                <a:gd name="connsiteX10" fmla="*/ 2788920 w 2788920"/>
                <a:gd name="connsiteY10" fmla="*/ 613496 h 659749"/>
                <a:gd name="connsiteX0" fmla="*/ 0 w 2788920"/>
                <a:gd name="connsiteY0" fmla="*/ 610550 h 649183"/>
                <a:gd name="connsiteX1" fmla="*/ 975360 w 2788920"/>
                <a:gd name="connsiteY1" fmla="*/ 648650 h 649183"/>
                <a:gd name="connsiteX2" fmla="*/ 1371600 w 2788920"/>
                <a:gd name="connsiteY2" fmla="*/ 625790 h 649183"/>
                <a:gd name="connsiteX3" fmla="*/ 1318260 w 2788920"/>
                <a:gd name="connsiteY3" fmla="*/ 191450 h 649183"/>
                <a:gd name="connsiteX4" fmla="*/ 1264920 w 2788920"/>
                <a:gd name="connsiteY4" fmla="*/ 8570 h 649183"/>
                <a:gd name="connsiteX5" fmla="*/ 1417320 w 2788920"/>
                <a:gd name="connsiteY5" fmla="*/ 46670 h 649183"/>
                <a:gd name="connsiteX6" fmla="*/ 1360646 w 2788920"/>
                <a:gd name="connsiteY6" fmla="*/ 193831 h 649183"/>
                <a:gd name="connsiteX7" fmla="*/ 1442561 w 2788920"/>
                <a:gd name="connsiteY7" fmla="*/ 618170 h 649183"/>
                <a:gd name="connsiteX8" fmla="*/ 1554480 w 2788920"/>
                <a:gd name="connsiteY8" fmla="*/ 244790 h 649183"/>
                <a:gd name="connsiteX9" fmla="*/ 1623060 w 2788920"/>
                <a:gd name="connsiteY9" fmla="*/ 633410 h 649183"/>
                <a:gd name="connsiteX10" fmla="*/ 2788920 w 2788920"/>
                <a:gd name="connsiteY10" fmla="*/ 602930 h 649183"/>
                <a:gd name="connsiteX0" fmla="*/ 0 w 2788920"/>
                <a:gd name="connsiteY0" fmla="*/ 610550 h 649183"/>
                <a:gd name="connsiteX1" fmla="*/ 975360 w 2788920"/>
                <a:gd name="connsiteY1" fmla="*/ 648650 h 649183"/>
                <a:gd name="connsiteX2" fmla="*/ 1371600 w 2788920"/>
                <a:gd name="connsiteY2" fmla="*/ 625790 h 649183"/>
                <a:gd name="connsiteX3" fmla="*/ 1318260 w 2788920"/>
                <a:gd name="connsiteY3" fmla="*/ 191450 h 649183"/>
                <a:gd name="connsiteX4" fmla="*/ 1264920 w 2788920"/>
                <a:gd name="connsiteY4" fmla="*/ 8570 h 649183"/>
                <a:gd name="connsiteX5" fmla="*/ 1417320 w 2788920"/>
                <a:gd name="connsiteY5" fmla="*/ 46670 h 649183"/>
                <a:gd name="connsiteX6" fmla="*/ 1360646 w 2788920"/>
                <a:gd name="connsiteY6" fmla="*/ 193831 h 649183"/>
                <a:gd name="connsiteX7" fmla="*/ 1442561 w 2788920"/>
                <a:gd name="connsiteY7" fmla="*/ 618170 h 649183"/>
                <a:gd name="connsiteX8" fmla="*/ 1554480 w 2788920"/>
                <a:gd name="connsiteY8" fmla="*/ 244790 h 649183"/>
                <a:gd name="connsiteX9" fmla="*/ 1623060 w 2788920"/>
                <a:gd name="connsiteY9" fmla="*/ 633410 h 649183"/>
                <a:gd name="connsiteX10" fmla="*/ 2788920 w 2788920"/>
                <a:gd name="connsiteY10" fmla="*/ 602930 h 649183"/>
                <a:gd name="connsiteX0" fmla="*/ 0 w 2788920"/>
                <a:gd name="connsiteY0" fmla="*/ 610550 h 649183"/>
                <a:gd name="connsiteX1" fmla="*/ 975360 w 2788920"/>
                <a:gd name="connsiteY1" fmla="*/ 648650 h 649183"/>
                <a:gd name="connsiteX2" fmla="*/ 1371600 w 2788920"/>
                <a:gd name="connsiteY2" fmla="*/ 625790 h 649183"/>
                <a:gd name="connsiteX3" fmla="*/ 1318260 w 2788920"/>
                <a:gd name="connsiteY3" fmla="*/ 191450 h 649183"/>
                <a:gd name="connsiteX4" fmla="*/ 1264920 w 2788920"/>
                <a:gd name="connsiteY4" fmla="*/ 8570 h 649183"/>
                <a:gd name="connsiteX5" fmla="*/ 1417320 w 2788920"/>
                <a:gd name="connsiteY5" fmla="*/ 46670 h 649183"/>
                <a:gd name="connsiteX6" fmla="*/ 1360646 w 2788920"/>
                <a:gd name="connsiteY6" fmla="*/ 193831 h 649183"/>
                <a:gd name="connsiteX7" fmla="*/ 1442561 w 2788920"/>
                <a:gd name="connsiteY7" fmla="*/ 618170 h 649183"/>
                <a:gd name="connsiteX8" fmla="*/ 1554480 w 2788920"/>
                <a:gd name="connsiteY8" fmla="*/ 244790 h 649183"/>
                <a:gd name="connsiteX9" fmla="*/ 1623060 w 2788920"/>
                <a:gd name="connsiteY9" fmla="*/ 633410 h 649183"/>
                <a:gd name="connsiteX10" fmla="*/ 2788920 w 2788920"/>
                <a:gd name="connsiteY10" fmla="*/ 602930 h 649183"/>
                <a:gd name="connsiteX0" fmla="*/ 0 w 2788920"/>
                <a:gd name="connsiteY0" fmla="*/ 621091 h 659724"/>
                <a:gd name="connsiteX1" fmla="*/ 975360 w 2788920"/>
                <a:gd name="connsiteY1" fmla="*/ 659191 h 659724"/>
                <a:gd name="connsiteX2" fmla="*/ 1371600 w 2788920"/>
                <a:gd name="connsiteY2" fmla="*/ 636331 h 659724"/>
                <a:gd name="connsiteX3" fmla="*/ 1318260 w 2788920"/>
                <a:gd name="connsiteY3" fmla="*/ 201991 h 659724"/>
                <a:gd name="connsiteX4" fmla="*/ 1264920 w 2788920"/>
                <a:gd name="connsiteY4" fmla="*/ 19111 h 659724"/>
                <a:gd name="connsiteX5" fmla="*/ 1417320 w 2788920"/>
                <a:gd name="connsiteY5" fmla="*/ 57211 h 659724"/>
                <a:gd name="connsiteX6" fmla="*/ 1360646 w 2788920"/>
                <a:gd name="connsiteY6" fmla="*/ 204372 h 659724"/>
                <a:gd name="connsiteX7" fmla="*/ 1442561 w 2788920"/>
                <a:gd name="connsiteY7" fmla="*/ 628711 h 659724"/>
                <a:gd name="connsiteX8" fmla="*/ 1554480 w 2788920"/>
                <a:gd name="connsiteY8" fmla="*/ 255331 h 659724"/>
                <a:gd name="connsiteX9" fmla="*/ 1623060 w 2788920"/>
                <a:gd name="connsiteY9" fmla="*/ 643951 h 659724"/>
                <a:gd name="connsiteX10" fmla="*/ 2788920 w 2788920"/>
                <a:gd name="connsiteY10" fmla="*/ 613471 h 659724"/>
                <a:gd name="connsiteX0" fmla="*/ 0 w 2788920"/>
                <a:gd name="connsiteY0" fmla="*/ 613924 h 652557"/>
                <a:gd name="connsiteX1" fmla="*/ 975360 w 2788920"/>
                <a:gd name="connsiteY1" fmla="*/ 652024 h 652557"/>
                <a:gd name="connsiteX2" fmla="*/ 1371600 w 2788920"/>
                <a:gd name="connsiteY2" fmla="*/ 629164 h 652557"/>
                <a:gd name="connsiteX3" fmla="*/ 1318260 w 2788920"/>
                <a:gd name="connsiteY3" fmla="*/ 194824 h 652557"/>
                <a:gd name="connsiteX4" fmla="*/ 1264920 w 2788920"/>
                <a:gd name="connsiteY4" fmla="*/ 11944 h 652557"/>
                <a:gd name="connsiteX5" fmla="*/ 1417320 w 2788920"/>
                <a:gd name="connsiteY5" fmla="*/ 50044 h 652557"/>
                <a:gd name="connsiteX6" fmla="*/ 1360646 w 2788920"/>
                <a:gd name="connsiteY6" fmla="*/ 197205 h 652557"/>
                <a:gd name="connsiteX7" fmla="*/ 1442561 w 2788920"/>
                <a:gd name="connsiteY7" fmla="*/ 621544 h 652557"/>
                <a:gd name="connsiteX8" fmla="*/ 1554480 w 2788920"/>
                <a:gd name="connsiteY8" fmla="*/ 248164 h 652557"/>
                <a:gd name="connsiteX9" fmla="*/ 1623060 w 2788920"/>
                <a:gd name="connsiteY9" fmla="*/ 636784 h 652557"/>
                <a:gd name="connsiteX10" fmla="*/ 2788920 w 2788920"/>
                <a:gd name="connsiteY10" fmla="*/ 606304 h 652557"/>
                <a:gd name="connsiteX0" fmla="*/ 0 w 2788920"/>
                <a:gd name="connsiteY0" fmla="*/ 613924 h 652557"/>
                <a:gd name="connsiteX1" fmla="*/ 975360 w 2788920"/>
                <a:gd name="connsiteY1" fmla="*/ 652024 h 652557"/>
                <a:gd name="connsiteX2" fmla="*/ 1371600 w 2788920"/>
                <a:gd name="connsiteY2" fmla="*/ 629164 h 652557"/>
                <a:gd name="connsiteX3" fmla="*/ 1318260 w 2788920"/>
                <a:gd name="connsiteY3" fmla="*/ 194824 h 652557"/>
                <a:gd name="connsiteX4" fmla="*/ 1264920 w 2788920"/>
                <a:gd name="connsiteY4" fmla="*/ 11944 h 652557"/>
                <a:gd name="connsiteX5" fmla="*/ 1417320 w 2788920"/>
                <a:gd name="connsiteY5" fmla="*/ 50044 h 652557"/>
                <a:gd name="connsiteX6" fmla="*/ 1360646 w 2788920"/>
                <a:gd name="connsiteY6" fmla="*/ 197205 h 652557"/>
                <a:gd name="connsiteX7" fmla="*/ 1442561 w 2788920"/>
                <a:gd name="connsiteY7" fmla="*/ 621544 h 652557"/>
                <a:gd name="connsiteX8" fmla="*/ 1554480 w 2788920"/>
                <a:gd name="connsiteY8" fmla="*/ 248164 h 652557"/>
                <a:gd name="connsiteX9" fmla="*/ 1623060 w 2788920"/>
                <a:gd name="connsiteY9" fmla="*/ 636784 h 652557"/>
                <a:gd name="connsiteX10" fmla="*/ 2788920 w 2788920"/>
                <a:gd name="connsiteY10" fmla="*/ 606304 h 652557"/>
                <a:gd name="connsiteX0" fmla="*/ 0 w 2788920"/>
                <a:gd name="connsiteY0" fmla="*/ 613924 h 652557"/>
                <a:gd name="connsiteX1" fmla="*/ 975360 w 2788920"/>
                <a:gd name="connsiteY1" fmla="*/ 652024 h 652557"/>
                <a:gd name="connsiteX2" fmla="*/ 1371600 w 2788920"/>
                <a:gd name="connsiteY2" fmla="*/ 629164 h 652557"/>
                <a:gd name="connsiteX3" fmla="*/ 1318260 w 2788920"/>
                <a:gd name="connsiteY3" fmla="*/ 194824 h 652557"/>
                <a:gd name="connsiteX4" fmla="*/ 1264920 w 2788920"/>
                <a:gd name="connsiteY4" fmla="*/ 11944 h 652557"/>
                <a:gd name="connsiteX5" fmla="*/ 1417320 w 2788920"/>
                <a:gd name="connsiteY5" fmla="*/ 50044 h 652557"/>
                <a:gd name="connsiteX6" fmla="*/ 1360646 w 2788920"/>
                <a:gd name="connsiteY6" fmla="*/ 197205 h 652557"/>
                <a:gd name="connsiteX7" fmla="*/ 1442561 w 2788920"/>
                <a:gd name="connsiteY7" fmla="*/ 621544 h 652557"/>
                <a:gd name="connsiteX8" fmla="*/ 1554480 w 2788920"/>
                <a:gd name="connsiteY8" fmla="*/ 248164 h 652557"/>
                <a:gd name="connsiteX9" fmla="*/ 1623060 w 2788920"/>
                <a:gd name="connsiteY9" fmla="*/ 636784 h 652557"/>
                <a:gd name="connsiteX10" fmla="*/ 2788920 w 2788920"/>
                <a:gd name="connsiteY10" fmla="*/ 606304 h 652557"/>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554480 w 2788920"/>
                <a:gd name="connsiteY8" fmla="*/ 255571 h 659964"/>
                <a:gd name="connsiteX9" fmla="*/ 1623060 w 2788920"/>
                <a:gd name="connsiteY9" fmla="*/ 644191 h 659964"/>
                <a:gd name="connsiteX10" fmla="*/ 2788920 w 2788920"/>
                <a:gd name="connsiteY10"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554480 w 2788920"/>
                <a:gd name="connsiteY8" fmla="*/ 255571 h 659964"/>
                <a:gd name="connsiteX9" fmla="*/ 1623060 w 2788920"/>
                <a:gd name="connsiteY9" fmla="*/ 644191 h 659964"/>
                <a:gd name="connsiteX10" fmla="*/ 2788920 w 2788920"/>
                <a:gd name="connsiteY10"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623060 w 2788920"/>
                <a:gd name="connsiteY10" fmla="*/ 644191 h 659964"/>
                <a:gd name="connsiteX11" fmla="*/ 2788920 w 2788920"/>
                <a:gd name="connsiteY11"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623060 w 2788920"/>
                <a:gd name="connsiteY10" fmla="*/ 644191 h 659964"/>
                <a:gd name="connsiteX11" fmla="*/ 2788920 w 2788920"/>
                <a:gd name="connsiteY11"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48289 w 2788920"/>
                <a:gd name="connsiteY10" fmla="*/ 386539 h 659964"/>
                <a:gd name="connsiteX11" fmla="*/ 1623060 w 2788920"/>
                <a:gd name="connsiteY11" fmla="*/ 644191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48289 w 2788920"/>
                <a:gd name="connsiteY10" fmla="*/ 386539 h 659964"/>
                <a:gd name="connsiteX11" fmla="*/ 1623060 w 2788920"/>
                <a:gd name="connsiteY11" fmla="*/ 644191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48289 w 2788920"/>
                <a:gd name="connsiteY10" fmla="*/ 386539 h 659964"/>
                <a:gd name="connsiteX11" fmla="*/ 1515904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48289 w 2788920"/>
                <a:gd name="connsiteY10" fmla="*/ 386539 h 659964"/>
                <a:gd name="connsiteX11" fmla="*/ 1515904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48289 w 2788920"/>
                <a:gd name="connsiteY10" fmla="*/ 386539 h 659964"/>
                <a:gd name="connsiteX11" fmla="*/ 1468279 w 2788920"/>
                <a:gd name="connsiteY11" fmla="*/ 627522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48289 w 2788920"/>
                <a:gd name="connsiteY10" fmla="*/ 386539 h 659964"/>
                <a:gd name="connsiteX11" fmla="*/ 1468279 w 2788920"/>
                <a:gd name="connsiteY11" fmla="*/ 627522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48289 w 2788920"/>
                <a:gd name="connsiteY10" fmla="*/ 386539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48289 w 2788920"/>
                <a:gd name="connsiteY10" fmla="*/ 386539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48289 w 2788920"/>
                <a:gd name="connsiteY10" fmla="*/ 386539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54480 w 2788920"/>
                <a:gd name="connsiteY9" fmla="*/ 255571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54480 w 2788920"/>
                <a:gd name="connsiteY9" fmla="*/ 255571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54480 w 2788920"/>
                <a:gd name="connsiteY9" fmla="*/ 255571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54480 w 2788920"/>
                <a:gd name="connsiteY9" fmla="*/ 255571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54480 w 2788920"/>
                <a:gd name="connsiteY9" fmla="*/ 255571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02092 w 2788920"/>
                <a:gd name="connsiteY9" fmla="*/ 241284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02092 w 2788920"/>
                <a:gd name="connsiteY9" fmla="*/ 241284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09236 w 2788920"/>
                <a:gd name="connsiteY9" fmla="*/ 257953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09236 w 2788920"/>
                <a:gd name="connsiteY9" fmla="*/ 257953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09236 w 2788920"/>
                <a:gd name="connsiteY9" fmla="*/ 257953 h 659964"/>
                <a:gd name="connsiteX10" fmla="*/ 1510189 w 2788920"/>
                <a:gd name="connsiteY10" fmla="*/ 403208 h 659964"/>
                <a:gd name="connsiteX11" fmla="*/ 1458755 w 2788920"/>
                <a:gd name="connsiteY11" fmla="*/ 637047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09236 w 2788920"/>
                <a:gd name="connsiteY9" fmla="*/ 257953 h 659964"/>
                <a:gd name="connsiteX10" fmla="*/ 1510189 w 2788920"/>
                <a:gd name="connsiteY10" fmla="*/ 403208 h 659964"/>
                <a:gd name="connsiteX11" fmla="*/ 1458755 w 2788920"/>
                <a:gd name="connsiteY11" fmla="*/ 637047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09236 w 2788920"/>
                <a:gd name="connsiteY9" fmla="*/ 257953 h 659964"/>
                <a:gd name="connsiteX10" fmla="*/ 1510189 w 2788920"/>
                <a:gd name="connsiteY10" fmla="*/ 403208 h 659964"/>
                <a:gd name="connsiteX11" fmla="*/ 1458755 w 2788920"/>
                <a:gd name="connsiteY11" fmla="*/ 637047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09236 w 2788920"/>
                <a:gd name="connsiteY9" fmla="*/ 257953 h 659964"/>
                <a:gd name="connsiteX10" fmla="*/ 1510189 w 2788920"/>
                <a:gd name="connsiteY10" fmla="*/ 403208 h 659964"/>
                <a:gd name="connsiteX11" fmla="*/ 1458755 w 2788920"/>
                <a:gd name="connsiteY11" fmla="*/ 637047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81614 w 2788920"/>
                <a:gd name="connsiteY8" fmla="*/ 405588 h 659964"/>
                <a:gd name="connsiteX9" fmla="*/ 1509236 w 2788920"/>
                <a:gd name="connsiteY9" fmla="*/ 257953 h 659964"/>
                <a:gd name="connsiteX10" fmla="*/ 1510189 w 2788920"/>
                <a:gd name="connsiteY10" fmla="*/ 403208 h 659964"/>
                <a:gd name="connsiteX11" fmla="*/ 1458755 w 2788920"/>
                <a:gd name="connsiteY11" fmla="*/ 637047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81614 w 2788920"/>
                <a:gd name="connsiteY8" fmla="*/ 405588 h 659964"/>
                <a:gd name="connsiteX9" fmla="*/ 1509236 w 2788920"/>
                <a:gd name="connsiteY9" fmla="*/ 257953 h 659964"/>
                <a:gd name="connsiteX10" fmla="*/ 1510189 w 2788920"/>
                <a:gd name="connsiteY10" fmla="*/ 403208 h 659964"/>
                <a:gd name="connsiteX11" fmla="*/ 1458755 w 2788920"/>
                <a:gd name="connsiteY11" fmla="*/ 637047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81614 w 2788920"/>
                <a:gd name="connsiteY8" fmla="*/ 405588 h 659964"/>
                <a:gd name="connsiteX9" fmla="*/ 1509236 w 2788920"/>
                <a:gd name="connsiteY9" fmla="*/ 257953 h 659964"/>
                <a:gd name="connsiteX10" fmla="*/ 1510189 w 2788920"/>
                <a:gd name="connsiteY10" fmla="*/ 403208 h 659964"/>
                <a:gd name="connsiteX11" fmla="*/ 1458755 w 2788920"/>
                <a:gd name="connsiteY11" fmla="*/ 637047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81614 w 2788920"/>
                <a:gd name="connsiteY8" fmla="*/ 405588 h 659964"/>
                <a:gd name="connsiteX9" fmla="*/ 1509236 w 2788920"/>
                <a:gd name="connsiteY9" fmla="*/ 257953 h 659964"/>
                <a:gd name="connsiteX10" fmla="*/ 1510189 w 2788920"/>
                <a:gd name="connsiteY10" fmla="*/ 403208 h 659964"/>
                <a:gd name="connsiteX11" fmla="*/ 1458755 w 2788920"/>
                <a:gd name="connsiteY11" fmla="*/ 637047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81614 w 2788920"/>
                <a:gd name="connsiteY8" fmla="*/ 405588 h 659964"/>
                <a:gd name="connsiteX9" fmla="*/ 1509236 w 2788920"/>
                <a:gd name="connsiteY9" fmla="*/ 257953 h 659964"/>
                <a:gd name="connsiteX10" fmla="*/ 1510189 w 2788920"/>
                <a:gd name="connsiteY10" fmla="*/ 403208 h 659964"/>
                <a:gd name="connsiteX11" fmla="*/ 1458755 w 2788920"/>
                <a:gd name="connsiteY11" fmla="*/ 637047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81614 w 2788920"/>
                <a:gd name="connsiteY8" fmla="*/ 405588 h 659964"/>
                <a:gd name="connsiteX9" fmla="*/ 1509236 w 2788920"/>
                <a:gd name="connsiteY9" fmla="*/ 257953 h 659964"/>
                <a:gd name="connsiteX10" fmla="*/ 1510189 w 2788920"/>
                <a:gd name="connsiteY10" fmla="*/ 403208 h 659964"/>
                <a:gd name="connsiteX11" fmla="*/ 1458755 w 2788920"/>
                <a:gd name="connsiteY11" fmla="*/ 637047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81614 w 2788920"/>
                <a:gd name="connsiteY8" fmla="*/ 405588 h 659964"/>
                <a:gd name="connsiteX9" fmla="*/ 1509236 w 2788920"/>
                <a:gd name="connsiteY9" fmla="*/ 257953 h 659964"/>
                <a:gd name="connsiteX10" fmla="*/ 1510189 w 2788920"/>
                <a:gd name="connsiteY10" fmla="*/ 403208 h 659964"/>
                <a:gd name="connsiteX11" fmla="*/ 1458755 w 2788920"/>
                <a:gd name="connsiteY11" fmla="*/ 637047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509236 w 2788920"/>
                <a:gd name="connsiteY8" fmla="*/ 257953 h 659964"/>
                <a:gd name="connsiteX9" fmla="*/ 1510189 w 2788920"/>
                <a:gd name="connsiteY9" fmla="*/ 403208 h 659964"/>
                <a:gd name="connsiteX10" fmla="*/ 1458755 w 2788920"/>
                <a:gd name="connsiteY10" fmla="*/ 637047 h 659964"/>
                <a:gd name="connsiteX11" fmla="*/ 2788920 w 2788920"/>
                <a:gd name="connsiteY11"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509236 w 2788920"/>
                <a:gd name="connsiteY8" fmla="*/ 257953 h 659964"/>
                <a:gd name="connsiteX9" fmla="*/ 1458755 w 2788920"/>
                <a:gd name="connsiteY9" fmla="*/ 637047 h 659964"/>
                <a:gd name="connsiteX10" fmla="*/ 2788920 w 2788920"/>
                <a:gd name="connsiteY10" fmla="*/ 613711 h 659964"/>
                <a:gd name="connsiteX0" fmla="*/ 0 w 2788920"/>
                <a:gd name="connsiteY0" fmla="*/ 621331 h 667423"/>
                <a:gd name="connsiteX1" fmla="*/ 975360 w 2788920"/>
                <a:gd name="connsiteY1" fmla="*/ 659431 h 667423"/>
                <a:gd name="connsiteX2" fmla="*/ 1371600 w 2788920"/>
                <a:gd name="connsiteY2" fmla="*/ 636571 h 667423"/>
                <a:gd name="connsiteX3" fmla="*/ 1318260 w 2788920"/>
                <a:gd name="connsiteY3" fmla="*/ 202231 h 667423"/>
                <a:gd name="connsiteX4" fmla="*/ 1264920 w 2788920"/>
                <a:gd name="connsiteY4" fmla="*/ 19351 h 667423"/>
                <a:gd name="connsiteX5" fmla="*/ 1417320 w 2788920"/>
                <a:gd name="connsiteY5" fmla="*/ 57451 h 667423"/>
                <a:gd name="connsiteX6" fmla="*/ 1360646 w 2788920"/>
                <a:gd name="connsiteY6" fmla="*/ 204612 h 667423"/>
                <a:gd name="connsiteX7" fmla="*/ 1433036 w 2788920"/>
                <a:gd name="connsiteY7" fmla="*/ 633713 h 667423"/>
                <a:gd name="connsiteX8" fmla="*/ 1458755 w 2788920"/>
                <a:gd name="connsiteY8" fmla="*/ 637047 h 667423"/>
                <a:gd name="connsiteX9" fmla="*/ 2788920 w 2788920"/>
                <a:gd name="connsiteY9" fmla="*/ 613711 h 667423"/>
                <a:gd name="connsiteX0" fmla="*/ 0 w 2788920"/>
                <a:gd name="connsiteY0" fmla="*/ 621331 h 660294"/>
                <a:gd name="connsiteX1" fmla="*/ 975360 w 2788920"/>
                <a:gd name="connsiteY1" fmla="*/ 659431 h 660294"/>
                <a:gd name="connsiteX2" fmla="*/ 1371600 w 2788920"/>
                <a:gd name="connsiteY2" fmla="*/ 636571 h 660294"/>
                <a:gd name="connsiteX3" fmla="*/ 1318260 w 2788920"/>
                <a:gd name="connsiteY3" fmla="*/ 202231 h 660294"/>
                <a:gd name="connsiteX4" fmla="*/ 1264920 w 2788920"/>
                <a:gd name="connsiteY4" fmla="*/ 19351 h 660294"/>
                <a:gd name="connsiteX5" fmla="*/ 1417320 w 2788920"/>
                <a:gd name="connsiteY5" fmla="*/ 57451 h 660294"/>
                <a:gd name="connsiteX6" fmla="*/ 1360646 w 2788920"/>
                <a:gd name="connsiteY6" fmla="*/ 204612 h 660294"/>
                <a:gd name="connsiteX7" fmla="*/ 1433036 w 2788920"/>
                <a:gd name="connsiteY7" fmla="*/ 633713 h 660294"/>
                <a:gd name="connsiteX8" fmla="*/ 2788920 w 2788920"/>
                <a:gd name="connsiteY8" fmla="*/ 613711 h 660294"/>
                <a:gd name="connsiteX0" fmla="*/ 0 w 2788920"/>
                <a:gd name="connsiteY0" fmla="*/ 617452 h 656415"/>
                <a:gd name="connsiteX1" fmla="*/ 975360 w 2788920"/>
                <a:gd name="connsiteY1" fmla="*/ 655552 h 656415"/>
                <a:gd name="connsiteX2" fmla="*/ 1371600 w 2788920"/>
                <a:gd name="connsiteY2" fmla="*/ 632692 h 656415"/>
                <a:gd name="connsiteX3" fmla="*/ 1318260 w 2788920"/>
                <a:gd name="connsiteY3" fmla="*/ 198352 h 656415"/>
                <a:gd name="connsiteX4" fmla="*/ 1264920 w 2788920"/>
                <a:gd name="connsiteY4" fmla="*/ 15472 h 656415"/>
                <a:gd name="connsiteX5" fmla="*/ 1417320 w 2788920"/>
                <a:gd name="connsiteY5" fmla="*/ 53572 h 656415"/>
                <a:gd name="connsiteX6" fmla="*/ 1440609 w 2788920"/>
                <a:gd name="connsiteY6" fmla="*/ 191850 h 656415"/>
                <a:gd name="connsiteX7" fmla="*/ 1433036 w 2788920"/>
                <a:gd name="connsiteY7" fmla="*/ 629834 h 656415"/>
                <a:gd name="connsiteX8" fmla="*/ 2788920 w 2788920"/>
                <a:gd name="connsiteY8" fmla="*/ 609832 h 656415"/>
                <a:gd name="connsiteX0" fmla="*/ 0 w 2788920"/>
                <a:gd name="connsiteY0" fmla="*/ 610141 h 649104"/>
                <a:gd name="connsiteX1" fmla="*/ 975360 w 2788920"/>
                <a:gd name="connsiteY1" fmla="*/ 648241 h 649104"/>
                <a:gd name="connsiteX2" fmla="*/ 1371600 w 2788920"/>
                <a:gd name="connsiteY2" fmla="*/ 625381 h 649104"/>
                <a:gd name="connsiteX3" fmla="*/ 1413031 w 2788920"/>
                <a:gd name="connsiteY3" fmla="*/ 188078 h 649104"/>
                <a:gd name="connsiteX4" fmla="*/ 1264920 w 2788920"/>
                <a:gd name="connsiteY4" fmla="*/ 8161 h 649104"/>
                <a:gd name="connsiteX5" fmla="*/ 1417320 w 2788920"/>
                <a:gd name="connsiteY5" fmla="*/ 46261 h 649104"/>
                <a:gd name="connsiteX6" fmla="*/ 1440609 w 2788920"/>
                <a:gd name="connsiteY6" fmla="*/ 184539 h 649104"/>
                <a:gd name="connsiteX7" fmla="*/ 1433036 w 2788920"/>
                <a:gd name="connsiteY7" fmla="*/ 622523 h 649104"/>
                <a:gd name="connsiteX8" fmla="*/ 2788920 w 2788920"/>
                <a:gd name="connsiteY8" fmla="*/ 602521 h 649104"/>
                <a:gd name="connsiteX0" fmla="*/ 0 w 2788920"/>
                <a:gd name="connsiteY0" fmla="*/ 610141 h 649104"/>
                <a:gd name="connsiteX1" fmla="*/ 975360 w 2788920"/>
                <a:gd name="connsiteY1" fmla="*/ 648241 h 649104"/>
                <a:gd name="connsiteX2" fmla="*/ 1371600 w 2788920"/>
                <a:gd name="connsiteY2" fmla="*/ 625381 h 649104"/>
                <a:gd name="connsiteX3" fmla="*/ 1413031 w 2788920"/>
                <a:gd name="connsiteY3" fmla="*/ 188078 h 649104"/>
                <a:gd name="connsiteX4" fmla="*/ 1264920 w 2788920"/>
                <a:gd name="connsiteY4" fmla="*/ 8161 h 649104"/>
                <a:gd name="connsiteX5" fmla="*/ 1417320 w 2788920"/>
                <a:gd name="connsiteY5" fmla="*/ 46261 h 649104"/>
                <a:gd name="connsiteX6" fmla="*/ 1440609 w 2788920"/>
                <a:gd name="connsiteY6" fmla="*/ 184539 h 649104"/>
                <a:gd name="connsiteX7" fmla="*/ 1433036 w 2788920"/>
                <a:gd name="connsiteY7" fmla="*/ 622523 h 649104"/>
                <a:gd name="connsiteX8" fmla="*/ 2788920 w 2788920"/>
                <a:gd name="connsiteY8" fmla="*/ 602521 h 649104"/>
                <a:gd name="connsiteX0" fmla="*/ 0 w 2788920"/>
                <a:gd name="connsiteY0" fmla="*/ 610141 h 649104"/>
                <a:gd name="connsiteX1" fmla="*/ 975360 w 2788920"/>
                <a:gd name="connsiteY1" fmla="*/ 648241 h 649104"/>
                <a:gd name="connsiteX2" fmla="*/ 1371600 w 2788920"/>
                <a:gd name="connsiteY2" fmla="*/ 625381 h 649104"/>
                <a:gd name="connsiteX3" fmla="*/ 1392300 w 2788920"/>
                <a:gd name="connsiteY3" fmla="*/ 188079 h 649104"/>
                <a:gd name="connsiteX4" fmla="*/ 1264920 w 2788920"/>
                <a:gd name="connsiteY4" fmla="*/ 8161 h 649104"/>
                <a:gd name="connsiteX5" fmla="*/ 1417320 w 2788920"/>
                <a:gd name="connsiteY5" fmla="*/ 46261 h 649104"/>
                <a:gd name="connsiteX6" fmla="*/ 1440609 w 2788920"/>
                <a:gd name="connsiteY6" fmla="*/ 184539 h 649104"/>
                <a:gd name="connsiteX7" fmla="*/ 1433036 w 2788920"/>
                <a:gd name="connsiteY7" fmla="*/ 622523 h 649104"/>
                <a:gd name="connsiteX8" fmla="*/ 2788920 w 2788920"/>
                <a:gd name="connsiteY8" fmla="*/ 602521 h 649104"/>
                <a:gd name="connsiteX0" fmla="*/ 0 w 2788920"/>
                <a:gd name="connsiteY0" fmla="*/ 610346 h 649309"/>
                <a:gd name="connsiteX1" fmla="*/ 975360 w 2788920"/>
                <a:gd name="connsiteY1" fmla="*/ 648446 h 649309"/>
                <a:gd name="connsiteX2" fmla="*/ 1371600 w 2788920"/>
                <a:gd name="connsiteY2" fmla="*/ 625586 h 649309"/>
                <a:gd name="connsiteX3" fmla="*/ 1380453 w 2788920"/>
                <a:gd name="connsiteY3" fmla="*/ 191245 h 649309"/>
                <a:gd name="connsiteX4" fmla="*/ 1264920 w 2788920"/>
                <a:gd name="connsiteY4" fmla="*/ 8366 h 649309"/>
                <a:gd name="connsiteX5" fmla="*/ 1417320 w 2788920"/>
                <a:gd name="connsiteY5" fmla="*/ 46466 h 649309"/>
                <a:gd name="connsiteX6" fmla="*/ 1440609 w 2788920"/>
                <a:gd name="connsiteY6" fmla="*/ 184744 h 649309"/>
                <a:gd name="connsiteX7" fmla="*/ 1433036 w 2788920"/>
                <a:gd name="connsiteY7" fmla="*/ 622728 h 649309"/>
                <a:gd name="connsiteX8" fmla="*/ 2788920 w 2788920"/>
                <a:gd name="connsiteY8" fmla="*/ 602726 h 649309"/>
                <a:gd name="connsiteX0" fmla="*/ 0 w 2788920"/>
                <a:gd name="connsiteY0" fmla="*/ 610346 h 649309"/>
                <a:gd name="connsiteX1" fmla="*/ 975360 w 2788920"/>
                <a:gd name="connsiteY1" fmla="*/ 648446 h 649309"/>
                <a:gd name="connsiteX2" fmla="*/ 1371600 w 2788920"/>
                <a:gd name="connsiteY2" fmla="*/ 625586 h 649309"/>
                <a:gd name="connsiteX3" fmla="*/ 1380453 w 2788920"/>
                <a:gd name="connsiteY3" fmla="*/ 191245 h 649309"/>
                <a:gd name="connsiteX4" fmla="*/ 1264920 w 2788920"/>
                <a:gd name="connsiteY4" fmla="*/ 8366 h 649309"/>
                <a:gd name="connsiteX5" fmla="*/ 1417320 w 2788920"/>
                <a:gd name="connsiteY5" fmla="*/ 46466 h 649309"/>
                <a:gd name="connsiteX6" fmla="*/ 1440609 w 2788920"/>
                <a:gd name="connsiteY6" fmla="*/ 184744 h 649309"/>
                <a:gd name="connsiteX7" fmla="*/ 1433036 w 2788920"/>
                <a:gd name="connsiteY7" fmla="*/ 622728 h 649309"/>
                <a:gd name="connsiteX8" fmla="*/ 2788920 w 2788920"/>
                <a:gd name="connsiteY8" fmla="*/ 602726 h 649309"/>
                <a:gd name="connsiteX0" fmla="*/ 0 w 2788920"/>
                <a:gd name="connsiteY0" fmla="*/ 610346 h 649309"/>
                <a:gd name="connsiteX1" fmla="*/ 975360 w 2788920"/>
                <a:gd name="connsiteY1" fmla="*/ 648446 h 649309"/>
                <a:gd name="connsiteX2" fmla="*/ 1371600 w 2788920"/>
                <a:gd name="connsiteY2" fmla="*/ 625586 h 649309"/>
                <a:gd name="connsiteX3" fmla="*/ 1380453 w 2788920"/>
                <a:gd name="connsiteY3" fmla="*/ 191245 h 649309"/>
                <a:gd name="connsiteX4" fmla="*/ 1264920 w 2788920"/>
                <a:gd name="connsiteY4" fmla="*/ 8366 h 649309"/>
                <a:gd name="connsiteX5" fmla="*/ 1417320 w 2788920"/>
                <a:gd name="connsiteY5" fmla="*/ 46466 h 649309"/>
                <a:gd name="connsiteX6" fmla="*/ 1425800 w 2788920"/>
                <a:gd name="connsiteY6" fmla="*/ 184744 h 649309"/>
                <a:gd name="connsiteX7" fmla="*/ 1433036 w 2788920"/>
                <a:gd name="connsiteY7" fmla="*/ 622728 h 649309"/>
                <a:gd name="connsiteX8" fmla="*/ 2788920 w 2788920"/>
                <a:gd name="connsiteY8" fmla="*/ 602726 h 649309"/>
                <a:gd name="connsiteX0" fmla="*/ 0 w 2788920"/>
                <a:gd name="connsiteY0" fmla="*/ 610346 h 649309"/>
                <a:gd name="connsiteX1" fmla="*/ 975360 w 2788920"/>
                <a:gd name="connsiteY1" fmla="*/ 648446 h 649309"/>
                <a:gd name="connsiteX2" fmla="*/ 1371600 w 2788920"/>
                <a:gd name="connsiteY2" fmla="*/ 625586 h 649309"/>
                <a:gd name="connsiteX3" fmla="*/ 1380453 w 2788920"/>
                <a:gd name="connsiteY3" fmla="*/ 191245 h 649309"/>
                <a:gd name="connsiteX4" fmla="*/ 1264920 w 2788920"/>
                <a:gd name="connsiteY4" fmla="*/ 8366 h 649309"/>
                <a:gd name="connsiteX5" fmla="*/ 1417320 w 2788920"/>
                <a:gd name="connsiteY5" fmla="*/ 46466 h 649309"/>
                <a:gd name="connsiteX6" fmla="*/ 1425800 w 2788920"/>
                <a:gd name="connsiteY6" fmla="*/ 184744 h 649309"/>
                <a:gd name="connsiteX7" fmla="*/ 1433036 w 2788920"/>
                <a:gd name="connsiteY7" fmla="*/ 622728 h 649309"/>
                <a:gd name="connsiteX8" fmla="*/ 2788920 w 2788920"/>
                <a:gd name="connsiteY8" fmla="*/ 602726 h 649309"/>
                <a:gd name="connsiteX0" fmla="*/ 0 w 2788920"/>
                <a:gd name="connsiteY0" fmla="*/ 610346 h 649309"/>
                <a:gd name="connsiteX1" fmla="*/ 975360 w 2788920"/>
                <a:gd name="connsiteY1" fmla="*/ 648446 h 649309"/>
                <a:gd name="connsiteX2" fmla="*/ 1371600 w 2788920"/>
                <a:gd name="connsiteY2" fmla="*/ 625586 h 649309"/>
                <a:gd name="connsiteX3" fmla="*/ 1380453 w 2788920"/>
                <a:gd name="connsiteY3" fmla="*/ 191245 h 649309"/>
                <a:gd name="connsiteX4" fmla="*/ 1264920 w 2788920"/>
                <a:gd name="connsiteY4" fmla="*/ 8366 h 649309"/>
                <a:gd name="connsiteX5" fmla="*/ 1417320 w 2788920"/>
                <a:gd name="connsiteY5" fmla="*/ 46466 h 649309"/>
                <a:gd name="connsiteX6" fmla="*/ 1425800 w 2788920"/>
                <a:gd name="connsiteY6" fmla="*/ 184744 h 649309"/>
                <a:gd name="connsiteX7" fmla="*/ 1433036 w 2788920"/>
                <a:gd name="connsiteY7" fmla="*/ 622728 h 649309"/>
                <a:gd name="connsiteX8" fmla="*/ 2788920 w 2788920"/>
                <a:gd name="connsiteY8" fmla="*/ 602726 h 649309"/>
                <a:gd name="connsiteX0" fmla="*/ 0 w 2788920"/>
                <a:gd name="connsiteY0" fmla="*/ 563880 h 602843"/>
                <a:gd name="connsiteX1" fmla="*/ 975360 w 2788920"/>
                <a:gd name="connsiteY1" fmla="*/ 601980 h 602843"/>
                <a:gd name="connsiteX2" fmla="*/ 1371600 w 2788920"/>
                <a:gd name="connsiteY2" fmla="*/ 579120 h 602843"/>
                <a:gd name="connsiteX3" fmla="*/ 1380453 w 2788920"/>
                <a:gd name="connsiteY3" fmla="*/ 144779 h 602843"/>
                <a:gd name="connsiteX4" fmla="*/ 1417320 w 2788920"/>
                <a:gd name="connsiteY4" fmla="*/ 0 h 602843"/>
                <a:gd name="connsiteX5" fmla="*/ 1425800 w 2788920"/>
                <a:gd name="connsiteY5" fmla="*/ 138278 h 602843"/>
                <a:gd name="connsiteX6" fmla="*/ 1433036 w 2788920"/>
                <a:gd name="connsiteY6" fmla="*/ 576262 h 602843"/>
                <a:gd name="connsiteX7" fmla="*/ 2788920 w 2788920"/>
                <a:gd name="connsiteY7" fmla="*/ 556260 h 602843"/>
                <a:gd name="connsiteX0" fmla="*/ 0 w 2788920"/>
                <a:gd name="connsiteY0" fmla="*/ 552034 h 590997"/>
                <a:gd name="connsiteX1" fmla="*/ 975360 w 2788920"/>
                <a:gd name="connsiteY1" fmla="*/ 590134 h 590997"/>
                <a:gd name="connsiteX2" fmla="*/ 1371600 w 2788920"/>
                <a:gd name="connsiteY2" fmla="*/ 567274 h 590997"/>
                <a:gd name="connsiteX3" fmla="*/ 1380453 w 2788920"/>
                <a:gd name="connsiteY3" fmla="*/ 132933 h 590997"/>
                <a:gd name="connsiteX4" fmla="*/ 1396589 w 2788920"/>
                <a:gd name="connsiteY4" fmla="*/ 0 h 590997"/>
                <a:gd name="connsiteX5" fmla="*/ 1425800 w 2788920"/>
                <a:gd name="connsiteY5" fmla="*/ 126432 h 590997"/>
                <a:gd name="connsiteX6" fmla="*/ 1433036 w 2788920"/>
                <a:gd name="connsiteY6" fmla="*/ 564416 h 590997"/>
                <a:gd name="connsiteX7" fmla="*/ 2788920 w 2788920"/>
                <a:gd name="connsiteY7" fmla="*/ 544414 h 590997"/>
                <a:gd name="connsiteX0" fmla="*/ 0 w 2788920"/>
                <a:gd name="connsiteY0" fmla="*/ 559100 h 598063"/>
                <a:gd name="connsiteX1" fmla="*/ 975360 w 2788920"/>
                <a:gd name="connsiteY1" fmla="*/ 597200 h 598063"/>
                <a:gd name="connsiteX2" fmla="*/ 1371600 w 2788920"/>
                <a:gd name="connsiteY2" fmla="*/ 574340 h 598063"/>
                <a:gd name="connsiteX3" fmla="*/ 1380453 w 2788920"/>
                <a:gd name="connsiteY3" fmla="*/ 139999 h 598063"/>
                <a:gd name="connsiteX4" fmla="*/ 1396589 w 2788920"/>
                <a:gd name="connsiteY4" fmla="*/ 7066 h 598063"/>
                <a:gd name="connsiteX5" fmla="*/ 1425800 w 2788920"/>
                <a:gd name="connsiteY5" fmla="*/ 133498 h 598063"/>
                <a:gd name="connsiteX6" fmla="*/ 1433036 w 2788920"/>
                <a:gd name="connsiteY6" fmla="*/ 571482 h 598063"/>
                <a:gd name="connsiteX7" fmla="*/ 2788920 w 2788920"/>
                <a:gd name="connsiteY7" fmla="*/ 551480 h 598063"/>
                <a:gd name="connsiteX0" fmla="*/ 0 w 2788920"/>
                <a:gd name="connsiteY0" fmla="*/ 552993 h 591956"/>
                <a:gd name="connsiteX1" fmla="*/ 975360 w 2788920"/>
                <a:gd name="connsiteY1" fmla="*/ 591093 h 591956"/>
                <a:gd name="connsiteX2" fmla="*/ 1371600 w 2788920"/>
                <a:gd name="connsiteY2" fmla="*/ 568233 h 591956"/>
                <a:gd name="connsiteX3" fmla="*/ 1380453 w 2788920"/>
                <a:gd name="connsiteY3" fmla="*/ 133892 h 591956"/>
                <a:gd name="connsiteX4" fmla="*/ 1396589 w 2788920"/>
                <a:gd name="connsiteY4" fmla="*/ 959 h 591956"/>
                <a:gd name="connsiteX5" fmla="*/ 1425800 w 2788920"/>
                <a:gd name="connsiteY5" fmla="*/ 127391 h 591956"/>
                <a:gd name="connsiteX6" fmla="*/ 1433036 w 2788920"/>
                <a:gd name="connsiteY6" fmla="*/ 565375 h 591956"/>
                <a:gd name="connsiteX7" fmla="*/ 2788920 w 2788920"/>
                <a:gd name="connsiteY7" fmla="*/ 545373 h 591956"/>
                <a:gd name="connsiteX0" fmla="*/ 0 w 2788920"/>
                <a:gd name="connsiteY0" fmla="*/ 552112 h 591075"/>
                <a:gd name="connsiteX1" fmla="*/ 975360 w 2788920"/>
                <a:gd name="connsiteY1" fmla="*/ 590212 h 591075"/>
                <a:gd name="connsiteX2" fmla="*/ 1371600 w 2788920"/>
                <a:gd name="connsiteY2" fmla="*/ 567352 h 591075"/>
                <a:gd name="connsiteX3" fmla="*/ 1380453 w 2788920"/>
                <a:gd name="connsiteY3" fmla="*/ 133011 h 591075"/>
                <a:gd name="connsiteX4" fmla="*/ 1396589 w 2788920"/>
                <a:gd name="connsiteY4" fmla="*/ 78 h 591075"/>
                <a:gd name="connsiteX5" fmla="*/ 1425800 w 2788920"/>
                <a:gd name="connsiteY5" fmla="*/ 126510 h 591075"/>
                <a:gd name="connsiteX6" fmla="*/ 1433036 w 2788920"/>
                <a:gd name="connsiteY6" fmla="*/ 564494 h 591075"/>
                <a:gd name="connsiteX7" fmla="*/ 2788920 w 2788920"/>
                <a:gd name="connsiteY7" fmla="*/ 544492 h 591075"/>
                <a:gd name="connsiteX0" fmla="*/ 0 w 2788920"/>
                <a:gd name="connsiteY0" fmla="*/ 552993 h 591956"/>
                <a:gd name="connsiteX1" fmla="*/ 975360 w 2788920"/>
                <a:gd name="connsiteY1" fmla="*/ 591093 h 591956"/>
                <a:gd name="connsiteX2" fmla="*/ 1371600 w 2788920"/>
                <a:gd name="connsiteY2" fmla="*/ 568233 h 591956"/>
                <a:gd name="connsiteX3" fmla="*/ 1380453 w 2788920"/>
                <a:gd name="connsiteY3" fmla="*/ 133892 h 591956"/>
                <a:gd name="connsiteX4" fmla="*/ 1396589 w 2788920"/>
                <a:gd name="connsiteY4" fmla="*/ 959 h 591956"/>
                <a:gd name="connsiteX5" fmla="*/ 1425800 w 2788920"/>
                <a:gd name="connsiteY5" fmla="*/ 127391 h 591956"/>
                <a:gd name="connsiteX6" fmla="*/ 1433036 w 2788920"/>
                <a:gd name="connsiteY6" fmla="*/ 565375 h 591956"/>
                <a:gd name="connsiteX7" fmla="*/ 2788920 w 2788920"/>
                <a:gd name="connsiteY7" fmla="*/ 545373 h 591956"/>
                <a:gd name="connsiteX0" fmla="*/ 0 w 2788920"/>
                <a:gd name="connsiteY0" fmla="*/ 552112 h 591075"/>
                <a:gd name="connsiteX1" fmla="*/ 975360 w 2788920"/>
                <a:gd name="connsiteY1" fmla="*/ 590212 h 591075"/>
                <a:gd name="connsiteX2" fmla="*/ 1371600 w 2788920"/>
                <a:gd name="connsiteY2" fmla="*/ 567352 h 591075"/>
                <a:gd name="connsiteX3" fmla="*/ 1380453 w 2788920"/>
                <a:gd name="connsiteY3" fmla="*/ 133011 h 591075"/>
                <a:gd name="connsiteX4" fmla="*/ 1396589 w 2788920"/>
                <a:gd name="connsiteY4" fmla="*/ 78 h 591075"/>
                <a:gd name="connsiteX5" fmla="*/ 1425800 w 2788920"/>
                <a:gd name="connsiteY5" fmla="*/ 126510 h 591075"/>
                <a:gd name="connsiteX6" fmla="*/ 1433036 w 2788920"/>
                <a:gd name="connsiteY6" fmla="*/ 564494 h 591075"/>
                <a:gd name="connsiteX7" fmla="*/ 2788920 w 2788920"/>
                <a:gd name="connsiteY7" fmla="*/ 544492 h 591075"/>
                <a:gd name="connsiteX0" fmla="*/ 0 w 2788920"/>
                <a:gd name="connsiteY0" fmla="*/ 552112 h 591075"/>
                <a:gd name="connsiteX1" fmla="*/ 975360 w 2788920"/>
                <a:gd name="connsiteY1" fmla="*/ 590212 h 591075"/>
                <a:gd name="connsiteX2" fmla="*/ 1371600 w 2788920"/>
                <a:gd name="connsiteY2" fmla="*/ 567352 h 591075"/>
                <a:gd name="connsiteX3" fmla="*/ 1380453 w 2788920"/>
                <a:gd name="connsiteY3" fmla="*/ 133011 h 591075"/>
                <a:gd name="connsiteX4" fmla="*/ 1396589 w 2788920"/>
                <a:gd name="connsiteY4" fmla="*/ 78 h 591075"/>
                <a:gd name="connsiteX5" fmla="*/ 1425800 w 2788920"/>
                <a:gd name="connsiteY5" fmla="*/ 126510 h 591075"/>
                <a:gd name="connsiteX6" fmla="*/ 1433036 w 2788920"/>
                <a:gd name="connsiteY6" fmla="*/ 564494 h 591075"/>
                <a:gd name="connsiteX7" fmla="*/ 2788920 w 2788920"/>
                <a:gd name="connsiteY7" fmla="*/ 544492 h 591075"/>
                <a:gd name="connsiteX0" fmla="*/ 0 w 2788920"/>
                <a:gd name="connsiteY0" fmla="*/ 552113 h 591076"/>
                <a:gd name="connsiteX1" fmla="*/ 975360 w 2788920"/>
                <a:gd name="connsiteY1" fmla="*/ 590213 h 591076"/>
                <a:gd name="connsiteX2" fmla="*/ 1371600 w 2788920"/>
                <a:gd name="connsiteY2" fmla="*/ 567353 h 591076"/>
                <a:gd name="connsiteX3" fmla="*/ 1380453 w 2788920"/>
                <a:gd name="connsiteY3" fmla="*/ 133012 h 591076"/>
                <a:gd name="connsiteX4" fmla="*/ 1396589 w 2788920"/>
                <a:gd name="connsiteY4" fmla="*/ 79 h 591076"/>
                <a:gd name="connsiteX5" fmla="*/ 1425800 w 2788920"/>
                <a:gd name="connsiteY5" fmla="*/ 126511 h 591076"/>
                <a:gd name="connsiteX6" fmla="*/ 1433036 w 2788920"/>
                <a:gd name="connsiteY6" fmla="*/ 564495 h 591076"/>
                <a:gd name="connsiteX7" fmla="*/ 2788920 w 2788920"/>
                <a:gd name="connsiteY7" fmla="*/ 544493 h 591076"/>
                <a:gd name="connsiteX0" fmla="*/ 0 w 2788920"/>
                <a:gd name="connsiteY0" fmla="*/ 472527 h 511490"/>
                <a:gd name="connsiteX1" fmla="*/ 975360 w 2788920"/>
                <a:gd name="connsiteY1" fmla="*/ 510627 h 511490"/>
                <a:gd name="connsiteX2" fmla="*/ 1371600 w 2788920"/>
                <a:gd name="connsiteY2" fmla="*/ 487767 h 511490"/>
                <a:gd name="connsiteX3" fmla="*/ 1380453 w 2788920"/>
                <a:gd name="connsiteY3" fmla="*/ 53426 h 511490"/>
                <a:gd name="connsiteX4" fmla="*/ 1387704 w 2788920"/>
                <a:gd name="connsiteY4" fmla="*/ 455 h 511490"/>
                <a:gd name="connsiteX5" fmla="*/ 1425800 w 2788920"/>
                <a:gd name="connsiteY5" fmla="*/ 46925 h 511490"/>
                <a:gd name="connsiteX6" fmla="*/ 1433036 w 2788920"/>
                <a:gd name="connsiteY6" fmla="*/ 484909 h 511490"/>
                <a:gd name="connsiteX7" fmla="*/ 2788920 w 2788920"/>
                <a:gd name="connsiteY7" fmla="*/ 464907 h 511490"/>
                <a:gd name="connsiteX0" fmla="*/ 0 w 2788920"/>
                <a:gd name="connsiteY0" fmla="*/ 472527 h 511490"/>
                <a:gd name="connsiteX1" fmla="*/ 975360 w 2788920"/>
                <a:gd name="connsiteY1" fmla="*/ 510627 h 511490"/>
                <a:gd name="connsiteX2" fmla="*/ 1371600 w 2788920"/>
                <a:gd name="connsiteY2" fmla="*/ 487767 h 511490"/>
                <a:gd name="connsiteX3" fmla="*/ 1380453 w 2788920"/>
                <a:gd name="connsiteY3" fmla="*/ 53426 h 511490"/>
                <a:gd name="connsiteX4" fmla="*/ 1387704 w 2788920"/>
                <a:gd name="connsiteY4" fmla="*/ 455 h 511490"/>
                <a:gd name="connsiteX5" fmla="*/ 1425800 w 2788920"/>
                <a:gd name="connsiteY5" fmla="*/ 46925 h 511490"/>
                <a:gd name="connsiteX6" fmla="*/ 1433036 w 2788920"/>
                <a:gd name="connsiteY6" fmla="*/ 484909 h 511490"/>
                <a:gd name="connsiteX7" fmla="*/ 2788920 w 2788920"/>
                <a:gd name="connsiteY7" fmla="*/ 464907 h 511490"/>
                <a:gd name="connsiteX0" fmla="*/ 0 w 2788920"/>
                <a:gd name="connsiteY0" fmla="*/ 522534 h 561497"/>
                <a:gd name="connsiteX1" fmla="*/ 975360 w 2788920"/>
                <a:gd name="connsiteY1" fmla="*/ 560634 h 561497"/>
                <a:gd name="connsiteX2" fmla="*/ 1371600 w 2788920"/>
                <a:gd name="connsiteY2" fmla="*/ 537774 h 561497"/>
                <a:gd name="connsiteX3" fmla="*/ 1380453 w 2788920"/>
                <a:gd name="connsiteY3" fmla="*/ 103433 h 561497"/>
                <a:gd name="connsiteX4" fmla="*/ 1387704 w 2788920"/>
                <a:gd name="connsiteY4" fmla="*/ 114 h 561497"/>
                <a:gd name="connsiteX5" fmla="*/ 1425800 w 2788920"/>
                <a:gd name="connsiteY5" fmla="*/ 96932 h 561497"/>
                <a:gd name="connsiteX6" fmla="*/ 1433036 w 2788920"/>
                <a:gd name="connsiteY6" fmla="*/ 534916 h 561497"/>
                <a:gd name="connsiteX7" fmla="*/ 2788920 w 2788920"/>
                <a:gd name="connsiteY7" fmla="*/ 514914 h 561497"/>
                <a:gd name="connsiteX0" fmla="*/ 0 w 2788920"/>
                <a:gd name="connsiteY0" fmla="*/ 522534 h 561497"/>
                <a:gd name="connsiteX1" fmla="*/ 975360 w 2788920"/>
                <a:gd name="connsiteY1" fmla="*/ 560634 h 561497"/>
                <a:gd name="connsiteX2" fmla="*/ 1371600 w 2788920"/>
                <a:gd name="connsiteY2" fmla="*/ 537774 h 561497"/>
                <a:gd name="connsiteX3" fmla="*/ 1380453 w 2788920"/>
                <a:gd name="connsiteY3" fmla="*/ 103433 h 561497"/>
                <a:gd name="connsiteX4" fmla="*/ 1396589 w 2788920"/>
                <a:gd name="connsiteY4" fmla="*/ 114 h 561497"/>
                <a:gd name="connsiteX5" fmla="*/ 1425800 w 2788920"/>
                <a:gd name="connsiteY5" fmla="*/ 96932 h 561497"/>
                <a:gd name="connsiteX6" fmla="*/ 1433036 w 2788920"/>
                <a:gd name="connsiteY6" fmla="*/ 534916 h 561497"/>
                <a:gd name="connsiteX7" fmla="*/ 2788920 w 2788920"/>
                <a:gd name="connsiteY7" fmla="*/ 514914 h 561497"/>
                <a:gd name="connsiteX0" fmla="*/ 0 w 2093936"/>
                <a:gd name="connsiteY0" fmla="*/ 554124 h 571190"/>
                <a:gd name="connsiteX1" fmla="*/ 280376 w 2093936"/>
                <a:gd name="connsiteY1" fmla="*/ 560634 h 571190"/>
                <a:gd name="connsiteX2" fmla="*/ 676616 w 2093936"/>
                <a:gd name="connsiteY2" fmla="*/ 537774 h 571190"/>
                <a:gd name="connsiteX3" fmla="*/ 685469 w 2093936"/>
                <a:gd name="connsiteY3" fmla="*/ 103433 h 571190"/>
                <a:gd name="connsiteX4" fmla="*/ 701605 w 2093936"/>
                <a:gd name="connsiteY4" fmla="*/ 114 h 571190"/>
                <a:gd name="connsiteX5" fmla="*/ 730816 w 2093936"/>
                <a:gd name="connsiteY5" fmla="*/ 96932 h 571190"/>
                <a:gd name="connsiteX6" fmla="*/ 738052 w 2093936"/>
                <a:gd name="connsiteY6" fmla="*/ 534916 h 571190"/>
                <a:gd name="connsiteX7" fmla="*/ 2093936 w 2093936"/>
                <a:gd name="connsiteY7" fmla="*/ 514914 h 571190"/>
                <a:gd name="connsiteX0" fmla="*/ 0 w 2650713"/>
                <a:gd name="connsiteY0" fmla="*/ 554124 h 571191"/>
                <a:gd name="connsiteX1" fmla="*/ 280376 w 2650713"/>
                <a:gd name="connsiteY1" fmla="*/ 560634 h 571191"/>
                <a:gd name="connsiteX2" fmla="*/ 676616 w 2650713"/>
                <a:gd name="connsiteY2" fmla="*/ 537774 h 571191"/>
                <a:gd name="connsiteX3" fmla="*/ 685469 w 2650713"/>
                <a:gd name="connsiteY3" fmla="*/ 103433 h 571191"/>
                <a:gd name="connsiteX4" fmla="*/ 701605 w 2650713"/>
                <a:gd name="connsiteY4" fmla="*/ 114 h 571191"/>
                <a:gd name="connsiteX5" fmla="*/ 730816 w 2650713"/>
                <a:gd name="connsiteY5" fmla="*/ 96932 h 571191"/>
                <a:gd name="connsiteX6" fmla="*/ 738052 w 2650713"/>
                <a:gd name="connsiteY6" fmla="*/ 534916 h 571191"/>
                <a:gd name="connsiteX7" fmla="*/ 2650713 w 2650713"/>
                <a:gd name="connsiteY7" fmla="*/ 532684 h 571191"/>
                <a:gd name="connsiteX0" fmla="*/ 0 w 2650713"/>
                <a:gd name="connsiteY0" fmla="*/ 564302 h 581369"/>
                <a:gd name="connsiteX1" fmla="*/ 280376 w 2650713"/>
                <a:gd name="connsiteY1" fmla="*/ 570812 h 581369"/>
                <a:gd name="connsiteX2" fmla="*/ 676616 w 2650713"/>
                <a:gd name="connsiteY2" fmla="*/ 547952 h 581369"/>
                <a:gd name="connsiteX3" fmla="*/ 691393 w 2650713"/>
                <a:gd name="connsiteY3" fmla="*/ 365345 h 581369"/>
                <a:gd name="connsiteX4" fmla="*/ 701605 w 2650713"/>
                <a:gd name="connsiteY4" fmla="*/ 10292 h 581369"/>
                <a:gd name="connsiteX5" fmla="*/ 730816 w 2650713"/>
                <a:gd name="connsiteY5" fmla="*/ 107110 h 581369"/>
                <a:gd name="connsiteX6" fmla="*/ 738052 w 2650713"/>
                <a:gd name="connsiteY6" fmla="*/ 545094 h 581369"/>
                <a:gd name="connsiteX7" fmla="*/ 2650713 w 2650713"/>
                <a:gd name="connsiteY7" fmla="*/ 542862 h 581369"/>
                <a:gd name="connsiteX0" fmla="*/ 0 w 2650713"/>
                <a:gd name="connsiteY0" fmla="*/ 554013 h 571080"/>
                <a:gd name="connsiteX1" fmla="*/ 280376 w 2650713"/>
                <a:gd name="connsiteY1" fmla="*/ 560523 h 571080"/>
                <a:gd name="connsiteX2" fmla="*/ 676616 w 2650713"/>
                <a:gd name="connsiteY2" fmla="*/ 537663 h 571080"/>
                <a:gd name="connsiteX3" fmla="*/ 691393 w 2650713"/>
                <a:gd name="connsiteY3" fmla="*/ 355056 h 571080"/>
                <a:gd name="connsiteX4" fmla="*/ 701605 w 2650713"/>
                <a:gd name="connsiteY4" fmla="*/ 3 h 571080"/>
                <a:gd name="connsiteX5" fmla="*/ 736739 w 2650713"/>
                <a:gd name="connsiteY5" fmla="*/ 360402 h 571080"/>
                <a:gd name="connsiteX6" fmla="*/ 738052 w 2650713"/>
                <a:gd name="connsiteY6" fmla="*/ 534805 h 571080"/>
                <a:gd name="connsiteX7" fmla="*/ 2650713 w 2650713"/>
                <a:gd name="connsiteY7" fmla="*/ 532573 h 571080"/>
                <a:gd name="connsiteX0" fmla="*/ 0 w 2650713"/>
                <a:gd name="connsiteY0" fmla="*/ 275664 h 292731"/>
                <a:gd name="connsiteX1" fmla="*/ 280376 w 2650713"/>
                <a:gd name="connsiteY1" fmla="*/ 282174 h 292731"/>
                <a:gd name="connsiteX2" fmla="*/ 676616 w 2650713"/>
                <a:gd name="connsiteY2" fmla="*/ 259314 h 292731"/>
                <a:gd name="connsiteX3" fmla="*/ 691393 w 2650713"/>
                <a:gd name="connsiteY3" fmla="*/ 76707 h 292731"/>
                <a:gd name="connsiteX4" fmla="*/ 713452 w 2650713"/>
                <a:gd name="connsiteY4" fmla="*/ 41 h 292731"/>
                <a:gd name="connsiteX5" fmla="*/ 736739 w 2650713"/>
                <a:gd name="connsiteY5" fmla="*/ 82053 h 292731"/>
                <a:gd name="connsiteX6" fmla="*/ 738052 w 2650713"/>
                <a:gd name="connsiteY6" fmla="*/ 256456 h 292731"/>
                <a:gd name="connsiteX7" fmla="*/ 2650713 w 2650713"/>
                <a:gd name="connsiteY7" fmla="*/ 254224 h 292731"/>
                <a:gd name="connsiteX0" fmla="*/ 0 w 2650713"/>
                <a:gd name="connsiteY0" fmla="*/ 266827 h 283894"/>
                <a:gd name="connsiteX1" fmla="*/ 280376 w 2650713"/>
                <a:gd name="connsiteY1" fmla="*/ 273337 h 283894"/>
                <a:gd name="connsiteX2" fmla="*/ 676616 w 2650713"/>
                <a:gd name="connsiteY2" fmla="*/ 250477 h 283894"/>
                <a:gd name="connsiteX3" fmla="*/ 691393 w 2650713"/>
                <a:gd name="connsiteY3" fmla="*/ 67870 h 283894"/>
                <a:gd name="connsiteX4" fmla="*/ 713452 w 2650713"/>
                <a:gd name="connsiteY4" fmla="*/ 89 h 283894"/>
                <a:gd name="connsiteX5" fmla="*/ 736739 w 2650713"/>
                <a:gd name="connsiteY5" fmla="*/ 73216 h 283894"/>
                <a:gd name="connsiteX6" fmla="*/ 738052 w 2650713"/>
                <a:gd name="connsiteY6" fmla="*/ 247619 h 283894"/>
                <a:gd name="connsiteX7" fmla="*/ 2650713 w 2650713"/>
                <a:gd name="connsiteY7" fmla="*/ 245387 h 283894"/>
                <a:gd name="connsiteX0" fmla="*/ 0 w 2650713"/>
                <a:gd name="connsiteY0" fmla="*/ 266827 h 283894"/>
                <a:gd name="connsiteX1" fmla="*/ 280376 w 2650713"/>
                <a:gd name="connsiteY1" fmla="*/ 273337 h 283894"/>
                <a:gd name="connsiteX2" fmla="*/ 676616 w 2650713"/>
                <a:gd name="connsiteY2" fmla="*/ 250477 h 283894"/>
                <a:gd name="connsiteX3" fmla="*/ 691393 w 2650713"/>
                <a:gd name="connsiteY3" fmla="*/ 67870 h 283894"/>
                <a:gd name="connsiteX4" fmla="*/ 713452 w 2650713"/>
                <a:gd name="connsiteY4" fmla="*/ 89 h 283894"/>
                <a:gd name="connsiteX5" fmla="*/ 736739 w 2650713"/>
                <a:gd name="connsiteY5" fmla="*/ 73216 h 283894"/>
                <a:gd name="connsiteX6" fmla="*/ 738052 w 2650713"/>
                <a:gd name="connsiteY6" fmla="*/ 247619 h 283894"/>
                <a:gd name="connsiteX7" fmla="*/ 2650713 w 2650713"/>
                <a:gd name="connsiteY7" fmla="*/ 245387 h 283894"/>
                <a:gd name="connsiteX0" fmla="*/ 0 w 2650713"/>
                <a:gd name="connsiteY0" fmla="*/ 267024 h 284091"/>
                <a:gd name="connsiteX1" fmla="*/ 280376 w 2650713"/>
                <a:gd name="connsiteY1" fmla="*/ 273534 h 284091"/>
                <a:gd name="connsiteX2" fmla="*/ 676616 w 2650713"/>
                <a:gd name="connsiteY2" fmla="*/ 250674 h 284091"/>
                <a:gd name="connsiteX3" fmla="*/ 691393 w 2650713"/>
                <a:gd name="connsiteY3" fmla="*/ 68067 h 284091"/>
                <a:gd name="connsiteX4" fmla="*/ 713452 w 2650713"/>
                <a:gd name="connsiteY4" fmla="*/ 286 h 284091"/>
                <a:gd name="connsiteX5" fmla="*/ 721930 w 2650713"/>
                <a:gd name="connsiteY5" fmla="*/ 79336 h 284091"/>
                <a:gd name="connsiteX6" fmla="*/ 738052 w 2650713"/>
                <a:gd name="connsiteY6" fmla="*/ 247816 h 284091"/>
                <a:gd name="connsiteX7" fmla="*/ 2650713 w 2650713"/>
                <a:gd name="connsiteY7" fmla="*/ 245584 h 284091"/>
                <a:gd name="connsiteX0" fmla="*/ 0 w 2650713"/>
                <a:gd name="connsiteY0" fmla="*/ 267024 h 284091"/>
                <a:gd name="connsiteX1" fmla="*/ 280376 w 2650713"/>
                <a:gd name="connsiteY1" fmla="*/ 273534 h 284091"/>
                <a:gd name="connsiteX2" fmla="*/ 676616 w 2650713"/>
                <a:gd name="connsiteY2" fmla="*/ 250674 h 284091"/>
                <a:gd name="connsiteX3" fmla="*/ 691393 w 2650713"/>
                <a:gd name="connsiteY3" fmla="*/ 68067 h 284091"/>
                <a:gd name="connsiteX4" fmla="*/ 713452 w 2650713"/>
                <a:gd name="connsiteY4" fmla="*/ 286 h 284091"/>
                <a:gd name="connsiteX5" fmla="*/ 721930 w 2650713"/>
                <a:gd name="connsiteY5" fmla="*/ 79336 h 284091"/>
                <a:gd name="connsiteX6" fmla="*/ 738052 w 2650713"/>
                <a:gd name="connsiteY6" fmla="*/ 247816 h 284091"/>
                <a:gd name="connsiteX7" fmla="*/ 2650713 w 2650713"/>
                <a:gd name="connsiteY7" fmla="*/ 245584 h 284091"/>
                <a:gd name="connsiteX0" fmla="*/ 0 w 2650713"/>
                <a:gd name="connsiteY0" fmla="*/ 267024 h 284091"/>
                <a:gd name="connsiteX1" fmla="*/ 280376 w 2650713"/>
                <a:gd name="connsiteY1" fmla="*/ 273534 h 284091"/>
                <a:gd name="connsiteX2" fmla="*/ 676616 w 2650713"/>
                <a:gd name="connsiteY2" fmla="*/ 250674 h 284091"/>
                <a:gd name="connsiteX3" fmla="*/ 691393 w 2650713"/>
                <a:gd name="connsiteY3" fmla="*/ 68067 h 284091"/>
                <a:gd name="connsiteX4" fmla="*/ 713452 w 2650713"/>
                <a:gd name="connsiteY4" fmla="*/ 286 h 284091"/>
                <a:gd name="connsiteX5" fmla="*/ 721930 w 2650713"/>
                <a:gd name="connsiteY5" fmla="*/ 79336 h 284091"/>
                <a:gd name="connsiteX6" fmla="*/ 726206 w 2650713"/>
                <a:gd name="connsiteY6" fmla="*/ 244855 h 284091"/>
                <a:gd name="connsiteX7" fmla="*/ 2650713 w 2650713"/>
                <a:gd name="connsiteY7" fmla="*/ 245584 h 284091"/>
                <a:gd name="connsiteX0" fmla="*/ 0 w 2650713"/>
                <a:gd name="connsiteY0" fmla="*/ 267024 h 284091"/>
                <a:gd name="connsiteX1" fmla="*/ 280376 w 2650713"/>
                <a:gd name="connsiteY1" fmla="*/ 273534 h 284091"/>
                <a:gd name="connsiteX2" fmla="*/ 676616 w 2650713"/>
                <a:gd name="connsiteY2" fmla="*/ 250674 h 284091"/>
                <a:gd name="connsiteX3" fmla="*/ 691393 w 2650713"/>
                <a:gd name="connsiteY3" fmla="*/ 68067 h 284091"/>
                <a:gd name="connsiteX4" fmla="*/ 713452 w 2650713"/>
                <a:gd name="connsiteY4" fmla="*/ 286 h 284091"/>
                <a:gd name="connsiteX5" fmla="*/ 721930 w 2650713"/>
                <a:gd name="connsiteY5" fmla="*/ 79336 h 284091"/>
                <a:gd name="connsiteX6" fmla="*/ 726206 w 2650713"/>
                <a:gd name="connsiteY6" fmla="*/ 244855 h 284091"/>
                <a:gd name="connsiteX7" fmla="*/ 2650713 w 2650713"/>
                <a:gd name="connsiteY7" fmla="*/ 245584 h 284091"/>
                <a:gd name="connsiteX0" fmla="*/ 0 w 2650713"/>
                <a:gd name="connsiteY0" fmla="*/ 267024 h 284091"/>
                <a:gd name="connsiteX1" fmla="*/ 280376 w 2650713"/>
                <a:gd name="connsiteY1" fmla="*/ 273534 h 284091"/>
                <a:gd name="connsiteX2" fmla="*/ 676616 w 2650713"/>
                <a:gd name="connsiteY2" fmla="*/ 250674 h 284091"/>
                <a:gd name="connsiteX3" fmla="*/ 691393 w 2650713"/>
                <a:gd name="connsiteY3" fmla="*/ 68067 h 284091"/>
                <a:gd name="connsiteX4" fmla="*/ 713452 w 2650713"/>
                <a:gd name="connsiteY4" fmla="*/ 286 h 284091"/>
                <a:gd name="connsiteX5" fmla="*/ 721930 w 2650713"/>
                <a:gd name="connsiteY5" fmla="*/ 79336 h 284091"/>
                <a:gd name="connsiteX6" fmla="*/ 726206 w 2650713"/>
                <a:gd name="connsiteY6" fmla="*/ 244855 h 284091"/>
                <a:gd name="connsiteX7" fmla="*/ 2650713 w 2650713"/>
                <a:gd name="connsiteY7" fmla="*/ 245584 h 284091"/>
                <a:gd name="connsiteX0" fmla="*/ 0 w 2650713"/>
                <a:gd name="connsiteY0" fmla="*/ 267024 h 284091"/>
                <a:gd name="connsiteX1" fmla="*/ 280376 w 2650713"/>
                <a:gd name="connsiteY1" fmla="*/ 273534 h 284091"/>
                <a:gd name="connsiteX2" fmla="*/ 676616 w 2650713"/>
                <a:gd name="connsiteY2" fmla="*/ 250674 h 284091"/>
                <a:gd name="connsiteX3" fmla="*/ 691393 w 2650713"/>
                <a:gd name="connsiteY3" fmla="*/ 68067 h 284091"/>
                <a:gd name="connsiteX4" fmla="*/ 713452 w 2650713"/>
                <a:gd name="connsiteY4" fmla="*/ 286 h 284091"/>
                <a:gd name="connsiteX5" fmla="*/ 721930 w 2650713"/>
                <a:gd name="connsiteY5" fmla="*/ 79336 h 284091"/>
                <a:gd name="connsiteX6" fmla="*/ 726206 w 2650713"/>
                <a:gd name="connsiteY6" fmla="*/ 244855 h 284091"/>
                <a:gd name="connsiteX7" fmla="*/ 2650713 w 2650713"/>
                <a:gd name="connsiteY7" fmla="*/ 245584 h 284091"/>
                <a:gd name="connsiteX0" fmla="*/ 0 w 2650713"/>
                <a:gd name="connsiteY0" fmla="*/ 267024 h 284091"/>
                <a:gd name="connsiteX1" fmla="*/ 280376 w 2650713"/>
                <a:gd name="connsiteY1" fmla="*/ 273534 h 284091"/>
                <a:gd name="connsiteX2" fmla="*/ 685501 w 2650713"/>
                <a:gd name="connsiteY2" fmla="*/ 250674 h 284091"/>
                <a:gd name="connsiteX3" fmla="*/ 691393 w 2650713"/>
                <a:gd name="connsiteY3" fmla="*/ 68067 h 284091"/>
                <a:gd name="connsiteX4" fmla="*/ 713452 w 2650713"/>
                <a:gd name="connsiteY4" fmla="*/ 286 h 284091"/>
                <a:gd name="connsiteX5" fmla="*/ 721930 w 2650713"/>
                <a:gd name="connsiteY5" fmla="*/ 79336 h 284091"/>
                <a:gd name="connsiteX6" fmla="*/ 726206 w 2650713"/>
                <a:gd name="connsiteY6" fmla="*/ 244855 h 284091"/>
                <a:gd name="connsiteX7" fmla="*/ 2650713 w 2650713"/>
                <a:gd name="connsiteY7" fmla="*/ 245584 h 284091"/>
                <a:gd name="connsiteX0" fmla="*/ 0 w 2650713"/>
                <a:gd name="connsiteY0" fmla="*/ 267024 h 284091"/>
                <a:gd name="connsiteX1" fmla="*/ 280376 w 2650713"/>
                <a:gd name="connsiteY1" fmla="*/ 273534 h 284091"/>
                <a:gd name="connsiteX2" fmla="*/ 685501 w 2650713"/>
                <a:gd name="connsiteY2" fmla="*/ 250674 h 284091"/>
                <a:gd name="connsiteX3" fmla="*/ 691393 w 2650713"/>
                <a:gd name="connsiteY3" fmla="*/ 68067 h 284091"/>
                <a:gd name="connsiteX4" fmla="*/ 713452 w 2650713"/>
                <a:gd name="connsiteY4" fmla="*/ 286 h 284091"/>
                <a:gd name="connsiteX5" fmla="*/ 721930 w 2650713"/>
                <a:gd name="connsiteY5" fmla="*/ 79336 h 284091"/>
                <a:gd name="connsiteX6" fmla="*/ 726206 w 2650713"/>
                <a:gd name="connsiteY6" fmla="*/ 244855 h 284091"/>
                <a:gd name="connsiteX7" fmla="*/ 2650713 w 2650713"/>
                <a:gd name="connsiteY7" fmla="*/ 245584 h 284091"/>
                <a:gd name="connsiteX0" fmla="*/ 0 w 2879742"/>
                <a:gd name="connsiteY0" fmla="*/ 274921 h 289866"/>
                <a:gd name="connsiteX1" fmla="*/ 509405 w 2879742"/>
                <a:gd name="connsiteY1" fmla="*/ 273534 h 289866"/>
                <a:gd name="connsiteX2" fmla="*/ 914530 w 2879742"/>
                <a:gd name="connsiteY2" fmla="*/ 250674 h 289866"/>
                <a:gd name="connsiteX3" fmla="*/ 920422 w 2879742"/>
                <a:gd name="connsiteY3" fmla="*/ 68067 h 289866"/>
                <a:gd name="connsiteX4" fmla="*/ 942481 w 2879742"/>
                <a:gd name="connsiteY4" fmla="*/ 286 h 289866"/>
                <a:gd name="connsiteX5" fmla="*/ 950959 w 2879742"/>
                <a:gd name="connsiteY5" fmla="*/ 79336 h 289866"/>
                <a:gd name="connsiteX6" fmla="*/ 955235 w 2879742"/>
                <a:gd name="connsiteY6" fmla="*/ 244855 h 289866"/>
                <a:gd name="connsiteX7" fmla="*/ 2879742 w 2879742"/>
                <a:gd name="connsiteY7" fmla="*/ 245584 h 289866"/>
                <a:gd name="connsiteX0" fmla="*/ 0 w 2879742"/>
                <a:gd name="connsiteY0" fmla="*/ 402002 h 416946"/>
                <a:gd name="connsiteX1" fmla="*/ 509405 w 2879742"/>
                <a:gd name="connsiteY1" fmla="*/ 400615 h 416946"/>
                <a:gd name="connsiteX2" fmla="*/ 914530 w 2879742"/>
                <a:gd name="connsiteY2" fmla="*/ 377755 h 416946"/>
                <a:gd name="connsiteX3" fmla="*/ 920422 w 2879742"/>
                <a:gd name="connsiteY3" fmla="*/ 195148 h 416946"/>
                <a:gd name="connsiteX4" fmla="*/ 933597 w 2879742"/>
                <a:gd name="connsiteY4" fmla="*/ 19 h 416946"/>
                <a:gd name="connsiteX5" fmla="*/ 950959 w 2879742"/>
                <a:gd name="connsiteY5" fmla="*/ 206417 h 416946"/>
                <a:gd name="connsiteX6" fmla="*/ 955235 w 2879742"/>
                <a:gd name="connsiteY6" fmla="*/ 371936 h 416946"/>
                <a:gd name="connsiteX7" fmla="*/ 2879742 w 2879742"/>
                <a:gd name="connsiteY7" fmla="*/ 372665 h 416946"/>
                <a:gd name="connsiteX0" fmla="*/ 0 w 2879742"/>
                <a:gd name="connsiteY0" fmla="*/ 405984 h 420928"/>
                <a:gd name="connsiteX1" fmla="*/ 509405 w 2879742"/>
                <a:gd name="connsiteY1" fmla="*/ 404597 h 420928"/>
                <a:gd name="connsiteX2" fmla="*/ 914530 w 2879742"/>
                <a:gd name="connsiteY2" fmla="*/ 381737 h 420928"/>
                <a:gd name="connsiteX3" fmla="*/ 917461 w 2879742"/>
                <a:gd name="connsiteY3" fmla="*/ 98437 h 420928"/>
                <a:gd name="connsiteX4" fmla="*/ 933597 w 2879742"/>
                <a:gd name="connsiteY4" fmla="*/ 4001 h 420928"/>
                <a:gd name="connsiteX5" fmla="*/ 950959 w 2879742"/>
                <a:gd name="connsiteY5" fmla="*/ 210399 h 420928"/>
                <a:gd name="connsiteX6" fmla="*/ 955235 w 2879742"/>
                <a:gd name="connsiteY6" fmla="*/ 375918 h 420928"/>
                <a:gd name="connsiteX7" fmla="*/ 2879742 w 2879742"/>
                <a:gd name="connsiteY7" fmla="*/ 376647 h 420928"/>
                <a:gd name="connsiteX0" fmla="*/ 0 w 2879742"/>
                <a:gd name="connsiteY0" fmla="*/ 401987 h 416931"/>
                <a:gd name="connsiteX1" fmla="*/ 509405 w 2879742"/>
                <a:gd name="connsiteY1" fmla="*/ 400600 h 416931"/>
                <a:gd name="connsiteX2" fmla="*/ 914530 w 2879742"/>
                <a:gd name="connsiteY2" fmla="*/ 377740 h 416931"/>
                <a:gd name="connsiteX3" fmla="*/ 917461 w 2879742"/>
                <a:gd name="connsiteY3" fmla="*/ 94440 h 416931"/>
                <a:gd name="connsiteX4" fmla="*/ 933597 w 2879742"/>
                <a:gd name="connsiteY4" fmla="*/ 4 h 416931"/>
                <a:gd name="connsiteX5" fmla="*/ 939113 w 2879742"/>
                <a:gd name="connsiteY5" fmla="*/ 96824 h 416931"/>
                <a:gd name="connsiteX6" fmla="*/ 955235 w 2879742"/>
                <a:gd name="connsiteY6" fmla="*/ 371921 h 416931"/>
                <a:gd name="connsiteX7" fmla="*/ 2879742 w 2879742"/>
                <a:gd name="connsiteY7" fmla="*/ 372650 h 416931"/>
                <a:gd name="connsiteX0" fmla="*/ 0 w 2879742"/>
                <a:gd name="connsiteY0" fmla="*/ 384222 h 399166"/>
                <a:gd name="connsiteX1" fmla="*/ 509405 w 2879742"/>
                <a:gd name="connsiteY1" fmla="*/ 382835 h 399166"/>
                <a:gd name="connsiteX2" fmla="*/ 914530 w 2879742"/>
                <a:gd name="connsiteY2" fmla="*/ 359975 h 399166"/>
                <a:gd name="connsiteX3" fmla="*/ 917461 w 2879742"/>
                <a:gd name="connsiteY3" fmla="*/ 76675 h 399166"/>
                <a:gd name="connsiteX4" fmla="*/ 924712 w 2879742"/>
                <a:gd name="connsiteY4" fmla="*/ 9 h 399166"/>
                <a:gd name="connsiteX5" fmla="*/ 939113 w 2879742"/>
                <a:gd name="connsiteY5" fmla="*/ 79059 h 399166"/>
                <a:gd name="connsiteX6" fmla="*/ 955235 w 2879742"/>
                <a:gd name="connsiteY6" fmla="*/ 354156 h 399166"/>
                <a:gd name="connsiteX7" fmla="*/ 2879742 w 2879742"/>
                <a:gd name="connsiteY7" fmla="*/ 354885 h 399166"/>
                <a:gd name="connsiteX0" fmla="*/ 0 w 2879742"/>
                <a:gd name="connsiteY0" fmla="*/ 384222 h 399166"/>
                <a:gd name="connsiteX1" fmla="*/ 509405 w 2879742"/>
                <a:gd name="connsiteY1" fmla="*/ 382835 h 399166"/>
                <a:gd name="connsiteX2" fmla="*/ 914530 w 2879742"/>
                <a:gd name="connsiteY2" fmla="*/ 359975 h 399166"/>
                <a:gd name="connsiteX3" fmla="*/ 917461 w 2879742"/>
                <a:gd name="connsiteY3" fmla="*/ 76675 h 399166"/>
                <a:gd name="connsiteX4" fmla="*/ 924712 w 2879742"/>
                <a:gd name="connsiteY4" fmla="*/ 9 h 399166"/>
                <a:gd name="connsiteX5" fmla="*/ 939113 w 2879742"/>
                <a:gd name="connsiteY5" fmla="*/ 79059 h 399166"/>
                <a:gd name="connsiteX6" fmla="*/ 955235 w 2879742"/>
                <a:gd name="connsiteY6" fmla="*/ 354156 h 399166"/>
                <a:gd name="connsiteX7" fmla="*/ 2879742 w 2879742"/>
                <a:gd name="connsiteY7" fmla="*/ 354885 h 399166"/>
                <a:gd name="connsiteX0" fmla="*/ 0 w 2879742"/>
                <a:gd name="connsiteY0" fmla="*/ 404948 h 419892"/>
                <a:gd name="connsiteX1" fmla="*/ 509405 w 2879742"/>
                <a:gd name="connsiteY1" fmla="*/ 403561 h 419892"/>
                <a:gd name="connsiteX2" fmla="*/ 914530 w 2879742"/>
                <a:gd name="connsiteY2" fmla="*/ 380701 h 419892"/>
                <a:gd name="connsiteX3" fmla="*/ 917461 w 2879742"/>
                <a:gd name="connsiteY3" fmla="*/ 97401 h 419892"/>
                <a:gd name="connsiteX4" fmla="*/ 983943 w 2879742"/>
                <a:gd name="connsiteY4" fmla="*/ 3 h 419892"/>
                <a:gd name="connsiteX5" fmla="*/ 939113 w 2879742"/>
                <a:gd name="connsiteY5" fmla="*/ 99785 h 419892"/>
                <a:gd name="connsiteX6" fmla="*/ 955235 w 2879742"/>
                <a:gd name="connsiteY6" fmla="*/ 374882 h 419892"/>
                <a:gd name="connsiteX7" fmla="*/ 2879742 w 2879742"/>
                <a:gd name="connsiteY7" fmla="*/ 375611 h 419892"/>
                <a:gd name="connsiteX0" fmla="*/ 0 w 2879742"/>
                <a:gd name="connsiteY0" fmla="*/ 366665 h 381609"/>
                <a:gd name="connsiteX1" fmla="*/ 509405 w 2879742"/>
                <a:gd name="connsiteY1" fmla="*/ 365278 h 381609"/>
                <a:gd name="connsiteX2" fmla="*/ 914530 w 2879742"/>
                <a:gd name="connsiteY2" fmla="*/ 342418 h 381609"/>
                <a:gd name="connsiteX3" fmla="*/ 917461 w 2879742"/>
                <a:gd name="connsiteY3" fmla="*/ 59118 h 381609"/>
                <a:gd name="connsiteX4" fmla="*/ 936558 w 2879742"/>
                <a:gd name="connsiteY4" fmla="*/ 220 h 381609"/>
                <a:gd name="connsiteX5" fmla="*/ 939113 w 2879742"/>
                <a:gd name="connsiteY5" fmla="*/ 61502 h 381609"/>
                <a:gd name="connsiteX6" fmla="*/ 955235 w 2879742"/>
                <a:gd name="connsiteY6" fmla="*/ 336599 h 381609"/>
                <a:gd name="connsiteX7" fmla="*/ 2879742 w 2879742"/>
                <a:gd name="connsiteY7" fmla="*/ 337328 h 381609"/>
                <a:gd name="connsiteX0" fmla="*/ 0 w 2879742"/>
                <a:gd name="connsiteY0" fmla="*/ 570795 h 585739"/>
                <a:gd name="connsiteX1" fmla="*/ 509405 w 2879742"/>
                <a:gd name="connsiteY1" fmla="*/ 569408 h 585739"/>
                <a:gd name="connsiteX2" fmla="*/ 914530 w 2879742"/>
                <a:gd name="connsiteY2" fmla="*/ 546548 h 585739"/>
                <a:gd name="connsiteX3" fmla="*/ 917461 w 2879742"/>
                <a:gd name="connsiteY3" fmla="*/ 263248 h 585739"/>
                <a:gd name="connsiteX4" fmla="*/ 933597 w 2879742"/>
                <a:gd name="connsiteY4" fmla="*/ 0 h 585739"/>
                <a:gd name="connsiteX5" fmla="*/ 939113 w 2879742"/>
                <a:gd name="connsiteY5" fmla="*/ 265632 h 585739"/>
                <a:gd name="connsiteX6" fmla="*/ 955235 w 2879742"/>
                <a:gd name="connsiteY6" fmla="*/ 540729 h 585739"/>
                <a:gd name="connsiteX7" fmla="*/ 2879742 w 2879742"/>
                <a:gd name="connsiteY7" fmla="*/ 541458 h 585739"/>
                <a:gd name="connsiteX0" fmla="*/ 0 w 2879742"/>
                <a:gd name="connsiteY0" fmla="*/ 583827 h 598771"/>
                <a:gd name="connsiteX1" fmla="*/ 509405 w 2879742"/>
                <a:gd name="connsiteY1" fmla="*/ 582440 h 598771"/>
                <a:gd name="connsiteX2" fmla="*/ 914530 w 2879742"/>
                <a:gd name="connsiteY2" fmla="*/ 559580 h 598771"/>
                <a:gd name="connsiteX3" fmla="*/ 920423 w 2879742"/>
                <a:gd name="connsiteY3" fmla="*/ 77854 h 598771"/>
                <a:gd name="connsiteX4" fmla="*/ 933597 w 2879742"/>
                <a:gd name="connsiteY4" fmla="*/ 13032 h 598771"/>
                <a:gd name="connsiteX5" fmla="*/ 939113 w 2879742"/>
                <a:gd name="connsiteY5" fmla="*/ 278664 h 598771"/>
                <a:gd name="connsiteX6" fmla="*/ 955235 w 2879742"/>
                <a:gd name="connsiteY6" fmla="*/ 553761 h 598771"/>
                <a:gd name="connsiteX7" fmla="*/ 2879742 w 2879742"/>
                <a:gd name="connsiteY7" fmla="*/ 554490 h 598771"/>
                <a:gd name="connsiteX0" fmla="*/ 0 w 2879742"/>
                <a:gd name="connsiteY0" fmla="*/ 570795 h 585739"/>
                <a:gd name="connsiteX1" fmla="*/ 509405 w 2879742"/>
                <a:gd name="connsiteY1" fmla="*/ 569408 h 585739"/>
                <a:gd name="connsiteX2" fmla="*/ 914530 w 2879742"/>
                <a:gd name="connsiteY2" fmla="*/ 546548 h 585739"/>
                <a:gd name="connsiteX3" fmla="*/ 920423 w 2879742"/>
                <a:gd name="connsiteY3" fmla="*/ 64822 h 585739"/>
                <a:gd name="connsiteX4" fmla="*/ 933597 w 2879742"/>
                <a:gd name="connsiteY4" fmla="*/ 0 h 585739"/>
                <a:gd name="connsiteX5" fmla="*/ 942075 w 2879742"/>
                <a:gd name="connsiteY5" fmla="*/ 64245 h 585739"/>
                <a:gd name="connsiteX6" fmla="*/ 955235 w 2879742"/>
                <a:gd name="connsiteY6" fmla="*/ 540729 h 585739"/>
                <a:gd name="connsiteX7" fmla="*/ 2879742 w 2879742"/>
                <a:gd name="connsiteY7" fmla="*/ 541458 h 585739"/>
                <a:gd name="connsiteX0" fmla="*/ 0 w 2879742"/>
                <a:gd name="connsiteY0" fmla="*/ 570795 h 585739"/>
                <a:gd name="connsiteX1" fmla="*/ 509405 w 2879742"/>
                <a:gd name="connsiteY1" fmla="*/ 569408 h 585739"/>
                <a:gd name="connsiteX2" fmla="*/ 914530 w 2879742"/>
                <a:gd name="connsiteY2" fmla="*/ 546548 h 585739"/>
                <a:gd name="connsiteX3" fmla="*/ 920423 w 2879742"/>
                <a:gd name="connsiteY3" fmla="*/ 64822 h 585739"/>
                <a:gd name="connsiteX4" fmla="*/ 933597 w 2879742"/>
                <a:gd name="connsiteY4" fmla="*/ 0 h 585739"/>
                <a:gd name="connsiteX5" fmla="*/ 942075 w 2879742"/>
                <a:gd name="connsiteY5" fmla="*/ 64245 h 585739"/>
                <a:gd name="connsiteX6" fmla="*/ 955235 w 2879742"/>
                <a:gd name="connsiteY6" fmla="*/ 540729 h 585739"/>
                <a:gd name="connsiteX7" fmla="*/ 2879742 w 2879742"/>
                <a:gd name="connsiteY7" fmla="*/ 541458 h 585739"/>
                <a:gd name="connsiteX0" fmla="*/ 0 w 2879742"/>
                <a:gd name="connsiteY0" fmla="*/ 570795 h 585739"/>
                <a:gd name="connsiteX1" fmla="*/ 509405 w 2879742"/>
                <a:gd name="connsiteY1" fmla="*/ 569408 h 585739"/>
                <a:gd name="connsiteX2" fmla="*/ 914530 w 2879742"/>
                <a:gd name="connsiteY2" fmla="*/ 546548 h 585739"/>
                <a:gd name="connsiteX3" fmla="*/ 920423 w 2879742"/>
                <a:gd name="connsiteY3" fmla="*/ 64822 h 585739"/>
                <a:gd name="connsiteX4" fmla="*/ 933597 w 2879742"/>
                <a:gd name="connsiteY4" fmla="*/ 0 h 585739"/>
                <a:gd name="connsiteX5" fmla="*/ 942075 w 2879742"/>
                <a:gd name="connsiteY5" fmla="*/ 64245 h 585739"/>
                <a:gd name="connsiteX6" fmla="*/ 964119 w 2879742"/>
                <a:gd name="connsiteY6" fmla="*/ 543690 h 585739"/>
                <a:gd name="connsiteX7" fmla="*/ 2879742 w 2879742"/>
                <a:gd name="connsiteY7" fmla="*/ 541458 h 585739"/>
                <a:gd name="connsiteX0" fmla="*/ 0 w 2879742"/>
                <a:gd name="connsiteY0" fmla="*/ 570795 h 585739"/>
                <a:gd name="connsiteX1" fmla="*/ 509405 w 2879742"/>
                <a:gd name="connsiteY1" fmla="*/ 569408 h 585739"/>
                <a:gd name="connsiteX2" fmla="*/ 914530 w 2879742"/>
                <a:gd name="connsiteY2" fmla="*/ 546548 h 585739"/>
                <a:gd name="connsiteX3" fmla="*/ 920423 w 2879742"/>
                <a:gd name="connsiteY3" fmla="*/ 64822 h 585739"/>
                <a:gd name="connsiteX4" fmla="*/ 933597 w 2879742"/>
                <a:gd name="connsiteY4" fmla="*/ 0 h 585739"/>
                <a:gd name="connsiteX5" fmla="*/ 953921 w 2879742"/>
                <a:gd name="connsiteY5" fmla="*/ 64245 h 585739"/>
                <a:gd name="connsiteX6" fmla="*/ 964119 w 2879742"/>
                <a:gd name="connsiteY6" fmla="*/ 543690 h 585739"/>
                <a:gd name="connsiteX7" fmla="*/ 2879742 w 2879742"/>
                <a:gd name="connsiteY7" fmla="*/ 541458 h 585739"/>
                <a:gd name="connsiteX0" fmla="*/ 0 w 3187746"/>
                <a:gd name="connsiteY0" fmla="*/ 523409 h 574342"/>
                <a:gd name="connsiteX1" fmla="*/ 817409 w 3187746"/>
                <a:gd name="connsiteY1" fmla="*/ 569408 h 574342"/>
                <a:gd name="connsiteX2" fmla="*/ 1222534 w 3187746"/>
                <a:gd name="connsiteY2" fmla="*/ 546548 h 574342"/>
                <a:gd name="connsiteX3" fmla="*/ 1228427 w 3187746"/>
                <a:gd name="connsiteY3" fmla="*/ 64822 h 574342"/>
                <a:gd name="connsiteX4" fmla="*/ 1241601 w 3187746"/>
                <a:gd name="connsiteY4" fmla="*/ 0 h 574342"/>
                <a:gd name="connsiteX5" fmla="*/ 1261925 w 3187746"/>
                <a:gd name="connsiteY5" fmla="*/ 64245 h 574342"/>
                <a:gd name="connsiteX6" fmla="*/ 1272123 w 3187746"/>
                <a:gd name="connsiteY6" fmla="*/ 543690 h 574342"/>
                <a:gd name="connsiteX7" fmla="*/ 3187746 w 3187746"/>
                <a:gd name="connsiteY7" fmla="*/ 541458 h 574342"/>
                <a:gd name="connsiteX0" fmla="*/ 0 w 1967575"/>
                <a:gd name="connsiteY0" fmla="*/ 523409 h 587483"/>
                <a:gd name="connsiteX1" fmla="*/ 817409 w 1967575"/>
                <a:gd name="connsiteY1" fmla="*/ 569408 h 587483"/>
                <a:gd name="connsiteX2" fmla="*/ 1222534 w 1967575"/>
                <a:gd name="connsiteY2" fmla="*/ 546548 h 587483"/>
                <a:gd name="connsiteX3" fmla="*/ 1228427 w 1967575"/>
                <a:gd name="connsiteY3" fmla="*/ 64822 h 587483"/>
                <a:gd name="connsiteX4" fmla="*/ 1241601 w 1967575"/>
                <a:gd name="connsiteY4" fmla="*/ 0 h 587483"/>
                <a:gd name="connsiteX5" fmla="*/ 1261925 w 1967575"/>
                <a:gd name="connsiteY5" fmla="*/ 64245 h 587483"/>
                <a:gd name="connsiteX6" fmla="*/ 1272123 w 1967575"/>
                <a:gd name="connsiteY6" fmla="*/ 543690 h 587483"/>
                <a:gd name="connsiteX7" fmla="*/ 1967575 w 1967575"/>
                <a:gd name="connsiteY7" fmla="*/ 576997 h 587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67575" h="587483">
                  <a:moveTo>
                    <a:pt x="0" y="523409"/>
                  </a:moveTo>
                  <a:cubicBezTo>
                    <a:pt x="441960" y="555794"/>
                    <a:pt x="613653" y="565552"/>
                    <a:pt x="817409" y="569408"/>
                  </a:cubicBezTo>
                  <a:cubicBezTo>
                    <a:pt x="1021165" y="573264"/>
                    <a:pt x="1114584" y="565598"/>
                    <a:pt x="1222534" y="546548"/>
                  </a:cubicBezTo>
                  <a:cubicBezTo>
                    <a:pt x="1231166" y="450717"/>
                    <a:pt x="1223796" y="239248"/>
                    <a:pt x="1228427" y="64822"/>
                  </a:cubicBezTo>
                  <a:cubicBezTo>
                    <a:pt x="1191625" y="879"/>
                    <a:pt x="1236018" y="96"/>
                    <a:pt x="1241601" y="0"/>
                  </a:cubicBezTo>
                  <a:cubicBezTo>
                    <a:pt x="1247184" y="-96"/>
                    <a:pt x="1290625" y="27946"/>
                    <a:pt x="1261925" y="64245"/>
                  </a:cubicBezTo>
                  <a:cubicBezTo>
                    <a:pt x="1264912" y="151209"/>
                    <a:pt x="1267443" y="406169"/>
                    <a:pt x="1272123" y="543690"/>
                  </a:cubicBezTo>
                  <a:cubicBezTo>
                    <a:pt x="1510169" y="611873"/>
                    <a:pt x="1685099" y="581164"/>
                    <a:pt x="1967575" y="576997"/>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45"/>
            </a:p>
          </p:txBody>
        </p:sp>
        <p:sp>
          <p:nvSpPr>
            <p:cNvPr id="51" name="矩形 50">
              <a:extLst>
                <a:ext uri="{FF2B5EF4-FFF2-40B4-BE49-F238E27FC236}">
                  <a16:creationId xmlns:a16="http://schemas.microsoft.com/office/drawing/2014/main" id="{1E8C5F2E-DF81-41C5-B8F1-3E5CCA0248C5}"/>
                </a:ext>
              </a:extLst>
            </p:cNvPr>
            <p:cNvSpPr/>
            <p:nvPr/>
          </p:nvSpPr>
          <p:spPr>
            <a:xfrm>
              <a:off x="1746938" y="10056883"/>
              <a:ext cx="339844" cy="146792"/>
            </a:xfrm>
            <a:prstGeom prst="rect">
              <a:avLst/>
            </a:prstGeom>
            <a:solidFill>
              <a:srgbClr val="ED7D31"/>
            </a:solidFill>
            <a:ln w="9525">
              <a:solidFill>
                <a:schemeClr val="tx1"/>
              </a:solidFill>
            </a:ln>
            <a:effectLst>
              <a:innerShdw blurRad="152400" dist="50800" dir="762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676"/>
            </a:p>
          </p:txBody>
        </p:sp>
        <p:sp>
          <p:nvSpPr>
            <p:cNvPr id="52" name="矩形 51">
              <a:extLst>
                <a:ext uri="{FF2B5EF4-FFF2-40B4-BE49-F238E27FC236}">
                  <a16:creationId xmlns:a16="http://schemas.microsoft.com/office/drawing/2014/main" id="{04D153F0-1FB9-41A6-A29F-464A9548AF14}"/>
                </a:ext>
              </a:extLst>
            </p:cNvPr>
            <p:cNvSpPr/>
            <p:nvPr/>
          </p:nvSpPr>
          <p:spPr>
            <a:xfrm>
              <a:off x="2732134" y="10085584"/>
              <a:ext cx="313702" cy="146792"/>
            </a:xfrm>
            <a:prstGeom prst="rect">
              <a:avLst/>
            </a:prstGeom>
            <a:solidFill>
              <a:srgbClr val="ED7D31"/>
            </a:solidFill>
            <a:ln w="9525">
              <a:solidFill>
                <a:schemeClr val="tx1"/>
              </a:solidFill>
            </a:ln>
            <a:effectLst>
              <a:innerShdw blurRad="152400" dist="50800" dir="762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676"/>
            </a:p>
          </p:txBody>
        </p:sp>
        <p:sp>
          <p:nvSpPr>
            <p:cNvPr id="53" name="文本框 52">
              <a:extLst>
                <a:ext uri="{FF2B5EF4-FFF2-40B4-BE49-F238E27FC236}">
                  <a16:creationId xmlns:a16="http://schemas.microsoft.com/office/drawing/2014/main" id="{9DEED270-BCDE-4359-B75C-53FF488E87F4}"/>
                </a:ext>
              </a:extLst>
            </p:cNvPr>
            <p:cNvSpPr txBox="1"/>
            <p:nvPr/>
          </p:nvSpPr>
          <p:spPr>
            <a:xfrm>
              <a:off x="1668792" y="10022024"/>
              <a:ext cx="582497" cy="216979"/>
            </a:xfrm>
            <a:prstGeom prst="rect">
              <a:avLst/>
            </a:prstGeom>
            <a:noFill/>
          </p:spPr>
          <p:txBody>
            <a:bodyPr wrap="square" rtlCol="0">
              <a:spAutoFit/>
            </a:bodyPr>
            <a:lstStyle/>
            <a:p>
              <a:r>
                <a:rPr lang="en-GB" sz="591" dirty="0">
                  <a:latin typeface="Arial" panose="020B0604020202020204" pitchFamily="34" charset="0"/>
                  <a:cs typeface="Arial" panose="020B0604020202020204" pitchFamily="34" charset="0"/>
                </a:rPr>
                <a:t>5’ </a:t>
              </a:r>
              <a:r>
                <a:rPr lang="en-GB" sz="591" dirty="0" err="1">
                  <a:latin typeface="Arial" panose="020B0604020202020204" pitchFamily="34" charset="0"/>
                  <a:cs typeface="Arial" panose="020B0604020202020204" pitchFamily="34" charset="0"/>
                </a:rPr>
                <a:t>Gluc</a:t>
              </a:r>
              <a:endParaRPr lang="en-GB" sz="591" dirty="0">
                <a:latin typeface="Arial" panose="020B0604020202020204" pitchFamily="34" charset="0"/>
                <a:cs typeface="Arial" panose="020B0604020202020204" pitchFamily="34" charset="0"/>
              </a:endParaRPr>
            </a:p>
          </p:txBody>
        </p:sp>
        <p:cxnSp>
          <p:nvCxnSpPr>
            <p:cNvPr id="54" name="直接连接符 53">
              <a:extLst>
                <a:ext uri="{FF2B5EF4-FFF2-40B4-BE49-F238E27FC236}">
                  <a16:creationId xmlns:a16="http://schemas.microsoft.com/office/drawing/2014/main" id="{C120F371-6A39-4B88-A05B-E48523E538CD}"/>
                </a:ext>
              </a:extLst>
            </p:cNvPr>
            <p:cNvCxnSpPr>
              <a:cxnSpLocks/>
            </p:cNvCxnSpPr>
            <p:nvPr/>
          </p:nvCxnSpPr>
          <p:spPr>
            <a:xfrm>
              <a:off x="2637521" y="9898446"/>
              <a:ext cx="38109" cy="0"/>
            </a:xfrm>
            <a:prstGeom prst="line">
              <a:avLst/>
            </a:prstGeom>
          </p:spPr>
          <p:style>
            <a:lnRef idx="1">
              <a:schemeClr val="accent1"/>
            </a:lnRef>
            <a:fillRef idx="0">
              <a:schemeClr val="accent1"/>
            </a:fillRef>
            <a:effectRef idx="0">
              <a:schemeClr val="accent1"/>
            </a:effectRef>
            <a:fontRef idx="minor">
              <a:schemeClr val="tx1"/>
            </a:fontRef>
          </p:style>
        </p:cxnSp>
        <p:sp>
          <p:nvSpPr>
            <p:cNvPr id="55" name="文本框 54">
              <a:extLst>
                <a:ext uri="{FF2B5EF4-FFF2-40B4-BE49-F238E27FC236}">
                  <a16:creationId xmlns:a16="http://schemas.microsoft.com/office/drawing/2014/main" id="{3BE7CD2A-D16A-4047-8420-9F0DB622F71E}"/>
                </a:ext>
              </a:extLst>
            </p:cNvPr>
            <p:cNvSpPr txBox="1"/>
            <p:nvPr/>
          </p:nvSpPr>
          <p:spPr>
            <a:xfrm>
              <a:off x="2348235" y="9752646"/>
              <a:ext cx="414320" cy="216979"/>
            </a:xfrm>
            <a:prstGeom prst="rect">
              <a:avLst/>
            </a:prstGeom>
            <a:noFill/>
          </p:spPr>
          <p:txBody>
            <a:bodyPr wrap="square" rtlCol="0">
              <a:spAutoFit/>
            </a:bodyPr>
            <a:lstStyle/>
            <a:p>
              <a:r>
                <a:rPr lang="en-GB" sz="591" dirty="0">
                  <a:latin typeface="Arial" panose="020B0604020202020204" pitchFamily="34" charset="0"/>
                  <a:cs typeface="Arial" panose="020B0604020202020204" pitchFamily="34" charset="0"/>
                </a:rPr>
                <a:t>50nt</a:t>
              </a:r>
            </a:p>
          </p:txBody>
        </p:sp>
        <p:grpSp>
          <p:nvGrpSpPr>
            <p:cNvPr id="56" name="组合 55">
              <a:extLst>
                <a:ext uri="{FF2B5EF4-FFF2-40B4-BE49-F238E27FC236}">
                  <a16:creationId xmlns:a16="http://schemas.microsoft.com/office/drawing/2014/main" id="{F64EB443-992A-407D-AED7-131A41037D39}"/>
                </a:ext>
              </a:extLst>
            </p:cNvPr>
            <p:cNvGrpSpPr/>
            <p:nvPr/>
          </p:nvGrpSpPr>
          <p:grpSpPr>
            <a:xfrm>
              <a:off x="2197148" y="10036534"/>
              <a:ext cx="373112" cy="216979"/>
              <a:chOff x="2658873" y="10347054"/>
              <a:chExt cx="373112" cy="216979"/>
            </a:xfrm>
          </p:grpSpPr>
          <p:sp>
            <p:nvSpPr>
              <p:cNvPr id="69" name="矩形: 圆角 68">
                <a:extLst>
                  <a:ext uri="{FF2B5EF4-FFF2-40B4-BE49-F238E27FC236}">
                    <a16:creationId xmlns:a16="http://schemas.microsoft.com/office/drawing/2014/main" id="{652D929B-44CE-4D1A-8A76-5EE4375E3A04}"/>
                  </a:ext>
                </a:extLst>
              </p:cNvPr>
              <p:cNvSpPr/>
              <p:nvPr/>
            </p:nvSpPr>
            <p:spPr>
              <a:xfrm>
                <a:off x="2713222" y="10391831"/>
                <a:ext cx="262076" cy="118336"/>
              </a:xfrm>
              <a:prstGeom prst="roundRect">
                <a:avLst/>
              </a:prstGeom>
              <a:gradFill flip="none" rotWithShape="1">
                <a:gsLst>
                  <a:gs pos="0">
                    <a:schemeClr val="accent6">
                      <a:lumMod val="20000"/>
                      <a:lumOff val="80000"/>
                    </a:schemeClr>
                  </a:gs>
                  <a:gs pos="35000">
                    <a:schemeClr val="accent6">
                      <a:lumMod val="0"/>
                      <a:lumOff val="100000"/>
                    </a:schemeClr>
                  </a:gs>
                  <a:gs pos="100000">
                    <a:schemeClr val="accent6">
                      <a:lumMod val="100000"/>
                    </a:schemeClr>
                  </a:gs>
                </a:gsLst>
                <a:path path="circle">
                  <a:fillToRect l="50000" t="-80000" r="50000" b="180000"/>
                </a:path>
                <a:tileRect/>
              </a:gradFill>
              <a:ln>
                <a:solidFill>
                  <a:schemeClr val="tx1"/>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en-GB" sz="1345"/>
              </a:p>
            </p:txBody>
          </p:sp>
          <p:sp>
            <p:nvSpPr>
              <p:cNvPr id="70" name="文本框 69">
                <a:extLst>
                  <a:ext uri="{FF2B5EF4-FFF2-40B4-BE49-F238E27FC236}">
                    <a16:creationId xmlns:a16="http://schemas.microsoft.com/office/drawing/2014/main" id="{3DDF5C06-0AC1-46F4-A488-C26F942CDC15}"/>
                  </a:ext>
                </a:extLst>
              </p:cNvPr>
              <p:cNvSpPr txBox="1"/>
              <p:nvPr/>
            </p:nvSpPr>
            <p:spPr>
              <a:xfrm>
                <a:off x="2658873" y="10347054"/>
                <a:ext cx="373112" cy="216979"/>
              </a:xfrm>
              <a:prstGeom prst="rect">
                <a:avLst/>
              </a:prstGeom>
              <a:noFill/>
            </p:spPr>
            <p:txBody>
              <a:bodyPr wrap="square" rtlCol="0">
                <a:spAutoFit/>
              </a:bodyPr>
              <a:lstStyle/>
              <a:p>
                <a:r>
                  <a:rPr lang="en-GB" sz="591" dirty="0">
                    <a:latin typeface="Arial" panose="020B0604020202020204" pitchFamily="34" charset="0"/>
                    <a:cs typeface="Arial" panose="020B0604020202020204" pitchFamily="34" charset="0"/>
                  </a:rPr>
                  <a:t>ISE</a:t>
                </a:r>
              </a:p>
            </p:txBody>
          </p:sp>
        </p:grpSp>
        <p:sp>
          <p:nvSpPr>
            <p:cNvPr id="57" name="文本框 56">
              <a:extLst>
                <a:ext uri="{FF2B5EF4-FFF2-40B4-BE49-F238E27FC236}">
                  <a16:creationId xmlns:a16="http://schemas.microsoft.com/office/drawing/2014/main" id="{5F648D75-643B-4201-889A-90B177A69471}"/>
                </a:ext>
              </a:extLst>
            </p:cNvPr>
            <p:cNvSpPr txBox="1"/>
            <p:nvPr/>
          </p:nvSpPr>
          <p:spPr>
            <a:xfrm rot="16200000">
              <a:off x="2513129" y="9745484"/>
              <a:ext cx="569310" cy="216979"/>
            </a:xfrm>
            <a:prstGeom prst="rect">
              <a:avLst/>
            </a:prstGeom>
            <a:noFill/>
          </p:spPr>
          <p:txBody>
            <a:bodyPr wrap="square" rtlCol="0">
              <a:spAutoFit/>
            </a:bodyPr>
            <a:lstStyle/>
            <a:p>
              <a:r>
                <a:rPr lang="en-GB" sz="591" dirty="0">
                  <a:latin typeface="Arial" panose="020B0604020202020204" pitchFamily="34" charset="0"/>
                  <a:cs typeface="Arial" panose="020B0604020202020204" pitchFamily="34" charset="0"/>
                </a:rPr>
                <a:t>3’ intron</a:t>
              </a:r>
            </a:p>
          </p:txBody>
        </p:sp>
        <p:cxnSp>
          <p:nvCxnSpPr>
            <p:cNvPr id="58" name="直接连接符 57">
              <a:extLst>
                <a:ext uri="{FF2B5EF4-FFF2-40B4-BE49-F238E27FC236}">
                  <a16:creationId xmlns:a16="http://schemas.microsoft.com/office/drawing/2014/main" id="{D7762CB8-B3DD-4841-BC46-98E4EEC0D9C8}"/>
                </a:ext>
              </a:extLst>
            </p:cNvPr>
            <p:cNvCxnSpPr>
              <a:cxnSpLocks/>
            </p:cNvCxnSpPr>
            <p:nvPr/>
          </p:nvCxnSpPr>
          <p:spPr>
            <a:xfrm>
              <a:off x="2637521" y="9742779"/>
              <a:ext cx="3810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id="{275E1199-D903-410C-9CF2-31AC28AA2699}"/>
                </a:ext>
              </a:extLst>
            </p:cNvPr>
            <p:cNvCxnSpPr>
              <a:cxnSpLocks/>
            </p:cNvCxnSpPr>
            <p:nvPr/>
          </p:nvCxnSpPr>
          <p:spPr>
            <a:xfrm>
              <a:off x="2637521" y="9770077"/>
              <a:ext cx="3810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id="{62EF417D-11ED-4CAA-B665-44198CEBFE90}"/>
                </a:ext>
              </a:extLst>
            </p:cNvPr>
            <p:cNvCxnSpPr>
              <a:cxnSpLocks/>
            </p:cNvCxnSpPr>
            <p:nvPr/>
          </p:nvCxnSpPr>
          <p:spPr>
            <a:xfrm>
              <a:off x="2637521" y="9797369"/>
              <a:ext cx="3810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id="{0DF933DF-9245-4921-B54E-7B2DBC97B6C8}"/>
                </a:ext>
              </a:extLst>
            </p:cNvPr>
            <p:cNvCxnSpPr>
              <a:cxnSpLocks/>
            </p:cNvCxnSpPr>
            <p:nvPr/>
          </p:nvCxnSpPr>
          <p:spPr>
            <a:xfrm>
              <a:off x="2637521" y="9830314"/>
              <a:ext cx="3810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id="{F6C5155A-ED6C-4AB2-A10B-E4EF765172B2}"/>
                </a:ext>
              </a:extLst>
            </p:cNvPr>
            <p:cNvCxnSpPr>
              <a:cxnSpLocks/>
            </p:cNvCxnSpPr>
            <p:nvPr/>
          </p:nvCxnSpPr>
          <p:spPr>
            <a:xfrm>
              <a:off x="2637521" y="9858747"/>
              <a:ext cx="3810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a16="http://schemas.microsoft.com/office/drawing/2014/main" id="{AB98B95B-C2A0-4041-BC64-CBBB7E3E0255}"/>
                </a:ext>
              </a:extLst>
            </p:cNvPr>
            <p:cNvCxnSpPr>
              <a:cxnSpLocks/>
            </p:cNvCxnSpPr>
            <p:nvPr/>
          </p:nvCxnSpPr>
          <p:spPr>
            <a:xfrm>
              <a:off x="2637521" y="9942834"/>
              <a:ext cx="3810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id="{10010E77-2814-4F82-9F0B-A642FF7254EA}"/>
                </a:ext>
              </a:extLst>
            </p:cNvPr>
            <p:cNvCxnSpPr>
              <a:cxnSpLocks/>
            </p:cNvCxnSpPr>
            <p:nvPr/>
          </p:nvCxnSpPr>
          <p:spPr>
            <a:xfrm>
              <a:off x="2637521" y="9997424"/>
              <a:ext cx="3810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id="{4D6B9C22-0ED9-47EA-B527-0D7FFEC239C4}"/>
                </a:ext>
              </a:extLst>
            </p:cNvPr>
            <p:cNvCxnSpPr>
              <a:cxnSpLocks/>
            </p:cNvCxnSpPr>
            <p:nvPr/>
          </p:nvCxnSpPr>
          <p:spPr>
            <a:xfrm>
              <a:off x="2637521" y="10122701"/>
              <a:ext cx="3810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a16="http://schemas.microsoft.com/office/drawing/2014/main" id="{5431E072-58A3-4FDC-8828-68EEB95527E3}"/>
                </a:ext>
              </a:extLst>
            </p:cNvPr>
            <p:cNvCxnSpPr>
              <a:cxnSpLocks/>
            </p:cNvCxnSpPr>
            <p:nvPr/>
          </p:nvCxnSpPr>
          <p:spPr>
            <a:xfrm>
              <a:off x="2637521" y="10067443"/>
              <a:ext cx="38109" cy="0"/>
            </a:xfrm>
            <a:prstGeom prst="line">
              <a:avLst/>
            </a:prstGeom>
          </p:spPr>
          <p:style>
            <a:lnRef idx="1">
              <a:schemeClr val="accent1"/>
            </a:lnRef>
            <a:fillRef idx="0">
              <a:schemeClr val="accent1"/>
            </a:fillRef>
            <a:effectRef idx="0">
              <a:schemeClr val="accent1"/>
            </a:effectRef>
            <a:fontRef idx="minor">
              <a:schemeClr val="tx1"/>
            </a:fontRef>
          </p:style>
        </p:cxnSp>
        <p:sp>
          <p:nvSpPr>
            <p:cNvPr id="67" name="文本框 66">
              <a:extLst>
                <a:ext uri="{FF2B5EF4-FFF2-40B4-BE49-F238E27FC236}">
                  <a16:creationId xmlns:a16="http://schemas.microsoft.com/office/drawing/2014/main" id="{FB3CA89E-6A92-46CB-B12C-3F4728D6A1C9}"/>
                </a:ext>
              </a:extLst>
            </p:cNvPr>
            <p:cNvSpPr txBox="1"/>
            <p:nvPr/>
          </p:nvSpPr>
          <p:spPr>
            <a:xfrm>
              <a:off x="2654183" y="10061363"/>
              <a:ext cx="548514" cy="216979"/>
            </a:xfrm>
            <a:prstGeom prst="rect">
              <a:avLst/>
            </a:prstGeom>
            <a:noFill/>
          </p:spPr>
          <p:txBody>
            <a:bodyPr wrap="square" rtlCol="0">
              <a:spAutoFit/>
            </a:bodyPr>
            <a:lstStyle/>
            <a:p>
              <a:r>
                <a:rPr lang="en-GB" sz="591" dirty="0">
                  <a:latin typeface="Arial" panose="020B0604020202020204" pitchFamily="34" charset="0"/>
                  <a:cs typeface="Arial" panose="020B0604020202020204" pitchFamily="34" charset="0"/>
                </a:rPr>
                <a:t>3’ </a:t>
              </a:r>
              <a:r>
                <a:rPr lang="en-GB" sz="591" dirty="0" err="1">
                  <a:latin typeface="Arial" panose="020B0604020202020204" pitchFamily="34" charset="0"/>
                  <a:cs typeface="Arial" panose="020B0604020202020204" pitchFamily="34" charset="0"/>
                </a:rPr>
                <a:t>Gluc</a:t>
              </a:r>
              <a:endParaRPr lang="en-GB" sz="591" dirty="0">
                <a:latin typeface="Arial" panose="020B0604020202020204" pitchFamily="34" charset="0"/>
                <a:cs typeface="Arial" panose="020B0604020202020204" pitchFamily="34" charset="0"/>
              </a:endParaRPr>
            </a:p>
          </p:txBody>
        </p:sp>
        <p:sp>
          <p:nvSpPr>
            <p:cNvPr id="68" name="文本框 67">
              <a:extLst>
                <a:ext uri="{FF2B5EF4-FFF2-40B4-BE49-F238E27FC236}">
                  <a16:creationId xmlns:a16="http://schemas.microsoft.com/office/drawing/2014/main" id="{1AA77096-7B08-4C97-AD29-B63570C1A93E}"/>
                </a:ext>
              </a:extLst>
            </p:cNvPr>
            <p:cNvSpPr txBox="1"/>
            <p:nvPr/>
          </p:nvSpPr>
          <p:spPr>
            <a:xfrm>
              <a:off x="2576607" y="10183315"/>
              <a:ext cx="373112" cy="216979"/>
            </a:xfrm>
            <a:prstGeom prst="rect">
              <a:avLst/>
            </a:prstGeom>
            <a:noFill/>
          </p:spPr>
          <p:txBody>
            <a:bodyPr wrap="square" rtlCol="0">
              <a:spAutoFit/>
            </a:bodyPr>
            <a:lstStyle/>
            <a:p>
              <a:r>
                <a:rPr lang="en-GB" sz="591" dirty="0">
                  <a:latin typeface="Arial" panose="020B0604020202020204" pitchFamily="34" charset="0"/>
                  <a:cs typeface="Arial" panose="020B0604020202020204" pitchFamily="34" charset="0"/>
                </a:rPr>
                <a:t>SA</a:t>
              </a:r>
            </a:p>
          </p:txBody>
        </p:sp>
      </p:grpSp>
      <p:grpSp>
        <p:nvGrpSpPr>
          <p:cNvPr id="71" name="组合 70">
            <a:extLst>
              <a:ext uri="{FF2B5EF4-FFF2-40B4-BE49-F238E27FC236}">
                <a16:creationId xmlns:a16="http://schemas.microsoft.com/office/drawing/2014/main" id="{5EAFB009-341D-4A89-8212-68A3E1382EA7}"/>
              </a:ext>
            </a:extLst>
          </p:cNvPr>
          <p:cNvGrpSpPr/>
          <p:nvPr/>
        </p:nvGrpSpPr>
        <p:grpSpPr>
          <a:xfrm>
            <a:off x="1756384" y="3081624"/>
            <a:ext cx="1336137" cy="741043"/>
            <a:chOff x="2386010" y="3444916"/>
            <a:chExt cx="1582024" cy="877416"/>
          </a:xfrm>
        </p:grpSpPr>
        <p:sp>
          <p:nvSpPr>
            <p:cNvPr id="72" name="矩形 266">
              <a:extLst>
                <a:ext uri="{FF2B5EF4-FFF2-40B4-BE49-F238E27FC236}">
                  <a16:creationId xmlns:a16="http://schemas.microsoft.com/office/drawing/2014/main" id="{12BBF556-5CEC-417D-8ED9-B14898B2F666}"/>
                </a:ext>
              </a:extLst>
            </p:cNvPr>
            <p:cNvSpPr/>
            <p:nvPr/>
          </p:nvSpPr>
          <p:spPr>
            <a:xfrm rot="5400000">
              <a:off x="3464823" y="3927493"/>
              <a:ext cx="242261" cy="345679"/>
            </a:xfrm>
            <a:custGeom>
              <a:avLst/>
              <a:gdLst>
                <a:gd name="connsiteX0" fmla="*/ 0 w 313702"/>
                <a:gd name="connsiteY0" fmla="*/ 0 h 146792"/>
                <a:gd name="connsiteX1" fmla="*/ 313702 w 313702"/>
                <a:gd name="connsiteY1" fmla="*/ 0 h 146792"/>
                <a:gd name="connsiteX2" fmla="*/ 313702 w 313702"/>
                <a:gd name="connsiteY2" fmla="*/ 146792 h 146792"/>
                <a:gd name="connsiteX3" fmla="*/ 0 w 313702"/>
                <a:gd name="connsiteY3" fmla="*/ 146792 h 146792"/>
                <a:gd name="connsiteX4" fmla="*/ 0 w 313702"/>
                <a:gd name="connsiteY4" fmla="*/ 0 h 146792"/>
                <a:gd name="connsiteX0" fmla="*/ 0 w 313702"/>
                <a:gd name="connsiteY0" fmla="*/ 0 h 159939"/>
                <a:gd name="connsiteX1" fmla="*/ 313702 w 313702"/>
                <a:gd name="connsiteY1" fmla="*/ 0 h 159939"/>
                <a:gd name="connsiteX2" fmla="*/ 313702 w 313702"/>
                <a:gd name="connsiteY2" fmla="*/ 146792 h 159939"/>
                <a:gd name="connsiteX3" fmla="*/ 205833 w 313702"/>
                <a:gd name="connsiteY3" fmla="*/ 159939 h 159939"/>
                <a:gd name="connsiteX4" fmla="*/ 0 w 313702"/>
                <a:gd name="connsiteY4" fmla="*/ 146792 h 159939"/>
                <a:gd name="connsiteX5" fmla="*/ 0 w 313702"/>
                <a:gd name="connsiteY5" fmla="*/ 0 h 159939"/>
                <a:gd name="connsiteX0" fmla="*/ 0 w 313702"/>
                <a:gd name="connsiteY0" fmla="*/ 0 h 159939"/>
                <a:gd name="connsiteX1" fmla="*/ 205837 w 313702"/>
                <a:gd name="connsiteY1" fmla="*/ 121839 h 159939"/>
                <a:gd name="connsiteX2" fmla="*/ 313702 w 313702"/>
                <a:gd name="connsiteY2" fmla="*/ 0 h 159939"/>
                <a:gd name="connsiteX3" fmla="*/ 313702 w 313702"/>
                <a:gd name="connsiteY3" fmla="*/ 146792 h 159939"/>
                <a:gd name="connsiteX4" fmla="*/ 205833 w 313702"/>
                <a:gd name="connsiteY4" fmla="*/ 159939 h 159939"/>
                <a:gd name="connsiteX5" fmla="*/ 0 w 313702"/>
                <a:gd name="connsiteY5" fmla="*/ 146792 h 159939"/>
                <a:gd name="connsiteX6" fmla="*/ 0 w 313702"/>
                <a:gd name="connsiteY6" fmla="*/ 0 h 159939"/>
                <a:gd name="connsiteX0" fmla="*/ 3 w 313702"/>
                <a:gd name="connsiteY0" fmla="*/ 100013 h 159939"/>
                <a:gd name="connsiteX1" fmla="*/ 205837 w 313702"/>
                <a:gd name="connsiteY1" fmla="*/ 121839 h 159939"/>
                <a:gd name="connsiteX2" fmla="*/ 313702 w 313702"/>
                <a:gd name="connsiteY2" fmla="*/ 0 h 159939"/>
                <a:gd name="connsiteX3" fmla="*/ 313702 w 313702"/>
                <a:gd name="connsiteY3" fmla="*/ 146792 h 159939"/>
                <a:gd name="connsiteX4" fmla="*/ 205833 w 313702"/>
                <a:gd name="connsiteY4" fmla="*/ 159939 h 159939"/>
                <a:gd name="connsiteX5" fmla="*/ 0 w 313702"/>
                <a:gd name="connsiteY5" fmla="*/ 146792 h 159939"/>
                <a:gd name="connsiteX6" fmla="*/ 3 w 313702"/>
                <a:gd name="connsiteY6" fmla="*/ 100013 h 159939"/>
                <a:gd name="connsiteX0" fmla="*/ 3 w 313702"/>
                <a:gd name="connsiteY0" fmla="*/ 290514 h 350440"/>
                <a:gd name="connsiteX1" fmla="*/ 205837 w 313702"/>
                <a:gd name="connsiteY1" fmla="*/ 312340 h 350440"/>
                <a:gd name="connsiteX2" fmla="*/ 197024 w 313702"/>
                <a:gd name="connsiteY2" fmla="*/ 0 h 350440"/>
                <a:gd name="connsiteX3" fmla="*/ 313702 w 313702"/>
                <a:gd name="connsiteY3" fmla="*/ 337293 h 350440"/>
                <a:gd name="connsiteX4" fmla="*/ 205833 w 313702"/>
                <a:gd name="connsiteY4" fmla="*/ 350440 h 350440"/>
                <a:gd name="connsiteX5" fmla="*/ 0 w 313702"/>
                <a:gd name="connsiteY5" fmla="*/ 337293 h 350440"/>
                <a:gd name="connsiteX6" fmla="*/ 3 w 313702"/>
                <a:gd name="connsiteY6" fmla="*/ 290514 h 350440"/>
                <a:gd name="connsiteX0" fmla="*/ 3 w 242264"/>
                <a:gd name="connsiteY0" fmla="*/ 290514 h 350440"/>
                <a:gd name="connsiteX1" fmla="*/ 205837 w 242264"/>
                <a:gd name="connsiteY1" fmla="*/ 312340 h 350440"/>
                <a:gd name="connsiteX2" fmla="*/ 197024 w 242264"/>
                <a:gd name="connsiteY2" fmla="*/ 0 h 350440"/>
                <a:gd name="connsiteX3" fmla="*/ 242264 w 242264"/>
                <a:gd name="connsiteY3" fmla="*/ 22968 h 350440"/>
                <a:gd name="connsiteX4" fmla="*/ 205833 w 242264"/>
                <a:gd name="connsiteY4" fmla="*/ 350440 h 350440"/>
                <a:gd name="connsiteX5" fmla="*/ 0 w 242264"/>
                <a:gd name="connsiteY5" fmla="*/ 337293 h 350440"/>
                <a:gd name="connsiteX6" fmla="*/ 3 w 242264"/>
                <a:gd name="connsiteY6" fmla="*/ 290514 h 350440"/>
                <a:gd name="connsiteX0" fmla="*/ 3 w 242264"/>
                <a:gd name="connsiteY0" fmla="*/ 290514 h 350440"/>
                <a:gd name="connsiteX1" fmla="*/ 191550 w 242264"/>
                <a:gd name="connsiteY1" fmla="*/ 319484 h 350440"/>
                <a:gd name="connsiteX2" fmla="*/ 197024 w 242264"/>
                <a:gd name="connsiteY2" fmla="*/ 0 h 350440"/>
                <a:gd name="connsiteX3" fmla="*/ 242264 w 242264"/>
                <a:gd name="connsiteY3" fmla="*/ 22968 h 350440"/>
                <a:gd name="connsiteX4" fmla="*/ 205833 w 242264"/>
                <a:gd name="connsiteY4" fmla="*/ 350440 h 350440"/>
                <a:gd name="connsiteX5" fmla="*/ 0 w 242264"/>
                <a:gd name="connsiteY5" fmla="*/ 337293 h 350440"/>
                <a:gd name="connsiteX6" fmla="*/ 3 w 242264"/>
                <a:gd name="connsiteY6" fmla="*/ 290514 h 350440"/>
                <a:gd name="connsiteX0" fmla="*/ 0 w 244642"/>
                <a:gd name="connsiteY0" fmla="*/ 311946 h 350440"/>
                <a:gd name="connsiteX1" fmla="*/ 193928 w 244642"/>
                <a:gd name="connsiteY1" fmla="*/ 319484 h 350440"/>
                <a:gd name="connsiteX2" fmla="*/ 199402 w 244642"/>
                <a:gd name="connsiteY2" fmla="*/ 0 h 350440"/>
                <a:gd name="connsiteX3" fmla="*/ 244642 w 244642"/>
                <a:gd name="connsiteY3" fmla="*/ 22968 h 350440"/>
                <a:gd name="connsiteX4" fmla="*/ 208211 w 244642"/>
                <a:gd name="connsiteY4" fmla="*/ 350440 h 350440"/>
                <a:gd name="connsiteX5" fmla="*/ 2378 w 244642"/>
                <a:gd name="connsiteY5" fmla="*/ 337293 h 350440"/>
                <a:gd name="connsiteX6" fmla="*/ 0 w 244642"/>
                <a:gd name="connsiteY6" fmla="*/ 311946 h 350440"/>
                <a:gd name="connsiteX0" fmla="*/ 0 w 244642"/>
                <a:gd name="connsiteY0" fmla="*/ 311946 h 350440"/>
                <a:gd name="connsiteX1" fmla="*/ 193928 w 244642"/>
                <a:gd name="connsiteY1" fmla="*/ 319484 h 350440"/>
                <a:gd name="connsiteX2" fmla="*/ 199402 w 244642"/>
                <a:gd name="connsiteY2" fmla="*/ 0 h 350440"/>
                <a:gd name="connsiteX3" fmla="*/ 244642 w 244642"/>
                <a:gd name="connsiteY3" fmla="*/ 22968 h 350440"/>
                <a:gd name="connsiteX4" fmla="*/ 208211 w 244642"/>
                <a:gd name="connsiteY4" fmla="*/ 350440 h 350440"/>
                <a:gd name="connsiteX5" fmla="*/ 2378 w 244642"/>
                <a:gd name="connsiteY5" fmla="*/ 337293 h 350440"/>
                <a:gd name="connsiteX6" fmla="*/ 0 w 244642"/>
                <a:gd name="connsiteY6" fmla="*/ 311946 h 350440"/>
                <a:gd name="connsiteX0" fmla="*/ 0 w 244642"/>
                <a:gd name="connsiteY0" fmla="*/ 321845 h 360339"/>
                <a:gd name="connsiteX1" fmla="*/ 193928 w 244642"/>
                <a:gd name="connsiteY1" fmla="*/ 329383 h 360339"/>
                <a:gd name="connsiteX2" fmla="*/ 199402 w 244642"/>
                <a:gd name="connsiteY2" fmla="*/ 9899 h 360339"/>
                <a:gd name="connsiteX3" fmla="*/ 244642 w 244642"/>
                <a:gd name="connsiteY3" fmla="*/ 32867 h 360339"/>
                <a:gd name="connsiteX4" fmla="*/ 208211 w 244642"/>
                <a:gd name="connsiteY4" fmla="*/ 360339 h 360339"/>
                <a:gd name="connsiteX5" fmla="*/ 2378 w 244642"/>
                <a:gd name="connsiteY5" fmla="*/ 347192 h 360339"/>
                <a:gd name="connsiteX6" fmla="*/ 0 w 244642"/>
                <a:gd name="connsiteY6" fmla="*/ 321845 h 360339"/>
                <a:gd name="connsiteX0" fmla="*/ 0 w 245190"/>
                <a:gd name="connsiteY0" fmla="*/ 321845 h 360339"/>
                <a:gd name="connsiteX1" fmla="*/ 193928 w 245190"/>
                <a:gd name="connsiteY1" fmla="*/ 329383 h 360339"/>
                <a:gd name="connsiteX2" fmla="*/ 199402 w 245190"/>
                <a:gd name="connsiteY2" fmla="*/ 9899 h 360339"/>
                <a:gd name="connsiteX3" fmla="*/ 244642 w 245190"/>
                <a:gd name="connsiteY3" fmla="*/ 32867 h 360339"/>
                <a:gd name="connsiteX4" fmla="*/ 208211 w 245190"/>
                <a:gd name="connsiteY4" fmla="*/ 360339 h 360339"/>
                <a:gd name="connsiteX5" fmla="*/ 2378 w 245190"/>
                <a:gd name="connsiteY5" fmla="*/ 347192 h 360339"/>
                <a:gd name="connsiteX6" fmla="*/ 0 w 245190"/>
                <a:gd name="connsiteY6" fmla="*/ 321845 h 360339"/>
                <a:gd name="connsiteX0" fmla="*/ 0 w 244642"/>
                <a:gd name="connsiteY0" fmla="*/ 321845 h 360339"/>
                <a:gd name="connsiteX1" fmla="*/ 193928 w 244642"/>
                <a:gd name="connsiteY1" fmla="*/ 329383 h 360339"/>
                <a:gd name="connsiteX2" fmla="*/ 199402 w 244642"/>
                <a:gd name="connsiteY2" fmla="*/ 9899 h 360339"/>
                <a:gd name="connsiteX3" fmla="*/ 244642 w 244642"/>
                <a:gd name="connsiteY3" fmla="*/ 32867 h 360339"/>
                <a:gd name="connsiteX4" fmla="*/ 208211 w 244642"/>
                <a:gd name="connsiteY4" fmla="*/ 360339 h 360339"/>
                <a:gd name="connsiteX5" fmla="*/ 2378 w 244642"/>
                <a:gd name="connsiteY5" fmla="*/ 347192 h 360339"/>
                <a:gd name="connsiteX6" fmla="*/ 0 w 244642"/>
                <a:gd name="connsiteY6" fmla="*/ 321845 h 360339"/>
                <a:gd name="connsiteX0" fmla="*/ 0 w 244642"/>
                <a:gd name="connsiteY0" fmla="*/ 311946 h 350440"/>
                <a:gd name="connsiteX1" fmla="*/ 193928 w 244642"/>
                <a:gd name="connsiteY1" fmla="*/ 319484 h 350440"/>
                <a:gd name="connsiteX2" fmla="*/ 199402 w 244642"/>
                <a:gd name="connsiteY2" fmla="*/ 0 h 350440"/>
                <a:gd name="connsiteX3" fmla="*/ 244642 w 244642"/>
                <a:gd name="connsiteY3" fmla="*/ 22968 h 350440"/>
                <a:gd name="connsiteX4" fmla="*/ 208211 w 244642"/>
                <a:gd name="connsiteY4" fmla="*/ 350440 h 350440"/>
                <a:gd name="connsiteX5" fmla="*/ 2378 w 244642"/>
                <a:gd name="connsiteY5" fmla="*/ 337293 h 350440"/>
                <a:gd name="connsiteX6" fmla="*/ 0 w 244642"/>
                <a:gd name="connsiteY6" fmla="*/ 311946 h 350440"/>
                <a:gd name="connsiteX0" fmla="*/ 0 w 242261"/>
                <a:gd name="connsiteY0" fmla="*/ 311946 h 350440"/>
                <a:gd name="connsiteX1" fmla="*/ 193928 w 242261"/>
                <a:gd name="connsiteY1" fmla="*/ 319484 h 350440"/>
                <a:gd name="connsiteX2" fmla="*/ 199402 w 242261"/>
                <a:gd name="connsiteY2" fmla="*/ 0 h 350440"/>
                <a:gd name="connsiteX3" fmla="*/ 242261 w 242261"/>
                <a:gd name="connsiteY3" fmla="*/ 8681 h 350440"/>
                <a:gd name="connsiteX4" fmla="*/ 208211 w 242261"/>
                <a:gd name="connsiteY4" fmla="*/ 350440 h 350440"/>
                <a:gd name="connsiteX5" fmla="*/ 2378 w 242261"/>
                <a:gd name="connsiteY5" fmla="*/ 337293 h 350440"/>
                <a:gd name="connsiteX6" fmla="*/ 0 w 242261"/>
                <a:gd name="connsiteY6" fmla="*/ 311946 h 350440"/>
                <a:gd name="connsiteX0" fmla="*/ 0 w 242261"/>
                <a:gd name="connsiteY0" fmla="*/ 304346 h 342840"/>
                <a:gd name="connsiteX1" fmla="*/ 193928 w 242261"/>
                <a:gd name="connsiteY1" fmla="*/ 311884 h 342840"/>
                <a:gd name="connsiteX2" fmla="*/ 208930 w 242261"/>
                <a:gd name="connsiteY2" fmla="*/ 4306 h 342840"/>
                <a:gd name="connsiteX3" fmla="*/ 242261 w 242261"/>
                <a:gd name="connsiteY3" fmla="*/ 1081 h 342840"/>
                <a:gd name="connsiteX4" fmla="*/ 208211 w 242261"/>
                <a:gd name="connsiteY4" fmla="*/ 342840 h 342840"/>
                <a:gd name="connsiteX5" fmla="*/ 2378 w 242261"/>
                <a:gd name="connsiteY5" fmla="*/ 329693 h 342840"/>
                <a:gd name="connsiteX6" fmla="*/ 0 w 242261"/>
                <a:gd name="connsiteY6" fmla="*/ 304346 h 342840"/>
                <a:gd name="connsiteX0" fmla="*/ 0 w 242261"/>
                <a:gd name="connsiteY0" fmla="*/ 304346 h 342840"/>
                <a:gd name="connsiteX1" fmla="*/ 193928 w 242261"/>
                <a:gd name="connsiteY1" fmla="*/ 311884 h 342840"/>
                <a:gd name="connsiteX2" fmla="*/ 208930 w 242261"/>
                <a:gd name="connsiteY2" fmla="*/ 4306 h 342840"/>
                <a:gd name="connsiteX3" fmla="*/ 242261 w 242261"/>
                <a:gd name="connsiteY3" fmla="*/ 1081 h 342840"/>
                <a:gd name="connsiteX4" fmla="*/ 208211 w 242261"/>
                <a:gd name="connsiteY4" fmla="*/ 342840 h 342840"/>
                <a:gd name="connsiteX5" fmla="*/ 2378 w 242261"/>
                <a:gd name="connsiteY5" fmla="*/ 329693 h 342840"/>
                <a:gd name="connsiteX6" fmla="*/ 0 w 242261"/>
                <a:gd name="connsiteY6" fmla="*/ 304346 h 342840"/>
                <a:gd name="connsiteX0" fmla="*/ 0 w 242261"/>
                <a:gd name="connsiteY0" fmla="*/ 304346 h 342840"/>
                <a:gd name="connsiteX1" fmla="*/ 193928 w 242261"/>
                <a:gd name="connsiteY1" fmla="*/ 311884 h 342840"/>
                <a:gd name="connsiteX2" fmla="*/ 208930 w 242261"/>
                <a:gd name="connsiteY2" fmla="*/ 4306 h 342840"/>
                <a:gd name="connsiteX3" fmla="*/ 242261 w 242261"/>
                <a:gd name="connsiteY3" fmla="*/ 1081 h 342840"/>
                <a:gd name="connsiteX4" fmla="*/ 208211 w 242261"/>
                <a:gd name="connsiteY4" fmla="*/ 342840 h 342840"/>
                <a:gd name="connsiteX5" fmla="*/ 2378 w 242261"/>
                <a:gd name="connsiteY5" fmla="*/ 329693 h 342840"/>
                <a:gd name="connsiteX6" fmla="*/ 0 w 242261"/>
                <a:gd name="connsiteY6" fmla="*/ 304346 h 342840"/>
                <a:gd name="connsiteX0" fmla="*/ 0 w 242261"/>
                <a:gd name="connsiteY0" fmla="*/ 307185 h 345679"/>
                <a:gd name="connsiteX1" fmla="*/ 193928 w 242261"/>
                <a:gd name="connsiteY1" fmla="*/ 314723 h 345679"/>
                <a:gd name="connsiteX2" fmla="*/ 199408 w 242261"/>
                <a:gd name="connsiteY2" fmla="*/ 0 h 345679"/>
                <a:gd name="connsiteX3" fmla="*/ 242261 w 242261"/>
                <a:gd name="connsiteY3" fmla="*/ 3920 h 345679"/>
                <a:gd name="connsiteX4" fmla="*/ 208211 w 242261"/>
                <a:gd name="connsiteY4" fmla="*/ 345679 h 345679"/>
                <a:gd name="connsiteX5" fmla="*/ 2378 w 242261"/>
                <a:gd name="connsiteY5" fmla="*/ 332532 h 345679"/>
                <a:gd name="connsiteX6" fmla="*/ 0 w 242261"/>
                <a:gd name="connsiteY6" fmla="*/ 307185 h 345679"/>
                <a:gd name="connsiteX0" fmla="*/ 0 w 242261"/>
                <a:gd name="connsiteY0" fmla="*/ 307185 h 345679"/>
                <a:gd name="connsiteX1" fmla="*/ 193928 w 242261"/>
                <a:gd name="connsiteY1" fmla="*/ 314723 h 345679"/>
                <a:gd name="connsiteX2" fmla="*/ 199408 w 242261"/>
                <a:gd name="connsiteY2" fmla="*/ 0 h 345679"/>
                <a:gd name="connsiteX3" fmla="*/ 242261 w 242261"/>
                <a:gd name="connsiteY3" fmla="*/ 3920 h 345679"/>
                <a:gd name="connsiteX4" fmla="*/ 208211 w 242261"/>
                <a:gd name="connsiteY4" fmla="*/ 345679 h 345679"/>
                <a:gd name="connsiteX5" fmla="*/ 2378 w 242261"/>
                <a:gd name="connsiteY5" fmla="*/ 332532 h 345679"/>
                <a:gd name="connsiteX6" fmla="*/ 0 w 242261"/>
                <a:gd name="connsiteY6" fmla="*/ 307185 h 345679"/>
                <a:gd name="connsiteX0" fmla="*/ 0 w 242261"/>
                <a:gd name="connsiteY0" fmla="*/ 307185 h 345679"/>
                <a:gd name="connsiteX1" fmla="*/ 193928 w 242261"/>
                <a:gd name="connsiteY1" fmla="*/ 314723 h 345679"/>
                <a:gd name="connsiteX2" fmla="*/ 206552 w 242261"/>
                <a:gd name="connsiteY2" fmla="*/ 0 h 345679"/>
                <a:gd name="connsiteX3" fmla="*/ 242261 w 242261"/>
                <a:gd name="connsiteY3" fmla="*/ 3920 h 345679"/>
                <a:gd name="connsiteX4" fmla="*/ 208211 w 242261"/>
                <a:gd name="connsiteY4" fmla="*/ 345679 h 345679"/>
                <a:gd name="connsiteX5" fmla="*/ 2378 w 242261"/>
                <a:gd name="connsiteY5" fmla="*/ 332532 h 345679"/>
                <a:gd name="connsiteX6" fmla="*/ 0 w 242261"/>
                <a:gd name="connsiteY6" fmla="*/ 307185 h 345679"/>
                <a:gd name="connsiteX0" fmla="*/ 0 w 242261"/>
                <a:gd name="connsiteY0" fmla="*/ 307185 h 345679"/>
                <a:gd name="connsiteX1" fmla="*/ 193928 w 242261"/>
                <a:gd name="connsiteY1" fmla="*/ 314723 h 345679"/>
                <a:gd name="connsiteX2" fmla="*/ 206552 w 242261"/>
                <a:gd name="connsiteY2" fmla="*/ 0 h 345679"/>
                <a:gd name="connsiteX3" fmla="*/ 242261 w 242261"/>
                <a:gd name="connsiteY3" fmla="*/ 3920 h 345679"/>
                <a:gd name="connsiteX4" fmla="*/ 208211 w 242261"/>
                <a:gd name="connsiteY4" fmla="*/ 345679 h 345679"/>
                <a:gd name="connsiteX5" fmla="*/ 2378 w 242261"/>
                <a:gd name="connsiteY5" fmla="*/ 332532 h 345679"/>
                <a:gd name="connsiteX6" fmla="*/ 0 w 242261"/>
                <a:gd name="connsiteY6" fmla="*/ 307185 h 345679"/>
                <a:gd name="connsiteX0" fmla="*/ 0 w 242261"/>
                <a:gd name="connsiteY0" fmla="*/ 307185 h 345679"/>
                <a:gd name="connsiteX1" fmla="*/ 193928 w 242261"/>
                <a:gd name="connsiteY1" fmla="*/ 314723 h 345679"/>
                <a:gd name="connsiteX2" fmla="*/ 218458 w 242261"/>
                <a:gd name="connsiteY2" fmla="*/ 0 h 345679"/>
                <a:gd name="connsiteX3" fmla="*/ 242261 w 242261"/>
                <a:gd name="connsiteY3" fmla="*/ 3920 h 345679"/>
                <a:gd name="connsiteX4" fmla="*/ 208211 w 242261"/>
                <a:gd name="connsiteY4" fmla="*/ 345679 h 345679"/>
                <a:gd name="connsiteX5" fmla="*/ 2378 w 242261"/>
                <a:gd name="connsiteY5" fmla="*/ 332532 h 345679"/>
                <a:gd name="connsiteX6" fmla="*/ 0 w 242261"/>
                <a:gd name="connsiteY6" fmla="*/ 307185 h 345679"/>
                <a:gd name="connsiteX0" fmla="*/ 0 w 242261"/>
                <a:gd name="connsiteY0" fmla="*/ 307185 h 345679"/>
                <a:gd name="connsiteX1" fmla="*/ 193928 w 242261"/>
                <a:gd name="connsiteY1" fmla="*/ 314723 h 345679"/>
                <a:gd name="connsiteX2" fmla="*/ 206552 w 242261"/>
                <a:gd name="connsiteY2" fmla="*/ 0 h 345679"/>
                <a:gd name="connsiteX3" fmla="*/ 242261 w 242261"/>
                <a:gd name="connsiteY3" fmla="*/ 3920 h 345679"/>
                <a:gd name="connsiteX4" fmla="*/ 208211 w 242261"/>
                <a:gd name="connsiteY4" fmla="*/ 345679 h 345679"/>
                <a:gd name="connsiteX5" fmla="*/ 2378 w 242261"/>
                <a:gd name="connsiteY5" fmla="*/ 332532 h 345679"/>
                <a:gd name="connsiteX6" fmla="*/ 0 w 242261"/>
                <a:gd name="connsiteY6" fmla="*/ 307185 h 345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2261" h="345679">
                  <a:moveTo>
                    <a:pt x="0" y="307185"/>
                  </a:moveTo>
                  <a:cubicBezTo>
                    <a:pt x="66230" y="307317"/>
                    <a:pt x="127698" y="314591"/>
                    <a:pt x="193928" y="314723"/>
                  </a:cubicBezTo>
                  <a:cubicBezTo>
                    <a:pt x="214806" y="210609"/>
                    <a:pt x="207111" y="101732"/>
                    <a:pt x="206552" y="0"/>
                  </a:cubicBezTo>
                  <a:cubicBezTo>
                    <a:pt x="240682" y="5275"/>
                    <a:pt x="210515" y="-1355"/>
                    <a:pt x="242261" y="3920"/>
                  </a:cubicBezTo>
                  <a:cubicBezTo>
                    <a:pt x="239649" y="51959"/>
                    <a:pt x="244167" y="345265"/>
                    <a:pt x="208211" y="345679"/>
                  </a:cubicBezTo>
                  <a:lnTo>
                    <a:pt x="2378" y="332532"/>
                  </a:lnTo>
                  <a:lnTo>
                    <a:pt x="0" y="307185"/>
                  </a:lnTo>
                  <a:close/>
                </a:path>
              </a:pathLst>
            </a:custGeom>
            <a:solidFill>
              <a:srgbClr val="ED7D31"/>
            </a:solidFill>
            <a:ln w="9525">
              <a:solidFill>
                <a:schemeClr val="tx1"/>
              </a:solidFill>
            </a:ln>
            <a:effectLst>
              <a:innerShdw blurRad="152400" dist="50800" dir="762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676"/>
            </a:p>
          </p:txBody>
        </p:sp>
        <p:sp>
          <p:nvSpPr>
            <p:cNvPr id="73" name="文本框 72">
              <a:extLst>
                <a:ext uri="{FF2B5EF4-FFF2-40B4-BE49-F238E27FC236}">
                  <a16:creationId xmlns:a16="http://schemas.microsoft.com/office/drawing/2014/main" id="{C53C8297-7241-456E-A0E4-EBFAA2D5B269}"/>
                </a:ext>
              </a:extLst>
            </p:cNvPr>
            <p:cNvSpPr txBox="1"/>
            <p:nvPr/>
          </p:nvSpPr>
          <p:spPr>
            <a:xfrm>
              <a:off x="2531437" y="3704875"/>
              <a:ext cx="949236" cy="216979"/>
            </a:xfrm>
            <a:prstGeom prst="rect">
              <a:avLst/>
            </a:prstGeom>
            <a:noFill/>
          </p:spPr>
          <p:txBody>
            <a:bodyPr wrap="square" rtlCol="0">
              <a:spAutoFit/>
            </a:bodyPr>
            <a:lstStyle/>
            <a:p>
              <a:r>
                <a:rPr lang="en-GB" sz="591" dirty="0">
                  <a:latin typeface="Arial" panose="020B0604020202020204" pitchFamily="34" charset="0"/>
                  <a:cs typeface="Arial" panose="020B0604020202020204" pitchFamily="34" charset="0"/>
                </a:rPr>
                <a:t>SA+30nt hairpin</a:t>
              </a:r>
            </a:p>
          </p:txBody>
        </p:sp>
        <p:grpSp>
          <p:nvGrpSpPr>
            <p:cNvPr id="74" name="组合 73">
              <a:extLst>
                <a:ext uri="{FF2B5EF4-FFF2-40B4-BE49-F238E27FC236}">
                  <a16:creationId xmlns:a16="http://schemas.microsoft.com/office/drawing/2014/main" id="{92FEA89B-701D-48C4-AD53-E689BE9269FF}"/>
                </a:ext>
              </a:extLst>
            </p:cNvPr>
            <p:cNvGrpSpPr/>
            <p:nvPr/>
          </p:nvGrpSpPr>
          <p:grpSpPr>
            <a:xfrm>
              <a:off x="2386010" y="3444916"/>
              <a:ext cx="1582024" cy="877416"/>
              <a:chOff x="925123" y="4925155"/>
              <a:chExt cx="1582024" cy="877416"/>
            </a:xfrm>
          </p:grpSpPr>
          <p:sp>
            <p:nvSpPr>
              <p:cNvPr id="76" name="矩形 218">
                <a:extLst>
                  <a:ext uri="{FF2B5EF4-FFF2-40B4-BE49-F238E27FC236}">
                    <a16:creationId xmlns:a16="http://schemas.microsoft.com/office/drawing/2014/main" id="{404BEF12-68E2-45BC-9757-7CD2CF1AD499}"/>
                  </a:ext>
                </a:extLst>
              </p:cNvPr>
              <p:cNvSpPr/>
              <p:nvPr/>
            </p:nvSpPr>
            <p:spPr>
              <a:xfrm rot="5340000">
                <a:off x="1841233" y="5221001"/>
                <a:ext cx="357919" cy="122119"/>
              </a:xfrm>
              <a:custGeom>
                <a:avLst/>
                <a:gdLst>
                  <a:gd name="connsiteX0" fmla="*/ 0 w 188520"/>
                  <a:gd name="connsiteY0" fmla="*/ 0 h 49010"/>
                  <a:gd name="connsiteX1" fmla="*/ 188520 w 188520"/>
                  <a:gd name="connsiteY1" fmla="*/ 0 h 49010"/>
                  <a:gd name="connsiteX2" fmla="*/ 188520 w 188520"/>
                  <a:gd name="connsiteY2" fmla="*/ 49010 h 49010"/>
                  <a:gd name="connsiteX3" fmla="*/ 0 w 188520"/>
                  <a:gd name="connsiteY3" fmla="*/ 49010 h 49010"/>
                  <a:gd name="connsiteX4" fmla="*/ 0 w 188520"/>
                  <a:gd name="connsiteY4" fmla="*/ 0 h 49010"/>
                  <a:gd name="connsiteX0" fmla="*/ 172350 w 360870"/>
                  <a:gd name="connsiteY0" fmla="*/ 37354 h 86364"/>
                  <a:gd name="connsiteX1" fmla="*/ 360870 w 360870"/>
                  <a:gd name="connsiteY1" fmla="*/ 37354 h 86364"/>
                  <a:gd name="connsiteX2" fmla="*/ 360870 w 360870"/>
                  <a:gd name="connsiteY2" fmla="*/ 86364 h 86364"/>
                  <a:gd name="connsiteX3" fmla="*/ 0 w 360870"/>
                  <a:gd name="connsiteY3" fmla="*/ 0 h 86364"/>
                  <a:gd name="connsiteX4" fmla="*/ 172350 w 360870"/>
                  <a:gd name="connsiteY4" fmla="*/ 37354 h 86364"/>
                  <a:gd name="connsiteX0" fmla="*/ 172350 w 360870"/>
                  <a:gd name="connsiteY0" fmla="*/ 37354 h 86364"/>
                  <a:gd name="connsiteX1" fmla="*/ 360870 w 360870"/>
                  <a:gd name="connsiteY1" fmla="*/ 37354 h 86364"/>
                  <a:gd name="connsiteX2" fmla="*/ 360870 w 360870"/>
                  <a:gd name="connsiteY2" fmla="*/ 86364 h 86364"/>
                  <a:gd name="connsiteX3" fmla="*/ 167055 w 360870"/>
                  <a:gd name="connsiteY3" fmla="*/ 74812 h 86364"/>
                  <a:gd name="connsiteX4" fmla="*/ 0 w 360870"/>
                  <a:gd name="connsiteY4" fmla="*/ 0 h 86364"/>
                  <a:gd name="connsiteX5" fmla="*/ 172350 w 360870"/>
                  <a:gd name="connsiteY5" fmla="*/ 37354 h 86364"/>
                  <a:gd name="connsiteX0" fmla="*/ 172350 w 360870"/>
                  <a:gd name="connsiteY0" fmla="*/ 37354 h 86364"/>
                  <a:gd name="connsiteX1" fmla="*/ 360870 w 360870"/>
                  <a:gd name="connsiteY1" fmla="*/ 37354 h 86364"/>
                  <a:gd name="connsiteX2" fmla="*/ 360870 w 360870"/>
                  <a:gd name="connsiteY2" fmla="*/ 86364 h 86364"/>
                  <a:gd name="connsiteX3" fmla="*/ 167055 w 360870"/>
                  <a:gd name="connsiteY3" fmla="*/ 74812 h 86364"/>
                  <a:gd name="connsiteX4" fmla="*/ 0 w 360870"/>
                  <a:gd name="connsiteY4" fmla="*/ 0 h 86364"/>
                  <a:gd name="connsiteX5" fmla="*/ 172350 w 360870"/>
                  <a:gd name="connsiteY5" fmla="*/ 37354 h 86364"/>
                  <a:gd name="connsiteX0" fmla="*/ 172350 w 377453"/>
                  <a:gd name="connsiteY0" fmla="*/ 37354 h 91417"/>
                  <a:gd name="connsiteX1" fmla="*/ 360870 w 377453"/>
                  <a:gd name="connsiteY1" fmla="*/ 37354 h 91417"/>
                  <a:gd name="connsiteX2" fmla="*/ 377453 w 377453"/>
                  <a:gd name="connsiteY2" fmla="*/ 91417 h 91417"/>
                  <a:gd name="connsiteX3" fmla="*/ 167055 w 377453"/>
                  <a:gd name="connsiteY3" fmla="*/ 74812 h 91417"/>
                  <a:gd name="connsiteX4" fmla="*/ 0 w 377453"/>
                  <a:gd name="connsiteY4" fmla="*/ 0 h 91417"/>
                  <a:gd name="connsiteX5" fmla="*/ 172350 w 377453"/>
                  <a:gd name="connsiteY5" fmla="*/ 37354 h 91417"/>
                  <a:gd name="connsiteX0" fmla="*/ 172350 w 377453"/>
                  <a:gd name="connsiteY0" fmla="*/ 37354 h 91417"/>
                  <a:gd name="connsiteX1" fmla="*/ 360870 w 377453"/>
                  <a:gd name="connsiteY1" fmla="*/ 37354 h 91417"/>
                  <a:gd name="connsiteX2" fmla="*/ 377453 w 377453"/>
                  <a:gd name="connsiteY2" fmla="*/ 91417 h 91417"/>
                  <a:gd name="connsiteX3" fmla="*/ 167055 w 377453"/>
                  <a:gd name="connsiteY3" fmla="*/ 74812 h 91417"/>
                  <a:gd name="connsiteX4" fmla="*/ 0 w 377453"/>
                  <a:gd name="connsiteY4" fmla="*/ 0 h 91417"/>
                  <a:gd name="connsiteX5" fmla="*/ 172350 w 377453"/>
                  <a:gd name="connsiteY5" fmla="*/ 37354 h 91417"/>
                  <a:gd name="connsiteX0" fmla="*/ 172350 w 377453"/>
                  <a:gd name="connsiteY0" fmla="*/ 37354 h 91417"/>
                  <a:gd name="connsiteX1" fmla="*/ 360870 w 377453"/>
                  <a:gd name="connsiteY1" fmla="*/ 37354 h 91417"/>
                  <a:gd name="connsiteX2" fmla="*/ 377453 w 377453"/>
                  <a:gd name="connsiteY2" fmla="*/ 91417 h 91417"/>
                  <a:gd name="connsiteX3" fmla="*/ 167055 w 377453"/>
                  <a:gd name="connsiteY3" fmla="*/ 74812 h 91417"/>
                  <a:gd name="connsiteX4" fmla="*/ 0 w 377453"/>
                  <a:gd name="connsiteY4" fmla="*/ 0 h 91417"/>
                  <a:gd name="connsiteX5" fmla="*/ 172350 w 377453"/>
                  <a:gd name="connsiteY5" fmla="*/ 37354 h 91417"/>
                  <a:gd name="connsiteX0" fmla="*/ 172350 w 377453"/>
                  <a:gd name="connsiteY0" fmla="*/ 37354 h 91417"/>
                  <a:gd name="connsiteX1" fmla="*/ 360870 w 377453"/>
                  <a:gd name="connsiteY1" fmla="*/ 37354 h 91417"/>
                  <a:gd name="connsiteX2" fmla="*/ 377453 w 377453"/>
                  <a:gd name="connsiteY2" fmla="*/ 91417 h 91417"/>
                  <a:gd name="connsiteX3" fmla="*/ 167055 w 377453"/>
                  <a:gd name="connsiteY3" fmla="*/ 74812 h 91417"/>
                  <a:gd name="connsiteX4" fmla="*/ 0 w 377453"/>
                  <a:gd name="connsiteY4" fmla="*/ 0 h 91417"/>
                  <a:gd name="connsiteX5" fmla="*/ 172350 w 377453"/>
                  <a:gd name="connsiteY5" fmla="*/ 37354 h 91417"/>
                  <a:gd name="connsiteX0" fmla="*/ 172350 w 377453"/>
                  <a:gd name="connsiteY0" fmla="*/ 37354 h 91417"/>
                  <a:gd name="connsiteX1" fmla="*/ 360870 w 377453"/>
                  <a:gd name="connsiteY1" fmla="*/ 37354 h 91417"/>
                  <a:gd name="connsiteX2" fmla="*/ 377453 w 377453"/>
                  <a:gd name="connsiteY2" fmla="*/ 91417 h 91417"/>
                  <a:gd name="connsiteX3" fmla="*/ 167055 w 377453"/>
                  <a:gd name="connsiteY3" fmla="*/ 74812 h 91417"/>
                  <a:gd name="connsiteX4" fmla="*/ 0 w 377453"/>
                  <a:gd name="connsiteY4" fmla="*/ 0 h 91417"/>
                  <a:gd name="connsiteX5" fmla="*/ 172350 w 377453"/>
                  <a:gd name="connsiteY5" fmla="*/ 37354 h 91417"/>
                  <a:gd name="connsiteX0" fmla="*/ 172350 w 377453"/>
                  <a:gd name="connsiteY0" fmla="*/ 37354 h 91417"/>
                  <a:gd name="connsiteX1" fmla="*/ 360870 w 377453"/>
                  <a:gd name="connsiteY1" fmla="*/ 37354 h 91417"/>
                  <a:gd name="connsiteX2" fmla="*/ 377453 w 377453"/>
                  <a:gd name="connsiteY2" fmla="*/ 91417 h 91417"/>
                  <a:gd name="connsiteX3" fmla="*/ 167055 w 377453"/>
                  <a:gd name="connsiteY3" fmla="*/ 74812 h 91417"/>
                  <a:gd name="connsiteX4" fmla="*/ 0 w 377453"/>
                  <a:gd name="connsiteY4" fmla="*/ 0 h 91417"/>
                  <a:gd name="connsiteX5" fmla="*/ 172350 w 377453"/>
                  <a:gd name="connsiteY5" fmla="*/ 37354 h 91417"/>
                  <a:gd name="connsiteX0" fmla="*/ 172350 w 381370"/>
                  <a:gd name="connsiteY0" fmla="*/ 37354 h 91417"/>
                  <a:gd name="connsiteX1" fmla="*/ 379460 w 381370"/>
                  <a:gd name="connsiteY1" fmla="*/ 63877 h 91417"/>
                  <a:gd name="connsiteX2" fmla="*/ 377453 w 381370"/>
                  <a:gd name="connsiteY2" fmla="*/ 91417 h 91417"/>
                  <a:gd name="connsiteX3" fmla="*/ 167055 w 381370"/>
                  <a:gd name="connsiteY3" fmla="*/ 74812 h 91417"/>
                  <a:gd name="connsiteX4" fmla="*/ 0 w 381370"/>
                  <a:gd name="connsiteY4" fmla="*/ 0 h 91417"/>
                  <a:gd name="connsiteX5" fmla="*/ 172350 w 381370"/>
                  <a:gd name="connsiteY5" fmla="*/ 37354 h 91417"/>
                  <a:gd name="connsiteX0" fmla="*/ 172350 w 381370"/>
                  <a:gd name="connsiteY0" fmla="*/ 37354 h 91417"/>
                  <a:gd name="connsiteX1" fmla="*/ 379460 w 381370"/>
                  <a:gd name="connsiteY1" fmla="*/ 63877 h 91417"/>
                  <a:gd name="connsiteX2" fmla="*/ 377453 w 381370"/>
                  <a:gd name="connsiteY2" fmla="*/ 91417 h 91417"/>
                  <a:gd name="connsiteX3" fmla="*/ 167055 w 381370"/>
                  <a:gd name="connsiteY3" fmla="*/ 74812 h 91417"/>
                  <a:gd name="connsiteX4" fmla="*/ 0 w 381370"/>
                  <a:gd name="connsiteY4" fmla="*/ 0 h 91417"/>
                  <a:gd name="connsiteX5" fmla="*/ 172350 w 381370"/>
                  <a:gd name="connsiteY5" fmla="*/ 37354 h 91417"/>
                  <a:gd name="connsiteX0" fmla="*/ 181665 w 381370"/>
                  <a:gd name="connsiteY0" fmla="*/ 49424 h 91417"/>
                  <a:gd name="connsiteX1" fmla="*/ 379460 w 381370"/>
                  <a:gd name="connsiteY1" fmla="*/ 63877 h 91417"/>
                  <a:gd name="connsiteX2" fmla="*/ 377453 w 381370"/>
                  <a:gd name="connsiteY2" fmla="*/ 91417 h 91417"/>
                  <a:gd name="connsiteX3" fmla="*/ 167055 w 381370"/>
                  <a:gd name="connsiteY3" fmla="*/ 74812 h 91417"/>
                  <a:gd name="connsiteX4" fmla="*/ 0 w 381370"/>
                  <a:gd name="connsiteY4" fmla="*/ 0 h 91417"/>
                  <a:gd name="connsiteX5" fmla="*/ 181665 w 381370"/>
                  <a:gd name="connsiteY5" fmla="*/ 49424 h 91417"/>
                  <a:gd name="connsiteX0" fmla="*/ 181665 w 381370"/>
                  <a:gd name="connsiteY0" fmla="*/ 67991 h 109984"/>
                  <a:gd name="connsiteX1" fmla="*/ 379460 w 381370"/>
                  <a:gd name="connsiteY1" fmla="*/ 82444 h 109984"/>
                  <a:gd name="connsiteX2" fmla="*/ 377453 w 381370"/>
                  <a:gd name="connsiteY2" fmla="*/ 109984 h 109984"/>
                  <a:gd name="connsiteX3" fmla="*/ 167055 w 381370"/>
                  <a:gd name="connsiteY3" fmla="*/ 93379 h 109984"/>
                  <a:gd name="connsiteX4" fmla="*/ 0 w 381370"/>
                  <a:gd name="connsiteY4" fmla="*/ 18567 h 109984"/>
                  <a:gd name="connsiteX5" fmla="*/ 181665 w 381370"/>
                  <a:gd name="connsiteY5" fmla="*/ 67991 h 109984"/>
                  <a:gd name="connsiteX0" fmla="*/ 191935 w 391640"/>
                  <a:gd name="connsiteY0" fmla="*/ 85810 h 127803"/>
                  <a:gd name="connsiteX1" fmla="*/ 389730 w 391640"/>
                  <a:gd name="connsiteY1" fmla="*/ 100263 h 127803"/>
                  <a:gd name="connsiteX2" fmla="*/ 387723 w 391640"/>
                  <a:gd name="connsiteY2" fmla="*/ 127803 h 127803"/>
                  <a:gd name="connsiteX3" fmla="*/ 177325 w 391640"/>
                  <a:gd name="connsiteY3" fmla="*/ 111198 h 127803"/>
                  <a:gd name="connsiteX4" fmla="*/ 10270 w 391640"/>
                  <a:gd name="connsiteY4" fmla="*/ 36386 h 127803"/>
                  <a:gd name="connsiteX5" fmla="*/ 31580 w 391640"/>
                  <a:gd name="connsiteY5" fmla="*/ 1482 h 127803"/>
                  <a:gd name="connsiteX6" fmla="*/ 191935 w 391640"/>
                  <a:gd name="connsiteY6" fmla="*/ 85810 h 127803"/>
                  <a:gd name="connsiteX0" fmla="*/ 188447 w 388152"/>
                  <a:gd name="connsiteY0" fmla="*/ 84328 h 126321"/>
                  <a:gd name="connsiteX1" fmla="*/ 386242 w 388152"/>
                  <a:gd name="connsiteY1" fmla="*/ 98781 h 126321"/>
                  <a:gd name="connsiteX2" fmla="*/ 384235 w 388152"/>
                  <a:gd name="connsiteY2" fmla="*/ 126321 h 126321"/>
                  <a:gd name="connsiteX3" fmla="*/ 173837 w 388152"/>
                  <a:gd name="connsiteY3" fmla="*/ 109716 h 126321"/>
                  <a:gd name="connsiteX4" fmla="*/ 6782 w 388152"/>
                  <a:gd name="connsiteY4" fmla="*/ 34904 h 126321"/>
                  <a:gd name="connsiteX5" fmla="*/ 28092 w 388152"/>
                  <a:gd name="connsiteY5" fmla="*/ 0 h 126321"/>
                  <a:gd name="connsiteX6" fmla="*/ 188447 w 388152"/>
                  <a:gd name="connsiteY6" fmla="*/ 84328 h 126321"/>
                  <a:gd name="connsiteX0" fmla="*/ 181665 w 381370"/>
                  <a:gd name="connsiteY0" fmla="*/ 84328 h 126321"/>
                  <a:gd name="connsiteX1" fmla="*/ 379460 w 381370"/>
                  <a:gd name="connsiteY1" fmla="*/ 98781 h 126321"/>
                  <a:gd name="connsiteX2" fmla="*/ 377453 w 381370"/>
                  <a:gd name="connsiteY2" fmla="*/ 126321 h 126321"/>
                  <a:gd name="connsiteX3" fmla="*/ 167055 w 381370"/>
                  <a:gd name="connsiteY3" fmla="*/ 109716 h 126321"/>
                  <a:gd name="connsiteX4" fmla="*/ 0 w 381370"/>
                  <a:gd name="connsiteY4" fmla="*/ 34904 h 126321"/>
                  <a:gd name="connsiteX5" fmla="*/ 21310 w 381370"/>
                  <a:gd name="connsiteY5" fmla="*/ 0 h 126321"/>
                  <a:gd name="connsiteX6" fmla="*/ 181665 w 381370"/>
                  <a:gd name="connsiteY6" fmla="*/ 84328 h 126321"/>
                  <a:gd name="connsiteX0" fmla="*/ 191230 w 390935"/>
                  <a:gd name="connsiteY0" fmla="*/ 84328 h 126321"/>
                  <a:gd name="connsiteX1" fmla="*/ 389025 w 390935"/>
                  <a:gd name="connsiteY1" fmla="*/ 98781 h 126321"/>
                  <a:gd name="connsiteX2" fmla="*/ 387018 w 390935"/>
                  <a:gd name="connsiteY2" fmla="*/ 126321 h 126321"/>
                  <a:gd name="connsiteX3" fmla="*/ 176620 w 390935"/>
                  <a:gd name="connsiteY3" fmla="*/ 109716 h 126321"/>
                  <a:gd name="connsiteX4" fmla="*/ 0 w 390935"/>
                  <a:gd name="connsiteY4" fmla="*/ 37118 h 126321"/>
                  <a:gd name="connsiteX5" fmla="*/ 30875 w 390935"/>
                  <a:gd name="connsiteY5" fmla="*/ 0 h 126321"/>
                  <a:gd name="connsiteX6" fmla="*/ 191230 w 390935"/>
                  <a:gd name="connsiteY6" fmla="*/ 84328 h 126321"/>
                  <a:gd name="connsiteX0" fmla="*/ 191230 w 390935"/>
                  <a:gd name="connsiteY0" fmla="*/ 84380 h 126373"/>
                  <a:gd name="connsiteX1" fmla="*/ 389025 w 390935"/>
                  <a:gd name="connsiteY1" fmla="*/ 98833 h 126373"/>
                  <a:gd name="connsiteX2" fmla="*/ 387018 w 390935"/>
                  <a:gd name="connsiteY2" fmla="*/ 126373 h 126373"/>
                  <a:gd name="connsiteX3" fmla="*/ 176620 w 390935"/>
                  <a:gd name="connsiteY3" fmla="*/ 109768 h 126373"/>
                  <a:gd name="connsiteX4" fmla="*/ 0 w 390935"/>
                  <a:gd name="connsiteY4" fmla="*/ 37170 h 126373"/>
                  <a:gd name="connsiteX5" fmla="*/ 30875 w 390935"/>
                  <a:gd name="connsiteY5" fmla="*/ 52 h 126373"/>
                  <a:gd name="connsiteX6" fmla="*/ 191230 w 390935"/>
                  <a:gd name="connsiteY6" fmla="*/ 84380 h 126373"/>
                  <a:gd name="connsiteX0" fmla="*/ 191230 w 390935"/>
                  <a:gd name="connsiteY0" fmla="*/ 84380 h 126373"/>
                  <a:gd name="connsiteX1" fmla="*/ 389025 w 390935"/>
                  <a:gd name="connsiteY1" fmla="*/ 98833 h 126373"/>
                  <a:gd name="connsiteX2" fmla="*/ 387018 w 390935"/>
                  <a:gd name="connsiteY2" fmla="*/ 126373 h 126373"/>
                  <a:gd name="connsiteX3" fmla="*/ 176620 w 390935"/>
                  <a:gd name="connsiteY3" fmla="*/ 109768 h 126373"/>
                  <a:gd name="connsiteX4" fmla="*/ 0 w 390935"/>
                  <a:gd name="connsiteY4" fmla="*/ 37170 h 126373"/>
                  <a:gd name="connsiteX5" fmla="*/ 30875 w 390935"/>
                  <a:gd name="connsiteY5" fmla="*/ 52 h 126373"/>
                  <a:gd name="connsiteX6" fmla="*/ 191230 w 390935"/>
                  <a:gd name="connsiteY6" fmla="*/ 84380 h 126373"/>
                  <a:gd name="connsiteX0" fmla="*/ 191230 w 390935"/>
                  <a:gd name="connsiteY0" fmla="*/ 84380 h 126373"/>
                  <a:gd name="connsiteX1" fmla="*/ 389025 w 390935"/>
                  <a:gd name="connsiteY1" fmla="*/ 98833 h 126373"/>
                  <a:gd name="connsiteX2" fmla="*/ 387018 w 390935"/>
                  <a:gd name="connsiteY2" fmla="*/ 126373 h 126373"/>
                  <a:gd name="connsiteX3" fmla="*/ 176620 w 390935"/>
                  <a:gd name="connsiteY3" fmla="*/ 109768 h 126373"/>
                  <a:gd name="connsiteX4" fmla="*/ 0 w 390935"/>
                  <a:gd name="connsiteY4" fmla="*/ 37170 h 126373"/>
                  <a:gd name="connsiteX5" fmla="*/ 30875 w 390935"/>
                  <a:gd name="connsiteY5" fmla="*/ 52 h 126373"/>
                  <a:gd name="connsiteX6" fmla="*/ 191230 w 390935"/>
                  <a:gd name="connsiteY6" fmla="*/ 84380 h 126373"/>
                  <a:gd name="connsiteX0" fmla="*/ 191389 w 391094"/>
                  <a:gd name="connsiteY0" fmla="*/ 80163 h 122156"/>
                  <a:gd name="connsiteX1" fmla="*/ 389184 w 391094"/>
                  <a:gd name="connsiteY1" fmla="*/ 94616 h 122156"/>
                  <a:gd name="connsiteX2" fmla="*/ 387177 w 391094"/>
                  <a:gd name="connsiteY2" fmla="*/ 122156 h 122156"/>
                  <a:gd name="connsiteX3" fmla="*/ 176779 w 391094"/>
                  <a:gd name="connsiteY3" fmla="*/ 105551 h 122156"/>
                  <a:gd name="connsiteX4" fmla="*/ 159 w 391094"/>
                  <a:gd name="connsiteY4" fmla="*/ 32953 h 122156"/>
                  <a:gd name="connsiteX5" fmla="*/ 0 w 391094"/>
                  <a:gd name="connsiteY5" fmla="*/ 56 h 122156"/>
                  <a:gd name="connsiteX6" fmla="*/ 191389 w 391094"/>
                  <a:gd name="connsiteY6" fmla="*/ 80163 h 122156"/>
                  <a:gd name="connsiteX0" fmla="*/ 191389 w 391094"/>
                  <a:gd name="connsiteY0" fmla="*/ 80107 h 122100"/>
                  <a:gd name="connsiteX1" fmla="*/ 389184 w 391094"/>
                  <a:gd name="connsiteY1" fmla="*/ 94560 h 122100"/>
                  <a:gd name="connsiteX2" fmla="*/ 387177 w 391094"/>
                  <a:gd name="connsiteY2" fmla="*/ 122100 h 122100"/>
                  <a:gd name="connsiteX3" fmla="*/ 176779 w 391094"/>
                  <a:gd name="connsiteY3" fmla="*/ 105495 h 122100"/>
                  <a:gd name="connsiteX4" fmla="*/ 159 w 391094"/>
                  <a:gd name="connsiteY4" fmla="*/ 32897 h 122100"/>
                  <a:gd name="connsiteX5" fmla="*/ 0 w 391094"/>
                  <a:gd name="connsiteY5" fmla="*/ 0 h 122100"/>
                  <a:gd name="connsiteX6" fmla="*/ 191389 w 391094"/>
                  <a:gd name="connsiteY6" fmla="*/ 80107 h 122100"/>
                  <a:gd name="connsiteX0" fmla="*/ 191389 w 391094"/>
                  <a:gd name="connsiteY0" fmla="*/ 80107 h 122100"/>
                  <a:gd name="connsiteX1" fmla="*/ 389184 w 391094"/>
                  <a:gd name="connsiteY1" fmla="*/ 94560 h 122100"/>
                  <a:gd name="connsiteX2" fmla="*/ 387177 w 391094"/>
                  <a:gd name="connsiteY2" fmla="*/ 122100 h 122100"/>
                  <a:gd name="connsiteX3" fmla="*/ 176779 w 391094"/>
                  <a:gd name="connsiteY3" fmla="*/ 105495 h 122100"/>
                  <a:gd name="connsiteX4" fmla="*/ 159 w 391094"/>
                  <a:gd name="connsiteY4" fmla="*/ 32897 h 122100"/>
                  <a:gd name="connsiteX5" fmla="*/ 0 w 391094"/>
                  <a:gd name="connsiteY5" fmla="*/ 0 h 122100"/>
                  <a:gd name="connsiteX6" fmla="*/ 191389 w 391094"/>
                  <a:gd name="connsiteY6" fmla="*/ 80107 h 122100"/>
                  <a:gd name="connsiteX0" fmla="*/ 191389 w 391094"/>
                  <a:gd name="connsiteY0" fmla="*/ 80107 h 122100"/>
                  <a:gd name="connsiteX1" fmla="*/ 389184 w 391094"/>
                  <a:gd name="connsiteY1" fmla="*/ 94560 h 122100"/>
                  <a:gd name="connsiteX2" fmla="*/ 387177 w 391094"/>
                  <a:gd name="connsiteY2" fmla="*/ 122100 h 122100"/>
                  <a:gd name="connsiteX3" fmla="*/ 176779 w 391094"/>
                  <a:gd name="connsiteY3" fmla="*/ 105495 h 122100"/>
                  <a:gd name="connsiteX4" fmla="*/ 159 w 391094"/>
                  <a:gd name="connsiteY4" fmla="*/ 32897 h 122100"/>
                  <a:gd name="connsiteX5" fmla="*/ 0 w 391094"/>
                  <a:gd name="connsiteY5" fmla="*/ 0 h 122100"/>
                  <a:gd name="connsiteX6" fmla="*/ 191389 w 391094"/>
                  <a:gd name="connsiteY6" fmla="*/ 80107 h 122100"/>
                  <a:gd name="connsiteX0" fmla="*/ 198491 w 398196"/>
                  <a:gd name="connsiteY0" fmla="*/ 82612 h 124605"/>
                  <a:gd name="connsiteX1" fmla="*/ 396286 w 398196"/>
                  <a:gd name="connsiteY1" fmla="*/ 97065 h 124605"/>
                  <a:gd name="connsiteX2" fmla="*/ 394279 w 398196"/>
                  <a:gd name="connsiteY2" fmla="*/ 124605 h 124605"/>
                  <a:gd name="connsiteX3" fmla="*/ 183881 w 398196"/>
                  <a:gd name="connsiteY3" fmla="*/ 108000 h 124605"/>
                  <a:gd name="connsiteX4" fmla="*/ 7261 w 398196"/>
                  <a:gd name="connsiteY4" fmla="*/ 35402 h 124605"/>
                  <a:gd name="connsiteX5" fmla="*/ 0 w 398196"/>
                  <a:gd name="connsiteY5" fmla="*/ 0 h 124605"/>
                  <a:gd name="connsiteX6" fmla="*/ 198491 w 398196"/>
                  <a:gd name="connsiteY6" fmla="*/ 82612 h 124605"/>
                  <a:gd name="connsiteX0" fmla="*/ 198491 w 398196"/>
                  <a:gd name="connsiteY0" fmla="*/ 82612 h 124605"/>
                  <a:gd name="connsiteX1" fmla="*/ 396286 w 398196"/>
                  <a:gd name="connsiteY1" fmla="*/ 97065 h 124605"/>
                  <a:gd name="connsiteX2" fmla="*/ 394279 w 398196"/>
                  <a:gd name="connsiteY2" fmla="*/ 124605 h 124605"/>
                  <a:gd name="connsiteX3" fmla="*/ 183881 w 398196"/>
                  <a:gd name="connsiteY3" fmla="*/ 108000 h 124605"/>
                  <a:gd name="connsiteX4" fmla="*/ 7261 w 398196"/>
                  <a:gd name="connsiteY4" fmla="*/ 35402 h 124605"/>
                  <a:gd name="connsiteX5" fmla="*/ 0 w 398196"/>
                  <a:gd name="connsiteY5" fmla="*/ 0 h 124605"/>
                  <a:gd name="connsiteX6" fmla="*/ 198491 w 398196"/>
                  <a:gd name="connsiteY6" fmla="*/ 82612 h 124605"/>
                  <a:gd name="connsiteX0" fmla="*/ 198491 w 398196"/>
                  <a:gd name="connsiteY0" fmla="*/ 82612 h 124605"/>
                  <a:gd name="connsiteX1" fmla="*/ 396286 w 398196"/>
                  <a:gd name="connsiteY1" fmla="*/ 97065 h 124605"/>
                  <a:gd name="connsiteX2" fmla="*/ 394279 w 398196"/>
                  <a:gd name="connsiteY2" fmla="*/ 124605 h 124605"/>
                  <a:gd name="connsiteX3" fmla="*/ 183881 w 398196"/>
                  <a:gd name="connsiteY3" fmla="*/ 108000 h 124605"/>
                  <a:gd name="connsiteX4" fmla="*/ 7261 w 398196"/>
                  <a:gd name="connsiteY4" fmla="*/ 35402 h 124605"/>
                  <a:gd name="connsiteX5" fmla="*/ 0 w 398196"/>
                  <a:gd name="connsiteY5" fmla="*/ 0 h 124605"/>
                  <a:gd name="connsiteX6" fmla="*/ 198491 w 398196"/>
                  <a:gd name="connsiteY6" fmla="*/ 82612 h 124605"/>
                  <a:gd name="connsiteX0" fmla="*/ 198491 w 398196"/>
                  <a:gd name="connsiteY0" fmla="*/ 82616 h 124609"/>
                  <a:gd name="connsiteX1" fmla="*/ 396286 w 398196"/>
                  <a:gd name="connsiteY1" fmla="*/ 97069 h 124609"/>
                  <a:gd name="connsiteX2" fmla="*/ 394279 w 398196"/>
                  <a:gd name="connsiteY2" fmla="*/ 124609 h 124609"/>
                  <a:gd name="connsiteX3" fmla="*/ 183881 w 398196"/>
                  <a:gd name="connsiteY3" fmla="*/ 108004 h 124609"/>
                  <a:gd name="connsiteX4" fmla="*/ 7261 w 398196"/>
                  <a:gd name="connsiteY4" fmla="*/ 35406 h 124609"/>
                  <a:gd name="connsiteX5" fmla="*/ 0 w 398196"/>
                  <a:gd name="connsiteY5" fmla="*/ 4 h 124609"/>
                  <a:gd name="connsiteX6" fmla="*/ 198491 w 398196"/>
                  <a:gd name="connsiteY6" fmla="*/ 82616 h 124609"/>
                  <a:gd name="connsiteX0" fmla="*/ 198491 w 398196"/>
                  <a:gd name="connsiteY0" fmla="*/ 82612 h 124605"/>
                  <a:gd name="connsiteX1" fmla="*/ 396286 w 398196"/>
                  <a:gd name="connsiteY1" fmla="*/ 97065 h 124605"/>
                  <a:gd name="connsiteX2" fmla="*/ 394279 w 398196"/>
                  <a:gd name="connsiteY2" fmla="*/ 124605 h 124605"/>
                  <a:gd name="connsiteX3" fmla="*/ 183881 w 398196"/>
                  <a:gd name="connsiteY3" fmla="*/ 108000 h 124605"/>
                  <a:gd name="connsiteX4" fmla="*/ 7261 w 398196"/>
                  <a:gd name="connsiteY4" fmla="*/ 35402 h 124605"/>
                  <a:gd name="connsiteX5" fmla="*/ 0 w 398196"/>
                  <a:gd name="connsiteY5" fmla="*/ 0 h 124605"/>
                  <a:gd name="connsiteX6" fmla="*/ 198491 w 398196"/>
                  <a:gd name="connsiteY6" fmla="*/ 82612 h 124605"/>
                  <a:gd name="connsiteX0" fmla="*/ 191389 w 391094"/>
                  <a:gd name="connsiteY0" fmla="*/ 80107 h 122100"/>
                  <a:gd name="connsiteX1" fmla="*/ 389184 w 391094"/>
                  <a:gd name="connsiteY1" fmla="*/ 94560 h 122100"/>
                  <a:gd name="connsiteX2" fmla="*/ 387177 w 391094"/>
                  <a:gd name="connsiteY2" fmla="*/ 122100 h 122100"/>
                  <a:gd name="connsiteX3" fmla="*/ 176779 w 391094"/>
                  <a:gd name="connsiteY3" fmla="*/ 105495 h 122100"/>
                  <a:gd name="connsiteX4" fmla="*/ 159 w 391094"/>
                  <a:gd name="connsiteY4" fmla="*/ 32897 h 122100"/>
                  <a:gd name="connsiteX5" fmla="*/ 0 w 391094"/>
                  <a:gd name="connsiteY5" fmla="*/ 0 h 122100"/>
                  <a:gd name="connsiteX6" fmla="*/ 191389 w 391094"/>
                  <a:gd name="connsiteY6" fmla="*/ 80107 h 122100"/>
                  <a:gd name="connsiteX0" fmla="*/ 191230 w 390935"/>
                  <a:gd name="connsiteY0" fmla="*/ 79900 h 121893"/>
                  <a:gd name="connsiteX1" fmla="*/ 389025 w 390935"/>
                  <a:gd name="connsiteY1" fmla="*/ 94353 h 121893"/>
                  <a:gd name="connsiteX2" fmla="*/ 387018 w 390935"/>
                  <a:gd name="connsiteY2" fmla="*/ 121893 h 121893"/>
                  <a:gd name="connsiteX3" fmla="*/ 176620 w 390935"/>
                  <a:gd name="connsiteY3" fmla="*/ 105288 h 121893"/>
                  <a:gd name="connsiteX4" fmla="*/ 0 w 390935"/>
                  <a:gd name="connsiteY4" fmla="*/ 32690 h 121893"/>
                  <a:gd name="connsiteX5" fmla="*/ 11746 w 390935"/>
                  <a:gd name="connsiteY5" fmla="*/ 0 h 121893"/>
                  <a:gd name="connsiteX6" fmla="*/ 191230 w 390935"/>
                  <a:gd name="connsiteY6" fmla="*/ 79900 h 121893"/>
                  <a:gd name="connsiteX0" fmla="*/ 191230 w 390935"/>
                  <a:gd name="connsiteY0" fmla="*/ 96275 h 138268"/>
                  <a:gd name="connsiteX1" fmla="*/ 389025 w 390935"/>
                  <a:gd name="connsiteY1" fmla="*/ 110728 h 138268"/>
                  <a:gd name="connsiteX2" fmla="*/ 387018 w 390935"/>
                  <a:gd name="connsiteY2" fmla="*/ 138268 h 138268"/>
                  <a:gd name="connsiteX3" fmla="*/ 176620 w 390935"/>
                  <a:gd name="connsiteY3" fmla="*/ 121663 h 138268"/>
                  <a:gd name="connsiteX4" fmla="*/ 0 w 390935"/>
                  <a:gd name="connsiteY4" fmla="*/ 49065 h 138268"/>
                  <a:gd name="connsiteX5" fmla="*/ 28704 w 390935"/>
                  <a:gd name="connsiteY5" fmla="*/ 0 h 138268"/>
                  <a:gd name="connsiteX6" fmla="*/ 191230 w 390935"/>
                  <a:gd name="connsiteY6" fmla="*/ 96275 h 138268"/>
                  <a:gd name="connsiteX0" fmla="*/ 183797 w 383502"/>
                  <a:gd name="connsiteY0" fmla="*/ 96275 h 138268"/>
                  <a:gd name="connsiteX1" fmla="*/ 381592 w 383502"/>
                  <a:gd name="connsiteY1" fmla="*/ 110728 h 138268"/>
                  <a:gd name="connsiteX2" fmla="*/ 379585 w 383502"/>
                  <a:gd name="connsiteY2" fmla="*/ 138268 h 138268"/>
                  <a:gd name="connsiteX3" fmla="*/ 169187 w 383502"/>
                  <a:gd name="connsiteY3" fmla="*/ 121663 h 138268"/>
                  <a:gd name="connsiteX4" fmla="*/ 0 w 383502"/>
                  <a:gd name="connsiteY4" fmla="*/ 32523 h 138268"/>
                  <a:gd name="connsiteX5" fmla="*/ 21271 w 383502"/>
                  <a:gd name="connsiteY5" fmla="*/ 0 h 138268"/>
                  <a:gd name="connsiteX6" fmla="*/ 183797 w 383502"/>
                  <a:gd name="connsiteY6" fmla="*/ 96275 h 138268"/>
                  <a:gd name="connsiteX0" fmla="*/ 183797 w 383502"/>
                  <a:gd name="connsiteY0" fmla="*/ 96275 h 138268"/>
                  <a:gd name="connsiteX1" fmla="*/ 381592 w 383502"/>
                  <a:gd name="connsiteY1" fmla="*/ 110728 h 138268"/>
                  <a:gd name="connsiteX2" fmla="*/ 379585 w 383502"/>
                  <a:gd name="connsiteY2" fmla="*/ 138268 h 138268"/>
                  <a:gd name="connsiteX3" fmla="*/ 169187 w 383502"/>
                  <a:gd name="connsiteY3" fmla="*/ 121663 h 138268"/>
                  <a:gd name="connsiteX4" fmla="*/ 0 w 383502"/>
                  <a:gd name="connsiteY4" fmla="*/ 32523 h 138268"/>
                  <a:gd name="connsiteX5" fmla="*/ 21271 w 383502"/>
                  <a:gd name="connsiteY5" fmla="*/ 0 h 138268"/>
                  <a:gd name="connsiteX6" fmla="*/ 183797 w 383502"/>
                  <a:gd name="connsiteY6" fmla="*/ 96275 h 138268"/>
                  <a:gd name="connsiteX0" fmla="*/ 183797 w 383502"/>
                  <a:gd name="connsiteY0" fmla="*/ 96275 h 138268"/>
                  <a:gd name="connsiteX1" fmla="*/ 381592 w 383502"/>
                  <a:gd name="connsiteY1" fmla="*/ 110728 h 138268"/>
                  <a:gd name="connsiteX2" fmla="*/ 379585 w 383502"/>
                  <a:gd name="connsiteY2" fmla="*/ 138268 h 138268"/>
                  <a:gd name="connsiteX3" fmla="*/ 169187 w 383502"/>
                  <a:gd name="connsiteY3" fmla="*/ 121663 h 138268"/>
                  <a:gd name="connsiteX4" fmla="*/ 0 w 383502"/>
                  <a:gd name="connsiteY4" fmla="*/ 32523 h 138268"/>
                  <a:gd name="connsiteX5" fmla="*/ 21271 w 383502"/>
                  <a:gd name="connsiteY5" fmla="*/ 0 h 138268"/>
                  <a:gd name="connsiteX6" fmla="*/ 183797 w 383502"/>
                  <a:gd name="connsiteY6" fmla="*/ 96275 h 138268"/>
                  <a:gd name="connsiteX0" fmla="*/ 183797 w 383502"/>
                  <a:gd name="connsiteY0" fmla="*/ 96275 h 138268"/>
                  <a:gd name="connsiteX1" fmla="*/ 381592 w 383502"/>
                  <a:gd name="connsiteY1" fmla="*/ 110728 h 138268"/>
                  <a:gd name="connsiteX2" fmla="*/ 379585 w 383502"/>
                  <a:gd name="connsiteY2" fmla="*/ 138268 h 138268"/>
                  <a:gd name="connsiteX3" fmla="*/ 169187 w 383502"/>
                  <a:gd name="connsiteY3" fmla="*/ 121663 h 138268"/>
                  <a:gd name="connsiteX4" fmla="*/ 0 w 383502"/>
                  <a:gd name="connsiteY4" fmla="*/ 32523 h 138268"/>
                  <a:gd name="connsiteX5" fmla="*/ 21271 w 383502"/>
                  <a:gd name="connsiteY5" fmla="*/ 0 h 138268"/>
                  <a:gd name="connsiteX6" fmla="*/ 183797 w 383502"/>
                  <a:gd name="connsiteY6" fmla="*/ 96275 h 138268"/>
                  <a:gd name="connsiteX0" fmla="*/ 183797 w 383502"/>
                  <a:gd name="connsiteY0" fmla="*/ 89257 h 131250"/>
                  <a:gd name="connsiteX1" fmla="*/ 381592 w 383502"/>
                  <a:gd name="connsiteY1" fmla="*/ 103710 h 131250"/>
                  <a:gd name="connsiteX2" fmla="*/ 379585 w 383502"/>
                  <a:gd name="connsiteY2" fmla="*/ 131250 h 131250"/>
                  <a:gd name="connsiteX3" fmla="*/ 169187 w 383502"/>
                  <a:gd name="connsiteY3" fmla="*/ 114645 h 131250"/>
                  <a:gd name="connsiteX4" fmla="*/ 0 w 383502"/>
                  <a:gd name="connsiteY4" fmla="*/ 25505 h 131250"/>
                  <a:gd name="connsiteX5" fmla="*/ 14004 w 383502"/>
                  <a:gd name="connsiteY5" fmla="*/ 0 h 131250"/>
                  <a:gd name="connsiteX6" fmla="*/ 183797 w 383502"/>
                  <a:gd name="connsiteY6" fmla="*/ 89257 h 131250"/>
                  <a:gd name="connsiteX0" fmla="*/ 183673 w 383378"/>
                  <a:gd name="connsiteY0" fmla="*/ 89257 h 131250"/>
                  <a:gd name="connsiteX1" fmla="*/ 381468 w 383378"/>
                  <a:gd name="connsiteY1" fmla="*/ 103710 h 131250"/>
                  <a:gd name="connsiteX2" fmla="*/ 379461 w 383378"/>
                  <a:gd name="connsiteY2" fmla="*/ 131250 h 131250"/>
                  <a:gd name="connsiteX3" fmla="*/ 169063 w 383378"/>
                  <a:gd name="connsiteY3" fmla="*/ 114645 h 131250"/>
                  <a:gd name="connsiteX4" fmla="*/ 0 w 383378"/>
                  <a:gd name="connsiteY4" fmla="*/ 18362 h 131250"/>
                  <a:gd name="connsiteX5" fmla="*/ 13880 w 383378"/>
                  <a:gd name="connsiteY5" fmla="*/ 0 h 131250"/>
                  <a:gd name="connsiteX6" fmla="*/ 183673 w 383378"/>
                  <a:gd name="connsiteY6" fmla="*/ 89257 h 131250"/>
                  <a:gd name="connsiteX0" fmla="*/ 183673 w 383378"/>
                  <a:gd name="connsiteY0" fmla="*/ 89257 h 131250"/>
                  <a:gd name="connsiteX1" fmla="*/ 381468 w 383378"/>
                  <a:gd name="connsiteY1" fmla="*/ 103710 h 131250"/>
                  <a:gd name="connsiteX2" fmla="*/ 379461 w 383378"/>
                  <a:gd name="connsiteY2" fmla="*/ 131250 h 131250"/>
                  <a:gd name="connsiteX3" fmla="*/ 169063 w 383378"/>
                  <a:gd name="connsiteY3" fmla="*/ 114645 h 131250"/>
                  <a:gd name="connsiteX4" fmla="*/ 0 w 383378"/>
                  <a:gd name="connsiteY4" fmla="*/ 18362 h 131250"/>
                  <a:gd name="connsiteX5" fmla="*/ 13880 w 383378"/>
                  <a:gd name="connsiteY5" fmla="*/ 0 h 131250"/>
                  <a:gd name="connsiteX6" fmla="*/ 183673 w 383378"/>
                  <a:gd name="connsiteY6" fmla="*/ 89257 h 131250"/>
                  <a:gd name="connsiteX0" fmla="*/ 13880 w 383378"/>
                  <a:gd name="connsiteY0" fmla="*/ 0 h 131250"/>
                  <a:gd name="connsiteX1" fmla="*/ 381468 w 383378"/>
                  <a:gd name="connsiteY1" fmla="*/ 103710 h 131250"/>
                  <a:gd name="connsiteX2" fmla="*/ 379461 w 383378"/>
                  <a:gd name="connsiteY2" fmla="*/ 131250 h 131250"/>
                  <a:gd name="connsiteX3" fmla="*/ 169063 w 383378"/>
                  <a:gd name="connsiteY3" fmla="*/ 114645 h 131250"/>
                  <a:gd name="connsiteX4" fmla="*/ 0 w 383378"/>
                  <a:gd name="connsiteY4" fmla="*/ 18362 h 131250"/>
                  <a:gd name="connsiteX5" fmla="*/ 13880 w 383378"/>
                  <a:gd name="connsiteY5" fmla="*/ 0 h 131250"/>
                  <a:gd name="connsiteX0" fmla="*/ 13880 w 383378"/>
                  <a:gd name="connsiteY0" fmla="*/ 0 h 131250"/>
                  <a:gd name="connsiteX1" fmla="*/ 381468 w 383378"/>
                  <a:gd name="connsiteY1" fmla="*/ 103710 h 131250"/>
                  <a:gd name="connsiteX2" fmla="*/ 379461 w 383378"/>
                  <a:gd name="connsiteY2" fmla="*/ 131250 h 131250"/>
                  <a:gd name="connsiteX3" fmla="*/ 0 w 383378"/>
                  <a:gd name="connsiteY3" fmla="*/ 18362 h 131250"/>
                  <a:gd name="connsiteX4" fmla="*/ 13880 w 383378"/>
                  <a:gd name="connsiteY4" fmla="*/ 0 h 131250"/>
                  <a:gd name="connsiteX0" fmla="*/ 0 w 369498"/>
                  <a:gd name="connsiteY0" fmla="*/ 0 h 168211"/>
                  <a:gd name="connsiteX1" fmla="*/ 367588 w 369498"/>
                  <a:gd name="connsiteY1" fmla="*/ 103710 h 168211"/>
                  <a:gd name="connsiteX2" fmla="*/ 365581 w 369498"/>
                  <a:gd name="connsiteY2" fmla="*/ 131250 h 168211"/>
                  <a:gd name="connsiteX3" fmla="*/ 136003 w 369498"/>
                  <a:gd name="connsiteY3" fmla="*/ 163875 h 168211"/>
                  <a:gd name="connsiteX4" fmla="*/ 0 w 369498"/>
                  <a:gd name="connsiteY4" fmla="*/ 0 h 168211"/>
                  <a:gd name="connsiteX0" fmla="*/ 0 w 453193"/>
                  <a:gd name="connsiteY0" fmla="*/ 0 h 205815"/>
                  <a:gd name="connsiteX1" fmla="*/ 367588 w 453193"/>
                  <a:gd name="connsiteY1" fmla="*/ 103710 h 205815"/>
                  <a:gd name="connsiteX2" fmla="*/ 453193 w 453193"/>
                  <a:gd name="connsiteY2" fmla="*/ 205815 h 205815"/>
                  <a:gd name="connsiteX3" fmla="*/ 136003 w 453193"/>
                  <a:gd name="connsiteY3" fmla="*/ 163875 h 205815"/>
                  <a:gd name="connsiteX4" fmla="*/ 0 w 453193"/>
                  <a:gd name="connsiteY4" fmla="*/ 0 h 205815"/>
                  <a:gd name="connsiteX0" fmla="*/ 0 w 478200"/>
                  <a:gd name="connsiteY0" fmla="*/ 0 h 205815"/>
                  <a:gd name="connsiteX1" fmla="*/ 477533 w 478200"/>
                  <a:gd name="connsiteY1" fmla="*/ 172314 h 205815"/>
                  <a:gd name="connsiteX2" fmla="*/ 453193 w 478200"/>
                  <a:gd name="connsiteY2" fmla="*/ 205815 h 205815"/>
                  <a:gd name="connsiteX3" fmla="*/ 136003 w 478200"/>
                  <a:gd name="connsiteY3" fmla="*/ 163875 h 205815"/>
                  <a:gd name="connsiteX4" fmla="*/ 0 w 478200"/>
                  <a:gd name="connsiteY4" fmla="*/ 0 h 205815"/>
                  <a:gd name="connsiteX0" fmla="*/ 0 w 369253"/>
                  <a:gd name="connsiteY0" fmla="*/ 0 h 80070"/>
                  <a:gd name="connsiteX1" fmla="*/ 368586 w 369253"/>
                  <a:gd name="connsiteY1" fmla="*/ 46569 h 80070"/>
                  <a:gd name="connsiteX2" fmla="*/ 344246 w 369253"/>
                  <a:gd name="connsiteY2" fmla="*/ 80070 h 80070"/>
                  <a:gd name="connsiteX3" fmla="*/ 27056 w 369253"/>
                  <a:gd name="connsiteY3" fmla="*/ 38130 h 80070"/>
                  <a:gd name="connsiteX4" fmla="*/ 0 w 369253"/>
                  <a:gd name="connsiteY4" fmla="*/ 0 h 80070"/>
                  <a:gd name="connsiteX0" fmla="*/ 0 w 369253"/>
                  <a:gd name="connsiteY0" fmla="*/ 56920 h 136990"/>
                  <a:gd name="connsiteX1" fmla="*/ 368586 w 369253"/>
                  <a:gd name="connsiteY1" fmla="*/ 103489 h 136990"/>
                  <a:gd name="connsiteX2" fmla="*/ 344246 w 369253"/>
                  <a:gd name="connsiteY2" fmla="*/ 136990 h 136990"/>
                  <a:gd name="connsiteX3" fmla="*/ 27056 w 369253"/>
                  <a:gd name="connsiteY3" fmla="*/ 95050 h 136990"/>
                  <a:gd name="connsiteX4" fmla="*/ 0 w 369253"/>
                  <a:gd name="connsiteY4" fmla="*/ 56920 h 136990"/>
                  <a:gd name="connsiteX0" fmla="*/ 0 w 369253"/>
                  <a:gd name="connsiteY0" fmla="*/ 56920 h 136990"/>
                  <a:gd name="connsiteX1" fmla="*/ 368586 w 369253"/>
                  <a:gd name="connsiteY1" fmla="*/ 103489 h 136990"/>
                  <a:gd name="connsiteX2" fmla="*/ 344246 w 369253"/>
                  <a:gd name="connsiteY2" fmla="*/ 136990 h 136990"/>
                  <a:gd name="connsiteX3" fmla="*/ 27056 w 369253"/>
                  <a:gd name="connsiteY3" fmla="*/ 95050 h 136990"/>
                  <a:gd name="connsiteX4" fmla="*/ 0 w 369253"/>
                  <a:gd name="connsiteY4" fmla="*/ 56920 h 136990"/>
                  <a:gd name="connsiteX0" fmla="*/ 0 w 369253"/>
                  <a:gd name="connsiteY0" fmla="*/ 56920 h 136990"/>
                  <a:gd name="connsiteX1" fmla="*/ 368586 w 369253"/>
                  <a:gd name="connsiteY1" fmla="*/ 103489 h 136990"/>
                  <a:gd name="connsiteX2" fmla="*/ 344246 w 369253"/>
                  <a:gd name="connsiteY2" fmla="*/ 136990 h 136990"/>
                  <a:gd name="connsiteX3" fmla="*/ 27056 w 369253"/>
                  <a:gd name="connsiteY3" fmla="*/ 95050 h 136990"/>
                  <a:gd name="connsiteX4" fmla="*/ 0 w 369253"/>
                  <a:gd name="connsiteY4" fmla="*/ 56920 h 136990"/>
                  <a:gd name="connsiteX0" fmla="*/ 0 w 369253"/>
                  <a:gd name="connsiteY0" fmla="*/ 56920 h 136990"/>
                  <a:gd name="connsiteX1" fmla="*/ 368586 w 369253"/>
                  <a:gd name="connsiteY1" fmla="*/ 103489 h 136990"/>
                  <a:gd name="connsiteX2" fmla="*/ 344246 w 369253"/>
                  <a:gd name="connsiteY2" fmla="*/ 136990 h 136990"/>
                  <a:gd name="connsiteX3" fmla="*/ 27056 w 369253"/>
                  <a:gd name="connsiteY3" fmla="*/ 95050 h 136990"/>
                  <a:gd name="connsiteX4" fmla="*/ 0 w 369253"/>
                  <a:gd name="connsiteY4" fmla="*/ 56920 h 136990"/>
                  <a:gd name="connsiteX0" fmla="*/ 0 w 369253"/>
                  <a:gd name="connsiteY0" fmla="*/ 56920 h 136990"/>
                  <a:gd name="connsiteX1" fmla="*/ 368586 w 369253"/>
                  <a:gd name="connsiteY1" fmla="*/ 103489 h 136990"/>
                  <a:gd name="connsiteX2" fmla="*/ 344246 w 369253"/>
                  <a:gd name="connsiteY2" fmla="*/ 136990 h 136990"/>
                  <a:gd name="connsiteX3" fmla="*/ 27056 w 369253"/>
                  <a:gd name="connsiteY3" fmla="*/ 95050 h 136990"/>
                  <a:gd name="connsiteX4" fmla="*/ 0 w 369253"/>
                  <a:gd name="connsiteY4" fmla="*/ 56920 h 136990"/>
                  <a:gd name="connsiteX0" fmla="*/ 0 w 378776"/>
                  <a:gd name="connsiteY0" fmla="*/ 56886 h 137122"/>
                  <a:gd name="connsiteX1" fmla="*/ 378109 w 378776"/>
                  <a:gd name="connsiteY1" fmla="*/ 103621 h 137122"/>
                  <a:gd name="connsiteX2" fmla="*/ 353769 w 378776"/>
                  <a:gd name="connsiteY2" fmla="*/ 137122 h 137122"/>
                  <a:gd name="connsiteX3" fmla="*/ 36579 w 378776"/>
                  <a:gd name="connsiteY3" fmla="*/ 95182 h 137122"/>
                  <a:gd name="connsiteX4" fmla="*/ 0 w 378776"/>
                  <a:gd name="connsiteY4" fmla="*/ 56886 h 137122"/>
                  <a:gd name="connsiteX0" fmla="*/ 0 w 378954"/>
                  <a:gd name="connsiteY0" fmla="*/ 56886 h 132485"/>
                  <a:gd name="connsiteX1" fmla="*/ 378109 w 378954"/>
                  <a:gd name="connsiteY1" fmla="*/ 103621 h 132485"/>
                  <a:gd name="connsiteX2" fmla="*/ 360995 w 378954"/>
                  <a:gd name="connsiteY2" fmla="*/ 132485 h 132485"/>
                  <a:gd name="connsiteX3" fmla="*/ 36579 w 378954"/>
                  <a:gd name="connsiteY3" fmla="*/ 95182 h 132485"/>
                  <a:gd name="connsiteX4" fmla="*/ 0 w 378954"/>
                  <a:gd name="connsiteY4" fmla="*/ 56886 h 132485"/>
                  <a:gd name="connsiteX0" fmla="*/ 0 w 378954"/>
                  <a:gd name="connsiteY0" fmla="*/ 56886 h 132485"/>
                  <a:gd name="connsiteX1" fmla="*/ 378109 w 378954"/>
                  <a:gd name="connsiteY1" fmla="*/ 103621 h 132485"/>
                  <a:gd name="connsiteX2" fmla="*/ 360995 w 378954"/>
                  <a:gd name="connsiteY2" fmla="*/ 132485 h 132485"/>
                  <a:gd name="connsiteX3" fmla="*/ 36579 w 378954"/>
                  <a:gd name="connsiteY3" fmla="*/ 95182 h 132485"/>
                  <a:gd name="connsiteX4" fmla="*/ 0 w 378954"/>
                  <a:gd name="connsiteY4" fmla="*/ 56886 h 132485"/>
                  <a:gd name="connsiteX0" fmla="*/ 0 w 378954"/>
                  <a:gd name="connsiteY0" fmla="*/ 59080 h 134679"/>
                  <a:gd name="connsiteX1" fmla="*/ 378109 w 378954"/>
                  <a:gd name="connsiteY1" fmla="*/ 105815 h 134679"/>
                  <a:gd name="connsiteX2" fmla="*/ 360995 w 378954"/>
                  <a:gd name="connsiteY2" fmla="*/ 134679 h 134679"/>
                  <a:gd name="connsiteX3" fmla="*/ 36579 w 378954"/>
                  <a:gd name="connsiteY3" fmla="*/ 97376 h 134679"/>
                  <a:gd name="connsiteX4" fmla="*/ 0 w 378954"/>
                  <a:gd name="connsiteY4" fmla="*/ 59080 h 134679"/>
                  <a:gd name="connsiteX0" fmla="*/ 0 w 362579"/>
                  <a:gd name="connsiteY0" fmla="*/ 63073 h 121715"/>
                  <a:gd name="connsiteX1" fmla="*/ 361734 w 362579"/>
                  <a:gd name="connsiteY1" fmla="*/ 92851 h 121715"/>
                  <a:gd name="connsiteX2" fmla="*/ 344620 w 362579"/>
                  <a:gd name="connsiteY2" fmla="*/ 121715 h 121715"/>
                  <a:gd name="connsiteX3" fmla="*/ 20204 w 362579"/>
                  <a:gd name="connsiteY3" fmla="*/ 84412 h 121715"/>
                  <a:gd name="connsiteX4" fmla="*/ 0 w 362579"/>
                  <a:gd name="connsiteY4" fmla="*/ 63073 h 121715"/>
                  <a:gd name="connsiteX0" fmla="*/ 0 w 362579"/>
                  <a:gd name="connsiteY0" fmla="*/ 64629 h 123271"/>
                  <a:gd name="connsiteX1" fmla="*/ 361734 w 362579"/>
                  <a:gd name="connsiteY1" fmla="*/ 94407 h 123271"/>
                  <a:gd name="connsiteX2" fmla="*/ 344620 w 362579"/>
                  <a:gd name="connsiteY2" fmla="*/ 123271 h 123271"/>
                  <a:gd name="connsiteX3" fmla="*/ 20204 w 362579"/>
                  <a:gd name="connsiteY3" fmla="*/ 85968 h 123271"/>
                  <a:gd name="connsiteX4" fmla="*/ 0 w 362579"/>
                  <a:gd name="connsiteY4" fmla="*/ 64629 h 123271"/>
                  <a:gd name="connsiteX0" fmla="*/ 0 w 362579"/>
                  <a:gd name="connsiteY0" fmla="*/ 64629 h 123271"/>
                  <a:gd name="connsiteX1" fmla="*/ 361734 w 362579"/>
                  <a:gd name="connsiteY1" fmla="*/ 94407 h 123271"/>
                  <a:gd name="connsiteX2" fmla="*/ 344620 w 362579"/>
                  <a:gd name="connsiteY2" fmla="*/ 123271 h 123271"/>
                  <a:gd name="connsiteX3" fmla="*/ 20204 w 362579"/>
                  <a:gd name="connsiteY3" fmla="*/ 85968 h 123271"/>
                  <a:gd name="connsiteX4" fmla="*/ 0 w 362579"/>
                  <a:gd name="connsiteY4" fmla="*/ 64629 h 123271"/>
                  <a:gd name="connsiteX0" fmla="*/ 0 w 362579"/>
                  <a:gd name="connsiteY0" fmla="*/ 64629 h 123271"/>
                  <a:gd name="connsiteX1" fmla="*/ 361734 w 362579"/>
                  <a:gd name="connsiteY1" fmla="*/ 94407 h 123271"/>
                  <a:gd name="connsiteX2" fmla="*/ 344620 w 362579"/>
                  <a:gd name="connsiteY2" fmla="*/ 123271 h 123271"/>
                  <a:gd name="connsiteX3" fmla="*/ 20204 w 362579"/>
                  <a:gd name="connsiteY3" fmla="*/ 85968 h 123271"/>
                  <a:gd name="connsiteX4" fmla="*/ 0 w 362579"/>
                  <a:gd name="connsiteY4" fmla="*/ 64629 h 123271"/>
                  <a:gd name="connsiteX0" fmla="*/ 0 w 357919"/>
                  <a:gd name="connsiteY0" fmla="*/ 63477 h 122119"/>
                  <a:gd name="connsiteX1" fmla="*/ 356890 w 357919"/>
                  <a:gd name="connsiteY1" fmla="*/ 97933 h 122119"/>
                  <a:gd name="connsiteX2" fmla="*/ 344620 w 357919"/>
                  <a:gd name="connsiteY2" fmla="*/ 122119 h 122119"/>
                  <a:gd name="connsiteX3" fmla="*/ 20204 w 357919"/>
                  <a:gd name="connsiteY3" fmla="*/ 84816 h 122119"/>
                  <a:gd name="connsiteX4" fmla="*/ 0 w 357919"/>
                  <a:gd name="connsiteY4" fmla="*/ 63477 h 1221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919" h="122119">
                    <a:moveTo>
                      <a:pt x="0" y="63477"/>
                    </a:moveTo>
                    <a:cubicBezTo>
                      <a:pt x="119562" y="-82478"/>
                      <a:pt x="308072" y="64361"/>
                      <a:pt x="356890" y="97933"/>
                    </a:cubicBezTo>
                    <a:cubicBezTo>
                      <a:pt x="362418" y="115954"/>
                      <a:pt x="343854" y="104181"/>
                      <a:pt x="344620" y="122119"/>
                    </a:cubicBezTo>
                    <a:cubicBezTo>
                      <a:pt x="274145" y="48233"/>
                      <a:pt x="82165" y="-43333"/>
                      <a:pt x="20204" y="84816"/>
                    </a:cubicBezTo>
                    <a:lnTo>
                      <a:pt x="0" y="63477"/>
                    </a:lnTo>
                    <a:close/>
                  </a:path>
                </a:pathLst>
              </a:cu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676"/>
              </a:p>
            </p:txBody>
          </p:sp>
          <p:sp>
            <p:nvSpPr>
              <p:cNvPr id="77" name="任意多边形: 形状 76">
                <a:extLst>
                  <a:ext uri="{FF2B5EF4-FFF2-40B4-BE49-F238E27FC236}">
                    <a16:creationId xmlns:a16="http://schemas.microsoft.com/office/drawing/2014/main" id="{21903A3F-1137-4BD6-B789-162186351C12}"/>
                  </a:ext>
                </a:extLst>
              </p:cNvPr>
              <p:cNvSpPr/>
              <p:nvPr/>
            </p:nvSpPr>
            <p:spPr>
              <a:xfrm>
                <a:off x="925123" y="5127629"/>
                <a:ext cx="1582024" cy="572799"/>
              </a:xfrm>
              <a:custGeom>
                <a:avLst/>
                <a:gdLst>
                  <a:gd name="connsiteX0" fmla="*/ 0 w 2788920"/>
                  <a:gd name="connsiteY0" fmla="*/ 563617 h 635607"/>
                  <a:gd name="connsiteX1" fmla="*/ 1089660 w 2788920"/>
                  <a:gd name="connsiteY1" fmla="*/ 555997 h 635607"/>
                  <a:gd name="connsiteX2" fmla="*/ 1234440 w 2788920"/>
                  <a:gd name="connsiteY2" fmla="*/ 129277 h 635607"/>
                  <a:gd name="connsiteX3" fmla="*/ 1074420 w 2788920"/>
                  <a:gd name="connsiteY3" fmla="*/ 159757 h 635607"/>
                  <a:gd name="connsiteX4" fmla="*/ 1066800 w 2788920"/>
                  <a:gd name="connsiteY4" fmla="*/ 30217 h 635607"/>
                  <a:gd name="connsiteX5" fmla="*/ 1348740 w 2788920"/>
                  <a:gd name="connsiteY5" fmla="*/ 22597 h 635607"/>
                  <a:gd name="connsiteX6" fmla="*/ 1348740 w 2788920"/>
                  <a:gd name="connsiteY6" fmla="*/ 289297 h 635607"/>
                  <a:gd name="connsiteX7" fmla="*/ 1562100 w 2788920"/>
                  <a:gd name="connsiteY7" fmla="*/ 380737 h 635607"/>
                  <a:gd name="connsiteX8" fmla="*/ 1325880 w 2788920"/>
                  <a:gd name="connsiteY8" fmla="*/ 456937 h 635607"/>
                  <a:gd name="connsiteX9" fmla="*/ 1386840 w 2788920"/>
                  <a:gd name="connsiteY9" fmla="*/ 632197 h 635607"/>
                  <a:gd name="connsiteX10" fmla="*/ 2788920 w 2788920"/>
                  <a:gd name="connsiteY10" fmla="*/ 555997 h 635607"/>
                  <a:gd name="connsiteX0" fmla="*/ 0 w 2788920"/>
                  <a:gd name="connsiteY0" fmla="*/ 563617 h 635607"/>
                  <a:gd name="connsiteX1" fmla="*/ 1089660 w 2788920"/>
                  <a:gd name="connsiteY1" fmla="*/ 555997 h 635607"/>
                  <a:gd name="connsiteX2" fmla="*/ 1219200 w 2788920"/>
                  <a:gd name="connsiteY2" fmla="*/ 434077 h 635607"/>
                  <a:gd name="connsiteX3" fmla="*/ 1074420 w 2788920"/>
                  <a:gd name="connsiteY3" fmla="*/ 159757 h 635607"/>
                  <a:gd name="connsiteX4" fmla="*/ 1066800 w 2788920"/>
                  <a:gd name="connsiteY4" fmla="*/ 30217 h 635607"/>
                  <a:gd name="connsiteX5" fmla="*/ 1348740 w 2788920"/>
                  <a:gd name="connsiteY5" fmla="*/ 22597 h 635607"/>
                  <a:gd name="connsiteX6" fmla="*/ 1348740 w 2788920"/>
                  <a:gd name="connsiteY6" fmla="*/ 289297 h 635607"/>
                  <a:gd name="connsiteX7" fmla="*/ 1562100 w 2788920"/>
                  <a:gd name="connsiteY7" fmla="*/ 380737 h 635607"/>
                  <a:gd name="connsiteX8" fmla="*/ 1325880 w 2788920"/>
                  <a:gd name="connsiteY8" fmla="*/ 456937 h 635607"/>
                  <a:gd name="connsiteX9" fmla="*/ 1386840 w 2788920"/>
                  <a:gd name="connsiteY9" fmla="*/ 632197 h 635607"/>
                  <a:gd name="connsiteX10" fmla="*/ 2788920 w 2788920"/>
                  <a:gd name="connsiteY10" fmla="*/ 555997 h 635607"/>
                  <a:gd name="connsiteX0" fmla="*/ 0 w 2788920"/>
                  <a:gd name="connsiteY0" fmla="*/ 563617 h 635607"/>
                  <a:gd name="connsiteX1" fmla="*/ 982980 w 2788920"/>
                  <a:gd name="connsiteY1" fmla="*/ 555997 h 635607"/>
                  <a:gd name="connsiteX2" fmla="*/ 1219200 w 2788920"/>
                  <a:gd name="connsiteY2" fmla="*/ 434077 h 635607"/>
                  <a:gd name="connsiteX3" fmla="*/ 1074420 w 2788920"/>
                  <a:gd name="connsiteY3" fmla="*/ 159757 h 635607"/>
                  <a:gd name="connsiteX4" fmla="*/ 1066800 w 2788920"/>
                  <a:gd name="connsiteY4" fmla="*/ 30217 h 635607"/>
                  <a:gd name="connsiteX5" fmla="*/ 1348740 w 2788920"/>
                  <a:gd name="connsiteY5" fmla="*/ 22597 h 635607"/>
                  <a:gd name="connsiteX6" fmla="*/ 1348740 w 2788920"/>
                  <a:gd name="connsiteY6" fmla="*/ 289297 h 635607"/>
                  <a:gd name="connsiteX7" fmla="*/ 1562100 w 2788920"/>
                  <a:gd name="connsiteY7" fmla="*/ 380737 h 635607"/>
                  <a:gd name="connsiteX8" fmla="*/ 1325880 w 2788920"/>
                  <a:gd name="connsiteY8" fmla="*/ 456937 h 635607"/>
                  <a:gd name="connsiteX9" fmla="*/ 1386840 w 2788920"/>
                  <a:gd name="connsiteY9" fmla="*/ 632197 h 635607"/>
                  <a:gd name="connsiteX10" fmla="*/ 2788920 w 2788920"/>
                  <a:gd name="connsiteY10" fmla="*/ 555997 h 635607"/>
                  <a:gd name="connsiteX0" fmla="*/ 0 w 2788920"/>
                  <a:gd name="connsiteY0" fmla="*/ 563617 h 635607"/>
                  <a:gd name="connsiteX1" fmla="*/ 975360 w 2788920"/>
                  <a:gd name="connsiteY1" fmla="*/ 601717 h 635607"/>
                  <a:gd name="connsiteX2" fmla="*/ 1219200 w 2788920"/>
                  <a:gd name="connsiteY2" fmla="*/ 434077 h 635607"/>
                  <a:gd name="connsiteX3" fmla="*/ 1074420 w 2788920"/>
                  <a:gd name="connsiteY3" fmla="*/ 159757 h 635607"/>
                  <a:gd name="connsiteX4" fmla="*/ 1066800 w 2788920"/>
                  <a:gd name="connsiteY4" fmla="*/ 30217 h 635607"/>
                  <a:gd name="connsiteX5" fmla="*/ 1348740 w 2788920"/>
                  <a:gd name="connsiteY5" fmla="*/ 22597 h 635607"/>
                  <a:gd name="connsiteX6" fmla="*/ 1348740 w 2788920"/>
                  <a:gd name="connsiteY6" fmla="*/ 289297 h 635607"/>
                  <a:gd name="connsiteX7" fmla="*/ 1562100 w 2788920"/>
                  <a:gd name="connsiteY7" fmla="*/ 380737 h 635607"/>
                  <a:gd name="connsiteX8" fmla="*/ 1325880 w 2788920"/>
                  <a:gd name="connsiteY8" fmla="*/ 456937 h 635607"/>
                  <a:gd name="connsiteX9" fmla="*/ 1386840 w 2788920"/>
                  <a:gd name="connsiteY9" fmla="*/ 632197 h 635607"/>
                  <a:gd name="connsiteX10" fmla="*/ 2788920 w 2788920"/>
                  <a:gd name="connsiteY10" fmla="*/ 555997 h 635607"/>
                  <a:gd name="connsiteX0" fmla="*/ 0 w 2788920"/>
                  <a:gd name="connsiteY0" fmla="*/ 567345 h 639335"/>
                  <a:gd name="connsiteX1" fmla="*/ 975360 w 2788920"/>
                  <a:gd name="connsiteY1" fmla="*/ 605445 h 639335"/>
                  <a:gd name="connsiteX2" fmla="*/ 1219200 w 2788920"/>
                  <a:gd name="connsiteY2" fmla="*/ 437805 h 639335"/>
                  <a:gd name="connsiteX3" fmla="*/ 1021080 w 2788920"/>
                  <a:gd name="connsiteY3" fmla="*/ 239685 h 639335"/>
                  <a:gd name="connsiteX4" fmla="*/ 1066800 w 2788920"/>
                  <a:gd name="connsiteY4" fmla="*/ 33945 h 639335"/>
                  <a:gd name="connsiteX5" fmla="*/ 1348740 w 2788920"/>
                  <a:gd name="connsiteY5" fmla="*/ 26325 h 639335"/>
                  <a:gd name="connsiteX6" fmla="*/ 1348740 w 2788920"/>
                  <a:gd name="connsiteY6" fmla="*/ 293025 h 639335"/>
                  <a:gd name="connsiteX7" fmla="*/ 1562100 w 2788920"/>
                  <a:gd name="connsiteY7" fmla="*/ 384465 h 639335"/>
                  <a:gd name="connsiteX8" fmla="*/ 1325880 w 2788920"/>
                  <a:gd name="connsiteY8" fmla="*/ 460665 h 639335"/>
                  <a:gd name="connsiteX9" fmla="*/ 1386840 w 2788920"/>
                  <a:gd name="connsiteY9" fmla="*/ 635925 h 639335"/>
                  <a:gd name="connsiteX10" fmla="*/ 2788920 w 2788920"/>
                  <a:gd name="connsiteY10" fmla="*/ 559725 h 639335"/>
                  <a:gd name="connsiteX0" fmla="*/ 0 w 2788920"/>
                  <a:gd name="connsiteY0" fmla="*/ 545654 h 617644"/>
                  <a:gd name="connsiteX1" fmla="*/ 975360 w 2788920"/>
                  <a:gd name="connsiteY1" fmla="*/ 583754 h 617644"/>
                  <a:gd name="connsiteX2" fmla="*/ 1219200 w 2788920"/>
                  <a:gd name="connsiteY2" fmla="*/ 416114 h 617644"/>
                  <a:gd name="connsiteX3" fmla="*/ 1021080 w 2788920"/>
                  <a:gd name="connsiteY3" fmla="*/ 217994 h 617644"/>
                  <a:gd name="connsiteX4" fmla="*/ 1066800 w 2788920"/>
                  <a:gd name="connsiteY4" fmla="*/ 12254 h 617644"/>
                  <a:gd name="connsiteX5" fmla="*/ 1219200 w 2788920"/>
                  <a:gd name="connsiteY5" fmla="*/ 50354 h 617644"/>
                  <a:gd name="connsiteX6" fmla="*/ 1348740 w 2788920"/>
                  <a:gd name="connsiteY6" fmla="*/ 271334 h 617644"/>
                  <a:gd name="connsiteX7" fmla="*/ 1562100 w 2788920"/>
                  <a:gd name="connsiteY7" fmla="*/ 362774 h 617644"/>
                  <a:gd name="connsiteX8" fmla="*/ 1325880 w 2788920"/>
                  <a:gd name="connsiteY8" fmla="*/ 438974 h 617644"/>
                  <a:gd name="connsiteX9" fmla="*/ 1386840 w 2788920"/>
                  <a:gd name="connsiteY9" fmla="*/ 614234 h 617644"/>
                  <a:gd name="connsiteX10" fmla="*/ 2788920 w 2788920"/>
                  <a:gd name="connsiteY10" fmla="*/ 538034 h 617644"/>
                  <a:gd name="connsiteX0" fmla="*/ 0 w 2788920"/>
                  <a:gd name="connsiteY0" fmla="*/ 545654 h 591463"/>
                  <a:gd name="connsiteX1" fmla="*/ 975360 w 2788920"/>
                  <a:gd name="connsiteY1" fmla="*/ 583754 h 591463"/>
                  <a:gd name="connsiteX2" fmla="*/ 1219200 w 2788920"/>
                  <a:gd name="connsiteY2" fmla="*/ 416114 h 591463"/>
                  <a:gd name="connsiteX3" fmla="*/ 1021080 w 2788920"/>
                  <a:gd name="connsiteY3" fmla="*/ 217994 h 591463"/>
                  <a:gd name="connsiteX4" fmla="*/ 1066800 w 2788920"/>
                  <a:gd name="connsiteY4" fmla="*/ 12254 h 591463"/>
                  <a:gd name="connsiteX5" fmla="*/ 1219200 w 2788920"/>
                  <a:gd name="connsiteY5" fmla="*/ 50354 h 591463"/>
                  <a:gd name="connsiteX6" fmla="*/ 1348740 w 2788920"/>
                  <a:gd name="connsiteY6" fmla="*/ 271334 h 591463"/>
                  <a:gd name="connsiteX7" fmla="*/ 1562100 w 2788920"/>
                  <a:gd name="connsiteY7" fmla="*/ 362774 h 591463"/>
                  <a:gd name="connsiteX8" fmla="*/ 1325880 w 2788920"/>
                  <a:gd name="connsiteY8" fmla="*/ 438974 h 591463"/>
                  <a:gd name="connsiteX9" fmla="*/ 1706880 w 2788920"/>
                  <a:gd name="connsiteY9" fmla="*/ 515174 h 591463"/>
                  <a:gd name="connsiteX10" fmla="*/ 2788920 w 2788920"/>
                  <a:gd name="connsiteY10" fmla="*/ 538034 h 591463"/>
                  <a:gd name="connsiteX0" fmla="*/ 0 w 2788920"/>
                  <a:gd name="connsiteY0" fmla="*/ 545654 h 591463"/>
                  <a:gd name="connsiteX1" fmla="*/ 975360 w 2788920"/>
                  <a:gd name="connsiteY1" fmla="*/ 583754 h 591463"/>
                  <a:gd name="connsiteX2" fmla="*/ 1219200 w 2788920"/>
                  <a:gd name="connsiteY2" fmla="*/ 416114 h 591463"/>
                  <a:gd name="connsiteX3" fmla="*/ 1021080 w 2788920"/>
                  <a:gd name="connsiteY3" fmla="*/ 217994 h 591463"/>
                  <a:gd name="connsiteX4" fmla="*/ 1066800 w 2788920"/>
                  <a:gd name="connsiteY4" fmla="*/ 12254 h 591463"/>
                  <a:gd name="connsiteX5" fmla="*/ 1219200 w 2788920"/>
                  <a:gd name="connsiteY5" fmla="*/ 50354 h 591463"/>
                  <a:gd name="connsiteX6" fmla="*/ 1348740 w 2788920"/>
                  <a:gd name="connsiteY6" fmla="*/ 271334 h 591463"/>
                  <a:gd name="connsiteX7" fmla="*/ 1562100 w 2788920"/>
                  <a:gd name="connsiteY7" fmla="*/ 362774 h 591463"/>
                  <a:gd name="connsiteX8" fmla="*/ 1325880 w 2788920"/>
                  <a:gd name="connsiteY8" fmla="*/ 438974 h 591463"/>
                  <a:gd name="connsiteX9" fmla="*/ 1706880 w 2788920"/>
                  <a:gd name="connsiteY9" fmla="*/ 515174 h 591463"/>
                  <a:gd name="connsiteX10" fmla="*/ 2788920 w 2788920"/>
                  <a:gd name="connsiteY10" fmla="*/ 538034 h 591463"/>
                  <a:gd name="connsiteX0" fmla="*/ 0 w 2788920"/>
                  <a:gd name="connsiteY0" fmla="*/ 545654 h 591463"/>
                  <a:gd name="connsiteX1" fmla="*/ 975360 w 2788920"/>
                  <a:gd name="connsiteY1" fmla="*/ 583754 h 591463"/>
                  <a:gd name="connsiteX2" fmla="*/ 1219200 w 2788920"/>
                  <a:gd name="connsiteY2" fmla="*/ 416114 h 591463"/>
                  <a:gd name="connsiteX3" fmla="*/ 1021080 w 2788920"/>
                  <a:gd name="connsiteY3" fmla="*/ 217994 h 591463"/>
                  <a:gd name="connsiteX4" fmla="*/ 1066800 w 2788920"/>
                  <a:gd name="connsiteY4" fmla="*/ 12254 h 591463"/>
                  <a:gd name="connsiteX5" fmla="*/ 1219200 w 2788920"/>
                  <a:gd name="connsiteY5" fmla="*/ 50354 h 591463"/>
                  <a:gd name="connsiteX6" fmla="*/ 1348740 w 2788920"/>
                  <a:gd name="connsiteY6" fmla="*/ 271334 h 591463"/>
                  <a:gd name="connsiteX7" fmla="*/ 1562100 w 2788920"/>
                  <a:gd name="connsiteY7" fmla="*/ 362774 h 591463"/>
                  <a:gd name="connsiteX8" fmla="*/ 1325880 w 2788920"/>
                  <a:gd name="connsiteY8" fmla="*/ 438974 h 591463"/>
                  <a:gd name="connsiteX9" fmla="*/ 1706880 w 2788920"/>
                  <a:gd name="connsiteY9" fmla="*/ 515174 h 591463"/>
                  <a:gd name="connsiteX10" fmla="*/ 2788920 w 2788920"/>
                  <a:gd name="connsiteY10" fmla="*/ 538034 h 591463"/>
                  <a:gd name="connsiteX0" fmla="*/ 0 w 2788920"/>
                  <a:gd name="connsiteY0" fmla="*/ 545654 h 591463"/>
                  <a:gd name="connsiteX1" fmla="*/ 975360 w 2788920"/>
                  <a:gd name="connsiteY1" fmla="*/ 583754 h 591463"/>
                  <a:gd name="connsiteX2" fmla="*/ 1219200 w 2788920"/>
                  <a:gd name="connsiteY2" fmla="*/ 416114 h 591463"/>
                  <a:gd name="connsiteX3" fmla="*/ 1021080 w 2788920"/>
                  <a:gd name="connsiteY3" fmla="*/ 217994 h 591463"/>
                  <a:gd name="connsiteX4" fmla="*/ 1066800 w 2788920"/>
                  <a:gd name="connsiteY4" fmla="*/ 12254 h 591463"/>
                  <a:gd name="connsiteX5" fmla="*/ 1219200 w 2788920"/>
                  <a:gd name="connsiteY5" fmla="*/ 50354 h 591463"/>
                  <a:gd name="connsiteX6" fmla="*/ 1348740 w 2788920"/>
                  <a:gd name="connsiteY6" fmla="*/ 271334 h 591463"/>
                  <a:gd name="connsiteX7" fmla="*/ 1562100 w 2788920"/>
                  <a:gd name="connsiteY7" fmla="*/ 362774 h 591463"/>
                  <a:gd name="connsiteX8" fmla="*/ 1325880 w 2788920"/>
                  <a:gd name="connsiteY8" fmla="*/ 438974 h 591463"/>
                  <a:gd name="connsiteX9" fmla="*/ 1706880 w 2788920"/>
                  <a:gd name="connsiteY9" fmla="*/ 545654 h 591463"/>
                  <a:gd name="connsiteX10" fmla="*/ 2788920 w 2788920"/>
                  <a:gd name="connsiteY10" fmla="*/ 538034 h 591463"/>
                  <a:gd name="connsiteX0" fmla="*/ 0 w 2788920"/>
                  <a:gd name="connsiteY0" fmla="*/ 545654 h 591463"/>
                  <a:gd name="connsiteX1" fmla="*/ 975360 w 2788920"/>
                  <a:gd name="connsiteY1" fmla="*/ 583754 h 591463"/>
                  <a:gd name="connsiteX2" fmla="*/ 1219200 w 2788920"/>
                  <a:gd name="connsiteY2" fmla="*/ 416114 h 591463"/>
                  <a:gd name="connsiteX3" fmla="*/ 1021080 w 2788920"/>
                  <a:gd name="connsiteY3" fmla="*/ 217994 h 591463"/>
                  <a:gd name="connsiteX4" fmla="*/ 1066800 w 2788920"/>
                  <a:gd name="connsiteY4" fmla="*/ 12254 h 591463"/>
                  <a:gd name="connsiteX5" fmla="*/ 1219200 w 2788920"/>
                  <a:gd name="connsiteY5" fmla="*/ 50354 h 591463"/>
                  <a:gd name="connsiteX6" fmla="*/ 1348740 w 2788920"/>
                  <a:gd name="connsiteY6" fmla="*/ 271334 h 591463"/>
                  <a:gd name="connsiteX7" fmla="*/ 1562100 w 2788920"/>
                  <a:gd name="connsiteY7" fmla="*/ 362774 h 591463"/>
                  <a:gd name="connsiteX8" fmla="*/ 1325880 w 2788920"/>
                  <a:gd name="connsiteY8" fmla="*/ 438974 h 591463"/>
                  <a:gd name="connsiteX9" fmla="*/ 1706880 w 2788920"/>
                  <a:gd name="connsiteY9" fmla="*/ 545654 h 591463"/>
                  <a:gd name="connsiteX10" fmla="*/ 2788920 w 2788920"/>
                  <a:gd name="connsiteY10" fmla="*/ 538034 h 591463"/>
                  <a:gd name="connsiteX0" fmla="*/ 0 w 2788920"/>
                  <a:gd name="connsiteY0" fmla="*/ 545654 h 591463"/>
                  <a:gd name="connsiteX1" fmla="*/ 975360 w 2788920"/>
                  <a:gd name="connsiteY1" fmla="*/ 583754 h 591463"/>
                  <a:gd name="connsiteX2" fmla="*/ 1219200 w 2788920"/>
                  <a:gd name="connsiteY2" fmla="*/ 416114 h 591463"/>
                  <a:gd name="connsiteX3" fmla="*/ 1021080 w 2788920"/>
                  <a:gd name="connsiteY3" fmla="*/ 217994 h 591463"/>
                  <a:gd name="connsiteX4" fmla="*/ 1066800 w 2788920"/>
                  <a:gd name="connsiteY4" fmla="*/ 12254 h 591463"/>
                  <a:gd name="connsiteX5" fmla="*/ 1219200 w 2788920"/>
                  <a:gd name="connsiteY5" fmla="*/ 50354 h 591463"/>
                  <a:gd name="connsiteX6" fmla="*/ 1348740 w 2788920"/>
                  <a:gd name="connsiteY6" fmla="*/ 271334 h 591463"/>
                  <a:gd name="connsiteX7" fmla="*/ 1562100 w 2788920"/>
                  <a:gd name="connsiteY7" fmla="*/ 362774 h 591463"/>
                  <a:gd name="connsiteX8" fmla="*/ 1645920 w 2788920"/>
                  <a:gd name="connsiteY8" fmla="*/ 157034 h 591463"/>
                  <a:gd name="connsiteX9" fmla="*/ 1706880 w 2788920"/>
                  <a:gd name="connsiteY9" fmla="*/ 545654 h 591463"/>
                  <a:gd name="connsiteX10" fmla="*/ 2788920 w 2788920"/>
                  <a:gd name="connsiteY10" fmla="*/ 538034 h 591463"/>
                  <a:gd name="connsiteX0" fmla="*/ 0 w 2788920"/>
                  <a:gd name="connsiteY0" fmla="*/ 545654 h 591463"/>
                  <a:gd name="connsiteX1" fmla="*/ 975360 w 2788920"/>
                  <a:gd name="connsiteY1" fmla="*/ 583754 h 591463"/>
                  <a:gd name="connsiteX2" fmla="*/ 1219200 w 2788920"/>
                  <a:gd name="connsiteY2" fmla="*/ 416114 h 591463"/>
                  <a:gd name="connsiteX3" fmla="*/ 1021080 w 2788920"/>
                  <a:gd name="connsiteY3" fmla="*/ 217994 h 591463"/>
                  <a:gd name="connsiteX4" fmla="*/ 1066800 w 2788920"/>
                  <a:gd name="connsiteY4" fmla="*/ 12254 h 591463"/>
                  <a:gd name="connsiteX5" fmla="*/ 1219200 w 2788920"/>
                  <a:gd name="connsiteY5" fmla="*/ 50354 h 591463"/>
                  <a:gd name="connsiteX6" fmla="*/ 1348740 w 2788920"/>
                  <a:gd name="connsiteY6" fmla="*/ 271334 h 591463"/>
                  <a:gd name="connsiteX7" fmla="*/ 1501140 w 2788920"/>
                  <a:gd name="connsiteY7" fmla="*/ 530414 h 591463"/>
                  <a:gd name="connsiteX8" fmla="*/ 1645920 w 2788920"/>
                  <a:gd name="connsiteY8" fmla="*/ 157034 h 591463"/>
                  <a:gd name="connsiteX9" fmla="*/ 1706880 w 2788920"/>
                  <a:gd name="connsiteY9" fmla="*/ 545654 h 591463"/>
                  <a:gd name="connsiteX10" fmla="*/ 2788920 w 2788920"/>
                  <a:gd name="connsiteY10" fmla="*/ 538034 h 591463"/>
                  <a:gd name="connsiteX0" fmla="*/ 0 w 2788920"/>
                  <a:gd name="connsiteY0" fmla="*/ 558196 h 604005"/>
                  <a:gd name="connsiteX1" fmla="*/ 975360 w 2788920"/>
                  <a:gd name="connsiteY1" fmla="*/ 596296 h 604005"/>
                  <a:gd name="connsiteX2" fmla="*/ 1219200 w 2788920"/>
                  <a:gd name="connsiteY2" fmla="*/ 428656 h 604005"/>
                  <a:gd name="connsiteX3" fmla="*/ 1021080 w 2788920"/>
                  <a:gd name="connsiteY3" fmla="*/ 230536 h 604005"/>
                  <a:gd name="connsiteX4" fmla="*/ 1066800 w 2788920"/>
                  <a:gd name="connsiteY4" fmla="*/ 24796 h 604005"/>
                  <a:gd name="connsiteX5" fmla="*/ 1508760 w 2788920"/>
                  <a:gd name="connsiteY5" fmla="*/ 32416 h 604005"/>
                  <a:gd name="connsiteX6" fmla="*/ 1348740 w 2788920"/>
                  <a:gd name="connsiteY6" fmla="*/ 283876 h 604005"/>
                  <a:gd name="connsiteX7" fmla="*/ 1501140 w 2788920"/>
                  <a:gd name="connsiteY7" fmla="*/ 542956 h 604005"/>
                  <a:gd name="connsiteX8" fmla="*/ 1645920 w 2788920"/>
                  <a:gd name="connsiteY8" fmla="*/ 169576 h 604005"/>
                  <a:gd name="connsiteX9" fmla="*/ 1706880 w 2788920"/>
                  <a:gd name="connsiteY9" fmla="*/ 558196 h 604005"/>
                  <a:gd name="connsiteX10" fmla="*/ 2788920 w 2788920"/>
                  <a:gd name="connsiteY10" fmla="*/ 550576 h 604005"/>
                  <a:gd name="connsiteX0" fmla="*/ 0 w 2788920"/>
                  <a:gd name="connsiteY0" fmla="*/ 598469 h 644278"/>
                  <a:gd name="connsiteX1" fmla="*/ 975360 w 2788920"/>
                  <a:gd name="connsiteY1" fmla="*/ 636569 h 644278"/>
                  <a:gd name="connsiteX2" fmla="*/ 1219200 w 2788920"/>
                  <a:gd name="connsiteY2" fmla="*/ 468929 h 644278"/>
                  <a:gd name="connsiteX3" fmla="*/ 1021080 w 2788920"/>
                  <a:gd name="connsiteY3" fmla="*/ 270809 h 644278"/>
                  <a:gd name="connsiteX4" fmla="*/ 1303020 w 2788920"/>
                  <a:gd name="connsiteY4" fmla="*/ 11729 h 644278"/>
                  <a:gd name="connsiteX5" fmla="*/ 1508760 w 2788920"/>
                  <a:gd name="connsiteY5" fmla="*/ 72689 h 644278"/>
                  <a:gd name="connsiteX6" fmla="*/ 1348740 w 2788920"/>
                  <a:gd name="connsiteY6" fmla="*/ 324149 h 644278"/>
                  <a:gd name="connsiteX7" fmla="*/ 1501140 w 2788920"/>
                  <a:gd name="connsiteY7" fmla="*/ 583229 h 644278"/>
                  <a:gd name="connsiteX8" fmla="*/ 1645920 w 2788920"/>
                  <a:gd name="connsiteY8" fmla="*/ 209849 h 644278"/>
                  <a:gd name="connsiteX9" fmla="*/ 1706880 w 2788920"/>
                  <a:gd name="connsiteY9" fmla="*/ 598469 h 644278"/>
                  <a:gd name="connsiteX10" fmla="*/ 2788920 w 2788920"/>
                  <a:gd name="connsiteY10" fmla="*/ 590849 h 644278"/>
                  <a:gd name="connsiteX0" fmla="*/ 0 w 2788920"/>
                  <a:gd name="connsiteY0" fmla="*/ 596878 h 642687"/>
                  <a:gd name="connsiteX1" fmla="*/ 975360 w 2788920"/>
                  <a:gd name="connsiteY1" fmla="*/ 634978 h 642687"/>
                  <a:gd name="connsiteX2" fmla="*/ 1219200 w 2788920"/>
                  <a:gd name="connsiteY2" fmla="*/ 467338 h 642687"/>
                  <a:gd name="connsiteX3" fmla="*/ 1257300 w 2788920"/>
                  <a:gd name="connsiteY3" fmla="*/ 246358 h 642687"/>
                  <a:gd name="connsiteX4" fmla="*/ 1303020 w 2788920"/>
                  <a:gd name="connsiteY4" fmla="*/ 10138 h 642687"/>
                  <a:gd name="connsiteX5" fmla="*/ 1508760 w 2788920"/>
                  <a:gd name="connsiteY5" fmla="*/ 71098 h 642687"/>
                  <a:gd name="connsiteX6" fmla="*/ 1348740 w 2788920"/>
                  <a:gd name="connsiteY6" fmla="*/ 322558 h 642687"/>
                  <a:gd name="connsiteX7" fmla="*/ 1501140 w 2788920"/>
                  <a:gd name="connsiteY7" fmla="*/ 581638 h 642687"/>
                  <a:gd name="connsiteX8" fmla="*/ 1645920 w 2788920"/>
                  <a:gd name="connsiteY8" fmla="*/ 208258 h 642687"/>
                  <a:gd name="connsiteX9" fmla="*/ 1706880 w 2788920"/>
                  <a:gd name="connsiteY9" fmla="*/ 596878 h 642687"/>
                  <a:gd name="connsiteX10" fmla="*/ 2788920 w 2788920"/>
                  <a:gd name="connsiteY10" fmla="*/ 589258 h 642687"/>
                  <a:gd name="connsiteX0" fmla="*/ 0 w 2788920"/>
                  <a:gd name="connsiteY0" fmla="*/ 596878 h 638026"/>
                  <a:gd name="connsiteX1" fmla="*/ 975360 w 2788920"/>
                  <a:gd name="connsiteY1" fmla="*/ 634978 h 638026"/>
                  <a:gd name="connsiteX2" fmla="*/ 1348740 w 2788920"/>
                  <a:gd name="connsiteY2" fmla="*/ 535918 h 638026"/>
                  <a:gd name="connsiteX3" fmla="*/ 1257300 w 2788920"/>
                  <a:gd name="connsiteY3" fmla="*/ 246358 h 638026"/>
                  <a:gd name="connsiteX4" fmla="*/ 1303020 w 2788920"/>
                  <a:gd name="connsiteY4" fmla="*/ 10138 h 638026"/>
                  <a:gd name="connsiteX5" fmla="*/ 1508760 w 2788920"/>
                  <a:gd name="connsiteY5" fmla="*/ 71098 h 638026"/>
                  <a:gd name="connsiteX6" fmla="*/ 1348740 w 2788920"/>
                  <a:gd name="connsiteY6" fmla="*/ 322558 h 638026"/>
                  <a:gd name="connsiteX7" fmla="*/ 1501140 w 2788920"/>
                  <a:gd name="connsiteY7" fmla="*/ 581638 h 638026"/>
                  <a:gd name="connsiteX8" fmla="*/ 1645920 w 2788920"/>
                  <a:gd name="connsiteY8" fmla="*/ 208258 h 638026"/>
                  <a:gd name="connsiteX9" fmla="*/ 1706880 w 2788920"/>
                  <a:gd name="connsiteY9" fmla="*/ 596878 h 638026"/>
                  <a:gd name="connsiteX10" fmla="*/ 2788920 w 2788920"/>
                  <a:gd name="connsiteY10" fmla="*/ 589258 h 638026"/>
                  <a:gd name="connsiteX0" fmla="*/ 0 w 2788920"/>
                  <a:gd name="connsiteY0" fmla="*/ 596878 h 638026"/>
                  <a:gd name="connsiteX1" fmla="*/ 975360 w 2788920"/>
                  <a:gd name="connsiteY1" fmla="*/ 634978 h 638026"/>
                  <a:gd name="connsiteX2" fmla="*/ 1348740 w 2788920"/>
                  <a:gd name="connsiteY2" fmla="*/ 535918 h 638026"/>
                  <a:gd name="connsiteX3" fmla="*/ 1257300 w 2788920"/>
                  <a:gd name="connsiteY3" fmla="*/ 246358 h 638026"/>
                  <a:gd name="connsiteX4" fmla="*/ 1303020 w 2788920"/>
                  <a:gd name="connsiteY4" fmla="*/ 10138 h 638026"/>
                  <a:gd name="connsiteX5" fmla="*/ 1508760 w 2788920"/>
                  <a:gd name="connsiteY5" fmla="*/ 71098 h 638026"/>
                  <a:gd name="connsiteX6" fmla="*/ 1348740 w 2788920"/>
                  <a:gd name="connsiteY6" fmla="*/ 322558 h 638026"/>
                  <a:gd name="connsiteX7" fmla="*/ 1501140 w 2788920"/>
                  <a:gd name="connsiteY7" fmla="*/ 581638 h 638026"/>
                  <a:gd name="connsiteX8" fmla="*/ 1645920 w 2788920"/>
                  <a:gd name="connsiteY8" fmla="*/ 208258 h 638026"/>
                  <a:gd name="connsiteX9" fmla="*/ 1706880 w 2788920"/>
                  <a:gd name="connsiteY9" fmla="*/ 596878 h 638026"/>
                  <a:gd name="connsiteX10" fmla="*/ 2788920 w 2788920"/>
                  <a:gd name="connsiteY10" fmla="*/ 589258 h 638026"/>
                  <a:gd name="connsiteX0" fmla="*/ 0 w 2788920"/>
                  <a:gd name="connsiteY0" fmla="*/ 596878 h 638026"/>
                  <a:gd name="connsiteX1" fmla="*/ 975360 w 2788920"/>
                  <a:gd name="connsiteY1" fmla="*/ 634978 h 638026"/>
                  <a:gd name="connsiteX2" fmla="*/ 1348740 w 2788920"/>
                  <a:gd name="connsiteY2" fmla="*/ 535918 h 638026"/>
                  <a:gd name="connsiteX3" fmla="*/ 1257300 w 2788920"/>
                  <a:gd name="connsiteY3" fmla="*/ 246358 h 638026"/>
                  <a:gd name="connsiteX4" fmla="*/ 1303020 w 2788920"/>
                  <a:gd name="connsiteY4" fmla="*/ 10138 h 638026"/>
                  <a:gd name="connsiteX5" fmla="*/ 1508760 w 2788920"/>
                  <a:gd name="connsiteY5" fmla="*/ 71098 h 638026"/>
                  <a:gd name="connsiteX6" fmla="*/ 1348740 w 2788920"/>
                  <a:gd name="connsiteY6" fmla="*/ 322558 h 638026"/>
                  <a:gd name="connsiteX7" fmla="*/ 1501140 w 2788920"/>
                  <a:gd name="connsiteY7" fmla="*/ 581638 h 638026"/>
                  <a:gd name="connsiteX8" fmla="*/ 1554480 w 2788920"/>
                  <a:gd name="connsiteY8" fmla="*/ 231118 h 638026"/>
                  <a:gd name="connsiteX9" fmla="*/ 1706880 w 2788920"/>
                  <a:gd name="connsiteY9" fmla="*/ 596878 h 638026"/>
                  <a:gd name="connsiteX10" fmla="*/ 2788920 w 2788920"/>
                  <a:gd name="connsiteY10" fmla="*/ 589258 h 638026"/>
                  <a:gd name="connsiteX0" fmla="*/ 0 w 2788920"/>
                  <a:gd name="connsiteY0" fmla="*/ 594361 h 635509"/>
                  <a:gd name="connsiteX1" fmla="*/ 975360 w 2788920"/>
                  <a:gd name="connsiteY1" fmla="*/ 632461 h 635509"/>
                  <a:gd name="connsiteX2" fmla="*/ 1348740 w 2788920"/>
                  <a:gd name="connsiteY2" fmla="*/ 533401 h 635509"/>
                  <a:gd name="connsiteX3" fmla="*/ 1257300 w 2788920"/>
                  <a:gd name="connsiteY3" fmla="*/ 243841 h 635509"/>
                  <a:gd name="connsiteX4" fmla="*/ 1303020 w 2788920"/>
                  <a:gd name="connsiteY4" fmla="*/ 7621 h 635509"/>
                  <a:gd name="connsiteX5" fmla="*/ 1508760 w 2788920"/>
                  <a:gd name="connsiteY5" fmla="*/ 68581 h 635509"/>
                  <a:gd name="connsiteX6" fmla="*/ 1386840 w 2788920"/>
                  <a:gd name="connsiteY6" fmla="*/ 175261 h 635509"/>
                  <a:gd name="connsiteX7" fmla="*/ 1501140 w 2788920"/>
                  <a:gd name="connsiteY7" fmla="*/ 579121 h 635509"/>
                  <a:gd name="connsiteX8" fmla="*/ 1554480 w 2788920"/>
                  <a:gd name="connsiteY8" fmla="*/ 228601 h 635509"/>
                  <a:gd name="connsiteX9" fmla="*/ 1706880 w 2788920"/>
                  <a:gd name="connsiteY9" fmla="*/ 594361 h 635509"/>
                  <a:gd name="connsiteX10" fmla="*/ 2788920 w 2788920"/>
                  <a:gd name="connsiteY10" fmla="*/ 586741 h 635509"/>
                  <a:gd name="connsiteX0" fmla="*/ 0 w 2788920"/>
                  <a:gd name="connsiteY0" fmla="*/ 594361 h 635509"/>
                  <a:gd name="connsiteX1" fmla="*/ 975360 w 2788920"/>
                  <a:gd name="connsiteY1" fmla="*/ 632461 h 635509"/>
                  <a:gd name="connsiteX2" fmla="*/ 1348740 w 2788920"/>
                  <a:gd name="connsiteY2" fmla="*/ 533401 h 635509"/>
                  <a:gd name="connsiteX3" fmla="*/ 1257300 w 2788920"/>
                  <a:gd name="connsiteY3" fmla="*/ 243841 h 635509"/>
                  <a:gd name="connsiteX4" fmla="*/ 1303020 w 2788920"/>
                  <a:gd name="connsiteY4" fmla="*/ 7621 h 635509"/>
                  <a:gd name="connsiteX5" fmla="*/ 1508760 w 2788920"/>
                  <a:gd name="connsiteY5" fmla="*/ 68581 h 635509"/>
                  <a:gd name="connsiteX6" fmla="*/ 1386840 w 2788920"/>
                  <a:gd name="connsiteY6" fmla="*/ 175261 h 635509"/>
                  <a:gd name="connsiteX7" fmla="*/ 1432560 w 2788920"/>
                  <a:gd name="connsiteY7" fmla="*/ 579121 h 635509"/>
                  <a:gd name="connsiteX8" fmla="*/ 1554480 w 2788920"/>
                  <a:gd name="connsiteY8" fmla="*/ 228601 h 635509"/>
                  <a:gd name="connsiteX9" fmla="*/ 1706880 w 2788920"/>
                  <a:gd name="connsiteY9" fmla="*/ 594361 h 635509"/>
                  <a:gd name="connsiteX10" fmla="*/ 2788920 w 2788920"/>
                  <a:gd name="connsiteY10" fmla="*/ 586741 h 635509"/>
                  <a:gd name="connsiteX0" fmla="*/ 0 w 2788920"/>
                  <a:gd name="connsiteY0" fmla="*/ 594361 h 635509"/>
                  <a:gd name="connsiteX1" fmla="*/ 975360 w 2788920"/>
                  <a:gd name="connsiteY1" fmla="*/ 632461 h 635509"/>
                  <a:gd name="connsiteX2" fmla="*/ 1348740 w 2788920"/>
                  <a:gd name="connsiteY2" fmla="*/ 533401 h 635509"/>
                  <a:gd name="connsiteX3" fmla="*/ 1257300 w 2788920"/>
                  <a:gd name="connsiteY3" fmla="*/ 243841 h 635509"/>
                  <a:gd name="connsiteX4" fmla="*/ 1303020 w 2788920"/>
                  <a:gd name="connsiteY4" fmla="*/ 7621 h 635509"/>
                  <a:gd name="connsiteX5" fmla="*/ 1508760 w 2788920"/>
                  <a:gd name="connsiteY5" fmla="*/ 68581 h 635509"/>
                  <a:gd name="connsiteX6" fmla="*/ 1386840 w 2788920"/>
                  <a:gd name="connsiteY6" fmla="*/ 175261 h 635509"/>
                  <a:gd name="connsiteX7" fmla="*/ 1432560 w 2788920"/>
                  <a:gd name="connsiteY7" fmla="*/ 579121 h 635509"/>
                  <a:gd name="connsiteX8" fmla="*/ 1554480 w 2788920"/>
                  <a:gd name="connsiteY8" fmla="*/ 228601 h 635509"/>
                  <a:gd name="connsiteX9" fmla="*/ 1706880 w 2788920"/>
                  <a:gd name="connsiteY9" fmla="*/ 594361 h 635509"/>
                  <a:gd name="connsiteX10" fmla="*/ 2788920 w 2788920"/>
                  <a:gd name="connsiteY10" fmla="*/ 586741 h 635509"/>
                  <a:gd name="connsiteX0" fmla="*/ 0 w 2788920"/>
                  <a:gd name="connsiteY0" fmla="*/ 594361 h 635509"/>
                  <a:gd name="connsiteX1" fmla="*/ 975360 w 2788920"/>
                  <a:gd name="connsiteY1" fmla="*/ 632461 h 635509"/>
                  <a:gd name="connsiteX2" fmla="*/ 1348740 w 2788920"/>
                  <a:gd name="connsiteY2" fmla="*/ 533401 h 635509"/>
                  <a:gd name="connsiteX3" fmla="*/ 1257300 w 2788920"/>
                  <a:gd name="connsiteY3" fmla="*/ 243841 h 635509"/>
                  <a:gd name="connsiteX4" fmla="*/ 1303020 w 2788920"/>
                  <a:gd name="connsiteY4" fmla="*/ 7621 h 635509"/>
                  <a:gd name="connsiteX5" fmla="*/ 1508760 w 2788920"/>
                  <a:gd name="connsiteY5" fmla="*/ 68581 h 635509"/>
                  <a:gd name="connsiteX6" fmla="*/ 1386840 w 2788920"/>
                  <a:gd name="connsiteY6" fmla="*/ 175261 h 635509"/>
                  <a:gd name="connsiteX7" fmla="*/ 1424940 w 2788920"/>
                  <a:gd name="connsiteY7" fmla="*/ 586741 h 635509"/>
                  <a:gd name="connsiteX8" fmla="*/ 1554480 w 2788920"/>
                  <a:gd name="connsiteY8" fmla="*/ 228601 h 635509"/>
                  <a:gd name="connsiteX9" fmla="*/ 1706880 w 2788920"/>
                  <a:gd name="connsiteY9" fmla="*/ 594361 h 635509"/>
                  <a:gd name="connsiteX10" fmla="*/ 2788920 w 2788920"/>
                  <a:gd name="connsiteY10" fmla="*/ 586741 h 635509"/>
                  <a:gd name="connsiteX0" fmla="*/ 0 w 2788920"/>
                  <a:gd name="connsiteY0" fmla="*/ 594361 h 635509"/>
                  <a:gd name="connsiteX1" fmla="*/ 975360 w 2788920"/>
                  <a:gd name="connsiteY1" fmla="*/ 632461 h 635509"/>
                  <a:gd name="connsiteX2" fmla="*/ 1348740 w 2788920"/>
                  <a:gd name="connsiteY2" fmla="*/ 533401 h 635509"/>
                  <a:gd name="connsiteX3" fmla="*/ 1257300 w 2788920"/>
                  <a:gd name="connsiteY3" fmla="*/ 243841 h 635509"/>
                  <a:gd name="connsiteX4" fmla="*/ 1303020 w 2788920"/>
                  <a:gd name="connsiteY4" fmla="*/ 7621 h 635509"/>
                  <a:gd name="connsiteX5" fmla="*/ 1508760 w 2788920"/>
                  <a:gd name="connsiteY5" fmla="*/ 68581 h 635509"/>
                  <a:gd name="connsiteX6" fmla="*/ 1386840 w 2788920"/>
                  <a:gd name="connsiteY6" fmla="*/ 175261 h 635509"/>
                  <a:gd name="connsiteX7" fmla="*/ 1424940 w 2788920"/>
                  <a:gd name="connsiteY7" fmla="*/ 586741 h 635509"/>
                  <a:gd name="connsiteX8" fmla="*/ 1554480 w 2788920"/>
                  <a:gd name="connsiteY8" fmla="*/ 228601 h 635509"/>
                  <a:gd name="connsiteX9" fmla="*/ 1706880 w 2788920"/>
                  <a:gd name="connsiteY9" fmla="*/ 594361 h 635509"/>
                  <a:gd name="connsiteX10" fmla="*/ 2788920 w 2788920"/>
                  <a:gd name="connsiteY10" fmla="*/ 586741 h 635509"/>
                  <a:gd name="connsiteX0" fmla="*/ 0 w 2788920"/>
                  <a:gd name="connsiteY0" fmla="*/ 594361 h 635509"/>
                  <a:gd name="connsiteX1" fmla="*/ 975360 w 2788920"/>
                  <a:gd name="connsiteY1" fmla="*/ 632461 h 635509"/>
                  <a:gd name="connsiteX2" fmla="*/ 1348740 w 2788920"/>
                  <a:gd name="connsiteY2" fmla="*/ 533401 h 635509"/>
                  <a:gd name="connsiteX3" fmla="*/ 1257300 w 2788920"/>
                  <a:gd name="connsiteY3" fmla="*/ 243841 h 635509"/>
                  <a:gd name="connsiteX4" fmla="*/ 1303020 w 2788920"/>
                  <a:gd name="connsiteY4" fmla="*/ 7621 h 635509"/>
                  <a:gd name="connsiteX5" fmla="*/ 1508760 w 2788920"/>
                  <a:gd name="connsiteY5" fmla="*/ 68581 h 635509"/>
                  <a:gd name="connsiteX6" fmla="*/ 1386840 w 2788920"/>
                  <a:gd name="connsiteY6" fmla="*/ 175261 h 635509"/>
                  <a:gd name="connsiteX7" fmla="*/ 1424940 w 2788920"/>
                  <a:gd name="connsiteY7" fmla="*/ 586741 h 635509"/>
                  <a:gd name="connsiteX8" fmla="*/ 1554480 w 2788920"/>
                  <a:gd name="connsiteY8" fmla="*/ 228601 h 635509"/>
                  <a:gd name="connsiteX9" fmla="*/ 1706880 w 2788920"/>
                  <a:gd name="connsiteY9" fmla="*/ 594361 h 635509"/>
                  <a:gd name="connsiteX10" fmla="*/ 2788920 w 2788920"/>
                  <a:gd name="connsiteY10" fmla="*/ 586741 h 635509"/>
                  <a:gd name="connsiteX0" fmla="*/ 0 w 2788920"/>
                  <a:gd name="connsiteY0" fmla="*/ 594361 h 635509"/>
                  <a:gd name="connsiteX1" fmla="*/ 975360 w 2788920"/>
                  <a:gd name="connsiteY1" fmla="*/ 632461 h 635509"/>
                  <a:gd name="connsiteX2" fmla="*/ 1348740 w 2788920"/>
                  <a:gd name="connsiteY2" fmla="*/ 533401 h 635509"/>
                  <a:gd name="connsiteX3" fmla="*/ 1257300 w 2788920"/>
                  <a:gd name="connsiteY3" fmla="*/ 243841 h 635509"/>
                  <a:gd name="connsiteX4" fmla="*/ 1303020 w 2788920"/>
                  <a:gd name="connsiteY4" fmla="*/ 7621 h 635509"/>
                  <a:gd name="connsiteX5" fmla="*/ 1508760 w 2788920"/>
                  <a:gd name="connsiteY5" fmla="*/ 68581 h 635509"/>
                  <a:gd name="connsiteX6" fmla="*/ 1386840 w 2788920"/>
                  <a:gd name="connsiteY6" fmla="*/ 175261 h 635509"/>
                  <a:gd name="connsiteX7" fmla="*/ 1424940 w 2788920"/>
                  <a:gd name="connsiteY7" fmla="*/ 586741 h 635509"/>
                  <a:gd name="connsiteX8" fmla="*/ 1554480 w 2788920"/>
                  <a:gd name="connsiteY8" fmla="*/ 228601 h 635509"/>
                  <a:gd name="connsiteX9" fmla="*/ 1607820 w 2788920"/>
                  <a:gd name="connsiteY9" fmla="*/ 609601 h 635509"/>
                  <a:gd name="connsiteX10" fmla="*/ 2788920 w 2788920"/>
                  <a:gd name="connsiteY10" fmla="*/ 586741 h 635509"/>
                  <a:gd name="connsiteX0" fmla="*/ 0 w 2788920"/>
                  <a:gd name="connsiteY0" fmla="*/ 594361 h 635509"/>
                  <a:gd name="connsiteX1" fmla="*/ 975360 w 2788920"/>
                  <a:gd name="connsiteY1" fmla="*/ 632461 h 635509"/>
                  <a:gd name="connsiteX2" fmla="*/ 1348740 w 2788920"/>
                  <a:gd name="connsiteY2" fmla="*/ 533401 h 635509"/>
                  <a:gd name="connsiteX3" fmla="*/ 1257300 w 2788920"/>
                  <a:gd name="connsiteY3" fmla="*/ 243841 h 635509"/>
                  <a:gd name="connsiteX4" fmla="*/ 1303020 w 2788920"/>
                  <a:gd name="connsiteY4" fmla="*/ 7621 h 635509"/>
                  <a:gd name="connsiteX5" fmla="*/ 1508760 w 2788920"/>
                  <a:gd name="connsiteY5" fmla="*/ 68581 h 635509"/>
                  <a:gd name="connsiteX6" fmla="*/ 1386840 w 2788920"/>
                  <a:gd name="connsiteY6" fmla="*/ 175261 h 635509"/>
                  <a:gd name="connsiteX7" fmla="*/ 1478280 w 2788920"/>
                  <a:gd name="connsiteY7" fmla="*/ 601981 h 635509"/>
                  <a:gd name="connsiteX8" fmla="*/ 1554480 w 2788920"/>
                  <a:gd name="connsiteY8" fmla="*/ 228601 h 635509"/>
                  <a:gd name="connsiteX9" fmla="*/ 1607820 w 2788920"/>
                  <a:gd name="connsiteY9" fmla="*/ 609601 h 635509"/>
                  <a:gd name="connsiteX10" fmla="*/ 2788920 w 2788920"/>
                  <a:gd name="connsiteY10" fmla="*/ 586741 h 635509"/>
                  <a:gd name="connsiteX0" fmla="*/ 0 w 2788920"/>
                  <a:gd name="connsiteY0" fmla="*/ 594361 h 635509"/>
                  <a:gd name="connsiteX1" fmla="*/ 975360 w 2788920"/>
                  <a:gd name="connsiteY1" fmla="*/ 632461 h 635509"/>
                  <a:gd name="connsiteX2" fmla="*/ 1348740 w 2788920"/>
                  <a:gd name="connsiteY2" fmla="*/ 533401 h 635509"/>
                  <a:gd name="connsiteX3" fmla="*/ 1257300 w 2788920"/>
                  <a:gd name="connsiteY3" fmla="*/ 243841 h 635509"/>
                  <a:gd name="connsiteX4" fmla="*/ 1303020 w 2788920"/>
                  <a:gd name="connsiteY4" fmla="*/ 7621 h 635509"/>
                  <a:gd name="connsiteX5" fmla="*/ 1508760 w 2788920"/>
                  <a:gd name="connsiteY5" fmla="*/ 68581 h 635509"/>
                  <a:gd name="connsiteX6" fmla="*/ 1386840 w 2788920"/>
                  <a:gd name="connsiteY6" fmla="*/ 175261 h 635509"/>
                  <a:gd name="connsiteX7" fmla="*/ 1478280 w 2788920"/>
                  <a:gd name="connsiteY7" fmla="*/ 601981 h 635509"/>
                  <a:gd name="connsiteX8" fmla="*/ 1554480 w 2788920"/>
                  <a:gd name="connsiteY8" fmla="*/ 228601 h 635509"/>
                  <a:gd name="connsiteX9" fmla="*/ 1623060 w 2788920"/>
                  <a:gd name="connsiteY9" fmla="*/ 617221 h 635509"/>
                  <a:gd name="connsiteX10" fmla="*/ 2788920 w 2788920"/>
                  <a:gd name="connsiteY10" fmla="*/ 586741 h 635509"/>
                  <a:gd name="connsiteX0" fmla="*/ 0 w 2788920"/>
                  <a:gd name="connsiteY0" fmla="*/ 594361 h 635509"/>
                  <a:gd name="connsiteX1" fmla="*/ 975360 w 2788920"/>
                  <a:gd name="connsiteY1" fmla="*/ 632461 h 635509"/>
                  <a:gd name="connsiteX2" fmla="*/ 1348740 w 2788920"/>
                  <a:gd name="connsiteY2" fmla="*/ 533401 h 635509"/>
                  <a:gd name="connsiteX3" fmla="*/ 1257300 w 2788920"/>
                  <a:gd name="connsiteY3" fmla="*/ 243841 h 635509"/>
                  <a:gd name="connsiteX4" fmla="*/ 1303020 w 2788920"/>
                  <a:gd name="connsiteY4" fmla="*/ 7621 h 635509"/>
                  <a:gd name="connsiteX5" fmla="*/ 1508760 w 2788920"/>
                  <a:gd name="connsiteY5" fmla="*/ 68581 h 635509"/>
                  <a:gd name="connsiteX6" fmla="*/ 1386840 w 2788920"/>
                  <a:gd name="connsiteY6" fmla="*/ 175261 h 635509"/>
                  <a:gd name="connsiteX7" fmla="*/ 1478280 w 2788920"/>
                  <a:gd name="connsiteY7" fmla="*/ 601981 h 635509"/>
                  <a:gd name="connsiteX8" fmla="*/ 1554480 w 2788920"/>
                  <a:gd name="connsiteY8" fmla="*/ 228601 h 635509"/>
                  <a:gd name="connsiteX9" fmla="*/ 1623060 w 2788920"/>
                  <a:gd name="connsiteY9" fmla="*/ 617221 h 635509"/>
                  <a:gd name="connsiteX10" fmla="*/ 2788920 w 2788920"/>
                  <a:gd name="connsiteY10" fmla="*/ 586741 h 635509"/>
                  <a:gd name="connsiteX0" fmla="*/ 0 w 2788920"/>
                  <a:gd name="connsiteY0" fmla="*/ 594361 h 632889"/>
                  <a:gd name="connsiteX1" fmla="*/ 975360 w 2788920"/>
                  <a:gd name="connsiteY1" fmla="*/ 632461 h 632889"/>
                  <a:gd name="connsiteX2" fmla="*/ 1348740 w 2788920"/>
                  <a:gd name="connsiteY2" fmla="*/ 579121 h 632889"/>
                  <a:gd name="connsiteX3" fmla="*/ 1257300 w 2788920"/>
                  <a:gd name="connsiteY3" fmla="*/ 243841 h 632889"/>
                  <a:gd name="connsiteX4" fmla="*/ 1303020 w 2788920"/>
                  <a:gd name="connsiteY4" fmla="*/ 7621 h 632889"/>
                  <a:gd name="connsiteX5" fmla="*/ 1508760 w 2788920"/>
                  <a:gd name="connsiteY5" fmla="*/ 68581 h 632889"/>
                  <a:gd name="connsiteX6" fmla="*/ 1386840 w 2788920"/>
                  <a:gd name="connsiteY6" fmla="*/ 175261 h 632889"/>
                  <a:gd name="connsiteX7" fmla="*/ 1478280 w 2788920"/>
                  <a:gd name="connsiteY7" fmla="*/ 601981 h 632889"/>
                  <a:gd name="connsiteX8" fmla="*/ 1554480 w 2788920"/>
                  <a:gd name="connsiteY8" fmla="*/ 228601 h 632889"/>
                  <a:gd name="connsiteX9" fmla="*/ 1623060 w 2788920"/>
                  <a:gd name="connsiteY9" fmla="*/ 617221 h 632889"/>
                  <a:gd name="connsiteX10" fmla="*/ 2788920 w 2788920"/>
                  <a:gd name="connsiteY10" fmla="*/ 586741 h 632889"/>
                  <a:gd name="connsiteX0" fmla="*/ 0 w 2788920"/>
                  <a:gd name="connsiteY0" fmla="*/ 594361 h 632889"/>
                  <a:gd name="connsiteX1" fmla="*/ 975360 w 2788920"/>
                  <a:gd name="connsiteY1" fmla="*/ 632461 h 632889"/>
                  <a:gd name="connsiteX2" fmla="*/ 1348740 w 2788920"/>
                  <a:gd name="connsiteY2" fmla="*/ 579121 h 632889"/>
                  <a:gd name="connsiteX3" fmla="*/ 1257300 w 2788920"/>
                  <a:gd name="connsiteY3" fmla="*/ 243841 h 632889"/>
                  <a:gd name="connsiteX4" fmla="*/ 1303020 w 2788920"/>
                  <a:gd name="connsiteY4" fmla="*/ 7621 h 632889"/>
                  <a:gd name="connsiteX5" fmla="*/ 1508760 w 2788920"/>
                  <a:gd name="connsiteY5" fmla="*/ 68581 h 632889"/>
                  <a:gd name="connsiteX6" fmla="*/ 1386840 w 2788920"/>
                  <a:gd name="connsiteY6" fmla="*/ 175261 h 632889"/>
                  <a:gd name="connsiteX7" fmla="*/ 1478280 w 2788920"/>
                  <a:gd name="connsiteY7" fmla="*/ 601981 h 632889"/>
                  <a:gd name="connsiteX8" fmla="*/ 1554480 w 2788920"/>
                  <a:gd name="connsiteY8" fmla="*/ 228601 h 632889"/>
                  <a:gd name="connsiteX9" fmla="*/ 1623060 w 2788920"/>
                  <a:gd name="connsiteY9" fmla="*/ 617221 h 632889"/>
                  <a:gd name="connsiteX10" fmla="*/ 2788920 w 2788920"/>
                  <a:gd name="connsiteY10" fmla="*/ 586741 h 632889"/>
                  <a:gd name="connsiteX0" fmla="*/ 0 w 2788920"/>
                  <a:gd name="connsiteY0" fmla="*/ 594361 h 640670"/>
                  <a:gd name="connsiteX1" fmla="*/ 975360 w 2788920"/>
                  <a:gd name="connsiteY1" fmla="*/ 632461 h 640670"/>
                  <a:gd name="connsiteX2" fmla="*/ 1264920 w 2788920"/>
                  <a:gd name="connsiteY2" fmla="*/ 624841 h 640670"/>
                  <a:gd name="connsiteX3" fmla="*/ 1257300 w 2788920"/>
                  <a:gd name="connsiteY3" fmla="*/ 243841 h 640670"/>
                  <a:gd name="connsiteX4" fmla="*/ 1303020 w 2788920"/>
                  <a:gd name="connsiteY4" fmla="*/ 7621 h 640670"/>
                  <a:gd name="connsiteX5" fmla="*/ 1508760 w 2788920"/>
                  <a:gd name="connsiteY5" fmla="*/ 68581 h 640670"/>
                  <a:gd name="connsiteX6" fmla="*/ 1386840 w 2788920"/>
                  <a:gd name="connsiteY6" fmla="*/ 175261 h 640670"/>
                  <a:gd name="connsiteX7" fmla="*/ 1478280 w 2788920"/>
                  <a:gd name="connsiteY7" fmla="*/ 601981 h 640670"/>
                  <a:gd name="connsiteX8" fmla="*/ 1554480 w 2788920"/>
                  <a:gd name="connsiteY8" fmla="*/ 228601 h 640670"/>
                  <a:gd name="connsiteX9" fmla="*/ 1623060 w 2788920"/>
                  <a:gd name="connsiteY9" fmla="*/ 617221 h 640670"/>
                  <a:gd name="connsiteX10" fmla="*/ 2788920 w 2788920"/>
                  <a:gd name="connsiteY10" fmla="*/ 586741 h 640670"/>
                  <a:gd name="connsiteX0" fmla="*/ 0 w 2788920"/>
                  <a:gd name="connsiteY0" fmla="*/ 594361 h 640670"/>
                  <a:gd name="connsiteX1" fmla="*/ 975360 w 2788920"/>
                  <a:gd name="connsiteY1" fmla="*/ 632461 h 640670"/>
                  <a:gd name="connsiteX2" fmla="*/ 1264920 w 2788920"/>
                  <a:gd name="connsiteY2" fmla="*/ 624841 h 640670"/>
                  <a:gd name="connsiteX3" fmla="*/ 1257300 w 2788920"/>
                  <a:gd name="connsiteY3" fmla="*/ 243841 h 640670"/>
                  <a:gd name="connsiteX4" fmla="*/ 1303020 w 2788920"/>
                  <a:gd name="connsiteY4" fmla="*/ 7621 h 640670"/>
                  <a:gd name="connsiteX5" fmla="*/ 1508760 w 2788920"/>
                  <a:gd name="connsiteY5" fmla="*/ 68581 h 640670"/>
                  <a:gd name="connsiteX6" fmla="*/ 1386840 w 2788920"/>
                  <a:gd name="connsiteY6" fmla="*/ 175261 h 640670"/>
                  <a:gd name="connsiteX7" fmla="*/ 1478280 w 2788920"/>
                  <a:gd name="connsiteY7" fmla="*/ 601981 h 640670"/>
                  <a:gd name="connsiteX8" fmla="*/ 1554480 w 2788920"/>
                  <a:gd name="connsiteY8" fmla="*/ 228601 h 640670"/>
                  <a:gd name="connsiteX9" fmla="*/ 1623060 w 2788920"/>
                  <a:gd name="connsiteY9" fmla="*/ 617221 h 640670"/>
                  <a:gd name="connsiteX10" fmla="*/ 2788920 w 2788920"/>
                  <a:gd name="connsiteY10" fmla="*/ 586741 h 640670"/>
                  <a:gd name="connsiteX0" fmla="*/ 0 w 2788920"/>
                  <a:gd name="connsiteY0" fmla="*/ 594361 h 632638"/>
                  <a:gd name="connsiteX1" fmla="*/ 975360 w 2788920"/>
                  <a:gd name="connsiteY1" fmla="*/ 632461 h 632638"/>
                  <a:gd name="connsiteX2" fmla="*/ 1303020 w 2788920"/>
                  <a:gd name="connsiteY2" fmla="*/ 601981 h 632638"/>
                  <a:gd name="connsiteX3" fmla="*/ 1257300 w 2788920"/>
                  <a:gd name="connsiteY3" fmla="*/ 243841 h 632638"/>
                  <a:gd name="connsiteX4" fmla="*/ 1303020 w 2788920"/>
                  <a:gd name="connsiteY4" fmla="*/ 7621 h 632638"/>
                  <a:gd name="connsiteX5" fmla="*/ 1508760 w 2788920"/>
                  <a:gd name="connsiteY5" fmla="*/ 68581 h 632638"/>
                  <a:gd name="connsiteX6" fmla="*/ 1386840 w 2788920"/>
                  <a:gd name="connsiteY6" fmla="*/ 175261 h 632638"/>
                  <a:gd name="connsiteX7" fmla="*/ 1478280 w 2788920"/>
                  <a:gd name="connsiteY7" fmla="*/ 601981 h 632638"/>
                  <a:gd name="connsiteX8" fmla="*/ 1554480 w 2788920"/>
                  <a:gd name="connsiteY8" fmla="*/ 228601 h 632638"/>
                  <a:gd name="connsiteX9" fmla="*/ 1623060 w 2788920"/>
                  <a:gd name="connsiteY9" fmla="*/ 617221 h 632638"/>
                  <a:gd name="connsiteX10" fmla="*/ 2788920 w 2788920"/>
                  <a:gd name="connsiteY10" fmla="*/ 586741 h 632638"/>
                  <a:gd name="connsiteX0" fmla="*/ 0 w 2788920"/>
                  <a:gd name="connsiteY0" fmla="*/ 594361 h 632638"/>
                  <a:gd name="connsiteX1" fmla="*/ 975360 w 2788920"/>
                  <a:gd name="connsiteY1" fmla="*/ 632461 h 632638"/>
                  <a:gd name="connsiteX2" fmla="*/ 1303020 w 2788920"/>
                  <a:gd name="connsiteY2" fmla="*/ 601981 h 632638"/>
                  <a:gd name="connsiteX3" fmla="*/ 1257300 w 2788920"/>
                  <a:gd name="connsiteY3" fmla="*/ 243841 h 632638"/>
                  <a:gd name="connsiteX4" fmla="*/ 1303020 w 2788920"/>
                  <a:gd name="connsiteY4" fmla="*/ 7621 h 632638"/>
                  <a:gd name="connsiteX5" fmla="*/ 1508760 w 2788920"/>
                  <a:gd name="connsiteY5" fmla="*/ 68581 h 632638"/>
                  <a:gd name="connsiteX6" fmla="*/ 1386840 w 2788920"/>
                  <a:gd name="connsiteY6" fmla="*/ 175261 h 632638"/>
                  <a:gd name="connsiteX7" fmla="*/ 1478280 w 2788920"/>
                  <a:gd name="connsiteY7" fmla="*/ 601981 h 632638"/>
                  <a:gd name="connsiteX8" fmla="*/ 1554480 w 2788920"/>
                  <a:gd name="connsiteY8" fmla="*/ 228601 h 632638"/>
                  <a:gd name="connsiteX9" fmla="*/ 1623060 w 2788920"/>
                  <a:gd name="connsiteY9" fmla="*/ 617221 h 632638"/>
                  <a:gd name="connsiteX10" fmla="*/ 2788920 w 2788920"/>
                  <a:gd name="connsiteY10" fmla="*/ 586741 h 632638"/>
                  <a:gd name="connsiteX0" fmla="*/ 0 w 2788920"/>
                  <a:gd name="connsiteY0" fmla="*/ 594361 h 633716"/>
                  <a:gd name="connsiteX1" fmla="*/ 975360 w 2788920"/>
                  <a:gd name="connsiteY1" fmla="*/ 632461 h 633716"/>
                  <a:gd name="connsiteX2" fmla="*/ 1371600 w 2788920"/>
                  <a:gd name="connsiteY2" fmla="*/ 609601 h 633716"/>
                  <a:gd name="connsiteX3" fmla="*/ 1257300 w 2788920"/>
                  <a:gd name="connsiteY3" fmla="*/ 243841 h 633716"/>
                  <a:gd name="connsiteX4" fmla="*/ 1303020 w 2788920"/>
                  <a:gd name="connsiteY4" fmla="*/ 7621 h 633716"/>
                  <a:gd name="connsiteX5" fmla="*/ 1508760 w 2788920"/>
                  <a:gd name="connsiteY5" fmla="*/ 68581 h 633716"/>
                  <a:gd name="connsiteX6" fmla="*/ 1386840 w 2788920"/>
                  <a:gd name="connsiteY6" fmla="*/ 175261 h 633716"/>
                  <a:gd name="connsiteX7" fmla="*/ 1478280 w 2788920"/>
                  <a:gd name="connsiteY7" fmla="*/ 601981 h 633716"/>
                  <a:gd name="connsiteX8" fmla="*/ 1554480 w 2788920"/>
                  <a:gd name="connsiteY8" fmla="*/ 228601 h 633716"/>
                  <a:gd name="connsiteX9" fmla="*/ 1623060 w 2788920"/>
                  <a:gd name="connsiteY9" fmla="*/ 617221 h 633716"/>
                  <a:gd name="connsiteX10" fmla="*/ 2788920 w 2788920"/>
                  <a:gd name="connsiteY10" fmla="*/ 586741 h 633716"/>
                  <a:gd name="connsiteX0" fmla="*/ 0 w 2788920"/>
                  <a:gd name="connsiteY0" fmla="*/ 594361 h 632994"/>
                  <a:gd name="connsiteX1" fmla="*/ 975360 w 2788920"/>
                  <a:gd name="connsiteY1" fmla="*/ 632461 h 632994"/>
                  <a:gd name="connsiteX2" fmla="*/ 1371600 w 2788920"/>
                  <a:gd name="connsiteY2" fmla="*/ 609601 h 632994"/>
                  <a:gd name="connsiteX3" fmla="*/ 1257300 w 2788920"/>
                  <a:gd name="connsiteY3" fmla="*/ 243841 h 632994"/>
                  <a:gd name="connsiteX4" fmla="*/ 1303020 w 2788920"/>
                  <a:gd name="connsiteY4" fmla="*/ 7621 h 632994"/>
                  <a:gd name="connsiteX5" fmla="*/ 1508760 w 2788920"/>
                  <a:gd name="connsiteY5" fmla="*/ 68581 h 632994"/>
                  <a:gd name="connsiteX6" fmla="*/ 1386840 w 2788920"/>
                  <a:gd name="connsiteY6" fmla="*/ 175261 h 632994"/>
                  <a:gd name="connsiteX7" fmla="*/ 1478280 w 2788920"/>
                  <a:gd name="connsiteY7" fmla="*/ 601981 h 632994"/>
                  <a:gd name="connsiteX8" fmla="*/ 1554480 w 2788920"/>
                  <a:gd name="connsiteY8" fmla="*/ 228601 h 632994"/>
                  <a:gd name="connsiteX9" fmla="*/ 1623060 w 2788920"/>
                  <a:gd name="connsiteY9" fmla="*/ 617221 h 632994"/>
                  <a:gd name="connsiteX10" fmla="*/ 2788920 w 2788920"/>
                  <a:gd name="connsiteY10" fmla="*/ 586741 h 632994"/>
                  <a:gd name="connsiteX0" fmla="*/ 0 w 2788920"/>
                  <a:gd name="connsiteY0" fmla="*/ 594361 h 632994"/>
                  <a:gd name="connsiteX1" fmla="*/ 975360 w 2788920"/>
                  <a:gd name="connsiteY1" fmla="*/ 632461 h 632994"/>
                  <a:gd name="connsiteX2" fmla="*/ 1371600 w 2788920"/>
                  <a:gd name="connsiteY2" fmla="*/ 609601 h 632994"/>
                  <a:gd name="connsiteX3" fmla="*/ 1257300 w 2788920"/>
                  <a:gd name="connsiteY3" fmla="*/ 243841 h 632994"/>
                  <a:gd name="connsiteX4" fmla="*/ 1303020 w 2788920"/>
                  <a:gd name="connsiteY4" fmla="*/ 7621 h 632994"/>
                  <a:gd name="connsiteX5" fmla="*/ 1508760 w 2788920"/>
                  <a:gd name="connsiteY5" fmla="*/ 68581 h 632994"/>
                  <a:gd name="connsiteX6" fmla="*/ 1386840 w 2788920"/>
                  <a:gd name="connsiteY6" fmla="*/ 175261 h 632994"/>
                  <a:gd name="connsiteX7" fmla="*/ 1478280 w 2788920"/>
                  <a:gd name="connsiteY7" fmla="*/ 601981 h 632994"/>
                  <a:gd name="connsiteX8" fmla="*/ 1554480 w 2788920"/>
                  <a:gd name="connsiteY8" fmla="*/ 228601 h 632994"/>
                  <a:gd name="connsiteX9" fmla="*/ 1623060 w 2788920"/>
                  <a:gd name="connsiteY9" fmla="*/ 617221 h 632994"/>
                  <a:gd name="connsiteX10" fmla="*/ 2788920 w 2788920"/>
                  <a:gd name="connsiteY10" fmla="*/ 586741 h 632994"/>
                  <a:gd name="connsiteX0" fmla="*/ 0 w 2788920"/>
                  <a:gd name="connsiteY0" fmla="*/ 592105 h 630738"/>
                  <a:gd name="connsiteX1" fmla="*/ 975360 w 2788920"/>
                  <a:gd name="connsiteY1" fmla="*/ 630205 h 630738"/>
                  <a:gd name="connsiteX2" fmla="*/ 1371600 w 2788920"/>
                  <a:gd name="connsiteY2" fmla="*/ 607345 h 630738"/>
                  <a:gd name="connsiteX3" fmla="*/ 1295400 w 2788920"/>
                  <a:gd name="connsiteY3" fmla="*/ 203485 h 630738"/>
                  <a:gd name="connsiteX4" fmla="*/ 1303020 w 2788920"/>
                  <a:gd name="connsiteY4" fmla="*/ 5365 h 630738"/>
                  <a:gd name="connsiteX5" fmla="*/ 1508760 w 2788920"/>
                  <a:gd name="connsiteY5" fmla="*/ 66325 h 630738"/>
                  <a:gd name="connsiteX6" fmla="*/ 1386840 w 2788920"/>
                  <a:gd name="connsiteY6" fmla="*/ 173005 h 630738"/>
                  <a:gd name="connsiteX7" fmla="*/ 1478280 w 2788920"/>
                  <a:gd name="connsiteY7" fmla="*/ 599725 h 630738"/>
                  <a:gd name="connsiteX8" fmla="*/ 1554480 w 2788920"/>
                  <a:gd name="connsiteY8" fmla="*/ 226345 h 630738"/>
                  <a:gd name="connsiteX9" fmla="*/ 1623060 w 2788920"/>
                  <a:gd name="connsiteY9" fmla="*/ 614965 h 630738"/>
                  <a:gd name="connsiteX10" fmla="*/ 2788920 w 2788920"/>
                  <a:gd name="connsiteY10" fmla="*/ 584485 h 630738"/>
                  <a:gd name="connsiteX0" fmla="*/ 0 w 2788920"/>
                  <a:gd name="connsiteY0" fmla="*/ 584984 h 623617"/>
                  <a:gd name="connsiteX1" fmla="*/ 975360 w 2788920"/>
                  <a:gd name="connsiteY1" fmla="*/ 623084 h 623617"/>
                  <a:gd name="connsiteX2" fmla="*/ 1371600 w 2788920"/>
                  <a:gd name="connsiteY2" fmla="*/ 600224 h 623617"/>
                  <a:gd name="connsiteX3" fmla="*/ 1295400 w 2788920"/>
                  <a:gd name="connsiteY3" fmla="*/ 196364 h 623617"/>
                  <a:gd name="connsiteX4" fmla="*/ 1242060 w 2788920"/>
                  <a:gd name="connsiteY4" fmla="*/ 5864 h 623617"/>
                  <a:gd name="connsiteX5" fmla="*/ 1508760 w 2788920"/>
                  <a:gd name="connsiteY5" fmla="*/ 59204 h 623617"/>
                  <a:gd name="connsiteX6" fmla="*/ 1386840 w 2788920"/>
                  <a:gd name="connsiteY6" fmla="*/ 165884 h 623617"/>
                  <a:gd name="connsiteX7" fmla="*/ 1478280 w 2788920"/>
                  <a:gd name="connsiteY7" fmla="*/ 592604 h 623617"/>
                  <a:gd name="connsiteX8" fmla="*/ 1554480 w 2788920"/>
                  <a:gd name="connsiteY8" fmla="*/ 219224 h 623617"/>
                  <a:gd name="connsiteX9" fmla="*/ 1623060 w 2788920"/>
                  <a:gd name="connsiteY9" fmla="*/ 607844 h 623617"/>
                  <a:gd name="connsiteX10" fmla="*/ 2788920 w 2788920"/>
                  <a:gd name="connsiteY10" fmla="*/ 577364 h 623617"/>
                  <a:gd name="connsiteX0" fmla="*/ 0 w 2788920"/>
                  <a:gd name="connsiteY0" fmla="*/ 597062 h 635695"/>
                  <a:gd name="connsiteX1" fmla="*/ 975360 w 2788920"/>
                  <a:gd name="connsiteY1" fmla="*/ 635162 h 635695"/>
                  <a:gd name="connsiteX2" fmla="*/ 1371600 w 2788920"/>
                  <a:gd name="connsiteY2" fmla="*/ 612302 h 635695"/>
                  <a:gd name="connsiteX3" fmla="*/ 1295400 w 2788920"/>
                  <a:gd name="connsiteY3" fmla="*/ 208442 h 635695"/>
                  <a:gd name="connsiteX4" fmla="*/ 1242060 w 2788920"/>
                  <a:gd name="connsiteY4" fmla="*/ 17942 h 635695"/>
                  <a:gd name="connsiteX5" fmla="*/ 1508760 w 2788920"/>
                  <a:gd name="connsiteY5" fmla="*/ 71282 h 635695"/>
                  <a:gd name="connsiteX6" fmla="*/ 1386840 w 2788920"/>
                  <a:gd name="connsiteY6" fmla="*/ 177962 h 635695"/>
                  <a:gd name="connsiteX7" fmla="*/ 1478280 w 2788920"/>
                  <a:gd name="connsiteY7" fmla="*/ 604682 h 635695"/>
                  <a:gd name="connsiteX8" fmla="*/ 1554480 w 2788920"/>
                  <a:gd name="connsiteY8" fmla="*/ 231302 h 635695"/>
                  <a:gd name="connsiteX9" fmla="*/ 1623060 w 2788920"/>
                  <a:gd name="connsiteY9" fmla="*/ 619922 h 635695"/>
                  <a:gd name="connsiteX10" fmla="*/ 2788920 w 2788920"/>
                  <a:gd name="connsiteY10" fmla="*/ 589442 h 635695"/>
                  <a:gd name="connsiteX0" fmla="*/ 0 w 2788920"/>
                  <a:gd name="connsiteY0" fmla="*/ 613282 h 651915"/>
                  <a:gd name="connsiteX1" fmla="*/ 975360 w 2788920"/>
                  <a:gd name="connsiteY1" fmla="*/ 651382 h 651915"/>
                  <a:gd name="connsiteX2" fmla="*/ 1371600 w 2788920"/>
                  <a:gd name="connsiteY2" fmla="*/ 628522 h 651915"/>
                  <a:gd name="connsiteX3" fmla="*/ 1295400 w 2788920"/>
                  <a:gd name="connsiteY3" fmla="*/ 224662 h 651915"/>
                  <a:gd name="connsiteX4" fmla="*/ 1242060 w 2788920"/>
                  <a:gd name="connsiteY4" fmla="*/ 34162 h 651915"/>
                  <a:gd name="connsiteX5" fmla="*/ 1508760 w 2788920"/>
                  <a:gd name="connsiteY5" fmla="*/ 87502 h 651915"/>
                  <a:gd name="connsiteX6" fmla="*/ 1386840 w 2788920"/>
                  <a:gd name="connsiteY6" fmla="*/ 194182 h 651915"/>
                  <a:gd name="connsiteX7" fmla="*/ 1478280 w 2788920"/>
                  <a:gd name="connsiteY7" fmla="*/ 620902 h 651915"/>
                  <a:gd name="connsiteX8" fmla="*/ 1554480 w 2788920"/>
                  <a:gd name="connsiteY8" fmla="*/ 247522 h 651915"/>
                  <a:gd name="connsiteX9" fmla="*/ 1623060 w 2788920"/>
                  <a:gd name="connsiteY9" fmla="*/ 636142 h 651915"/>
                  <a:gd name="connsiteX10" fmla="*/ 2788920 w 2788920"/>
                  <a:gd name="connsiteY10" fmla="*/ 605662 h 651915"/>
                  <a:gd name="connsiteX0" fmla="*/ 0 w 2788920"/>
                  <a:gd name="connsiteY0" fmla="*/ 594177 h 632810"/>
                  <a:gd name="connsiteX1" fmla="*/ 975360 w 2788920"/>
                  <a:gd name="connsiteY1" fmla="*/ 632277 h 632810"/>
                  <a:gd name="connsiteX2" fmla="*/ 1371600 w 2788920"/>
                  <a:gd name="connsiteY2" fmla="*/ 609417 h 632810"/>
                  <a:gd name="connsiteX3" fmla="*/ 1295400 w 2788920"/>
                  <a:gd name="connsiteY3" fmla="*/ 205557 h 632810"/>
                  <a:gd name="connsiteX4" fmla="*/ 1242060 w 2788920"/>
                  <a:gd name="connsiteY4" fmla="*/ 15057 h 632810"/>
                  <a:gd name="connsiteX5" fmla="*/ 1417320 w 2788920"/>
                  <a:gd name="connsiteY5" fmla="*/ 30297 h 632810"/>
                  <a:gd name="connsiteX6" fmla="*/ 1386840 w 2788920"/>
                  <a:gd name="connsiteY6" fmla="*/ 175077 h 632810"/>
                  <a:gd name="connsiteX7" fmla="*/ 1478280 w 2788920"/>
                  <a:gd name="connsiteY7" fmla="*/ 601797 h 632810"/>
                  <a:gd name="connsiteX8" fmla="*/ 1554480 w 2788920"/>
                  <a:gd name="connsiteY8" fmla="*/ 228417 h 632810"/>
                  <a:gd name="connsiteX9" fmla="*/ 1623060 w 2788920"/>
                  <a:gd name="connsiteY9" fmla="*/ 617037 h 632810"/>
                  <a:gd name="connsiteX10" fmla="*/ 2788920 w 2788920"/>
                  <a:gd name="connsiteY10" fmla="*/ 586557 h 632810"/>
                  <a:gd name="connsiteX0" fmla="*/ 0 w 2788920"/>
                  <a:gd name="connsiteY0" fmla="*/ 625485 h 664118"/>
                  <a:gd name="connsiteX1" fmla="*/ 975360 w 2788920"/>
                  <a:gd name="connsiteY1" fmla="*/ 663585 h 664118"/>
                  <a:gd name="connsiteX2" fmla="*/ 1371600 w 2788920"/>
                  <a:gd name="connsiteY2" fmla="*/ 640725 h 664118"/>
                  <a:gd name="connsiteX3" fmla="*/ 1295400 w 2788920"/>
                  <a:gd name="connsiteY3" fmla="*/ 236865 h 664118"/>
                  <a:gd name="connsiteX4" fmla="*/ 1242060 w 2788920"/>
                  <a:gd name="connsiteY4" fmla="*/ 46365 h 664118"/>
                  <a:gd name="connsiteX5" fmla="*/ 1417320 w 2788920"/>
                  <a:gd name="connsiteY5" fmla="*/ 61605 h 664118"/>
                  <a:gd name="connsiteX6" fmla="*/ 1386840 w 2788920"/>
                  <a:gd name="connsiteY6" fmla="*/ 206385 h 664118"/>
                  <a:gd name="connsiteX7" fmla="*/ 1478280 w 2788920"/>
                  <a:gd name="connsiteY7" fmla="*/ 633105 h 664118"/>
                  <a:gd name="connsiteX8" fmla="*/ 1554480 w 2788920"/>
                  <a:gd name="connsiteY8" fmla="*/ 259725 h 664118"/>
                  <a:gd name="connsiteX9" fmla="*/ 1623060 w 2788920"/>
                  <a:gd name="connsiteY9" fmla="*/ 648345 h 664118"/>
                  <a:gd name="connsiteX10" fmla="*/ 2788920 w 2788920"/>
                  <a:gd name="connsiteY10" fmla="*/ 617865 h 664118"/>
                  <a:gd name="connsiteX0" fmla="*/ 0 w 2788920"/>
                  <a:gd name="connsiteY0" fmla="*/ 623202 h 661835"/>
                  <a:gd name="connsiteX1" fmla="*/ 975360 w 2788920"/>
                  <a:gd name="connsiteY1" fmla="*/ 661302 h 661835"/>
                  <a:gd name="connsiteX2" fmla="*/ 1371600 w 2788920"/>
                  <a:gd name="connsiteY2" fmla="*/ 638442 h 661835"/>
                  <a:gd name="connsiteX3" fmla="*/ 1318260 w 2788920"/>
                  <a:gd name="connsiteY3" fmla="*/ 188862 h 661835"/>
                  <a:gd name="connsiteX4" fmla="*/ 1242060 w 2788920"/>
                  <a:gd name="connsiteY4" fmla="*/ 44082 h 661835"/>
                  <a:gd name="connsiteX5" fmla="*/ 1417320 w 2788920"/>
                  <a:gd name="connsiteY5" fmla="*/ 59322 h 661835"/>
                  <a:gd name="connsiteX6" fmla="*/ 1386840 w 2788920"/>
                  <a:gd name="connsiteY6" fmla="*/ 204102 h 661835"/>
                  <a:gd name="connsiteX7" fmla="*/ 1478280 w 2788920"/>
                  <a:gd name="connsiteY7" fmla="*/ 630822 h 661835"/>
                  <a:gd name="connsiteX8" fmla="*/ 1554480 w 2788920"/>
                  <a:gd name="connsiteY8" fmla="*/ 257442 h 661835"/>
                  <a:gd name="connsiteX9" fmla="*/ 1623060 w 2788920"/>
                  <a:gd name="connsiteY9" fmla="*/ 646062 h 661835"/>
                  <a:gd name="connsiteX10" fmla="*/ 2788920 w 2788920"/>
                  <a:gd name="connsiteY10" fmla="*/ 615582 h 661835"/>
                  <a:gd name="connsiteX0" fmla="*/ 0 w 2788920"/>
                  <a:gd name="connsiteY0" fmla="*/ 623202 h 661835"/>
                  <a:gd name="connsiteX1" fmla="*/ 975360 w 2788920"/>
                  <a:gd name="connsiteY1" fmla="*/ 661302 h 661835"/>
                  <a:gd name="connsiteX2" fmla="*/ 1371600 w 2788920"/>
                  <a:gd name="connsiteY2" fmla="*/ 638442 h 661835"/>
                  <a:gd name="connsiteX3" fmla="*/ 1318260 w 2788920"/>
                  <a:gd name="connsiteY3" fmla="*/ 188862 h 661835"/>
                  <a:gd name="connsiteX4" fmla="*/ 1242060 w 2788920"/>
                  <a:gd name="connsiteY4" fmla="*/ 44082 h 661835"/>
                  <a:gd name="connsiteX5" fmla="*/ 1417320 w 2788920"/>
                  <a:gd name="connsiteY5" fmla="*/ 59322 h 661835"/>
                  <a:gd name="connsiteX6" fmla="*/ 1386840 w 2788920"/>
                  <a:gd name="connsiteY6" fmla="*/ 204102 h 661835"/>
                  <a:gd name="connsiteX7" fmla="*/ 1478280 w 2788920"/>
                  <a:gd name="connsiteY7" fmla="*/ 630822 h 661835"/>
                  <a:gd name="connsiteX8" fmla="*/ 1554480 w 2788920"/>
                  <a:gd name="connsiteY8" fmla="*/ 257442 h 661835"/>
                  <a:gd name="connsiteX9" fmla="*/ 1623060 w 2788920"/>
                  <a:gd name="connsiteY9" fmla="*/ 646062 h 661835"/>
                  <a:gd name="connsiteX10" fmla="*/ 2788920 w 2788920"/>
                  <a:gd name="connsiteY10" fmla="*/ 615582 h 661835"/>
                  <a:gd name="connsiteX0" fmla="*/ 0 w 2788920"/>
                  <a:gd name="connsiteY0" fmla="*/ 623952 h 662585"/>
                  <a:gd name="connsiteX1" fmla="*/ 975360 w 2788920"/>
                  <a:gd name="connsiteY1" fmla="*/ 662052 h 662585"/>
                  <a:gd name="connsiteX2" fmla="*/ 1371600 w 2788920"/>
                  <a:gd name="connsiteY2" fmla="*/ 639192 h 662585"/>
                  <a:gd name="connsiteX3" fmla="*/ 1318260 w 2788920"/>
                  <a:gd name="connsiteY3" fmla="*/ 204852 h 662585"/>
                  <a:gd name="connsiteX4" fmla="*/ 1242060 w 2788920"/>
                  <a:gd name="connsiteY4" fmla="*/ 44832 h 662585"/>
                  <a:gd name="connsiteX5" fmla="*/ 1417320 w 2788920"/>
                  <a:gd name="connsiteY5" fmla="*/ 60072 h 662585"/>
                  <a:gd name="connsiteX6" fmla="*/ 1386840 w 2788920"/>
                  <a:gd name="connsiteY6" fmla="*/ 204852 h 662585"/>
                  <a:gd name="connsiteX7" fmla="*/ 1478280 w 2788920"/>
                  <a:gd name="connsiteY7" fmla="*/ 631572 h 662585"/>
                  <a:gd name="connsiteX8" fmla="*/ 1554480 w 2788920"/>
                  <a:gd name="connsiteY8" fmla="*/ 258192 h 662585"/>
                  <a:gd name="connsiteX9" fmla="*/ 1623060 w 2788920"/>
                  <a:gd name="connsiteY9" fmla="*/ 646812 h 662585"/>
                  <a:gd name="connsiteX10" fmla="*/ 2788920 w 2788920"/>
                  <a:gd name="connsiteY10" fmla="*/ 616332 h 662585"/>
                  <a:gd name="connsiteX0" fmla="*/ 0 w 2788920"/>
                  <a:gd name="connsiteY0" fmla="*/ 623952 h 662585"/>
                  <a:gd name="connsiteX1" fmla="*/ 975360 w 2788920"/>
                  <a:gd name="connsiteY1" fmla="*/ 662052 h 662585"/>
                  <a:gd name="connsiteX2" fmla="*/ 1371600 w 2788920"/>
                  <a:gd name="connsiteY2" fmla="*/ 639192 h 662585"/>
                  <a:gd name="connsiteX3" fmla="*/ 1318260 w 2788920"/>
                  <a:gd name="connsiteY3" fmla="*/ 204852 h 662585"/>
                  <a:gd name="connsiteX4" fmla="*/ 1242060 w 2788920"/>
                  <a:gd name="connsiteY4" fmla="*/ 44832 h 662585"/>
                  <a:gd name="connsiteX5" fmla="*/ 1417320 w 2788920"/>
                  <a:gd name="connsiteY5" fmla="*/ 60072 h 662585"/>
                  <a:gd name="connsiteX6" fmla="*/ 1386840 w 2788920"/>
                  <a:gd name="connsiteY6" fmla="*/ 204852 h 662585"/>
                  <a:gd name="connsiteX7" fmla="*/ 1478280 w 2788920"/>
                  <a:gd name="connsiteY7" fmla="*/ 631572 h 662585"/>
                  <a:gd name="connsiteX8" fmla="*/ 1554480 w 2788920"/>
                  <a:gd name="connsiteY8" fmla="*/ 258192 h 662585"/>
                  <a:gd name="connsiteX9" fmla="*/ 1623060 w 2788920"/>
                  <a:gd name="connsiteY9" fmla="*/ 646812 h 662585"/>
                  <a:gd name="connsiteX10" fmla="*/ 2788920 w 2788920"/>
                  <a:gd name="connsiteY10" fmla="*/ 616332 h 662585"/>
                  <a:gd name="connsiteX0" fmla="*/ 0 w 2788920"/>
                  <a:gd name="connsiteY0" fmla="*/ 623952 h 662585"/>
                  <a:gd name="connsiteX1" fmla="*/ 975360 w 2788920"/>
                  <a:gd name="connsiteY1" fmla="*/ 662052 h 662585"/>
                  <a:gd name="connsiteX2" fmla="*/ 1371600 w 2788920"/>
                  <a:gd name="connsiteY2" fmla="*/ 639192 h 662585"/>
                  <a:gd name="connsiteX3" fmla="*/ 1318260 w 2788920"/>
                  <a:gd name="connsiteY3" fmla="*/ 204852 h 662585"/>
                  <a:gd name="connsiteX4" fmla="*/ 1242060 w 2788920"/>
                  <a:gd name="connsiteY4" fmla="*/ 44832 h 662585"/>
                  <a:gd name="connsiteX5" fmla="*/ 1417320 w 2788920"/>
                  <a:gd name="connsiteY5" fmla="*/ 60072 h 662585"/>
                  <a:gd name="connsiteX6" fmla="*/ 1386840 w 2788920"/>
                  <a:gd name="connsiteY6" fmla="*/ 204852 h 662585"/>
                  <a:gd name="connsiteX7" fmla="*/ 1478280 w 2788920"/>
                  <a:gd name="connsiteY7" fmla="*/ 631572 h 662585"/>
                  <a:gd name="connsiteX8" fmla="*/ 1554480 w 2788920"/>
                  <a:gd name="connsiteY8" fmla="*/ 258192 h 662585"/>
                  <a:gd name="connsiteX9" fmla="*/ 1623060 w 2788920"/>
                  <a:gd name="connsiteY9" fmla="*/ 646812 h 662585"/>
                  <a:gd name="connsiteX10" fmla="*/ 2788920 w 2788920"/>
                  <a:gd name="connsiteY10" fmla="*/ 616332 h 662585"/>
                  <a:gd name="connsiteX0" fmla="*/ 0 w 2788920"/>
                  <a:gd name="connsiteY0" fmla="*/ 623952 h 662585"/>
                  <a:gd name="connsiteX1" fmla="*/ 975360 w 2788920"/>
                  <a:gd name="connsiteY1" fmla="*/ 662052 h 662585"/>
                  <a:gd name="connsiteX2" fmla="*/ 1371600 w 2788920"/>
                  <a:gd name="connsiteY2" fmla="*/ 639192 h 662585"/>
                  <a:gd name="connsiteX3" fmla="*/ 1318260 w 2788920"/>
                  <a:gd name="connsiteY3" fmla="*/ 204852 h 662585"/>
                  <a:gd name="connsiteX4" fmla="*/ 1242060 w 2788920"/>
                  <a:gd name="connsiteY4" fmla="*/ 44832 h 662585"/>
                  <a:gd name="connsiteX5" fmla="*/ 1417320 w 2788920"/>
                  <a:gd name="connsiteY5" fmla="*/ 60072 h 662585"/>
                  <a:gd name="connsiteX6" fmla="*/ 1386840 w 2788920"/>
                  <a:gd name="connsiteY6" fmla="*/ 204852 h 662585"/>
                  <a:gd name="connsiteX7" fmla="*/ 1478280 w 2788920"/>
                  <a:gd name="connsiteY7" fmla="*/ 631572 h 662585"/>
                  <a:gd name="connsiteX8" fmla="*/ 1554480 w 2788920"/>
                  <a:gd name="connsiteY8" fmla="*/ 258192 h 662585"/>
                  <a:gd name="connsiteX9" fmla="*/ 1623060 w 2788920"/>
                  <a:gd name="connsiteY9" fmla="*/ 646812 h 662585"/>
                  <a:gd name="connsiteX10" fmla="*/ 2788920 w 2788920"/>
                  <a:gd name="connsiteY10" fmla="*/ 616332 h 662585"/>
                  <a:gd name="connsiteX0" fmla="*/ 0 w 2788920"/>
                  <a:gd name="connsiteY0" fmla="*/ 623952 h 662585"/>
                  <a:gd name="connsiteX1" fmla="*/ 975360 w 2788920"/>
                  <a:gd name="connsiteY1" fmla="*/ 662052 h 662585"/>
                  <a:gd name="connsiteX2" fmla="*/ 1371600 w 2788920"/>
                  <a:gd name="connsiteY2" fmla="*/ 639192 h 662585"/>
                  <a:gd name="connsiteX3" fmla="*/ 1318260 w 2788920"/>
                  <a:gd name="connsiteY3" fmla="*/ 204852 h 662585"/>
                  <a:gd name="connsiteX4" fmla="*/ 1242060 w 2788920"/>
                  <a:gd name="connsiteY4" fmla="*/ 44832 h 662585"/>
                  <a:gd name="connsiteX5" fmla="*/ 1417320 w 2788920"/>
                  <a:gd name="connsiteY5" fmla="*/ 60072 h 662585"/>
                  <a:gd name="connsiteX6" fmla="*/ 1386840 w 2788920"/>
                  <a:gd name="connsiteY6" fmla="*/ 204852 h 662585"/>
                  <a:gd name="connsiteX7" fmla="*/ 1478280 w 2788920"/>
                  <a:gd name="connsiteY7" fmla="*/ 631572 h 662585"/>
                  <a:gd name="connsiteX8" fmla="*/ 1554480 w 2788920"/>
                  <a:gd name="connsiteY8" fmla="*/ 258192 h 662585"/>
                  <a:gd name="connsiteX9" fmla="*/ 1623060 w 2788920"/>
                  <a:gd name="connsiteY9" fmla="*/ 646812 h 662585"/>
                  <a:gd name="connsiteX10" fmla="*/ 2788920 w 2788920"/>
                  <a:gd name="connsiteY10" fmla="*/ 616332 h 662585"/>
                  <a:gd name="connsiteX0" fmla="*/ 0 w 2788920"/>
                  <a:gd name="connsiteY0" fmla="*/ 614269 h 652902"/>
                  <a:gd name="connsiteX1" fmla="*/ 975360 w 2788920"/>
                  <a:gd name="connsiteY1" fmla="*/ 652369 h 652902"/>
                  <a:gd name="connsiteX2" fmla="*/ 1371600 w 2788920"/>
                  <a:gd name="connsiteY2" fmla="*/ 629509 h 652902"/>
                  <a:gd name="connsiteX3" fmla="*/ 1318260 w 2788920"/>
                  <a:gd name="connsiteY3" fmla="*/ 195169 h 652902"/>
                  <a:gd name="connsiteX4" fmla="*/ 1242060 w 2788920"/>
                  <a:gd name="connsiteY4" fmla="*/ 35149 h 652902"/>
                  <a:gd name="connsiteX5" fmla="*/ 1417320 w 2788920"/>
                  <a:gd name="connsiteY5" fmla="*/ 50389 h 652902"/>
                  <a:gd name="connsiteX6" fmla="*/ 1386840 w 2788920"/>
                  <a:gd name="connsiteY6" fmla="*/ 195169 h 652902"/>
                  <a:gd name="connsiteX7" fmla="*/ 1478280 w 2788920"/>
                  <a:gd name="connsiteY7" fmla="*/ 621889 h 652902"/>
                  <a:gd name="connsiteX8" fmla="*/ 1554480 w 2788920"/>
                  <a:gd name="connsiteY8" fmla="*/ 248509 h 652902"/>
                  <a:gd name="connsiteX9" fmla="*/ 1623060 w 2788920"/>
                  <a:gd name="connsiteY9" fmla="*/ 637129 h 652902"/>
                  <a:gd name="connsiteX10" fmla="*/ 2788920 w 2788920"/>
                  <a:gd name="connsiteY10" fmla="*/ 606649 h 652902"/>
                  <a:gd name="connsiteX0" fmla="*/ 0 w 2788920"/>
                  <a:gd name="connsiteY0" fmla="*/ 631120 h 669753"/>
                  <a:gd name="connsiteX1" fmla="*/ 975360 w 2788920"/>
                  <a:gd name="connsiteY1" fmla="*/ 669220 h 669753"/>
                  <a:gd name="connsiteX2" fmla="*/ 1371600 w 2788920"/>
                  <a:gd name="connsiteY2" fmla="*/ 646360 h 669753"/>
                  <a:gd name="connsiteX3" fmla="*/ 1318260 w 2788920"/>
                  <a:gd name="connsiteY3" fmla="*/ 212020 h 669753"/>
                  <a:gd name="connsiteX4" fmla="*/ 1257300 w 2788920"/>
                  <a:gd name="connsiteY4" fmla="*/ 6280 h 669753"/>
                  <a:gd name="connsiteX5" fmla="*/ 1417320 w 2788920"/>
                  <a:gd name="connsiteY5" fmla="*/ 67240 h 669753"/>
                  <a:gd name="connsiteX6" fmla="*/ 1386840 w 2788920"/>
                  <a:gd name="connsiteY6" fmla="*/ 212020 h 669753"/>
                  <a:gd name="connsiteX7" fmla="*/ 1478280 w 2788920"/>
                  <a:gd name="connsiteY7" fmla="*/ 638740 h 669753"/>
                  <a:gd name="connsiteX8" fmla="*/ 1554480 w 2788920"/>
                  <a:gd name="connsiteY8" fmla="*/ 265360 h 669753"/>
                  <a:gd name="connsiteX9" fmla="*/ 1623060 w 2788920"/>
                  <a:gd name="connsiteY9" fmla="*/ 653980 h 669753"/>
                  <a:gd name="connsiteX10" fmla="*/ 2788920 w 2788920"/>
                  <a:gd name="connsiteY10" fmla="*/ 623500 h 669753"/>
                  <a:gd name="connsiteX0" fmla="*/ 0 w 2788920"/>
                  <a:gd name="connsiteY0" fmla="*/ 597764 h 636397"/>
                  <a:gd name="connsiteX1" fmla="*/ 975360 w 2788920"/>
                  <a:gd name="connsiteY1" fmla="*/ 635864 h 636397"/>
                  <a:gd name="connsiteX2" fmla="*/ 1371600 w 2788920"/>
                  <a:gd name="connsiteY2" fmla="*/ 613004 h 636397"/>
                  <a:gd name="connsiteX3" fmla="*/ 1318260 w 2788920"/>
                  <a:gd name="connsiteY3" fmla="*/ 178664 h 636397"/>
                  <a:gd name="connsiteX4" fmla="*/ 1264920 w 2788920"/>
                  <a:gd name="connsiteY4" fmla="*/ 11024 h 636397"/>
                  <a:gd name="connsiteX5" fmla="*/ 1417320 w 2788920"/>
                  <a:gd name="connsiteY5" fmla="*/ 33884 h 636397"/>
                  <a:gd name="connsiteX6" fmla="*/ 1386840 w 2788920"/>
                  <a:gd name="connsiteY6" fmla="*/ 178664 h 636397"/>
                  <a:gd name="connsiteX7" fmla="*/ 1478280 w 2788920"/>
                  <a:gd name="connsiteY7" fmla="*/ 605384 h 636397"/>
                  <a:gd name="connsiteX8" fmla="*/ 1554480 w 2788920"/>
                  <a:gd name="connsiteY8" fmla="*/ 232004 h 636397"/>
                  <a:gd name="connsiteX9" fmla="*/ 1623060 w 2788920"/>
                  <a:gd name="connsiteY9" fmla="*/ 620624 h 636397"/>
                  <a:gd name="connsiteX10" fmla="*/ 2788920 w 2788920"/>
                  <a:gd name="connsiteY10" fmla="*/ 590144 h 636397"/>
                  <a:gd name="connsiteX0" fmla="*/ 0 w 2788920"/>
                  <a:gd name="connsiteY0" fmla="*/ 597764 h 636397"/>
                  <a:gd name="connsiteX1" fmla="*/ 975360 w 2788920"/>
                  <a:gd name="connsiteY1" fmla="*/ 635864 h 636397"/>
                  <a:gd name="connsiteX2" fmla="*/ 1371600 w 2788920"/>
                  <a:gd name="connsiteY2" fmla="*/ 613004 h 636397"/>
                  <a:gd name="connsiteX3" fmla="*/ 1318260 w 2788920"/>
                  <a:gd name="connsiteY3" fmla="*/ 178664 h 636397"/>
                  <a:gd name="connsiteX4" fmla="*/ 1257300 w 2788920"/>
                  <a:gd name="connsiteY4" fmla="*/ 11024 h 636397"/>
                  <a:gd name="connsiteX5" fmla="*/ 1417320 w 2788920"/>
                  <a:gd name="connsiteY5" fmla="*/ 33884 h 636397"/>
                  <a:gd name="connsiteX6" fmla="*/ 1386840 w 2788920"/>
                  <a:gd name="connsiteY6" fmla="*/ 178664 h 636397"/>
                  <a:gd name="connsiteX7" fmla="*/ 1478280 w 2788920"/>
                  <a:gd name="connsiteY7" fmla="*/ 605384 h 636397"/>
                  <a:gd name="connsiteX8" fmla="*/ 1554480 w 2788920"/>
                  <a:gd name="connsiteY8" fmla="*/ 232004 h 636397"/>
                  <a:gd name="connsiteX9" fmla="*/ 1623060 w 2788920"/>
                  <a:gd name="connsiteY9" fmla="*/ 620624 h 636397"/>
                  <a:gd name="connsiteX10" fmla="*/ 2788920 w 2788920"/>
                  <a:gd name="connsiteY10" fmla="*/ 590144 h 636397"/>
                  <a:gd name="connsiteX0" fmla="*/ 0 w 2788920"/>
                  <a:gd name="connsiteY0" fmla="*/ 610493 h 649126"/>
                  <a:gd name="connsiteX1" fmla="*/ 975360 w 2788920"/>
                  <a:gd name="connsiteY1" fmla="*/ 648593 h 649126"/>
                  <a:gd name="connsiteX2" fmla="*/ 1371600 w 2788920"/>
                  <a:gd name="connsiteY2" fmla="*/ 625733 h 649126"/>
                  <a:gd name="connsiteX3" fmla="*/ 1318260 w 2788920"/>
                  <a:gd name="connsiteY3" fmla="*/ 191393 h 649126"/>
                  <a:gd name="connsiteX4" fmla="*/ 1264920 w 2788920"/>
                  <a:gd name="connsiteY4" fmla="*/ 8513 h 649126"/>
                  <a:gd name="connsiteX5" fmla="*/ 1417320 w 2788920"/>
                  <a:gd name="connsiteY5" fmla="*/ 46613 h 649126"/>
                  <a:gd name="connsiteX6" fmla="*/ 1386840 w 2788920"/>
                  <a:gd name="connsiteY6" fmla="*/ 191393 h 649126"/>
                  <a:gd name="connsiteX7" fmla="*/ 1478280 w 2788920"/>
                  <a:gd name="connsiteY7" fmla="*/ 618113 h 649126"/>
                  <a:gd name="connsiteX8" fmla="*/ 1554480 w 2788920"/>
                  <a:gd name="connsiteY8" fmla="*/ 244733 h 649126"/>
                  <a:gd name="connsiteX9" fmla="*/ 1623060 w 2788920"/>
                  <a:gd name="connsiteY9" fmla="*/ 633353 h 649126"/>
                  <a:gd name="connsiteX10" fmla="*/ 2788920 w 2788920"/>
                  <a:gd name="connsiteY10" fmla="*/ 602873 h 649126"/>
                  <a:gd name="connsiteX0" fmla="*/ 0 w 2788920"/>
                  <a:gd name="connsiteY0" fmla="*/ 618754 h 657387"/>
                  <a:gd name="connsiteX1" fmla="*/ 975360 w 2788920"/>
                  <a:gd name="connsiteY1" fmla="*/ 656854 h 657387"/>
                  <a:gd name="connsiteX2" fmla="*/ 1371600 w 2788920"/>
                  <a:gd name="connsiteY2" fmla="*/ 633994 h 657387"/>
                  <a:gd name="connsiteX3" fmla="*/ 1318260 w 2788920"/>
                  <a:gd name="connsiteY3" fmla="*/ 199654 h 657387"/>
                  <a:gd name="connsiteX4" fmla="*/ 1264920 w 2788920"/>
                  <a:gd name="connsiteY4" fmla="*/ 16774 h 657387"/>
                  <a:gd name="connsiteX5" fmla="*/ 1417320 w 2788920"/>
                  <a:gd name="connsiteY5" fmla="*/ 54874 h 657387"/>
                  <a:gd name="connsiteX6" fmla="*/ 1386840 w 2788920"/>
                  <a:gd name="connsiteY6" fmla="*/ 199654 h 657387"/>
                  <a:gd name="connsiteX7" fmla="*/ 1478280 w 2788920"/>
                  <a:gd name="connsiteY7" fmla="*/ 626374 h 657387"/>
                  <a:gd name="connsiteX8" fmla="*/ 1554480 w 2788920"/>
                  <a:gd name="connsiteY8" fmla="*/ 252994 h 657387"/>
                  <a:gd name="connsiteX9" fmla="*/ 1623060 w 2788920"/>
                  <a:gd name="connsiteY9" fmla="*/ 641614 h 657387"/>
                  <a:gd name="connsiteX10" fmla="*/ 2788920 w 2788920"/>
                  <a:gd name="connsiteY10" fmla="*/ 611134 h 657387"/>
                  <a:gd name="connsiteX0" fmla="*/ 0 w 2788920"/>
                  <a:gd name="connsiteY0" fmla="*/ 621116 h 659749"/>
                  <a:gd name="connsiteX1" fmla="*/ 975360 w 2788920"/>
                  <a:gd name="connsiteY1" fmla="*/ 659216 h 659749"/>
                  <a:gd name="connsiteX2" fmla="*/ 1371600 w 2788920"/>
                  <a:gd name="connsiteY2" fmla="*/ 636356 h 659749"/>
                  <a:gd name="connsiteX3" fmla="*/ 1318260 w 2788920"/>
                  <a:gd name="connsiteY3" fmla="*/ 202016 h 659749"/>
                  <a:gd name="connsiteX4" fmla="*/ 1264920 w 2788920"/>
                  <a:gd name="connsiteY4" fmla="*/ 19136 h 659749"/>
                  <a:gd name="connsiteX5" fmla="*/ 1417320 w 2788920"/>
                  <a:gd name="connsiteY5" fmla="*/ 57236 h 659749"/>
                  <a:gd name="connsiteX6" fmla="*/ 1386840 w 2788920"/>
                  <a:gd name="connsiteY6" fmla="*/ 202016 h 659749"/>
                  <a:gd name="connsiteX7" fmla="*/ 1478280 w 2788920"/>
                  <a:gd name="connsiteY7" fmla="*/ 628736 h 659749"/>
                  <a:gd name="connsiteX8" fmla="*/ 1554480 w 2788920"/>
                  <a:gd name="connsiteY8" fmla="*/ 255356 h 659749"/>
                  <a:gd name="connsiteX9" fmla="*/ 1623060 w 2788920"/>
                  <a:gd name="connsiteY9" fmla="*/ 643976 h 659749"/>
                  <a:gd name="connsiteX10" fmla="*/ 2788920 w 2788920"/>
                  <a:gd name="connsiteY10" fmla="*/ 613496 h 659749"/>
                  <a:gd name="connsiteX0" fmla="*/ 0 w 2788920"/>
                  <a:gd name="connsiteY0" fmla="*/ 621116 h 659749"/>
                  <a:gd name="connsiteX1" fmla="*/ 975360 w 2788920"/>
                  <a:gd name="connsiteY1" fmla="*/ 659216 h 659749"/>
                  <a:gd name="connsiteX2" fmla="*/ 1371600 w 2788920"/>
                  <a:gd name="connsiteY2" fmla="*/ 636356 h 659749"/>
                  <a:gd name="connsiteX3" fmla="*/ 1318260 w 2788920"/>
                  <a:gd name="connsiteY3" fmla="*/ 202016 h 659749"/>
                  <a:gd name="connsiteX4" fmla="*/ 1264920 w 2788920"/>
                  <a:gd name="connsiteY4" fmla="*/ 19136 h 659749"/>
                  <a:gd name="connsiteX5" fmla="*/ 1417320 w 2788920"/>
                  <a:gd name="connsiteY5" fmla="*/ 57236 h 659749"/>
                  <a:gd name="connsiteX6" fmla="*/ 1386840 w 2788920"/>
                  <a:gd name="connsiteY6" fmla="*/ 202016 h 659749"/>
                  <a:gd name="connsiteX7" fmla="*/ 1478280 w 2788920"/>
                  <a:gd name="connsiteY7" fmla="*/ 628736 h 659749"/>
                  <a:gd name="connsiteX8" fmla="*/ 1554480 w 2788920"/>
                  <a:gd name="connsiteY8" fmla="*/ 255356 h 659749"/>
                  <a:gd name="connsiteX9" fmla="*/ 1623060 w 2788920"/>
                  <a:gd name="connsiteY9" fmla="*/ 643976 h 659749"/>
                  <a:gd name="connsiteX10" fmla="*/ 2788920 w 2788920"/>
                  <a:gd name="connsiteY10" fmla="*/ 613496 h 659749"/>
                  <a:gd name="connsiteX0" fmla="*/ 0 w 2788920"/>
                  <a:gd name="connsiteY0" fmla="*/ 621116 h 659749"/>
                  <a:gd name="connsiteX1" fmla="*/ 975360 w 2788920"/>
                  <a:gd name="connsiteY1" fmla="*/ 659216 h 659749"/>
                  <a:gd name="connsiteX2" fmla="*/ 1371600 w 2788920"/>
                  <a:gd name="connsiteY2" fmla="*/ 636356 h 659749"/>
                  <a:gd name="connsiteX3" fmla="*/ 1318260 w 2788920"/>
                  <a:gd name="connsiteY3" fmla="*/ 202016 h 659749"/>
                  <a:gd name="connsiteX4" fmla="*/ 1264920 w 2788920"/>
                  <a:gd name="connsiteY4" fmla="*/ 19136 h 659749"/>
                  <a:gd name="connsiteX5" fmla="*/ 1417320 w 2788920"/>
                  <a:gd name="connsiteY5" fmla="*/ 57236 h 659749"/>
                  <a:gd name="connsiteX6" fmla="*/ 1386840 w 2788920"/>
                  <a:gd name="connsiteY6" fmla="*/ 202016 h 659749"/>
                  <a:gd name="connsiteX7" fmla="*/ 1478280 w 2788920"/>
                  <a:gd name="connsiteY7" fmla="*/ 628736 h 659749"/>
                  <a:gd name="connsiteX8" fmla="*/ 1554480 w 2788920"/>
                  <a:gd name="connsiteY8" fmla="*/ 255356 h 659749"/>
                  <a:gd name="connsiteX9" fmla="*/ 1623060 w 2788920"/>
                  <a:gd name="connsiteY9" fmla="*/ 643976 h 659749"/>
                  <a:gd name="connsiteX10" fmla="*/ 2788920 w 2788920"/>
                  <a:gd name="connsiteY10" fmla="*/ 613496 h 659749"/>
                  <a:gd name="connsiteX0" fmla="*/ 0 w 2788920"/>
                  <a:gd name="connsiteY0" fmla="*/ 621116 h 659749"/>
                  <a:gd name="connsiteX1" fmla="*/ 975360 w 2788920"/>
                  <a:gd name="connsiteY1" fmla="*/ 659216 h 659749"/>
                  <a:gd name="connsiteX2" fmla="*/ 1371600 w 2788920"/>
                  <a:gd name="connsiteY2" fmla="*/ 636356 h 659749"/>
                  <a:gd name="connsiteX3" fmla="*/ 1318260 w 2788920"/>
                  <a:gd name="connsiteY3" fmla="*/ 202016 h 659749"/>
                  <a:gd name="connsiteX4" fmla="*/ 1264920 w 2788920"/>
                  <a:gd name="connsiteY4" fmla="*/ 19136 h 659749"/>
                  <a:gd name="connsiteX5" fmla="*/ 1417320 w 2788920"/>
                  <a:gd name="connsiteY5" fmla="*/ 57236 h 659749"/>
                  <a:gd name="connsiteX6" fmla="*/ 1386840 w 2788920"/>
                  <a:gd name="connsiteY6" fmla="*/ 202016 h 659749"/>
                  <a:gd name="connsiteX7" fmla="*/ 1478280 w 2788920"/>
                  <a:gd name="connsiteY7" fmla="*/ 628736 h 659749"/>
                  <a:gd name="connsiteX8" fmla="*/ 1554480 w 2788920"/>
                  <a:gd name="connsiteY8" fmla="*/ 255356 h 659749"/>
                  <a:gd name="connsiteX9" fmla="*/ 1623060 w 2788920"/>
                  <a:gd name="connsiteY9" fmla="*/ 643976 h 659749"/>
                  <a:gd name="connsiteX10" fmla="*/ 2788920 w 2788920"/>
                  <a:gd name="connsiteY10" fmla="*/ 613496 h 659749"/>
                  <a:gd name="connsiteX0" fmla="*/ 0 w 2788920"/>
                  <a:gd name="connsiteY0" fmla="*/ 621116 h 659749"/>
                  <a:gd name="connsiteX1" fmla="*/ 975360 w 2788920"/>
                  <a:gd name="connsiteY1" fmla="*/ 659216 h 659749"/>
                  <a:gd name="connsiteX2" fmla="*/ 1371600 w 2788920"/>
                  <a:gd name="connsiteY2" fmla="*/ 636356 h 659749"/>
                  <a:gd name="connsiteX3" fmla="*/ 1318260 w 2788920"/>
                  <a:gd name="connsiteY3" fmla="*/ 202016 h 659749"/>
                  <a:gd name="connsiteX4" fmla="*/ 1264920 w 2788920"/>
                  <a:gd name="connsiteY4" fmla="*/ 19136 h 659749"/>
                  <a:gd name="connsiteX5" fmla="*/ 1417320 w 2788920"/>
                  <a:gd name="connsiteY5" fmla="*/ 57236 h 659749"/>
                  <a:gd name="connsiteX6" fmla="*/ 1386840 w 2788920"/>
                  <a:gd name="connsiteY6" fmla="*/ 202016 h 659749"/>
                  <a:gd name="connsiteX7" fmla="*/ 1478280 w 2788920"/>
                  <a:gd name="connsiteY7" fmla="*/ 628736 h 659749"/>
                  <a:gd name="connsiteX8" fmla="*/ 1554480 w 2788920"/>
                  <a:gd name="connsiteY8" fmla="*/ 255356 h 659749"/>
                  <a:gd name="connsiteX9" fmla="*/ 1623060 w 2788920"/>
                  <a:gd name="connsiteY9" fmla="*/ 643976 h 659749"/>
                  <a:gd name="connsiteX10" fmla="*/ 2788920 w 2788920"/>
                  <a:gd name="connsiteY10" fmla="*/ 613496 h 659749"/>
                  <a:gd name="connsiteX0" fmla="*/ 0 w 2788920"/>
                  <a:gd name="connsiteY0" fmla="*/ 621116 h 659749"/>
                  <a:gd name="connsiteX1" fmla="*/ 975360 w 2788920"/>
                  <a:gd name="connsiteY1" fmla="*/ 659216 h 659749"/>
                  <a:gd name="connsiteX2" fmla="*/ 1371600 w 2788920"/>
                  <a:gd name="connsiteY2" fmla="*/ 636356 h 659749"/>
                  <a:gd name="connsiteX3" fmla="*/ 1318260 w 2788920"/>
                  <a:gd name="connsiteY3" fmla="*/ 202016 h 659749"/>
                  <a:gd name="connsiteX4" fmla="*/ 1264920 w 2788920"/>
                  <a:gd name="connsiteY4" fmla="*/ 19136 h 659749"/>
                  <a:gd name="connsiteX5" fmla="*/ 1417320 w 2788920"/>
                  <a:gd name="connsiteY5" fmla="*/ 57236 h 659749"/>
                  <a:gd name="connsiteX6" fmla="*/ 1386840 w 2788920"/>
                  <a:gd name="connsiteY6" fmla="*/ 202016 h 659749"/>
                  <a:gd name="connsiteX7" fmla="*/ 1478280 w 2788920"/>
                  <a:gd name="connsiteY7" fmla="*/ 628736 h 659749"/>
                  <a:gd name="connsiteX8" fmla="*/ 1554480 w 2788920"/>
                  <a:gd name="connsiteY8" fmla="*/ 255356 h 659749"/>
                  <a:gd name="connsiteX9" fmla="*/ 1623060 w 2788920"/>
                  <a:gd name="connsiteY9" fmla="*/ 643976 h 659749"/>
                  <a:gd name="connsiteX10" fmla="*/ 2788920 w 2788920"/>
                  <a:gd name="connsiteY10" fmla="*/ 613496 h 659749"/>
                  <a:gd name="connsiteX0" fmla="*/ 0 w 2788920"/>
                  <a:gd name="connsiteY0" fmla="*/ 621116 h 659749"/>
                  <a:gd name="connsiteX1" fmla="*/ 975360 w 2788920"/>
                  <a:gd name="connsiteY1" fmla="*/ 659216 h 659749"/>
                  <a:gd name="connsiteX2" fmla="*/ 1371600 w 2788920"/>
                  <a:gd name="connsiteY2" fmla="*/ 636356 h 659749"/>
                  <a:gd name="connsiteX3" fmla="*/ 1318260 w 2788920"/>
                  <a:gd name="connsiteY3" fmla="*/ 202016 h 659749"/>
                  <a:gd name="connsiteX4" fmla="*/ 1264920 w 2788920"/>
                  <a:gd name="connsiteY4" fmla="*/ 19136 h 659749"/>
                  <a:gd name="connsiteX5" fmla="*/ 1417320 w 2788920"/>
                  <a:gd name="connsiteY5" fmla="*/ 57236 h 659749"/>
                  <a:gd name="connsiteX6" fmla="*/ 1386840 w 2788920"/>
                  <a:gd name="connsiteY6" fmla="*/ 202016 h 659749"/>
                  <a:gd name="connsiteX7" fmla="*/ 1478280 w 2788920"/>
                  <a:gd name="connsiteY7" fmla="*/ 628736 h 659749"/>
                  <a:gd name="connsiteX8" fmla="*/ 1554480 w 2788920"/>
                  <a:gd name="connsiteY8" fmla="*/ 255356 h 659749"/>
                  <a:gd name="connsiteX9" fmla="*/ 1623060 w 2788920"/>
                  <a:gd name="connsiteY9" fmla="*/ 643976 h 659749"/>
                  <a:gd name="connsiteX10" fmla="*/ 2788920 w 2788920"/>
                  <a:gd name="connsiteY10" fmla="*/ 613496 h 659749"/>
                  <a:gd name="connsiteX0" fmla="*/ 0 w 2788920"/>
                  <a:gd name="connsiteY0" fmla="*/ 621116 h 659749"/>
                  <a:gd name="connsiteX1" fmla="*/ 975360 w 2788920"/>
                  <a:gd name="connsiteY1" fmla="*/ 659216 h 659749"/>
                  <a:gd name="connsiteX2" fmla="*/ 1371600 w 2788920"/>
                  <a:gd name="connsiteY2" fmla="*/ 636356 h 659749"/>
                  <a:gd name="connsiteX3" fmla="*/ 1318260 w 2788920"/>
                  <a:gd name="connsiteY3" fmla="*/ 202016 h 659749"/>
                  <a:gd name="connsiteX4" fmla="*/ 1264920 w 2788920"/>
                  <a:gd name="connsiteY4" fmla="*/ 19136 h 659749"/>
                  <a:gd name="connsiteX5" fmla="*/ 1417320 w 2788920"/>
                  <a:gd name="connsiteY5" fmla="*/ 57236 h 659749"/>
                  <a:gd name="connsiteX6" fmla="*/ 1386840 w 2788920"/>
                  <a:gd name="connsiteY6" fmla="*/ 202016 h 659749"/>
                  <a:gd name="connsiteX7" fmla="*/ 1442561 w 2788920"/>
                  <a:gd name="connsiteY7" fmla="*/ 628736 h 659749"/>
                  <a:gd name="connsiteX8" fmla="*/ 1554480 w 2788920"/>
                  <a:gd name="connsiteY8" fmla="*/ 255356 h 659749"/>
                  <a:gd name="connsiteX9" fmla="*/ 1623060 w 2788920"/>
                  <a:gd name="connsiteY9" fmla="*/ 643976 h 659749"/>
                  <a:gd name="connsiteX10" fmla="*/ 2788920 w 2788920"/>
                  <a:gd name="connsiteY10" fmla="*/ 613496 h 659749"/>
                  <a:gd name="connsiteX0" fmla="*/ 0 w 2788920"/>
                  <a:gd name="connsiteY0" fmla="*/ 621116 h 659749"/>
                  <a:gd name="connsiteX1" fmla="*/ 975360 w 2788920"/>
                  <a:gd name="connsiteY1" fmla="*/ 659216 h 659749"/>
                  <a:gd name="connsiteX2" fmla="*/ 1371600 w 2788920"/>
                  <a:gd name="connsiteY2" fmla="*/ 636356 h 659749"/>
                  <a:gd name="connsiteX3" fmla="*/ 1318260 w 2788920"/>
                  <a:gd name="connsiteY3" fmla="*/ 202016 h 659749"/>
                  <a:gd name="connsiteX4" fmla="*/ 1264920 w 2788920"/>
                  <a:gd name="connsiteY4" fmla="*/ 19136 h 659749"/>
                  <a:gd name="connsiteX5" fmla="*/ 1417320 w 2788920"/>
                  <a:gd name="connsiteY5" fmla="*/ 57236 h 659749"/>
                  <a:gd name="connsiteX6" fmla="*/ 1386840 w 2788920"/>
                  <a:gd name="connsiteY6" fmla="*/ 202016 h 659749"/>
                  <a:gd name="connsiteX7" fmla="*/ 1442561 w 2788920"/>
                  <a:gd name="connsiteY7" fmla="*/ 628736 h 659749"/>
                  <a:gd name="connsiteX8" fmla="*/ 1554480 w 2788920"/>
                  <a:gd name="connsiteY8" fmla="*/ 255356 h 659749"/>
                  <a:gd name="connsiteX9" fmla="*/ 1623060 w 2788920"/>
                  <a:gd name="connsiteY9" fmla="*/ 643976 h 659749"/>
                  <a:gd name="connsiteX10" fmla="*/ 2788920 w 2788920"/>
                  <a:gd name="connsiteY10" fmla="*/ 613496 h 659749"/>
                  <a:gd name="connsiteX0" fmla="*/ 0 w 2788920"/>
                  <a:gd name="connsiteY0" fmla="*/ 621116 h 659749"/>
                  <a:gd name="connsiteX1" fmla="*/ 975360 w 2788920"/>
                  <a:gd name="connsiteY1" fmla="*/ 659216 h 659749"/>
                  <a:gd name="connsiteX2" fmla="*/ 1371600 w 2788920"/>
                  <a:gd name="connsiteY2" fmla="*/ 636356 h 659749"/>
                  <a:gd name="connsiteX3" fmla="*/ 1318260 w 2788920"/>
                  <a:gd name="connsiteY3" fmla="*/ 202016 h 659749"/>
                  <a:gd name="connsiteX4" fmla="*/ 1264920 w 2788920"/>
                  <a:gd name="connsiteY4" fmla="*/ 19136 h 659749"/>
                  <a:gd name="connsiteX5" fmla="*/ 1417320 w 2788920"/>
                  <a:gd name="connsiteY5" fmla="*/ 57236 h 659749"/>
                  <a:gd name="connsiteX6" fmla="*/ 1386840 w 2788920"/>
                  <a:gd name="connsiteY6" fmla="*/ 202016 h 659749"/>
                  <a:gd name="connsiteX7" fmla="*/ 1442561 w 2788920"/>
                  <a:gd name="connsiteY7" fmla="*/ 628736 h 659749"/>
                  <a:gd name="connsiteX8" fmla="*/ 1554480 w 2788920"/>
                  <a:gd name="connsiteY8" fmla="*/ 255356 h 659749"/>
                  <a:gd name="connsiteX9" fmla="*/ 1623060 w 2788920"/>
                  <a:gd name="connsiteY9" fmla="*/ 643976 h 659749"/>
                  <a:gd name="connsiteX10" fmla="*/ 2788920 w 2788920"/>
                  <a:gd name="connsiteY10" fmla="*/ 613496 h 659749"/>
                  <a:gd name="connsiteX0" fmla="*/ 0 w 2788920"/>
                  <a:gd name="connsiteY0" fmla="*/ 610550 h 649183"/>
                  <a:gd name="connsiteX1" fmla="*/ 975360 w 2788920"/>
                  <a:gd name="connsiteY1" fmla="*/ 648650 h 649183"/>
                  <a:gd name="connsiteX2" fmla="*/ 1371600 w 2788920"/>
                  <a:gd name="connsiteY2" fmla="*/ 625790 h 649183"/>
                  <a:gd name="connsiteX3" fmla="*/ 1318260 w 2788920"/>
                  <a:gd name="connsiteY3" fmla="*/ 191450 h 649183"/>
                  <a:gd name="connsiteX4" fmla="*/ 1264920 w 2788920"/>
                  <a:gd name="connsiteY4" fmla="*/ 8570 h 649183"/>
                  <a:gd name="connsiteX5" fmla="*/ 1417320 w 2788920"/>
                  <a:gd name="connsiteY5" fmla="*/ 46670 h 649183"/>
                  <a:gd name="connsiteX6" fmla="*/ 1360646 w 2788920"/>
                  <a:gd name="connsiteY6" fmla="*/ 193831 h 649183"/>
                  <a:gd name="connsiteX7" fmla="*/ 1442561 w 2788920"/>
                  <a:gd name="connsiteY7" fmla="*/ 618170 h 649183"/>
                  <a:gd name="connsiteX8" fmla="*/ 1554480 w 2788920"/>
                  <a:gd name="connsiteY8" fmla="*/ 244790 h 649183"/>
                  <a:gd name="connsiteX9" fmla="*/ 1623060 w 2788920"/>
                  <a:gd name="connsiteY9" fmla="*/ 633410 h 649183"/>
                  <a:gd name="connsiteX10" fmla="*/ 2788920 w 2788920"/>
                  <a:gd name="connsiteY10" fmla="*/ 602930 h 649183"/>
                  <a:gd name="connsiteX0" fmla="*/ 0 w 2788920"/>
                  <a:gd name="connsiteY0" fmla="*/ 610550 h 649183"/>
                  <a:gd name="connsiteX1" fmla="*/ 975360 w 2788920"/>
                  <a:gd name="connsiteY1" fmla="*/ 648650 h 649183"/>
                  <a:gd name="connsiteX2" fmla="*/ 1371600 w 2788920"/>
                  <a:gd name="connsiteY2" fmla="*/ 625790 h 649183"/>
                  <a:gd name="connsiteX3" fmla="*/ 1318260 w 2788920"/>
                  <a:gd name="connsiteY3" fmla="*/ 191450 h 649183"/>
                  <a:gd name="connsiteX4" fmla="*/ 1264920 w 2788920"/>
                  <a:gd name="connsiteY4" fmla="*/ 8570 h 649183"/>
                  <a:gd name="connsiteX5" fmla="*/ 1417320 w 2788920"/>
                  <a:gd name="connsiteY5" fmla="*/ 46670 h 649183"/>
                  <a:gd name="connsiteX6" fmla="*/ 1360646 w 2788920"/>
                  <a:gd name="connsiteY6" fmla="*/ 193831 h 649183"/>
                  <a:gd name="connsiteX7" fmla="*/ 1442561 w 2788920"/>
                  <a:gd name="connsiteY7" fmla="*/ 618170 h 649183"/>
                  <a:gd name="connsiteX8" fmla="*/ 1554480 w 2788920"/>
                  <a:gd name="connsiteY8" fmla="*/ 244790 h 649183"/>
                  <a:gd name="connsiteX9" fmla="*/ 1623060 w 2788920"/>
                  <a:gd name="connsiteY9" fmla="*/ 633410 h 649183"/>
                  <a:gd name="connsiteX10" fmla="*/ 2788920 w 2788920"/>
                  <a:gd name="connsiteY10" fmla="*/ 602930 h 649183"/>
                  <a:gd name="connsiteX0" fmla="*/ 0 w 2788920"/>
                  <a:gd name="connsiteY0" fmla="*/ 610550 h 649183"/>
                  <a:gd name="connsiteX1" fmla="*/ 975360 w 2788920"/>
                  <a:gd name="connsiteY1" fmla="*/ 648650 h 649183"/>
                  <a:gd name="connsiteX2" fmla="*/ 1371600 w 2788920"/>
                  <a:gd name="connsiteY2" fmla="*/ 625790 h 649183"/>
                  <a:gd name="connsiteX3" fmla="*/ 1318260 w 2788920"/>
                  <a:gd name="connsiteY3" fmla="*/ 191450 h 649183"/>
                  <a:gd name="connsiteX4" fmla="*/ 1264920 w 2788920"/>
                  <a:gd name="connsiteY4" fmla="*/ 8570 h 649183"/>
                  <a:gd name="connsiteX5" fmla="*/ 1417320 w 2788920"/>
                  <a:gd name="connsiteY5" fmla="*/ 46670 h 649183"/>
                  <a:gd name="connsiteX6" fmla="*/ 1360646 w 2788920"/>
                  <a:gd name="connsiteY6" fmla="*/ 193831 h 649183"/>
                  <a:gd name="connsiteX7" fmla="*/ 1442561 w 2788920"/>
                  <a:gd name="connsiteY7" fmla="*/ 618170 h 649183"/>
                  <a:gd name="connsiteX8" fmla="*/ 1554480 w 2788920"/>
                  <a:gd name="connsiteY8" fmla="*/ 244790 h 649183"/>
                  <a:gd name="connsiteX9" fmla="*/ 1623060 w 2788920"/>
                  <a:gd name="connsiteY9" fmla="*/ 633410 h 649183"/>
                  <a:gd name="connsiteX10" fmla="*/ 2788920 w 2788920"/>
                  <a:gd name="connsiteY10" fmla="*/ 602930 h 649183"/>
                  <a:gd name="connsiteX0" fmla="*/ 0 w 2788920"/>
                  <a:gd name="connsiteY0" fmla="*/ 621091 h 659724"/>
                  <a:gd name="connsiteX1" fmla="*/ 975360 w 2788920"/>
                  <a:gd name="connsiteY1" fmla="*/ 659191 h 659724"/>
                  <a:gd name="connsiteX2" fmla="*/ 1371600 w 2788920"/>
                  <a:gd name="connsiteY2" fmla="*/ 636331 h 659724"/>
                  <a:gd name="connsiteX3" fmla="*/ 1318260 w 2788920"/>
                  <a:gd name="connsiteY3" fmla="*/ 201991 h 659724"/>
                  <a:gd name="connsiteX4" fmla="*/ 1264920 w 2788920"/>
                  <a:gd name="connsiteY4" fmla="*/ 19111 h 659724"/>
                  <a:gd name="connsiteX5" fmla="*/ 1417320 w 2788920"/>
                  <a:gd name="connsiteY5" fmla="*/ 57211 h 659724"/>
                  <a:gd name="connsiteX6" fmla="*/ 1360646 w 2788920"/>
                  <a:gd name="connsiteY6" fmla="*/ 204372 h 659724"/>
                  <a:gd name="connsiteX7" fmla="*/ 1442561 w 2788920"/>
                  <a:gd name="connsiteY7" fmla="*/ 628711 h 659724"/>
                  <a:gd name="connsiteX8" fmla="*/ 1554480 w 2788920"/>
                  <a:gd name="connsiteY8" fmla="*/ 255331 h 659724"/>
                  <a:gd name="connsiteX9" fmla="*/ 1623060 w 2788920"/>
                  <a:gd name="connsiteY9" fmla="*/ 643951 h 659724"/>
                  <a:gd name="connsiteX10" fmla="*/ 2788920 w 2788920"/>
                  <a:gd name="connsiteY10" fmla="*/ 613471 h 659724"/>
                  <a:gd name="connsiteX0" fmla="*/ 0 w 2788920"/>
                  <a:gd name="connsiteY0" fmla="*/ 613924 h 652557"/>
                  <a:gd name="connsiteX1" fmla="*/ 975360 w 2788920"/>
                  <a:gd name="connsiteY1" fmla="*/ 652024 h 652557"/>
                  <a:gd name="connsiteX2" fmla="*/ 1371600 w 2788920"/>
                  <a:gd name="connsiteY2" fmla="*/ 629164 h 652557"/>
                  <a:gd name="connsiteX3" fmla="*/ 1318260 w 2788920"/>
                  <a:gd name="connsiteY3" fmla="*/ 194824 h 652557"/>
                  <a:gd name="connsiteX4" fmla="*/ 1264920 w 2788920"/>
                  <a:gd name="connsiteY4" fmla="*/ 11944 h 652557"/>
                  <a:gd name="connsiteX5" fmla="*/ 1417320 w 2788920"/>
                  <a:gd name="connsiteY5" fmla="*/ 50044 h 652557"/>
                  <a:gd name="connsiteX6" fmla="*/ 1360646 w 2788920"/>
                  <a:gd name="connsiteY6" fmla="*/ 197205 h 652557"/>
                  <a:gd name="connsiteX7" fmla="*/ 1442561 w 2788920"/>
                  <a:gd name="connsiteY7" fmla="*/ 621544 h 652557"/>
                  <a:gd name="connsiteX8" fmla="*/ 1554480 w 2788920"/>
                  <a:gd name="connsiteY8" fmla="*/ 248164 h 652557"/>
                  <a:gd name="connsiteX9" fmla="*/ 1623060 w 2788920"/>
                  <a:gd name="connsiteY9" fmla="*/ 636784 h 652557"/>
                  <a:gd name="connsiteX10" fmla="*/ 2788920 w 2788920"/>
                  <a:gd name="connsiteY10" fmla="*/ 606304 h 652557"/>
                  <a:gd name="connsiteX0" fmla="*/ 0 w 2788920"/>
                  <a:gd name="connsiteY0" fmla="*/ 613924 h 652557"/>
                  <a:gd name="connsiteX1" fmla="*/ 975360 w 2788920"/>
                  <a:gd name="connsiteY1" fmla="*/ 652024 h 652557"/>
                  <a:gd name="connsiteX2" fmla="*/ 1371600 w 2788920"/>
                  <a:gd name="connsiteY2" fmla="*/ 629164 h 652557"/>
                  <a:gd name="connsiteX3" fmla="*/ 1318260 w 2788920"/>
                  <a:gd name="connsiteY3" fmla="*/ 194824 h 652557"/>
                  <a:gd name="connsiteX4" fmla="*/ 1264920 w 2788920"/>
                  <a:gd name="connsiteY4" fmla="*/ 11944 h 652557"/>
                  <a:gd name="connsiteX5" fmla="*/ 1417320 w 2788920"/>
                  <a:gd name="connsiteY5" fmla="*/ 50044 h 652557"/>
                  <a:gd name="connsiteX6" fmla="*/ 1360646 w 2788920"/>
                  <a:gd name="connsiteY6" fmla="*/ 197205 h 652557"/>
                  <a:gd name="connsiteX7" fmla="*/ 1442561 w 2788920"/>
                  <a:gd name="connsiteY7" fmla="*/ 621544 h 652557"/>
                  <a:gd name="connsiteX8" fmla="*/ 1554480 w 2788920"/>
                  <a:gd name="connsiteY8" fmla="*/ 248164 h 652557"/>
                  <a:gd name="connsiteX9" fmla="*/ 1623060 w 2788920"/>
                  <a:gd name="connsiteY9" fmla="*/ 636784 h 652557"/>
                  <a:gd name="connsiteX10" fmla="*/ 2788920 w 2788920"/>
                  <a:gd name="connsiteY10" fmla="*/ 606304 h 652557"/>
                  <a:gd name="connsiteX0" fmla="*/ 0 w 2788920"/>
                  <a:gd name="connsiteY0" fmla="*/ 613924 h 652557"/>
                  <a:gd name="connsiteX1" fmla="*/ 975360 w 2788920"/>
                  <a:gd name="connsiteY1" fmla="*/ 652024 h 652557"/>
                  <a:gd name="connsiteX2" fmla="*/ 1371600 w 2788920"/>
                  <a:gd name="connsiteY2" fmla="*/ 629164 h 652557"/>
                  <a:gd name="connsiteX3" fmla="*/ 1318260 w 2788920"/>
                  <a:gd name="connsiteY3" fmla="*/ 194824 h 652557"/>
                  <a:gd name="connsiteX4" fmla="*/ 1264920 w 2788920"/>
                  <a:gd name="connsiteY4" fmla="*/ 11944 h 652557"/>
                  <a:gd name="connsiteX5" fmla="*/ 1417320 w 2788920"/>
                  <a:gd name="connsiteY5" fmla="*/ 50044 h 652557"/>
                  <a:gd name="connsiteX6" fmla="*/ 1360646 w 2788920"/>
                  <a:gd name="connsiteY6" fmla="*/ 197205 h 652557"/>
                  <a:gd name="connsiteX7" fmla="*/ 1442561 w 2788920"/>
                  <a:gd name="connsiteY7" fmla="*/ 621544 h 652557"/>
                  <a:gd name="connsiteX8" fmla="*/ 1554480 w 2788920"/>
                  <a:gd name="connsiteY8" fmla="*/ 248164 h 652557"/>
                  <a:gd name="connsiteX9" fmla="*/ 1623060 w 2788920"/>
                  <a:gd name="connsiteY9" fmla="*/ 636784 h 652557"/>
                  <a:gd name="connsiteX10" fmla="*/ 2788920 w 2788920"/>
                  <a:gd name="connsiteY10" fmla="*/ 606304 h 652557"/>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554480 w 2788920"/>
                  <a:gd name="connsiteY8" fmla="*/ 255571 h 659964"/>
                  <a:gd name="connsiteX9" fmla="*/ 1623060 w 2788920"/>
                  <a:gd name="connsiteY9" fmla="*/ 644191 h 659964"/>
                  <a:gd name="connsiteX10" fmla="*/ 2788920 w 2788920"/>
                  <a:gd name="connsiteY10"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554480 w 2788920"/>
                  <a:gd name="connsiteY8" fmla="*/ 255571 h 659964"/>
                  <a:gd name="connsiteX9" fmla="*/ 1623060 w 2788920"/>
                  <a:gd name="connsiteY9" fmla="*/ 644191 h 659964"/>
                  <a:gd name="connsiteX10" fmla="*/ 2788920 w 2788920"/>
                  <a:gd name="connsiteY10"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623060 w 2788920"/>
                  <a:gd name="connsiteY10" fmla="*/ 644191 h 659964"/>
                  <a:gd name="connsiteX11" fmla="*/ 2788920 w 2788920"/>
                  <a:gd name="connsiteY11"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623060 w 2788920"/>
                  <a:gd name="connsiteY10" fmla="*/ 644191 h 659964"/>
                  <a:gd name="connsiteX11" fmla="*/ 2788920 w 2788920"/>
                  <a:gd name="connsiteY11"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48289 w 2788920"/>
                  <a:gd name="connsiteY10" fmla="*/ 386539 h 659964"/>
                  <a:gd name="connsiteX11" fmla="*/ 1623060 w 2788920"/>
                  <a:gd name="connsiteY11" fmla="*/ 644191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48289 w 2788920"/>
                  <a:gd name="connsiteY10" fmla="*/ 386539 h 659964"/>
                  <a:gd name="connsiteX11" fmla="*/ 1623060 w 2788920"/>
                  <a:gd name="connsiteY11" fmla="*/ 644191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48289 w 2788920"/>
                  <a:gd name="connsiteY10" fmla="*/ 386539 h 659964"/>
                  <a:gd name="connsiteX11" fmla="*/ 1515904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48289 w 2788920"/>
                  <a:gd name="connsiteY10" fmla="*/ 386539 h 659964"/>
                  <a:gd name="connsiteX11" fmla="*/ 1515904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48289 w 2788920"/>
                  <a:gd name="connsiteY10" fmla="*/ 386539 h 659964"/>
                  <a:gd name="connsiteX11" fmla="*/ 1468279 w 2788920"/>
                  <a:gd name="connsiteY11" fmla="*/ 627522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48289 w 2788920"/>
                  <a:gd name="connsiteY10" fmla="*/ 386539 h 659964"/>
                  <a:gd name="connsiteX11" fmla="*/ 1468279 w 2788920"/>
                  <a:gd name="connsiteY11" fmla="*/ 627522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48289 w 2788920"/>
                  <a:gd name="connsiteY10" fmla="*/ 386539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48289 w 2788920"/>
                  <a:gd name="connsiteY10" fmla="*/ 386539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48289 w 2788920"/>
                  <a:gd name="connsiteY10" fmla="*/ 386539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54480 w 2788920"/>
                  <a:gd name="connsiteY9" fmla="*/ 255571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54480 w 2788920"/>
                  <a:gd name="connsiteY9" fmla="*/ 255571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54480 w 2788920"/>
                  <a:gd name="connsiteY9" fmla="*/ 255571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54480 w 2788920"/>
                  <a:gd name="connsiteY9" fmla="*/ 255571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54480 w 2788920"/>
                  <a:gd name="connsiteY9" fmla="*/ 255571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02092 w 2788920"/>
                  <a:gd name="connsiteY9" fmla="*/ 241284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02092 w 2788920"/>
                  <a:gd name="connsiteY9" fmla="*/ 241284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09236 w 2788920"/>
                  <a:gd name="connsiteY9" fmla="*/ 257953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09236 w 2788920"/>
                  <a:gd name="connsiteY9" fmla="*/ 257953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09236 w 2788920"/>
                  <a:gd name="connsiteY9" fmla="*/ 257953 h 659964"/>
                  <a:gd name="connsiteX10" fmla="*/ 1510189 w 2788920"/>
                  <a:gd name="connsiteY10" fmla="*/ 403208 h 659964"/>
                  <a:gd name="connsiteX11" fmla="*/ 1458755 w 2788920"/>
                  <a:gd name="connsiteY11" fmla="*/ 637047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09236 w 2788920"/>
                  <a:gd name="connsiteY9" fmla="*/ 257953 h 659964"/>
                  <a:gd name="connsiteX10" fmla="*/ 1510189 w 2788920"/>
                  <a:gd name="connsiteY10" fmla="*/ 403208 h 659964"/>
                  <a:gd name="connsiteX11" fmla="*/ 1458755 w 2788920"/>
                  <a:gd name="connsiteY11" fmla="*/ 637047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09236 w 2788920"/>
                  <a:gd name="connsiteY9" fmla="*/ 257953 h 659964"/>
                  <a:gd name="connsiteX10" fmla="*/ 1510189 w 2788920"/>
                  <a:gd name="connsiteY10" fmla="*/ 403208 h 659964"/>
                  <a:gd name="connsiteX11" fmla="*/ 1458755 w 2788920"/>
                  <a:gd name="connsiteY11" fmla="*/ 637047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09236 w 2788920"/>
                  <a:gd name="connsiteY9" fmla="*/ 257953 h 659964"/>
                  <a:gd name="connsiteX10" fmla="*/ 1510189 w 2788920"/>
                  <a:gd name="connsiteY10" fmla="*/ 403208 h 659964"/>
                  <a:gd name="connsiteX11" fmla="*/ 1458755 w 2788920"/>
                  <a:gd name="connsiteY11" fmla="*/ 637047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81614 w 2788920"/>
                  <a:gd name="connsiteY8" fmla="*/ 405588 h 659964"/>
                  <a:gd name="connsiteX9" fmla="*/ 1509236 w 2788920"/>
                  <a:gd name="connsiteY9" fmla="*/ 257953 h 659964"/>
                  <a:gd name="connsiteX10" fmla="*/ 1510189 w 2788920"/>
                  <a:gd name="connsiteY10" fmla="*/ 403208 h 659964"/>
                  <a:gd name="connsiteX11" fmla="*/ 1458755 w 2788920"/>
                  <a:gd name="connsiteY11" fmla="*/ 637047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81614 w 2788920"/>
                  <a:gd name="connsiteY8" fmla="*/ 405588 h 659964"/>
                  <a:gd name="connsiteX9" fmla="*/ 1509236 w 2788920"/>
                  <a:gd name="connsiteY9" fmla="*/ 257953 h 659964"/>
                  <a:gd name="connsiteX10" fmla="*/ 1510189 w 2788920"/>
                  <a:gd name="connsiteY10" fmla="*/ 403208 h 659964"/>
                  <a:gd name="connsiteX11" fmla="*/ 1458755 w 2788920"/>
                  <a:gd name="connsiteY11" fmla="*/ 637047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81614 w 2788920"/>
                  <a:gd name="connsiteY8" fmla="*/ 405588 h 659964"/>
                  <a:gd name="connsiteX9" fmla="*/ 1509236 w 2788920"/>
                  <a:gd name="connsiteY9" fmla="*/ 257953 h 659964"/>
                  <a:gd name="connsiteX10" fmla="*/ 1510189 w 2788920"/>
                  <a:gd name="connsiteY10" fmla="*/ 403208 h 659964"/>
                  <a:gd name="connsiteX11" fmla="*/ 1458755 w 2788920"/>
                  <a:gd name="connsiteY11" fmla="*/ 637047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81614 w 2788920"/>
                  <a:gd name="connsiteY8" fmla="*/ 405588 h 659964"/>
                  <a:gd name="connsiteX9" fmla="*/ 1509236 w 2788920"/>
                  <a:gd name="connsiteY9" fmla="*/ 257953 h 659964"/>
                  <a:gd name="connsiteX10" fmla="*/ 1510189 w 2788920"/>
                  <a:gd name="connsiteY10" fmla="*/ 403208 h 659964"/>
                  <a:gd name="connsiteX11" fmla="*/ 1458755 w 2788920"/>
                  <a:gd name="connsiteY11" fmla="*/ 637047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81614 w 2788920"/>
                  <a:gd name="connsiteY8" fmla="*/ 405588 h 659964"/>
                  <a:gd name="connsiteX9" fmla="*/ 1509236 w 2788920"/>
                  <a:gd name="connsiteY9" fmla="*/ 257953 h 659964"/>
                  <a:gd name="connsiteX10" fmla="*/ 1510189 w 2788920"/>
                  <a:gd name="connsiteY10" fmla="*/ 403208 h 659964"/>
                  <a:gd name="connsiteX11" fmla="*/ 1458755 w 2788920"/>
                  <a:gd name="connsiteY11" fmla="*/ 637047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81614 w 2788920"/>
                  <a:gd name="connsiteY8" fmla="*/ 405588 h 659964"/>
                  <a:gd name="connsiteX9" fmla="*/ 1509236 w 2788920"/>
                  <a:gd name="connsiteY9" fmla="*/ 257953 h 659964"/>
                  <a:gd name="connsiteX10" fmla="*/ 1510189 w 2788920"/>
                  <a:gd name="connsiteY10" fmla="*/ 403208 h 659964"/>
                  <a:gd name="connsiteX11" fmla="*/ 1458755 w 2788920"/>
                  <a:gd name="connsiteY11" fmla="*/ 637047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81614 w 2788920"/>
                  <a:gd name="connsiteY8" fmla="*/ 405588 h 659964"/>
                  <a:gd name="connsiteX9" fmla="*/ 1509236 w 2788920"/>
                  <a:gd name="connsiteY9" fmla="*/ 257953 h 659964"/>
                  <a:gd name="connsiteX10" fmla="*/ 1510189 w 2788920"/>
                  <a:gd name="connsiteY10" fmla="*/ 403208 h 659964"/>
                  <a:gd name="connsiteX11" fmla="*/ 1458755 w 2788920"/>
                  <a:gd name="connsiteY11" fmla="*/ 637047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509236 w 2788920"/>
                  <a:gd name="connsiteY8" fmla="*/ 257953 h 659964"/>
                  <a:gd name="connsiteX9" fmla="*/ 1510189 w 2788920"/>
                  <a:gd name="connsiteY9" fmla="*/ 403208 h 659964"/>
                  <a:gd name="connsiteX10" fmla="*/ 1458755 w 2788920"/>
                  <a:gd name="connsiteY10" fmla="*/ 637047 h 659964"/>
                  <a:gd name="connsiteX11" fmla="*/ 2788920 w 2788920"/>
                  <a:gd name="connsiteY11"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509236 w 2788920"/>
                  <a:gd name="connsiteY8" fmla="*/ 257953 h 659964"/>
                  <a:gd name="connsiteX9" fmla="*/ 1458755 w 2788920"/>
                  <a:gd name="connsiteY9" fmla="*/ 637047 h 659964"/>
                  <a:gd name="connsiteX10" fmla="*/ 2788920 w 2788920"/>
                  <a:gd name="connsiteY10" fmla="*/ 613711 h 659964"/>
                  <a:gd name="connsiteX0" fmla="*/ 0 w 2788920"/>
                  <a:gd name="connsiteY0" fmla="*/ 621331 h 667423"/>
                  <a:gd name="connsiteX1" fmla="*/ 975360 w 2788920"/>
                  <a:gd name="connsiteY1" fmla="*/ 659431 h 667423"/>
                  <a:gd name="connsiteX2" fmla="*/ 1371600 w 2788920"/>
                  <a:gd name="connsiteY2" fmla="*/ 636571 h 667423"/>
                  <a:gd name="connsiteX3" fmla="*/ 1318260 w 2788920"/>
                  <a:gd name="connsiteY3" fmla="*/ 202231 h 667423"/>
                  <a:gd name="connsiteX4" fmla="*/ 1264920 w 2788920"/>
                  <a:gd name="connsiteY4" fmla="*/ 19351 h 667423"/>
                  <a:gd name="connsiteX5" fmla="*/ 1417320 w 2788920"/>
                  <a:gd name="connsiteY5" fmla="*/ 57451 h 667423"/>
                  <a:gd name="connsiteX6" fmla="*/ 1360646 w 2788920"/>
                  <a:gd name="connsiteY6" fmla="*/ 204612 h 667423"/>
                  <a:gd name="connsiteX7" fmla="*/ 1433036 w 2788920"/>
                  <a:gd name="connsiteY7" fmla="*/ 633713 h 667423"/>
                  <a:gd name="connsiteX8" fmla="*/ 1458755 w 2788920"/>
                  <a:gd name="connsiteY8" fmla="*/ 637047 h 667423"/>
                  <a:gd name="connsiteX9" fmla="*/ 2788920 w 2788920"/>
                  <a:gd name="connsiteY9" fmla="*/ 613711 h 667423"/>
                  <a:gd name="connsiteX0" fmla="*/ 0 w 2788920"/>
                  <a:gd name="connsiteY0" fmla="*/ 621331 h 660294"/>
                  <a:gd name="connsiteX1" fmla="*/ 975360 w 2788920"/>
                  <a:gd name="connsiteY1" fmla="*/ 659431 h 660294"/>
                  <a:gd name="connsiteX2" fmla="*/ 1371600 w 2788920"/>
                  <a:gd name="connsiteY2" fmla="*/ 636571 h 660294"/>
                  <a:gd name="connsiteX3" fmla="*/ 1318260 w 2788920"/>
                  <a:gd name="connsiteY3" fmla="*/ 202231 h 660294"/>
                  <a:gd name="connsiteX4" fmla="*/ 1264920 w 2788920"/>
                  <a:gd name="connsiteY4" fmla="*/ 19351 h 660294"/>
                  <a:gd name="connsiteX5" fmla="*/ 1417320 w 2788920"/>
                  <a:gd name="connsiteY5" fmla="*/ 57451 h 660294"/>
                  <a:gd name="connsiteX6" fmla="*/ 1360646 w 2788920"/>
                  <a:gd name="connsiteY6" fmla="*/ 204612 h 660294"/>
                  <a:gd name="connsiteX7" fmla="*/ 1433036 w 2788920"/>
                  <a:gd name="connsiteY7" fmla="*/ 633713 h 660294"/>
                  <a:gd name="connsiteX8" fmla="*/ 2788920 w 2788920"/>
                  <a:gd name="connsiteY8" fmla="*/ 613711 h 660294"/>
                  <a:gd name="connsiteX0" fmla="*/ 0 w 2788920"/>
                  <a:gd name="connsiteY0" fmla="*/ 617452 h 656415"/>
                  <a:gd name="connsiteX1" fmla="*/ 975360 w 2788920"/>
                  <a:gd name="connsiteY1" fmla="*/ 655552 h 656415"/>
                  <a:gd name="connsiteX2" fmla="*/ 1371600 w 2788920"/>
                  <a:gd name="connsiteY2" fmla="*/ 632692 h 656415"/>
                  <a:gd name="connsiteX3" fmla="*/ 1318260 w 2788920"/>
                  <a:gd name="connsiteY3" fmla="*/ 198352 h 656415"/>
                  <a:gd name="connsiteX4" fmla="*/ 1264920 w 2788920"/>
                  <a:gd name="connsiteY4" fmla="*/ 15472 h 656415"/>
                  <a:gd name="connsiteX5" fmla="*/ 1417320 w 2788920"/>
                  <a:gd name="connsiteY5" fmla="*/ 53572 h 656415"/>
                  <a:gd name="connsiteX6" fmla="*/ 1440609 w 2788920"/>
                  <a:gd name="connsiteY6" fmla="*/ 191850 h 656415"/>
                  <a:gd name="connsiteX7" fmla="*/ 1433036 w 2788920"/>
                  <a:gd name="connsiteY7" fmla="*/ 629834 h 656415"/>
                  <a:gd name="connsiteX8" fmla="*/ 2788920 w 2788920"/>
                  <a:gd name="connsiteY8" fmla="*/ 609832 h 656415"/>
                  <a:gd name="connsiteX0" fmla="*/ 0 w 2788920"/>
                  <a:gd name="connsiteY0" fmla="*/ 610141 h 649104"/>
                  <a:gd name="connsiteX1" fmla="*/ 975360 w 2788920"/>
                  <a:gd name="connsiteY1" fmla="*/ 648241 h 649104"/>
                  <a:gd name="connsiteX2" fmla="*/ 1371600 w 2788920"/>
                  <a:gd name="connsiteY2" fmla="*/ 625381 h 649104"/>
                  <a:gd name="connsiteX3" fmla="*/ 1413031 w 2788920"/>
                  <a:gd name="connsiteY3" fmla="*/ 188078 h 649104"/>
                  <a:gd name="connsiteX4" fmla="*/ 1264920 w 2788920"/>
                  <a:gd name="connsiteY4" fmla="*/ 8161 h 649104"/>
                  <a:gd name="connsiteX5" fmla="*/ 1417320 w 2788920"/>
                  <a:gd name="connsiteY5" fmla="*/ 46261 h 649104"/>
                  <a:gd name="connsiteX6" fmla="*/ 1440609 w 2788920"/>
                  <a:gd name="connsiteY6" fmla="*/ 184539 h 649104"/>
                  <a:gd name="connsiteX7" fmla="*/ 1433036 w 2788920"/>
                  <a:gd name="connsiteY7" fmla="*/ 622523 h 649104"/>
                  <a:gd name="connsiteX8" fmla="*/ 2788920 w 2788920"/>
                  <a:gd name="connsiteY8" fmla="*/ 602521 h 649104"/>
                  <a:gd name="connsiteX0" fmla="*/ 0 w 2788920"/>
                  <a:gd name="connsiteY0" fmla="*/ 610141 h 649104"/>
                  <a:gd name="connsiteX1" fmla="*/ 975360 w 2788920"/>
                  <a:gd name="connsiteY1" fmla="*/ 648241 h 649104"/>
                  <a:gd name="connsiteX2" fmla="*/ 1371600 w 2788920"/>
                  <a:gd name="connsiteY2" fmla="*/ 625381 h 649104"/>
                  <a:gd name="connsiteX3" fmla="*/ 1413031 w 2788920"/>
                  <a:gd name="connsiteY3" fmla="*/ 188078 h 649104"/>
                  <a:gd name="connsiteX4" fmla="*/ 1264920 w 2788920"/>
                  <a:gd name="connsiteY4" fmla="*/ 8161 h 649104"/>
                  <a:gd name="connsiteX5" fmla="*/ 1417320 w 2788920"/>
                  <a:gd name="connsiteY5" fmla="*/ 46261 h 649104"/>
                  <a:gd name="connsiteX6" fmla="*/ 1440609 w 2788920"/>
                  <a:gd name="connsiteY6" fmla="*/ 184539 h 649104"/>
                  <a:gd name="connsiteX7" fmla="*/ 1433036 w 2788920"/>
                  <a:gd name="connsiteY7" fmla="*/ 622523 h 649104"/>
                  <a:gd name="connsiteX8" fmla="*/ 2788920 w 2788920"/>
                  <a:gd name="connsiteY8" fmla="*/ 602521 h 649104"/>
                  <a:gd name="connsiteX0" fmla="*/ 0 w 2788920"/>
                  <a:gd name="connsiteY0" fmla="*/ 610141 h 649104"/>
                  <a:gd name="connsiteX1" fmla="*/ 975360 w 2788920"/>
                  <a:gd name="connsiteY1" fmla="*/ 648241 h 649104"/>
                  <a:gd name="connsiteX2" fmla="*/ 1371600 w 2788920"/>
                  <a:gd name="connsiteY2" fmla="*/ 625381 h 649104"/>
                  <a:gd name="connsiteX3" fmla="*/ 1392300 w 2788920"/>
                  <a:gd name="connsiteY3" fmla="*/ 188079 h 649104"/>
                  <a:gd name="connsiteX4" fmla="*/ 1264920 w 2788920"/>
                  <a:gd name="connsiteY4" fmla="*/ 8161 h 649104"/>
                  <a:gd name="connsiteX5" fmla="*/ 1417320 w 2788920"/>
                  <a:gd name="connsiteY5" fmla="*/ 46261 h 649104"/>
                  <a:gd name="connsiteX6" fmla="*/ 1440609 w 2788920"/>
                  <a:gd name="connsiteY6" fmla="*/ 184539 h 649104"/>
                  <a:gd name="connsiteX7" fmla="*/ 1433036 w 2788920"/>
                  <a:gd name="connsiteY7" fmla="*/ 622523 h 649104"/>
                  <a:gd name="connsiteX8" fmla="*/ 2788920 w 2788920"/>
                  <a:gd name="connsiteY8" fmla="*/ 602521 h 649104"/>
                  <a:gd name="connsiteX0" fmla="*/ 0 w 2788920"/>
                  <a:gd name="connsiteY0" fmla="*/ 610346 h 649309"/>
                  <a:gd name="connsiteX1" fmla="*/ 975360 w 2788920"/>
                  <a:gd name="connsiteY1" fmla="*/ 648446 h 649309"/>
                  <a:gd name="connsiteX2" fmla="*/ 1371600 w 2788920"/>
                  <a:gd name="connsiteY2" fmla="*/ 625586 h 649309"/>
                  <a:gd name="connsiteX3" fmla="*/ 1380453 w 2788920"/>
                  <a:gd name="connsiteY3" fmla="*/ 191245 h 649309"/>
                  <a:gd name="connsiteX4" fmla="*/ 1264920 w 2788920"/>
                  <a:gd name="connsiteY4" fmla="*/ 8366 h 649309"/>
                  <a:gd name="connsiteX5" fmla="*/ 1417320 w 2788920"/>
                  <a:gd name="connsiteY5" fmla="*/ 46466 h 649309"/>
                  <a:gd name="connsiteX6" fmla="*/ 1440609 w 2788920"/>
                  <a:gd name="connsiteY6" fmla="*/ 184744 h 649309"/>
                  <a:gd name="connsiteX7" fmla="*/ 1433036 w 2788920"/>
                  <a:gd name="connsiteY7" fmla="*/ 622728 h 649309"/>
                  <a:gd name="connsiteX8" fmla="*/ 2788920 w 2788920"/>
                  <a:gd name="connsiteY8" fmla="*/ 602726 h 649309"/>
                  <a:gd name="connsiteX0" fmla="*/ 0 w 2788920"/>
                  <a:gd name="connsiteY0" fmla="*/ 610346 h 649309"/>
                  <a:gd name="connsiteX1" fmla="*/ 975360 w 2788920"/>
                  <a:gd name="connsiteY1" fmla="*/ 648446 h 649309"/>
                  <a:gd name="connsiteX2" fmla="*/ 1371600 w 2788920"/>
                  <a:gd name="connsiteY2" fmla="*/ 625586 h 649309"/>
                  <a:gd name="connsiteX3" fmla="*/ 1380453 w 2788920"/>
                  <a:gd name="connsiteY3" fmla="*/ 191245 h 649309"/>
                  <a:gd name="connsiteX4" fmla="*/ 1264920 w 2788920"/>
                  <a:gd name="connsiteY4" fmla="*/ 8366 h 649309"/>
                  <a:gd name="connsiteX5" fmla="*/ 1417320 w 2788920"/>
                  <a:gd name="connsiteY5" fmla="*/ 46466 h 649309"/>
                  <a:gd name="connsiteX6" fmla="*/ 1440609 w 2788920"/>
                  <a:gd name="connsiteY6" fmla="*/ 184744 h 649309"/>
                  <a:gd name="connsiteX7" fmla="*/ 1433036 w 2788920"/>
                  <a:gd name="connsiteY7" fmla="*/ 622728 h 649309"/>
                  <a:gd name="connsiteX8" fmla="*/ 2788920 w 2788920"/>
                  <a:gd name="connsiteY8" fmla="*/ 602726 h 649309"/>
                  <a:gd name="connsiteX0" fmla="*/ 0 w 2788920"/>
                  <a:gd name="connsiteY0" fmla="*/ 610346 h 649309"/>
                  <a:gd name="connsiteX1" fmla="*/ 975360 w 2788920"/>
                  <a:gd name="connsiteY1" fmla="*/ 648446 h 649309"/>
                  <a:gd name="connsiteX2" fmla="*/ 1371600 w 2788920"/>
                  <a:gd name="connsiteY2" fmla="*/ 625586 h 649309"/>
                  <a:gd name="connsiteX3" fmla="*/ 1380453 w 2788920"/>
                  <a:gd name="connsiteY3" fmla="*/ 191245 h 649309"/>
                  <a:gd name="connsiteX4" fmla="*/ 1264920 w 2788920"/>
                  <a:gd name="connsiteY4" fmla="*/ 8366 h 649309"/>
                  <a:gd name="connsiteX5" fmla="*/ 1417320 w 2788920"/>
                  <a:gd name="connsiteY5" fmla="*/ 46466 h 649309"/>
                  <a:gd name="connsiteX6" fmla="*/ 1425800 w 2788920"/>
                  <a:gd name="connsiteY6" fmla="*/ 184744 h 649309"/>
                  <a:gd name="connsiteX7" fmla="*/ 1433036 w 2788920"/>
                  <a:gd name="connsiteY7" fmla="*/ 622728 h 649309"/>
                  <a:gd name="connsiteX8" fmla="*/ 2788920 w 2788920"/>
                  <a:gd name="connsiteY8" fmla="*/ 602726 h 649309"/>
                  <a:gd name="connsiteX0" fmla="*/ 0 w 2788920"/>
                  <a:gd name="connsiteY0" fmla="*/ 610346 h 649309"/>
                  <a:gd name="connsiteX1" fmla="*/ 975360 w 2788920"/>
                  <a:gd name="connsiteY1" fmla="*/ 648446 h 649309"/>
                  <a:gd name="connsiteX2" fmla="*/ 1371600 w 2788920"/>
                  <a:gd name="connsiteY2" fmla="*/ 625586 h 649309"/>
                  <a:gd name="connsiteX3" fmla="*/ 1380453 w 2788920"/>
                  <a:gd name="connsiteY3" fmla="*/ 191245 h 649309"/>
                  <a:gd name="connsiteX4" fmla="*/ 1264920 w 2788920"/>
                  <a:gd name="connsiteY4" fmla="*/ 8366 h 649309"/>
                  <a:gd name="connsiteX5" fmla="*/ 1417320 w 2788920"/>
                  <a:gd name="connsiteY5" fmla="*/ 46466 h 649309"/>
                  <a:gd name="connsiteX6" fmla="*/ 1425800 w 2788920"/>
                  <a:gd name="connsiteY6" fmla="*/ 184744 h 649309"/>
                  <a:gd name="connsiteX7" fmla="*/ 1433036 w 2788920"/>
                  <a:gd name="connsiteY7" fmla="*/ 622728 h 649309"/>
                  <a:gd name="connsiteX8" fmla="*/ 2788920 w 2788920"/>
                  <a:gd name="connsiteY8" fmla="*/ 602726 h 649309"/>
                  <a:gd name="connsiteX0" fmla="*/ 0 w 2788920"/>
                  <a:gd name="connsiteY0" fmla="*/ 610346 h 649309"/>
                  <a:gd name="connsiteX1" fmla="*/ 975360 w 2788920"/>
                  <a:gd name="connsiteY1" fmla="*/ 648446 h 649309"/>
                  <a:gd name="connsiteX2" fmla="*/ 1371600 w 2788920"/>
                  <a:gd name="connsiteY2" fmla="*/ 625586 h 649309"/>
                  <a:gd name="connsiteX3" fmla="*/ 1380453 w 2788920"/>
                  <a:gd name="connsiteY3" fmla="*/ 191245 h 649309"/>
                  <a:gd name="connsiteX4" fmla="*/ 1264920 w 2788920"/>
                  <a:gd name="connsiteY4" fmla="*/ 8366 h 649309"/>
                  <a:gd name="connsiteX5" fmla="*/ 1417320 w 2788920"/>
                  <a:gd name="connsiteY5" fmla="*/ 46466 h 649309"/>
                  <a:gd name="connsiteX6" fmla="*/ 1425800 w 2788920"/>
                  <a:gd name="connsiteY6" fmla="*/ 184744 h 649309"/>
                  <a:gd name="connsiteX7" fmla="*/ 1433036 w 2788920"/>
                  <a:gd name="connsiteY7" fmla="*/ 622728 h 649309"/>
                  <a:gd name="connsiteX8" fmla="*/ 2788920 w 2788920"/>
                  <a:gd name="connsiteY8" fmla="*/ 602726 h 649309"/>
                  <a:gd name="connsiteX0" fmla="*/ 0 w 2788920"/>
                  <a:gd name="connsiteY0" fmla="*/ 563880 h 602843"/>
                  <a:gd name="connsiteX1" fmla="*/ 975360 w 2788920"/>
                  <a:gd name="connsiteY1" fmla="*/ 601980 h 602843"/>
                  <a:gd name="connsiteX2" fmla="*/ 1371600 w 2788920"/>
                  <a:gd name="connsiteY2" fmla="*/ 579120 h 602843"/>
                  <a:gd name="connsiteX3" fmla="*/ 1380453 w 2788920"/>
                  <a:gd name="connsiteY3" fmla="*/ 144779 h 602843"/>
                  <a:gd name="connsiteX4" fmla="*/ 1417320 w 2788920"/>
                  <a:gd name="connsiteY4" fmla="*/ 0 h 602843"/>
                  <a:gd name="connsiteX5" fmla="*/ 1425800 w 2788920"/>
                  <a:gd name="connsiteY5" fmla="*/ 138278 h 602843"/>
                  <a:gd name="connsiteX6" fmla="*/ 1433036 w 2788920"/>
                  <a:gd name="connsiteY6" fmla="*/ 576262 h 602843"/>
                  <a:gd name="connsiteX7" fmla="*/ 2788920 w 2788920"/>
                  <a:gd name="connsiteY7" fmla="*/ 556260 h 602843"/>
                  <a:gd name="connsiteX0" fmla="*/ 0 w 2788920"/>
                  <a:gd name="connsiteY0" fmla="*/ 552034 h 590997"/>
                  <a:gd name="connsiteX1" fmla="*/ 975360 w 2788920"/>
                  <a:gd name="connsiteY1" fmla="*/ 590134 h 590997"/>
                  <a:gd name="connsiteX2" fmla="*/ 1371600 w 2788920"/>
                  <a:gd name="connsiteY2" fmla="*/ 567274 h 590997"/>
                  <a:gd name="connsiteX3" fmla="*/ 1380453 w 2788920"/>
                  <a:gd name="connsiteY3" fmla="*/ 132933 h 590997"/>
                  <a:gd name="connsiteX4" fmla="*/ 1396589 w 2788920"/>
                  <a:gd name="connsiteY4" fmla="*/ 0 h 590997"/>
                  <a:gd name="connsiteX5" fmla="*/ 1425800 w 2788920"/>
                  <a:gd name="connsiteY5" fmla="*/ 126432 h 590997"/>
                  <a:gd name="connsiteX6" fmla="*/ 1433036 w 2788920"/>
                  <a:gd name="connsiteY6" fmla="*/ 564416 h 590997"/>
                  <a:gd name="connsiteX7" fmla="*/ 2788920 w 2788920"/>
                  <a:gd name="connsiteY7" fmla="*/ 544414 h 590997"/>
                  <a:gd name="connsiteX0" fmla="*/ 0 w 2788920"/>
                  <a:gd name="connsiteY0" fmla="*/ 559100 h 598063"/>
                  <a:gd name="connsiteX1" fmla="*/ 975360 w 2788920"/>
                  <a:gd name="connsiteY1" fmla="*/ 597200 h 598063"/>
                  <a:gd name="connsiteX2" fmla="*/ 1371600 w 2788920"/>
                  <a:gd name="connsiteY2" fmla="*/ 574340 h 598063"/>
                  <a:gd name="connsiteX3" fmla="*/ 1380453 w 2788920"/>
                  <a:gd name="connsiteY3" fmla="*/ 139999 h 598063"/>
                  <a:gd name="connsiteX4" fmla="*/ 1396589 w 2788920"/>
                  <a:gd name="connsiteY4" fmla="*/ 7066 h 598063"/>
                  <a:gd name="connsiteX5" fmla="*/ 1425800 w 2788920"/>
                  <a:gd name="connsiteY5" fmla="*/ 133498 h 598063"/>
                  <a:gd name="connsiteX6" fmla="*/ 1433036 w 2788920"/>
                  <a:gd name="connsiteY6" fmla="*/ 571482 h 598063"/>
                  <a:gd name="connsiteX7" fmla="*/ 2788920 w 2788920"/>
                  <a:gd name="connsiteY7" fmla="*/ 551480 h 598063"/>
                  <a:gd name="connsiteX0" fmla="*/ 0 w 2788920"/>
                  <a:gd name="connsiteY0" fmla="*/ 552993 h 591956"/>
                  <a:gd name="connsiteX1" fmla="*/ 975360 w 2788920"/>
                  <a:gd name="connsiteY1" fmla="*/ 591093 h 591956"/>
                  <a:gd name="connsiteX2" fmla="*/ 1371600 w 2788920"/>
                  <a:gd name="connsiteY2" fmla="*/ 568233 h 591956"/>
                  <a:gd name="connsiteX3" fmla="*/ 1380453 w 2788920"/>
                  <a:gd name="connsiteY3" fmla="*/ 133892 h 591956"/>
                  <a:gd name="connsiteX4" fmla="*/ 1396589 w 2788920"/>
                  <a:gd name="connsiteY4" fmla="*/ 959 h 591956"/>
                  <a:gd name="connsiteX5" fmla="*/ 1425800 w 2788920"/>
                  <a:gd name="connsiteY5" fmla="*/ 127391 h 591956"/>
                  <a:gd name="connsiteX6" fmla="*/ 1433036 w 2788920"/>
                  <a:gd name="connsiteY6" fmla="*/ 565375 h 591956"/>
                  <a:gd name="connsiteX7" fmla="*/ 2788920 w 2788920"/>
                  <a:gd name="connsiteY7" fmla="*/ 545373 h 591956"/>
                  <a:gd name="connsiteX0" fmla="*/ 0 w 2788920"/>
                  <a:gd name="connsiteY0" fmla="*/ 552112 h 591075"/>
                  <a:gd name="connsiteX1" fmla="*/ 975360 w 2788920"/>
                  <a:gd name="connsiteY1" fmla="*/ 590212 h 591075"/>
                  <a:gd name="connsiteX2" fmla="*/ 1371600 w 2788920"/>
                  <a:gd name="connsiteY2" fmla="*/ 567352 h 591075"/>
                  <a:gd name="connsiteX3" fmla="*/ 1380453 w 2788920"/>
                  <a:gd name="connsiteY3" fmla="*/ 133011 h 591075"/>
                  <a:gd name="connsiteX4" fmla="*/ 1396589 w 2788920"/>
                  <a:gd name="connsiteY4" fmla="*/ 78 h 591075"/>
                  <a:gd name="connsiteX5" fmla="*/ 1425800 w 2788920"/>
                  <a:gd name="connsiteY5" fmla="*/ 126510 h 591075"/>
                  <a:gd name="connsiteX6" fmla="*/ 1433036 w 2788920"/>
                  <a:gd name="connsiteY6" fmla="*/ 564494 h 591075"/>
                  <a:gd name="connsiteX7" fmla="*/ 2788920 w 2788920"/>
                  <a:gd name="connsiteY7" fmla="*/ 544492 h 591075"/>
                  <a:gd name="connsiteX0" fmla="*/ 0 w 2788920"/>
                  <a:gd name="connsiteY0" fmla="*/ 552993 h 591956"/>
                  <a:gd name="connsiteX1" fmla="*/ 975360 w 2788920"/>
                  <a:gd name="connsiteY1" fmla="*/ 591093 h 591956"/>
                  <a:gd name="connsiteX2" fmla="*/ 1371600 w 2788920"/>
                  <a:gd name="connsiteY2" fmla="*/ 568233 h 591956"/>
                  <a:gd name="connsiteX3" fmla="*/ 1380453 w 2788920"/>
                  <a:gd name="connsiteY3" fmla="*/ 133892 h 591956"/>
                  <a:gd name="connsiteX4" fmla="*/ 1396589 w 2788920"/>
                  <a:gd name="connsiteY4" fmla="*/ 959 h 591956"/>
                  <a:gd name="connsiteX5" fmla="*/ 1425800 w 2788920"/>
                  <a:gd name="connsiteY5" fmla="*/ 127391 h 591956"/>
                  <a:gd name="connsiteX6" fmla="*/ 1433036 w 2788920"/>
                  <a:gd name="connsiteY6" fmla="*/ 565375 h 591956"/>
                  <a:gd name="connsiteX7" fmla="*/ 2788920 w 2788920"/>
                  <a:gd name="connsiteY7" fmla="*/ 545373 h 591956"/>
                  <a:gd name="connsiteX0" fmla="*/ 0 w 2788920"/>
                  <a:gd name="connsiteY0" fmla="*/ 552112 h 591075"/>
                  <a:gd name="connsiteX1" fmla="*/ 975360 w 2788920"/>
                  <a:gd name="connsiteY1" fmla="*/ 590212 h 591075"/>
                  <a:gd name="connsiteX2" fmla="*/ 1371600 w 2788920"/>
                  <a:gd name="connsiteY2" fmla="*/ 567352 h 591075"/>
                  <a:gd name="connsiteX3" fmla="*/ 1380453 w 2788920"/>
                  <a:gd name="connsiteY3" fmla="*/ 133011 h 591075"/>
                  <a:gd name="connsiteX4" fmla="*/ 1396589 w 2788920"/>
                  <a:gd name="connsiteY4" fmla="*/ 78 h 591075"/>
                  <a:gd name="connsiteX5" fmla="*/ 1425800 w 2788920"/>
                  <a:gd name="connsiteY5" fmla="*/ 126510 h 591075"/>
                  <a:gd name="connsiteX6" fmla="*/ 1433036 w 2788920"/>
                  <a:gd name="connsiteY6" fmla="*/ 564494 h 591075"/>
                  <a:gd name="connsiteX7" fmla="*/ 2788920 w 2788920"/>
                  <a:gd name="connsiteY7" fmla="*/ 544492 h 591075"/>
                  <a:gd name="connsiteX0" fmla="*/ 0 w 2788920"/>
                  <a:gd name="connsiteY0" fmla="*/ 552112 h 591075"/>
                  <a:gd name="connsiteX1" fmla="*/ 975360 w 2788920"/>
                  <a:gd name="connsiteY1" fmla="*/ 590212 h 591075"/>
                  <a:gd name="connsiteX2" fmla="*/ 1371600 w 2788920"/>
                  <a:gd name="connsiteY2" fmla="*/ 567352 h 591075"/>
                  <a:gd name="connsiteX3" fmla="*/ 1380453 w 2788920"/>
                  <a:gd name="connsiteY3" fmla="*/ 133011 h 591075"/>
                  <a:gd name="connsiteX4" fmla="*/ 1396589 w 2788920"/>
                  <a:gd name="connsiteY4" fmla="*/ 78 h 591075"/>
                  <a:gd name="connsiteX5" fmla="*/ 1425800 w 2788920"/>
                  <a:gd name="connsiteY5" fmla="*/ 126510 h 591075"/>
                  <a:gd name="connsiteX6" fmla="*/ 1433036 w 2788920"/>
                  <a:gd name="connsiteY6" fmla="*/ 564494 h 591075"/>
                  <a:gd name="connsiteX7" fmla="*/ 2788920 w 2788920"/>
                  <a:gd name="connsiteY7" fmla="*/ 544492 h 591075"/>
                  <a:gd name="connsiteX0" fmla="*/ 0 w 2788920"/>
                  <a:gd name="connsiteY0" fmla="*/ 552113 h 591076"/>
                  <a:gd name="connsiteX1" fmla="*/ 975360 w 2788920"/>
                  <a:gd name="connsiteY1" fmla="*/ 590213 h 591076"/>
                  <a:gd name="connsiteX2" fmla="*/ 1371600 w 2788920"/>
                  <a:gd name="connsiteY2" fmla="*/ 567353 h 591076"/>
                  <a:gd name="connsiteX3" fmla="*/ 1380453 w 2788920"/>
                  <a:gd name="connsiteY3" fmla="*/ 133012 h 591076"/>
                  <a:gd name="connsiteX4" fmla="*/ 1396589 w 2788920"/>
                  <a:gd name="connsiteY4" fmla="*/ 79 h 591076"/>
                  <a:gd name="connsiteX5" fmla="*/ 1425800 w 2788920"/>
                  <a:gd name="connsiteY5" fmla="*/ 126511 h 591076"/>
                  <a:gd name="connsiteX6" fmla="*/ 1433036 w 2788920"/>
                  <a:gd name="connsiteY6" fmla="*/ 564495 h 591076"/>
                  <a:gd name="connsiteX7" fmla="*/ 2788920 w 2788920"/>
                  <a:gd name="connsiteY7" fmla="*/ 544493 h 591076"/>
                  <a:gd name="connsiteX0" fmla="*/ 0 w 2788920"/>
                  <a:gd name="connsiteY0" fmla="*/ 472527 h 511490"/>
                  <a:gd name="connsiteX1" fmla="*/ 975360 w 2788920"/>
                  <a:gd name="connsiteY1" fmla="*/ 510627 h 511490"/>
                  <a:gd name="connsiteX2" fmla="*/ 1371600 w 2788920"/>
                  <a:gd name="connsiteY2" fmla="*/ 487767 h 511490"/>
                  <a:gd name="connsiteX3" fmla="*/ 1380453 w 2788920"/>
                  <a:gd name="connsiteY3" fmla="*/ 53426 h 511490"/>
                  <a:gd name="connsiteX4" fmla="*/ 1387704 w 2788920"/>
                  <a:gd name="connsiteY4" fmla="*/ 455 h 511490"/>
                  <a:gd name="connsiteX5" fmla="*/ 1425800 w 2788920"/>
                  <a:gd name="connsiteY5" fmla="*/ 46925 h 511490"/>
                  <a:gd name="connsiteX6" fmla="*/ 1433036 w 2788920"/>
                  <a:gd name="connsiteY6" fmla="*/ 484909 h 511490"/>
                  <a:gd name="connsiteX7" fmla="*/ 2788920 w 2788920"/>
                  <a:gd name="connsiteY7" fmla="*/ 464907 h 511490"/>
                  <a:gd name="connsiteX0" fmla="*/ 0 w 2788920"/>
                  <a:gd name="connsiteY0" fmla="*/ 472527 h 511490"/>
                  <a:gd name="connsiteX1" fmla="*/ 975360 w 2788920"/>
                  <a:gd name="connsiteY1" fmla="*/ 510627 h 511490"/>
                  <a:gd name="connsiteX2" fmla="*/ 1371600 w 2788920"/>
                  <a:gd name="connsiteY2" fmla="*/ 487767 h 511490"/>
                  <a:gd name="connsiteX3" fmla="*/ 1380453 w 2788920"/>
                  <a:gd name="connsiteY3" fmla="*/ 53426 h 511490"/>
                  <a:gd name="connsiteX4" fmla="*/ 1387704 w 2788920"/>
                  <a:gd name="connsiteY4" fmla="*/ 455 h 511490"/>
                  <a:gd name="connsiteX5" fmla="*/ 1425800 w 2788920"/>
                  <a:gd name="connsiteY5" fmla="*/ 46925 h 511490"/>
                  <a:gd name="connsiteX6" fmla="*/ 1433036 w 2788920"/>
                  <a:gd name="connsiteY6" fmla="*/ 484909 h 511490"/>
                  <a:gd name="connsiteX7" fmla="*/ 2788920 w 2788920"/>
                  <a:gd name="connsiteY7" fmla="*/ 464907 h 511490"/>
                  <a:gd name="connsiteX0" fmla="*/ 0 w 2788920"/>
                  <a:gd name="connsiteY0" fmla="*/ 522534 h 561497"/>
                  <a:gd name="connsiteX1" fmla="*/ 975360 w 2788920"/>
                  <a:gd name="connsiteY1" fmla="*/ 560634 h 561497"/>
                  <a:gd name="connsiteX2" fmla="*/ 1371600 w 2788920"/>
                  <a:gd name="connsiteY2" fmla="*/ 537774 h 561497"/>
                  <a:gd name="connsiteX3" fmla="*/ 1380453 w 2788920"/>
                  <a:gd name="connsiteY3" fmla="*/ 103433 h 561497"/>
                  <a:gd name="connsiteX4" fmla="*/ 1387704 w 2788920"/>
                  <a:gd name="connsiteY4" fmla="*/ 114 h 561497"/>
                  <a:gd name="connsiteX5" fmla="*/ 1425800 w 2788920"/>
                  <a:gd name="connsiteY5" fmla="*/ 96932 h 561497"/>
                  <a:gd name="connsiteX6" fmla="*/ 1433036 w 2788920"/>
                  <a:gd name="connsiteY6" fmla="*/ 534916 h 561497"/>
                  <a:gd name="connsiteX7" fmla="*/ 2788920 w 2788920"/>
                  <a:gd name="connsiteY7" fmla="*/ 514914 h 561497"/>
                  <a:gd name="connsiteX0" fmla="*/ 0 w 2788920"/>
                  <a:gd name="connsiteY0" fmla="*/ 522534 h 561497"/>
                  <a:gd name="connsiteX1" fmla="*/ 975360 w 2788920"/>
                  <a:gd name="connsiteY1" fmla="*/ 560634 h 561497"/>
                  <a:gd name="connsiteX2" fmla="*/ 1371600 w 2788920"/>
                  <a:gd name="connsiteY2" fmla="*/ 537774 h 561497"/>
                  <a:gd name="connsiteX3" fmla="*/ 1380453 w 2788920"/>
                  <a:gd name="connsiteY3" fmla="*/ 103433 h 561497"/>
                  <a:gd name="connsiteX4" fmla="*/ 1396589 w 2788920"/>
                  <a:gd name="connsiteY4" fmla="*/ 114 h 561497"/>
                  <a:gd name="connsiteX5" fmla="*/ 1425800 w 2788920"/>
                  <a:gd name="connsiteY5" fmla="*/ 96932 h 561497"/>
                  <a:gd name="connsiteX6" fmla="*/ 1433036 w 2788920"/>
                  <a:gd name="connsiteY6" fmla="*/ 534916 h 561497"/>
                  <a:gd name="connsiteX7" fmla="*/ 2788920 w 2788920"/>
                  <a:gd name="connsiteY7" fmla="*/ 514914 h 561497"/>
                  <a:gd name="connsiteX0" fmla="*/ 0 w 2093936"/>
                  <a:gd name="connsiteY0" fmla="*/ 554124 h 571190"/>
                  <a:gd name="connsiteX1" fmla="*/ 280376 w 2093936"/>
                  <a:gd name="connsiteY1" fmla="*/ 560634 h 571190"/>
                  <a:gd name="connsiteX2" fmla="*/ 676616 w 2093936"/>
                  <a:gd name="connsiteY2" fmla="*/ 537774 h 571190"/>
                  <a:gd name="connsiteX3" fmla="*/ 685469 w 2093936"/>
                  <a:gd name="connsiteY3" fmla="*/ 103433 h 571190"/>
                  <a:gd name="connsiteX4" fmla="*/ 701605 w 2093936"/>
                  <a:gd name="connsiteY4" fmla="*/ 114 h 571190"/>
                  <a:gd name="connsiteX5" fmla="*/ 730816 w 2093936"/>
                  <a:gd name="connsiteY5" fmla="*/ 96932 h 571190"/>
                  <a:gd name="connsiteX6" fmla="*/ 738052 w 2093936"/>
                  <a:gd name="connsiteY6" fmla="*/ 534916 h 571190"/>
                  <a:gd name="connsiteX7" fmla="*/ 2093936 w 2093936"/>
                  <a:gd name="connsiteY7" fmla="*/ 514914 h 571190"/>
                  <a:gd name="connsiteX0" fmla="*/ 0 w 2650713"/>
                  <a:gd name="connsiteY0" fmla="*/ 554124 h 571191"/>
                  <a:gd name="connsiteX1" fmla="*/ 280376 w 2650713"/>
                  <a:gd name="connsiteY1" fmla="*/ 560634 h 571191"/>
                  <a:gd name="connsiteX2" fmla="*/ 676616 w 2650713"/>
                  <a:gd name="connsiteY2" fmla="*/ 537774 h 571191"/>
                  <a:gd name="connsiteX3" fmla="*/ 685469 w 2650713"/>
                  <a:gd name="connsiteY3" fmla="*/ 103433 h 571191"/>
                  <a:gd name="connsiteX4" fmla="*/ 701605 w 2650713"/>
                  <a:gd name="connsiteY4" fmla="*/ 114 h 571191"/>
                  <a:gd name="connsiteX5" fmla="*/ 730816 w 2650713"/>
                  <a:gd name="connsiteY5" fmla="*/ 96932 h 571191"/>
                  <a:gd name="connsiteX6" fmla="*/ 738052 w 2650713"/>
                  <a:gd name="connsiteY6" fmla="*/ 534916 h 571191"/>
                  <a:gd name="connsiteX7" fmla="*/ 2650713 w 2650713"/>
                  <a:gd name="connsiteY7" fmla="*/ 532684 h 571191"/>
                  <a:gd name="connsiteX0" fmla="*/ 0 w 2650713"/>
                  <a:gd name="connsiteY0" fmla="*/ 564302 h 581369"/>
                  <a:gd name="connsiteX1" fmla="*/ 280376 w 2650713"/>
                  <a:gd name="connsiteY1" fmla="*/ 570812 h 581369"/>
                  <a:gd name="connsiteX2" fmla="*/ 676616 w 2650713"/>
                  <a:gd name="connsiteY2" fmla="*/ 547952 h 581369"/>
                  <a:gd name="connsiteX3" fmla="*/ 691393 w 2650713"/>
                  <a:gd name="connsiteY3" fmla="*/ 365345 h 581369"/>
                  <a:gd name="connsiteX4" fmla="*/ 701605 w 2650713"/>
                  <a:gd name="connsiteY4" fmla="*/ 10292 h 581369"/>
                  <a:gd name="connsiteX5" fmla="*/ 730816 w 2650713"/>
                  <a:gd name="connsiteY5" fmla="*/ 107110 h 581369"/>
                  <a:gd name="connsiteX6" fmla="*/ 738052 w 2650713"/>
                  <a:gd name="connsiteY6" fmla="*/ 545094 h 581369"/>
                  <a:gd name="connsiteX7" fmla="*/ 2650713 w 2650713"/>
                  <a:gd name="connsiteY7" fmla="*/ 542862 h 581369"/>
                  <a:gd name="connsiteX0" fmla="*/ 0 w 2650713"/>
                  <a:gd name="connsiteY0" fmla="*/ 554013 h 571080"/>
                  <a:gd name="connsiteX1" fmla="*/ 280376 w 2650713"/>
                  <a:gd name="connsiteY1" fmla="*/ 560523 h 571080"/>
                  <a:gd name="connsiteX2" fmla="*/ 676616 w 2650713"/>
                  <a:gd name="connsiteY2" fmla="*/ 537663 h 571080"/>
                  <a:gd name="connsiteX3" fmla="*/ 691393 w 2650713"/>
                  <a:gd name="connsiteY3" fmla="*/ 355056 h 571080"/>
                  <a:gd name="connsiteX4" fmla="*/ 701605 w 2650713"/>
                  <a:gd name="connsiteY4" fmla="*/ 3 h 571080"/>
                  <a:gd name="connsiteX5" fmla="*/ 736739 w 2650713"/>
                  <a:gd name="connsiteY5" fmla="*/ 360402 h 571080"/>
                  <a:gd name="connsiteX6" fmla="*/ 738052 w 2650713"/>
                  <a:gd name="connsiteY6" fmla="*/ 534805 h 571080"/>
                  <a:gd name="connsiteX7" fmla="*/ 2650713 w 2650713"/>
                  <a:gd name="connsiteY7" fmla="*/ 532573 h 571080"/>
                  <a:gd name="connsiteX0" fmla="*/ 0 w 2650713"/>
                  <a:gd name="connsiteY0" fmla="*/ 275664 h 292731"/>
                  <a:gd name="connsiteX1" fmla="*/ 280376 w 2650713"/>
                  <a:gd name="connsiteY1" fmla="*/ 282174 h 292731"/>
                  <a:gd name="connsiteX2" fmla="*/ 676616 w 2650713"/>
                  <a:gd name="connsiteY2" fmla="*/ 259314 h 292731"/>
                  <a:gd name="connsiteX3" fmla="*/ 691393 w 2650713"/>
                  <a:gd name="connsiteY3" fmla="*/ 76707 h 292731"/>
                  <a:gd name="connsiteX4" fmla="*/ 713452 w 2650713"/>
                  <a:gd name="connsiteY4" fmla="*/ 41 h 292731"/>
                  <a:gd name="connsiteX5" fmla="*/ 736739 w 2650713"/>
                  <a:gd name="connsiteY5" fmla="*/ 82053 h 292731"/>
                  <a:gd name="connsiteX6" fmla="*/ 738052 w 2650713"/>
                  <a:gd name="connsiteY6" fmla="*/ 256456 h 292731"/>
                  <a:gd name="connsiteX7" fmla="*/ 2650713 w 2650713"/>
                  <a:gd name="connsiteY7" fmla="*/ 254224 h 292731"/>
                  <a:gd name="connsiteX0" fmla="*/ 0 w 2650713"/>
                  <a:gd name="connsiteY0" fmla="*/ 266827 h 283894"/>
                  <a:gd name="connsiteX1" fmla="*/ 280376 w 2650713"/>
                  <a:gd name="connsiteY1" fmla="*/ 273337 h 283894"/>
                  <a:gd name="connsiteX2" fmla="*/ 676616 w 2650713"/>
                  <a:gd name="connsiteY2" fmla="*/ 250477 h 283894"/>
                  <a:gd name="connsiteX3" fmla="*/ 691393 w 2650713"/>
                  <a:gd name="connsiteY3" fmla="*/ 67870 h 283894"/>
                  <a:gd name="connsiteX4" fmla="*/ 713452 w 2650713"/>
                  <a:gd name="connsiteY4" fmla="*/ 89 h 283894"/>
                  <a:gd name="connsiteX5" fmla="*/ 736739 w 2650713"/>
                  <a:gd name="connsiteY5" fmla="*/ 73216 h 283894"/>
                  <a:gd name="connsiteX6" fmla="*/ 738052 w 2650713"/>
                  <a:gd name="connsiteY6" fmla="*/ 247619 h 283894"/>
                  <a:gd name="connsiteX7" fmla="*/ 2650713 w 2650713"/>
                  <a:gd name="connsiteY7" fmla="*/ 245387 h 283894"/>
                  <a:gd name="connsiteX0" fmla="*/ 0 w 2650713"/>
                  <a:gd name="connsiteY0" fmla="*/ 266827 h 283894"/>
                  <a:gd name="connsiteX1" fmla="*/ 280376 w 2650713"/>
                  <a:gd name="connsiteY1" fmla="*/ 273337 h 283894"/>
                  <a:gd name="connsiteX2" fmla="*/ 676616 w 2650713"/>
                  <a:gd name="connsiteY2" fmla="*/ 250477 h 283894"/>
                  <a:gd name="connsiteX3" fmla="*/ 691393 w 2650713"/>
                  <a:gd name="connsiteY3" fmla="*/ 67870 h 283894"/>
                  <a:gd name="connsiteX4" fmla="*/ 713452 w 2650713"/>
                  <a:gd name="connsiteY4" fmla="*/ 89 h 283894"/>
                  <a:gd name="connsiteX5" fmla="*/ 736739 w 2650713"/>
                  <a:gd name="connsiteY5" fmla="*/ 73216 h 283894"/>
                  <a:gd name="connsiteX6" fmla="*/ 738052 w 2650713"/>
                  <a:gd name="connsiteY6" fmla="*/ 247619 h 283894"/>
                  <a:gd name="connsiteX7" fmla="*/ 2650713 w 2650713"/>
                  <a:gd name="connsiteY7" fmla="*/ 245387 h 283894"/>
                  <a:gd name="connsiteX0" fmla="*/ 0 w 2650713"/>
                  <a:gd name="connsiteY0" fmla="*/ 267024 h 284091"/>
                  <a:gd name="connsiteX1" fmla="*/ 280376 w 2650713"/>
                  <a:gd name="connsiteY1" fmla="*/ 273534 h 284091"/>
                  <a:gd name="connsiteX2" fmla="*/ 676616 w 2650713"/>
                  <a:gd name="connsiteY2" fmla="*/ 250674 h 284091"/>
                  <a:gd name="connsiteX3" fmla="*/ 691393 w 2650713"/>
                  <a:gd name="connsiteY3" fmla="*/ 68067 h 284091"/>
                  <a:gd name="connsiteX4" fmla="*/ 713452 w 2650713"/>
                  <a:gd name="connsiteY4" fmla="*/ 286 h 284091"/>
                  <a:gd name="connsiteX5" fmla="*/ 721930 w 2650713"/>
                  <a:gd name="connsiteY5" fmla="*/ 79336 h 284091"/>
                  <a:gd name="connsiteX6" fmla="*/ 738052 w 2650713"/>
                  <a:gd name="connsiteY6" fmla="*/ 247816 h 284091"/>
                  <a:gd name="connsiteX7" fmla="*/ 2650713 w 2650713"/>
                  <a:gd name="connsiteY7" fmla="*/ 245584 h 284091"/>
                  <a:gd name="connsiteX0" fmla="*/ 0 w 2650713"/>
                  <a:gd name="connsiteY0" fmla="*/ 267024 h 284091"/>
                  <a:gd name="connsiteX1" fmla="*/ 280376 w 2650713"/>
                  <a:gd name="connsiteY1" fmla="*/ 273534 h 284091"/>
                  <a:gd name="connsiteX2" fmla="*/ 676616 w 2650713"/>
                  <a:gd name="connsiteY2" fmla="*/ 250674 h 284091"/>
                  <a:gd name="connsiteX3" fmla="*/ 691393 w 2650713"/>
                  <a:gd name="connsiteY3" fmla="*/ 68067 h 284091"/>
                  <a:gd name="connsiteX4" fmla="*/ 713452 w 2650713"/>
                  <a:gd name="connsiteY4" fmla="*/ 286 h 284091"/>
                  <a:gd name="connsiteX5" fmla="*/ 721930 w 2650713"/>
                  <a:gd name="connsiteY5" fmla="*/ 79336 h 284091"/>
                  <a:gd name="connsiteX6" fmla="*/ 738052 w 2650713"/>
                  <a:gd name="connsiteY6" fmla="*/ 247816 h 284091"/>
                  <a:gd name="connsiteX7" fmla="*/ 2650713 w 2650713"/>
                  <a:gd name="connsiteY7" fmla="*/ 245584 h 284091"/>
                  <a:gd name="connsiteX0" fmla="*/ 0 w 2650713"/>
                  <a:gd name="connsiteY0" fmla="*/ 267024 h 284091"/>
                  <a:gd name="connsiteX1" fmla="*/ 280376 w 2650713"/>
                  <a:gd name="connsiteY1" fmla="*/ 273534 h 284091"/>
                  <a:gd name="connsiteX2" fmla="*/ 676616 w 2650713"/>
                  <a:gd name="connsiteY2" fmla="*/ 250674 h 284091"/>
                  <a:gd name="connsiteX3" fmla="*/ 691393 w 2650713"/>
                  <a:gd name="connsiteY3" fmla="*/ 68067 h 284091"/>
                  <a:gd name="connsiteX4" fmla="*/ 713452 w 2650713"/>
                  <a:gd name="connsiteY4" fmla="*/ 286 h 284091"/>
                  <a:gd name="connsiteX5" fmla="*/ 721930 w 2650713"/>
                  <a:gd name="connsiteY5" fmla="*/ 79336 h 284091"/>
                  <a:gd name="connsiteX6" fmla="*/ 726206 w 2650713"/>
                  <a:gd name="connsiteY6" fmla="*/ 244855 h 284091"/>
                  <a:gd name="connsiteX7" fmla="*/ 2650713 w 2650713"/>
                  <a:gd name="connsiteY7" fmla="*/ 245584 h 284091"/>
                  <a:gd name="connsiteX0" fmla="*/ 0 w 2650713"/>
                  <a:gd name="connsiteY0" fmla="*/ 267024 h 284091"/>
                  <a:gd name="connsiteX1" fmla="*/ 280376 w 2650713"/>
                  <a:gd name="connsiteY1" fmla="*/ 273534 h 284091"/>
                  <a:gd name="connsiteX2" fmla="*/ 676616 w 2650713"/>
                  <a:gd name="connsiteY2" fmla="*/ 250674 h 284091"/>
                  <a:gd name="connsiteX3" fmla="*/ 691393 w 2650713"/>
                  <a:gd name="connsiteY3" fmla="*/ 68067 h 284091"/>
                  <a:gd name="connsiteX4" fmla="*/ 713452 w 2650713"/>
                  <a:gd name="connsiteY4" fmla="*/ 286 h 284091"/>
                  <a:gd name="connsiteX5" fmla="*/ 721930 w 2650713"/>
                  <a:gd name="connsiteY5" fmla="*/ 79336 h 284091"/>
                  <a:gd name="connsiteX6" fmla="*/ 726206 w 2650713"/>
                  <a:gd name="connsiteY6" fmla="*/ 244855 h 284091"/>
                  <a:gd name="connsiteX7" fmla="*/ 2650713 w 2650713"/>
                  <a:gd name="connsiteY7" fmla="*/ 245584 h 284091"/>
                  <a:gd name="connsiteX0" fmla="*/ 0 w 2650713"/>
                  <a:gd name="connsiteY0" fmla="*/ 267024 h 284091"/>
                  <a:gd name="connsiteX1" fmla="*/ 280376 w 2650713"/>
                  <a:gd name="connsiteY1" fmla="*/ 273534 h 284091"/>
                  <a:gd name="connsiteX2" fmla="*/ 676616 w 2650713"/>
                  <a:gd name="connsiteY2" fmla="*/ 250674 h 284091"/>
                  <a:gd name="connsiteX3" fmla="*/ 691393 w 2650713"/>
                  <a:gd name="connsiteY3" fmla="*/ 68067 h 284091"/>
                  <a:gd name="connsiteX4" fmla="*/ 713452 w 2650713"/>
                  <a:gd name="connsiteY4" fmla="*/ 286 h 284091"/>
                  <a:gd name="connsiteX5" fmla="*/ 721930 w 2650713"/>
                  <a:gd name="connsiteY5" fmla="*/ 79336 h 284091"/>
                  <a:gd name="connsiteX6" fmla="*/ 726206 w 2650713"/>
                  <a:gd name="connsiteY6" fmla="*/ 244855 h 284091"/>
                  <a:gd name="connsiteX7" fmla="*/ 2650713 w 2650713"/>
                  <a:gd name="connsiteY7" fmla="*/ 245584 h 284091"/>
                  <a:gd name="connsiteX0" fmla="*/ 0 w 2650713"/>
                  <a:gd name="connsiteY0" fmla="*/ 267024 h 284091"/>
                  <a:gd name="connsiteX1" fmla="*/ 280376 w 2650713"/>
                  <a:gd name="connsiteY1" fmla="*/ 273534 h 284091"/>
                  <a:gd name="connsiteX2" fmla="*/ 676616 w 2650713"/>
                  <a:gd name="connsiteY2" fmla="*/ 250674 h 284091"/>
                  <a:gd name="connsiteX3" fmla="*/ 691393 w 2650713"/>
                  <a:gd name="connsiteY3" fmla="*/ 68067 h 284091"/>
                  <a:gd name="connsiteX4" fmla="*/ 713452 w 2650713"/>
                  <a:gd name="connsiteY4" fmla="*/ 286 h 284091"/>
                  <a:gd name="connsiteX5" fmla="*/ 721930 w 2650713"/>
                  <a:gd name="connsiteY5" fmla="*/ 79336 h 284091"/>
                  <a:gd name="connsiteX6" fmla="*/ 726206 w 2650713"/>
                  <a:gd name="connsiteY6" fmla="*/ 244855 h 284091"/>
                  <a:gd name="connsiteX7" fmla="*/ 2650713 w 2650713"/>
                  <a:gd name="connsiteY7" fmla="*/ 245584 h 284091"/>
                  <a:gd name="connsiteX0" fmla="*/ 0 w 2650713"/>
                  <a:gd name="connsiteY0" fmla="*/ 267024 h 284091"/>
                  <a:gd name="connsiteX1" fmla="*/ 280376 w 2650713"/>
                  <a:gd name="connsiteY1" fmla="*/ 273534 h 284091"/>
                  <a:gd name="connsiteX2" fmla="*/ 685501 w 2650713"/>
                  <a:gd name="connsiteY2" fmla="*/ 250674 h 284091"/>
                  <a:gd name="connsiteX3" fmla="*/ 691393 w 2650713"/>
                  <a:gd name="connsiteY3" fmla="*/ 68067 h 284091"/>
                  <a:gd name="connsiteX4" fmla="*/ 713452 w 2650713"/>
                  <a:gd name="connsiteY4" fmla="*/ 286 h 284091"/>
                  <a:gd name="connsiteX5" fmla="*/ 721930 w 2650713"/>
                  <a:gd name="connsiteY5" fmla="*/ 79336 h 284091"/>
                  <a:gd name="connsiteX6" fmla="*/ 726206 w 2650713"/>
                  <a:gd name="connsiteY6" fmla="*/ 244855 h 284091"/>
                  <a:gd name="connsiteX7" fmla="*/ 2650713 w 2650713"/>
                  <a:gd name="connsiteY7" fmla="*/ 245584 h 284091"/>
                  <a:gd name="connsiteX0" fmla="*/ 0 w 2650713"/>
                  <a:gd name="connsiteY0" fmla="*/ 267024 h 284091"/>
                  <a:gd name="connsiteX1" fmla="*/ 280376 w 2650713"/>
                  <a:gd name="connsiteY1" fmla="*/ 273534 h 284091"/>
                  <a:gd name="connsiteX2" fmla="*/ 685501 w 2650713"/>
                  <a:gd name="connsiteY2" fmla="*/ 250674 h 284091"/>
                  <a:gd name="connsiteX3" fmla="*/ 691393 w 2650713"/>
                  <a:gd name="connsiteY3" fmla="*/ 68067 h 284091"/>
                  <a:gd name="connsiteX4" fmla="*/ 713452 w 2650713"/>
                  <a:gd name="connsiteY4" fmla="*/ 286 h 284091"/>
                  <a:gd name="connsiteX5" fmla="*/ 721930 w 2650713"/>
                  <a:gd name="connsiteY5" fmla="*/ 79336 h 284091"/>
                  <a:gd name="connsiteX6" fmla="*/ 726206 w 2650713"/>
                  <a:gd name="connsiteY6" fmla="*/ 244855 h 284091"/>
                  <a:gd name="connsiteX7" fmla="*/ 2650713 w 2650713"/>
                  <a:gd name="connsiteY7" fmla="*/ 245584 h 284091"/>
                  <a:gd name="connsiteX0" fmla="*/ 0 w 2879742"/>
                  <a:gd name="connsiteY0" fmla="*/ 274921 h 289866"/>
                  <a:gd name="connsiteX1" fmla="*/ 509405 w 2879742"/>
                  <a:gd name="connsiteY1" fmla="*/ 273534 h 289866"/>
                  <a:gd name="connsiteX2" fmla="*/ 914530 w 2879742"/>
                  <a:gd name="connsiteY2" fmla="*/ 250674 h 289866"/>
                  <a:gd name="connsiteX3" fmla="*/ 920422 w 2879742"/>
                  <a:gd name="connsiteY3" fmla="*/ 68067 h 289866"/>
                  <a:gd name="connsiteX4" fmla="*/ 942481 w 2879742"/>
                  <a:gd name="connsiteY4" fmla="*/ 286 h 289866"/>
                  <a:gd name="connsiteX5" fmla="*/ 950959 w 2879742"/>
                  <a:gd name="connsiteY5" fmla="*/ 79336 h 289866"/>
                  <a:gd name="connsiteX6" fmla="*/ 955235 w 2879742"/>
                  <a:gd name="connsiteY6" fmla="*/ 244855 h 289866"/>
                  <a:gd name="connsiteX7" fmla="*/ 2879742 w 2879742"/>
                  <a:gd name="connsiteY7" fmla="*/ 245584 h 289866"/>
                  <a:gd name="connsiteX0" fmla="*/ 0 w 2879742"/>
                  <a:gd name="connsiteY0" fmla="*/ 402002 h 416946"/>
                  <a:gd name="connsiteX1" fmla="*/ 509405 w 2879742"/>
                  <a:gd name="connsiteY1" fmla="*/ 400615 h 416946"/>
                  <a:gd name="connsiteX2" fmla="*/ 914530 w 2879742"/>
                  <a:gd name="connsiteY2" fmla="*/ 377755 h 416946"/>
                  <a:gd name="connsiteX3" fmla="*/ 920422 w 2879742"/>
                  <a:gd name="connsiteY3" fmla="*/ 195148 h 416946"/>
                  <a:gd name="connsiteX4" fmla="*/ 933597 w 2879742"/>
                  <a:gd name="connsiteY4" fmla="*/ 19 h 416946"/>
                  <a:gd name="connsiteX5" fmla="*/ 950959 w 2879742"/>
                  <a:gd name="connsiteY5" fmla="*/ 206417 h 416946"/>
                  <a:gd name="connsiteX6" fmla="*/ 955235 w 2879742"/>
                  <a:gd name="connsiteY6" fmla="*/ 371936 h 416946"/>
                  <a:gd name="connsiteX7" fmla="*/ 2879742 w 2879742"/>
                  <a:gd name="connsiteY7" fmla="*/ 372665 h 416946"/>
                  <a:gd name="connsiteX0" fmla="*/ 0 w 2879742"/>
                  <a:gd name="connsiteY0" fmla="*/ 405984 h 420928"/>
                  <a:gd name="connsiteX1" fmla="*/ 509405 w 2879742"/>
                  <a:gd name="connsiteY1" fmla="*/ 404597 h 420928"/>
                  <a:gd name="connsiteX2" fmla="*/ 914530 w 2879742"/>
                  <a:gd name="connsiteY2" fmla="*/ 381737 h 420928"/>
                  <a:gd name="connsiteX3" fmla="*/ 917461 w 2879742"/>
                  <a:gd name="connsiteY3" fmla="*/ 98437 h 420928"/>
                  <a:gd name="connsiteX4" fmla="*/ 933597 w 2879742"/>
                  <a:gd name="connsiteY4" fmla="*/ 4001 h 420928"/>
                  <a:gd name="connsiteX5" fmla="*/ 950959 w 2879742"/>
                  <a:gd name="connsiteY5" fmla="*/ 210399 h 420928"/>
                  <a:gd name="connsiteX6" fmla="*/ 955235 w 2879742"/>
                  <a:gd name="connsiteY6" fmla="*/ 375918 h 420928"/>
                  <a:gd name="connsiteX7" fmla="*/ 2879742 w 2879742"/>
                  <a:gd name="connsiteY7" fmla="*/ 376647 h 420928"/>
                  <a:gd name="connsiteX0" fmla="*/ 0 w 2879742"/>
                  <a:gd name="connsiteY0" fmla="*/ 401987 h 416931"/>
                  <a:gd name="connsiteX1" fmla="*/ 509405 w 2879742"/>
                  <a:gd name="connsiteY1" fmla="*/ 400600 h 416931"/>
                  <a:gd name="connsiteX2" fmla="*/ 914530 w 2879742"/>
                  <a:gd name="connsiteY2" fmla="*/ 377740 h 416931"/>
                  <a:gd name="connsiteX3" fmla="*/ 917461 w 2879742"/>
                  <a:gd name="connsiteY3" fmla="*/ 94440 h 416931"/>
                  <a:gd name="connsiteX4" fmla="*/ 933597 w 2879742"/>
                  <a:gd name="connsiteY4" fmla="*/ 4 h 416931"/>
                  <a:gd name="connsiteX5" fmla="*/ 939113 w 2879742"/>
                  <a:gd name="connsiteY5" fmla="*/ 96824 h 416931"/>
                  <a:gd name="connsiteX6" fmla="*/ 955235 w 2879742"/>
                  <a:gd name="connsiteY6" fmla="*/ 371921 h 416931"/>
                  <a:gd name="connsiteX7" fmla="*/ 2879742 w 2879742"/>
                  <a:gd name="connsiteY7" fmla="*/ 372650 h 416931"/>
                  <a:gd name="connsiteX0" fmla="*/ 0 w 2879742"/>
                  <a:gd name="connsiteY0" fmla="*/ 384222 h 399166"/>
                  <a:gd name="connsiteX1" fmla="*/ 509405 w 2879742"/>
                  <a:gd name="connsiteY1" fmla="*/ 382835 h 399166"/>
                  <a:gd name="connsiteX2" fmla="*/ 914530 w 2879742"/>
                  <a:gd name="connsiteY2" fmla="*/ 359975 h 399166"/>
                  <a:gd name="connsiteX3" fmla="*/ 917461 w 2879742"/>
                  <a:gd name="connsiteY3" fmla="*/ 76675 h 399166"/>
                  <a:gd name="connsiteX4" fmla="*/ 924712 w 2879742"/>
                  <a:gd name="connsiteY4" fmla="*/ 9 h 399166"/>
                  <a:gd name="connsiteX5" fmla="*/ 939113 w 2879742"/>
                  <a:gd name="connsiteY5" fmla="*/ 79059 h 399166"/>
                  <a:gd name="connsiteX6" fmla="*/ 955235 w 2879742"/>
                  <a:gd name="connsiteY6" fmla="*/ 354156 h 399166"/>
                  <a:gd name="connsiteX7" fmla="*/ 2879742 w 2879742"/>
                  <a:gd name="connsiteY7" fmla="*/ 354885 h 399166"/>
                  <a:gd name="connsiteX0" fmla="*/ 0 w 2879742"/>
                  <a:gd name="connsiteY0" fmla="*/ 384222 h 399166"/>
                  <a:gd name="connsiteX1" fmla="*/ 509405 w 2879742"/>
                  <a:gd name="connsiteY1" fmla="*/ 382835 h 399166"/>
                  <a:gd name="connsiteX2" fmla="*/ 914530 w 2879742"/>
                  <a:gd name="connsiteY2" fmla="*/ 359975 h 399166"/>
                  <a:gd name="connsiteX3" fmla="*/ 917461 w 2879742"/>
                  <a:gd name="connsiteY3" fmla="*/ 76675 h 399166"/>
                  <a:gd name="connsiteX4" fmla="*/ 924712 w 2879742"/>
                  <a:gd name="connsiteY4" fmla="*/ 9 h 399166"/>
                  <a:gd name="connsiteX5" fmla="*/ 939113 w 2879742"/>
                  <a:gd name="connsiteY5" fmla="*/ 79059 h 399166"/>
                  <a:gd name="connsiteX6" fmla="*/ 955235 w 2879742"/>
                  <a:gd name="connsiteY6" fmla="*/ 354156 h 399166"/>
                  <a:gd name="connsiteX7" fmla="*/ 2879742 w 2879742"/>
                  <a:gd name="connsiteY7" fmla="*/ 354885 h 399166"/>
                  <a:gd name="connsiteX0" fmla="*/ 0 w 2879742"/>
                  <a:gd name="connsiteY0" fmla="*/ 404948 h 419892"/>
                  <a:gd name="connsiteX1" fmla="*/ 509405 w 2879742"/>
                  <a:gd name="connsiteY1" fmla="*/ 403561 h 419892"/>
                  <a:gd name="connsiteX2" fmla="*/ 914530 w 2879742"/>
                  <a:gd name="connsiteY2" fmla="*/ 380701 h 419892"/>
                  <a:gd name="connsiteX3" fmla="*/ 917461 w 2879742"/>
                  <a:gd name="connsiteY3" fmla="*/ 97401 h 419892"/>
                  <a:gd name="connsiteX4" fmla="*/ 983943 w 2879742"/>
                  <a:gd name="connsiteY4" fmla="*/ 3 h 419892"/>
                  <a:gd name="connsiteX5" fmla="*/ 939113 w 2879742"/>
                  <a:gd name="connsiteY5" fmla="*/ 99785 h 419892"/>
                  <a:gd name="connsiteX6" fmla="*/ 955235 w 2879742"/>
                  <a:gd name="connsiteY6" fmla="*/ 374882 h 419892"/>
                  <a:gd name="connsiteX7" fmla="*/ 2879742 w 2879742"/>
                  <a:gd name="connsiteY7" fmla="*/ 375611 h 419892"/>
                  <a:gd name="connsiteX0" fmla="*/ 0 w 2879742"/>
                  <a:gd name="connsiteY0" fmla="*/ 366665 h 381609"/>
                  <a:gd name="connsiteX1" fmla="*/ 509405 w 2879742"/>
                  <a:gd name="connsiteY1" fmla="*/ 365278 h 381609"/>
                  <a:gd name="connsiteX2" fmla="*/ 914530 w 2879742"/>
                  <a:gd name="connsiteY2" fmla="*/ 342418 h 381609"/>
                  <a:gd name="connsiteX3" fmla="*/ 917461 w 2879742"/>
                  <a:gd name="connsiteY3" fmla="*/ 59118 h 381609"/>
                  <a:gd name="connsiteX4" fmla="*/ 936558 w 2879742"/>
                  <a:gd name="connsiteY4" fmla="*/ 220 h 381609"/>
                  <a:gd name="connsiteX5" fmla="*/ 939113 w 2879742"/>
                  <a:gd name="connsiteY5" fmla="*/ 61502 h 381609"/>
                  <a:gd name="connsiteX6" fmla="*/ 955235 w 2879742"/>
                  <a:gd name="connsiteY6" fmla="*/ 336599 h 381609"/>
                  <a:gd name="connsiteX7" fmla="*/ 2879742 w 2879742"/>
                  <a:gd name="connsiteY7" fmla="*/ 337328 h 381609"/>
                  <a:gd name="connsiteX0" fmla="*/ 0 w 2879742"/>
                  <a:gd name="connsiteY0" fmla="*/ 570795 h 585739"/>
                  <a:gd name="connsiteX1" fmla="*/ 509405 w 2879742"/>
                  <a:gd name="connsiteY1" fmla="*/ 569408 h 585739"/>
                  <a:gd name="connsiteX2" fmla="*/ 914530 w 2879742"/>
                  <a:gd name="connsiteY2" fmla="*/ 546548 h 585739"/>
                  <a:gd name="connsiteX3" fmla="*/ 917461 w 2879742"/>
                  <a:gd name="connsiteY3" fmla="*/ 263248 h 585739"/>
                  <a:gd name="connsiteX4" fmla="*/ 933597 w 2879742"/>
                  <a:gd name="connsiteY4" fmla="*/ 0 h 585739"/>
                  <a:gd name="connsiteX5" fmla="*/ 939113 w 2879742"/>
                  <a:gd name="connsiteY5" fmla="*/ 265632 h 585739"/>
                  <a:gd name="connsiteX6" fmla="*/ 955235 w 2879742"/>
                  <a:gd name="connsiteY6" fmla="*/ 540729 h 585739"/>
                  <a:gd name="connsiteX7" fmla="*/ 2879742 w 2879742"/>
                  <a:gd name="connsiteY7" fmla="*/ 541458 h 585739"/>
                  <a:gd name="connsiteX0" fmla="*/ 0 w 2879742"/>
                  <a:gd name="connsiteY0" fmla="*/ 583827 h 598771"/>
                  <a:gd name="connsiteX1" fmla="*/ 509405 w 2879742"/>
                  <a:gd name="connsiteY1" fmla="*/ 582440 h 598771"/>
                  <a:gd name="connsiteX2" fmla="*/ 914530 w 2879742"/>
                  <a:gd name="connsiteY2" fmla="*/ 559580 h 598771"/>
                  <a:gd name="connsiteX3" fmla="*/ 920423 w 2879742"/>
                  <a:gd name="connsiteY3" fmla="*/ 77854 h 598771"/>
                  <a:gd name="connsiteX4" fmla="*/ 933597 w 2879742"/>
                  <a:gd name="connsiteY4" fmla="*/ 13032 h 598771"/>
                  <a:gd name="connsiteX5" fmla="*/ 939113 w 2879742"/>
                  <a:gd name="connsiteY5" fmla="*/ 278664 h 598771"/>
                  <a:gd name="connsiteX6" fmla="*/ 955235 w 2879742"/>
                  <a:gd name="connsiteY6" fmla="*/ 553761 h 598771"/>
                  <a:gd name="connsiteX7" fmla="*/ 2879742 w 2879742"/>
                  <a:gd name="connsiteY7" fmla="*/ 554490 h 598771"/>
                  <a:gd name="connsiteX0" fmla="*/ 0 w 2879742"/>
                  <a:gd name="connsiteY0" fmla="*/ 570795 h 585739"/>
                  <a:gd name="connsiteX1" fmla="*/ 509405 w 2879742"/>
                  <a:gd name="connsiteY1" fmla="*/ 569408 h 585739"/>
                  <a:gd name="connsiteX2" fmla="*/ 914530 w 2879742"/>
                  <a:gd name="connsiteY2" fmla="*/ 546548 h 585739"/>
                  <a:gd name="connsiteX3" fmla="*/ 920423 w 2879742"/>
                  <a:gd name="connsiteY3" fmla="*/ 64822 h 585739"/>
                  <a:gd name="connsiteX4" fmla="*/ 933597 w 2879742"/>
                  <a:gd name="connsiteY4" fmla="*/ 0 h 585739"/>
                  <a:gd name="connsiteX5" fmla="*/ 942075 w 2879742"/>
                  <a:gd name="connsiteY5" fmla="*/ 64245 h 585739"/>
                  <a:gd name="connsiteX6" fmla="*/ 955235 w 2879742"/>
                  <a:gd name="connsiteY6" fmla="*/ 540729 h 585739"/>
                  <a:gd name="connsiteX7" fmla="*/ 2879742 w 2879742"/>
                  <a:gd name="connsiteY7" fmla="*/ 541458 h 585739"/>
                  <a:gd name="connsiteX0" fmla="*/ 0 w 2879742"/>
                  <a:gd name="connsiteY0" fmla="*/ 570795 h 585739"/>
                  <a:gd name="connsiteX1" fmla="*/ 509405 w 2879742"/>
                  <a:gd name="connsiteY1" fmla="*/ 569408 h 585739"/>
                  <a:gd name="connsiteX2" fmla="*/ 914530 w 2879742"/>
                  <a:gd name="connsiteY2" fmla="*/ 546548 h 585739"/>
                  <a:gd name="connsiteX3" fmla="*/ 920423 w 2879742"/>
                  <a:gd name="connsiteY3" fmla="*/ 64822 h 585739"/>
                  <a:gd name="connsiteX4" fmla="*/ 933597 w 2879742"/>
                  <a:gd name="connsiteY4" fmla="*/ 0 h 585739"/>
                  <a:gd name="connsiteX5" fmla="*/ 942075 w 2879742"/>
                  <a:gd name="connsiteY5" fmla="*/ 64245 h 585739"/>
                  <a:gd name="connsiteX6" fmla="*/ 955235 w 2879742"/>
                  <a:gd name="connsiteY6" fmla="*/ 540729 h 585739"/>
                  <a:gd name="connsiteX7" fmla="*/ 2879742 w 2879742"/>
                  <a:gd name="connsiteY7" fmla="*/ 541458 h 585739"/>
                  <a:gd name="connsiteX0" fmla="*/ 0 w 2879742"/>
                  <a:gd name="connsiteY0" fmla="*/ 570795 h 585739"/>
                  <a:gd name="connsiteX1" fmla="*/ 509405 w 2879742"/>
                  <a:gd name="connsiteY1" fmla="*/ 569408 h 585739"/>
                  <a:gd name="connsiteX2" fmla="*/ 914530 w 2879742"/>
                  <a:gd name="connsiteY2" fmla="*/ 546548 h 585739"/>
                  <a:gd name="connsiteX3" fmla="*/ 920423 w 2879742"/>
                  <a:gd name="connsiteY3" fmla="*/ 64822 h 585739"/>
                  <a:gd name="connsiteX4" fmla="*/ 933597 w 2879742"/>
                  <a:gd name="connsiteY4" fmla="*/ 0 h 585739"/>
                  <a:gd name="connsiteX5" fmla="*/ 942075 w 2879742"/>
                  <a:gd name="connsiteY5" fmla="*/ 64245 h 585739"/>
                  <a:gd name="connsiteX6" fmla="*/ 964119 w 2879742"/>
                  <a:gd name="connsiteY6" fmla="*/ 543690 h 585739"/>
                  <a:gd name="connsiteX7" fmla="*/ 2879742 w 2879742"/>
                  <a:gd name="connsiteY7" fmla="*/ 541458 h 585739"/>
                  <a:gd name="connsiteX0" fmla="*/ 0 w 2879742"/>
                  <a:gd name="connsiteY0" fmla="*/ 570795 h 585739"/>
                  <a:gd name="connsiteX1" fmla="*/ 509405 w 2879742"/>
                  <a:gd name="connsiteY1" fmla="*/ 569408 h 585739"/>
                  <a:gd name="connsiteX2" fmla="*/ 914530 w 2879742"/>
                  <a:gd name="connsiteY2" fmla="*/ 546548 h 585739"/>
                  <a:gd name="connsiteX3" fmla="*/ 920423 w 2879742"/>
                  <a:gd name="connsiteY3" fmla="*/ 64822 h 585739"/>
                  <a:gd name="connsiteX4" fmla="*/ 933597 w 2879742"/>
                  <a:gd name="connsiteY4" fmla="*/ 0 h 585739"/>
                  <a:gd name="connsiteX5" fmla="*/ 953921 w 2879742"/>
                  <a:gd name="connsiteY5" fmla="*/ 64245 h 585739"/>
                  <a:gd name="connsiteX6" fmla="*/ 964119 w 2879742"/>
                  <a:gd name="connsiteY6" fmla="*/ 543690 h 585739"/>
                  <a:gd name="connsiteX7" fmla="*/ 2879742 w 2879742"/>
                  <a:gd name="connsiteY7" fmla="*/ 541458 h 585739"/>
                  <a:gd name="connsiteX0" fmla="*/ 0 w 3187746"/>
                  <a:gd name="connsiteY0" fmla="*/ 523409 h 574342"/>
                  <a:gd name="connsiteX1" fmla="*/ 817409 w 3187746"/>
                  <a:gd name="connsiteY1" fmla="*/ 569408 h 574342"/>
                  <a:gd name="connsiteX2" fmla="*/ 1222534 w 3187746"/>
                  <a:gd name="connsiteY2" fmla="*/ 546548 h 574342"/>
                  <a:gd name="connsiteX3" fmla="*/ 1228427 w 3187746"/>
                  <a:gd name="connsiteY3" fmla="*/ 64822 h 574342"/>
                  <a:gd name="connsiteX4" fmla="*/ 1241601 w 3187746"/>
                  <a:gd name="connsiteY4" fmla="*/ 0 h 574342"/>
                  <a:gd name="connsiteX5" fmla="*/ 1261925 w 3187746"/>
                  <a:gd name="connsiteY5" fmla="*/ 64245 h 574342"/>
                  <a:gd name="connsiteX6" fmla="*/ 1272123 w 3187746"/>
                  <a:gd name="connsiteY6" fmla="*/ 543690 h 574342"/>
                  <a:gd name="connsiteX7" fmla="*/ 3187746 w 3187746"/>
                  <a:gd name="connsiteY7" fmla="*/ 541458 h 574342"/>
                  <a:gd name="connsiteX0" fmla="*/ 0 w 1967575"/>
                  <a:gd name="connsiteY0" fmla="*/ 523409 h 587483"/>
                  <a:gd name="connsiteX1" fmla="*/ 817409 w 1967575"/>
                  <a:gd name="connsiteY1" fmla="*/ 569408 h 587483"/>
                  <a:gd name="connsiteX2" fmla="*/ 1222534 w 1967575"/>
                  <a:gd name="connsiteY2" fmla="*/ 546548 h 587483"/>
                  <a:gd name="connsiteX3" fmla="*/ 1228427 w 1967575"/>
                  <a:gd name="connsiteY3" fmla="*/ 64822 h 587483"/>
                  <a:gd name="connsiteX4" fmla="*/ 1241601 w 1967575"/>
                  <a:gd name="connsiteY4" fmla="*/ 0 h 587483"/>
                  <a:gd name="connsiteX5" fmla="*/ 1261925 w 1967575"/>
                  <a:gd name="connsiteY5" fmla="*/ 64245 h 587483"/>
                  <a:gd name="connsiteX6" fmla="*/ 1272123 w 1967575"/>
                  <a:gd name="connsiteY6" fmla="*/ 543690 h 587483"/>
                  <a:gd name="connsiteX7" fmla="*/ 1967575 w 1967575"/>
                  <a:gd name="connsiteY7" fmla="*/ 576997 h 587483"/>
                  <a:gd name="connsiteX0" fmla="*/ 0 w 1967575"/>
                  <a:gd name="connsiteY0" fmla="*/ 523409 h 587483"/>
                  <a:gd name="connsiteX1" fmla="*/ 817409 w 1967575"/>
                  <a:gd name="connsiteY1" fmla="*/ 569408 h 587483"/>
                  <a:gd name="connsiteX2" fmla="*/ 1222534 w 1967575"/>
                  <a:gd name="connsiteY2" fmla="*/ 546548 h 587483"/>
                  <a:gd name="connsiteX3" fmla="*/ 1228427 w 1967575"/>
                  <a:gd name="connsiteY3" fmla="*/ 64822 h 587483"/>
                  <a:gd name="connsiteX4" fmla="*/ 1241601 w 1967575"/>
                  <a:gd name="connsiteY4" fmla="*/ 0 h 587483"/>
                  <a:gd name="connsiteX5" fmla="*/ 1261925 w 1967575"/>
                  <a:gd name="connsiteY5" fmla="*/ 64245 h 587483"/>
                  <a:gd name="connsiteX6" fmla="*/ 1272123 w 1967575"/>
                  <a:gd name="connsiteY6" fmla="*/ 543690 h 587483"/>
                  <a:gd name="connsiteX7" fmla="*/ 1967575 w 1967575"/>
                  <a:gd name="connsiteY7" fmla="*/ 576997 h 587483"/>
                  <a:gd name="connsiteX0" fmla="*/ 0 w 1967575"/>
                  <a:gd name="connsiteY0" fmla="*/ 754413 h 818487"/>
                  <a:gd name="connsiteX1" fmla="*/ 817409 w 1967575"/>
                  <a:gd name="connsiteY1" fmla="*/ 800412 h 818487"/>
                  <a:gd name="connsiteX2" fmla="*/ 1222534 w 1967575"/>
                  <a:gd name="connsiteY2" fmla="*/ 777552 h 818487"/>
                  <a:gd name="connsiteX3" fmla="*/ 1228427 w 1967575"/>
                  <a:gd name="connsiteY3" fmla="*/ 295826 h 818487"/>
                  <a:gd name="connsiteX4" fmla="*/ 1259371 w 1967575"/>
                  <a:gd name="connsiteY4" fmla="*/ 0 h 818487"/>
                  <a:gd name="connsiteX5" fmla="*/ 1261925 w 1967575"/>
                  <a:gd name="connsiteY5" fmla="*/ 295249 h 818487"/>
                  <a:gd name="connsiteX6" fmla="*/ 1272123 w 1967575"/>
                  <a:gd name="connsiteY6" fmla="*/ 774694 h 818487"/>
                  <a:gd name="connsiteX7" fmla="*/ 1967575 w 1967575"/>
                  <a:gd name="connsiteY7" fmla="*/ 808001 h 818487"/>
                  <a:gd name="connsiteX0" fmla="*/ 0 w 1967575"/>
                  <a:gd name="connsiteY0" fmla="*/ 762257 h 826331"/>
                  <a:gd name="connsiteX1" fmla="*/ 817409 w 1967575"/>
                  <a:gd name="connsiteY1" fmla="*/ 808256 h 826331"/>
                  <a:gd name="connsiteX2" fmla="*/ 1222534 w 1967575"/>
                  <a:gd name="connsiteY2" fmla="*/ 785396 h 826331"/>
                  <a:gd name="connsiteX3" fmla="*/ 1228427 w 1967575"/>
                  <a:gd name="connsiteY3" fmla="*/ 303670 h 826331"/>
                  <a:gd name="connsiteX4" fmla="*/ 1259371 w 1967575"/>
                  <a:gd name="connsiteY4" fmla="*/ 7844 h 826331"/>
                  <a:gd name="connsiteX5" fmla="*/ 1420068 w 1967575"/>
                  <a:gd name="connsiteY5" fmla="*/ 104059 h 826331"/>
                  <a:gd name="connsiteX6" fmla="*/ 1261925 w 1967575"/>
                  <a:gd name="connsiteY6" fmla="*/ 303093 h 826331"/>
                  <a:gd name="connsiteX7" fmla="*/ 1272123 w 1967575"/>
                  <a:gd name="connsiteY7" fmla="*/ 782538 h 826331"/>
                  <a:gd name="connsiteX8" fmla="*/ 1967575 w 1967575"/>
                  <a:gd name="connsiteY8" fmla="*/ 815845 h 826331"/>
                  <a:gd name="connsiteX0" fmla="*/ 0 w 1967575"/>
                  <a:gd name="connsiteY0" fmla="*/ 754869 h 818943"/>
                  <a:gd name="connsiteX1" fmla="*/ 817409 w 1967575"/>
                  <a:gd name="connsiteY1" fmla="*/ 800868 h 818943"/>
                  <a:gd name="connsiteX2" fmla="*/ 1222534 w 1967575"/>
                  <a:gd name="connsiteY2" fmla="*/ 778008 h 818943"/>
                  <a:gd name="connsiteX3" fmla="*/ 1228427 w 1967575"/>
                  <a:gd name="connsiteY3" fmla="*/ 296282 h 818943"/>
                  <a:gd name="connsiteX4" fmla="*/ 886984 w 1967575"/>
                  <a:gd name="connsiteY4" fmla="*/ 132211 h 818943"/>
                  <a:gd name="connsiteX5" fmla="*/ 1259371 w 1967575"/>
                  <a:gd name="connsiteY5" fmla="*/ 456 h 818943"/>
                  <a:gd name="connsiteX6" fmla="*/ 1420068 w 1967575"/>
                  <a:gd name="connsiteY6" fmla="*/ 96671 h 818943"/>
                  <a:gd name="connsiteX7" fmla="*/ 1261925 w 1967575"/>
                  <a:gd name="connsiteY7" fmla="*/ 295705 h 818943"/>
                  <a:gd name="connsiteX8" fmla="*/ 1272123 w 1967575"/>
                  <a:gd name="connsiteY8" fmla="*/ 775150 h 818943"/>
                  <a:gd name="connsiteX9" fmla="*/ 1967575 w 1967575"/>
                  <a:gd name="connsiteY9" fmla="*/ 808457 h 818943"/>
                  <a:gd name="connsiteX0" fmla="*/ 0 w 1967575"/>
                  <a:gd name="connsiteY0" fmla="*/ 773921 h 837995"/>
                  <a:gd name="connsiteX1" fmla="*/ 817409 w 1967575"/>
                  <a:gd name="connsiteY1" fmla="*/ 819920 h 837995"/>
                  <a:gd name="connsiteX2" fmla="*/ 1222534 w 1967575"/>
                  <a:gd name="connsiteY2" fmla="*/ 797060 h 837995"/>
                  <a:gd name="connsiteX3" fmla="*/ 1228427 w 1967575"/>
                  <a:gd name="connsiteY3" fmla="*/ 315334 h 837995"/>
                  <a:gd name="connsiteX4" fmla="*/ 886984 w 1967575"/>
                  <a:gd name="connsiteY4" fmla="*/ 151263 h 837995"/>
                  <a:gd name="connsiteX5" fmla="*/ 1259371 w 1967575"/>
                  <a:gd name="connsiteY5" fmla="*/ 19508 h 837995"/>
                  <a:gd name="connsiteX6" fmla="*/ 1420068 w 1967575"/>
                  <a:gd name="connsiteY6" fmla="*/ 115723 h 837995"/>
                  <a:gd name="connsiteX7" fmla="*/ 1261925 w 1967575"/>
                  <a:gd name="connsiteY7" fmla="*/ 314757 h 837995"/>
                  <a:gd name="connsiteX8" fmla="*/ 1272123 w 1967575"/>
                  <a:gd name="connsiteY8" fmla="*/ 794202 h 837995"/>
                  <a:gd name="connsiteX9" fmla="*/ 1967575 w 1967575"/>
                  <a:gd name="connsiteY9" fmla="*/ 827509 h 837995"/>
                  <a:gd name="connsiteX0" fmla="*/ 0 w 1967575"/>
                  <a:gd name="connsiteY0" fmla="*/ 773921 h 837995"/>
                  <a:gd name="connsiteX1" fmla="*/ 817409 w 1967575"/>
                  <a:gd name="connsiteY1" fmla="*/ 819920 h 837995"/>
                  <a:gd name="connsiteX2" fmla="*/ 1222534 w 1967575"/>
                  <a:gd name="connsiteY2" fmla="*/ 797060 h 837995"/>
                  <a:gd name="connsiteX3" fmla="*/ 1228427 w 1967575"/>
                  <a:gd name="connsiteY3" fmla="*/ 315334 h 837995"/>
                  <a:gd name="connsiteX4" fmla="*/ 886984 w 1967575"/>
                  <a:gd name="connsiteY4" fmla="*/ 151263 h 837995"/>
                  <a:gd name="connsiteX5" fmla="*/ 1259371 w 1967575"/>
                  <a:gd name="connsiteY5" fmla="*/ 19508 h 837995"/>
                  <a:gd name="connsiteX6" fmla="*/ 1420068 w 1967575"/>
                  <a:gd name="connsiteY6" fmla="*/ 115723 h 837995"/>
                  <a:gd name="connsiteX7" fmla="*/ 1261925 w 1967575"/>
                  <a:gd name="connsiteY7" fmla="*/ 314757 h 837995"/>
                  <a:gd name="connsiteX8" fmla="*/ 1272123 w 1967575"/>
                  <a:gd name="connsiteY8" fmla="*/ 794202 h 837995"/>
                  <a:gd name="connsiteX9" fmla="*/ 1967575 w 1967575"/>
                  <a:gd name="connsiteY9" fmla="*/ 827509 h 837995"/>
                  <a:gd name="connsiteX0" fmla="*/ 0 w 1967575"/>
                  <a:gd name="connsiteY0" fmla="*/ 800101 h 864175"/>
                  <a:gd name="connsiteX1" fmla="*/ 817409 w 1967575"/>
                  <a:gd name="connsiteY1" fmla="*/ 846100 h 864175"/>
                  <a:gd name="connsiteX2" fmla="*/ 1222534 w 1967575"/>
                  <a:gd name="connsiteY2" fmla="*/ 823240 h 864175"/>
                  <a:gd name="connsiteX3" fmla="*/ 1228427 w 1967575"/>
                  <a:gd name="connsiteY3" fmla="*/ 341514 h 864175"/>
                  <a:gd name="connsiteX4" fmla="*/ 886984 w 1967575"/>
                  <a:gd name="connsiteY4" fmla="*/ 177443 h 864175"/>
                  <a:gd name="connsiteX5" fmla="*/ 1259371 w 1967575"/>
                  <a:gd name="connsiteY5" fmla="*/ 4225 h 864175"/>
                  <a:gd name="connsiteX6" fmla="*/ 1420068 w 1967575"/>
                  <a:gd name="connsiteY6" fmla="*/ 141903 h 864175"/>
                  <a:gd name="connsiteX7" fmla="*/ 1261925 w 1967575"/>
                  <a:gd name="connsiteY7" fmla="*/ 340937 h 864175"/>
                  <a:gd name="connsiteX8" fmla="*/ 1272123 w 1967575"/>
                  <a:gd name="connsiteY8" fmla="*/ 820382 h 864175"/>
                  <a:gd name="connsiteX9" fmla="*/ 1967575 w 1967575"/>
                  <a:gd name="connsiteY9" fmla="*/ 853689 h 864175"/>
                  <a:gd name="connsiteX0" fmla="*/ 0 w 1967575"/>
                  <a:gd name="connsiteY0" fmla="*/ 813262 h 877336"/>
                  <a:gd name="connsiteX1" fmla="*/ 817409 w 1967575"/>
                  <a:gd name="connsiteY1" fmla="*/ 859261 h 877336"/>
                  <a:gd name="connsiteX2" fmla="*/ 1222534 w 1967575"/>
                  <a:gd name="connsiteY2" fmla="*/ 836401 h 877336"/>
                  <a:gd name="connsiteX3" fmla="*/ 1228427 w 1967575"/>
                  <a:gd name="connsiteY3" fmla="*/ 354675 h 877336"/>
                  <a:gd name="connsiteX4" fmla="*/ 886984 w 1967575"/>
                  <a:gd name="connsiteY4" fmla="*/ 190604 h 877336"/>
                  <a:gd name="connsiteX5" fmla="*/ 1259371 w 1967575"/>
                  <a:gd name="connsiteY5" fmla="*/ 17386 h 877336"/>
                  <a:gd name="connsiteX6" fmla="*/ 1420068 w 1967575"/>
                  <a:gd name="connsiteY6" fmla="*/ 155064 h 877336"/>
                  <a:gd name="connsiteX7" fmla="*/ 1261925 w 1967575"/>
                  <a:gd name="connsiteY7" fmla="*/ 354098 h 877336"/>
                  <a:gd name="connsiteX8" fmla="*/ 1272123 w 1967575"/>
                  <a:gd name="connsiteY8" fmla="*/ 833543 h 877336"/>
                  <a:gd name="connsiteX9" fmla="*/ 1967575 w 1967575"/>
                  <a:gd name="connsiteY9" fmla="*/ 866850 h 877336"/>
                  <a:gd name="connsiteX0" fmla="*/ 0 w 1967575"/>
                  <a:gd name="connsiteY0" fmla="*/ 802296 h 866370"/>
                  <a:gd name="connsiteX1" fmla="*/ 817409 w 1967575"/>
                  <a:gd name="connsiteY1" fmla="*/ 848295 h 866370"/>
                  <a:gd name="connsiteX2" fmla="*/ 1222534 w 1967575"/>
                  <a:gd name="connsiteY2" fmla="*/ 825435 h 866370"/>
                  <a:gd name="connsiteX3" fmla="*/ 1228427 w 1967575"/>
                  <a:gd name="connsiteY3" fmla="*/ 343709 h 866370"/>
                  <a:gd name="connsiteX4" fmla="*/ 886984 w 1967575"/>
                  <a:gd name="connsiteY4" fmla="*/ 179638 h 866370"/>
                  <a:gd name="connsiteX5" fmla="*/ 1259371 w 1967575"/>
                  <a:gd name="connsiteY5" fmla="*/ 6420 h 866370"/>
                  <a:gd name="connsiteX6" fmla="*/ 1366760 w 1967575"/>
                  <a:gd name="connsiteY6" fmla="*/ 173715 h 866370"/>
                  <a:gd name="connsiteX7" fmla="*/ 1261925 w 1967575"/>
                  <a:gd name="connsiteY7" fmla="*/ 343132 h 866370"/>
                  <a:gd name="connsiteX8" fmla="*/ 1272123 w 1967575"/>
                  <a:gd name="connsiteY8" fmla="*/ 822577 h 866370"/>
                  <a:gd name="connsiteX9" fmla="*/ 1967575 w 1967575"/>
                  <a:gd name="connsiteY9" fmla="*/ 855884 h 866370"/>
                  <a:gd name="connsiteX0" fmla="*/ 0 w 1967575"/>
                  <a:gd name="connsiteY0" fmla="*/ 802296 h 866370"/>
                  <a:gd name="connsiteX1" fmla="*/ 817409 w 1967575"/>
                  <a:gd name="connsiteY1" fmla="*/ 848295 h 866370"/>
                  <a:gd name="connsiteX2" fmla="*/ 1222534 w 1967575"/>
                  <a:gd name="connsiteY2" fmla="*/ 825435 h 866370"/>
                  <a:gd name="connsiteX3" fmla="*/ 1228427 w 1967575"/>
                  <a:gd name="connsiteY3" fmla="*/ 343709 h 866370"/>
                  <a:gd name="connsiteX4" fmla="*/ 886984 w 1967575"/>
                  <a:gd name="connsiteY4" fmla="*/ 179638 h 866370"/>
                  <a:gd name="connsiteX5" fmla="*/ 1259371 w 1967575"/>
                  <a:gd name="connsiteY5" fmla="*/ 6420 h 866370"/>
                  <a:gd name="connsiteX6" fmla="*/ 1366760 w 1967575"/>
                  <a:gd name="connsiteY6" fmla="*/ 173715 h 866370"/>
                  <a:gd name="connsiteX7" fmla="*/ 1261925 w 1967575"/>
                  <a:gd name="connsiteY7" fmla="*/ 343132 h 866370"/>
                  <a:gd name="connsiteX8" fmla="*/ 1272123 w 1967575"/>
                  <a:gd name="connsiteY8" fmla="*/ 822577 h 866370"/>
                  <a:gd name="connsiteX9" fmla="*/ 1967575 w 1967575"/>
                  <a:gd name="connsiteY9" fmla="*/ 855884 h 866370"/>
                  <a:gd name="connsiteX0" fmla="*/ 0 w 1967575"/>
                  <a:gd name="connsiteY0" fmla="*/ 802296 h 866370"/>
                  <a:gd name="connsiteX1" fmla="*/ 817409 w 1967575"/>
                  <a:gd name="connsiteY1" fmla="*/ 848295 h 866370"/>
                  <a:gd name="connsiteX2" fmla="*/ 1222534 w 1967575"/>
                  <a:gd name="connsiteY2" fmla="*/ 825435 h 866370"/>
                  <a:gd name="connsiteX3" fmla="*/ 1228427 w 1967575"/>
                  <a:gd name="connsiteY3" fmla="*/ 343709 h 866370"/>
                  <a:gd name="connsiteX4" fmla="*/ 886984 w 1967575"/>
                  <a:gd name="connsiteY4" fmla="*/ 179638 h 866370"/>
                  <a:gd name="connsiteX5" fmla="*/ 1259371 w 1967575"/>
                  <a:gd name="connsiteY5" fmla="*/ 6420 h 866370"/>
                  <a:gd name="connsiteX6" fmla="*/ 1366760 w 1967575"/>
                  <a:gd name="connsiteY6" fmla="*/ 173715 h 866370"/>
                  <a:gd name="connsiteX7" fmla="*/ 1285618 w 1967575"/>
                  <a:gd name="connsiteY7" fmla="*/ 556366 h 866370"/>
                  <a:gd name="connsiteX8" fmla="*/ 1272123 w 1967575"/>
                  <a:gd name="connsiteY8" fmla="*/ 822577 h 866370"/>
                  <a:gd name="connsiteX9" fmla="*/ 1967575 w 1967575"/>
                  <a:gd name="connsiteY9" fmla="*/ 855884 h 866370"/>
                  <a:gd name="connsiteX0" fmla="*/ 0 w 1967575"/>
                  <a:gd name="connsiteY0" fmla="*/ 802296 h 866370"/>
                  <a:gd name="connsiteX1" fmla="*/ 817409 w 1967575"/>
                  <a:gd name="connsiteY1" fmla="*/ 848295 h 866370"/>
                  <a:gd name="connsiteX2" fmla="*/ 1222534 w 1967575"/>
                  <a:gd name="connsiteY2" fmla="*/ 825435 h 866370"/>
                  <a:gd name="connsiteX3" fmla="*/ 1228427 w 1967575"/>
                  <a:gd name="connsiteY3" fmla="*/ 343709 h 866370"/>
                  <a:gd name="connsiteX4" fmla="*/ 886984 w 1967575"/>
                  <a:gd name="connsiteY4" fmla="*/ 179638 h 866370"/>
                  <a:gd name="connsiteX5" fmla="*/ 1259371 w 1967575"/>
                  <a:gd name="connsiteY5" fmla="*/ 6420 h 866370"/>
                  <a:gd name="connsiteX6" fmla="*/ 1366760 w 1967575"/>
                  <a:gd name="connsiteY6" fmla="*/ 173715 h 866370"/>
                  <a:gd name="connsiteX7" fmla="*/ 1285618 w 1967575"/>
                  <a:gd name="connsiteY7" fmla="*/ 556366 h 866370"/>
                  <a:gd name="connsiteX8" fmla="*/ 1272123 w 1967575"/>
                  <a:gd name="connsiteY8" fmla="*/ 822577 h 866370"/>
                  <a:gd name="connsiteX9" fmla="*/ 1967575 w 1967575"/>
                  <a:gd name="connsiteY9" fmla="*/ 855884 h 866370"/>
                  <a:gd name="connsiteX0" fmla="*/ 0 w 1967575"/>
                  <a:gd name="connsiteY0" fmla="*/ 802296 h 866370"/>
                  <a:gd name="connsiteX1" fmla="*/ 817409 w 1967575"/>
                  <a:gd name="connsiteY1" fmla="*/ 848295 h 866370"/>
                  <a:gd name="connsiteX2" fmla="*/ 1222534 w 1967575"/>
                  <a:gd name="connsiteY2" fmla="*/ 825435 h 866370"/>
                  <a:gd name="connsiteX3" fmla="*/ 1240274 w 1967575"/>
                  <a:gd name="connsiteY3" fmla="*/ 556943 h 866370"/>
                  <a:gd name="connsiteX4" fmla="*/ 886984 w 1967575"/>
                  <a:gd name="connsiteY4" fmla="*/ 179638 h 866370"/>
                  <a:gd name="connsiteX5" fmla="*/ 1259371 w 1967575"/>
                  <a:gd name="connsiteY5" fmla="*/ 6420 h 866370"/>
                  <a:gd name="connsiteX6" fmla="*/ 1366760 w 1967575"/>
                  <a:gd name="connsiteY6" fmla="*/ 173715 h 866370"/>
                  <a:gd name="connsiteX7" fmla="*/ 1285618 w 1967575"/>
                  <a:gd name="connsiteY7" fmla="*/ 556366 h 866370"/>
                  <a:gd name="connsiteX8" fmla="*/ 1272123 w 1967575"/>
                  <a:gd name="connsiteY8" fmla="*/ 822577 h 866370"/>
                  <a:gd name="connsiteX9" fmla="*/ 1967575 w 1967575"/>
                  <a:gd name="connsiteY9" fmla="*/ 855884 h 866370"/>
                  <a:gd name="connsiteX0" fmla="*/ 0 w 1967575"/>
                  <a:gd name="connsiteY0" fmla="*/ 801404 h 865478"/>
                  <a:gd name="connsiteX1" fmla="*/ 817409 w 1967575"/>
                  <a:gd name="connsiteY1" fmla="*/ 847403 h 865478"/>
                  <a:gd name="connsiteX2" fmla="*/ 1222534 w 1967575"/>
                  <a:gd name="connsiteY2" fmla="*/ 824543 h 865478"/>
                  <a:gd name="connsiteX3" fmla="*/ 1240274 w 1967575"/>
                  <a:gd name="connsiteY3" fmla="*/ 556051 h 865478"/>
                  <a:gd name="connsiteX4" fmla="*/ 1183141 w 1967575"/>
                  <a:gd name="connsiteY4" fmla="*/ 391980 h 865478"/>
                  <a:gd name="connsiteX5" fmla="*/ 1259371 w 1967575"/>
                  <a:gd name="connsiteY5" fmla="*/ 5528 h 865478"/>
                  <a:gd name="connsiteX6" fmla="*/ 1366760 w 1967575"/>
                  <a:gd name="connsiteY6" fmla="*/ 172823 h 865478"/>
                  <a:gd name="connsiteX7" fmla="*/ 1285618 w 1967575"/>
                  <a:gd name="connsiteY7" fmla="*/ 555474 h 865478"/>
                  <a:gd name="connsiteX8" fmla="*/ 1272123 w 1967575"/>
                  <a:gd name="connsiteY8" fmla="*/ 821685 h 865478"/>
                  <a:gd name="connsiteX9" fmla="*/ 1967575 w 1967575"/>
                  <a:gd name="connsiteY9" fmla="*/ 854992 h 865478"/>
                  <a:gd name="connsiteX0" fmla="*/ 0 w 1967575"/>
                  <a:gd name="connsiteY0" fmla="*/ 639208 h 703282"/>
                  <a:gd name="connsiteX1" fmla="*/ 817409 w 1967575"/>
                  <a:gd name="connsiteY1" fmla="*/ 685207 h 703282"/>
                  <a:gd name="connsiteX2" fmla="*/ 1222534 w 1967575"/>
                  <a:gd name="connsiteY2" fmla="*/ 662347 h 703282"/>
                  <a:gd name="connsiteX3" fmla="*/ 1240274 w 1967575"/>
                  <a:gd name="connsiteY3" fmla="*/ 393855 h 703282"/>
                  <a:gd name="connsiteX4" fmla="*/ 1183141 w 1967575"/>
                  <a:gd name="connsiteY4" fmla="*/ 229784 h 703282"/>
                  <a:gd name="connsiteX5" fmla="*/ 1253447 w 1967575"/>
                  <a:gd name="connsiteY5" fmla="*/ 133566 h 703282"/>
                  <a:gd name="connsiteX6" fmla="*/ 1366760 w 1967575"/>
                  <a:gd name="connsiteY6" fmla="*/ 10627 h 703282"/>
                  <a:gd name="connsiteX7" fmla="*/ 1285618 w 1967575"/>
                  <a:gd name="connsiteY7" fmla="*/ 393278 h 703282"/>
                  <a:gd name="connsiteX8" fmla="*/ 1272123 w 1967575"/>
                  <a:gd name="connsiteY8" fmla="*/ 659489 h 703282"/>
                  <a:gd name="connsiteX9" fmla="*/ 1967575 w 1967575"/>
                  <a:gd name="connsiteY9" fmla="*/ 692796 h 703282"/>
                  <a:gd name="connsiteX0" fmla="*/ 0 w 1967575"/>
                  <a:gd name="connsiteY0" fmla="*/ 631334 h 695408"/>
                  <a:gd name="connsiteX1" fmla="*/ 817409 w 1967575"/>
                  <a:gd name="connsiteY1" fmla="*/ 677333 h 695408"/>
                  <a:gd name="connsiteX2" fmla="*/ 1222534 w 1967575"/>
                  <a:gd name="connsiteY2" fmla="*/ 654473 h 695408"/>
                  <a:gd name="connsiteX3" fmla="*/ 1240274 w 1967575"/>
                  <a:gd name="connsiteY3" fmla="*/ 385981 h 695408"/>
                  <a:gd name="connsiteX4" fmla="*/ 1183141 w 1967575"/>
                  <a:gd name="connsiteY4" fmla="*/ 221910 h 695408"/>
                  <a:gd name="connsiteX5" fmla="*/ 1366760 w 1967575"/>
                  <a:gd name="connsiteY5" fmla="*/ 2753 h 695408"/>
                  <a:gd name="connsiteX6" fmla="*/ 1285618 w 1967575"/>
                  <a:gd name="connsiteY6" fmla="*/ 385404 h 695408"/>
                  <a:gd name="connsiteX7" fmla="*/ 1272123 w 1967575"/>
                  <a:gd name="connsiteY7" fmla="*/ 651615 h 695408"/>
                  <a:gd name="connsiteX8" fmla="*/ 1967575 w 1967575"/>
                  <a:gd name="connsiteY8" fmla="*/ 684922 h 695408"/>
                  <a:gd name="connsiteX0" fmla="*/ 0 w 1967575"/>
                  <a:gd name="connsiteY0" fmla="*/ 669524 h 733598"/>
                  <a:gd name="connsiteX1" fmla="*/ 817409 w 1967575"/>
                  <a:gd name="connsiteY1" fmla="*/ 715523 h 733598"/>
                  <a:gd name="connsiteX2" fmla="*/ 1222534 w 1967575"/>
                  <a:gd name="connsiteY2" fmla="*/ 692663 h 733598"/>
                  <a:gd name="connsiteX3" fmla="*/ 1240274 w 1967575"/>
                  <a:gd name="connsiteY3" fmla="*/ 424171 h 733598"/>
                  <a:gd name="connsiteX4" fmla="*/ 1183141 w 1967575"/>
                  <a:gd name="connsiteY4" fmla="*/ 260100 h 733598"/>
                  <a:gd name="connsiteX5" fmla="*/ 1366760 w 1967575"/>
                  <a:gd name="connsiteY5" fmla="*/ 40943 h 733598"/>
                  <a:gd name="connsiteX6" fmla="*/ 1285618 w 1967575"/>
                  <a:gd name="connsiteY6" fmla="*/ 423594 h 733598"/>
                  <a:gd name="connsiteX7" fmla="*/ 1272123 w 1967575"/>
                  <a:gd name="connsiteY7" fmla="*/ 689805 h 733598"/>
                  <a:gd name="connsiteX8" fmla="*/ 1967575 w 1967575"/>
                  <a:gd name="connsiteY8" fmla="*/ 723112 h 733598"/>
                  <a:gd name="connsiteX0" fmla="*/ 0 w 1967575"/>
                  <a:gd name="connsiteY0" fmla="*/ 685935 h 750009"/>
                  <a:gd name="connsiteX1" fmla="*/ 817409 w 1967575"/>
                  <a:gd name="connsiteY1" fmla="*/ 731934 h 750009"/>
                  <a:gd name="connsiteX2" fmla="*/ 1222534 w 1967575"/>
                  <a:gd name="connsiteY2" fmla="*/ 709074 h 750009"/>
                  <a:gd name="connsiteX3" fmla="*/ 1240274 w 1967575"/>
                  <a:gd name="connsiteY3" fmla="*/ 440582 h 750009"/>
                  <a:gd name="connsiteX4" fmla="*/ 1183141 w 1967575"/>
                  <a:gd name="connsiteY4" fmla="*/ 276511 h 750009"/>
                  <a:gd name="connsiteX5" fmla="*/ 1366760 w 1967575"/>
                  <a:gd name="connsiteY5" fmla="*/ 57354 h 750009"/>
                  <a:gd name="connsiteX6" fmla="*/ 1285618 w 1967575"/>
                  <a:gd name="connsiteY6" fmla="*/ 440005 h 750009"/>
                  <a:gd name="connsiteX7" fmla="*/ 1272123 w 1967575"/>
                  <a:gd name="connsiteY7" fmla="*/ 706216 h 750009"/>
                  <a:gd name="connsiteX8" fmla="*/ 1967575 w 1967575"/>
                  <a:gd name="connsiteY8" fmla="*/ 739523 h 750009"/>
                  <a:gd name="connsiteX0" fmla="*/ 0 w 1967575"/>
                  <a:gd name="connsiteY0" fmla="*/ 685017 h 749091"/>
                  <a:gd name="connsiteX1" fmla="*/ 817409 w 1967575"/>
                  <a:gd name="connsiteY1" fmla="*/ 731016 h 749091"/>
                  <a:gd name="connsiteX2" fmla="*/ 1222534 w 1967575"/>
                  <a:gd name="connsiteY2" fmla="*/ 708156 h 749091"/>
                  <a:gd name="connsiteX3" fmla="*/ 1240274 w 1967575"/>
                  <a:gd name="connsiteY3" fmla="*/ 439664 h 749091"/>
                  <a:gd name="connsiteX4" fmla="*/ 1183141 w 1967575"/>
                  <a:gd name="connsiteY4" fmla="*/ 275593 h 749091"/>
                  <a:gd name="connsiteX5" fmla="*/ 1366760 w 1967575"/>
                  <a:gd name="connsiteY5" fmla="*/ 56436 h 749091"/>
                  <a:gd name="connsiteX6" fmla="*/ 1285618 w 1967575"/>
                  <a:gd name="connsiteY6" fmla="*/ 439087 h 749091"/>
                  <a:gd name="connsiteX7" fmla="*/ 1272123 w 1967575"/>
                  <a:gd name="connsiteY7" fmla="*/ 705298 h 749091"/>
                  <a:gd name="connsiteX8" fmla="*/ 1967575 w 1967575"/>
                  <a:gd name="connsiteY8" fmla="*/ 738605 h 749091"/>
                  <a:gd name="connsiteX0" fmla="*/ 0 w 1967575"/>
                  <a:gd name="connsiteY0" fmla="*/ 677423 h 741497"/>
                  <a:gd name="connsiteX1" fmla="*/ 817409 w 1967575"/>
                  <a:gd name="connsiteY1" fmla="*/ 723422 h 741497"/>
                  <a:gd name="connsiteX2" fmla="*/ 1222534 w 1967575"/>
                  <a:gd name="connsiteY2" fmla="*/ 700562 h 741497"/>
                  <a:gd name="connsiteX3" fmla="*/ 1240274 w 1967575"/>
                  <a:gd name="connsiteY3" fmla="*/ 432070 h 741497"/>
                  <a:gd name="connsiteX4" fmla="*/ 1183141 w 1967575"/>
                  <a:gd name="connsiteY4" fmla="*/ 267999 h 741497"/>
                  <a:gd name="connsiteX5" fmla="*/ 1366760 w 1967575"/>
                  <a:gd name="connsiteY5" fmla="*/ 48842 h 741497"/>
                  <a:gd name="connsiteX6" fmla="*/ 1285618 w 1967575"/>
                  <a:gd name="connsiteY6" fmla="*/ 431493 h 741497"/>
                  <a:gd name="connsiteX7" fmla="*/ 1272123 w 1967575"/>
                  <a:gd name="connsiteY7" fmla="*/ 697704 h 741497"/>
                  <a:gd name="connsiteX8" fmla="*/ 1967575 w 1967575"/>
                  <a:gd name="connsiteY8" fmla="*/ 731011 h 741497"/>
                  <a:gd name="connsiteX0" fmla="*/ 0 w 1967575"/>
                  <a:gd name="connsiteY0" fmla="*/ 645621 h 709695"/>
                  <a:gd name="connsiteX1" fmla="*/ 817409 w 1967575"/>
                  <a:gd name="connsiteY1" fmla="*/ 691620 h 709695"/>
                  <a:gd name="connsiteX2" fmla="*/ 1222534 w 1967575"/>
                  <a:gd name="connsiteY2" fmla="*/ 668760 h 709695"/>
                  <a:gd name="connsiteX3" fmla="*/ 1240274 w 1967575"/>
                  <a:gd name="connsiteY3" fmla="*/ 400268 h 709695"/>
                  <a:gd name="connsiteX4" fmla="*/ 1183141 w 1967575"/>
                  <a:gd name="connsiteY4" fmla="*/ 236197 h 709695"/>
                  <a:gd name="connsiteX5" fmla="*/ 1366760 w 1967575"/>
                  <a:gd name="connsiteY5" fmla="*/ 17040 h 709695"/>
                  <a:gd name="connsiteX6" fmla="*/ 1285618 w 1967575"/>
                  <a:gd name="connsiteY6" fmla="*/ 399691 h 709695"/>
                  <a:gd name="connsiteX7" fmla="*/ 1272123 w 1967575"/>
                  <a:gd name="connsiteY7" fmla="*/ 665902 h 709695"/>
                  <a:gd name="connsiteX8" fmla="*/ 1967575 w 1967575"/>
                  <a:gd name="connsiteY8" fmla="*/ 699209 h 709695"/>
                  <a:gd name="connsiteX0" fmla="*/ 0 w 1967575"/>
                  <a:gd name="connsiteY0" fmla="*/ 648319 h 712393"/>
                  <a:gd name="connsiteX1" fmla="*/ 817409 w 1967575"/>
                  <a:gd name="connsiteY1" fmla="*/ 694318 h 712393"/>
                  <a:gd name="connsiteX2" fmla="*/ 1222534 w 1967575"/>
                  <a:gd name="connsiteY2" fmla="*/ 671458 h 712393"/>
                  <a:gd name="connsiteX3" fmla="*/ 1240274 w 1967575"/>
                  <a:gd name="connsiteY3" fmla="*/ 402966 h 712393"/>
                  <a:gd name="connsiteX4" fmla="*/ 1183141 w 1967575"/>
                  <a:gd name="connsiteY4" fmla="*/ 238895 h 712393"/>
                  <a:gd name="connsiteX5" fmla="*/ 1366760 w 1967575"/>
                  <a:gd name="connsiteY5" fmla="*/ 19738 h 712393"/>
                  <a:gd name="connsiteX6" fmla="*/ 1285618 w 1967575"/>
                  <a:gd name="connsiteY6" fmla="*/ 402389 h 712393"/>
                  <a:gd name="connsiteX7" fmla="*/ 1272123 w 1967575"/>
                  <a:gd name="connsiteY7" fmla="*/ 668600 h 712393"/>
                  <a:gd name="connsiteX8" fmla="*/ 1967575 w 1967575"/>
                  <a:gd name="connsiteY8" fmla="*/ 701907 h 712393"/>
                  <a:gd name="connsiteX0" fmla="*/ 0 w 1967575"/>
                  <a:gd name="connsiteY0" fmla="*/ 648319 h 712393"/>
                  <a:gd name="connsiteX1" fmla="*/ 817409 w 1967575"/>
                  <a:gd name="connsiteY1" fmla="*/ 694318 h 712393"/>
                  <a:gd name="connsiteX2" fmla="*/ 1222534 w 1967575"/>
                  <a:gd name="connsiteY2" fmla="*/ 671458 h 712393"/>
                  <a:gd name="connsiteX3" fmla="*/ 1240274 w 1967575"/>
                  <a:gd name="connsiteY3" fmla="*/ 402966 h 712393"/>
                  <a:gd name="connsiteX4" fmla="*/ 1183141 w 1967575"/>
                  <a:gd name="connsiteY4" fmla="*/ 238895 h 712393"/>
                  <a:gd name="connsiteX5" fmla="*/ 1366760 w 1967575"/>
                  <a:gd name="connsiteY5" fmla="*/ 19738 h 712393"/>
                  <a:gd name="connsiteX6" fmla="*/ 1285618 w 1967575"/>
                  <a:gd name="connsiteY6" fmla="*/ 402389 h 712393"/>
                  <a:gd name="connsiteX7" fmla="*/ 1272123 w 1967575"/>
                  <a:gd name="connsiteY7" fmla="*/ 668600 h 712393"/>
                  <a:gd name="connsiteX8" fmla="*/ 1967575 w 1967575"/>
                  <a:gd name="connsiteY8" fmla="*/ 701907 h 712393"/>
                  <a:gd name="connsiteX0" fmla="*/ 0 w 1967575"/>
                  <a:gd name="connsiteY0" fmla="*/ 648319 h 712393"/>
                  <a:gd name="connsiteX1" fmla="*/ 817409 w 1967575"/>
                  <a:gd name="connsiteY1" fmla="*/ 694318 h 712393"/>
                  <a:gd name="connsiteX2" fmla="*/ 1222534 w 1967575"/>
                  <a:gd name="connsiteY2" fmla="*/ 671458 h 712393"/>
                  <a:gd name="connsiteX3" fmla="*/ 1240274 w 1967575"/>
                  <a:gd name="connsiteY3" fmla="*/ 402966 h 712393"/>
                  <a:gd name="connsiteX4" fmla="*/ 1183141 w 1967575"/>
                  <a:gd name="connsiteY4" fmla="*/ 238895 h 712393"/>
                  <a:gd name="connsiteX5" fmla="*/ 1366760 w 1967575"/>
                  <a:gd name="connsiteY5" fmla="*/ 19738 h 712393"/>
                  <a:gd name="connsiteX6" fmla="*/ 1285618 w 1967575"/>
                  <a:gd name="connsiteY6" fmla="*/ 402389 h 712393"/>
                  <a:gd name="connsiteX7" fmla="*/ 1272123 w 1967575"/>
                  <a:gd name="connsiteY7" fmla="*/ 668600 h 712393"/>
                  <a:gd name="connsiteX8" fmla="*/ 1967575 w 1967575"/>
                  <a:gd name="connsiteY8" fmla="*/ 701907 h 712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67575" h="712393">
                    <a:moveTo>
                      <a:pt x="0" y="648319"/>
                    </a:moveTo>
                    <a:cubicBezTo>
                      <a:pt x="441960" y="680704"/>
                      <a:pt x="613653" y="690462"/>
                      <a:pt x="817409" y="694318"/>
                    </a:cubicBezTo>
                    <a:cubicBezTo>
                      <a:pt x="1021165" y="698174"/>
                      <a:pt x="1114584" y="690508"/>
                      <a:pt x="1222534" y="671458"/>
                    </a:cubicBezTo>
                    <a:cubicBezTo>
                      <a:pt x="1231166" y="575627"/>
                      <a:pt x="1235643" y="577392"/>
                      <a:pt x="1240274" y="402966"/>
                    </a:cubicBezTo>
                    <a:cubicBezTo>
                      <a:pt x="1239632" y="320013"/>
                      <a:pt x="1266833" y="379020"/>
                      <a:pt x="1183141" y="238895"/>
                    </a:cubicBezTo>
                    <a:cubicBezTo>
                      <a:pt x="1162761" y="21021"/>
                      <a:pt x="1301179" y="-35392"/>
                      <a:pt x="1366760" y="19738"/>
                    </a:cubicBezTo>
                    <a:cubicBezTo>
                      <a:pt x="1432341" y="74868"/>
                      <a:pt x="1416892" y="293258"/>
                      <a:pt x="1285618" y="402389"/>
                    </a:cubicBezTo>
                    <a:cubicBezTo>
                      <a:pt x="1288605" y="489353"/>
                      <a:pt x="1267443" y="531079"/>
                      <a:pt x="1272123" y="668600"/>
                    </a:cubicBezTo>
                    <a:cubicBezTo>
                      <a:pt x="1510169" y="736783"/>
                      <a:pt x="1685099" y="706074"/>
                      <a:pt x="1967575" y="701907"/>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45" dirty="0"/>
              </a:p>
            </p:txBody>
          </p:sp>
          <p:sp>
            <p:nvSpPr>
              <p:cNvPr id="78" name="矩形 77">
                <a:extLst>
                  <a:ext uri="{FF2B5EF4-FFF2-40B4-BE49-F238E27FC236}">
                    <a16:creationId xmlns:a16="http://schemas.microsoft.com/office/drawing/2014/main" id="{1904088B-3831-4593-80C2-4732E7FB5474}"/>
                  </a:ext>
                </a:extLst>
              </p:cNvPr>
              <p:cNvSpPr/>
              <p:nvPr/>
            </p:nvSpPr>
            <p:spPr>
              <a:xfrm>
                <a:off x="1015842" y="5603581"/>
                <a:ext cx="339844" cy="146792"/>
              </a:xfrm>
              <a:prstGeom prst="rect">
                <a:avLst/>
              </a:prstGeom>
              <a:solidFill>
                <a:srgbClr val="ED7D31"/>
              </a:solidFill>
              <a:ln w="9525">
                <a:solidFill>
                  <a:schemeClr val="tx1"/>
                </a:solidFill>
              </a:ln>
              <a:effectLst>
                <a:innerShdw blurRad="152400" dist="50800" dir="762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676"/>
              </a:p>
            </p:txBody>
          </p:sp>
          <p:sp>
            <p:nvSpPr>
              <p:cNvPr id="79" name="文本框 78">
                <a:extLst>
                  <a:ext uri="{FF2B5EF4-FFF2-40B4-BE49-F238E27FC236}">
                    <a16:creationId xmlns:a16="http://schemas.microsoft.com/office/drawing/2014/main" id="{1340E4EC-8BF8-4909-BF5A-053C6318E0B9}"/>
                  </a:ext>
                </a:extLst>
              </p:cNvPr>
              <p:cNvSpPr txBox="1"/>
              <p:nvPr/>
            </p:nvSpPr>
            <p:spPr>
              <a:xfrm>
                <a:off x="946112" y="5585592"/>
                <a:ext cx="567913" cy="216979"/>
              </a:xfrm>
              <a:prstGeom prst="rect">
                <a:avLst/>
              </a:prstGeom>
              <a:noFill/>
            </p:spPr>
            <p:txBody>
              <a:bodyPr wrap="square" rtlCol="0">
                <a:spAutoFit/>
              </a:bodyPr>
              <a:lstStyle/>
              <a:p>
                <a:r>
                  <a:rPr lang="en-GB" sz="591" dirty="0">
                    <a:latin typeface="Arial" panose="020B0604020202020204" pitchFamily="34" charset="0"/>
                    <a:cs typeface="Arial" panose="020B0604020202020204" pitchFamily="34" charset="0"/>
                  </a:rPr>
                  <a:t>5’ </a:t>
                </a:r>
                <a:r>
                  <a:rPr lang="en-GB" sz="591" dirty="0" err="1">
                    <a:latin typeface="Arial" panose="020B0604020202020204" pitchFamily="34" charset="0"/>
                    <a:cs typeface="Arial" panose="020B0604020202020204" pitchFamily="34" charset="0"/>
                  </a:rPr>
                  <a:t>Gluc</a:t>
                </a:r>
                <a:endParaRPr lang="en-GB" sz="591" dirty="0">
                  <a:latin typeface="Arial" panose="020B0604020202020204" pitchFamily="34" charset="0"/>
                  <a:cs typeface="Arial" panose="020B0604020202020204" pitchFamily="34" charset="0"/>
                </a:endParaRPr>
              </a:p>
            </p:txBody>
          </p:sp>
          <p:sp>
            <p:nvSpPr>
              <p:cNvPr id="80" name="文本框 79">
                <a:extLst>
                  <a:ext uri="{FF2B5EF4-FFF2-40B4-BE49-F238E27FC236}">
                    <a16:creationId xmlns:a16="http://schemas.microsoft.com/office/drawing/2014/main" id="{CE2D61E1-E6B2-41F5-8955-D9BF6489C72E}"/>
                  </a:ext>
                </a:extLst>
              </p:cNvPr>
              <p:cNvSpPr txBox="1"/>
              <p:nvPr/>
            </p:nvSpPr>
            <p:spPr>
              <a:xfrm>
                <a:off x="1619032" y="5418441"/>
                <a:ext cx="414320" cy="216979"/>
              </a:xfrm>
              <a:prstGeom prst="rect">
                <a:avLst/>
              </a:prstGeom>
              <a:noFill/>
            </p:spPr>
            <p:txBody>
              <a:bodyPr wrap="square" rtlCol="0">
                <a:spAutoFit/>
              </a:bodyPr>
              <a:lstStyle/>
              <a:p>
                <a:r>
                  <a:rPr lang="en-GB" sz="591" dirty="0">
                    <a:latin typeface="Arial" panose="020B0604020202020204" pitchFamily="34" charset="0"/>
                    <a:cs typeface="Arial" panose="020B0604020202020204" pitchFamily="34" charset="0"/>
                  </a:rPr>
                  <a:t>30nt</a:t>
                </a:r>
              </a:p>
            </p:txBody>
          </p:sp>
          <p:grpSp>
            <p:nvGrpSpPr>
              <p:cNvPr id="81" name="组合 80">
                <a:extLst>
                  <a:ext uri="{FF2B5EF4-FFF2-40B4-BE49-F238E27FC236}">
                    <a16:creationId xmlns:a16="http://schemas.microsoft.com/office/drawing/2014/main" id="{8E890957-3F66-47E8-9C08-8CB508CF6B3F}"/>
                  </a:ext>
                </a:extLst>
              </p:cNvPr>
              <p:cNvGrpSpPr/>
              <p:nvPr/>
            </p:nvGrpSpPr>
            <p:grpSpPr>
              <a:xfrm>
                <a:off x="1488140" y="5583232"/>
                <a:ext cx="412499" cy="216979"/>
                <a:chOff x="2680961" y="10347054"/>
                <a:chExt cx="412499" cy="216979"/>
              </a:xfrm>
            </p:grpSpPr>
            <p:sp>
              <p:nvSpPr>
                <p:cNvPr id="88" name="矩形: 圆角 87">
                  <a:extLst>
                    <a:ext uri="{FF2B5EF4-FFF2-40B4-BE49-F238E27FC236}">
                      <a16:creationId xmlns:a16="http://schemas.microsoft.com/office/drawing/2014/main" id="{77883B0C-F239-49FA-83FD-CADDE28A2B03}"/>
                    </a:ext>
                  </a:extLst>
                </p:cNvPr>
                <p:cNvSpPr/>
                <p:nvPr/>
              </p:nvSpPr>
              <p:spPr>
                <a:xfrm>
                  <a:off x="2713222" y="10391831"/>
                  <a:ext cx="262076" cy="118336"/>
                </a:xfrm>
                <a:prstGeom prst="roundRect">
                  <a:avLst/>
                </a:prstGeom>
                <a:gradFill flip="none" rotWithShape="1">
                  <a:gsLst>
                    <a:gs pos="0">
                      <a:schemeClr val="accent6">
                        <a:lumMod val="20000"/>
                        <a:lumOff val="80000"/>
                      </a:schemeClr>
                    </a:gs>
                    <a:gs pos="35000">
                      <a:schemeClr val="accent6">
                        <a:lumMod val="0"/>
                        <a:lumOff val="100000"/>
                      </a:schemeClr>
                    </a:gs>
                    <a:gs pos="100000">
                      <a:schemeClr val="accent6">
                        <a:lumMod val="100000"/>
                      </a:schemeClr>
                    </a:gs>
                  </a:gsLst>
                  <a:path path="circle">
                    <a:fillToRect l="50000" t="-80000" r="50000" b="180000"/>
                  </a:path>
                  <a:tileRect/>
                </a:gradFill>
                <a:ln>
                  <a:solidFill>
                    <a:schemeClr val="tx1"/>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en-GB" sz="1345"/>
                </a:p>
              </p:txBody>
            </p:sp>
            <p:sp>
              <p:nvSpPr>
                <p:cNvPr id="89" name="文本框 88">
                  <a:extLst>
                    <a:ext uri="{FF2B5EF4-FFF2-40B4-BE49-F238E27FC236}">
                      <a16:creationId xmlns:a16="http://schemas.microsoft.com/office/drawing/2014/main" id="{3641666E-245F-4907-A3BF-9858FE0E0578}"/>
                    </a:ext>
                  </a:extLst>
                </p:cNvPr>
                <p:cNvSpPr txBox="1"/>
                <p:nvPr/>
              </p:nvSpPr>
              <p:spPr>
                <a:xfrm>
                  <a:off x="2680961" y="10347054"/>
                  <a:ext cx="412499" cy="216979"/>
                </a:xfrm>
                <a:prstGeom prst="rect">
                  <a:avLst/>
                </a:prstGeom>
                <a:noFill/>
              </p:spPr>
              <p:txBody>
                <a:bodyPr wrap="square" rtlCol="0">
                  <a:spAutoFit/>
                </a:bodyPr>
                <a:lstStyle/>
                <a:p>
                  <a:r>
                    <a:rPr lang="en-GB" sz="591" dirty="0">
                      <a:latin typeface="Arial" panose="020B0604020202020204" pitchFamily="34" charset="0"/>
                      <a:cs typeface="Arial" panose="020B0604020202020204" pitchFamily="34" charset="0"/>
                    </a:rPr>
                    <a:t>ISE</a:t>
                  </a:r>
                </a:p>
              </p:txBody>
            </p:sp>
          </p:grpSp>
          <p:cxnSp>
            <p:nvCxnSpPr>
              <p:cNvPr id="82" name="直接连接符 81">
                <a:extLst>
                  <a:ext uri="{FF2B5EF4-FFF2-40B4-BE49-F238E27FC236}">
                    <a16:creationId xmlns:a16="http://schemas.microsoft.com/office/drawing/2014/main" id="{6362D519-F899-427E-A745-C5D02364C6FB}"/>
                  </a:ext>
                </a:extLst>
              </p:cNvPr>
              <p:cNvCxnSpPr>
                <a:cxnSpLocks/>
              </p:cNvCxnSpPr>
              <p:nvPr/>
            </p:nvCxnSpPr>
            <p:spPr>
              <a:xfrm>
                <a:off x="1915951" y="5489532"/>
                <a:ext cx="3810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a16="http://schemas.microsoft.com/office/drawing/2014/main" id="{ABFA58AC-DA93-466D-AC7A-DD110AB47533}"/>
                  </a:ext>
                </a:extLst>
              </p:cNvPr>
              <p:cNvCxnSpPr>
                <a:cxnSpLocks/>
              </p:cNvCxnSpPr>
              <p:nvPr/>
            </p:nvCxnSpPr>
            <p:spPr>
              <a:xfrm>
                <a:off x="1915951" y="5544122"/>
                <a:ext cx="3810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4" name="直接连接符 83">
                <a:extLst>
                  <a:ext uri="{FF2B5EF4-FFF2-40B4-BE49-F238E27FC236}">
                    <a16:creationId xmlns:a16="http://schemas.microsoft.com/office/drawing/2014/main" id="{B2CF6BDE-B839-403F-8097-00025EF04705}"/>
                  </a:ext>
                </a:extLst>
              </p:cNvPr>
              <p:cNvCxnSpPr>
                <a:cxnSpLocks/>
              </p:cNvCxnSpPr>
              <p:nvPr/>
            </p:nvCxnSpPr>
            <p:spPr>
              <a:xfrm>
                <a:off x="1915951" y="5669399"/>
                <a:ext cx="3810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5" name="直接连接符 84">
                <a:extLst>
                  <a:ext uri="{FF2B5EF4-FFF2-40B4-BE49-F238E27FC236}">
                    <a16:creationId xmlns:a16="http://schemas.microsoft.com/office/drawing/2014/main" id="{18271CC1-FC35-481A-AF59-F9FA609E0566}"/>
                  </a:ext>
                </a:extLst>
              </p:cNvPr>
              <p:cNvCxnSpPr>
                <a:cxnSpLocks/>
              </p:cNvCxnSpPr>
              <p:nvPr/>
            </p:nvCxnSpPr>
            <p:spPr>
              <a:xfrm>
                <a:off x="1915951" y="5614141"/>
                <a:ext cx="3810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6" name="直接连接符 85">
                <a:extLst>
                  <a:ext uri="{FF2B5EF4-FFF2-40B4-BE49-F238E27FC236}">
                    <a16:creationId xmlns:a16="http://schemas.microsoft.com/office/drawing/2014/main" id="{7091E63D-53FA-4DEC-827B-92AFD6CD9A8A}"/>
                  </a:ext>
                </a:extLst>
              </p:cNvPr>
              <p:cNvCxnSpPr>
                <a:cxnSpLocks/>
              </p:cNvCxnSpPr>
              <p:nvPr/>
            </p:nvCxnSpPr>
            <p:spPr>
              <a:xfrm>
                <a:off x="1925121" y="5443974"/>
                <a:ext cx="38109" cy="0"/>
              </a:xfrm>
              <a:prstGeom prst="line">
                <a:avLst/>
              </a:prstGeom>
            </p:spPr>
            <p:style>
              <a:lnRef idx="1">
                <a:schemeClr val="accent1"/>
              </a:lnRef>
              <a:fillRef idx="0">
                <a:schemeClr val="accent1"/>
              </a:fillRef>
              <a:effectRef idx="0">
                <a:schemeClr val="accent1"/>
              </a:effectRef>
              <a:fontRef idx="minor">
                <a:schemeClr val="tx1"/>
              </a:fontRef>
            </p:style>
          </p:cxnSp>
          <p:sp>
            <p:nvSpPr>
              <p:cNvPr id="87" name="文本框 86">
                <a:extLst>
                  <a:ext uri="{FF2B5EF4-FFF2-40B4-BE49-F238E27FC236}">
                    <a16:creationId xmlns:a16="http://schemas.microsoft.com/office/drawing/2014/main" id="{E3100AB8-41A2-48F1-8B10-C14D876D8AF9}"/>
                  </a:ext>
                </a:extLst>
              </p:cNvPr>
              <p:cNvSpPr txBox="1"/>
              <p:nvPr/>
            </p:nvSpPr>
            <p:spPr>
              <a:xfrm rot="16200000">
                <a:off x="1842634" y="5101320"/>
                <a:ext cx="569310" cy="216979"/>
              </a:xfrm>
              <a:custGeom>
                <a:avLst/>
                <a:gdLst>
                  <a:gd name="connsiteX0" fmla="*/ 0 w 569310"/>
                  <a:gd name="connsiteY0" fmla="*/ 0 h 200055"/>
                  <a:gd name="connsiteX1" fmla="*/ 569310 w 569310"/>
                  <a:gd name="connsiteY1" fmla="*/ 0 h 200055"/>
                  <a:gd name="connsiteX2" fmla="*/ 569310 w 569310"/>
                  <a:gd name="connsiteY2" fmla="*/ 200055 h 200055"/>
                  <a:gd name="connsiteX3" fmla="*/ 0 w 569310"/>
                  <a:gd name="connsiteY3" fmla="*/ 200055 h 200055"/>
                  <a:gd name="connsiteX4" fmla="*/ 0 w 569310"/>
                  <a:gd name="connsiteY4" fmla="*/ 0 h 200055"/>
                  <a:gd name="connsiteX0" fmla="*/ 0 w 569310"/>
                  <a:gd name="connsiteY0" fmla="*/ 0 h 200055"/>
                  <a:gd name="connsiteX1" fmla="*/ 569310 w 569310"/>
                  <a:gd name="connsiteY1" fmla="*/ 0 h 200055"/>
                  <a:gd name="connsiteX2" fmla="*/ 569310 w 569310"/>
                  <a:gd name="connsiteY2" fmla="*/ 200055 h 200055"/>
                  <a:gd name="connsiteX3" fmla="*/ 379016 w 569310"/>
                  <a:gd name="connsiteY3" fmla="*/ 199915 h 200055"/>
                  <a:gd name="connsiteX4" fmla="*/ 0 w 569310"/>
                  <a:gd name="connsiteY4" fmla="*/ 200055 h 200055"/>
                  <a:gd name="connsiteX5" fmla="*/ 0 w 569310"/>
                  <a:gd name="connsiteY5" fmla="*/ 0 h 200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310" h="200055">
                    <a:moveTo>
                      <a:pt x="0" y="0"/>
                    </a:moveTo>
                    <a:lnTo>
                      <a:pt x="569310" y="0"/>
                    </a:lnTo>
                    <a:lnTo>
                      <a:pt x="569310" y="200055"/>
                    </a:lnTo>
                    <a:lnTo>
                      <a:pt x="379016" y="199915"/>
                    </a:lnTo>
                    <a:lnTo>
                      <a:pt x="0" y="200055"/>
                    </a:lnTo>
                    <a:lnTo>
                      <a:pt x="0" y="0"/>
                    </a:lnTo>
                    <a:close/>
                  </a:path>
                </a:pathLst>
              </a:custGeom>
              <a:noFill/>
            </p:spPr>
            <p:txBody>
              <a:bodyPr wrap="square" rtlCol="0">
                <a:spAutoFit/>
              </a:bodyPr>
              <a:lstStyle/>
              <a:p>
                <a:r>
                  <a:rPr lang="en-GB" sz="591" dirty="0">
                    <a:latin typeface="Arial" panose="020B0604020202020204" pitchFamily="34" charset="0"/>
                    <a:cs typeface="Arial" panose="020B0604020202020204" pitchFamily="34" charset="0"/>
                  </a:rPr>
                  <a:t>3’ intron</a:t>
                </a:r>
              </a:p>
            </p:txBody>
          </p:sp>
        </p:grpSp>
        <p:sp>
          <p:nvSpPr>
            <p:cNvPr id="75" name="文本框 74">
              <a:extLst>
                <a:ext uri="{FF2B5EF4-FFF2-40B4-BE49-F238E27FC236}">
                  <a16:creationId xmlns:a16="http://schemas.microsoft.com/office/drawing/2014/main" id="{34D29543-2563-4467-B003-1E7EFCCB7798}"/>
                </a:ext>
              </a:extLst>
            </p:cNvPr>
            <p:cNvSpPr txBox="1"/>
            <p:nvPr/>
          </p:nvSpPr>
          <p:spPr>
            <a:xfrm>
              <a:off x="3374255" y="3997286"/>
              <a:ext cx="548514" cy="216979"/>
            </a:xfrm>
            <a:prstGeom prst="rect">
              <a:avLst/>
            </a:prstGeom>
            <a:noFill/>
          </p:spPr>
          <p:txBody>
            <a:bodyPr wrap="square" rtlCol="0">
              <a:spAutoFit/>
            </a:bodyPr>
            <a:lstStyle/>
            <a:p>
              <a:r>
                <a:rPr lang="en-GB" sz="591" dirty="0">
                  <a:latin typeface="Arial" panose="020B0604020202020204" pitchFamily="34" charset="0"/>
                  <a:cs typeface="Arial" panose="020B0604020202020204" pitchFamily="34" charset="0"/>
                </a:rPr>
                <a:t>3’ </a:t>
              </a:r>
              <a:r>
                <a:rPr lang="en-GB" sz="591" dirty="0" err="1">
                  <a:latin typeface="Arial" panose="020B0604020202020204" pitchFamily="34" charset="0"/>
                  <a:cs typeface="Arial" panose="020B0604020202020204" pitchFamily="34" charset="0"/>
                </a:rPr>
                <a:t>Gluc</a:t>
              </a:r>
              <a:endParaRPr lang="en-GB" sz="591" dirty="0">
                <a:latin typeface="Arial" panose="020B0604020202020204" pitchFamily="34" charset="0"/>
                <a:cs typeface="Arial" panose="020B0604020202020204" pitchFamily="34" charset="0"/>
              </a:endParaRPr>
            </a:p>
          </p:txBody>
        </p:sp>
      </p:grpSp>
      <p:grpSp>
        <p:nvGrpSpPr>
          <p:cNvPr id="90" name="组合 89">
            <a:extLst>
              <a:ext uri="{FF2B5EF4-FFF2-40B4-BE49-F238E27FC236}">
                <a16:creationId xmlns:a16="http://schemas.microsoft.com/office/drawing/2014/main" id="{66372640-415B-4E9D-8A98-7E8C5DFAD769}"/>
              </a:ext>
            </a:extLst>
          </p:cNvPr>
          <p:cNvGrpSpPr/>
          <p:nvPr/>
        </p:nvGrpSpPr>
        <p:grpSpPr>
          <a:xfrm>
            <a:off x="1642834" y="3798781"/>
            <a:ext cx="1510741" cy="779901"/>
            <a:chOff x="4103145" y="6001502"/>
            <a:chExt cx="1788759" cy="923425"/>
          </a:xfrm>
        </p:grpSpPr>
        <p:sp>
          <p:nvSpPr>
            <p:cNvPr id="91" name="矩形 266">
              <a:extLst>
                <a:ext uri="{FF2B5EF4-FFF2-40B4-BE49-F238E27FC236}">
                  <a16:creationId xmlns:a16="http://schemas.microsoft.com/office/drawing/2014/main" id="{D03039E0-7111-4620-9B72-5BDD1EC5B887}"/>
                </a:ext>
              </a:extLst>
            </p:cNvPr>
            <p:cNvSpPr/>
            <p:nvPr/>
          </p:nvSpPr>
          <p:spPr>
            <a:xfrm rot="5400000">
              <a:off x="5388693" y="6530088"/>
              <a:ext cx="242261" cy="345679"/>
            </a:xfrm>
            <a:custGeom>
              <a:avLst/>
              <a:gdLst>
                <a:gd name="connsiteX0" fmla="*/ 0 w 313702"/>
                <a:gd name="connsiteY0" fmla="*/ 0 h 146792"/>
                <a:gd name="connsiteX1" fmla="*/ 313702 w 313702"/>
                <a:gd name="connsiteY1" fmla="*/ 0 h 146792"/>
                <a:gd name="connsiteX2" fmla="*/ 313702 w 313702"/>
                <a:gd name="connsiteY2" fmla="*/ 146792 h 146792"/>
                <a:gd name="connsiteX3" fmla="*/ 0 w 313702"/>
                <a:gd name="connsiteY3" fmla="*/ 146792 h 146792"/>
                <a:gd name="connsiteX4" fmla="*/ 0 w 313702"/>
                <a:gd name="connsiteY4" fmla="*/ 0 h 146792"/>
                <a:gd name="connsiteX0" fmla="*/ 0 w 313702"/>
                <a:gd name="connsiteY0" fmla="*/ 0 h 159939"/>
                <a:gd name="connsiteX1" fmla="*/ 313702 w 313702"/>
                <a:gd name="connsiteY1" fmla="*/ 0 h 159939"/>
                <a:gd name="connsiteX2" fmla="*/ 313702 w 313702"/>
                <a:gd name="connsiteY2" fmla="*/ 146792 h 159939"/>
                <a:gd name="connsiteX3" fmla="*/ 205833 w 313702"/>
                <a:gd name="connsiteY3" fmla="*/ 159939 h 159939"/>
                <a:gd name="connsiteX4" fmla="*/ 0 w 313702"/>
                <a:gd name="connsiteY4" fmla="*/ 146792 h 159939"/>
                <a:gd name="connsiteX5" fmla="*/ 0 w 313702"/>
                <a:gd name="connsiteY5" fmla="*/ 0 h 159939"/>
                <a:gd name="connsiteX0" fmla="*/ 0 w 313702"/>
                <a:gd name="connsiteY0" fmla="*/ 0 h 159939"/>
                <a:gd name="connsiteX1" fmla="*/ 205837 w 313702"/>
                <a:gd name="connsiteY1" fmla="*/ 121839 h 159939"/>
                <a:gd name="connsiteX2" fmla="*/ 313702 w 313702"/>
                <a:gd name="connsiteY2" fmla="*/ 0 h 159939"/>
                <a:gd name="connsiteX3" fmla="*/ 313702 w 313702"/>
                <a:gd name="connsiteY3" fmla="*/ 146792 h 159939"/>
                <a:gd name="connsiteX4" fmla="*/ 205833 w 313702"/>
                <a:gd name="connsiteY4" fmla="*/ 159939 h 159939"/>
                <a:gd name="connsiteX5" fmla="*/ 0 w 313702"/>
                <a:gd name="connsiteY5" fmla="*/ 146792 h 159939"/>
                <a:gd name="connsiteX6" fmla="*/ 0 w 313702"/>
                <a:gd name="connsiteY6" fmla="*/ 0 h 159939"/>
                <a:gd name="connsiteX0" fmla="*/ 3 w 313702"/>
                <a:gd name="connsiteY0" fmla="*/ 100013 h 159939"/>
                <a:gd name="connsiteX1" fmla="*/ 205837 w 313702"/>
                <a:gd name="connsiteY1" fmla="*/ 121839 h 159939"/>
                <a:gd name="connsiteX2" fmla="*/ 313702 w 313702"/>
                <a:gd name="connsiteY2" fmla="*/ 0 h 159939"/>
                <a:gd name="connsiteX3" fmla="*/ 313702 w 313702"/>
                <a:gd name="connsiteY3" fmla="*/ 146792 h 159939"/>
                <a:gd name="connsiteX4" fmla="*/ 205833 w 313702"/>
                <a:gd name="connsiteY4" fmla="*/ 159939 h 159939"/>
                <a:gd name="connsiteX5" fmla="*/ 0 w 313702"/>
                <a:gd name="connsiteY5" fmla="*/ 146792 h 159939"/>
                <a:gd name="connsiteX6" fmla="*/ 3 w 313702"/>
                <a:gd name="connsiteY6" fmla="*/ 100013 h 159939"/>
                <a:gd name="connsiteX0" fmla="*/ 3 w 313702"/>
                <a:gd name="connsiteY0" fmla="*/ 290514 h 350440"/>
                <a:gd name="connsiteX1" fmla="*/ 205837 w 313702"/>
                <a:gd name="connsiteY1" fmla="*/ 312340 h 350440"/>
                <a:gd name="connsiteX2" fmla="*/ 197024 w 313702"/>
                <a:gd name="connsiteY2" fmla="*/ 0 h 350440"/>
                <a:gd name="connsiteX3" fmla="*/ 313702 w 313702"/>
                <a:gd name="connsiteY3" fmla="*/ 337293 h 350440"/>
                <a:gd name="connsiteX4" fmla="*/ 205833 w 313702"/>
                <a:gd name="connsiteY4" fmla="*/ 350440 h 350440"/>
                <a:gd name="connsiteX5" fmla="*/ 0 w 313702"/>
                <a:gd name="connsiteY5" fmla="*/ 337293 h 350440"/>
                <a:gd name="connsiteX6" fmla="*/ 3 w 313702"/>
                <a:gd name="connsiteY6" fmla="*/ 290514 h 350440"/>
                <a:gd name="connsiteX0" fmla="*/ 3 w 242264"/>
                <a:gd name="connsiteY0" fmla="*/ 290514 h 350440"/>
                <a:gd name="connsiteX1" fmla="*/ 205837 w 242264"/>
                <a:gd name="connsiteY1" fmla="*/ 312340 h 350440"/>
                <a:gd name="connsiteX2" fmla="*/ 197024 w 242264"/>
                <a:gd name="connsiteY2" fmla="*/ 0 h 350440"/>
                <a:gd name="connsiteX3" fmla="*/ 242264 w 242264"/>
                <a:gd name="connsiteY3" fmla="*/ 22968 h 350440"/>
                <a:gd name="connsiteX4" fmla="*/ 205833 w 242264"/>
                <a:gd name="connsiteY4" fmla="*/ 350440 h 350440"/>
                <a:gd name="connsiteX5" fmla="*/ 0 w 242264"/>
                <a:gd name="connsiteY5" fmla="*/ 337293 h 350440"/>
                <a:gd name="connsiteX6" fmla="*/ 3 w 242264"/>
                <a:gd name="connsiteY6" fmla="*/ 290514 h 350440"/>
                <a:gd name="connsiteX0" fmla="*/ 3 w 242264"/>
                <a:gd name="connsiteY0" fmla="*/ 290514 h 350440"/>
                <a:gd name="connsiteX1" fmla="*/ 191550 w 242264"/>
                <a:gd name="connsiteY1" fmla="*/ 319484 h 350440"/>
                <a:gd name="connsiteX2" fmla="*/ 197024 w 242264"/>
                <a:gd name="connsiteY2" fmla="*/ 0 h 350440"/>
                <a:gd name="connsiteX3" fmla="*/ 242264 w 242264"/>
                <a:gd name="connsiteY3" fmla="*/ 22968 h 350440"/>
                <a:gd name="connsiteX4" fmla="*/ 205833 w 242264"/>
                <a:gd name="connsiteY4" fmla="*/ 350440 h 350440"/>
                <a:gd name="connsiteX5" fmla="*/ 0 w 242264"/>
                <a:gd name="connsiteY5" fmla="*/ 337293 h 350440"/>
                <a:gd name="connsiteX6" fmla="*/ 3 w 242264"/>
                <a:gd name="connsiteY6" fmla="*/ 290514 h 350440"/>
                <a:gd name="connsiteX0" fmla="*/ 0 w 244642"/>
                <a:gd name="connsiteY0" fmla="*/ 311946 h 350440"/>
                <a:gd name="connsiteX1" fmla="*/ 193928 w 244642"/>
                <a:gd name="connsiteY1" fmla="*/ 319484 h 350440"/>
                <a:gd name="connsiteX2" fmla="*/ 199402 w 244642"/>
                <a:gd name="connsiteY2" fmla="*/ 0 h 350440"/>
                <a:gd name="connsiteX3" fmla="*/ 244642 w 244642"/>
                <a:gd name="connsiteY3" fmla="*/ 22968 h 350440"/>
                <a:gd name="connsiteX4" fmla="*/ 208211 w 244642"/>
                <a:gd name="connsiteY4" fmla="*/ 350440 h 350440"/>
                <a:gd name="connsiteX5" fmla="*/ 2378 w 244642"/>
                <a:gd name="connsiteY5" fmla="*/ 337293 h 350440"/>
                <a:gd name="connsiteX6" fmla="*/ 0 w 244642"/>
                <a:gd name="connsiteY6" fmla="*/ 311946 h 350440"/>
                <a:gd name="connsiteX0" fmla="*/ 0 w 244642"/>
                <a:gd name="connsiteY0" fmla="*/ 311946 h 350440"/>
                <a:gd name="connsiteX1" fmla="*/ 193928 w 244642"/>
                <a:gd name="connsiteY1" fmla="*/ 319484 h 350440"/>
                <a:gd name="connsiteX2" fmla="*/ 199402 w 244642"/>
                <a:gd name="connsiteY2" fmla="*/ 0 h 350440"/>
                <a:gd name="connsiteX3" fmla="*/ 244642 w 244642"/>
                <a:gd name="connsiteY3" fmla="*/ 22968 h 350440"/>
                <a:gd name="connsiteX4" fmla="*/ 208211 w 244642"/>
                <a:gd name="connsiteY4" fmla="*/ 350440 h 350440"/>
                <a:gd name="connsiteX5" fmla="*/ 2378 w 244642"/>
                <a:gd name="connsiteY5" fmla="*/ 337293 h 350440"/>
                <a:gd name="connsiteX6" fmla="*/ 0 w 244642"/>
                <a:gd name="connsiteY6" fmla="*/ 311946 h 350440"/>
                <a:gd name="connsiteX0" fmla="*/ 0 w 244642"/>
                <a:gd name="connsiteY0" fmla="*/ 321845 h 360339"/>
                <a:gd name="connsiteX1" fmla="*/ 193928 w 244642"/>
                <a:gd name="connsiteY1" fmla="*/ 329383 h 360339"/>
                <a:gd name="connsiteX2" fmla="*/ 199402 w 244642"/>
                <a:gd name="connsiteY2" fmla="*/ 9899 h 360339"/>
                <a:gd name="connsiteX3" fmla="*/ 244642 w 244642"/>
                <a:gd name="connsiteY3" fmla="*/ 32867 h 360339"/>
                <a:gd name="connsiteX4" fmla="*/ 208211 w 244642"/>
                <a:gd name="connsiteY4" fmla="*/ 360339 h 360339"/>
                <a:gd name="connsiteX5" fmla="*/ 2378 w 244642"/>
                <a:gd name="connsiteY5" fmla="*/ 347192 h 360339"/>
                <a:gd name="connsiteX6" fmla="*/ 0 w 244642"/>
                <a:gd name="connsiteY6" fmla="*/ 321845 h 360339"/>
                <a:gd name="connsiteX0" fmla="*/ 0 w 245190"/>
                <a:gd name="connsiteY0" fmla="*/ 321845 h 360339"/>
                <a:gd name="connsiteX1" fmla="*/ 193928 w 245190"/>
                <a:gd name="connsiteY1" fmla="*/ 329383 h 360339"/>
                <a:gd name="connsiteX2" fmla="*/ 199402 w 245190"/>
                <a:gd name="connsiteY2" fmla="*/ 9899 h 360339"/>
                <a:gd name="connsiteX3" fmla="*/ 244642 w 245190"/>
                <a:gd name="connsiteY3" fmla="*/ 32867 h 360339"/>
                <a:gd name="connsiteX4" fmla="*/ 208211 w 245190"/>
                <a:gd name="connsiteY4" fmla="*/ 360339 h 360339"/>
                <a:gd name="connsiteX5" fmla="*/ 2378 w 245190"/>
                <a:gd name="connsiteY5" fmla="*/ 347192 h 360339"/>
                <a:gd name="connsiteX6" fmla="*/ 0 w 245190"/>
                <a:gd name="connsiteY6" fmla="*/ 321845 h 360339"/>
                <a:gd name="connsiteX0" fmla="*/ 0 w 244642"/>
                <a:gd name="connsiteY0" fmla="*/ 321845 h 360339"/>
                <a:gd name="connsiteX1" fmla="*/ 193928 w 244642"/>
                <a:gd name="connsiteY1" fmla="*/ 329383 h 360339"/>
                <a:gd name="connsiteX2" fmla="*/ 199402 w 244642"/>
                <a:gd name="connsiteY2" fmla="*/ 9899 h 360339"/>
                <a:gd name="connsiteX3" fmla="*/ 244642 w 244642"/>
                <a:gd name="connsiteY3" fmla="*/ 32867 h 360339"/>
                <a:gd name="connsiteX4" fmla="*/ 208211 w 244642"/>
                <a:gd name="connsiteY4" fmla="*/ 360339 h 360339"/>
                <a:gd name="connsiteX5" fmla="*/ 2378 w 244642"/>
                <a:gd name="connsiteY5" fmla="*/ 347192 h 360339"/>
                <a:gd name="connsiteX6" fmla="*/ 0 w 244642"/>
                <a:gd name="connsiteY6" fmla="*/ 321845 h 360339"/>
                <a:gd name="connsiteX0" fmla="*/ 0 w 244642"/>
                <a:gd name="connsiteY0" fmla="*/ 311946 h 350440"/>
                <a:gd name="connsiteX1" fmla="*/ 193928 w 244642"/>
                <a:gd name="connsiteY1" fmla="*/ 319484 h 350440"/>
                <a:gd name="connsiteX2" fmla="*/ 199402 w 244642"/>
                <a:gd name="connsiteY2" fmla="*/ 0 h 350440"/>
                <a:gd name="connsiteX3" fmla="*/ 244642 w 244642"/>
                <a:gd name="connsiteY3" fmla="*/ 22968 h 350440"/>
                <a:gd name="connsiteX4" fmla="*/ 208211 w 244642"/>
                <a:gd name="connsiteY4" fmla="*/ 350440 h 350440"/>
                <a:gd name="connsiteX5" fmla="*/ 2378 w 244642"/>
                <a:gd name="connsiteY5" fmla="*/ 337293 h 350440"/>
                <a:gd name="connsiteX6" fmla="*/ 0 w 244642"/>
                <a:gd name="connsiteY6" fmla="*/ 311946 h 350440"/>
                <a:gd name="connsiteX0" fmla="*/ 0 w 242261"/>
                <a:gd name="connsiteY0" fmla="*/ 311946 h 350440"/>
                <a:gd name="connsiteX1" fmla="*/ 193928 w 242261"/>
                <a:gd name="connsiteY1" fmla="*/ 319484 h 350440"/>
                <a:gd name="connsiteX2" fmla="*/ 199402 w 242261"/>
                <a:gd name="connsiteY2" fmla="*/ 0 h 350440"/>
                <a:gd name="connsiteX3" fmla="*/ 242261 w 242261"/>
                <a:gd name="connsiteY3" fmla="*/ 8681 h 350440"/>
                <a:gd name="connsiteX4" fmla="*/ 208211 w 242261"/>
                <a:gd name="connsiteY4" fmla="*/ 350440 h 350440"/>
                <a:gd name="connsiteX5" fmla="*/ 2378 w 242261"/>
                <a:gd name="connsiteY5" fmla="*/ 337293 h 350440"/>
                <a:gd name="connsiteX6" fmla="*/ 0 w 242261"/>
                <a:gd name="connsiteY6" fmla="*/ 311946 h 350440"/>
                <a:gd name="connsiteX0" fmla="*/ 0 w 242261"/>
                <a:gd name="connsiteY0" fmla="*/ 304346 h 342840"/>
                <a:gd name="connsiteX1" fmla="*/ 193928 w 242261"/>
                <a:gd name="connsiteY1" fmla="*/ 311884 h 342840"/>
                <a:gd name="connsiteX2" fmla="*/ 208930 w 242261"/>
                <a:gd name="connsiteY2" fmla="*/ 4306 h 342840"/>
                <a:gd name="connsiteX3" fmla="*/ 242261 w 242261"/>
                <a:gd name="connsiteY3" fmla="*/ 1081 h 342840"/>
                <a:gd name="connsiteX4" fmla="*/ 208211 w 242261"/>
                <a:gd name="connsiteY4" fmla="*/ 342840 h 342840"/>
                <a:gd name="connsiteX5" fmla="*/ 2378 w 242261"/>
                <a:gd name="connsiteY5" fmla="*/ 329693 h 342840"/>
                <a:gd name="connsiteX6" fmla="*/ 0 w 242261"/>
                <a:gd name="connsiteY6" fmla="*/ 304346 h 342840"/>
                <a:gd name="connsiteX0" fmla="*/ 0 w 242261"/>
                <a:gd name="connsiteY0" fmla="*/ 304346 h 342840"/>
                <a:gd name="connsiteX1" fmla="*/ 193928 w 242261"/>
                <a:gd name="connsiteY1" fmla="*/ 311884 h 342840"/>
                <a:gd name="connsiteX2" fmla="*/ 208930 w 242261"/>
                <a:gd name="connsiteY2" fmla="*/ 4306 h 342840"/>
                <a:gd name="connsiteX3" fmla="*/ 242261 w 242261"/>
                <a:gd name="connsiteY3" fmla="*/ 1081 h 342840"/>
                <a:gd name="connsiteX4" fmla="*/ 208211 w 242261"/>
                <a:gd name="connsiteY4" fmla="*/ 342840 h 342840"/>
                <a:gd name="connsiteX5" fmla="*/ 2378 w 242261"/>
                <a:gd name="connsiteY5" fmla="*/ 329693 h 342840"/>
                <a:gd name="connsiteX6" fmla="*/ 0 w 242261"/>
                <a:gd name="connsiteY6" fmla="*/ 304346 h 342840"/>
                <a:gd name="connsiteX0" fmla="*/ 0 w 242261"/>
                <a:gd name="connsiteY0" fmla="*/ 304346 h 342840"/>
                <a:gd name="connsiteX1" fmla="*/ 193928 w 242261"/>
                <a:gd name="connsiteY1" fmla="*/ 311884 h 342840"/>
                <a:gd name="connsiteX2" fmla="*/ 208930 w 242261"/>
                <a:gd name="connsiteY2" fmla="*/ 4306 h 342840"/>
                <a:gd name="connsiteX3" fmla="*/ 242261 w 242261"/>
                <a:gd name="connsiteY3" fmla="*/ 1081 h 342840"/>
                <a:gd name="connsiteX4" fmla="*/ 208211 w 242261"/>
                <a:gd name="connsiteY4" fmla="*/ 342840 h 342840"/>
                <a:gd name="connsiteX5" fmla="*/ 2378 w 242261"/>
                <a:gd name="connsiteY5" fmla="*/ 329693 h 342840"/>
                <a:gd name="connsiteX6" fmla="*/ 0 w 242261"/>
                <a:gd name="connsiteY6" fmla="*/ 304346 h 342840"/>
                <a:gd name="connsiteX0" fmla="*/ 0 w 242261"/>
                <a:gd name="connsiteY0" fmla="*/ 307185 h 345679"/>
                <a:gd name="connsiteX1" fmla="*/ 193928 w 242261"/>
                <a:gd name="connsiteY1" fmla="*/ 314723 h 345679"/>
                <a:gd name="connsiteX2" fmla="*/ 199408 w 242261"/>
                <a:gd name="connsiteY2" fmla="*/ 0 h 345679"/>
                <a:gd name="connsiteX3" fmla="*/ 242261 w 242261"/>
                <a:gd name="connsiteY3" fmla="*/ 3920 h 345679"/>
                <a:gd name="connsiteX4" fmla="*/ 208211 w 242261"/>
                <a:gd name="connsiteY4" fmla="*/ 345679 h 345679"/>
                <a:gd name="connsiteX5" fmla="*/ 2378 w 242261"/>
                <a:gd name="connsiteY5" fmla="*/ 332532 h 345679"/>
                <a:gd name="connsiteX6" fmla="*/ 0 w 242261"/>
                <a:gd name="connsiteY6" fmla="*/ 307185 h 345679"/>
                <a:gd name="connsiteX0" fmla="*/ 0 w 242261"/>
                <a:gd name="connsiteY0" fmla="*/ 307185 h 345679"/>
                <a:gd name="connsiteX1" fmla="*/ 193928 w 242261"/>
                <a:gd name="connsiteY1" fmla="*/ 314723 h 345679"/>
                <a:gd name="connsiteX2" fmla="*/ 199408 w 242261"/>
                <a:gd name="connsiteY2" fmla="*/ 0 h 345679"/>
                <a:gd name="connsiteX3" fmla="*/ 242261 w 242261"/>
                <a:gd name="connsiteY3" fmla="*/ 3920 h 345679"/>
                <a:gd name="connsiteX4" fmla="*/ 208211 w 242261"/>
                <a:gd name="connsiteY4" fmla="*/ 345679 h 345679"/>
                <a:gd name="connsiteX5" fmla="*/ 2378 w 242261"/>
                <a:gd name="connsiteY5" fmla="*/ 332532 h 345679"/>
                <a:gd name="connsiteX6" fmla="*/ 0 w 242261"/>
                <a:gd name="connsiteY6" fmla="*/ 307185 h 345679"/>
                <a:gd name="connsiteX0" fmla="*/ 0 w 242261"/>
                <a:gd name="connsiteY0" fmla="*/ 307185 h 345679"/>
                <a:gd name="connsiteX1" fmla="*/ 193928 w 242261"/>
                <a:gd name="connsiteY1" fmla="*/ 314723 h 345679"/>
                <a:gd name="connsiteX2" fmla="*/ 206552 w 242261"/>
                <a:gd name="connsiteY2" fmla="*/ 0 h 345679"/>
                <a:gd name="connsiteX3" fmla="*/ 242261 w 242261"/>
                <a:gd name="connsiteY3" fmla="*/ 3920 h 345679"/>
                <a:gd name="connsiteX4" fmla="*/ 208211 w 242261"/>
                <a:gd name="connsiteY4" fmla="*/ 345679 h 345679"/>
                <a:gd name="connsiteX5" fmla="*/ 2378 w 242261"/>
                <a:gd name="connsiteY5" fmla="*/ 332532 h 345679"/>
                <a:gd name="connsiteX6" fmla="*/ 0 w 242261"/>
                <a:gd name="connsiteY6" fmla="*/ 307185 h 345679"/>
                <a:gd name="connsiteX0" fmla="*/ 0 w 242261"/>
                <a:gd name="connsiteY0" fmla="*/ 307185 h 345679"/>
                <a:gd name="connsiteX1" fmla="*/ 193928 w 242261"/>
                <a:gd name="connsiteY1" fmla="*/ 314723 h 345679"/>
                <a:gd name="connsiteX2" fmla="*/ 206552 w 242261"/>
                <a:gd name="connsiteY2" fmla="*/ 0 h 345679"/>
                <a:gd name="connsiteX3" fmla="*/ 242261 w 242261"/>
                <a:gd name="connsiteY3" fmla="*/ 3920 h 345679"/>
                <a:gd name="connsiteX4" fmla="*/ 208211 w 242261"/>
                <a:gd name="connsiteY4" fmla="*/ 345679 h 345679"/>
                <a:gd name="connsiteX5" fmla="*/ 2378 w 242261"/>
                <a:gd name="connsiteY5" fmla="*/ 332532 h 345679"/>
                <a:gd name="connsiteX6" fmla="*/ 0 w 242261"/>
                <a:gd name="connsiteY6" fmla="*/ 307185 h 345679"/>
                <a:gd name="connsiteX0" fmla="*/ 0 w 242261"/>
                <a:gd name="connsiteY0" fmla="*/ 307185 h 345679"/>
                <a:gd name="connsiteX1" fmla="*/ 193928 w 242261"/>
                <a:gd name="connsiteY1" fmla="*/ 314723 h 345679"/>
                <a:gd name="connsiteX2" fmla="*/ 218458 w 242261"/>
                <a:gd name="connsiteY2" fmla="*/ 0 h 345679"/>
                <a:gd name="connsiteX3" fmla="*/ 242261 w 242261"/>
                <a:gd name="connsiteY3" fmla="*/ 3920 h 345679"/>
                <a:gd name="connsiteX4" fmla="*/ 208211 w 242261"/>
                <a:gd name="connsiteY4" fmla="*/ 345679 h 345679"/>
                <a:gd name="connsiteX5" fmla="*/ 2378 w 242261"/>
                <a:gd name="connsiteY5" fmla="*/ 332532 h 345679"/>
                <a:gd name="connsiteX6" fmla="*/ 0 w 242261"/>
                <a:gd name="connsiteY6" fmla="*/ 307185 h 345679"/>
                <a:gd name="connsiteX0" fmla="*/ 0 w 242261"/>
                <a:gd name="connsiteY0" fmla="*/ 307185 h 345679"/>
                <a:gd name="connsiteX1" fmla="*/ 193928 w 242261"/>
                <a:gd name="connsiteY1" fmla="*/ 314723 h 345679"/>
                <a:gd name="connsiteX2" fmla="*/ 206552 w 242261"/>
                <a:gd name="connsiteY2" fmla="*/ 0 h 345679"/>
                <a:gd name="connsiteX3" fmla="*/ 242261 w 242261"/>
                <a:gd name="connsiteY3" fmla="*/ 3920 h 345679"/>
                <a:gd name="connsiteX4" fmla="*/ 208211 w 242261"/>
                <a:gd name="connsiteY4" fmla="*/ 345679 h 345679"/>
                <a:gd name="connsiteX5" fmla="*/ 2378 w 242261"/>
                <a:gd name="connsiteY5" fmla="*/ 332532 h 345679"/>
                <a:gd name="connsiteX6" fmla="*/ 0 w 242261"/>
                <a:gd name="connsiteY6" fmla="*/ 307185 h 345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2261" h="345679">
                  <a:moveTo>
                    <a:pt x="0" y="307185"/>
                  </a:moveTo>
                  <a:cubicBezTo>
                    <a:pt x="66230" y="307317"/>
                    <a:pt x="127698" y="314591"/>
                    <a:pt x="193928" y="314723"/>
                  </a:cubicBezTo>
                  <a:cubicBezTo>
                    <a:pt x="214806" y="210609"/>
                    <a:pt x="207111" y="101732"/>
                    <a:pt x="206552" y="0"/>
                  </a:cubicBezTo>
                  <a:cubicBezTo>
                    <a:pt x="240682" y="5275"/>
                    <a:pt x="210515" y="-1355"/>
                    <a:pt x="242261" y="3920"/>
                  </a:cubicBezTo>
                  <a:cubicBezTo>
                    <a:pt x="239649" y="51959"/>
                    <a:pt x="244167" y="345265"/>
                    <a:pt x="208211" y="345679"/>
                  </a:cubicBezTo>
                  <a:lnTo>
                    <a:pt x="2378" y="332532"/>
                  </a:lnTo>
                  <a:lnTo>
                    <a:pt x="0" y="307185"/>
                  </a:lnTo>
                  <a:close/>
                </a:path>
              </a:pathLst>
            </a:custGeom>
            <a:solidFill>
              <a:srgbClr val="ED7D31"/>
            </a:solidFill>
            <a:ln w="9525">
              <a:solidFill>
                <a:schemeClr val="tx1"/>
              </a:solidFill>
            </a:ln>
            <a:effectLst>
              <a:innerShdw blurRad="152400" dist="50800" dir="762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676"/>
            </a:p>
          </p:txBody>
        </p:sp>
        <p:sp>
          <p:nvSpPr>
            <p:cNvPr id="92" name="文本框 91">
              <a:extLst>
                <a:ext uri="{FF2B5EF4-FFF2-40B4-BE49-F238E27FC236}">
                  <a16:creationId xmlns:a16="http://schemas.microsoft.com/office/drawing/2014/main" id="{025EFB25-2C92-486E-AFFE-B7D19B33976C}"/>
                </a:ext>
              </a:extLst>
            </p:cNvPr>
            <p:cNvSpPr txBox="1"/>
            <p:nvPr/>
          </p:nvSpPr>
          <p:spPr>
            <a:xfrm>
              <a:off x="4103145" y="6403527"/>
              <a:ext cx="1123889" cy="216979"/>
            </a:xfrm>
            <a:prstGeom prst="rect">
              <a:avLst/>
            </a:prstGeom>
            <a:noFill/>
          </p:spPr>
          <p:txBody>
            <a:bodyPr wrap="square" rtlCol="0">
              <a:spAutoFit/>
            </a:bodyPr>
            <a:lstStyle/>
            <a:p>
              <a:r>
                <a:rPr lang="en-GB" sz="591" dirty="0">
                  <a:latin typeface="Arial" panose="020B0604020202020204" pitchFamily="34" charset="0"/>
                  <a:cs typeface="Arial" panose="020B0604020202020204" pitchFamily="34" charset="0"/>
                </a:rPr>
                <a:t>SA+30n to 60nt hairpin</a:t>
              </a:r>
            </a:p>
          </p:txBody>
        </p:sp>
        <p:sp>
          <p:nvSpPr>
            <p:cNvPr id="93" name="矩形 218">
              <a:extLst>
                <a:ext uri="{FF2B5EF4-FFF2-40B4-BE49-F238E27FC236}">
                  <a16:creationId xmlns:a16="http://schemas.microsoft.com/office/drawing/2014/main" id="{54321738-D1D6-4BD2-A2EE-7B1E6DB04923}"/>
                </a:ext>
              </a:extLst>
            </p:cNvPr>
            <p:cNvSpPr/>
            <p:nvPr/>
          </p:nvSpPr>
          <p:spPr>
            <a:xfrm rot="5340000">
              <a:off x="5223885" y="6345202"/>
              <a:ext cx="358210" cy="118205"/>
            </a:xfrm>
            <a:custGeom>
              <a:avLst/>
              <a:gdLst>
                <a:gd name="connsiteX0" fmla="*/ 0 w 188520"/>
                <a:gd name="connsiteY0" fmla="*/ 0 h 49010"/>
                <a:gd name="connsiteX1" fmla="*/ 188520 w 188520"/>
                <a:gd name="connsiteY1" fmla="*/ 0 h 49010"/>
                <a:gd name="connsiteX2" fmla="*/ 188520 w 188520"/>
                <a:gd name="connsiteY2" fmla="*/ 49010 h 49010"/>
                <a:gd name="connsiteX3" fmla="*/ 0 w 188520"/>
                <a:gd name="connsiteY3" fmla="*/ 49010 h 49010"/>
                <a:gd name="connsiteX4" fmla="*/ 0 w 188520"/>
                <a:gd name="connsiteY4" fmla="*/ 0 h 49010"/>
                <a:gd name="connsiteX0" fmla="*/ 172350 w 360870"/>
                <a:gd name="connsiteY0" fmla="*/ 37354 h 86364"/>
                <a:gd name="connsiteX1" fmla="*/ 360870 w 360870"/>
                <a:gd name="connsiteY1" fmla="*/ 37354 h 86364"/>
                <a:gd name="connsiteX2" fmla="*/ 360870 w 360870"/>
                <a:gd name="connsiteY2" fmla="*/ 86364 h 86364"/>
                <a:gd name="connsiteX3" fmla="*/ 0 w 360870"/>
                <a:gd name="connsiteY3" fmla="*/ 0 h 86364"/>
                <a:gd name="connsiteX4" fmla="*/ 172350 w 360870"/>
                <a:gd name="connsiteY4" fmla="*/ 37354 h 86364"/>
                <a:gd name="connsiteX0" fmla="*/ 172350 w 360870"/>
                <a:gd name="connsiteY0" fmla="*/ 37354 h 86364"/>
                <a:gd name="connsiteX1" fmla="*/ 360870 w 360870"/>
                <a:gd name="connsiteY1" fmla="*/ 37354 h 86364"/>
                <a:gd name="connsiteX2" fmla="*/ 360870 w 360870"/>
                <a:gd name="connsiteY2" fmla="*/ 86364 h 86364"/>
                <a:gd name="connsiteX3" fmla="*/ 167055 w 360870"/>
                <a:gd name="connsiteY3" fmla="*/ 74812 h 86364"/>
                <a:gd name="connsiteX4" fmla="*/ 0 w 360870"/>
                <a:gd name="connsiteY4" fmla="*/ 0 h 86364"/>
                <a:gd name="connsiteX5" fmla="*/ 172350 w 360870"/>
                <a:gd name="connsiteY5" fmla="*/ 37354 h 86364"/>
                <a:gd name="connsiteX0" fmla="*/ 172350 w 360870"/>
                <a:gd name="connsiteY0" fmla="*/ 37354 h 86364"/>
                <a:gd name="connsiteX1" fmla="*/ 360870 w 360870"/>
                <a:gd name="connsiteY1" fmla="*/ 37354 h 86364"/>
                <a:gd name="connsiteX2" fmla="*/ 360870 w 360870"/>
                <a:gd name="connsiteY2" fmla="*/ 86364 h 86364"/>
                <a:gd name="connsiteX3" fmla="*/ 167055 w 360870"/>
                <a:gd name="connsiteY3" fmla="*/ 74812 h 86364"/>
                <a:gd name="connsiteX4" fmla="*/ 0 w 360870"/>
                <a:gd name="connsiteY4" fmla="*/ 0 h 86364"/>
                <a:gd name="connsiteX5" fmla="*/ 172350 w 360870"/>
                <a:gd name="connsiteY5" fmla="*/ 37354 h 86364"/>
                <a:gd name="connsiteX0" fmla="*/ 172350 w 377453"/>
                <a:gd name="connsiteY0" fmla="*/ 37354 h 91417"/>
                <a:gd name="connsiteX1" fmla="*/ 360870 w 377453"/>
                <a:gd name="connsiteY1" fmla="*/ 37354 h 91417"/>
                <a:gd name="connsiteX2" fmla="*/ 377453 w 377453"/>
                <a:gd name="connsiteY2" fmla="*/ 91417 h 91417"/>
                <a:gd name="connsiteX3" fmla="*/ 167055 w 377453"/>
                <a:gd name="connsiteY3" fmla="*/ 74812 h 91417"/>
                <a:gd name="connsiteX4" fmla="*/ 0 w 377453"/>
                <a:gd name="connsiteY4" fmla="*/ 0 h 91417"/>
                <a:gd name="connsiteX5" fmla="*/ 172350 w 377453"/>
                <a:gd name="connsiteY5" fmla="*/ 37354 h 91417"/>
                <a:gd name="connsiteX0" fmla="*/ 172350 w 377453"/>
                <a:gd name="connsiteY0" fmla="*/ 37354 h 91417"/>
                <a:gd name="connsiteX1" fmla="*/ 360870 w 377453"/>
                <a:gd name="connsiteY1" fmla="*/ 37354 h 91417"/>
                <a:gd name="connsiteX2" fmla="*/ 377453 w 377453"/>
                <a:gd name="connsiteY2" fmla="*/ 91417 h 91417"/>
                <a:gd name="connsiteX3" fmla="*/ 167055 w 377453"/>
                <a:gd name="connsiteY3" fmla="*/ 74812 h 91417"/>
                <a:gd name="connsiteX4" fmla="*/ 0 w 377453"/>
                <a:gd name="connsiteY4" fmla="*/ 0 h 91417"/>
                <a:gd name="connsiteX5" fmla="*/ 172350 w 377453"/>
                <a:gd name="connsiteY5" fmla="*/ 37354 h 91417"/>
                <a:gd name="connsiteX0" fmla="*/ 172350 w 377453"/>
                <a:gd name="connsiteY0" fmla="*/ 37354 h 91417"/>
                <a:gd name="connsiteX1" fmla="*/ 360870 w 377453"/>
                <a:gd name="connsiteY1" fmla="*/ 37354 h 91417"/>
                <a:gd name="connsiteX2" fmla="*/ 377453 w 377453"/>
                <a:gd name="connsiteY2" fmla="*/ 91417 h 91417"/>
                <a:gd name="connsiteX3" fmla="*/ 167055 w 377453"/>
                <a:gd name="connsiteY3" fmla="*/ 74812 h 91417"/>
                <a:gd name="connsiteX4" fmla="*/ 0 w 377453"/>
                <a:gd name="connsiteY4" fmla="*/ 0 h 91417"/>
                <a:gd name="connsiteX5" fmla="*/ 172350 w 377453"/>
                <a:gd name="connsiteY5" fmla="*/ 37354 h 91417"/>
                <a:gd name="connsiteX0" fmla="*/ 172350 w 377453"/>
                <a:gd name="connsiteY0" fmla="*/ 37354 h 91417"/>
                <a:gd name="connsiteX1" fmla="*/ 360870 w 377453"/>
                <a:gd name="connsiteY1" fmla="*/ 37354 h 91417"/>
                <a:gd name="connsiteX2" fmla="*/ 377453 w 377453"/>
                <a:gd name="connsiteY2" fmla="*/ 91417 h 91417"/>
                <a:gd name="connsiteX3" fmla="*/ 167055 w 377453"/>
                <a:gd name="connsiteY3" fmla="*/ 74812 h 91417"/>
                <a:gd name="connsiteX4" fmla="*/ 0 w 377453"/>
                <a:gd name="connsiteY4" fmla="*/ 0 h 91417"/>
                <a:gd name="connsiteX5" fmla="*/ 172350 w 377453"/>
                <a:gd name="connsiteY5" fmla="*/ 37354 h 91417"/>
                <a:gd name="connsiteX0" fmla="*/ 172350 w 377453"/>
                <a:gd name="connsiteY0" fmla="*/ 37354 h 91417"/>
                <a:gd name="connsiteX1" fmla="*/ 360870 w 377453"/>
                <a:gd name="connsiteY1" fmla="*/ 37354 h 91417"/>
                <a:gd name="connsiteX2" fmla="*/ 377453 w 377453"/>
                <a:gd name="connsiteY2" fmla="*/ 91417 h 91417"/>
                <a:gd name="connsiteX3" fmla="*/ 167055 w 377453"/>
                <a:gd name="connsiteY3" fmla="*/ 74812 h 91417"/>
                <a:gd name="connsiteX4" fmla="*/ 0 w 377453"/>
                <a:gd name="connsiteY4" fmla="*/ 0 h 91417"/>
                <a:gd name="connsiteX5" fmla="*/ 172350 w 377453"/>
                <a:gd name="connsiteY5" fmla="*/ 37354 h 91417"/>
                <a:gd name="connsiteX0" fmla="*/ 172350 w 377453"/>
                <a:gd name="connsiteY0" fmla="*/ 37354 h 91417"/>
                <a:gd name="connsiteX1" fmla="*/ 360870 w 377453"/>
                <a:gd name="connsiteY1" fmla="*/ 37354 h 91417"/>
                <a:gd name="connsiteX2" fmla="*/ 377453 w 377453"/>
                <a:gd name="connsiteY2" fmla="*/ 91417 h 91417"/>
                <a:gd name="connsiteX3" fmla="*/ 167055 w 377453"/>
                <a:gd name="connsiteY3" fmla="*/ 74812 h 91417"/>
                <a:gd name="connsiteX4" fmla="*/ 0 w 377453"/>
                <a:gd name="connsiteY4" fmla="*/ 0 h 91417"/>
                <a:gd name="connsiteX5" fmla="*/ 172350 w 377453"/>
                <a:gd name="connsiteY5" fmla="*/ 37354 h 91417"/>
                <a:gd name="connsiteX0" fmla="*/ 172350 w 381370"/>
                <a:gd name="connsiteY0" fmla="*/ 37354 h 91417"/>
                <a:gd name="connsiteX1" fmla="*/ 379460 w 381370"/>
                <a:gd name="connsiteY1" fmla="*/ 63877 h 91417"/>
                <a:gd name="connsiteX2" fmla="*/ 377453 w 381370"/>
                <a:gd name="connsiteY2" fmla="*/ 91417 h 91417"/>
                <a:gd name="connsiteX3" fmla="*/ 167055 w 381370"/>
                <a:gd name="connsiteY3" fmla="*/ 74812 h 91417"/>
                <a:gd name="connsiteX4" fmla="*/ 0 w 381370"/>
                <a:gd name="connsiteY4" fmla="*/ 0 h 91417"/>
                <a:gd name="connsiteX5" fmla="*/ 172350 w 381370"/>
                <a:gd name="connsiteY5" fmla="*/ 37354 h 91417"/>
                <a:gd name="connsiteX0" fmla="*/ 172350 w 381370"/>
                <a:gd name="connsiteY0" fmla="*/ 37354 h 91417"/>
                <a:gd name="connsiteX1" fmla="*/ 379460 w 381370"/>
                <a:gd name="connsiteY1" fmla="*/ 63877 h 91417"/>
                <a:gd name="connsiteX2" fmla="*/ 377453 w 381370"/>
                <a:gd name="connsiteY2" fmla="*/ 91417 h 91417"/>
                <a:gd name="connsiteX3" fmla="*/ 167055 w 381370"/>
                <a:gd name="connsiteY3" fmla="*/ 74812 h 91417"/>
                <a:gd name="connsiteX4" fmla="*/ 0 w 381370"/>
                <a:gd name="connsiteY4" fmla="*/ 0 h 91417"/>
                <a:gd name="connsiteX5" fmla="*/ 172350 w 381370"/>
                <a:gd name="connsiteY5" fmla="*/ 37354 h 91417"/>
                <a:gd name="connsiteX0" fmla="*/ 181665 w 381370"/>
                <a:gd name="connsiteY0" fmla="*/ 49424 h 91417"/>
                <a:gd name="connsiteX1" fmla="*/ 379460 w 381370"/>
                <a:gd name="connsiteY1" fmla="*/ 63877 h 91417"/>
                <a:gd name="connsiteX2" fmla="*/ 377453 w 381370"/>
                <a:gd name="connsiteY2" fmla="*/ 91417 h 91417"/>
                <a:gd name="connsiteX3" fmla="*/ 167055 w 381370"/>
                <a:gd name="connsiteY3" fmla="*/ 74812 h 91417"/>
                <a:gd name="connsiteX4" fmla="*/ 0 w 381370"/>
                <a:gd name="connsiteY4" fmla="*/ 0 h 91417"/>
                <a:gd name="connsiteX5" fmla="*/ 181665 w 381370"/>
                <a:gd name="connsiteY5" fmla="*/ 49424 h 91417"/>
                <a:gd name="connsiteX0" fmla="*/ 181665 w 381370"/>
                <a:gd name="connsiteY0" fmla="*/ 67991 h 109984"/>
                <a:gd name="connsiteX1" fmla="*/ 379460 w 381370"/>
                <a:gd name="connsiteY1" fmla="*/ 82444 h 109984"/>
                <a:gd name="connsiteX2" fmla="*/ 377453 w 381370"/>
                <a:gd name="connsiteY2" fmla="*/ 109984 h 109984"/>
                <a:gd name="connsiteX3" fmla="*/ 167055 w 381370"/>
                <a:gd name="connsiteY3" fmla="*/ 93379 h 109984"/>
                <a:gd name="connsiteX4" fmla="*/ 0 w 381370"/>
                <a:gd name="connsiteY4" fmla="*/ 18567 h 109984"/>
                <a:gd name="connsiteX5" fmla="*/ 181665 w 381370"/>
                <a:gd name="connsiteY5" fmla="*/ 67991 h 109984"/>
                <a:gd name="connsiteX0" fmla="*/ 191935 w 391640"/>
                <a:gd name="connsiteY0" fmla="*/ 85810 h 127803"/>
                <a:gd name="connsiteX1" fmla="*/ 389730 w 391640"/>
                <a:gd name="connsiteY1" fmla="*/ 100263 h 127803"/>
                <a:gd name="connsiteX2" fmla="*/ 387723 w 391640"/>
                <a:gd name="connsiteY2" fmla="*/ 127803 h 127803"/>
                <a:gd name="connsiteX3" fmla="*/ 177325 w 391640"/>
                <a:gd name="connsiteY3" fmla="*/ 111198 h 127803"/>
                <a:gd name="connsiteX4" fmla="*/ 10270 w 391640"/>
                <a:gd name="connsiteY4" fmla="*/ 36386 h 127803"/>
                <a:gd name="connsiteX5" fmla="*/ 31580 w 391640"/>
                <a:gd name="connsiteY5" fmla="*/ 1482 h 127803"/>
                <a:gd name="connsiteX6" fmla="*/ 191935 w 391640"/>
                <a:gd name="connsiteY6" fmla="*/ 85810 h 127803"/>
                <a:gd name="connsiteX0" fmla="*/ 188447 w 388152"/>
                <a:gd name="connsiteY0" fmla="*/ 84328 h 126321"/>
                <a:gd name="connsiteX1" fmla="*/ 386242 w 388152"/>
                <a:gd name="connsiteY1" fmla="*/ 98781 h 126321"/>
                <a:gd name="connsiteX2" fmla="*/ 384235 w 388152"/>
                <a:gd name="connsiteY2" fmla="*/ 126321 h 126321"/>
                <a:gd name="connsiteX3" fmla="*/ 173837 w 388152"/>
                <a:gd name="connsiteY3" fmla="*/ 109716 h 126321"/>
                <a:gd name="connsiteX4" fmla="*/ 6782 w 388152"/>
                <a:gd name="connsiteY4" fmla="*/ 34904 h 126321"/>
                <a:gd name="connsiteX5" fmla="*/ 28092 w 388152"/>
                <a:gd name="connsiteY5" fmla="*/ 0 h 126321"/>
                <a:gd name="connsiteX6" fmla="*/ 188447 w 388152"/>
                <a:gd name="connsiteY6" fmla="*/ 84328 h 126321"/>
                <a:gd name="connsiteX0" fmla="*/ 181665 w 381370"/>
                <a:gd name="connsiteY0" fmla="*/ 84328 h 126321"/>
                <a:gd name="connsiteX1" fmla="*/ 379460 w 381370"/>
                <a:gd name="connsiteY1" fmla="*/ 98781 h 126321"/>
                <a:gd name="connsiteX2" fmla="*/ 377453 w 381370"/>
                <a:gd name="connsiteY2" fmla="*/ 126321 h 126321"/>
                <a:gd name="connsiteX3" fmla="*/ 167055 w 381370"/>
                <a:gd name="connsiteY3" fmla="*/ 109716 h 126321"/>
                <a:gd name="connsiteX4" fmla="*/ 0 w 381370"/>
                <a:gd name="connsiteY4" fmla="*/ 34904 h 126321"/>
                <a:gd name="connsiteX5" fmla="*/ 21310 w 381370"/>
                <a:gd name="connsiteY5" fmla="*/ 0 h 126321"/>
                <a:gd name="connsiteX6" fmla="*/ 181665 w 381370"/>
                <a:gd name="connsiteY6" fmla="*/ 84328 h 126321"/>
                <a:gd name="connsiteX0" fmla="*/ 191230 w 390935"/>
                <a:gd name="connsiteY0" fmla="*/ 84328 h 126321"/>
                <a:gd name="connsiteX1" fmla="*/ 389025 w 390935"/>
                <a:gd name="connsiteY1" fmla="*/ 98781 h 126321"/>
                <a:gd name="connsiteX2" fmla="*/ 387018 w 390935"/>
                <a:gd name="connsiteY2" fmla="*/ 126321 h 126321"/>
                <a:gd name="connsiteX3" fmla="*/ 176620 w 390935"/>
                <a:gd name="connsiteY3" fmla="*/ 109716 h 126321"/>
                <a:gd name="connsiteX4" fmla="*/ 0 w 390935"/>
                <a:gd name="connsiteY4" fmla="*/ 37118 h 126321"/>
                <a:gd name="connsiteX5" fmla="*/ 30875 w 390935"/>
                <a:gd name="connsiteY5" fmla="*/ 0 h 126321"/>
                <a:gd name="connsiteX6" fmla="*/ 191230 w 390935"/>
                <a:gd name="connsiteY6" fmla="*/ 84328 h 126321"/>
                <a:gd name="connsiteX0" fmla="*/ 191230 w 390935"/>
                <a:gd name="connsiteY0" fmla="*/ 84380 h 126373"/>
                <a:gd name="connsiteX1" fmla="*/ 389025 w 390935"/>
                <a:gd name="connsiteY1" fmla="*/ 98833 h 126373"/>
                <a:gd name="connsiteX2" fmla="*/ 387018 w 390935"/>
                <a:gd name="connsiteY2" fmla="*/ 126373 h 126373"/>
                <a:gd name="connsiteX3" fmla="*/ 176620 w 390935"/>
                <a:gd name="connsiteY3" fmla="*/ 109768 h 126373"/>
                <a:gd name="connsiteX4" fmla="*/ 0 w 390935"/>
                <a:gd name="connsiteY4" fmla="*/ 37170 h 126373"/>
                <a:gd name="connsiteX5" fmla="*/ 30875 w 390935"/>
                <a:gd name="connsiteY5" fmla="*/ 52 h 126373"/>
                <a:gd name="connsiteX6" fmla="*/ 191230 w 390935"/>
                <a:gd name="connsiteY6" fmla="*/ 84380 h 126373"/>
                <a:gd name="connsiteX0" fmla="*/ 191230 w 390935"/>
                <a:gd name="connsiteY0" fmla="*/ 84380 h 126373"/>
                <a:gd name="connsiteX1" fmla="*/ 389025 w 390935"/>
                <a:gd name="connsiteY1" fmla="*/ 98833 h 126373"/>
                <a:gd name="connsiteX2" fmla="*/ 387018 w 390935"/>
                <a:gd name="connsiteY2" fmla="*/ 126373 h 126373"/>
                <a:gd name="connsiteX3" fmla="*/ 176620 w 390935"/>
                <a:gd name="connsiteY3" fmla="*/ 109768 h 126373"/>
                <a:gd name="connsiteX4" fmla="*/ 0 w 390935"/>
                <a:gd name="connsiteY4" fmla="*/ 37170 h 126373"/>
                <a:gd name="connsiteX5" fmla="*/ 30875 w 390935"/>
                <a:gd name="connsiteY5" fmla="*/ 52 h 126373"/>
                <a:gd name="connsiteX6" fmla="*/ 191230 w 390935"/>
                <a:gd name="connsiteY6" fmla="*/ 84380 h 126373"/>
                <a:gd name="connsiteX0" fmla="*/ 191230 w 390935"/>
                <a:gd name="connsiteY0" fmla="*/ 84380 h 126373"/>
                <a:gd name="connsiteX1" fmla="*/ 389025 w 390935"/>
                <a:gd name="connsiteY1" fmla="*/ 98833 h 126373"/>
                <a:gd name="connsiteX2" fmla="*/ 387018 w 390935"/>
                <a:gd name="connsiteY2" fmla="*/ 126373 h 126373"/>
                <a:gd name="connsiteX3" fmla="*/ 176620 w 390935"/>
                <a:gd name="connsiteY3" fmla="*/ 109768 h 126373"/>
                <a:gd name="connsiteX4" fmla="*/ 0 w 390935"/>
                <a:gd name="connsiteY4" fmla="*/ 37170 h 126373"/>
                <a:gd name="connsiteX5" fmla="*/ 30875 w 390935"/>
                <a:gd name="connsiteY5" fmla="*/ 52 h 126373"/>
                <a:gd name="connsiteX6" fmla="*/ 191230 w 390935"/>
                <a:gd name="connsiteY6" fmla="*/ 84380 h 126373"/>
                <a:gd name="connsiteX0" fmla="*/ 191389 w 391094"/>
                <a:gd name="connsiteY0" fmla="*/ 80163 h 122156"/>
                <a:gd name="connsiteX1" fmla="*/ 389184 w 391094"/>
                <a:gd name="connsiteY1" fmla="*/ 94616 h 122156"/>
                <a:gd name="connsiteX2" fmla="*/ 387177 w 391094"/>
                <a:gd name="connsiteY2" fmla="*/ 122156 h 122156"/>
                <a:gd name="connsiteX3" fmla="*/ 176779 w 391094"/>
                <a:gd name="connsiteY3" fmla="*/ 105551 h 122156"/>
                <a:gd name="connsiteX4" fmla="*/ 159 w 391094"/>
                <a:gd name="connsiteY4" fmla="*/ 32953 h 122156"/>
                <a:gd name="connsiteX5" fmla="*/ 0 w 391094"/>
                <a:gd name="connsiteY5" fmla="*/ 56 h 122156"/>
                <a:gd name="connsiteX6" fmla="*/ 191389 w 391094"/>
                <a:gd name="connsiteY6" fmla="*/ 80163 h 122156"/>
                <a:gd name="connsiteX0" fmla="*/ 191389 w 391094"/>
                <a:gd name="connsiteY0" fmla="*/ 80107 h 122100"/>
                <a:gd name="connsiteX1" fmla="*/ 389184 w 391094"/>
                <a:gd name="connsiteY1" fmla="*/ 94560 h 122100"/>
                <a:gd name="connsiteX2" fmla="*/ 387177 w 391094"/>
                <a:gd name="connsiteY2" fmla="*/ 122100 h 122100"/>
                <a:gd name="connsiteX3" fmla="*/ 176779 w 391094"/>
                <a:gd name="connsiteY3" fmla="*/ 105495 h 122100"/>
                <a:gd name="connsiteX4" fmla="*/ 159 w 391094"/>
                <a:gd name="connsiteY4" fmla="*/ 32897 h 122100"/>
                <a:gd name="connsiteX5" fmla="*/ 0 w 391094"/>
                <a:gd name="connsiteY5" fmla="*/ 0 h 122100"/>
                <a:gd name="connsiteX6" fmla="*/ 191389 w 391094"/>
                <a:gd name="connsiteY6" fmla="*/ 80107 h 122100"/>
                <a:gd name="connsiteX0" fmla="*/ 191389 w 391094"/>
                <a:gd name="connsiteY0" fmla="*/ 80107 h 122100"/>
                <a:gd name="connsiteX1" fmla="*/ 389184 w 391094"/>
                <a:gd name="connsiteY1" fmla="*/ 94560 h 122100"/>
                <a:gd name="connsiteX2" fmla="*/ 387177 w 391094"/>
                <a:gd name="connsiteY2" fmla="*/ 122100 h 122100"/>
                <a:gd name="connsiteX3" fmla="*/ 176779 w 391094"/>
                <a:gd name="connsiteY3" fmla="*/ 105495 h 122100"/>
                <a:gd name="connsiteX4" fmla="*/ 159 w 391094"/>
                <a:gd name="connsiteY4" fmla="*/ 32897 h 122100"/>
                <a:gd name="connsiteX5" fmla="*/ 0 w 391094"/>
                <a:gd name="connsiteY5" fmla="*/ 0 h 122100"/>
                <a:gd name="connsiteX6" fmla="*/ 191389 w 391094"/>
                <a:gd name="connsiteY6" fmla="*/ 80107 h 122100"/>
                <a:gd name="connsiteX0" fmla="*/ 191389 w 391094"/>
                <a:gd name="connsiteY0" fmla="*/ 80107 h 122100"/>
                <a:gd name="connsiteX1" fmla="*/ 389184 w 391094"/>
                <a:gd name="connsiteY1" fmla="*/ 94560 h 122100"/>
                <a:gd name="connsiteX2" fmla="*/ 387177 w 391094"/>
                <a:gd name="connsiteY2" fmla="*/ 122100 h 122100"/>
                <a:gd name="connsiteX3" fmla="*/ 176779 w 391094"/>
                <a:gd name="connsiteY3" fmla="*/ 105495 h 122100"/>
                <a:gd name="connsiteX4" fmla="*/ 159 w 391094"/>
                <a:gd name="connsiteY4" fmla="*/ 32897 h 122100"/>
                <a:gd name="connsiteX5" fmla="*/ 0 w 391094"/>
                <a:gd name="connsiteY5" fmla="*/ 0 h 122100"/>
                <a:gd name="connsiteX6" fmla="*/ 191389 w 391094"/>
                <a:gd name="connsiteY6" fmla="*/ 80107 h 122100"/>
                <a:gd name="connsiteX0" fmla="*/ 198491 w 398196"/>
                <a:gd name="connsiteY0" fmla="*/ 82612 h 124605"/>
                <a:gd name="connsiteX1" fmla="*/ 396286 w 398196"/>
                <a:gd name="connsiteY1" fmla="*/ 97065 h 124605"/>
                <a:gd name="connsiteX2" fmla="*/ 394279 w 398196"/>
                <a:gd name="connsiteY2" fmla="*/ 124605 h 124605"/>
                <a:gd name="connsiteX3" fmla="*/ 183881 w 398196"/>
                <a:gd name="connsiteY3" fmla="*/ 108000 h 124605"/>
                <a:gd name="connsiteX4" fmla="*/ 7261 w 398196"/>
                <a:gd name="connsiteY4" fmla="*/ 35402 h 124605"/>
                <a:gd name="connsiteX5" fmla="*/ 0 w 398196"/>
                <a:gd name="connsiteY5" fmla="*/ 0 h 124605"/>
                <a:gd name="connsiteX6" fmla="*/ 198491 w 398196"/>
                <a:gd name="connsiteY6" fmla="*/ 82612 h 124605"/>
                <a:gd name="connsiteX0" fmla="*/ 198491 w 398196"/>
                <a:gd name="connsiteY0" fmla="*/ 82612 h 124605"/>
                <a:gd name="connsiteX1" fmla="*/ 396286 w 398196"/>
                <a:gd name="connsiteY1" fmla="*/ 97065 h 124605"/>
                <a:gd name="connsiteX2" fmla="*/ 394279 w 398196"/>
                <a:gd name="connsiteY2" fmla="*/ 124605 h 124605"/>
                <a:gd name="connsiteX3" fmla="*/ 183881 w 398196"/>
                <a:gd name="connsiteY3" fmla="*/ 108000 h 124605"/>
                <a:gd name="connsiteX4" fmla="*/ 7261 w 398196"/>
                <a:gd name="connsiteY4" fmla="*/ 35402 h 124605"/>
                <a:gd name="connsiteX5" fmla="*/ 0 w 398196"/>
                <a:gd name="connsiteY5" fmla="*/ 0 h 124605"/>
                <a:gd name="connsiteX6" fmla="*/ 198491 w 398196"/>
                <a:gd name="connsiteY6" fmla="*/ 82612 h 124605"/>
                <a:gd name="connsiteX0" fmla="*/ 198491 w 398196"/>
                <a:gd name="connsiteY0" fmla="*/ 82612 h 124605"/>
                <a:gd name="connsiteX1" fmla="*/ 396286 w 398196"/>
                <a:gd name="connsiteY1" fmla="*/ 97065 h 124605"/>
                <a:gd name="connsiteX2" fmla="*/ 394279 w 398196"/>
                <a:gd name="connsiteY2" fmla="*/ 124605 h 124605"/>
                <a:gd name="connsiteX3" fmla="*/ 183881 w 398196"/>
                <a:gd name="connsiteY3" fmla="*/ 108000 h 124605"/>
                <a:gd name="connsiteX4" fmla="*/ 7261 w 398196"/>
                <a:gd name="connsiteY4" fmla="*/ 35402 h 124605"/>
                <a:gd name="connsiteX5" fmla="*/ 0 w 398196"/>
                <a:gd name="connsiteY5" fmla="*/ 0 h 124605"/>
                <a:gd name="connsiteX6" fmla="*/ 198491 w 398196"/>
                <a:gd name="connsiteY6" fmla="*/ 82612 h 124605"/>
                <a:gd name="connsiteX0" fmla="*/ 198491 w 398196"/>
                <a:gd name="connsiteY0" fmla="*/ 82616 h 124609"/>
                <a:gd name="connsiteX1" fmla="*/ 396286 w 398196"/>
                <a:gd name="connsiteY1" fmla="*/ 97069 h 124609"/>
                <a:gd name="connsiteX2" fmla="*/ 394279 w 398196"/>
                <a:gd name="connsiteY2" fmla="*/ 124609 h 124609"/>
                <a:gd name="connsiteX3" fmla="*/ 183881 w 398196"/>
                <a:gd name="connsiteY3" fmla="*/ 108004 h 124609"/>
                <a:gd name="connsiteX4" fmla="*/ 7261 w 398196"/>
                <a:gd name="connsiteY4" fmla="*/ 35406 h 124609"/>
                <a:gd name="connsiteX5" fmla="*/ 0 w 398196"/>
                <a:gd name="connsiteY5" fmla="*/ 4 h 124609"/>
                <a:gd name="connsiteX6" fmla="*/ 198491 w 398196"/>
                <a:gd name="connsiteY6" fmla="*/ 82616 h 124609"/>
                <a:gd name="connsiteX0" fmla="*/ 198491 w 398196"/>
                <a:gd name="connsiteY0" fmla="*/ 82612 h 124605"/>
                <a:gd name="connsiteX1" fmla="*/ 396286 w 398196"/>
                <a:gd name="connsiteY1" fmla="*/ 97065 h 124605"/>
                <a:gd name="connsiteX2" fmla="*/ 394279 w 398196"/>
                <a:gd name="connsiteY2" fmla="*/ 124605 h 124605"/>
                <a:gd name="connsiteX3" fmla="*/ 183881 w 398196"/>
                <a:gd name="connsiteY3" fmla="*/ 108000 h 124605"/>
                <a:gd name="connsiteX4" fmla="*/ 7261 w 398196"/>
                <a:gd name="connsiteY4" fmla="*/ 35402 h 124605"/>
                <a:gd name="connsiteX5" fmla="*/ 0 w 398196"/>
                <a:gd name="connsiteY5" fmla="*/ 0 h 124605"/>
                <a:gd name="connsiteX6" fmla="*/ 198491 w 398196"/>
                <a:gd name="connsiteY6" fmla="*/ 82612 h 124605"/>
                <a:gd name="connsiteX0" fmla="*/ 191389 w 391094"/>
                <a:gd name="connsiteY0" fmla="*/ 80107 h 122100"/>
                <a:gd name="connsiteX1" fmla="*/ 389184 w 391094"/>
                <a:gd name="connsiteY1" fmla="*/ 94560 h 122100"/>
                <a:gd name="connsiteX2" fmla="*/ 387177 w 391094"/>
                <a:gd name="connsiteY2" fmla="*/ 122100 h 122100"/>
                <a:gd name="connsiteX3" fmla="*/ 176779 w 391094"/>
                <a:gd name="connsiteY3" fmla="*/ 105495 h 122100"/>
                <a:gd name="connsiteX4" fmla="*/ 159 w 391094"/>
                <a:gd name="connsiteY4" fmla="*/ 32897 h 122100"/>
                <a:gd name="connsiteX5" fmla="*/ 0 w 391094"/>
                <a:gd name="connsiteY5" fmla="*/ 0 h 122100"/>
                <a:gd name="connsiteX6" fmla="*/ 191389 w 391094"/>
                <a:gd name="connsiteY6" fmla="*/ 80107 h 122100"/>
                <a:gd name="connsiteX0" fmla="*/ 191230 w 390935"/>
                <a:gd name="connsiteY0" fmla="*/ 79900 h 121893"/>
                <a:gd name="connsiteX1" fmla="*/ 389025 w 390935"/>
                <a:gd name="connsiteY1" fmla="*/ 94353 h 121893"/>
                <a:gd name="connsiteX2" fmla="*/ 387018 w 390935"/>
                <a:gd name="connsiteY2" fmla="*/ 121893 h 121893"/>
                <a:gd name="connsiteX3" fmla="*/ 176620 w 390935"/>
                <a:gd name="connsiteY3" fmla="*/ 105288 h 121893"/>
                <a:gd name="connsiteX4" fmla="*/ 0 w 390935"/>
                <a:gd name="connsiteY4" fmla="*/ 32690 h 121893"/>
                <a:gd name="connsiteX5" fmla="*/ 11746 w 390935"/>
                <a:gd name="connsiteY5" fmla="*/ 0 h 121893"/>
                <a:gd name="connsiteX6" fmla="*/ 191230 w 390935"/>
                <a:gd name="connsiteY6" fmla="*/ 79900 h 121893"/>
                <a:gd name="connsiteX0" fmla="*/ 191230 w 390935"/>
                <a:gd name="connsiteY0" fmla="*/ 96275 h 138268"/>
                <a:gd name="connsiteX1" fmla="*/ 389025 w 390935"/>
                <a:gd name="connsiteY1" fmla="*/ 110728 h 138268"/>
                <a:gd name="connsiteX2" fmla="*/ 387018 w 390935"/>
                <a:gd name="connsiteY2" fmla="*/ 138268 h 138268"/>
                <a:gd name="connsiteX3" fmla="*/ 176620 w 390935"/>
                <a:gd name="connsiteY3" fmla="*/ 121663 h 138268"/>
                <a:gd name="connsiteX4" fmla="*/ 0 w 390935"/>
                <a:gd name="connsiteY4" fmla="*/ 49065 h 138268"/>
                <a:gd name="connsiteX5" fmla="*/ 28704 w 390935"/>
                <a:gd name="connsiteY5" fmla="*/ 0 h 138268"/>
                <a:gd name="connsiteX6" fmla="*/ 191230 w 390935"/>
                <a:gd name="connsiteY6" fmla="*/ 96275 h 138268"/>
                <a:gd name="connsiteX0" fmla="*/ 183797 w 383502"/>
                <a:gd name="connsiteY0" fmla="*/ 96275 h 138268"/>
                <a:gd name="connsiteX1" fmla="*/ 381592 w 383502"/>
                <a:gd name="connsiteY1" fmla="*/ 110728 h 138268"/>
                <a:gd name="connsiteX2" fmla="*/ 379585 w 383502"/>
                <a:gd name="connsiteY2" fmla="*/ 138268 h 138268"/>
                <a:gd name="connsiteX3" fmla="*/ 169187 w 383502"/>
                <a:gd name="connsiteY3" fmla="*/ 121663 h 138268"/>
                <a:gd name="connsiteX4" fmla="*/ 0 w 383502"/>
                <a:gd name="connsiteY4" fmla="*/ 32523 h 138268"/>
                <a:gd name="connsiteX5" fmla="*/ 21271 w 383502"/>
                <a:gd name="connsiteY5" fmla="*/ 0 h 138268"/>
                <a:gd name="connsiteX6" fmla="*/ 183797 w 383502"/>
                <a:gd name="connsiteY6" fmla="*/ 96275 h 138268"/>
                <a:gd name="connsiteX0" fmla="*/ 183797 w 383502"/>
                <a:gd name="connsiteY0" fmla="*/ 96275 h 138268"/>
                <a:gd name="connsiteX1" fmla="*/ 381592 w 383502"/>
                <a:gd name="connsiteY1" fmla="*/ 110728 h 138268"/>
                <a:gd name="connsiteX2" fmla="*/ 379585 w 383502"/>
                <a:gd name="connsiteY2" fmla="*/ 138268 h 138268"/>
                <a:gd name="connsiteX3" fmla="*/ 169187 w 383502"/>
                <a:gd name="connsiteY3" fmla="*/ 121663 h 138268"/>
                <a:gd name="connsiteX4" fmla="*/ 0 w 383502"/>
                <a:gd name="connsiteY4" fmla="*/ 32523 h 138268"/>
                <a:gd name="connsiteX5" fmla="*/ 21271 w 383502"/>
                <a:gd name="connsiteY5" fmla="*/ 0 h 138268"/>
                <a:gd name="connsiteX6" fmla="*/ 183797 w 383502"/>
                <a:gd name="connsiteY6" fmla="*/ 96275 h 138268"/>
                <a:gd name="connsiteX0" fmla="*/ 183797 w 383502"/>
                <a:gd name="connsiteY0" fmla="*/ 96275 h 138268"/>
                <a:gd name="connsiteX1" fmla="*/ 381592 w 383502"/>
                <a:gd name="connsiteY1" fmla="*/ 110728 h 138268"/>
                <a:gd name="connsiteX2" fmla="*/ 379585 w 383502"/>
                <a:gd name="connsiteY2" fmla="*/ 138268 h 138268"/>
                <a:gd name="connsiteX3" fmla="*/ 169187 w 383502"/>
                <a:gd name="connsiteY3" fmla="*/ 121663 h 138268"/>
                <a:gd name="connsiteX4" fmla="*/ 0 w 383502"/>
                <a:gd name="connsiteY4" fmla="*/ 32523 h 138268"/>
                <a:gd name="connsiteX5" fmla="*/ 21271 w 383502"/>
                <a:gd name="connsiteY5" fmla="*/ 0 h 138268"/>
                <a:gd name="connsiteX6" fmla="*/ 183797 w 383502"/>
                <a:gd name="connsiteY6" fmla="*/ 96275 h 138268"/>
                <a:gd name="connsiteX0" fmla="*/ 183797 w 383502"/>
                <a:gd name="connsiteY0" fmla="*/ 96275 h 138268"/>
                <a:gd name="connsiteX1" fmla="*/ 381592 w 383502"/>
                <a:gd name="connsiteY1" fmla="*/ 110728 h 138268"/>
                <a:gd name="connsiteX2" fmla="*/ 379585 w 383502"/>
                <a:gd name="connsiteY2" fmla="*/ 138268 h 138268"/>
                <a:gd name="connsiteX3" fmla="*/ 169187 w 383502"/>
                <a:gd name="connsiteY3" fmla="*/ 121663 h 138268"/>
                <a:gd name="connsiteX4" fmla="*/ 0 w 383502"/>
                <a:gd name="connsiteY4" fmla="*/ 32523 h 138268"/>
                <a:gd name="connsiteX5" fmla="*/ 21271 w 383502"/>
                <a:gd name="connsiteY5" fmla="*/ 0 h 138268"/>
                <a:gd name="connsiteX6" fmla="*/ 183797 w 383502"/>
                <a:gd name="connsiteY6" fmla="*/ 96275 h 138268"/>
                <a:gd name="connsiteX0" fmla="*/ 183797 w 383502"/>
                <a:gd name="connsiteY0" fmla="*/ 89257 h 131250"/>
                <a:gd name="connsiteX1" fmla="*/ 381592 w 383502"/>
                <a:gd name="connsiteY1" fmla="*/ 103710 h 131250"/>
                <a:gd name="connsiteX2" fmla="*/ 379585 w 383502"/>
                <a:gd name="connsiteY2" fmla="*/ 131250 h 131250"/>
                <a:gd name="connsiteX3" fmla="*/ 169187 w 383502"/>
                <a:gd name="connsiteY3" fmla="*/ 114645 h 131250"/>
                <a:gd name="connsiteX4" fmla="*/ 0 w 383502"/>
                <a:gd name="connsiteY4" fmla="*/ 25505 h 131250"/>
                <a:gd name="connsiteX5" fmla="*/ 14004 w 383502"/>
                <a:gd name="connsiteY5" fmla="*/ 0 h 131250"/>
                <a:gd name="connsiteX6" fmla="*/ 183797 w 383502"/>
                <a:gd name="connsiteY6" fmla="*/ 89257 h 131250"/>
                <a:gd name="connsiteX0" fmla="*/ 183673 w 383378"/>
                <a:gd name="connsiteY0" fmla="*/ 89257 h 131250"/>
                <a:gd name="connsiteX1" fmla="*/ 381468 w 383378"/>
                <a:gd name="connsiteY1" fmla="*/ 103710 h 131250"/>
                <a:gd name="connsiteX2" fmla="*/ 379461 w 383378"/>
                <a:gd name="connsiteY2" fmla="*/ 131250 h 131250"/>
                <a:gd name="connsiteX3" fmla="*/ 169063 w 383378"/>
                <a:gd name="connsiteY3" fmla="*/ 114645 h 131250"/>
                <a:gd name="connsiteX4" fmla="*/ 0 w 383378"/>
                <a:gd name="connsiteY4" fmla="*/ 18362 h 131250"/>
                <a:gd name="connsiteX5" fmla="*/ 13880 w 383378"/>
                <a:gd name="connsiteY5" fmla="*/ 0 h 131250"/>
                <a:gd name="connsiteX6" fmla="*/ 183673 w 383378"/>
                <a:gd name="connsiteY6" fmla="*/ 89257 h 131250"/>
                <a:gd name="connsiteX0" fmla="*/ 183673 w 383378"/>
                <a:gd name="connsiteY0" fmla="*/ 89257 h 131250"/>
                <a:gd name="connsiteX1" fmla="*/ 381468 w 383378"/>
                <a:gd name="connsiteY1" fmla="*/ 103710 h 131250"/>
                <a:gd name="connsiteX2" fmla="*/ 379461 w 383378"/>
                <a:gd name="connsiteY2" fmla="*/ 131250 h 131250"/>
                <a:gd name="connsiteX3" fmla="*/ 169063 w 383378"/>
                <a:gd name="connsiteY3" fmla="*/ 114645 h 131250"/>
                <a:gd name="connsiteX4" fmla="*/ 0 w 383378"/>
                <a:gd name="connsiteY4" fmla="*/ 18362 h 131250"/>
                <a:gd name="connsiteX5" fmla="*/ 13880 w 383378"/>
                <a:gd name="connsiteY5" fmla="*/ 0 h 131250"/>
                <a:gd name="connsiteX6" fmla="*/ 183673 w 383378"/>
                <a:gd name="connsiteY6" fmla="*/ 89257 h 131250"/>
                <a:gd name="connsiteX0" fmla="*/ 13880 w 383378"/>
                <a:gd name="connsiteY0" fmla="*/ 0 h 131250"/>
                <a:gd name="connsiteX1" fmla="*/ 381468 w 383378"/>
                <a:gd name="connsiteY1" fmla="*/ 103710 h 131250"/>
                <a:gd name="connsiteX2" fmla="*/ 379461 w 383378"/>
                <a:gd name="connsiteY2" fmla="*/ 131250 h 131250"/>
                <a:gd name="connsiteX3" fmla="*/ 169063 w 383378"/>
                <a:gd name="connsiteY3" fmla="*/ 114645 h 131250"/>
                <a:gd name="connsiteX4" fmla="*/ 0 w 383378"/>
                <a:gd name="connsiteY4" fmla="*/ 18362 h 131250"/>
                <a:gd name="connsiteX5" fmla="*/ 13880 w 383378"/>
                <a:gd name="connsiteY5" fmla="*/ 0 h 131250"/>
                <a:gd name="connsiteX0" fmla="*/ 13880 w 383378"/>
                <a:gd name="connsiteY0" fmla="*/ 0 h 131250"/>
                <a:gd name="connsiteX1" fmla="*/ 381468 w 383378"/>
                <a:gd name="connsiteY1" fmla="*/ 103710 h 131250"/>
                <a:gd name="connsiteX2" fmla="*/ 379461 w 383378"/>
                <a:gd name="connsiteY2" fmla="*/ 131250 h 131250"/>
                <a:gd name="connsiteX3" fmla="*/ 0 w 383378"/>
                <a:gd name="connsiteY3" fmla="*/ 18362 h 131250"/>
                <a:gd name="connsiteX4" fmla="*/ 13880 w 383378"/>
                <a:gd name="connsiteY4" fmla="*/ 0 h 131250"/>
                <a:gd name="connsiteX0" fmla="*/ 0 w 369498"/>
                <a:gd name="connsiteY0" fmla="*/ 0 h 168211"/>
                <a:gd name="connsiteX1" fmla="*/ 367588 w 369498"/>
                <a:gd name="connsiteY1" fmla="*/ 103710 h 168211"/>
                <a:gd name="connsiteX2" fmla="*/ 365581 w 369498"/>
                <a:gd name="connsiteY2" fmla="*/ 131250 h 168211"/>
                <a:gd name="connsiteX3" fmla="*/ 136003 w 369498"/>
                <a:gd name="connsiteY3" fmla="*/ 163875 h 168211"/>
                <a:gd name="connsiteX4" fmla="*/ 0 w 369498"/>
                <a:gd name="connsiteY4" fmla="*/ 0 h 168211"/>
                <a:gd name="connsiteX0" fmla="*/ 0 w 453193"/>
                <a:gd name="connsiteY0" fmla="*/ 0 h 205815"/>
                <a:gd name="connsiteX1" fmla="*/ 367588 w 453193"/>
                <a:gd name="connsiteY1" fmla="*/ 103710 h 205815"/>
                <a:gd name="connsiteX2" fmla="*/ 453193 w 453193"/>
                <a:gd name="connsiteY2" fmla="*/ 205815 h 205815"/>
                <a:gd name="connsiteX3" fmla="*/ 136003 w 453193"/>
                <a:gd name="connsiteY3" fmla="*/ 163875 h 205815"/>
                <a:gd name="connsiteX4" fmla="*/ 0 w 453193"/>
                <a:gd name="connsiteY4" fmla="*/ 0 h 205815"/>
                <a:gd name="connsiteX0" fmla="*/ 0 w 478200"/>
                <a:gd name="connsiteY0" fmla="*/ 0 h 205815"/>
                <a:gd name="connsiteX1" fmla="*/ 477533 w 478200"/>
                <a:gd name="connsiteY1" fmla="*/ 172314 h 205815"/>
                <a:gd name="connsiteX2" fmla="*/ 453193 w 478200"/>
                <a:gd name="connsiteY2" fmla="*/ 205815 h 205815"/>
                <a:gd name="connsiteX3" fmla="*/ 136003 w 478200"/>
                <a:gd name="connsiteY3" fmla="*/ 163875 h 205815"/>
                <a:gd name="connsiteX4" fmla="*/ 0 w 478200"/>
                <a:gd name="connsiteY4" fmla="*/ 0 h 205815"/>
                <a:gd name="connsiteX0" fmla="*/ 0 w 369253"/>
                <a:gd name="connsiteY0" fmla="*/ 0 h 80070"/>
                <a:gd name="connsiteX1" fmla="*/ 368586 w 369253"/>
                <a:gd name="connsiteY1" fmla="*/ 46569 h 80070"/>
                <a:gd name="connsiteX2" fmla="*/ 344246 w 369253"/>
                <a:gd name="connsiteY2" fmla="*/ 80070 h 80070"/>
                <a:gd name="connsiteX3" fmla="*/ 27056 w 369253"/>
                <a:gd name="connsiteY3" fmla="*/ 38130 h 80070"/>
                <a:gd name="connsiteX4" fmla="*/ 0 w 369253"/>
                <a:gd name="connsiteY4" fmla="*/ 0 h 80070"/>
                <a:gd name="connsiteX0" fmla="*/ 0 w 369253"/>
                <a:gd name="connsiteY0" fmla="*/ 56920 h 136990"/>
                <a:gd name="connsiteX1" fmla="*/ 368586 w 369253"/>
                <a:gd name="connsiteY1" fmla="*/ 103489 h 136990"/>
                <a:gd name="connsiteX2" fmla="*/ 344246 w 369253"/>
                <a:gd name="connsiteY2" fmla="*/ 136990 h 136990"/>
                <a:gd name="connsiteX3" fmla="*/ 27056 w 369253"/>
                <a:gd name="connsiteY3" fmla="*/ 95050 h 136990"/>
                <a:gd name="connsiteX4" fmla="*/ 0 w 369253"/>
                <a:gd name="connsiteY4" fmla="*/ 56920 h 136990"/>
                <a:gd name="connsiteX0" fmla="*/ 0 w 369253"/>
                <a:gd name="connsiteY0" fmla="*/ 56920 h 136990"/>
                <a:gd name="connsiteX1" fmla="*/ 368586 w 369253"/>
                <a:gd name="connsiteY1" fmla="*/ 103489 h 136990"/>
                <a:gd name="connsiteX2" fmla="*/ 344246 w 369253"/>
                <a:gd name="connsiteY2" fmla="*/ 136990 h 136990"/>
                <a:gd name="connsiteX3" fmla="*/ 27056 w 369253"/>
                <a:gd name="connsiteY3" fmla="*/ 95050 h 136990"/>
                <a:gd name="connsiteX4" fmla="*/ 0 w 369253"/>
                <a:gd name="connsiteY4" fmla="*/ 56920 h 136990"/>
                <a:gd name="connsiteX0" fmla="*/ 0 w 369253"/>
                <a:gd name="connsiteY0" fmla="*/ 56920 h 136990"/>
                <a:gd name="connsiteX1" fmla="*/ 368586 w 369253"/>
                <a:gd name="connsiteY1" fmla="*/ 103489 h 136990"/>
                <a:gd name="connsiteX2" fmla="*/ 344246 w 369253"/>
                <a:gd name="connsiteY2" fmla="*/ 136990 h 136990"/>
                <a:gd name="connsiteX3" fmla="*/ 27056 w 369253"/>
                <a:gd name="connsiteY3" fmla="*/ 95050 h 136990"/>
                <a:gd name="connsiteX4" fmla="*/ 0 w 369253"/>
                <a:gd name="connsiteY4" fmla="*/ 56920 h 136990"/>
                <a:gd name="connsiteX0" fmla="*/ 0 w 369253"/>
                <a:gd name="connsiteY0" fmla="*/ 56920 h 136990"/>
                <a:gd name="connsiteX1" fmla="*/ 368586 w 369253"/>
                <a:gd name="connsiteY1" fmla="*/ 103489 h 136990"/>
                <a:gd name="connsiteX2" fmla="*/ 344246 w 369253"/>
                <a:gd name="connsiteY2" fmla="*/ 136990 h 136990"/>
                <a:gd name="connsiteX3" fmla="*/ 27056 w 369253"/>
                <a:gd name="connsiteY3" fmla="*/ 95050 h 136990"/>
                <a:gd name="connsiteX4" fmla="*/ 0 w 369253"/>
                <a:gd name="connsiteY4" fmla="*/ 56920 h 136990"/>
                <a:gd name="connsiteX0" fmla="*/ 0 w 369253"/>
                <a:gd name="connsiteY0" fmla="*/ 56920 h 136990"/>
                <a:gd name="connsiteX1" fmla="*/ 368586 w 369253"/>
                <a:gd name="connsiteY1" fmla="*/ 103489 h 136990"/>
                <a:gd name="connsiteX2" fmla="*/ 344246 w 369253"/>
                <a:gd name="connsiteY2" fmla="*/ 136990 h 136990"/>
                <a:gd name="connsiteX3" fmla="*/ 27056 w 369253"/>
                <a:gd name="connsiteY3" fmla="*/ 95050 h 136990"/>
                <a:gd name="connsiteX4" fmla="*/ 0 w 369253"/>
                <a:gd name="connsiteY4" fmla="*/ 56920 h 136990"/>
                <a:gd name="connsiteX0" fmla="*/ 0 w 378776"/>
                <a:gd name="connsiteY0" fmla="*/ 56886 h 137122"/>
                <a:gd name="connsiteX1" fmla="*/ 378109 w 378776"/>
                <a:gd name="connsiteY1" fmla="*/ 103621 h 137122"/>
                <a:gd name="connsiteX2" fmla="*/ 353769 w 378776"/>
                <a:gd name="connsiteY2" fmla="*/ 137122 h 137122"/>
                <a:gd name="connsiteX3" fmla="*/ 36579 w 378776"/>
                <a:gd name="connsiteY3" fmla="*/ 95182 h 137122"/>
                <a:gd name="connsiteX4" fmla="*/ 0 w 378776"/>
                <a:gd name="connsiteY4" fmla="*/ 56886 h 137122"/>
                <a:gd name="connsiteX0" fmla="*/ 0 w 378954"/>
                <a:gd name="connsiteY0" fmla="*/ 56886 h 132485"/>
                <a:gd name="connsiteX1" fmla="*/ 378109 w 378954"/>
                <a:gd name="connsiteY1" fmla="*/ 103621 h 132485"/>
                <a:gd name="connsiteX2" fmla="*/ 360995 w 378954"/>
                <a:gd name="connsiteY2" fmla="*/ 132485 h 132485"/>
                <a:gd name="connsiteX3" fmla="*/ 36579 w 378954"/>
                <a:gd name="connsiteY3" fmla="*/ 95182 h 132485"/>
                <a:gd name="connsiteX4" fmla="*/ 0 w 378954"/>
                <a:gd name="connsiteY4" fmla="*/ 56886 h 132485"/>
                <a:gd name="connsiteX0" fmla="*/ 0 w 378954"/>
                <a:gd name="connsiteY0" fmla="*/ 56886 h 132485"/>
                <a:gd name="connsiteX1" fmla="*/ 378109 w 378954"/>
                <a:gd name="connsiteY1" fmla="*/ 103621 h 132485"/>
                <a:gd name="connsiteX2" fmla="*/ 360995 w 378954"/>
                <a:gd name="connsiteY2" fmla="*/ 132485 h 132485"/>
                <a:gd name="connsiteX3" fmla="*/ 36579 w 378954"/>
                <a:gd name="connsiteY3" fmla="*/ 95182 h 132485"/>
                <a:gd name="connsiteX4" fmla="*/ 0 w 378954"/>
                <a:gd name="connsiteY4" fmla="*/ 56886 h 132485"/>
                <a:gd name="connsiteX0" fmla="*/ 0 w 378954"/>
                <a:gd name="connsiteY0" fmla="*/ 59080 h 134679"/>
                <a:gd name="connsiteX1" fmla="*/ 378109 w 378954"/>
                <a:gd name="connsiteY1" fmla="*/ 105815 h 134679"/>
                <a:gd name="connsiteX2" fmla="*/ 360995 w 378954"/>
                <a:gd name="connsiteY2" fmla="*/ 134679 h 134679"/>
                <a:gd name="connsiteX3" fmla="*/ 36579 w 378954"/>
                <a:gd name="connsiteY3" fmla="*/ 97376 h 134679"/>
                <a:gd name="connsiteX4" fmla="*/ 0 w 378954"/>
                <a:gd name="connsiteY4" fmla="*/ 59080 h 134679"/>
                <a:gd name="connsiteX0" fmla="*/ 0 w 362579"/>
                <a:gd name="connsiteY0" fmla="*/ 63073 h 121715"/>
                <a:gd name="connsiteX1" fmla="*/ 361734 w 362579"/>
                <a:gd name="connsiteY1" fmla="*/ 92851 h 121715"/>
                <a:gd name="connsiteX2" fmla="*/ 344620 w 362579"/>
                <a:gd name="connsiteY2" fmla="*/ 121715 h 121715"/>
                <a:gd name="connsiteX3" fmla="*/ 20204 w 362579"/>
                <a:gd name="connsiteY3" fmla="*/ 84412 h 121715"/>
                <a:gd name="connsiteX4" fmla="*/ 0 w 362579"/>
                <a:gd name="connsiteY4" fmla="*/ 63073 h 121715"/>
                <a:gd name="connsiteX0" fmla="*/ 0 w 362579"/>
                <a:gd name="connsiteY0" fmla="*/ 64629 h 123271"/>
                <a:gd name="connsiteX1" fmla="*/ 361734 w 362579"/>
                <a:gd name="connsiteY1" fmla="*/ 94407 h 123271"/>
                <a:gd name="connsiteX2" fmla="*/ 344620 w 362579"/>
                <a:gd name="connsiteY2" fmla="*/ 123271 h 123271"/>
                <a:gd name="connsiteX3" fmla="*/ 20204 w 362579"/>
                <a:gd name="connsiteY3" fmla="*/ 85968 h 123271"/>
                <a:gd name="connsiteX4" fmla="*/ 0 w 362579"/>
                <a:gd name="connsiteY4" fmla="*/ 64629 h 123271"/>
                <a:gd name="connsiteX0" fmla="*/ 0 w 362579"/>
                <a:gd name="connsiteY0" fmla="*/ 64629 h 123271"/>
                <a:gd name="connsiteX1" fmla="*/ 361734 w 362579"/>
                <a:gd name="connsiteY1" fmla="*/ 94407 h 123271"/>
                <a:gd name="connsiteX2" fmla="*/ 344620 w 362579"/>
                <a:gd name="connsiteY2" fmla="*/ 123271 h 123271"/>
                <a:gd name="connsiteX3" fmla="*/ 20204 w 362579"/>
                <a:gd name="connsiteY3" fmla="*/ 85968 h 123271"/>
                <a:gd name="connsiteX4" fmla="*/ 0 w 362579"/>
                <a:gd name="connsiteY4" fmla="*/ 64629 h 123271"/>
                <a:gd name="connsiteX0" fmla="*/ 0 w 362579"/>
                <a:gd name="connsiteY0" fmla="*/ 64629 h 123271"/>
                <a:gd name="connsiteX1" fmla="*/ 361734 w 362579"/>
                <a:gd name="connsiteY1" fmla="*/ 94407 h 123271"/>
                <a:gd name="connsiteX2" fmla="*/ 344620 w 362579"/>
                <a:gd name="connsiteY2" fmla="*/ 123271 h 123271"/>
                <a:gd name="connsiteX3" fmla="*/ 20204 w 362579"/>
                <a:gd name="connsiteY3" fmla="*/ 85968 h 123271"/>
                <a:gd name="connsiteX4" fmla="*/ 0 w 362579"/>
                <a:gd name="connsiteY4" fmla="*/ 64629 h 123271"/>
                <a:gd name="connsiteX0" fmla="*/ 0 w 357919"/>
                <a:gd name="connsiteY0" fmla="*/ 63477 h 122119"/>
                <a:gd name="connsiteX1" fmla="*/ 356890 w 357919"/>
                <a:gd name="connsiteY1" fmla="*/ 97933 h 122119"/>
                <a:gd name="connsiteX2" fmla="*/ 344620 w 357919"/>
                <a:gd name="connsiteY2" fmla="*/ 122119 h 122119"/>
                <a:gd name="connsiteX3" fmla="*/ 20204 w 357919"/>
                <a:gd name="connsiteY3" fmla="*/ 84816 h 122119"/>
                <a:gd name="connsiteX4" fmla="*/ 0 w 357919"/>
                <a:gd name="connsiteY4" fmla="*/ 63477 h 122119"/>
                <a:gd name="connsiteX0" fmla="*/ 0 w 358210"/>
                <a:gd name="connsiteY0" fmla="*/ 67772 h 109747"/>
                <a:gd name="connsiteX1" fmla="*/ 357181 w 358210"/>
                <a:gd name="connsiteY1" fmla="*/ 85561 h 109747"/>
                <a:gd name="connsiteX2" fmla="*/ 344911 w 358210"/>
                <a:gd name="connsiteY2" fmla="*/ 109747 h 109747"/>
                <a:gd name="connsiteX3" fmla="*/ 20495 w 358210"/>
                <a:gd name="connsiteY3" fmla="*/ 72444 h 109747"/>
                <a:gd name="connsiteX4" fmla="*/ 0 w 358210"/>
                <a:gd name="connsiteY4" fmla="*/ 67772 h 109747"/>
                <a:gd name="connsiteX0" fmla="*/ 0 w 358210"/>
                <a:gd name="connsiteY0" fmla="*/ 76230 h 118205"/>
                <a:gd name="connsiteX1" fmla="*/ 357181 w 358210"/>
                <a:gd name="connsiteY1" fmla="*/ 94019 h 118205"/>
                <a:gd name="connsiteX2" fmla="*/ 344911 w 358210"/>
                <a:gd name="connsiteY2" fmla="*/ 118205 h 118205"/>
                <a:gd name="connsiteX3" fmla="*/ 20495 w 358210"/>
                <a:gd name="connsiteY3" fmla="*/ 80902 h 118205"/>
                <a:gd name="connsiteX4" fmla="*/ 0 w 358210"/>
                <a:gd name="connsiteY4" fmla="*/ 76230 h 118205"/>
                <a:gd name="connsiteX0" fmla="*/ 0 w 358210"/>
                <a:gd name="connsiteY0" fmla="*/ 76230 h 118205"/>
                <a:gd name="connsiteX1" fmla="*/ 357181 w 358210"/>
                <a:gd name="connsiteY1" fmla="*/ 94019 h 118205"/>
                <a:gd name="connsiteX2" fmla="*/ 344911 w 358210"/>
                <a:gd name="connsiteY2" fmla="*/ 118205 h 118205"/>
                <a:gd name="connsiteX3" fmla="*/ 20495 w 358210"/>
                <a:gd name="connsiteY3" fmla="*/ 80902 h 118205"/>
                <a:gd name="connsiteX4" fmla="*/ 0 w 358210"/>
                <a:gd name="connsiteY4" fmla="*/ 76230 h 118205"/>
                <a:gd name="connsiteX0" fmla="*/ 0 w 358210"/>
                <a:gd name="connsiteY0" fmla="*/ 76230 h 118205"/>
                <a:gd name="connsiteX1" fmla="*/ 357181 w 358210"/>
                <a:gd name="connsiteY1" fmla="*/ 94019 h 118205"/>
                <a:gd name="connsiteX2" fmla="*/ 344911 w 358210"/>
                <a:gd name="connsiteY2" fmla="*/ 118205 h 118205"/>
                <a:gd name="connsiteX3" fmla="*/ 20495 w 358210"/>
                <a:gd name="connsiteY3" fmla="*/ 80902 h 118205"/>
                <a:gd name="connsiteX4" fmla="*/ 0 w 358210"/>
                <a:gd name="connsiteY4" fmla="*/ 76230 h 1182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210" h="118205">
                  <a:moveTo>
                    <a:pt x="0" y="76230"/>
                  </a:moveTo>
                  <a:cubicBezTo>
                    <a:pt x="119894" y="-88772"/>
                    <a:pt x="308363" y="60447"/>
                    <a:pt x="357181" y="94019"/>
                  </a:cubicBezTo>
                  <a:cubicBezTo>
                    <a:pt x="362709" y="112040"/>
                    <a:pt x="344145" y="100267"/>
                    <a:pt x="344911" y="118205"/>
                  </a:cubicBezTo>
                  <a:cubicBezTo>
                    <a:pt x="274436" y="44319"/>
                    <a:pt x="89267" y="-28075"/>
                    <a:pt x="20495" y="80902"/>
                  </a:cubicBezTo>
                  <a:lnTo>
                    <a:pt x="0" y="76230"/>
                  </a:lnTo>
                  <a:close/>
                </a:path>
              </a:pathLst>
            </a:custGeom>
            <a:solidFill>
              <a:srgbClr val="DF762E"/>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676"/>
            </a:p>
          </p:txBody>
        </p:sp>
        <p:sp>
          <p:nvSpPr>
            <p:cNvPr id="94" name="任意多边形: 形状 93">
              <a:extLst>
                <a:ext uri="{FF2B5EF4-FFF2-40B4-BE49-F238E27FC236}">
                  <a16:creationId xmlns:a16="http://schemas.microsoft.com/office/drawing/2014/main" id="{1B9C8C90-6CEB-43C1-ADCB-C2435D80B2F6}"/>
                </a:ext>
              </a:extLst>
            </p:cNvPr>
            <p:cNvSpPr/>
            <p:nvPr/>
          </p:nvSpPr>
          <p:spPr>
            <a:xfrm>
              <a:off x="4309880" y="6249985"/>
              <a:ext cx="1582024" cy="572799"/>
            </a:xfrm>
            <a:custGeom>
              <a:avLst/>
              <a:gdLst>
                <a:gd name="connsiteX0" fmla="*/ 0 w 2788920"/>
                <a:gd name="connsiteY0" fmla="*/ 563617 h 635607"/>
                <a:gd name="connsiteX1" fmla="*/ 1089660 w 2788920"/>
                <a:gd name="connsiteY1" fmla="*/ 555997 h 635607"/>
                <a:gd name="connsiteX2" fmla="*/ 1234440 w 2788920"/>
                <a:gd name="connsiteY2" fmla="*/ 129277 h 635607"/>
                <a:gd name="connsiteX3" fmla="*/ 1074420 w 2788920"/>
                <a:gd name="connsiteY3" fmla="*/ 159757 h 635607"/>
                <a:gd name="connsiteX4" fmla="*/ 1066800 w 2788920"/>
                <a:gd name="connsiteY4" fmla="*/ 30217 h 635607"/>
                <a:gd name="connsiteX5" fmla="*/ 1348740 w 2788920"/>
                <a:gd name="connsiteY5" fmla="*/ 22597 h 635607"/>
                <a:gd name="connsiteX6" fmla="*/ 1348740 w 2788920"/>
                <a:gd name="connsiteY6" fmla="*/ 289297 h 635607"/>
                <a:gd name="connsiteX7" fmla="*/ 1562100 w 2788920"/>
                <a:gd name="connsiteY7" fmla="*/ 380737 h 635607"/>
                <a:gd name="connsiteX8" fmla="*/ 1325880 w 2788920"/>
                <a:gd name="connsiteY8" fmla="*/ 456937 h 635607"/>
                <a:gd name="connsiteX9" fmla="*/ 1386840 w 2788920"/>
                <a:gd name="connsiteY9" fmla="*/ 632197 h 635607"/>
                <a:gd name="connsiteX10" fmla="*/ 2788920 w 2788920"/>
                <a:gd name="connsiteY10" fmla="*/ 555997 h 635607"/>
                <a:gd name="connsiteX0" fmla="*/ 0 w 2788920"/>
                <a:gd name="connsiteY0" fmla="*/ 563617 h 635607"/>
                <a:gd name="connsiteX1" fmla="*/ 1089660 w 2788920"/>
                <a:gd name="connsiteY1" fmla="*/ 555997 h 635607"/>
                <a:gd name="connsiteX2" fmla="*/ 1219200 w 2788920"/>
                <a:gd name="connsiteY2" fmla="*/ 434077 h 635607"/>
                <a:gd name="connsiteX3" fmla="*/ 1074420 w 2788920"/>
                <a:gd name="connsiteY3" fmla="*/ 159757 h 635607"/>
                <a:gd name="connsiteX4" fmla="*/ 1066800 w 2788920"/>
                <a:gd name="connsiteY4" fmla="*/ 30217 h 635607"/>
                <a:gd name="connsiteX5" fmla="*/ 1348740 w 2788920"/>
                <a:gd name="connsiteY5" fmla="*/ 22597 h 635607"/>
                <a:gd name="connsiteX6" fmla="*/ 1348740 w 2788920"/>
                <a:gd name="connsiteY6" fmla="*/ 289297 h 635607"/>
                <a:gd name="connsiteX7" fmla="*/ 1562100 w 2788920"/>
                <a:gd name="connsiteY7" fmla="*/ 380737 h 635607"/>
                <a:gd name="connsiteX8" fmla="*/ 1325880 w 2788920"/>
                <a:gd name="connsiteY8" fmla="*/ 456937 h 635607"/>
                <a:gd name="connsiteX9" fmla="*/ 1386840 w 2788920"/>
                <a:gd name="connsiteY9" fmla="*/ 632197 h 635607"/>
                <a:gd name="connsiteX10" fmla="*/ 2788920 w 2788920"/>
                <a:gd name="connsiteY10" fmla="*/ 555997 h 635607"/>
                <a:gd name="connsiteX0" fmla="*/ 0 w 2788920"/>
                <a:gd name="connsiteY0" fmla="*/ 563617 h 635607"/>
                <a:gd name="connsiteX1" fmla="*/ 982980 w 2788920"/>
                <a:gd name="connsiteY1" fmla="*/ 555997 h 635607"/>
                <a:gd name="connsiteX2" fmla="*/ 1219200 w 2788920"/>
                <a:gd name="connsiteY2" fmla="*/ 434077 h 635607"/>
                <a:gd name="connsiteX3" fmla="*/ 1074420 w 2788920"/>
                <a:gd name="connsiteY3" fmla="*/ 159757 h 635607"/>
                <a:gd name="connsiteX4" fmla="*/ 1066800 w 2788920"/>
                <a:gd name="connsiteY4" fmla="*/ 30217 h 635607"/>
                <a:gd name="connsiteX5" fmla="*/ 1348740 w 2788920"/>
                <a:gd name="connsiteY5" fmla="*/ 22597 h 635607"/>
                <a:gd name="connsiteX6" fmla="*/ 1348740 w 2788920"/>
                <a:gd name="connsiteY6" fmla="*/ 289297 h 635607"/>
                <a:gd name="connsiteX7" fmla="*/ 1562100 w 2788920"/>
                <a:gd name="connsiteY7" fmla="*/ 380737 h 635607"/>
                <a:gd name="connsiteX8" fmla="*/ 1325880 w 2788920"/>
                <a:gd name="connsiteY8" fmla="*/ 456937 h 635607"/>
                <a:gd name="connsiteX9" fmla="*/ 1386840 w 2788920"/>
                <a:gd name="connsiteY9" fmla="*/ 632197 h 635607"/>
                <a:gd name="connsiteX10" fmla="*/ 2788920 w 2788920"/>
                <a:gd name="connsiteY10" fmla="*/ 555997 h 635607"/>
                <a:gd name="connsiteX0" fmla="*/ 0 w 2788920"/>
                <a:gd name="connsiteY0" fmla="*/ 563617 h 635607"/>
                <a:gd name="connsiteX1" fmla="*/ 975360 w 2788920"/>
                <a:gd name="connsiteY1" fmla="*/ 601717 h 635607"/>
                <a:gd name="connsiteX2" fmla="*/ 1219200 w 2788920"/>
                <a:gd name="connsiteY2" fmla="*/ 434077 h 635607"/>
                <a:gd name="connsiteX3" fmla="*/ 1074420 w 2788920"/>
                <a:gd name="connsiteY3" fmla="*/ 159757 h 635607"/>
                <a:gd name="connsiteX4" fmla="*/ 1066800 w 2788920"/>
                <a:gd name="connsiteY4" fmla="*/ 30217 h 635607"/>
                <a:gd name="connsiteX5" fmla="*/ 1348740 w 2788920"/>
                <a:gd name="connsiteY5" fmla="*/ 22597 h 635607"/>
                <a:gd name="connsiteX6" fmla="*/ 1348740 w 2788920"/>
                <a:gd name="connsiteY6" fmla="*/ 289297 h 635607"/>
                <a:gd name="connsiteX7" fmla="*/ 1562100 w 2788920"/>
                <a:gd name="connsiteY7" fmla="*/ 380737 h 635607"/>
                <a:gd name="connsiteX8" fmla="*/ 1325880 w 2788920"/>
                <a:gd name="connsiteY8" fmla="*/ 456937 h 635607"/>
                <a:gd name="connsiteX9" fmla="*/ 1386840 w 2788920"/>
                <a:gd name="connsiteY9" fmla="*/ 632197 h 635607"/>
                <a:gd name="connsiteX10" fmla="*/ 2788920 w 2788920"/>
                <a:gd name="connsiteY10" fmla="*/ 555997 h 635607"/>
                <a:gd name="connsiteX0" fmla="*/ 0 w 2788920"/>
                <a:gd name="connsiteY0" fmla="*/ 567345 h 639335"/>
                <a:gd name="connsiteX1" fmla="*/ 975360 w 2788920"/>
                <a:gd name="connsiteY1" fmla="*/ 605445 h 639335"/>
                <a:gd name="connsiteX2" fmla="*/ 1219200 w 2788920"/>
                <a:gd name="connsiteY2" fmla="*/ 437805 h 639335"/>
                <a:gd name="connsiteX3" fmla="*/ 1021080 w 2788920"/>
                <a:gd name="connsiteY3" fmla="*/ 239685 h 639335"/>
                <a:gd name="connsiteX4" fmla="*/ 1066800 w 2788920"/>
                <a:gd name="connsiteY4" fmla="*/ 33945 h 639335"/>
                <a:gd name="connsiteX5" fmla="*/ 1348740 w 2788920"/>
                <a:gd name="connsiteY5" fmla="*/ 26325 h 639335"/>
                <a:gd name="connsiteX6" fmla="*/ 1348740 w 2788920"/>
                <a:gd name="connsiteY6" fmla="*/ 293025 h 639335"/>
                <a:gd name="connsiteX7" fmla="*/ 1562100 w 2788920"/>
                <a:gd name="connsiteY7" fmla="*/ 384465 h 639335"/>
                <a:gd name="connsiteX8" fmla="*/ 1325880 w 2788920"/>
                <a:gd name="connsiteY8" fmla="*/ 460665 h 639335"/>
                <a:gd name="connsiteX9" fmla="*/ 1386840 w 2788920"/>
                <a:gd name="connsiteY9" fmla="*/ 635925 h 639335"/>
                <a:gd name="connsiteX10" fmla="*/ 2788920 w 2788920"/>
                <a:gd name="connsiteY10" fmla="*/ 559725 h 639335"/>
                <a:gd name="connsiteX0" fmla="*/ 0 w 2788920"/>
                <a:gd name="connsiteY0" fmla="*/ 545654 h 617644"/>
                <a:gd name="connsiteX1" fmla="*/ 975360 w 2788920"/>
                <a:gd name="connsiteY1" fmla="*/ 583754 h 617644"/>
                <a:gd name="connsiteX2" fmla="*/ 1219200 w 2788920"/>
                <a:gd name="connsiteY2" fmla="*/ 416114 h 617644"/>
                <a:gd name="connsiteX3" fmla="*/ 1021080 w 2788920"/>
                <a:gd name="connsiteY3" fmla="*/ 217994 h 617644"/>
                <a:gd name="connsiteX4" fmla="*/ 1066800 w 2788920"/>
                <a:gd name="connsiteY4" fmla="*/ 12254 h 617644"/>
                <a:gd name="connsiteX5" fmla="*/ 1219200 w 2788920"/>
                <a:gd name="connsiteY5" fmla="*/ 50354 h 617644"/>
                <a:gd name="connsiteX6" fmla="*/ 1348740 w 2788920"/>
                <a:gd name="connsiteY6" fmla="*/ 271334 h 617644"/>
                <a:gd name="connsiteX7" fmla="*/ 1562100 w 2788920"/>
                <a:gd name="connsiteY7" fmla="*/ 362774 h 617644"/>
                <a:gd name="connsiteX8" fmla="*/ 1325880 w 2788920"/>
                <a:gd name="connsiteY8" fmla="*/ 438974 h 617644"/>
                <a:gd name="connsiteX9" fmla="*/ 1386840 w 2788920"/>
                <a:gd name="connsiteY9" fmla="*/ 614234 h 617644"/>
                <a:gd name="connsiteX10" fmla="*/ 2788920 w 2788920"/>
                <a:gd name="connsiteY10" fmla="*/ 538034 h 617644"/>
                <a:gd name="connsiteX0" fmla="*/ 0 w 2788920"/>
                <a:gd name="connsiteY0" fmla="*/ 545654 h 591463"/>
                <a:gd name="connsiteX1" fmla="*/ 975360 w 2788920"/>
                <a:gd name="connsiteY1" fmla="*/ 583754 h 591463"/>
                <a:gd name="connsiteX2" fmla="*/ 1219200 w 2788920"/>
                <a:gd name="connsiteY2" fmla="*/ 416114 h 591463"/>
                <a:gd name="connsiteX3" fmla="*/ 1021080 w 2788920"/>
                <a:gd name="connsiteY3" fmla="*/ 217994 h 591463"/>
                <a:gd name="connsiteX4" fmla="*/ 1066800 w 2788920"/>
                <a:gd name="connsiteY4" fmla="*/ 12254 h 591463"/>
                <a:gd name="connsiteX5" fmla="*/ 1219200 w 2788920"/>
                <a:gd name="connsiteY5" fmla="*/ 50354 h 591463"/>
                <a:gd name="connsiteX6" fmla="*/ 1348740 w 2788920"/>
                <a:gd name="connsiteY6" fmla="*/ 271334 h 591463"/>
                <a:gd name="connsiteX7" fmla="*/ 1562100 w 2788920"/>
                <a:gd name="connsiteY7" fmla="*/ 362774 h 591463"/>
                <a:gd name="connsiteX8" fmla="*/ 1325880 w 2788920"/>
                <a:gd name="connsiteY8" fmla="*/ 438974 h 591463"/>
                <a:gd name="connsiteX9" fmla="*/ 1706880 w 2788920"/>
                <a:gd name="connsiteY9" fmla="*/ 515174 h 591463"/>
                <a:gd name="connsiteX10" fmla="*/ 2788920 w 2788920"/>
                <a:gd name="connsiteY10" fmla="*/ 538034 h 591463"/>
                <a:gd name="connsiteX0" fmla="*/ 0 w 2788920"/>
                <a:gd name="connsiteY0" fmla="*/ 545654 h 591463"/>
                <a:gd name="connsiteX1" fmla="*/ 975360 w 2788920"/>
                <a:gd name="connsiteY1" fmla="*/ 583754 h 591463"/>
                <a:gd name="connsiteX2" fmla="*/ 1219200 w 2788920"/>
                <a:gd name="connsiteY2" fmla="*/ 416114 h 591463"/>
                <a:gd name="connsiteX3" fmla="*/ 1021080 w 2788920"/>
                <a:gd name="connsiteY3" fmla="*/ 217994 h 591463"/>
                <a:gd name="connsiteX4" fmla="*/ 1066800 w 2788920"/>
                <a:gd name="connsiteY4" fmla="*/ 12254 h 591463"/>
                <a:gd name="connsiteX5" fmla="*/ 1219200 w 2788920"/>
                <a:gd name="connsiteY5" fmla="*/ 50354 h 591463"/>
                <a:gd name="connsiteX6" fmla="*/ 1348740 w 2788920"/>
                <a:gd name="connsiteY6" fmla="*/ 271334 h 591463"/>
                <a:gd name="connsiteX7" fmla="*/ 1562100 w 2788920"/>
                <a:gd name="connsiteY7" fmla="*/ 362774 h 591463"/>
                <a:gd name="connsiteX8" fmla="*/ 1325880 w 2788920"/>
                <a:gd name="connsiteY8" fmla="*/ 438974 h 591463"/>
                <a:gd name="connsiteX9" fmla="*/ 1706880 w 2788920"/>
                <a:gd name="connsiteY9" fmla="*/ 515174 h 591463"/>
                <a:gd name="connsiteX10" fmla="*/ 2788920 w 2788920"/>
                <a:gd name="connsiteY10" fmla="*/ 538034 h 591463"/>
                <a:gd name="connsiteX0" fmla="*/ 0 w 2788920"/>
                <a:gd name="connsiteY0" fmla="*/ 545654 h 591463"/>
                <a:gd name="connsiteX1" fmla="*/ 975360 w 2788920"/>
                <a:gd name="connsiteY1" fmla="*/ 583754 h 591463"/>
                <a:gd name="connsiteX2" fmla="*/ 1219200 w 2788920"/>
                <a:gd name="connsiteY2" fmla="*/ 416114 h 591463"/>
                <a:gd name="connsiteX3" fmla="*/ 1021080 w 2788920"/>
                <a:gd name="connsiteY3" fmla="*/ 217994 h 591463"/>
                <a:gd name="connsiteX4" fmla="*/ 1066800 w 2788920"/>
                <a:gd name="connsiteY4" fmla="*/ 12254 h 591463"/>
                <a:gd name="connsiteX5" fmla="*/ 1219200 w 2788920"/>
                <a:gd name="connsiteY5" fmla="*/ 50354 h 591463"/>
                <a:gd name="connsiteX6" fmla="*/ 1348740 w 2788920"/>
                <a:gd name="connsiteY6" fmla="*/ 271334 h 591463"/>
                <a:gd name="connsiteX7" fmla="*/ 1562100 w 2788920"/>
                <a:gd name="connsiteY7" fmla="*/ 362774 h 591463"/>
                <a:gd name="connsiteX8" fmla="*/ 1325880 w 2788920"/>
                <a:gd name="connsiteY8" fmla="*/ 438974 h 591463"/>
                <a:gd name="connsiteX9" fmla="*/ 1706880 w 2788920"/>
                <a:gd name="connsiteY9" fmla="*/ 515174 h 591463"/>
                <a:gd name="connsiteX10" fmla="*/ 2788920 w 2788920"/>
                <a:gd name="connsiteY10" fmla="*/ 538034 h 591463"/>
                <a:gd name="connsiteX0" fmla="*/ 0 w 2788920"/>
                <a:gd name="connsiteY0" fmla="*/ 545654 h 591463"/>
                <a:gd name="connsiteX1" fmla="*/ 975360 w 2788920"/>
                <a:gd name="connsiteY1" fmla="*/ 583754 h 591463"/>
                <a:gd name="connsiteX2" fmla="*/ 1219200 w 2788920"/>
                <a:gd name="connsiteY2" fmla="*/ 416114 h 591463"/>
                <a:gd name="connsiteX3" fmla="*/ 1021080 w 2788920"/>
                <a:gd name="connsiteY3" fmla="*/ 217994 h 591463"/>
                <a:gd name="connsiteX4" fmla="*/ 1066800 w 2788920"/>
                <a:gd name="connsiteY4" fmla="*/ 12254 h 591463"/>
                <a:gd name="connsiteX5" fmla="*/ 1219200 w 2788920"/>
                <a:gd name="connsiteY5" fmla="*/ 50354 h 591463"/>
                <a:gd name="connsiteX6" fmla="*/ 1348740 w 2788920"/>
                <a:gd name="connsiteY6" fmla="*/ 271334 h 591463"/>
                <a:gd name="connsiteX7" fmla="*/ 1562100 w 2788920"/>
                <a:gd name="connsiteY7" fmla="*/ 362774 h 591463"/>
                <a:gd name="connsiteX8" fmla="*/ 1325880 w 2788920"/>
                <a:gd name="connsiteY8" fmla="*/ 438974 h 591463"/>
                <a:gd name="connsiteX9" fmla="*/ 1706880 w 2788920"/>
                <a:gd name="connsiteY9" fmla="*/ 545654 h 591463"/>
                <a:gd name="connsiteX10" fmla="*/ 2788920 w 2788920"/>
                <a:gd name="connsiteY10" fmla="*/ 538034 h 591463"/>
                <a:gd name="connsiteX0" fmla="*/ 0 w 2788920"/>
                <a:gd name="connsiteY0" fmla="*/ 545654 h 591463"/>
                <a:gd name="connsiteX1" fmla="*/ 975360 w 2788920"/>
                <a:gd name="connsiteY1" fmla="*/ 583754 h 591463"/>
                <a:gd name="connsiteX2" fmla="*/ 1219200 w 2788920"/>
                <a:gd name="connsiteY2" fmla="*/ 416114 h 591463"/>
                <a:gd name="connsiteX3" fmla="*/ 1021080 w 2788920"/>
                <a:gd name="connsiteY3" fmla="*/ 217994 h 591463"/>
                <a:gd name="connsiteX4" fmla="*/ 1066800 w 2788920"/>
                <a:gd name="connsiteY4" fmla="*/ 12254 h 591463"/>
                <a:gd name="connsiteX5" fmla="*/ 1219200 w 2788920"/>
                <a:gd name="connsiteY5" fmla="*/ 50354 h 591463"/>
                <a:gd name="connsiteX6" fmla="*/ 1348740 w 2788920"/>
                <a:gd name="connsiteY6" fmla="*/ 271334 h 591463"/>
                <a:gd name="connsiteX7" fmla="*/ 1562100 w 2788920"/>
                <a:gd name="connsiteY7" fmla="*/ 362774 h 591463"/>
                <a:gd name="connsiteX8" fmla="*/ 1325880 w 2788920"/>
                <a:gd name="connsiteY8" fmla="*/ 438974 h 591463"/>
                <a:gd name="connsiteX9" fmla="*/ 1706880 w 2788920"/>
                <a:gd name="connsiteY9" fmla="*/ 545654 h 591463"/>
                <a:gd name="connsiteX10" fmla="*/ 2788920 w 2788920"/>
                <a:gd name="connsiteY10" fmla="*/ 538034 h 591463"/>
                <a:gd name="connsiteX0" fmla="*/ 0 w 2788920"/>
                <a:gd name="connsiteY0" fmla="*/ 545654 h 591463"/>
                <a:gd name="connsiteX1" fmla="*/ 975360 w 2788920"/>
                <a:gd name="connsiteY1" fmla="*/ 583754 h 591463"/>
                <a:gd name="connsiteX2" fmla="*/ 1219200 w 2788920"/>
                <a:gd name="connsiteY2" fmla="*/ 416114 h 591463"/>
                <a:gd name="connsiteX3" fmla="*/ 1021080 w 2788920"/>
                <a:gd name="connsiteY3" fmla="*/ 217994 h 591463"/>
                <a:gd name="connsiteX4" fmla="*/ 1066800 w 2788920"/>
                <a:gd name="connsiteY4" fmla="*/ 12254 h 591463"/>
                <a:gd name="connsiteX5" fmla="*/ 1219200 w 2788920"/>
                <a:gd name="connsiteY5" fmla="*/ 50354 h 591463"/>
                <a:gd name="connsiteX6" fmla="*/ 1348740 w 2788920"/>
                <a:gd name="connsiteY6" fmla="*/ 271334 h 591463"/>
                <a:gd name="connsiteX7" fmla="*/ 1562100 w 2788920"/>
                <a:gd name="connsiteY7" fmla="*/ 362774 h 591463"/>
                <a:gd name="connsiteX8" fmla="*/ 1645920 w 2788920"/>
                <a:gd name="connsiteY8" fmla="*/ 157034 h 591463"/>
                <a:gd name="connsiteX9" fmla="*/ 1706880 w 2788920"/>
                <a:gd name="connsiteY9" fmla="*/ 545654 h 591463"/>
                <a:gd name="connsiteX10" fmla="*/ 2788920 w 2788920"/>
                <a:gd name="connsiteY10" fmla="*/ 538034 h 591463"/>
                <a:gd name="connsiteX0" fmla="*/ 0 w 2788920"/>
                <a:gd name="connsiteY0" fmla="*/ 545654 h 591463"/>
                <a:gd name="connsiteX1" fmla="*/ 975360 w 2788920"/>
                <a:gd name="connsiteY1" fmla="*/ 583754 h 591463"/>
                <a:gd name="connsiteX2" fmla="*/ 1219200 w 2788920"/>
                <a:gd name="connsiteY2" fmla="*/ 416114 h 591463"/>
                <a:gd name="connsiteX3" fmla="*/ 1021080 w 2788920"/>
                <a:gd name="connsiteY3" fmla="*/ 217994 h 591463"/>
                <a:gd name="connsiteX4" fmla="*/ 1066800 w 2788920"/>
                <a:gd name="connsiteY4" fmla="*/ 12254 h 591463"/>
                <a:gd name="connsiteX5" fmla="*/ 1219200 w 2788920"/>
                <a:gd name="connsiteY5" fmla="*/ 50354 h 591463"/>
                <a:gd name="connsiteX6" fmla="*/ 1348740 w 2788920"/>
                <a:gd name="connsiteY6" fmla="*/ 271334 h 591463"/>
                <a:gd name="connsiteX7" fmla="*/ 1501140 w 2788920"/>
                <a:gd name="connsiteY7" fmla="*/ 530414 h 591463"/>
                <a:gd name="connsiteX8" fmla="*/ 1645920 w 2788920"/>
                <a:gd name="connsiteY8" fmla="*/ 157034 h 591463"/>
                <a:gd name="connsiteX9" fmla="*/ 1706880 w 2788920"/>
                <a:gd name="connsiteY9" fmla="*/ 545654 h 591463"/>
                <a:gd name="connsiteX10" fmla="*/ 2788920 w 2788920"/>
                <a:gd name="connsiteY10" fmla="*/ 538034 h 591463"/>
                <a:gd name="connsiteX0" fmla="*/ 0 w 2788920"/>
                <a:gd name="connsiteY0" fmla="*/ 558196 h 604005"/>
                <a:gd name="connsiteX1" fmla="*/ 975360 w 2788920"/>
                <a:gd name="connsiteY1" fmla="*/ 596296 h 604005"/>
                <a:gd name="connsiteX2" fmla="*/ 1219200 w 2788920"/>
                <a:gd name="connsiteY2" fmla="*/ 428656 h 604005"/>
                <a:gd name="connsiteX3" fmla="*/ 1021080 w 2788920"/>
                <a:gd name="connsiteY3" fmla="*/ 230536 h 604005"/>
                <a:gd name="connsiteX4" fmla="*/ 1066800 w 2788920"/>
                <a:gd name="connsiteY4" fmla="*/ 24796 h 604005"/>
                <a:gd name="connsiteX5" fmla="*/ 1508760 w 2788920"/>
                <a:gd name="connsiteY5" fmla="*/ 32416 h 604005"/>
                <a:gd name="connsiteX6" fmla="*/ 1348740 w 2788920"/>
                <a:gd name="connsiteY6" fmla="*/ 283876 h 604005"/>
                <a:gd name="connsiteX7" fmla="*/ 1501140 w 2788920"/>
                <a:gd name="connsiteY7" fmla="*/ 542956 h 604005"/>
                <a:gd name="connsiteX8" fmla="*/ 1645920 w 2788920"/>
                <a:gd name="connsiteY8" fmla="*/ 169576 h 604005"/>
                <a:gd name="connsiteX9" fmla="*/ 1706880 w 2788920"/>
                <a:gd name="connsiteY9" fmla="*/ 558196 h 604005"/>
                <a:gd name="connsiteX10" fmla="*/ 2788920 w 2788920"/>
                <a:gd name="connsiteY10" fmla="*/ 550576 h 604005"/>
                <a:gd name="connsiteX0" fmla="*/ 0 w 2788920"/>
                <a:gd name="connsiteY0" fmla="*/ 598469 h 644278"/>
                <a:gd name="connsiteX1" fmla="*/ 975360 w 2788920"/>
                <a:gd name="connsiteY1" fmla="*/ 636569 h 644278"/>
                <a:gd name="connsiteX2" fmla="*/ 1219200 w 2788920"/>
                <a:gd name="connsiteY2" fmla="*/ 468929 h 644278"/>
                <a:gd name="connsiteX3" fmla="*/ 1021080 w 2788920"/>
                <a:gd name="connsiteY3" fmla="*/ 270809 h 644278"/>
                <a:gd name="connsiteX4" fmla="*/ 1303020 w 2788920"/>
                <a:gd name="connsiteY4" fmla="*/ 11729 h 644278"/>
                <a:gd name="connsiteX5" fmla="*/ 1508760 w 2788920"/>
                <a:gd name="connsiteY5" fmla="*/ 72689 h 644278"/>
                <a:gd name="connsiteX6" fmla="*/ 1348740 w 2788920"/>
                <a:gd name="connsiteY6" fmla="*/ 324149 h 644278"/>
                <a:gd name="connsiteX7" fmla="*/ 1501140 w 2788920"/>
                <a:gd name="connsiteY7" fmla="*/ 583229 h 644278"/>
                <a:gd name="connsiteX8" fmla="*/ 1645920 w 2788920"/>
                <a:gd name="connsiteY8" fmla="*/ 209849 h 644278"/>
                <a:gd name="connsiteX9" fmla="*/ 1706880 w 2788920"/>
                <a:gd name="connsiteY9" fmla="*/ 598469 h 644278"/>
                <a:gd name="connsiteX10" fmla="*/ 2788920 w 2788920"/>
                <a:gd name="connsiteY10" fmla="*/ 590849 h 644278"/>
                <a:gd name="connsiteX0" fmla="*/ 0 w 2788920"/>
                <a:gd name="connsiteY0" fmla="*/ 596878 h 642687"/>
                <a:gd name="connsiteX1" fmla="*/ 975360 w 2788920"/>
                <a:gd name="connsiteY1" fmla="*/ 634978 h 642687"/>
                <a:gd name="connsiteX2" fmla="*/ 1219200 w 2788920"/>
                <a:gd name="connsiteY2" fmla="*/ 467338 h 642687"/>
                <a:gd name="connsiteX3" fmla="*/ 1257300 w 2788920"/>
                <a:gd name="connsiteY3" fmla="*/ 246358 h 642687"/>
                <a:gd name="connsiteX4" fmla="*/ 1303020 w 2788920"/>
                <a:gd name="connsiteY4" fmla="*/ 10138 h 642687"/>
                <a:gd name="connsiteX5" fmla="*/ 1508760 w 2788920"/>
                <a:gd name="connsiteY5" fmla="*/ 71098 h 642687"/>
                <a:gd name="connsiteX6" fmla="*/ 1348740 w 2788920"/>
                <a:gd name="connsiteY6" fmla="*/ 322558 h 642687"/>
                <a:gd name="connsiteX7" fmla="*/ 1501140 w 2788920"/>
                <a:gd name="connsiteY7" fmla="*/ 581638 h 642687"/>
                <a:gd name="connsiteX8" fmla="*/ 1645920 w 2788920"/>
                <a:gd name="connsiteY8" fmla="*/ 208258 h 642687"/>
                <a:gd name="connsiteX9" fmla="*/ 1706880 w 2788920"/>
                <a:gd name="connsiteY9" fmla="*/ 596878 h 642687"/>
                <a:gd name="connsiteX10" fmla="*/ 2788920 w 2788920"/>
                <a:gd name="connsiteY10" fmla="*/ 589258 h 642687"/>
                <a:gd name="connsiteX0" fmla="*/ 0 w 2788920"/>
                <a:gd name="connsiteY0" fmla="*/ 596878 h 638026"/>
                <a:gd name="connsiteX1" fmla="*/ 975360 w 2788920"/>
                <a:gd name="connsiteY1" fmla="*/ 634978 h 638026"/>
                <a:gd name="connsiteX2" fmla="*/ 1348740 w 2788920"/>
                <a:gd name="connsiteY2" fmla="*/ 535918 h 638026"/>
                <a:gd name="connsiteX3" fmla="*/ 1257300 w 2788920"/>
                <a:gd name="connsiteY3" fmla="*/ 246358 h 638026"/>
                <a:gd name="connsiteX4" fmla="*/ 1303020 w 2788920"/>
                <a:gd name="connsiteY4" fmla="*/ 10138 h 638026"/>
                <a:gd name="connsiteX5" fmla="*/ 1508760 w 2788920"/>
                <a:gd name="connsiteY5" fmla="*/ 71098 h 638026"/>
                <a:gd name="connsiteX6" fmla="*/ 1348740 w 2788920"/>
                <a:gd name="connsiteY6" fmla="*/ 322558 h 638026"/>
                <a:gd name="connsiteX7" fmla="*/ 1501140 w 2788920"/>
                <a:gd name="connsiteY7" fmla="*/ 581638 h 638026"/>
                <a:gd name="connsiteX8" fmla="*/ 1645920 w 2788920"/>
                <a:gd name="connsiteY8" fmla="*/ 208258 h 638026"/>
                <a:gd name="connsiteX9" fmla="*/ 1706880 w 2788920"/>
                <a:gd name="connsiteY9" fmla="*/ 596878 h 638026"/>
                <a:gd name="connsiteX10" fmla="*/ 2788920 w 2788920"/>
                <a:gd name="connsiteY10" fmla="*/ 589258 h 638026"/>
                <a:gd name="connsiteX0" fmla="*/ 0 w 2788920"/>
                <a:gd name="connsiteY0" fmla="*/ 596878 h 638026"/>
                <a:gd name="connsiteX1" fmla="*/ 975360 w 2788920"/>
                <a:gd name="connsiteY1" fmla="*/ 634978 h 638026"/>
                <a:gd name="connsiteX2" fmla="*/ 1348740 w 2788920"/>
                <a:gd name="connsiteY2" fmla="*/ 535918 h 638026"/>
                <a:gd name="connsiteX3" fmla="*/ 1257300 w 2788920"/>
                <a:gd name="connsiteY3" fmla="*/ 246358 h 638026"/>
                <a:gd name="connsiteX4" fmla="*/ 1303020 w 2788920"/>
                <a:gd name="connsiteY4" fmla="*/ 10138 h 638026"/>
                <a:gd name="connsiteX5" fmla="*/ 1508760 w 2788920"/>
                <a:gd name="connsiteY5" fmla="*/ 71098 h 638026"/>
                <a:gd name="connsiteX6" fmla="*/ 1348740 w 2788920"/>
                <a:gd name="connsiteY6" fmla="*/ 322558 h 638026"/>
                <a:gd name="connsiteX7" fmla="*/ 1501140 w 2788920"/>
                <a:gd name="connsiteY7" fmla="*/ 581638 h 638026"/>
                <a:gd name="connsiteX8" fmla="*/ 1645920 w 2788920"/>
                <a:gd name="connsiteY8" fmla="*/ 208258 h 638026"/>
                <a:gd name="connsiteX9" fmla="*/ 1706880 w 2788920"/>
                <a:gd name="connsiteY9" fmla="*/ 596878 h 638026"/>
                <a:gd name="connsiteX10" fmla="*/ 2788920 w 2788920"/>
                <a:gd name="connsiteY10" fmla="*/ 589258 h 638026"/>
                <a:gd name="connsiteX0" fmla="*/ 0 w 2788920"/>
                <a:gd name="connsiteY0" fmla="*/ 596878 h 638026"/>
                <a:gd name="connsiteX1" fmla="*/ 975360 w 2788920"/>
                <a:gd name="connsiteY1" fmla="*/ 634978 h 638026"/>
                <a:gd name="connsiteX2" fmla="*/ 1348740 w 2788920"/>
                <a:gd name="connsiteY2" fmla="*/ 535918 h 638026"/>
                <a:gd name="connsiteX3" fmla="*/ 1257300 w 2788920"/>
                <a:gd name="connsiteY3" fmla="*/ 246358 h 638026"/>
                <a:gd name="connsiteX4" fmla="*/ 1303020 w 2788920"/>
                <a:gd name="connsiteY4" fmla="*/ 10138 h 638026"/>
                <a:gd name="connsiteX5" fmla="*/ 1508760 w 2788920"/>
                <a:gd name="connsiteY5" fmla="*/ 71098 h 638026"/>
                <a:gd name="connsiteX6" fmla="*/ 1348740 w 2788920"/>
                <a:gd name="connsiteY6" fmla="*/ 322558 h 638026"/>
                <a:gd name="connsiteX7" fmla="*/ 1501140 w 2788920"/>
                <a:gd name="connsiteY7" fmla="*/ 581638 h 638026"/>
                <a:gd name="connsiteX8" fmla="*/ 1554480 w 2788920"/>
                <a:gd name="connsiteY8" fmla="*/ 231118 h 638026"/>
                <a:gd name="connsiteX9" fmla="*/ 1706880 w 2788920"/>
                <a:gd name="connsiteY9" fmla="*/ 596878 h 638026"/>
                <a:gd name="connsiteX10" fmla="*/ 2788920 w 2788920"/>
                <a:gd name="connsiteY10" fmla="*/ 589258 h 638026"/>
                <a:gd name="connsiteX0" fmla="*/ 0 w 2788920"/>
                <a:gd name="connsiteY0" fmla="*/ 594361 h 635509"/>
                <a:gd name="connsiteX1" fmla="*/ 975360 w 2788920"/>
                <a:gd name="connsiteY1" fmla="*/ 632461 h 635509"/>
                <a:gd name="connsiteX2" fmla="*/ 1348740 w 2788920"/>
                <a:gd name="connsiteY2" fmla="*/ 533401 h 635509"/>
                <a:gd name="connsiteX3" fmla="*/ 1257300 w 2788920"/>
                <a:gd name="connsiteY3" fmla="*/ 243841 h 635509"/>
                <a:gd name="connsiteX4" fmla="*/ 1303020 w 2788920"/>
                <a:gd name="connsiteY4" fmla="*/ 7621 h 635509"/>
                <a:gd name="connsiteX5" fmla="*/ 1508760 w 2788920"/>
                <a:gd name="connsiteY5" fmla="*/ 68581 h 635509"/>
                <a:gd name="connsiteX6" fmla="*/ 1386840 w 2788920"/>
                <a:gd name="connsiteY6" fmla="*/ 175261 h 635509"/>
                <a:gd name="connsiteX7" fmla="*/ 1501140 w 2788920"/>
                <a:gd name="connsiteY7" fmla="*/ 579121 h 635509"/>
                <a:gd name="connsiteX8" fmla="*/ 1554480 w 2788920"/>
                <a:gd name="connsiteY8" fmla="*/ 228601 h 635509"/>
                <a:gd name="connsiteX9" fmla="*/ 1706880 w 2788920"/>
                <a:gd name="connsiteY9" fmla="*/ 594361 h 635509"/>
                <a:gd name="connsiteX10" fmla="*/ 2788920 w 2788920"/>
                <a:gd name="connsiteY10" fmla="*/ 586741 h 635509"/>
                <a:gd name="connsiteX0" fmla="*/ 0 w 2788920"/>
                <a:gd name="connsiteY0" fmla="*/ 594361 h 635509"/>
                <a:gd name="connsiteX1" fmla="*/ 975360 w 2788920"/>
                <a:gd name="connsiteY1" fmla="*/ 632461 h 635509"/>
                <a:gd name="connsiteX2" fmla="*/ 1348740 w 2788920"/>
                <a:gd name="connsiteY2" fmla="*/ 533401 h 635509"/>
                <a:gd name="connsiteX3" fmla="*/ 1257300 w 2788920"/>
                <a:gd name="connsiteY3" fmla="*/ 243841 h 635509"/>
                <a:gd name="connsiteX4" fmla="*/ 1303020 w 2788920"/>
                <a:gd name="connsiteY4" fmla="*/ 7621 h 635509"/>
                <a:gd name="connsiteX5" fmla="*/ 1508760 w 2788920"/>
                <a:gd name="connsiteY5" fmla="*/ 68581 h 635509"/>
                <a:gd name="connsiteX6" fmla="*/ 1386840 w 2788920"/>
                <a:gd name="connsiteY6" fmla="*/ 175261 h 635509"/>
                <a:gd name="connsiteX7" fmla="*/ 1432560 w 2788920"/>
                <a:gd name="connsiteY7" fmla="*/ 579121 h 635509"/>
                <a:gd name="connsiteX8" fmla="*/ 1554480 w 2788920"/>
                <a:gd name="connsiteY8" fmla="*/ 228601 h 635509"/>
                <a:gd name="connsiteX9" fmla="*/ 1706880 w 2788920"/>
                <a:gd name="connsiteY9" fmla="*/ 594361 h 635509"/>
                <a:gd name="connsiteX10" fmla="*/ 2788920 w 2788920"/>
                <a:gd name="connsiteY10" fmla="*/ 586741 h 635509"/>
                <a:gd name="connsiteX0" fmla="*/ 0 w 2788920"/>
                <a:gd name="connsiteY0" fmla="*/ 594361 h 635509"/>
                <a:gd name="connsiteX1" fmla="*/ 975360 w 2788920"/>
                <a:gd name="connsiteY1" fmla="*/ 632461 h 635509"/>
                <a:gd name="connsiteX2" fmla="*/ 1348740 w 2788920"/>
                <a:gd name="connsiteY2" fmla="*/ 533401 h 635509"/>
                <a:gd name="connsiteX3" fmla="*/ 1257300 w 2788920"/>
                <a:gd name="connsiteY3" fmla="*/ 243841 h 635509"/>
                <a:gd name="connsiteX4" fmla="*/ 1303020 w 2788920"/>
                <a:gd name="connsiteY4" fmla="*/ 7621 h 635509"/>
                <a:gd name="connsiteX5" fmla="*/ 1508760 w 2788920"/>
                <a:gd name="connsiteY5" fmla="*/ 68581 h 635509"/>
                <a:gd name="connsiteX6" fmla="*/ 1386840 w 2788920"/>
                <a:gd name="connsiteY6" fmla="*/ 175261 h 635509"/>
                <a:gd name="connsiteX7" fmla="*/ 1432560 w 2788920"/>
                <a:gd name="connsiteY7" fmla="*/ 579121 h 635509"/>
                <a:gd name="connsiteX8" fmla="*/ 1554480 w 2788920"/>
                <a:gd name="connsiteY8" fmla="*/ 228601 h 635509"/>
                <a:gd name="connsiteX9" fmla="*/ 1706880 w 2788920"/>
                <a:gd name="connsiteY9" fmla="*/ 594361 h 635509"/>
                <a:gd name="connsiteX10" fmla="*/ 2788920 w 2788920"/>
                <a:gd name="connsiteY10" fmla="*/ 586741 h 635509"/>
                <a:gd name="connsiteX0" fmla="*/ 0 w 2788920"/>
                <a:gd name="connsiteY0" fmla="*/ 594361 h 635509"/>
                <a:gd name="connsiteX1" fmla="*/ 975360 w 2788920"/>
                <a:gd name="connsiteY1" fmla="*/ 632461 h 635509"/>
                <a:gd name="connsiteX2" fmla="*/ 1348740 w 2788920"/>
                <a:gd name="connsiteY2" fmla="*/ 533401 h 635509"/>
                <a:gd name="connsiteX3" fmla="*/ 1257300 w 2788920"/>
                <a:gd name="connsiteY3" fmla="*/ 243841 h 635509"/>
                <a:gd name="connsiteX4" fmla="*/ 1303020 w 2788920"/>
                <a:gd name="connsiteY4" fmla="*/ 7621 h 635509"/>
                <a:gd name="connsiteX5" fmla="*/ 1508760 w 2788920"/>
                <a:gd name="connsiteY5" fmla="*/ 68581 h 635509"/>
                <a:gd name="connsiteX6" fmla="*/ 1386840 w 2788920"/>
                <a:gd name="connsiteY6" fmla="*/ 175261 h 635509"/>
                <a:gd name="connsiteX7" fmla="*/ 1424940 w 2788920"/>
                <a:gd name="connsiteY7" fmla="*/ 586741 h 635509"/>
                <a:gd name="connsiteX8" fmla="*/ 1554480 w 2788920"/>
                <a:gd name="connsiteY8" fmla="*/ 228601 h 635509"/>
                <a:gd name="connsiteX9" fmla="*/ 1706880 w 2788920"/>
                <a:gd name="connsiteY9" fmla="*/ 594361 h 635509"/>
                <a:gd name="connsiteX10" fmla="*/ 2788920 w 2788920"/>
                <a:gd name="connsiteY10" fmla="*/ 586741 h 635509"/>
                <a:gd name="connsiteX0" fmla="*/ 0 w 2788920"/>
                <a:gd name="connsiteY0" fmla="*/ 594361 h 635509"/>
                <a:gd name="connsiteX1" fmla="*/ 975360 w 2788920"/>
                <a:gd name="connsiteY1" fmla="*/ 632461 h 635509"/>
                <a:gd name="connsiteX2" fmla="*/ 1348740 w 2788920"/>
                <a:gd name="connsiteY2" fmla="*/ 533401 h 635509"/>
                <a:gd name="connsiteX3" fmla="*/ 1257300 w 2788920"/>
                <a:gd name="connsiteY3" fmla="*/ 243841 h 635509"/>
                <a:gd name="connsiteX4" fmla="*/ 1303020 w 2788920"/>
                <a:gd name="connsiteY4" fmla="*/ 7621 h 635509"/>
                <a:gd name="connsiteX5" fmla="*/ 1508760 w 2788920"/>
                <a:gd name="connsiteY5" fmla="*/ 68581 h 635509"/>
                <a:gd name="connsiteX6" fmla="*/ 1386840 w 2788920"/>
                <a:gd name="connsiteY6" fmla="*/ 175261 h 635509"/>
                <a:gd name="connsiteX7" fmla="*/ 1424940 w 2788920"/>
                <a:gd name="connsiteY7" fmla="*/ 586741 h 635509"/>
                <a:gd name="connsiteX8" fmla="*/ 1554480 w 2788920"/>
                <a:gd name="connsiteY8" fmla="*/ 228601 h 635509"/>
                <a:gd name="connsiteX9" fmla="*/ 1706880 w 2788920"/>
                <a:gd name="connsiteY9" fmla="*/ 594361 h 635509"/>
                <a:gd name="connsiteX10" fmla="*/ 2788920 w 2788920"/>
                <a:gd name="connsiteY10" fmla="*/ 586741 h 635509"/>
                <a:gd name="connsiteX0" fmla="*/ 0 w 2788920"/>
                <a:gd name="connsiteY0" fmla="*/ 594361 h 635509"/>
                <a:gd name="connsiteX1" fmla="*/ 975360 w 2788920"/>
                <a:gd name="connsiteY1" fmla="*/ 632461 h 635509"/>
                <a:gd name="connsiteX2" fmla="*/ 1348740 w 2788920"/>
                <a:gd name="connsiteY2" fmla="*/ 533401 h 635509"/>
                <a:gd name="connsiteX3" fmla="*/ 1257300 w 2788920"/>
                <a:gd name="connsiteY3" fmla="*/ 243841 h 635509"/>
                <a:gd name="connsiteX4" fmla="*/ 1303020 w 2788920"/>
                <a:gd name="connsiteY4" fmla="*/ 7621 h 635509"/>
                <a:gd name="connsiteX5" fmla="*/ 1508760 w 2788920"/>
                <a:gd name="connsiteY5" fmla="*/ 68581 h 635509"/>
                <a:gd name="connsiteX6" fmla="*/ 1386840 w 2788920"/>
                <a:gd name="connsiteY6" fmla="*/ 175261 h 635509"/>
                <a:gd name="connsiteX7" fmla="*/ 1424940 w 2788920"/>
                <a:gd name="connsiteY7" fmla="*/ 586741 h 635509"/>
                <a:gd name="connsiteX8" fmla="*/ 1554480 w 2788920"/>
                <a:gd name="connsiteY8" fmla="*/ 228601 h 635509"/>
                <a:gd name="connsiteX9" fmla="*/ 1706880 w 2788920"/>
                <a:gd name="connsiteY9" fmla="*/ 594361 h 635509"/>
                <a:gd name="connsiteX10" fmla="*/ 2788920 w 2788920"/>
                <a:gd name="connsiteY10" fmla="*/ 586741 h 635509"/>
                <a:gd name="connsiteX0" fmla="*/ 0 w 2788920"/>
                <a:gd name="connsiteY0" fmla="*/ 594361 h 635509"/>
                <a:gd name="connsiteX1" fmla="*/ 975360 w 2788920"/>
                <a:gd name="connsiteY1" fmla="*/ 632461 h 635509"/>
                <a:gd name="connsiteX2" fmla="*/ 1348740 w 2788920"/>
                <a:gd name="connsiteY2" fmla="*/ 533401 h 635509"/>
                <a:gd name="connsiteX3" fmla="*/ 1257300 w 2788920"/>
                <a:gd name="connsiteY3" fmla="*/ 243841 h 635509"/>
                <a:gd name="connsiteX4" fmla="*/ 1303020 w 2788920"/>
                <a:gd name="connsiteY4" fmla="*/ 7621 h 635509"/>
                <a:gd name="connsiteX5" fmla="*/ 1508760 w 2788920"/>
                <a:gd name="connsiteY5" fmla="*/ 68581 h 635509"/>
                <a:gd name="connsiteX6" fmla="*/ 1386840 w 2788920"/>
                <a:gd name="connsiteY6" fmla="*/ 175261 h 635509"/>
                <a:gd name="connsiteX7" fmla="*/ 1424940 w 2788920"/>
                <a:gd name="connsiteY7" fmla="*/ 586741 h 635509"/>
                <a:gd name="connsiteX8" fmla="*/ 1554480 w 2788920"/>
                <a:gd name="connsiteY8" fmla="*/ 228601 h 635509"/>
                <a:gd name="connsiteX9" fmla="*/ 1607820 w 2788920"/>
                <a:gd name="connsiteY9" fmla="*/ 609601 h 635509"/>
                <a:gd name="connsiteX10" fmla="*/ 2788920 w 2788920"/>
                <a:gd name="connsiteY10" fmla="*/ 586741 h 635509"/>
                <a:gd name="connsiteX0" fmla="*/ 0 w 2788920"/>
                <a:gd name="connsiteY0" fmla="*/ 594361 h 635509"/>
                <a:gd name="connsiteX1" fmla="*/ 975360 w 2788920"/>
                <a:gd name="connsiteY1" fmla="*/ 632461 h 635509"/>
                <a:gd name="connsiteX2" fmla="*/ 1348740 w 2788920"/>
                <a:gd name="connsiteY2" fmla="*/ 533401 h 635509"/>
                <a:gd name="connsiteX3" fmla="*/ 1257300 w 2788920"/>
                <a:gd name="connsiteY3" fmla="*/ 243841 h 635509"/>
                <a:gd name="connsiteX4" fmla="*/ 1303020 w 2788920"/>
                <a:gd name="connsiteY4" fmla="*/ 7621 h 635509"/>
                <a:gd name="connsiteX5" fmla="*/ 1508760 w 2788920"/>
                <a:gd name="connsiteY5" fmla="*/ 68581 h 635509"/>
                <a:gd name="connsiteX6" fmla="*/ 1386840 w 2788920"/>
                <a:gd name="connsiteY6" fmla="*/ 175261 h 635509"/>
                <a:gd name="connsiteX7" fmla="*/ 1478280 w 2788920"/>
                <a:gd name="connsiteY7" fmla="*/ 601981 h 635509"/>
                <a:gd name="connsiteX8" fmla="*/ 1554480 w 2788920"/>
                <a:gd name="connsiteY8" fmla="*/ 228601 h 635509"/>
                <a:gd name="connsiteX9" fmla="*/ 1607820 w 2788920"/>
                <a:gd name="connsiteY9" fmla="*/ 609601 h 635509"/>
                <a:gd name="connsiteX10" fmla="*/ 2788920 w 2788920"/>
                <a:gd name="connsiteY10" fmla="*/ 586741 h 635509"/>
                <a:gd name="connsiteX0" fmla="*/ 0 w 2788920"/>
                <a:gd name="connsiteY0" fmla="*/ 594361 h 635509"/>
                <a:gd name="connsiteX1" fmla="*/ 975360 w 2788920"/>
                <a:gd name="connsiteY1" fmla="*/ 632461 h 635509"/>
                <a:gd name="connsiteX2" fmla="*/ 1348740 w 2788920"/>
                <a:gd name="connsiteY2" fmla="*/ 533401 h 635509"/>
                <a:gd name="connsiteX3" fmla="*/ 1257300 w 2788920"/>
                <a:gd name="connsiteY3" fmla="*/ 243841 h 635509"/>
                <a:gd name="connsiteX4" fmla="*/ 1303020 w 2788920"/>
                <a:gd name="connsiteY4" fmla="*/ 7621 h 635509"/>
                <a:gd name="connsiteX5" fmla="*/ 1508760 w 2788920"/>
                <a:gd name="connsiteY5" fmla="*/ 68581 h 635509"/>
                <a:gd name="connsiteX6" fmla="*/ 1386840 w 2788920"/>
                <a:gd name="connsiteY6" fmla="*/ 175261 h 635509"/>
                <a:gd name="connsiteX7" fmla="*/ 1478280 w 2788920"/>
                <a:gd name="connsiteY7" fmla="*/ 601981 h 635509"/>
                <a:gd name="connsiteX8" fmla="*/ 1554480 w 2788920"/>
                <a:gd name="connsiteY8" fmla="*/ 228601 h 635509"/>
                <a:gd name="connsiteX9" fmla="*/ 1623060 w 2788920"/>
                <a:gd name="connsiteY9" fmla="*/ 617221 h 635509"/>
                <a:gd name="connsiteX10" fmla="*/ 2788920 w 2788920"/>
                <a:gd name="connsiteY10" fmla="*/ 586741 h 635509"/>
                <a:gd name="connsiteX0" fmla="*/ 0 w 2788920"/>
                <a:gd name="connsiteY0" fmla="*/ 594361 h 635509"/>
                <a:gd name="connsiteX1" fmla="*/ 975360 w 2788920"/>
                <a:gd name="connsiteY1" fmla="*/ 632461 h 635509"/>
                <a:gd name="connsiteX2" fmla="*/ 1348740 w 2788920"/>
                <a:gd name="connsiteY2" fmla="*/ 533401 h 635509"/>
                <a:gd name="connsiteX3" fmla="*/ 1257300 w 2788920"/>
                <a:gd name="connsiteY3" fmla="*/ 243841 h 635509"/>
                <a:gd name="connsiteX4" fmla="*/ 1303020 w 2788920"/>
                <a:gd name="connsiteY4" fmla="*/ 7621 h 635509"/>
                <a:gd name="connsiteX5" fmla="*/ 1508760 w 2788920"/>
                <a:gd name="connsiteY5" fmla="*/ 68581 h 635509"/>
                <a:gd name="connsiteX6" fmla="*/ 1386840 w 2788920"/>
                <a:gd name="connsiteY6" fmla="*/ 175261 h 635509"/>
                <a:gd name="connsiteX7" fmla="*/ 1478280 w 2788920"/>
                <a:gd name="connsiteY7" fmla="*/ 601981 h 635509"/>
                <a:gd name="connsiteX8" fmla="*/ 1554480 w 2788920"/>
                <a:gd name="connsiteY8" fmla="*/ 228601 h 635509"/>
                <a:gd name="connsiteX9" fmla="*/ 1623060 w 2788920"/>
                <a:gd name="connsiteY9" fmla="*/ 617221 h 635509"/>
                <a:gd name="connsiteX10" fmla="*/ 2788920 w 2788920"/>
                <a:gd name="connsiteY10" fmla="*/ 586741 h 635509"/>
                <a:gd name="connsiteX0" fmla="*/ 0 w 2788920"/>
                <a:gd name="connsiteY0" fmla="*/ 594361 h 632889"/>
                <a:gd name="connsiteX1" fmla="*/ 975360 w 2788920"/>
                <a:gd name="connsiteY1" fmla="*/ 632461 h 632889"/>
                <a:gd name="connsiteX2" fmla="*/ 1348740 w 2788920"/>
                <a:gd name="connsiteY2" fmla="*/ 579121 h 632889"/>
                <a:gd name="connsiteX3" fmla="*/ 1257300 w 2788920"/>
                <a:gd name="connsiteY3" fmla="*/ 243841 h 632889"/>
                <a:gd name="connsiteX4" fmla="*/ 1303020 w 2788920"/>
                <a:gd name="connsiteY4" fmla="*/ 7621 h 632889"/>
                <a:gd name="connsiteX5" fmla="*/ 1508760 w 2788920"/>
                <a:gd name="connsiteY5" fmla="*/ 68581 h 632889"/>
                <a:gd name="connsiteX6" fmla="*/ 1386840 w 2788920"/>
                <a:gd name="connsiteY6" fmla="*/ 175261 h 632889"/>
                <a:gd name="connsiteX7" fmla="*/ 1478280 w 2788920"/>
                <a:gd name="connsiteY7" fmla="*/ 601981 h 632889"/>
                <a:gd name="connsiteX8" fmla="*/ 1554480 w 2788920"/>
                <a:gd name="connsiteY8" fmla="*/ 228601 h 632889"/>
                <a:gd name="connsiteX9" fmla="*/ 1623060 w 2788920"/>
                <a:gd name="connsiteY9" fmla="*/ 617221 h 632889"/>
                <a:gd name="connsiteX10" fmla="*/ 2788920 w 2788920"/>
                <a:gd name="connsiteY10" fmla="*/ 586741 h 632889"/>
                <a:gd name="connsiteX0" fmla="*/ 0 w 2788920"/>
                <a:gd name="connsiteY0" fmla="*/ 594361 h 632889"/>
                <a:gd name="connsiteX1" fmla="*/ 975360 w 2788920"/>
                <a:gd name="connsiteY1" fmla="*/ 632461 h 632889"/>
                <a:gd name="connsiteX2" fmla="*/ 1348740 w 2788920"/>
                <a:gd name="connsiteY2" fmla="*/ 579121 h 632889"/>
                <a:gd name="connsiteX3" fmla="*/ 1257300 w 2788920"/>
                <a:gd name="connsiteY3" fmla="*/ 243841 h 632889"/>
                <a:gd name="connsiteX4" fmla="*/ 1303020 w 2788920"/>
                <a:gd name="connsiteY4" fmla="*/ 7621 h 632889"/>
                <a:gd name="connsiteX5" fmla="*/ 1508760 w 2788920"/>
                <a:gd name="connsiteY5" fmla="*/ 68581 h 632889"/>
                <a:gd name="connsiteX6" fmla="*/ 1386840 w 2788920"/>
                <a:gd name="connsiteY6" fmla="*/ 175261 h 632889"/>
                <a:gd name="connsiteX7" fmla="*/ 1478280 w 2788920"/>
                <a:gd name="connsiteY7" fmla="*/ 601981 h 632889"/>
                <a:gd name="connsiteX8" fmla="*/ 1554480 w 2788920"/>
                <a:gd name="connsiteY8" fmla="*/ 228601 h 632889"/>
                <a:gd name="connsiteX9" fmla="*/ 1623060 w 2788920"/>
                <a:gd name="connsiteY9" fmla="*/ 617221 h 632889"/>
                <a:gd name="connsiteX10" fmla="*/ 2788920 w 2788920"/>
                <a:gd name="connsiteY10" fmla="*/ 586741 h 632889"/>
                <a:gd name="connsiteX0" fmla="*/ 0 w 2788920"/>
                <a:gd name="connsiteY0" fmla="*/ 594361 h 640670"/>
                <a:gd name="connsiteX1" fmla="*/ 975360 w 2788920"/>
                <a:gd name="connsiteY1" fmla="*/ 632461 h 640670"/>
                <a:gd name="connsiteX2" fmla="*/ 1264920 w 2788920"/>
                <a:gd name="connsiteY2" fmla="*/ 624841 h 640670"/>
                <a:gd name="connsiteX3" fmla="*/ 1257300 w 2788920"/>
                <a:gd name="connsiteY3" fmla="*/ 243841 h 640670"/>
                <a:gd name="connsiteX4" fmla="*/ 1303020 w 2788920"/>
                <a:gd name="connsiteY4" fmla="*/ 7621 h 640670"/>
                <a:gd name="connsiteX5" fmla="*/ 1508760 w 2788920"/>
                <a:gd name="connsiteY5" fmla="*/ 68581 h 640670"/>
                <a:gd name="connsiteX6" fmla="*/ 1386840 w 2788920"/>
                <a:gd name="connsiteY6" fmla="*/ 175261 h 640670"/>
                <a:gd name="connsiteX7" fmla="*/ 1478280 w 2788920"/>
                <a:gd name="connsiteY7" fmla="*/ 601981 h 640670"/>
                <a:gd name="connsiteX8" fmla="*/ 1554480 w 2788920"/>
                <a:gd name="connsiteY8" fmla="*/ 228601 h 640670"/>
                <a:gd name="connsiteX9" fmla="*/ 1623060 w 2788920"/>
                <a:gd name="connsiteY9" fmla="*/ 617221 h 640670"/>
                <a:gd name="connsiteX10" fmla="*/ 2788920 w 2788920"/>
                <a:gd name="connsiteY10" fmla="*/ 586741 h 640670"/>
                <a:gd name="connsiteX0" fmla="*/ 0 w 2788920"/>
                <a:gd name="connsiteY0" fmla="*/ 594361 h 640670"/>
                <a:gd name="connsiteX1" fmla="*/ 975360 w 2788920"/>
                <a:gd name="connsiteY1" fmla="*/ 632461 h 640670"/>
                <a:gd name="connsiteX2" fmla="*/ 1264920 w 2788920"/>
                <a:gd name="connsiteY2" fmla="*/ 624841 h 640670"/>
                <a:gd name="connsiteX3" fmla="*/ 1257300 w 2788920"/>
                <a:gd name="connsiteY3" fmla="*/ 243841 h 640670"/>
                <a:gd name="connsiteX4" fmla="*/ 1303020 w 2788920"/>
                <a:gd name="connsiteY4" fmla="*/ 7621 h 640670"/>
                <a:gd name="connsiteX5" fmla="*/ 1508760 w 2788920"/>
                <a:gd name="connsiteY5" fmla="*/ 68581 h 640670"/>
                <a:gd name="connsiteX6" fmla="*/ 1386840 w 2788920"/>
                <a:gd name="connsiteY6" fmla="*/ 175261 h 640670"/>
                <a:gd name="connsiteX7" fmla="*/ 1478280 w 2788920"/>
                <a:gd name="connsiteY7" fmla="*/ 601981 h 640670"/>
                <a:gd name="connsiteX8" fmla="*/ 1554480 w 2788920"/>
                <a:gd name="connsiteY8" fmla="*/ 228601 h 640670"/>
                <a:gd name="connsiteX9" fmla="*/ 1623060 w 2788920"/>
                <a:gd name="connsiteY9" fmla="*/ 617221 h 640670"/>
                <a:gd name="connsiteX10" fmla="*/ 2788920 w 2788920"/>
                <a:gd name="connsiteY10" fmla="*/ 586741 h 640670"/>
                <a:gd name="connsiteX0" fmla="*/ 0 w 2788920"/>
                <a:gd name="connsiteY0" fmla="*/ 594361 h 632638"/>
                <a:gd name="connsiteX1" fmla="*/ 975360 w 2788920"/>
                <a:gd name="connsiteY1" fmla="*/ 632461 h 632638"/>
                <a:gd name="connsiteX2" fmla="*/ 1303020 w 2788920"/>
                <a:gd name="connsiteY2" fmla="*/ 601981 h 632638"/>
                <a:gd name="connsiteX3" fmla="*/ 1257300 w 2788920"/>
                <a:gd name="connsiteY3" fmla="*/ 243841 h 632638"/>
                <a:gd name="connsiteX4" fmla="*/ 1303020 w 2788920"/>
                <a:gd name="connsiteY4" fmla="*/ 7621 h 632638"/>
                <a:gd name="connsiteX5" fmla="*/ 1508760 w 2788920"/>
                <a:gd name="connsiteY5" fmla="*/ 68581 h 632638"/>
                <a:gd name="connsiteX6" fmla="*/ 1386840 w 2788920"/>
                <a:gd name="connsiteY6" fmla="*/ 175261 h 632638"/>
                <a:gd name="connsiteX7" fmla="*/ 1478280 w 2788920"/>
                <a:gd name="connsiteY7" fmla="*/ 601981 h 632638"/>
                <a:gd name="connsiteX8" fmla="*/ 1554480 w 2788920"/>
                <a:gd name="connsiteY8" fmla="*/ 228601 h 632638"/>
                <a:gd name="connsiteX9" fmla="*/ 1623060 w 2788920"/>
                <a:gd name="connsiteY9" fmla="*/ 617221 h 632638"/>
                <a:gd name="connsiteX10" fmla="*/ 2788920 w 2788920"/>
                <a:gd name="connsiteY10" fmla="*/ 586741 h 632638"/>
                <a:gd name="connsiteX0" fmla="*/ 0 w 2788920"/>
                <a:gd name="connsiteY0" fmla="*/ 594361 h 632638"/>
                <a:gd name="connsiteX1" fmla="*/ 975360 w 2788920"/>
                <a:gd name="connsiteY1" fmla="*/ 632461 h 632638"/>
                <a:gd name="connsiteX2" fmla="*/ 1303020 w 2788920"/>
                <a:gd name="connsiteY2" fmla="*/ 601981 h 632638"/>
                <a:gd name="connsiteX3" fmla="*/ 1257300 w 2788920"/>
                <a:gd name="connsiteY3" fmla="*/ 243841 h 632638"/>
                <a:gd name="connsiteX4" fmla="*/ 1303020 w 2788920"/>
                <a:gd name="connsiteY4" fmla="*/ 7621 h 632638"/>
                <a:gd name="connsiteX5" fmla="*/ 1508760 w 2788920"/>
                <a:gd name="connsiteY5" fmla="*/ 68581 h 632638"/>
                <a:gd name="connsiteX6" fmla="*/ 1386840 w 2788920"/>
                <a:gd name="connsiteY6" fmla="*/ 175261 h 632638"/>
                <a:gd name="connsiteX7" fmla="*/ 1478280 w 2788920"/>
                <a:gd name="connsiteY7" fmla="*/ 601981 h 632638"/>
                <a:gd name="connsiteX8" fmla="*/ 1554480 w 2788920"/>
                <a:gd name="connsiteY8" fmla="*/ 228601 h 632638"/>
                <a:gd name="connsiteX9" fmla="*/ 1623060 w 2788920"/>
                <a:gd name="connsiteY9" fmla="*/ 617221 h 632638"/>
                <a:gd name="connsiteX10" fmla="*/ 2788920 w 2788920"/>
                <a:gd name="connsiteY10" fmla="*/ 586741 h 632638"/>
                <a:gd name="connsiteX0" fmla="*/ 0 w 2788920"/>
                <a:gd name="connsiteY0" fmla="*/ 594361 h 633716"/>
                <a:gd name="connsiteX1" fmla="*/ 975360 w 2788920"/>
                <a:gd name="connsiteY1" fmla="*/ 632461 h 633716"/>
                <a:gd name="connsiteX2" fmla="*/ 1371600 w 2788920"/>
                <a:gd name="connsiteY2" fmla="*/ 609601 h 633716"/>
                <a:gd name="connsiteX3" fmla="*/ 1257300 w 2788920"/>
                <a:gd name="connsiteY3" fmla="*/ 243841 h 633716"/>
                <a:gd name="connsiteX4" fmla="*/ 1303020 w 2788920"/>
                <a:gd name="connsiteY4" fmla="*/ 7621 h 633716"/>
                <a:gd name="connsiteX5" fmla="*/ 1508760 w 2788920"/>
                <a:gd name="connsiteY5" fmla="*/ 68581 h 633716"/>
                <a:gd name="connsiteX6" fmla="*/ 1386840 w 2788920"/>
                <a:gd name="connsiteY6" fmla="*/ 175261 h 633716"/>
                <a:gd name="connsiteX7" fmla="*/ 1478280 w 2788920"/>
                <a:gd name="connsiteY7" fmla="*/ 601981 h 633716"/>
                <a:gd name="connsiteX8" fmla="*/ 1554480 w 2788920"/>
                <a:gd name="connsiteY8" fmla="*/ 228601 h 633716"/>
                <a:gd name="connsiteX9" fmla="*/ 1623060 w 2788920"/>
                <a:gd name="connsiteY9" fmla="*/ 617221 h 633716"/>
                <a:gd name="connsiteX10" fmla="*/ 2788920 w 2788920"/>
                <a:gd name="connsiteY10" fmla="*/ 586741 h 633716"/>
                <a:gd name="connsiteX0" fmla="*/ 0 w 2788920"/>
                <a:gd name="connsiteY0" fmla="*/ 594361 h 632994"/>
                <a:gd name="connsiteX1" fmla="*/ 975360 w 2788920"/>
                <a:gd name="connsiteY1" fmla="*/ 632461 h 632994"/>
                <a:gd name="connsiteX2" fmla="*/ 1371600 w 2788920"/>
                <a:gd name="connsiteY2" fmla="*/ 609601 h 632994"/>
                <a:gd name="connsiteX3" fmla="*/ 1257300 w 2788920"/>
                <a:gd name="connsiteY3" fmla="*/ 243841 h 632994"/>
                <a:gd name="connsiteX4" fmla="*/ 1303020 w 2788920"/>
                <a:gd name="connsiteY4" fmla="*/ 7621 h 632994"/>
                <a:gd name="connsiteX5" fmla="*/ 1508760 w 2788920"/>
                <a:gd name="connsiteY5" fmla="*/ 68581 h 632994"/>
                <a:gd name="connsiteX6" fmla="*/ 1386840 w 2788920"/>
                <a:gd name="connsiteY6" fmla="*/ 175261 h 632994"/>
                <a:gd name="connsiteX7" fmla="*/ 1478280 w 2788920"/>
                <a:gd name="connsiteY7" fmla="*/ 601981 h 632994"/>
                <a:gd name="connsiteX8" fmla="*/ 1554480 w 2788920"/>
                <a:gd name="connsiteY8" fmla="*/ 228601 h 632994"/>
                <a:gd name="connsiteX9" fmla="*/ 1623060 w 2788920"/>
                <a:gd name="connsiteY9" fmla="*/ 617221 h 632994"/>
                <a:gd name="connsiteX10" fmla="*/ 2788920 w 2788920"/>
                <a:gd name="connsiteY10" fmla="*/ 586741 h 632994"/>
                <a:gd name="connsiteX0" fmla="*/ 0 w 2788920"/>
                <a:gd name="connsiteY0" fmla="*/ 594361 h 632994"/>
                <a:gd name="connsiteX1" fmla="*/ 975360 w 2788920"/>
                <a:gd name="connsiteY1" fmla="*/ 632461 h 632994"/>
                <a:gd name="connsiteX2" fmla="*/ 1371600 w 2788920"/>
                <a:gd name="connsiteY2" fmla="*/ 609601 h 632994"/>
                <a:gd name="connsiteX3" fmla="*/ 1257300 w 2788920"/>
                <a:gd name="connsiteY3" fmla="*/ 243841 h 632994"/>
                <a:gd name="connsiteX4" fmla="*/ 1303020 w 2788920"/>
                <a:gd name="connsiteY4" fmla="*/ 7621 h 632994"/>
                <a:gd name="connsiteX5" fmla="*/ 1508760 w 2788920"/>
                <a:gd name="connsiteY5" fmla="*/ 68581 h 632994"/>
                <a:gd name="connsiteX6" fmla="*/ 1386840 w 2788920"/>
                <a:gd name="connsiteY6" fmla="*/ 175261 h 632994"/>
                <a:gd name="connsiteX7" fmla="*/ 1478280 w 2788920"/>
                <a:gd name="connsiteY7" fmla="*/ 601981 h 632994"/>
                <a:gd name="connsiteX8" fmla="*/ 1554480 w 2788920"/>
                <a:gd name="connsiteY8" fmla="*/ 228601 h 632994"/>
                <a:gd name="connsiteX9" fmla="*/ 1623060 w 2788920"/>
                <a:gd name="connsiteY9" fmla="*/ 617221 h 632994"/>
                <a:gd name="connsiteX10" fmla="*/ 2788920 w 2788920"/>
                <a:gd name="connsiteY10" fmla="*/ 586741 h 632994"/>
                <a:gd name="connsiteX0" fmla="*/ 0 w 2788920"/>
                <a:gd name="connsiteY0" fmla="*/ 592105 h 630738"/>
                <a:gd name="connsiteX1" fmla="*/ 975360 w 2788920"/>
                <a:gd name="connsiteY1" fmla="*/ 630205 h 630738"/>
                <a:gd name="connsiteX2" fmla="*/ 1371600 w 2788920"/>
                <a:gd name="connsiteY2" fmla="*/ 607345 h 630738"/>
                <a:gd name="connsiteX3" fmla="*/ 1295400 w 2788920"/>
                <a:gd name="connsiteY3" fmla="*/ 203485 h 630738"/>
                <a:gd name="connsiteX4" fmla="*/ 1303020 w 2788920"/>
                <a:gd name="connsiteY4" fmla="*/ 5365 h 630738"/>
                <a:gd name="connsiteX5" fmla="*/ 1508760 w 2788920"/>
                <a:gd name="connsiteY5" fmla="*/ 66325 h 630738"/>
                <a:gd name="connsiteX6" fmla="*/ 1386840 w 2788920"/>
                <a:gd name="connsiteY6" fmla="*/ 173005 h 630738"/>
                <a:gd name="connsiteX7" fmla="*/ 1478280 w 2788920"/>
                <a:gd name="connsiteY7" fmla="*/ 599725 h 630738"/>
                <a:gd name="connsiteX8" fmla="*/ 1554480 w 2788920"/>
                <a:gd name="connsiteY8" fmla="*/ 226345 h 630738"/>
                <a:gd name="connsiteX9" fmla="*/ 1623060 w 2788920"/>
                <a:gd name="connsiteY9" fmla="*/ 614965 h 630738"/>
                <a:gd name="connsiteX10" fmla="*/ 2788920 w 2788920"/>
                <a:gd name="connsiteY10" fmla="*/ 584485 h 630738"/>
                <a:gd name="connsiteX0" fmla="*/ 0 w 2788920"/>
                <a:gd name="connsiteY0" fmla="*/ 584984 h 623617"/>
                <a:gd name="connsiteX1" fmla="*/ 975360 w 2788920"/>
                <a:gd name="connsiteY1" fmla="*/ 623084 h 623617"/>
                <a:gd name="connsiteX2" fmla="*/ 1371600 w 2788920"/>
                <a:gd name="connsiteY2" fmla="*/ 600224 h 623617"/>
                <a:gd name="connsiteX3" fmla="*/ 1295400 w 2788920"/>
                <a:gd name="connsiteY3" fmla="*/ 196364 h 623617"/>
                <a:gd name="connsiteX4" fmla="*/ 1242060 w 2788920"/>
                <a:gd name="connsiteY4" fmla="*/ 5864 h 623617"/>
                <a:gd name="connsiteX5" fmla="*/ 1508760 w 2788920"/>
                <a:gd name="connsiteY5" fmla="*/ 59204 h 623617"/>
                <a:gd name="connsiteX6" fmla="*/ 1386840 w 2788920"/>
                <a:gd name="connsiteY6" fmla="*/ 165884 h 623617"/>
                <a:gd name="connsiteX7" fmla="*/ 1478280 w 2788920"/>
                <a:gd name="connsiteY7" fmla="*/ 592604 h 623617"/>
                <a:gd name="connsiteX8" fmla="*/ 1554480 w 2788920"/>
                <a:gd name="connsiteY8" fmla="*/ 219224 h 623617"/>
                <a:gd name="connsiteX9" fmla="*/ 1623060 w 2788920"/>
                <a:gd name="connsiteY9" fmla="*/ 607844 h 623617"/>
                <a:gd name="connsiteX10" fmla="*/ 2788920 w 2788920"/>
                <a:gd name="connsiteY10" fmla="*/ 577364 h 623617"/>
                <a:gd name="connsiteX0" fmla="*/ 0 w 2788920"/>
                <a:gd name="connsiteY0" fmla="*/ 597062 h 635695"/>
                <a:gd name="connsiteX1" fmla="*/ 975360 w 2788920"/>
                <a:gd name="connsiteY1" fmla="*/ 635162 h 635695"/>
                <a:gd name="connsiteX2" fmla="*/ 1371600 w 2788920"/>
                <a:gd name="connsiteY2" fmla="*/ 612302 h 635695"/>
                <a:gd name="connsiteX3" fmla="*/ 1295400 w 2788920"/>
                <a:gd name="connsiteY3" fmla="*/ 208442 h 635695"/>
                <a:gd name="connsiteX4" fmla="*/ 1242060 w 2788920"/>
                <a:gd name="connsiteY4" fmla="*/ 17942 h 635695"/>
                <a:gd name="connsiteX5" fmla="*/ 1508760 w 2788920"/>
                <a:gd name="connsiteY5" fmla="*/ 71282 h 635695"/>
                <a:gd name="connsiteX6" fmla="*/ 1386840 w 2788920"/>
                <a:gd name="connsiteY6" fmla="*/ 177962 h 635695"/>
                <a:gd name="connsiteX7" fmla="*/ 1478280 w 2788920"/>
                <a:gd name="connsiteY7" fmla="*/ 604682 h 635695"/>
                <a:gd name="connsiteX8" fmla="*/ 1554480 w 2788920"/>
                <a:gd name="connsiteY8" fmla="*/ 231302 h 635695"/>
                <a:gd name="connsiteX9" fmla="*/ 1623060 w 2788920"/>
                <a:gd name="connsiteY9" fmla="*/ 619922 h 635695"/>
                <a:gd name="connsiteX10" fmla="*/ 2788920 w 2788920"/>
                <a:gd name="connsiteY10" fmla="*/ 589442 h 635695"/>
                <a:gd name="connsiteX0" fmla="*/ 0 w 2788920"/>
                <a:gd name="connsiteY0" fmla="*/ 613282 h 651915"/>
                <a:gd name="connsiteX1" fmla="*/ 975360 w 2788920"/>
                <a:gd name="connsiteY1" fmla="*/ 651382 h 651915"/>
                <a:gd name="connsiteX2" fmla="*/ 1371600 w 2788920"/>
                <a:gd name="connsiteY2" fmla="*/ 628522 h 651915"/>
                <a:gd name="connsiteX3" fmla="*/ 1295400 w 2788920"/>
                <a:gd name="connsiteY3" fmla="*/ 224662 h 651915"/>
                <a:gd name="connsiteX4" fmla="*/ 1242060 w 2788920"/>
                <a:gd name="connsiteY4" fmla="*/ 34162 h 651915"/>
                <a:gd name="connsiteX5" fmla="*/ 1508760 w 2788920"/>
                <a:gd name="connsiteY5" fmla="*/ 87502 h 651915"/>
                <a:gd name="connsiteX6" fmla="*/ 1386840 w 2788920"/>
                <a:gd name="connsiteY6" fmla="*/ 194182 h 651915"/>
                <a:gd name="connsiteX7" fmla="*/ 1478280 w 2788920"/>
                <a:gd name="connsiteY7" fmla="*/ 620902 h 651915"/>
                <a:gd name="connsiteX8" fmla="*/ 1554480 w 2788920"/>
                <a:gd name="connsiteY8" fmla="*/ 247522 h 651915"/>
                <a:gd name="connsiteX9" fmla="*/ 1623060 w 2788920"/>
                <a:gd name="connsiteY9" fmla="*/ 636142 h 651915"/>
                <a:gd name="connsiteX10" fmla="*/ 2788920 w 2788920"/>
                <a:gd name="connsiteY10" fmla="*/ 605662 h 651915"/>
                <a:gd name="connsiteX0" fmla="*/ 0 w 2788920"/>
                <a:gd name="connsiteY0" fmla="*/ 594177 h 632810"/>
                <a:gd name="connsiteX1" fmla="*/ 975360 w 2788920"/>
                <a:gd name="connsiteY1" fmla="*/ 632277 h 632810"/>
                <a:gd name="connsiteX2" fmla="*/ 1371600 w 2788920"/>
                <a:gd name="connsiteY2" fmla="*/ 609417 h 632810"/>
                <a:gd name="connsiteX3" fmla="*/ 1295400 w 2788920"/>
                <a:gd name="connsiteY3" fmla="*/ 205557 h 632810"/>
                <a:gd name="connsiteX4" fmla="*/ 1242060 w 2788920"/>
                <a:gd name="connsiteY4" fmla="*/ 15057 h 632810"/>
                <a:gd name="connsiteX5" fmla="*/ 1417320 w 2788920"/>
                <a:gd name="connsiteY5" fmla="*/ 30297 h 632810"/>
                <a:gd name="connsiteX6" fmla="*/ 1386840 w 2788920"/>
                <a:gd name="connsiteY6" fmla="*/ 175077 h 632810"/>
                <a:gd name="connsiteX7" fmla="*/ 1478280 w 2788920"/>
                <a:gd name="connsiteY7" fmla="*/ 601797 h 632810"/>
                <a:gd name="connsiteX8" fmla="*/ 1554480 w 2788920"/>
                <a:gd name="connsiteY8" fmla="*/ 228417 h 632810"/>
                <a:gd name="connsiteX9" fmla="*/ 1623060 w 2788920"/>
                <a:gd name="connsiteY9" fmla="*/ 617037 h 632810"/>
                <a:gd name="connsiteX10" fmla="*/ 2788920 w 2788920"/>
                <a:gd name="connsiteY10" fmla="*/ 586557 h 632810"/>
                <a:gd name="connsiteX0" fmla="*/ 0 w 2788920"/>
                <a:gd name="connsiteY0" fmla="*/ 625485 h 664118"/>
                <a:gd name="connsiteX1" fmla="*/ 975360 w 2788920"/>
                <a:gd name="connsiteY1" fmla="*/ 663585 h 664118"/>
                <a:gd name="connsiteX2" fmla="*/ 1371600 w 2788920"/>
                <a:gd name="connsiteY2" fmla="*/ 640725 h 664118"/>
                <a:gd name="connsiteX3" fmla="*/ 1295400 w 2788920"/>
                <a:gd name="connsiteY3" fmla="*/ 236865 h 664118"/>
                <a:gd name="connsiteX4" fmla="*/ 1242060 w 2788920"/>
                <a:gd name="connsiteY4" fmla="*/ 46365 h 664118"/>
                <a:gd name="connsiteX5" fmla="*/ 1417320 w 2788920"/>
                <a:gd name="connsiteY5" fmla="*/ 61605 h 664118"/>
                <a:gd name="connsiteX6" fmla="*/ 1386840 w 2788920"/>
                <a:gd name="connsiteY6" fmla="*/ 206385 h 664118"/>
                <a:gd name="connsiteX7" fmla="*/ 1478280 w 2788920"/>
                <a:gd name="connsiteY7" fmla="*/ 633105 h 664118"/>
                <a:gd name="connsiteX8" fmla="*/ 1554480 w 2788920"/>
                <a:gd name="connsiteY8" fmla="*/ 259725 h 664118"/>
                <a:gd name="connsiteX9" fmla="*/ 1623060 w 2788920"/>
                <a:gd name="connsiteY9" fmla="*/ 648345 h 664118"/>
                <a:gd name="connsiteX10" fmla="*/ 2788920 w 2788920"/>
                <a:gd name="connsiteY10" fmla="*/ 617865 h 664118"/>
                <a:gd name="connsiteX0" fmla="*/ 0 w 2788920"/>
                <a:gd name="connsiteY0" fmla="*/ 623202 h 661835"/>
                <a:gd name="connsiteX1" fmla="*/ 975360 w 2788920"/>
                <a:gd name="connsiteY1" fmla="*/ 661302 h 661835"/>
                <a:gd name="connsiteX2" fmla="*/ 1371600 w 2788920"/>
                <a:gd name="connsiteY2" fmla="*/ 638442 h 661835"/>
                <a:gd name="connsiteX3" fmla="*/ 1318260 w 2788920"/>
                <a:gd name="connsiteY3" fmla="*/ 188862 h 661835"/>
                <a:gd name="connsiteX4" fmla="*/ 1242060 w 2788920"/>
                <a:gd name="connsiteY4" fmla="*/ 44082 h 661835"/>
                <a:gd name="connsiteX5" fmla="*/ 1417320 w 2788920"/>
                <a:gd name="connsiteY5" fmla="*/ 59322 h 661835"/>
                <a:gd name="connsiteX6" fmla="*/ 1386840 w 2788920"/>
                <a:gd name="connsiteY6" fmla="*/ 204102 h 661835"/>
                <a:gd name="connsiteX7" fmla="*/ 1478280 w 2788920"/>
                <a:gd name="connsiteY7" fmla="*/ 630822 h 661835"/>
                <a:gd name="connsiteX8" fmla="*/ 1554480 w 2788920"/>
                <a:gd name="connsiteY8" fmla="*/ 257442 h 661835"/>
                <a:gd name="connsiteX9" fmla="*/ 1623060 w 2788920"/>
                <a:gd name="connsiteY9" fmla="*/ 646062 h 661835"/>
                <a:gd name="connsiteX10" fmla="*/ 2788920 w 2788920"/>
                <a:gd name="connsiteY10" fmla="*/ 615582 h 661835"/>
                <a:gd name="connsiteX0" fmla="*/ 0 w 2788920"/>
                <a:gd name="connsiteY0" fmla="*/ 623202 h 661835"/>
                <a:gd name="connsiteX1" fmla="*/ 975360 w 2788920"/>
                <a:gd name="connsiteY1" fmla="*/ 661302 h 661835"/>
                <a:gd name="connsiteX2" fmla="*/ 1371600 w 2788920"/>
                <a:gd name="connsiteY2" fmla="*/ 638442 h 661835"/>
                <a:gd name="connsiteX3" fmla="*/ 1318260 w 2788920"/>
                <a:gd name="connsiteY3" fmla="*/ 188862 h 661835"/>
                <a:gd name="connsiteX4" fmla="*/ 1242060 w 2788920"/>
                <a:gd name="connsiteY4" fmla="*/ 44082 h 661835"/>
                <a:gd name="connsiteX5" fmla="*/ 1417320 w 2788920"/>
                <a:gd name="connsiteY5" fmla="*/ 59322 h 661835"/>
                <a:gd name="connsiteX6" fmla="*/ 1386840 w 2788920"/>
                <a:gd name="connsiteY6" fmla="*/ 204102 h 661835"/>
                <a:gd name="connsiteX7" fmla="*/ 1478280 w 2788920"/>
                <a:gd name="connsiteY7" fmla="*/ 630822 h 661835"/>
                <a:gd name="connsiteX8" fmla="*/ 1554480 w 2788920"/>
                <a:gd name="connsiteY8" fmla="*/ 257442 h 661835"/>
                <a:gd name="connsiteX9" fmla="*/ 1623060 w 2788920"/>
                <a:gd name="connsiteY9" fmla="*/ 646062 h 661835"/>
                <a:gd name="connsiteX10" fmla="*/ 2788920 w 2788920"/>
                <a:gd name="connsiteY10" fmla="*/ 615582 h 661835"/>
                <a:gd name="connsiteX0" fmla="*/ 0 w 2788920"/>
                <a:gd name="connsiteY0" fmla="*/ 623952 h 662585"/>
                <a:gd name="connsiteX1" fmla="*/ 975360 w 2788920"/>
                <a:gd name="connsiteY1" fmla="*/ 662052 h 662585"/>
                <a:gd name="connsiteX2" fmla="*/ 1371600 w 2788920"/>
                <a:gd name="connsiteY2" fmla="*/ 639192 h 662585"/>
                <a:gd name="connsiteX3" fmla="*/ 1318260 w 2788920"/>
                <a:gd name="connsiteY3" fmla="*/ 204852 h 662585"/>
                <a:gd name="connsiteX4" fmla="*/ 1242060 w 2788920"/>
                <a:gd name="connsiteY4" fmla="*/ 44832 h 662585"/>
                <a:gd name="connsiteX5" fmla="*/ 1417320 w 2788920"/>
                <a:gd name="connsiteY5" fmla="*/ 60072 h 662585"/>
                <a:gd name="connsiteX6" fmla="*/ 1386840 w 2788920"/>
                <a:gd name="connsiteY6" fmla="*/ 204852 h 662585"/>
                <a:gd name="connsiteX7" fmla="*/ 1478280 w 2788920"/>
                <a:gd name="connsiteY7" fmla="*/ 631572 h 662585"/>
                <a:gd name="connsiteX8" fmla="*/ 1554480 w 2788920"/>
                <a:gd name="connsiteY8" fmla="*/ 258192 h 662585"/>
                <a:gd name="connsiteX9" fmla="*/ 1623060 w 2788920"/>
                <a:gd name="connsiteY9" fmla="*/ 646812 h 662585"/>
                <a:gd name="connsiteX10" fmla="*/ 2788920 w 2788920"/>
                <a:gd name="connsiteY10" fmla="*/ 616332 h 662585"/>
                <a:gd name="connsiteX0" fmla="*/ 0 w 2788920"/>
                <a:gd name="connsiteY0" fmla="*/ 623952 h 662585"/>
                <a:gd name="connsiteX1" fmla="*/ 975360 w 2788920"/>
                <a:gd name="connsiteY1" fmla="*/ 662052 h 662585"/>
                <a:gd name="connsiteX2" fmla="*/ 1371600 w 2788920"/>
                <a:gd name="connsiteY2" fmla="*/ 639192 h 662585"/>
                <a:gd name="connsiteX3" fmla="*/ 1318260 w 2788920"/>
                <a:gd name="connsiteY3" fmla="*/ 204852 h 662585"/>
                <a:gd name="connsiteX4" fmla="*/ 1242060 w 2788920"/>
                <a:gd name="connsiteY4" fmla="*/ 44832 h 662585"/>
                <a:gd name="connsiteX5" fmla="*/ 1417320 w 2788920"/>
                <a:gd name="connsiteY5" fmla="*/ 60072 h 662585"/>
                <a:gd name="connsiteX6" fmla="*/ 1386840 w 2788920"/>
                <a:gd name="connsiteY6" fmla="*/ 204852 h 662585"/>
                <a:gd name="connsiteX7" fmla="*/ 1478280 w 2788920"/>
                <a:gd name="connsiteY7" fmla="*/ 631572 h 662585"/>
                <a:gd name="connsiteX8" fmla="*/ 1554480 w 2788920"/>
                <a:gd name="connsiteY8" fmla="*/ 258192 h 662585"/>
                <a:gd name="connsiteX9" fmla="*/ 1623060 w 2788920"/>
                <a:gd name="connsiteY9" fmla="*/ 646812 h 662585"/>
                <a:gd name="connsiteX10" fmla="*/ 2788920 w 2788920"/>
                <a:gd name="connsiteY10" fmla="*/ 616332 h 662585"/>
                <a:gd name="connsiteX0" fmla="*/ 0 w 2788920"/>
                <a:gd name="connsiteY0" fmla="*/ 623952 h 662585"/>
                <a:gd name="connsiteX1" fmla="*/ 975360 w 2788920"/>
                <a:gd name="connsiteY1" fmla="*/ 662052 h 662585"/>
                <a:gd name="connsiteX2" fmla="*/ 1371600 w 2788920"/>
                <a:gd name="connsiteY2" fmla="*/ 639192 h 662585"/>
                <a:gd name="connsiteX3" fmla="*/ 1318260 w 2788920"/>
                <a:gd name="connsiteY3" fmla="*/ 204852 h 662585"/>
                <a:gd name="connsiteX4" fmla="*/ 1242060 w 2788920"/>
                <a:gd name="connsiteY4" fmla="*/ 44832 h 662585"/>
                <a:gd name="connsiteX5" fmla="*/ 1417320 w 2788920"/>
                <a:gd name="connsiteY5" fmla="*/ 60072 h 662585"/>
                <a:gd name="connsiteX6" fmla="*/ 1386840 w 2788920"/>
                <a:gd name="connsiteY6" fmla="*/ 204852 h 662585"/>
                <a:gd name="connsiteX7" fmla="*/ 1478280 w 2788920"/>
                <a:gd name="connsiteY7" fmla="*/ 631572 h 662585"/>
                <a:gd name="connsiteX8" fmla="*/ 1554480 w 2788920"/>
                <a:gd name="connsiteY8" fmla="*/ 258192 h 662585"/>
                <a:gd name="connsiteX9" fmla="*/ 1623060 w 2788920"/>
                <a:gd name="connsiteY9" fmla="*/ 646812 h 662585"/>
                <a:gd name="connsiteX10" fmla="*/ 2788920 w 2788920"/>
                <a:gd name="connsiteY10" fmla="*/ 616332 h 662585"/>
                <a:gd name="connsiteX0" fmla="*/ 0 w 2788920"/>
                <a:gd name="connsiteY0" fmla="*/ 623952 h 662585"/>
                <a:gd name="connsiteX1" fmla="*/ 975360 w 2788920"/>
                <a:gd name="connsiteY1" fmla="*/ 662052 h 662585"/>
                <a:gd name="connsiteX2" fmla="*/ 1371600 w 2788920"/>
                <a:gd name="connsiteY2" fmla="*/ 639192 h 662585"/>
                <a:gd name="connsiteX3" fmla="*/ 1318260 w 2788920"/>
                <a:gd name="connsiteY3" fmla="*/ 204852 h 662585"/>
                <a:gd name="connsiteX4" fmla="*/ 1242060 w 2788920"/>
                <a:gd name="connsiteY4" fmla="*/ 44832 h 662585"/>
                <a:gd name="connsiteX5" fmla="*/ 1417320 w 2788920"/>
                <a:gd name="connsiteY5" fmla="*/ 60072 h 662585"/>
                <a:gd name="connsiteX6" fmla="*/ 1386840 w 2788920"/>
                <a:gd name="connsiteY6" fmla="*/ 204852 h 662585"/>
                <a:gd name="connsiteX7" fmla="*/ 1478280 w 2788920"/>
                <a:gd name="connsiteY7" fmla="*/ 631572 h 662585"/>
                <a:gd name="connsiteX8" fmla="*/ 1554480 w 2788920"/>
                <a:gd name="connsiteY8" fmla="*/ 258192 h 662585"/>
                <a:gd name="connsiteX9" fmla="*/ 1623060 w 2788920"/>
                <a:gd name="connsiteY9" fmla="*/ 646812 h 662585"/>
                <a:gd name="connsiteX10" fmla="*/ 2788920 w 2788920"/>
                <a:gd name="connsiteY10" fmla="*/ 616332 h 662585"/>
                <a:gd name="connsiteX0" fmla="*/ 0 w 2788920"/>
                <a:gd name="connsiteY0" fmla="*/ 623952 h 662585"/>
                <a:gd name="connsiteX1" fmla="*/ 975360 w 2788920"/>
                <a:gd name="connsiteY1" fmla="*/ 662052 h 662585"/>
                <a:gd name="connsiteX2" fmla="*/ 1371600 w 2788920"/>
                <a:gd name="connsiteY2" fmla="*/ 639192 h 662585"/>
                <a:gd name="connsiteX3" fmla="*/ 1318260 w 2788920"/>
                <a:gd name="connsiteY3" fmla="*/ 204852 h 662585"/>
                <a:gd name="connsiteX4" fmla="*/ 1242060 w 2788920"/>
                <a:gd name="connsiteY4" fmla="*/ 44832 h 662585"/>
                <a:gd name="connsiteX5" fmla="*/ 1417320 w 2788920"/>
                <a:gd name="connsiteY5" fmla="*/ 60072 h 662585"/>
                <a:gd name="connsiteX6" fmla="*/ 1386840 w 2788920"/>
                <a:gd name="connsiteY6" fmla="*/ 204852 h 662585"/>
                <a:gd name="connsiteX7" fmla="*/ 1478280 w 2788920"/>
                <a:gd name="connsiteY7" fmla="*/ 631572 h 662585"/>
                <a:gd name="connsiteX8" fmla="*/ 1554480 w 2788920"/>
                <a:gd name="connsiteY8" fmla="*/ 258192 h 662585"/>
                <a:gd name="connsiteX9" fmla="*/ 1623060 w 2788920"/>
                <a:gd name="connsiteY9" fmla="*/ 646812 h 662585"/>
                <a:gd name="connsiteX10" fmla="*/ 2788920 w 2788920"/>
                <a:gd name="connsiteY10" fmla="*/ 616332 h 662585"/>
                <a:gd name="connsiteX0" fmla="*/ 0 w 2788920"/>
                <a:gd name="connsiteY0" fmla="*/ 614269 h 652902"/>
                <a:gd name="connsiteX1" fmla="*/ 975360 w 2788920"/>
                <a:gd name="connsiteY1" fmla="*/ 652369 h 652902"/>
                <a:gd name="connsiteX2" fmla="*/ 1371600 w 2788920"/>
                <a:gd name="connsiteY2" fmla="*/ 629509 h 652902"/>
                <a:gd name="connsiteX3" fmla="*/ 1318260 w 2788920"/>
                <a:gd name="connsiteY3" fmla="*/ 195169 h 652902"/>
                <a:gd name="connsiteX4" fmla="*/ 1242060 w 2788920"/>
                <a:gd name="connsiteY4" fmla="*/ 35149 h 652902"/>
                <a:gd name="connsiteX5" fmla="*/ 1417320 w 2788920"/>
                <a:gd name="connsiteY5" fmla="*/ 50389 h 652902"/>
                <a:gd name="connsiteX6" fmla="*/ 1386840 w 2788920"/>
                <a:gd name="connsiteY6" fmla="*/ 195169 h 652902"/>
                <a:gd name="connsiteX7" fmla="*/ 1478280 w 2788920"/>
                <a:gd name="connsiteY7" fmla="*/ 621889 h 652902"/>
                <a:gd name="connsiteX8" fmla="*/ 1554480 w 2788920"/>
                <a:gd name="connsiteY8" fmla="*/ 248509 h 652902"/>
                <a:gd name="connsiteX9" fmla="*/ 1623060 w 2788920"/>
                <a:gd name="connsiteY9" fmla="*/ 637129 h 652902"/>
                <a:gd name="connsiteX10" fmla="*/ 2788920 w 2788920"/>
                <a:gd name="connsiteY10" fmla="*/ 606649 h 652902"/>
                <a:gd name="connsiteX0" fmla="*/ 0 w 2788920"/>
                <a:gd name="connsiteY0" fmla="*/ 631120 h 669753"/>
                <a:gd name="connsiteX1" fmla="*/ 975360 w 2788920"/>
                <a:gd name="connsiteY1" fmla="*/ 669220 h 669753"/>
                <a:gd name="connsiteX2" fmla="*/ 1371600 w 2788920"/>
                <a:gd name="connsiteY2" fmla="*/ 646360 h 669753"/>
                <a:gd name="connsiteX3" fmla="*/ 1318260 w 2788920"/>
                <a:gd name="connsiteY3" fmla="*/ 212020 h 669753"/>
                <a:gd name="connsiteX4" fmla="*/ 1257300 w 2788920"/>
                <a:gd name="connsiteY4" fmla="*/ 6280 h 669753"/>
                <a:gd name="connsiteX5" fmla="*/ 1417320 w 2788920"/>
                <a:gd name="connsiteY5" fmla="*/ 67240 h 669753"/>
                <a:gd name="connsiteX6" fmla="*/ 1386840 w 2788920"/>
                <a:gd name="connsiteY6" fmla="*/ 212020 h 669753"/>
                <a:gd name="connsiteX7" fmla="*/ 1478280 w 2788920"/>
                <a:gd name="connsiteY7" fmla="*/ 638740 h 669753"/>
                <a:gd name="connsiteX8" fmla="*/ 1554480 w 2788920"/>
                <a:gd name="connsiteY8" fmla="*/ 265360 h 669753"/>
                <a:gd name="connsiteX9" fmla="*/ 1623060 w 2788920"/>
                <a:gd name="connsiteY9" fmla="*/ 653980 h 669753"/>
                <a:gd name="connsiteX10" fmla="*/ 2788920 w 2788920"/>
                <a:gd name="connsiteY10" fmla="*/ 623500 h 669753"/>
                <a:gd name="connsiteX0" fmla="*/ 0 w 2788920"/>
                <a:gd name="connsiteY0" fmla="*/ 597764 h 636397"/>
                <a:gd name="connsiteX1" fmla="*/ 975360 w 2788920"/>
                <a:gd name="connsiteY1" fmla="*/ 635864 h 636397"/>
                <a:gd name="connsiteX2" fmla="*/ 1371600 w 2788920"/>
                <a:gd name="connsiteY2" fmla="*/ 613004 h 636397"/>
                <a:gd name="connsiteX3" fmla="*/ 1318260 w 2788920"/>
                <a:gd name="connsiteY3" fmla="*/ 178664 h 636397"/>
                <a:gd name="connsiteX4" fmla="*/ 1264920 w 2788920"/>
                <a:gd name="connsiteY4" fmla="*/ 11024 h 636397"/>
                <a:gd name="connsiteX5" fmla="*/ 1417320 w 2788920"/>
                <a:gd name="connsiteY5" fmla="*/ 33884 h 636397"/>
                <a:gd name="connsiteX6" fmla="*/ 1386840 w 2788920"/>
                <a:gd name="connsiteY6" fmla="*/ 178664 h 636397"/>
                <a:gd name="connsiteX7" fmla="*/ 1478280 w 2788920"/>
                <a:gd name="connsiteY7" fmla="*/ 605384 h 636397"/>
                <a:gd name="connsiteX8" fmla="*/ 1554480 w 2788920"/>
                <a:gd name="connsiteY8" fmla="*/ 232004 h 636397"/>
                <a:gd name="connsiteX9" fmla="*/ 1623060 w 2788920"/>
                <a:gd name="connsiteY9" fmla="*/ 620624 h 636397"/>
                <a:gd name="connsiteX10" fmla="*/ 2788920 w 2788920"/>
                <a:gd name="connsiteY10" fmla="*/ 590144 h 636397"/>
                <a:gd name="connsiteX0" fmla="*/ 0 w 2788920"/>
                <a:gd name="connsiteY0" fmla="*/ 597764 h 636397"/>
                <a:gd name="connsiteX1" fmla="*/ 975360 w 2788920"/>
                <a:gd name="connsiteY1" fmla="*/ 635864 h 636397"/>
                <a:gd name="connsiteX2" fmla="*/ 1371600 w 2788920"/>
                <a:gd name="connsiteY2" fmla="*/ 613004 h 636397"/>
                <a:gd name="connsiteX3" fmla="*/ 1318260 w 2788920"/>
                <a:gd name="connsiteY3" fmla="*/ 178664 h 636397"/>
                <a:gd name="connsiteX4" fmla="*/ 1257300 w 2788920"/>
                <a:gd name="connsiteY4" fmla="*/ 11024 h 636397"/>
                <a:gd name="connsiteX5" fmla="*/ 1417320 w 2788920"/>
                <a:gd name="connsiteY5" fmla="*/ 33884 h 636397"/>
                <a:gd name="connsiteX6" fmla="*/ 1386840 w 2788920"/>
                <a:gd name="connsiteY6" fmla="*/ 178664 h 636397"/>
                <a:gd name="connsiteX7" fmla="*/ 1478280 w 2788920"/>
                <a:gd name="connsiteY7" fmla="*/ 605384 h 636397"/>
                <a:gd name="connsiteX8" fmla="*/ 1554480 w 2788920"/>
                <a:gd name="connsiteY8" fmla="*/ 232004 h 636397"/>
                <a:gd name="connsiteX9" fmla="*/ 1623060 w 2788920"/>
                <a:gd name="connsiteY9" fmla="*/ 620624 h 636397"/>
                <a:gd name="connsiteX10" fmla="*/ 2788920 w 2788920"/>
                <a:gd name="connsiteY10" fmla="*/ 590144 h 636397"/>
                <a:gd name="connsiteX0" fmla="*/ 0 w 2788920"/>
                <a:gd name="connsiteY0" fmla="*/ 610493 h 649126"/>
                <a:gd name="connsiteX1" fmla="*/ 975360 w 2788920"/>
                <a:gd name="connsiteY1" fmla="*/ 648593 h 649126"/>
                <a:gd name="connsiteX2" fmla="*/ 1371600 w 2788920"/>
                <a:gd name="connsiteY2" fmla="*/ 625733 h 649126"/>
                <a:gd name="connsiteX3" fmla="*/ 1318260 w 2788920"/>
                <a:gd name="connsiteY3" fmla="*/ 191393 h 649126"/>
                <a:gd name="connsiteX4" fmla="*/ 1264920 w 2788920"/>
                <a:gd name="connsiteY4" fmla="*/ 8513 h 649126"/>
                <a:gd name="connsiteX5" fmla="*/ 1417320 w 2788920"/>
                <a:gd name="connsiteY5" fmla="*/ 46613 h 649126"/>
                <a:gd name="connsiteX6" fmla="*/ 1386840 w 2788920"/>
                <a:gd name="connsiteY6" fmla="*/ 191393 h 649126"/>
                <a:gd name="connsiteX7" fmla="*/ 1478280 w 2788920"/>
                <a:gd name="connsiteY7" fmla="*/ 618113 h 649126"/>
                <a:gd name="connsiteX8" fmla="*/ 1554480 w 2788920"/>
                <a:gd name="connsiteY8" fmla="*/ 244733 h 649126"/>
                <a:gd name="connsiteX9" fmla="*/ 1623060 w 2788920"/>
                <a:gd name="connsiteY9" fmla="*/ 633353 h 649126"/>
                <a:gd name="connsiteX10" fmla="*/ 2788920 w 2788920"/>
                <a:gd name="connsiteY10" fmla="*/ 602873 h 649126"/>
                <a:gd name="connsiteX0" fmla="*/ 0 w 2788920"/>
                <a:gd name="connsiteY0" fmla="*/ 618754 h 657387"/>
                <a:gd name="connsiteX1" fmla="*/ 975360 w 2788920"/>
                <a:gd name="connsiteY1" fmla="*/ 656854 h 657387"/>
                <a:gd name="connsiteX2" fmla="*/ 1371600 w 2788920"/>
                <a:gd name="connsiteY2" fmla="*/ 633994 h 657387"/>
                <a:gd name="connsiteX3" fmla="*/ 1318260 w 2788920"/>
                <a:gd name="connsiteY3" fmla="*/ 199654 h 657387"/>
                <a:gd name="connsiteX4" fmla="*/ 1264920 w 2788920"/>
                <a:gd name="connsiteY4" fmla="*/ 16774 h 657387"/>
                <a:gd name="connsiteX5" fmla="*/ 1417320 w 2788920"/>
                <a:gd name="connsiteY5" fmla="*/ 54874 h 657387"/>
                <a:gd name="connsiteX6" fmla="*/ 1386840 w 2788920"/>
                <a:gd name="connsiteY6" fmla="*/ 199654 h 657387"/>
                <a:gd name="connsiteX7" fmla="*/ 1478280 w 2788920"/>
                <a:gd name="connsiteY7" fmla="*/ 626374 h 657387"/>
                <a:gd name="connsiteX8" fmla="*/ 1554480 w 2788920"/>
                <a:gd name="connsiteY8" fmla="*/ 252994 h 657387"/>
                <a:gd name="connsiteX9" fmla="*/ 1623060 w 2788920"/>
                <a:gd name="connsiteY9" fmla="*/ 641614 h 657387"/>
                <a:gd name="connsiteX10" fmla="*/ 2788920 w 2788920"/>
                <a:gd name="connsiteY10" fmla="*/ 611134 h 657387"/>
                <a:gd name="connsiteX0" fmla="*/ 0 w 2788920"/>
                <a:gd name="connsiteY0" fmla="*/ 621116 h 659749"/>
                <a:gd name="connsiteX1" fmla="*/ 975360 w 2788920"/>
                <a:gd name="connsiteY1" fmla="*/ 659216 h 659749"/>
                <a:gd name="connsiteX2" fmla="*/ 1371600 w 2788920"/>
                <a:gd name="connsiteY2" fmla="*/ 636356 h 659749"/>
                <a:gd name="connsiteX3" fmla="*/ 1318260 w 2788920"/>
                <a:gd name="connsiteY3" fmla="*/ 202016 h 659749"/>
                <a:gd name="connsiteX4" fmla="*/ 1264920 w 2788920"/>
                <a:gd name="connsiteY4" fmla="*/ 19136 h 659749"/>
                <a:gd name="connsiteX5" fmla="*/ 1417320 w 2788920"/>
                <a:gd name="connsiteY5" fmla="*/ 57236 h 659749"/>
                <a:gd name="connsiteX6" fmla="*/ 1386840 w 2788920"/>
                <a:gd name="connsiteY6" fmla="*/ 202016 h 659749"/>
                <a:gd name="connsiteX7" fmla="*/ 1478280 w 2788920"/>
                <a:gd name="connsiteY7" fmla="*/ 628736 h 659749"/>
                <a:gd name="connsiteX8" fmla="*/ 1554480 w 2788920"/>
                <a:gd name="connsiteY8" fmla="*/ 255356 h 659749"/>
                <a:gd name="connsiteX9" fmla="*/ 1623060 w 2788920"/>
                <a:gd name="connsiteY9" fmla="*/ 643976 h 659749"/>
                <a:gd name="connsiteX10" fmla="*/ 2788920 w 2788920"/>
                <a:gd name="connsiteY10" fmla="*/ 613496 h 659749"/>
                <a:gd name="connsiteX0" fmla="*/ 0 w 2788920"/>
                <a:gd name="connsiteY0" fmla="*/ 621116 h 659749"/>
                <a:gd name="connsiteX1" fmla="*/ 975360 w 2788920"/>
                <a:gd name="connsiteY1" fmla="*/ 659216 h 659749"/>
                <a:gd name="connsiteX2" fmla="*/ 1371600 w 2788920"/>
                <a:gd name="connsiteY2" fmla="*/ 636356 h 659749"/>
                <a:gd name="connsiteX3" fmla="*/ 1318260 w 2788920"/>
                <a:gd name="connsiteY3" fmla="*/ 202016 h 659749"/>
                <a:gd name="connsiteX4" fmla="*/ 1264920 w 2788920"/>
                <a:gd name="connsiteY4" fmla="*/ 19136 h 659749"/>
                <a:gd name="connsiteX5" fmla="*/ 1417320 w 2788920"/>
                <a:gd name="connsiteY5" fmla="*/ 57236 h 659749"/>
                <a:gd name="connsiteX6" fmla="*/ 1386840 w 2788920"/>
                <a:gd name="connsiteY6" fmla="*/ 202016 h 659749"/>
                <a:gd name="connsiteX7" fmla="*/ 1478280 w 2788920"/>
                <a:gd name="connsiteY7" fmla="*/ 628736 h 659749"/>
                <a:gd name="connsiteX8" fmla="*/ 1554480 w 2788920"/>
                <a:gd name="connsiteY8" fmla="*/ 255356 h 659749"/>
                <a:gd name="connsiteX9" fmla="*/ 1623060 w 2788920"/>
                <a:gd name="connsiteY9" fmla="*/ 643976 h 659749"/>
                <a:gd name="connsiteX10" fmla="*/ 2788920 w 2788920"/>
                <a:gd name="connsiteY10" fmla="*/ 613496 h 659749"/>
                <a:gd name="connsiteX0" fmla="*/ 0 w 2788920"/>
                <a:gd name="connsiteY0" fmla="*/ 621116 h 659749"/>
                <a:gd name="connsiteX1" fmla="*/ 975360 w 2788920"/>
                <a:gd name="connsiteY1" fmla="*/ 659216 h 659749"/>
                <a:gd name="connsiteX2" fmla="*/ 1371600 w 2788920"/>
                <a:gd name="connsiteY2" fmla="*/ 636356 h 659749"/>
                <a:gd name="connsiteX3" fmla="*/ 1318260 w 2788920"/>
                <a:gd name="connsiteY3" fmla="*/ 202016 h 659749"/>
                <a:gd name="connsiteX4" fmla="*/ 1264920 w 2788920"/>
                <a:gd name="connsiteY4" fmla="*/ 19136 h 659749"/>
                <a:gd name="connsiteX5" fmla="*/ 1417320 w 2788920"/>
                <a:gd name="connsiteY5" fmla="*/ 57236 h 659749"/>
                <a:gd name="connsiteX6" fmla="*/ 1386840 w 2788920"/>
                <a:gd name="connsiteY6" fmla="*/ 202016 h 659749"/>
                <a:gd name="connsiteX7" fmla="*/ 1478280 w 2788920"/>
                <a:gd name="connsiteY7" fmla="*/ 628736 h 659749"/>
                <a:gd name="connsiteX8" fmla="*/ 1554480 w 2788920"/>
                <a:gd name="connsiteY8" fmla="*/ 255356 h 659749"/>
                <a:gd name="connsiteX9" fmla="*/ 1623060 w 2788920"/>
                <a:gd name="connsiteY9" fmla="*/ 643976 h 659749"/>
                <a:gd name="connsiteX10" fmla="*/ 2788920 w 2788920"/>
                <a:gd name="connsiteY10" fmla="*/ 613496 h 659749"/>
                <a:gd name="connsiteX0" fmla="*/ 0 w 2788920"/>
                <a:gd name="connsiteY0" fmla="*/ 621116 h 659749"/>
                <a:gd name="connsiteX1" fmla="*/ 975360 w 2788920"/>
                <a:gd name="connsiteY1" fmla="*/ 659216 h 659749"/>
                <a:gd name="connsiteX2" fmla="*/ 1371600 w 2788920"/>
                <a:gd name="connsiteY2" fmla="*/ 636356 h 659749"/>
                <a:gd name="connsiteX3" fmla="*/ 1318260 w 2788920"/>
                <a:gd name="connsiteY3" fmla="*/ 202016 h 659749"/>
                <a:gd name="connsiteX4" fmla="*/ 1264920 w 2788920"/>
                <a:gd name="connsiteY4" fmla="*/ 19136 h 659749"/>
                <a:gd name="connsiteX5" fmla="*/ 1417320 w 2788920"/>
                <a:gd name="connsiteY5" fmla="*/ 57236 h 659749"/>
                <a:gd name="connsiteX6" fmla="*/ 1386840 w 2788920"/>
                <a:gd name="connsiteY6" fmla="*/ 202016 h 659749"/>
                <a:gd name="connsiteX7" fmla="*/ 1478280 w 2788920"/>
                <a:gd name="connsiteY7" fmla="*/ 628736 h 659749"/>
                <a:gd name="connsiteX8" fmla="*/ 1554480 w 2788920"/>
                <a:gd name="connsiteY8" fmla="*/ 255356 h 659749"/>
                <a:gd name="connsiteX9" fmla="*/ 1623060 w 2788920"/>
                <a:gd name="connsiteY9" fmla="*/ 643976 h 659749"/>
                <a:gd name="connsiteX10" fmla="*/ 2788920 w 2788920"/>
                <a:gd name="connsiteY10" fmla="*/ 613496 h 659749"/>
                <a:gd name="connsiteX0" fmla="*/ 0 w 2788920"/>
                <a:gd name="connsiteY0" fmla="*/ 621116 h 659749"/>
                <a:gd name="connsiteX1" fmla="*/ 975360 w 2788920"/>
                <a:gd name="connsiteY1" fmla="*/ 659216 h 659749"/>
                <a:gd name="connsiteX2" fmla="*/ 1371600 w 2788920"/>
                <a:gd name="connsiteY2" fmla="*/ 636356 h 659749"/>
                <a:gd name="connsiteX3" fmla="*/ 1318260 w 2788920"/>
                <a:gd name="connsiteY3" fmla="*/ 202016 h 659749"/>
                <a:gd name="connsiteX4" fmla="*/ 1264920 w 2788920"/>
                <a:gd name="connsiteY4" fmla="*/ 19136 h 659749"/>
                <a:gd name="connsiteX5" fmla="*/ 1417320 w 2788920"/>
                <a:gd name="connsiteY5" fmla="*/ 57236 h 659749"/>
                <a:gd name="connsiteX6" fmla="*/ 1386840 w 2788920"/>
                <a:gd name="connsiteY6" fmla="*/ 202016 h 659749"/>
                <a:gd name="connsiteX7" fmla="*/ 1478280 w 2788920"/>
                <a:gd name="connsiteY7" fmla="*/ 628736 h 659749"/>
                <a:gd name="connsiteX8" fmla="*/ 1554480 w 2788920"/>
                <a:gd name="connsiteY8" fmla="*/ 255356 h 659749"/>
                <a:gd name="connsiteX9" fmla="*/ 1623060 w 2788920"/>
                <a:gd name="connsiteY9" fmla="*/ 643976 h 659749"/>
                <a:gd name="connsiteX10" fmla="*/ 2788920 w 2788920"/>
                <a:gd name="connsiteY10" fmla="*/ 613496 h 659749"/>
                <a:gd name="connsiteX0" fmla="*/ 0 w 2788920"/>
                <a:gd name="connsiteY0" fmla="*/ 621116 h 659749"/>
                <a:gd name="connsiteX1" fmla="*/ 975360 w 2788920"/>
                <a:gd name="connsiteY1" fmla="*/ 659216 h 659749"/>
                <a:gd name="connsiteX2" fmla="*/ 1371600 w 2788920"/>
                <a:gd name="connsiteY2" fmla="*/ 636356 h 659749"/>
                <a:gd name="connsiteX3" fmla="*/ 1318260 w 2788920"/>
                <a:gd name="connsiteY3" fmla="*/ 202016 h 659749"/>
                <a:gd name="connsiteX4" fmla="*/ 1264920 w 2788920"/>
                <a:gd name="connsiteY4" fmla="*/ 19136 h 659749"/>
                <a:gd name="connsiteX5" fmla="*/ 1417320 w 2788920"/>
                <a:gd name="connsiteY5" fmla="*/ 57236 h 659749"/>
                <a:gd name="connsiteX6" fmla="*/ 1386840 w 2788920"/>
                <a:gd name="connsiteY6" fmla="*/ 202016 h 659749"/>
                <a:gd name="connsiteX7" fmla="*/ 1478280 w 2788920"/>
                <a:gd name="connsiteY7" fmla="*/ 628736 h 659749"/>
                <a:gd name="connsiteX8" fmla="*/ 1554480 w 2788920"/>
                <a:gd name="connsiteY8" fmla="*/ 255356 h 659749"/>
                <a:gd name="connsiteX9" fmla="*/ 1623060 w 2788920"/>
                <a:gd name="connsiteY9" fmla="*/ 643976 h 659749"/>
                <a:gd name="connsiteX10" fmla="*/ 2788920 w 2788920"/>
                <a:gd name="connsiteY10" fmla="*/ 613496 h 659749"/>
                <a:gd name="connsiteX0" fmla="*/ 0 w 2788920"/>
                <a:gd name="connsiteY0" fmla="*/ 621116 h 659749"/>
                <a:gd name="connsiteX1" fmla="*/ 975360 w 2788920"/>
                <a:gd name="connsiteY1" fmla="*/ 659216 h 659749"/>
                <a:gd name="connsiteX2" fmla="*/ 1371600 w 2788920"/>
                <a:gd name="connsiteY2" fmla="*/ 636356 h 659749"/>
                <a:gd name="connsiteX3" fmla="*/ 1318260 w 2788920"/>
                <a:gd name="connsiteY3" fmla="*/ 202016 h 659749"/>
                <a:gd name="connsiteX4" fmla="*/ 1264920 w 2788920"/>
                <a:gd name="connsiteY4" fmla="*/ 19136 h 659749"/>
                <a:gd name="connsiteX5" fmla="*/ 1417320 w 2788920"/>
                <a:gd name="connsiteY5" fmla="*/ 57236 h 659749"/>
                <a:gd name="connsiteX6" fmla="*/ 1386840 w 2788920"/>
                <a:gd name="connsiteY6" fmla="*/ 202016 h 659749"/>
                <a:gd name="connsiteX7" fmla="*/ 1478280 w 2788920"/>
                <a:gd name="connsiteY7" fmla="*/ 628736 h 659749"/>
                <a:gd name="connsiteX8" fmla="*/ 1554480 w 2788920"/>
                <a:gd name="connsiteY8" fmla="*/ 255356 h 659749"/>
                <a:gd name="connsiteX9" fmla="*/ 1623060 w 2788920"/>
                <a:gd name="connsiteY9" fmla="*/ 643976 h 659749"/>
                <a:gd name="connsiteX10" fmla="*/ 2788920 w 2788920"/>
                <a:gd name="connsiteY10" fmla="*/ 613496 h 659749"/>
                <a:gd name="connsiteX0" fmla="*/ 0 w 2788920"/>
                <a:gd name="connsiteY0" fmla="*/ 621116 h 659749"/>
                <a:gd name="connsiteX1" fmla="*/ 975360 w 2788920"/>
                <a:gd name="connsiteY1" fmla="*/ 659216 h 659749"/>
                <a:gd name="connsiteX2" fmla="*/ 1371600 w 2788920"/>
                <a:gd name="connsiteY2" fmla="*/ 636356 h 659749"/>
                <a:gd name="connsiteX3" fmla="*/ 1318260 w 2788920"/>
                <a:gd name="connsiteY3" fmla="*/ 202016 h 659749"/>
                <a:gd name="connsiteX4" fmla="*/ 1264920 w 2788920"/>
                <a:gd name="connsiteY4" fmla="*/ 19136 h 659749"/>
                <a:gd name="connsiteX5" fmla="*/ 1417320 w 2788920"/>
                <a:gd name="connsiteY5" fmla="*/ 57236 h 659749"/>
                <a:gd name="connsiteX6" fmla="*/ 1386840 w 2788920"/>
                <a:gd name="connsiteY6" fmla="*/ 202016 h 659749"/>
                <a:gd name="connsiteX7" fmla="*/ 1442561 w 2788920"/>
                <a:gd name="connsiteY7" fmla="*/ 628736 h 659749"/>
                <a:gd name="connsiteX8" fmla="*/ 1554480 w 2788920"/>
                <a:gd name="connsiteY8" fmla="*/ 255356 h 659749"/>
                <a:gd name="connsiteX9" fmla="*/ 1623060 w 2788920"/>
                <a:gd name="connsiteY9" fmla="*/ 643976 h 659749"/>
                <a:gd name="connsiteX10" fmla="*/ 2788920 w 2788920"/>
                <a:gd name="connsiteY10" fmla="*/ 613496 h 659749"/>
                <a:gd name="connsiteX0" fmla="*/ 0 w 2788920"/>
                <a:gd name="connsiteY0" fmla="*/ 621116 h 659749"/>
                <a:gd name="connsiteX1" fmla="*/ 975360 w 2788920"/>
                <a:gd name="connsiteY1" fmla="*/ 659216 h 659749"/>
                <a:gd name="connsiteX2" fmla="*/ 1371600 w 2788920"/>
                <a:gd name="connsiteY2" fmla="*/ 636356 h 659749"/>
                <a:gd name="connsiteX3" fmla="*/ 1318260 w 2788920"/>
                <a:gd name="connsiteY3" fmla="*/ 202016 h 659749"/>
                <a:gd name="connsiteX4" fmla="*/ 1264920 w 2788920"/>
                <a:gd name="connsiteY4" fmla="*/ 19136 h 659749"/>
                <a:gd name="connsiteX5" fmla="*/ 1417320 w 2788920"/>
                <a:gd name="connsiteY5" fmla="*/ 57236 h 659749"/>
                <a:gd name="connsiteX6" fmla="*/ 1386840 w 2788920"/>
                <a:gd name="connsiteY6" fmla="*/ 202016 h 659749"/>
                <a:gd name="connsiteX7" fmla="*/ 1442561 w 2788920"/>
                <a:gd name="connsiteY7" fmla="*/ 628736 h 659749"/>
                <a:gd name="connsiteX8" fmla="*/ 1554480 w 2788920"/>
                <a:gd name="connsiteY8" fmla="*/ 255356 h 659749"/>
                <a:gd name="connsiteX9" fmla="*/ 1623060 w 2788920"/>
                <a:gd name="connsiteY9" fmla="*/ 643976 h 659749"/>
                <a:gd name="connsiteX10" fmla="*/ 2788920 w 2788920"/>
                <a:gd name="connsiteY10" fmla="*/ 613496 h 659749"/>
                <a:gd name="connsiteX0" fmla="*/ 0 w 2788920"/>
                <a:gd name="connsiteY0" fmla="*/ 621116 h 659749"/>
                <a:gd name="connsiteX1" fmla="*/ 975360 w 2788920"/>
                <a:gd name="connsiteY1" fmla="*/ 659216 h 659749"/>
                <a:gd name="connsiteX2" fmla="*/ 1371600 w 2788920"/>
                <a:gd name="connsiteY2" fmla="*/ 636356 h 659749"/>
                <a:gd name="connsiteX3" fmla="*/ 1318260 w 2788920"/>
                <a:gd name="connsiteY3" fmla="*/ 202016 h 659749"/>
                <a:gd name="connsiteX4" fmla="*/ 1264920 w 2788920"/>
                <a:gd name="connsiteY4" fmla="*/ 19136 h 659749"/>
                <a:gd name="connsiteX5" fmla="*/ 1417320 w 2788920"/>
                <a:gd name="connsiteY5" fmla="*/ 57236 h 659749"/>
                <a:gd name="connsiteX6" fmla="*/ 1386840 w 2788920"/>
                <a:gd name="connsiteY6" fmla="*/ 202016 h 659749"/>
                <a:gd name="connsiteX7" fmla="*/ 1442561 w 2788920"/>
                <a:gd name="connsiteY7" fmla="*/ 628736 h 659749"/>
                <a:gd name="connsiteX8" fmla="*/ 1554480 w 2788920"/>
                <a:gd name="connsiteY8" fmla="*/ 255356 h 659749"/>
                <a:gd name="connsiteX9" fmla="*/ 1623060 w 2788920"/>
                <a:gd name="connsiteY9" fmla="*/ 643976 h 659749"/>
                <a:gd name="connsiteX10" fmla="*/ 2788920 w 2788920"/>
                <a:gd name="connsiteY10" fmla="*/ 613496 h 659749"/>
                <a:gd name="connsiteX0" fmla="*/ 0 w 2788920"/>
                <a:gd name="connsiteY0" fmla="*/ 610550 h 649183"/>
                <a:gd name="connsiteX1" fmla="*/ 975360 w 2788920"/>
                <a:gd name="connsiteY1" fmla="*/ 648650 h 649183"/>
                <a:gd name="connsiteX2" fmla="*/ 1371600 w 2788920"/>
                <a:gd name="connsiteY2" fmla="*/ 625790 h 649183"/>
                <a:gd name="connsiteX3" fmla="*/ 1318260 w 2788920"/>
                <a:gd name="connsiteY3" fmla="*/ 191450 h 649183"/>
                <a:gd name="connsiteX4" fmla="*/ 1264920 w 2788920"/>
                <a:gd name="connsiteY4" fmla="*/ 8570 h 649183"/>
                <a:gd name="connsiteX5" fmla="*/ 1417320 w 2788920"/>
                <a:gd name="connsiteY5" fmla="*/ 46670 h 649183"/>
                <a:gd name="connsiteX6" fmla="*/ 1360646 w 2788920"/>
                <a:gd name="connsiteY6" fmla="*/ 193831 h 649183"/>
                <a:gd name="connsiteX7" fmla="*/ 1442561 w 2788920"/>
                <a:gd name="connsiteY7" fmla="*/ 618170 h 649183"/>
                <a:gd name="connsiteX8" fmla="*/ 1554480 w 2788920"/>
                <a:gd name="connsiteY8" fmla="*/ 244790 h 649183"/>
                <a:gd name="connsiteX9" fmla="*/ 1623060 w 2788920"/>
                <a:gd name="connsiteY9" fmla="*/ 633410 h 649183"/>
                <a:gd name="connsiteX10" fmla="*/ 2788920 w 2788920"/>
                <a:gd name="connsiteY10" fmla="*/ 602930 h 649183"/>
                <a:gd name="connsiteX0" fmla="*/ 0 w 2788920"/>
                <a:gd name="connsiteY0" fmla="*/ 610550 h 649183"/>
                <a:gd name="connsiteX1" fmla="*/ 975360 w 2788920"/>
                <a:gd name="connsiteY1" fmla="*/ 648650 h 649183"/>
                <a:gd name="connsiteX2" fmla="*/ 1371600 w 2788920"/>
                <a:gd name="connsiteY2" fmla="*/ 625790 h 649183"/>
                <a:gd name="connsiteX3" fmla="*/ 1318260 w 2788920"/>
                <a:gd name="connsiteY3" fmla="*/ 191450 h 649183"/>
                <a:gd name="connsiteX4" fmla="*/ 1264920 w 2788920"/>
                <a:gd name="connsiteY4" fmla="*/ 8570 h 649183"/>
                <a:gd name="connsiteX5" fmla="*/ 1417320 w 2788920"/>
                <a:gd name="connsiteY5" fmla="*/ 46670 h 649183"/>
                <a:gd name="connsiteX6" fmla="*/ 1360646 w 2788920"/>
                <a:gd name="connsiteY6" fmla="*/ 193831 h 649183"/>
                <a:gd name="connsiteX7" fmla="*/ 1442561 w 2788920"/>
                <a:gd name="connsiteY7" fmla="*/ 618170 h 649183"/>
                <a:gd name="connsiteX8" fmla="*/ 1554480 w 2788920"/>
                <a:gd name="connsiteY8" fmla="*/ 244790 h 649183"/>
                <a:gd name="connsiteX9" fmla="*/ 1623060 w 2788920"/>
                <a:gd name="connsiteY9" fmla="*/ 633410 h 649183"/>
                <a:gd name="connsiteX10" fmla="*/ 2788920 w 2788920"/>
                <a:gd name="connsiteY10" fmla="*/ 602930 h 649183"/>
                <a:gd name="connsiteX0" fmla="*/ 0 w 2788920"/>
                <a:gd name="connsiteY0" fmla="*/ 610550 h 649183"/>
                <a:gd name="connsiteX1" fmla="*/ 975360 w 2788920"/>
                <a:gd name="connsiteY1" fmla="*/ 648650 h 649183"/>
                <a:gd name="connsiteX2" fmla="*/ 1371600 w 2788920"/>
                <a:gd name="connsiteY2" fmla="*/ 625790 h 649183"/>
                <a:gd name="connsiteX3" fmla="*/ 1318260 w 2788920"/>
                <a:gd name="connsiteY3" fmla="*/ 191450 h 649183"/>
                <a:gd name="connsiteX4" fmla="*/ 1264920 w 2788920"/>
                <a:gd name="connsiteY4" fmla="*/ 8570 h 649183"/>
                <a:gd name="connsiteX5" fmla="*/ 1417320 w 2788920"/>
                <a:gd name="connsiteY5" fmla="*/ 46670 h 649183"/>
                <a:gd name="connsiteX6" fmla="*/ 1360646 w 2788920"/>
                <a:gd name="connsiteY6" fmla="*/ 193831 h 649183"/>
                <a:gd name="connsiteX7" fmla="*/ 1442561 w 2788920"/>
                <a:gd name="connsiteY7" fmla="*/ 618170 h 649183"/>
                <a:gd name="connsiteX8" fmla="*/ 1554480 w 2788920"/>
                <a:gd name="connsiteY8" fmla="*/ 244790 h 649183"/>
                <a:gd name="connsiteX9" fmla="*/ 1623060 w 2788920"/>
                <a:gd name="connsiteY9" fmla="*/ 633410 h 649183"/>
                <a:gd name="connsiteX10" fmla="*/ 2788920 w 2788920"/>
                <a:gd name="connsiteY10" fmla="*/ 602930 h 649183"/>
                <a:gd name="connsiteX0" fmla="*/ 0 w 2788920"/>
                <a:gd name="connsiteY0" fmla="*/ 621091 h 659724"/>
                <a:gd name="connsiteX1" fmla="*/ 975360 w 2788920"/>
                <a:gd name="connsiteY1" fmla="*/ 659191 h 659724"/>
                <a:gd name="connsiteX2" fmla="*/ 1371600 w 2788920"/>
                <a:gd name="connsiteY2" fmla="*/ 636331 h 659724"/>
                <a:gd name="connsiteX3" fmla="*/ 1318260 w 2788920"/>
                <a:gd name="connsiteY3" fmla="*/ 201991 h 659724"/>
                <a:gd name="connsiteX4" fmla="*/ 1264920 w 2788920"/>
                <a:gd name="connsiteY4" fmla="*/ 19111 h 659724"/>
                <a:gd name="connsiteX5" fmla="*/ 1417320 w 2788920"/>
                <a:gd name="connsiteY5" fmla="*/ 57211 h 659724"/>
                <a:gd name="connsiteX6" fmla="*/ 1360646 w 2788920"/>
                <a:gd name="connsiteY6" fmla="*/ 204372 h 659724"/>
                <a:gd name="connsiteX7" fmla="*/ 1442561 w 2788920"/>
                <a:gd name="connsiteY7" fmla="*/ 628711 h 659724"/>
                <a:gd name="connsiteX8" fmla="*/ 1554480 w 2788920"/>
                <a:gd name="connsiteY8" fmla="*/ 255331 h 659724"/>
                <a:gd name="connsiteX9" fmla="*/ 1623060 w 2788920"/>
                <a:gd name="connsiteY9" fmla="*/ 643951 h 659724"/>
                <a:gd name="connsiteX10" fmla="*/ 2788920 w 2788920"/>
                <a:gd name="connsiteY10" fmla="*/ 613471 h 659724"/>
                <a:gd name="connsiteX0" fmla="*/ 0 w 2788920"/>
                <a:gd name="connsiteY0" fmla="*/ 613924 h 652557"/>
                <a:gd name="connsiteX1" fmla="*/ 975360 w 2788920"/>
                <a:gd name="connsiteY1" fmla="*/ 652024 h 652557"/>
                <a:gd name="connsiteX2" fmla="*/ 1371600 w 2788920"/>
                <a:gd name="connsiteY2" fmla="*/ 629164 h 652557"/>
                <a:gd name="connsiteX3" fmla="*/ 1318260 w 2788920"/>
                <a:gd name="connsiteY3" fmla="*/ 194824 h 652557"/>
                <a:gd name="connsiteX4" fmla="*/ 1264920 w 2788920"/>
                <a:gd name="connsiteY4" fmla="*/ 11944 h 652557"/>
                <a:gd name="connsiteX5" fmla="*/ 1417320 w 2788920"/>
                <a:gd name="connsiteY5" fmla="*/ 50044 h 652557"/>
                <a:gd name="connsiteX6" fmla="*/ 1360646 w 2788920"/>
                <a:gd name="connsiteY6" fmla="*/ 197205 h 652557"/>
                <a:gd name="connsiteX7" fmla="*/ 1442561 w 2788920"/>
                <a:gd name="connsiteY7" fmla="*/ 621544 h 652557"/>
                <a:gd name="connsiteX8" fmla="*/ 1554480 w 2788920"/>
                <a:gd name="connsiteY8" fmla="*/ 248164 h 652557"/>
                <a:gd name="connsiteX9" fmla="*/ 1623060 w 2788920"/>
                <a:gd name="connsiteY9" fmla="*/ 636784 h 652557"/>
                <a:gd name="connsiteX10" fmla="*/ 2788920 w 2788920"/>
                <a:gd name="connsiteY10" fmla="*/ 606304 h 652557"/>
                <a:gd name="connsiteX0" fmla="*/ 0 w 2788920"/>
                <a:gd name="connsiteY0" fmla="*/ 613924 h 652557"/>
                <a:gd name="connsiteX1" fmla="*/ 975360 w 2788920"/>
                <a:gd name="connsiteY1" fmla="*/ 652024 h 652557"/>
                <a:gd name="connsiteX2" fmla="*/ 1371600 w 2788920"/>
                <a:gd name="connsiteY2" fmla="*/ 629164 h 652557"/>
                <a:gd name="connsiteX3" fmla="*/ 1318260 w 2788920"/>
                <a:gd name="connsiteY3" fmla="*/ 194824 h 652557"/>
                <a:gd name="connsiteX4" fmla="*/ 1264920 w 2788920"/>
                <a:gd name="connsiteY4" fmla="*/ 11944 h 652557"/>
                <a:gd name="connsiteX5" fmla="*/ 1417320 w 2788920"/>
                <a:gd name="connsiteY5" fmla="*/ 50044 h 652557"/>
                <a:gd name="connsiteX6" fmla="*/ 1360646 w 2788920"/>
                <a:gd name="connsiteY6" fmla="*/ 197205 h 652557"/>
                <a:gd name="connsiteX7" fmla="*/ 1442561 w 2788920"/>
                <a:gd name="connsiteY7" fmla="*/ 621544 h 652557"/>
                <a:gd name="connsiteX8" fmla="*/ 1554480 w 2788920"/>
                <a:gd name="connsiteY8" fmla="*/ 248164 h 652557"/>
                <a:gd name="connsiteX9" fmla="*/ 1623060 w 2788920"/>
                <a:gd name="connsiteY9" fmla="*/ 636784 h 652557"/>
                <a:gd name="connsiteX10" fmla="*/ 2788920 w 2788920"/>
                <a:gd name="connsiteY10" fmla="*/ 606304 h 652557"/>
                <a:gd name="connsiteX0" fmla="*/ 0 w 2788920"/>
                <a:gd name="connsiteY0" fmla="*/ 613924 h 652557"/>
                <a:gd name="connsiteX1" fmla="*/ 975360 w 2788920"/>
                <a:gd name="connsiteY1" fmla="*/ 652024 h 652557"/>
                <a:gd name="connsiteX2" fmla="*/ 1371600 w 2788920"/>
                <a:gd name="connsiteY2" fmla="*/ 629164 h 652557"/>
                <a:gd name="connsiteX3" fmla="*/ 1318260 w 2788920"/>
                <a:gd name="connsiteY3" fmla="*/ 194824 h 652557"/>
                <a:gd name="connsiteX4" fmla="*/ 1264920 w 2788920"/>
                <a:gd name="connsiteY4" fmla="*/ 11944 h 652557"/>
                <a:gd name="connsiteX5" fmla="*/ 1417320 w 2788920"/>
                <a:gd name="connsiteY5" fmla="*/ 50044 h 652557"/>
                <a:gd name="connsiteX6" fmla="*/ 1360646 w 2788920"/>
                <a:gd name="connsiteY6" fmla="*/ 197205 h 652557"/>
                <a:gd name="connsiteX7" fmla="*/ 1442561 w 2788920"/>
                <a:gd name="connsiteY7" fmla="*/ 621544 h 652557"/>
                <a:gd name="connsiteX8" fmla="*/ 1554480 w 2788920"/>
                <a:gd name="connsiteY8" fmla="*/ 248164 h 652557"/>
                <a:gd name="connsiteX9" fmla="*/ 1623060 w 2788920"/>
                <a:gd name="connsiteY9" fmla="*/ 636784 h 652557"/>
                <a:gd name="connsiteX10" fmla="*/ 2788920 w 2788920"/>
                <a:gd name="connsiteY10" fmla="*/ 606304 h 652557"/>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554480 w 2788920"/>
                <a:gd name="connsiteY8" fmla="*/ 255571 h 659964"/>
                <a:gd name="connsiteX9" fmla="*/ 1623060 w 2788920"/>
                <a:gd name="connsiteY9" fmla="*/ 644191 h 659964"/>
                <a:gd name="connsiteX10" fmla="*/ 2788920 w 2788920"/>
                <a:gd name="connsiteY10"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554480 w 2788920"/>
                <a:gd name="connsiteY8" fmla="*/ 255571 h 659964"/>
                <a:gd name="connsiteX9" fmla="*/ 1623060 w 2788920"/>
                <a:gd name="connsiteY9" fmla="*/ 644191 h 659964"/>
                <a:gd name="connsiteX10" fmla="*/ 2788920 w 2788920"/>
                <a:gd name="connsiteY10"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623060 w 2788920"/>
                <a:gd name="connsiteY10" fmla="*/ 644191 h 659964"/>
                <a:gd name="connsiteX11" fmla="*/ 2788920 w 2788920"/>
                <a:gd name="connsiteY11"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623060 w 2788920"/>
                <a:gd name="connsiteY10" fmla="*/ 644191 h 659964"/>
                <a:gd name="connsiteX11" fmla="*/ 2788920 w 2788920"/>
                <a:gd name="connsiteY11"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48289 w 2788920"/>
                <a:gd name="connsiteY10" fmla="*/ 386539 h 659964"/>
                <a:gd name="connsiteX11" fmla="*/ 1623060 w 2788920"/>
                <a:gd name="connsiteY11" fmla="*/ 644191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48289 w 2788920"/>
                <a:gd name="connsiteY10" fmla="*/ 386539 h 659964"/>
                <a:gd name="connsiteX11" fmla="*/ 1623060 w 2788920"/>
                <a:gd name="connsiteY11" fmla="*/ 644191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48289 w 2788920"/>
                <a:gd name="connsiteY10" fmla="*/ 386539 h 659964"/>
                <a:gd name="connsiteX11" fmla="*/ 1515904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48289 w 2788920"/>
                <a:gd name="connsiteY10" fmla="*/ 386539 h 659964"/>
                <a:gd name="connsiteX11" fmla="*/ 1515904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48289 w 2788920"/>
                <a:gd name="connsiteY10" fmla="*/ 386539 h 659964"/>
                <a:gd name="connsiteX11" fmla="*/ 1468279 w 2788920"/>
                <a:gd name="connsiteY11" fmla="*/ 627522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48289 w 2788920"/>
                <a:gd name="connsiteY10" fmla="*/ 386539 h 659964"/>
                <a:gd name="connsiteX11" fmla="*/ 1468279 w 2788920"/>
                <a:gd name="connsiteY11" fmla="*/ 627522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48289 w 2788920"/>
                <a:gd name="connsiteY10" fmla="*/ 386539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48289 w 2788920"/>
                <a:gd name="connsiteY10" fmla="*/ 386539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48289 w 2788920"/>
                <a:gd name="connsiteY10" fmla="*/ 386539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54480 w 2788920"/>
                <a:gd name="connsiteY9" fmla="*/ 255571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54480 w 2788920"/>
                <a:gd name="connsiteY9" fmla="*/ 255571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54480 w 2788920"/>
                <a:gd name="connsiteY9" fmla="*/ 255571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54480 w 2788920"/>
                <a:gd name="connsiteY9" fmla="*/ 255571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54480 w 2788920"/>
                <a:gd name="connsiteY9" fmla="*/ 255571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02092 w 2788920"/>
                <a:gd name="connsiteY9" fmla="*/ 241284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02092 w 2788920"/>
                <a:gd name="connsiteY9" fmla="*/ 241284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09236 w 2788920"/>
                <a:gd name="connsiteY9" fmla="*/ 257953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09236 w 2788920"/>
                <a:gd name="connsiteY9" fmla="*/ 257953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09236 w 2788920"/>
                <a:gd name="connsiteY9" fmla="*/ 257953 h 659964"/>
                <a:gd name="connsiteX10" fmla="*/ 1510189 w 2788920"/>
                <a:gd name="connsiteY10" fmla="*/ 403208 h 659964"/>
                <a:gd name="connsiteX11" fmla="*/ 1458755 w 2788920"/>
                <a:gd name="connsiteY11" fmla="*/ 637047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09236 w 2788920"/>
                <a:gd name="connsiteY9" fmla="*/ 257953 h 659964"/>
                <a:gd name="connsiteX10" fmla="*/ 1510189 w 2788920"/>
                <a:gd name="connsiteY10" fmla="*/ 403208 h 659964"/>
                <a:gd name="connsiteX11" fmla="*/ 1458755 w 2788920"/>
                <a:gd name="connsiteY11" fmla="*/ 637047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09236 w 2788920"/>
                <a:gd name="connsiteY9" fmla="*/ 257953 h 659964"/>
                <a:gd name="connsiteX10" fmla="*/ 1510189 w 2788920"/>
                <a:gd name="connsiteY10" fmla="*/ 403208 h 659964"/>
                <a:gd name="connsiteX11" fmla="*/ 1458755 w 2788920"/>
                <a:gd name="connsiteY11" fmla="*/ 637047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09236 w 2788920"/>
                <a:gd name="connsiteY9" fmla="*/ 257953 h 659964"/>
                <a:gd name="connsiteX10" fmla="*/ 1510189 w 2788920"/>
                <a:gd name="connsiteY10" fmla="*/ 403208 h 659964"/>
                <a:gd name="connsiteX11" fmla="*/ 1458755 w 2788920"/>
                <a:gd name="connsiteY11" fmla="*/ 637047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81614 w 2788920"/>
                <a:gd name="connsiteY8" fmla="*/ 405588 h 659964"/>
                <a:gd name="connsiteX9" fmla="*/ 1509236 w 2788920"/>
                <a:gd name="connsiteY9" fmla="*/ 257953 h 659964"/>
                <a:gd name="connsiteX10" fmla="*/ 1510189 w 2788920"/>
                <a:gd name="connsiteY10" fmla="*/ 403208 h 659964"/>
                <a:gd name="connsiteX11" fmla="*/ 1458755 w 2788920"/>
                <a:gd name="connsiteY11" fmla="*/ 637047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81614 w 2788920"/>
                <a:gd name="connsiteY8" fmla="*/ 405588 h 659964"/>
                <a:gd name="connsiteX9" fmla="*/ 1509236 w 2788920"/>
                <a:gd name="connsiteY9" fmla="*/ 257953 h 659964"/>
                <a:gd name="connsiteX10" fmla="*/ 1510189 w 2788920"/>
                <a:gd name="connsiteY10" fmla="*/ 403208 h 659964"/>
                <a:gd name="connsiteX11" fmla="*/ 1458755 w 2788920"/>
                <a:gd name="connsiteY11" fmla="*/ 637047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81614 w 2788920"/>
                <a:gd name="connsiteY8" fmla="*/ 405588 h 659964"/>
                <a:gd name="connsiteX9" fmla="*/ 1509236 w 2788920"/>
                <a:gd name="connsiteY9" fmla="*/ 257953 h 659964"/>
                <a:gd name="connsiteX10" fmla="*/ 1510189 w 2788920"/>
                <a:gd name="connsiteY10" fmla="*/ 403208 h 659964"/>
                <a:gd name="connsiteX11" fmla="*/ 1458755 w 2788920"/>
                <a:gd name="connsiteY11" fmla="*/ 637047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81614 w 2788920"/>
                <a:gd name="connsiteY8" fmla="*/ 405588 h 659964"/>
                <a:gd name="connsiteX9" fmla="*/ 1509236 w 2788920"/>
                <a:gd name="connsiteY9" fmla="*/ 257953 h 659964"/>
                <a:gd name="connsiteX10" fmla="*/ 1510189 w 2788920"/>
                <a:gd name="connsiteY10" fmla="*/ 403208 h 659964"/>
                <a:gd name="connsiteX11" fmla="*/ 1458755 w 2788920"/>
                <a:gd name="connsiteY11" fmla="*/ 637047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81614 w 2788920"/>
                <a:gd name="connsiteY8" fmla="*/ 405588 h 659964"/>
                <a:gd name="connsiteX9" fmla="*/ 1509236 w 2788920"/>
                <a:gd name="connsiteY9" fmla="*/ 257953 h 659964"/>
                <a:gd name="connsiteX10" fmla="*/ 1510189 w 2788920"/>
                <a:gd name="connsiteY10" fmla="*/ 403208 h 659964"/>
                <a:gd name="connsiteX11" fmla="*/ 1458755 w 2788920"/>
                <a:gd name="connsiteY11" fmla="*/ 637047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81614 w 2788920"/>
                <a:gd name="connsiteY8" fmla="*/ 405588 h 659964"/>
                <a:gd name="connsiteX9" fmla="*/ 1509236 w 2788920"/>
                <a:gd name="connsiteY9" fmla="*/ 257953 h 659964"/>
                <a:gd name="connsiteX10" fmla="*/ 1510189 w 2788920"/>
                <a:gd name="connsiteY10" fmla="*/ 403208 h 659964"/>
                <a:gd name="connsiteX11" fmla="*/ 1458755 w 2788920"/>
                <a:gd name="connsiteY11" fmla="*/ 637047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81614 w 2788920"/>
                <a:gd name="connsiteY8" fmla="*/ 405588 h 659964"/>
                <a:gd name="connsiteX9" fmla="*/ 1509236 w 2788920"/>
                <a:gd name="connsiteY9" fmla="*/ 257953 h 659964"/>
                <a:gd name="connsiteX10" fmla="*/ 1510189 w 2788920"/>
                <a:gd name="connsiteY10" fmla="*/ 403208 h 659964"/>
                <a:gd name="connsiteX11" fmla="*/ 1458755 w 2788920"/>
                <a:gd name="connsiteY11" fmla="*/ 637047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509236 w 2788920"/>
                <a:gd name="connsiteY8" fmla="*/ 257953 h 659964"/>
                <a:gd name="connsiteX9" fmla="*/ 1510189 w 2788920"/>
                <a:gd name="connsiteY9" fmla="*/ 403208 h 659964"/>
                <a:gd name="connsiteX10" fmla="*/ 1458755 w 2788920"/>
                <a:gd name="connsiteY10" fmla="*/ 637047 h 659964"/>
                <a:gd name="connsiteX11" fmla="*/ 2788920 w 2788920"/>
                <a:gd name="connsiteY11"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509236 w 2788920"/>
                <a:gd name="connsiteY8" fmla="*/ 257953 h 659964"/>
                <a:gd name="connsiteX9" fmla="*/ 1458755 w 2788920"/>
                <a:gd name="connsiteY9" fmla="*/ 637047 h 659964"/>
                <a:gd name="connsiteX10" fmla="*/ 2788920 w 2788920"/>
                <a:gd name="connsiteY10" fmla="*/ 613711 h 659964"/>
                <a:gd name="connsiteX0" fmla="*/ 0 w 2788920"/>
                <a:gd name="connsiteY0" fmla="*/ 621331 h 667423"/>
                <a:gd name="connsiteX1" fmla="*/ 975360 w 2788920"/>
                <a:gd name="connsiteY1" fmla="*/ 659431 h 667423"/>
                <a:gd name="connsiteX2" fmla="*/ 1371600 w 2788920"/>
                <a:gd name="connsiteY2" fmla="*/ 636571 h 667423"/>
                <a:gd name="connsiteX3" fmla="*/ 1318260 w 2788920"/>
                <a:gd name="connsiteY3" fmla="*/ 202231 h 667423"/>
                <a:gd name="connsiteX4" fmla="*/ 1264920 w 2788920"/>
                <a:gd name="connsiteY4" fmla="*/ 19351 h 667423"/>
                <a:gd name="connsiteX5" fmla="*/ 1417320 w 2788920"/>
                <a:gd name="connsiteY5" fmla="*/ 57451 h 667423"/>
                <a:gd name="connsiteX6" fmla="*/ 1360646 w 2788920"/>
                <a:gd name="connsiteY6" fmla="*/ 204612 h 667423"/>
                <a:gd name="connsiteX7" fmla="*/ 1433036 w 2788920"/>
                <a:gd name="connsiteY7" fmla="*/ 633713 h 667423"/>
                <a:gd name="connsiteX8" fmla="*/ 1458755 w 2788920"/>
                <a:gd name="connsiteY8" fmla="*/ 637047 h 667423"/>
                <a:gd name="connsiteX9" fmla="*/ 2788920 w 2788920"/>
                <a:gd name="connsiteY9" fmla="*/ 613711 h 667423"/>
                <a:gd name="connsiteX0" fmla="*/ 0 w 2788920"/>
                <a:gd name="connsiteY0" fmla="*/ 621331 h 660294"/>
                <a:gd name="connsiteX1" fmla="*/ 975360 w 2788920"/>
                <a:gd name="connsiteY1" fmla="*/ 659431 h 660294"/>
                <a:gd name="connsiteX2" fmla="*/ 1371600 w 2788920"/>
                <a:gd name="connsiteY2" fmla="*/ 636571 h 660294"/>
                <a:gd name="connsiteX3" fmla="*/ 1318260 w 2788920"/>
                <a:gd name="connsiteY3" fmla="*/ 202231 h 660294"/>
                <a:gd name="connsiteX4" fmla="*/ 1264920 w 2788920"/>
                <a:gd name="connsiteY4" fmla="*/ 19351 h 660294"/>
                <a:gd name="connsiteX5" fmla="*/ 1417320 w 2788920"/>
                <a:gd name="connsiteY5" fmla="*/ 57451 h 660294"/>
                <a:gd name="connsiteX6" fmla="*/ 1360646 w 2788920"/>
                <a:gd name="connsiteY6" fmla="*/ 204612 h 660294"/>
                <a:gd name="connsiteX7" fmla="*/ 1433036 w 2788920"/>
                <a:gd name="connsiteY7" fmla="*/ 633713 h 660294"/>
                <a:gd name="connsiteX8" fmla="*/ 2788920 w 2788920"/>
                <a:gd name="connsiteY8" fmla="*/ 613711 h 660294"/>
                <a:gd name="connsiteX0" fmla="*/ 0 w 2788920"/>
                <a:gd name="connsiteY0" fmla="*/ 617452 h 656415"/>
                <a:gd name="connsiteX1" fmla="*/ 975360 w 2788920"/>
                <a:gd name="connsiteY1" fmla="*/ 655552 h 656415"/>
                <a:gd name="connsiteX2" fmla="*/ 1371600 w 2788920"/>
                <a:gd name="connsiteY2" fmla="*/ 632692 h 656415"/>
                <a:gd name="connsiteX3" fmla="*/ 1318260 w 2788920"/>
                <a:gd name="connsiteY3" fmla="*/ 198352 h 656415"/>
                <a:gd name="connsiteX4" fmla="*/ 1264920 w 2788920"/>
                <a:gd name="connsiteY4" fmla="*/ 15472 h 656415"/>
                <a:gd name="connsiteX5" fmla="*/ 1417320 w 2788920"/>
                <a:gd name="connsiteY5" fmla="*/ 53572 h 656415"/>
                <a:gd name="connsiteX6" fmla="*/ 1440609 w 2788920"/>
                <a:gd name="connsiteY6" fmla="*/ 191850 h 656415"/>
                <a:gd name="connsiteX7" fmla="*/ 1433036 w 2788920"/>
                <a:gd name="connsiteY7" fmla="*/ 629834 h 656415"/>
                <a:gd name="connsiteX8" fmla="*/ 2788920 w 2788920"/>
                <a:gd name="connsiteY8" fmla="*/ 609832 h 656415"/>
                <a:gd name="connsiteX0" fmla="*/ 0 w 2788920"/>
                <a:gd name="connsiteY0" fmla="*/ 610141 h 649104"/>
                <a:gd name="connsiteX1" fmla="*/ 975360 w 2788920"/>
                <a:gd name="connsiteY1" fmla="*/ 648241 h 649104"/>
                <a:gd name="connsiteX2" fmla="*/ 1371600 w 2788920"/>
                <a:gd name="connsiteY2" fmla="*/ 625381 h 649104"/>
                <a:gd name="connsiteX3" fmla="*/ 1413031 w 2788920"/>
                <a:gd name="connsiteY3" fmla="*/ 188078 h 649104"/>
                <a:gd name="connsiteX4" fmla="*/ 1264920 w 2788920"/>
                <a:gd name="connsiteY4" fmla="*/ 8161 h 649104"/>
                <a:gd name="connsiteX5" fmla="*/ 1417320 w 2788920"/>
                <a:gd name="connsiteY5" fmla="*/ 46261 h 649104"/>
                <a:gd name="connsiteX6" fmla="*/ 1440609 w 2788920"/>
                <a:gd name="connsiteY6" fmla="*/ 184539 h 649104"/>
                <a:gd name="connsiteX7" fmla="*/ 1433036 w 2788920"/>
                <a:gd name="connsiteY7" fmla="*/ 622523 h 649104"/>
                <a:gd name="connsiteX8" fmla="*/ 2788920 w 2788920"/>
                <a:gd name="connsiteY8" fmla="*/ 602521 h 649104"/>
                <a:gd name="connsiteX0" fmla="*/ 0 w 2788920"/>
                <a:gd name="connsiteY0" fmla="*/ 610141 h 649104"/>
                <a:gd name="connsiteX1" fmla="*/ 975360 w 2788920"/>
                <a:gd name="connsiteY1" fmla="*/ 648241 h 649104"/>
                <a:gd name="connsiteX2" fmla="*/ 1371600 w 2788920"/>
                <a:gd name="connsiteY2" fmla="*/ 625381 h 649104"/>
                <a:gd name="connsiteX3" fmla="*/ 1413031 w 2788920"/>
                <a:gd name="connsiteY3" fmla="*/ 188078 h 649104"/>
                <a:gd name="connsiteX4" fmla="*/ 1264920 w 2788920"/>
                <a:gd name="connsiteY4" fmla="*/ 8161 h 649104"/>
                <a:gd name="connsiteX5" fmla="*/ 1417320 w 2788920"/>
                <a:gd name="connsiteY5" fmla="*/ 46261 h 649104"/>
                <a:gd name="connsiteX6" fmla="*/ 1440609 w 2788920"/>
                <a:gd name="connsiteY6" fmla="*/ 184539 h 649104"/>
                <a:gd name="connsiteX7" fmla="*/ 1433036 w 2788920"/>
                <a:gd name="connsiteY7" fmla="*/ 622523 h 649104"/>
                <a:gd name="connsiteX8" fmla="*/ 2788920 w 2788920"/>
                <a:gd name="connsiteY8" fmla="*/ 602521 h 649104"/>
                <a:gd name="connsiteX0" fmla="*/ 0 w 2788920"/>
                <a:gd name="connsiteY0" fmla="*/ 610141 h 649104"/>
                <a:gd name="connsiteX1" fmla="*/ 975360 w 2788920"/>
                <a:gd name="connsiteY1" fmla="*/ 648241 h 649104"/>
                <a:gd name="connsiteX2" fmla="*/ 1371600 w 2788920"/>
                <a:gd name="connsiteY2" fmla="*/ 625381 h 649104"/>
                <a:gd name="connsiteX3" fmla="*/ 1392300 w 2788920"/>
                <a:gd name="connsiteY3" fmla="*/ 188079 h 649104"/>
                <a:gd name="connsiteX4" fmla="*/ 1264920 w 2788920"/>
                <a:gd name="connsiteY4" fmla="*/ 8161 h 649104"/>
                <a:gd name="connsiteX5" fmla="*/ 1417320 w 2788920"/>
                <a:gd name="connsiteY5" fmla="*/ 46261 h 649104"/>
                <a:gd name="connsiteX6" fmla="*/ 1440609 w 2788920"/>
                <a:gd name="connsiteY6" fmla="*/ 184539 h 649104"/>
                <a:gd name="connsiteX7" fmla="*/ 1433036 w 2788920"/>
                <a:gd name="connsiteY7" fmla="*/ 622523 h 649104"/>
                <a:gd name="connsiteX8" fmla="*/ 2788920 w 2788920"/>
                <a:gd name="connsiteY8" fmla="*/ 602521 h 649104"/>
                <a:gd name="connsiteX0" fmla="*/ 0 w 2788920"/>
                <a:gd name="connsiteY0" fmla="*/ 610346 h 649309"/>
                <a:gd name="connsiteX1" fmla="*/ 975360 w 2788920"/>
                <a:gd name="connsiteY1" fmla="*/ 648446 h 649309"/>
                <a:gd name="connsiteX2" fmla="*/ 1371600 w 2788920"/>
                <a:gd name="connsiteY2" fmla="*/ 625586 h 649309"/>
                <a:gd name="connsiteX3" fmla="*/ 1380453 w 2788920"/>
                <a:gd name="connsiteY3" fmla="*/ 191245 h 649309"/>
                <a:gd name="connsiteX4" fmla="*/ 1264920 w 2788920"/>
                <a:gd name="connsiteY4" fmla="*/ 8366 h 649309"/>
                <a:gd name="connsiteX5" fmla="*/ 1417320 w 2788920"/>
                <a:gd name="connsiteY5" fmla="*/ 46466 h 649309"/>
                <a:gd name="connsiteX6" fmla="*/ 1440609 w 2788920"/>
                <a:gd name="connsiteY6" fmla="*/ 184744 h 649309"/>
                <a:gd name="connsiteX7" fmla="*/ 1433036 w 2788920"/>
                <a:gd name="connsiteY7" fmla="*/ 622728 h 649309"/>
                <a:gd name="connsiteX8" fmla="*/ 2788920 w 2788920"/>
                <a:gd name="connsiteY8" fmla="*/ 602726 h 649309"/>
                <a:gd name="connsiteX0" fmla="*/ 0 w 2788920"/>
                <a:gd name="connsiteY0" fmla="*/ 610346 h 649309"/>
                <a:gd name="connsiteX1" fmla="*/ 975360 w 2788920"/>
                <a:gd name="connsiteY1" fmla="*/ 648446 h 649309"/>
                <a:gd name="connsiteX2" fmla="*/ 1371600 w 2788920"/>
                <a:gd name="connsiteY2" fmla="*/ 625586 h 649309"/>
                <a:gd name="connsiteX3" fmla="*/ 1380453 w 2788920"/>
                <a:gd name="connsiteY3" fmla="*/ 191245 h 649309"/>
                <a:gd name="connsiteX4" fmla="*/ 1264920 w 2788920"/>
                <a:gd name="connsiteY4" fmla="*/ 8366 h 649309"/>
                <a:gd name="connsiteX5" fmla="*/ 1417320 w 2788920"/>
                <a:gd name="connsiteY5" fmla="*/ 46466 h 649309"/>
                <a:gd name="connsiteX6" fmla="*/ 1440609 w 2788920"/>
                <a:gd name="connsiteY6" fmla="*/ 184744 h 649309"/>
                <a:gd name="connsiteX7" fmla="*/ 1433036 w 2788920"/>
                <a:gd name="connsiteY7" fmla="*/ 622728 h 649309"/>
                <a:gd name="connsiteX8" fmla="*/ 2788920 w 2788920"/>
                <a:gd name="connsiteY8" fmla="*/ 602726 h 649309"/>
                <a:gd name="connsiteX0" fmla="*/ 0 w 2788920"/>
                <a:gd name="connsiteY0" fmla="*/ 610346 h 649309"/>
                <a:gd name="connsiteX1" fmla="*/ 975360 w 2788920"/>
                <a:gd name="connsiteY1" fmla="*/ 648446 h 649309"/>
                <a:gd name="connsiteX2" fmla="*/ 1371600 w 2788920"/>
                <a:gd name="connsiteY2" fmla="*/ 625586 h 649309"/>
                <a:gd name="connsiteX3" fmla="*/ 1380453 w 2788920"/>
                <a:gd name="connsiteY3" fmla="*/ 191245 h 649309"/>
                <a:gd name="connsiteX4" fmla="*/ 1264920 w 2788920"/>
                <a:gd name="connsiteY4" fmla="*/ 8366 h 649309"/>
                <a:gd name="connsiteX5" fmla="*/ 1417320 w 2788920"/>
                <a:gd name="connsiteY5" fmla="*/ 46466 h 649309"/>
                <a:gd name="connsiteX6" fmla="*/ 1425800 w 2788920"/>
                <a:gd name="connsiteY6" fmla="*/ 184744 h 649309"/>
                <a:gd name="connsiteX7" fmla="*/ 1433036 w 2788920"/>
                <a:gd name="connsiteY7" fmla="*/ 622728 h 649309"/>
                <a:gd name="connsiteX8" fmla="*/ 2788920 w 2788920"/>
                <a:gd name="connsiteY8" fmla="*/ 602726 h 649309"/>
                <a:gd name="connsiteX0" fmla="*/ 0 w 2788920"/>
                <a:gd name="connsiteY0" fmla="*/ 610346 h 649309"/>
                <a:gd name="connsiteX1" fmla="*/ 975360 w 2788920"/>
                <a:gd name="connsiteY1" fmla="*/ 648446 h 649309"/>
                <a:gd name="connsiteX2" fmla="*/ 1371600 w 2788920"/>
                <a:gd name="connsiteY2" fmla="*/ 625586 h 649309"/>
                <a:gd name="connsiteX3" fmla="*/ 1380453 w 2788920"/>
                <a:gd name="connsiteY3" fmla="*/ 191245 h 649309"/>
                <a:gd name="connsiteX4" fmla="*/ 1264920 w 2788920"/>
                <a:gd name="connsiteY4" fmla="*/ 8366 h 649309"/>
                <a:gd name="connsiteX5" fmla="*/ 1417320 w 2788920"/>
                <a:gd name="connsiteY5" fmla="*/ 46466 h 649309"/>
                <a:gd name="connsiteX6" fmla="*/ 1425800 w 2788920"/>
                <a:gd name="connsiteY6" fmla="*/ 184744 h 649309"/>
                <a:gd name="connsiteX7" fmla="*/ 1433036 w 2788920"/>
                <a:gd name="connsiteY7" fmla="*/ 622728 h 649309"/>
                <a:gd name="connsiteX8" fmla="*/ 2788920 w 2788920"/>
                <a:gd name="connsiteY8" fmla="*/ 602726 h 649309"/>
                <a:gd name="connsiteX0" fmla="*/ 0 w 2788920"/>
                <a:gd name="connsiteY0" fmla="*/ 610346 h 649309"/>
                <a:gd name="connsiteX1" fmla="*/ 975360 w 2788920"/>
                <a:gd name="connsiteY1" fmla="*/ 648446 h 649309"/>
                <a:gd name="connsiteX2" fmla="*/ 1371600 w 2788920"/>
                <a:gd name="connsiteY2" fmla="*/ 625586 h 649309"/>
                <a:gd name="connsiteX3" fmla="*/ 1380453 w 2788920"/>
                <a:gd name="connsiteY3" fmla="*/ 191245 h 649309"/>
                <a:gd name="connsiteX4" fmla="*/ 1264920 w 2788920"/>
                <a:gd name="connsiteY4" fmla="*/ 8366 h 649309"/>
                <a:gd name="connsiteX5" fmla="*/ 1417320 w 2788920"/>
                <a:gd name="connsiteY5" fmla="*/ 46466 h 649309"/>
                <a:gd name="connsiteX6" fmla="*/ 1425800 w 2788920"/>
                <a:gd name="connsiteY6" fmla="*/ 184744 h 649309"/>
                <a:gd name="connsiteX7" fmla="*/ 1433036 w 2788920"/>
                <a:gd name="connsiteY7" fmla="*/ 622728 h 649309"/>
                <a:gd name="connsiteX8" fmla="*/ 2788920 w 2788920"/>
                <a:gd name="connsiteY8" fmla="*/ 602726 h 649309"/>
                <a:gd name="connsiteX0" fmla="*/ 0 w 2788920"/>
                <a:gd name="connsiteY0" fmla="*/ 563880 h 602843"/>
                <a:gd name="connsiteX1" fmla="*/ 975360 w 2788920"/>
                <a:gd name="connsiteY1" fmla="*/ 601980 h 602843"/>
                <a:gd name="connsiteX2" fmla="*/ 1371600 w 2788920"/>
                <a:gd name="connsiteY2" fmla="*/ 579120 h 602843"/>
                <a:gd name="connsiteX3" fmla="*/ 1380453 w 2788920"/>
                <a:gd name="connsiteY3" fmla="*/ 144779 h 602843"/>
                <a:gd name="connsiteX4" fmla="*/ 1417320 w 2788920"/>
                <a:gd name="connsiteY4" fmla="*/ 0 h 602843"/>
                <a:gd name="connsiteX5" fmla="*/ 1425800 w 2788920"/>
                <a:gd name="connsiteY5" fmla="*/ 138278 h 602843"/>
                <a:gd name="connsiteX6" fmla="*/ 1433036 w 2788920"/>
                <a:gd name="connsiteY6" fmla="*/ 576262 h 602843"/>
                <a:gd name="connsiteX7" fmla="*/ 2788920 w 2788920"/>
                <a:gd name="connsiteY7" fmla="*/ 556260 h 602843"/>
                <a:gd name="connsiteX0" fmla="*/ 0 w 2788920"/>
                <a:gd name="connsiteY0" fmla="*/ 552034 h 590997"/>
                <a:gd name="connsiteX1" fmla="*/ 975360 w 2788920"/>
                <a:gd name="connsiteY1" fmla="*/ 590134 h 590997"/>
                <a:gd name="connsiteX2" fmla="*/ 1371600 w 2788920"/>
                <a:gd name="connsiteY2" fmla="*/ 567274 h 590997"/>
                <a:gd name="connsiteX3" fmla="*/ 1380453 w 2788920"/>
                <a:gd name="connsiteY3" fmla="*/ 132933 h 590997"/>
                <a:gd name="connsiteX4" fmla="*/ 1396589 w 2788920"/>
                <a:gd name="connsiteY4" fmla="*/ 0 h 590997"/>
                <a:gd name="connsiteX5" fmla="*/ 1425800 w 2788920"/>
                <a:gd name="connsiteY5" fmla="*/ 126432 h 590997"/>
                <a:gd name="connsiteX6" fmla="*/ 1433036 w 2788920"/>
                <a:gd name="connsiteY6" fmla="*/ 564416 h 590997"/>
                <a:gd name="connsiteX7" fmla="*/ 2788920 w 2788920"/>
                <a:gd name="connsiteY7" fmla="*/ 544414 h 590997"/>
                <a:gd name="connsiteX0" fmla="*/ 0 w 2788920"/>
                <a:gd name="connsiteY0" fmla="*/ 559100 h 598063"/>
                <a:gd name="connsiteX1" fmla="*/ 975360 w 2788920"/>
                <a:gd name="connsiteY1" fmla="*/ 597200 h 598063"/>
                <a:gd name="connsiteX2" fmla="*/ 1371600 w 2788920"/>
                <a:gd name="connsiteY2" fmla="*/ 574340 h 598063"/>
                <a:gd name="connsiteX3" fmla="*/ 1380453 w 2788920"/>
                <a:gd name="connsiteY3" fmla="*/ 139999 h 598063"/>
                <a:gd name="connsiteX4" fmla="*/ 1396589 w 2788920"/>
                <a:gd name="connsiteY4" fmla="*/ 7066 h 598063"/>
                <a:gd name="connsiteX5" fmla="*/ 1425800 w 2788920"/>
                <a:gd name="connsiteY5" fmla="*/ 133498 h 598063"/>
                <a:gd name="connsiteX6" fmla="*/ 1433036 w 2788920"/>
                <a:gd name="connsiteY6" fmla="*/ 571482 h 598063"/>
                <a:gd name="connsiteX7" fmla="*/ 2788920 w 2788920"/>
                <a:gd name="connsiteY7" fmla="*/ 551480 h 598063"/>
                <a:gd name="connsiteX0" fmla="*/ 0 w 2788920"/>
                <a:gd name="connsiteY0" fmla="*/ 552993 h 591956"/>
                <a:gd name="connsiteX1" fmla="*/ 975360 w 2788920"/>
                <a:gd name="connsiteY1" fmla="*/ 591093 h 591956"/>
                <a:gd name="connsiteX2" fmla="*/ 1371600 w 2788920"/>
                <a:gd name="connsiteY2" fmla="*/ 568233 h 591956"/>
                <a:gd name="connsiteX3" fmla="*/ 1380453 w 2788920"/>
                <a:gd name="connsiteY3" fmla="*/ 133892 h 591956"/>
                <a:gd name="connsiteX4" fmla="*/ 1396589 w 2788920"/>
                <a:gd name="connsiteY4" fmla="*/ 959 h 591956"/>
                <a:gd name="connsiteX5" fmla="*/ 1425800 w 2788920"/>
                <a:gd name="connsiteY5" fmla="*/ 127391 h 591956"/>
                <a:gd name="connsiteX6" fmla="*/ 1433036 w 2788920"/>
                <a:gd name="connsiteY6" fmla="*/ 565375 h 591956"/>
                <a:gd name="connsiteX7" fmla="*/ 2788920 w 2788920"/>
                <a:gd name="connsiteY7" fmla="*/ 545373 h 591956"/>
                <a:gd name="connsiteX0" fmla="*/ 0 w 2788920"/>
                <a:gd name="connsiteY0" fmla="*/ 552112 h 591075"/>
                <a:gd name="connsiteX1" fmla="*/ 975360 w 2788920"/>
                <a:gd name="connsiteY1" fmla="*/ 590212 h 591075"/>
                <a:gd name="connsiteX2" fmla="*/ 1371600 w 2788920"/>
                <a:gd name="connsiteY2" fmla="*/ 567352 h 591075"/>
                <a:gd name="connsiteX3" fmla="*/ 1380453 w 2788920"/>
                <a:gd name="connsiteY3" fmla="*/ 133011 h 591075"/>
                <a:gd name="connsiteX4" fmla="*/ 1396589 w 2788920"/>
                <a:gd name="connsiteY4" fmla="*/ 78 h 591075"/>
                <a:gd name="connsiteX5" fmla="*/ 1425800 w 2788920"/>
                <a:gd name="connsiteY5" fmla="*/ 126510 h 591075"/>
                <a:gd name="connsiteX6" fmla="*/ 1433036 w 2788920"/>
                <a:gd name="connsiteY6" fmla="*/ 564494 h 591075"/>
                <a:gd name="connsiteX7" fmla="*/ 2788920 w 2788920"/>
                <a:gd name="connsiteY7" fmla="*/ 544492 h 591075"/>
                <a:gd name="connsiteX0" fmla="*/ 0 w 2788920"/>
                <a:gd name="connsiteY0" fmla="*/ 552993 h 591956"/>
                <a:gd name="connsiteX1" fmla="*/ 975360 w 2788920"/>
                <a:gd name="connsiteY1" fmla="*/ 591093 h 591956"/>
                <a:gd name="connsiteX2" fmla="*/ 1371600 w 2788920"/>
                <a:gd name="connsiteY2" fmla="*/ 568233 h 591956"/>
                <a:gd name="connsiteX3" fmla="*/ 1380453 w 2788920"/>
                <a:gd name="connsiteY3" fmla="*/ 133892 h 591956"/>
                <a:gd name="connsiteX4" fmla="*/ 1396589 w 2788920"/>
                <a:gd name="connsiteY4" fmla="*/ 959 h 591956"/>
                <a:gd name="connsiteX5" fmla="*/ 1425800 w 2788920"/>
                <a:gd name="connsiteY5" fmla="*/ 127391 h 591956"/>
                <a:gd name="connsiteX6" fmla="*/ 1433036 w 2788920"/>
                <a:gd name="connsiteY6" fmla="*/ 565375 h 591956"/>
                <a:gd name="connsiteX7" fmla="*/ 2788920 w 2788920"/>
                <a:gd name="connsiteY7" fmla="*/ 545373 h 591956"/>
                <a:gd name="connsiteX0" fmla="*/ 0 w 2788920"/>
                <a:gd name="connsiteY0" fmla="*/ 552112 h 591075"/>
                <a:gd name="connsiteX1" fmla="*/ 975360 w 2788920"/>
                <a:gd name="connsiteY1" fmla="*/ 590212 h 591075"/>
                <a:gd name="connsiteX2" fmla="*/ 1371600 w 2788920"/>
                <a:gd name="connsiteY2" fmla="*/ 567352 h 591075"/>
                <a:gd name="connsiteX3" fmla="*/ 1380453 w 2788920"/>
                <a:gd name="connsiteY3" fmla="*/ 133011 h 591075"/>
                <a:gd name="connsiteX4" fmla="*/ 1396589 w 2788920"/>
                <a:gd name="connsiteY4" fmla="*/ 78 h 591075"/>
                <a:gd name="connsiteX5" fmla="*/ 1425800 w 2788920"/>
                <a:gd name="connsiteY5" fmla="*/ 126510 h 591075"/>
                <a:gd name="connsiteX6" fmla="*/ 1433036 w 2788920"/>
                <a:gd name="connsiteY6" fmla="*/ 564494 h 591075"/>
                <a:gd name="connsiteX7" fmla="*/ 2788920 w 2788920"/>
                <a:gd name="connsiteY7" fmla="*/ 544492 h 591075"/>
                <a:gd name="connsiteX0" fmla="*/ 0 w 2788920"/>
                <a:gd name="connsiteY0" fmla="*/ 552112 h 591075"/>
                <a:gd name="connsiteX1" fmla="*/ 975360 w 2788920"/>
                <a:gd name="connsiteY1" fmla="*/ 590212 h 591075"/>
                <a:gd name="connsiteX2" fmla="*/ 1371600 w 2788920"/>
                <a:gd name="connsiteY2" fmla="*/ 567352 h 591075"/>
                <a:gd name="connsiteX3" fmla="*/ 1380453 w 2788920"/>
                <a:gd name="connsiteY3" fmla="*/ 133011 h 591075"/>
                <a:gd name="connsiteX4" fmla="*/ 1396589 w 2788920"/>
                <a:gd name="connsiteY4" fmla="*/ 78 h 591075"/>
                <a:gd name="connsiteX5" fmla="*/ 1425800 w 2788920"/>
                <a:gd name="connsiteY5" fmla="*/ 126510 h 591075"/>
                <a:gd name="connsiteX6" fmla="*/ 1433036 w 2788920"/>
                <a:gd name="connsiteY6" fmla="*/ 564494 h 591075"/>
                <a:gd name="connsiteX7" fmla="*/ 2788920 w 2788920"/>
                <a:gd name="connsiteY7" fmla="*/ 544492 h 591075"/>
                <a:gd name="connsiteX0" fmla="*/ 0 w 2788920"/>
                <a:gd name="connsiteY0" fmla="*/ 552113 h 591076"/>
                <a:gd name="connsiteX1" fmla="*/ 975360 w 2788920"/>
                <a:gd name="connsiteY1" fmla="*/ 590213 h 591076"/>
                <a:gd name="connsiteX2" fmla="*/ 1371600 w 2788920"/>
                <a:gd name="connsiteY2" fmla="*/ 567353 h 591076"/>
                <a:gd name="connsiteX3" fmla="*/ 1380453 w 2788920"/>
                <a:gd name="connsiteY3" fmla="*/ 133012 h 591076"/>
                <a:gd name="connsiteX4" fmla="*/ 1396589 w 2788920"/>
                <a:gd name="connsiteY4" fmla="*/ 79 h 591076"/>
                <a:gd name="connsiteX5" fmla="*/ 1425800 w 2788920"/>
                <a:gd name="connsiteY5" fmla="*/ 126511 h 591076"/>
                <a:gd name="connsiteX6" fmla="*/ 1433036 w 2788920"/>
                <a:gd name="connsiteY6" fmla="*/ 564495 h 591076"/>
                <a:gd name="connsiteX7" fmla="*/ 2788920 w 2788920"/>
                <a:gd name="connsiteY7" fmla="*/ 544493 h 591076"/>
                <a:gd name="connsiteX0" fmla="*/ 0 w 2788920"/>
                <a:gd name="connsiteY0" fmla="*/ 472527 h 511490"/>
                <a:gd name="connsiteX1" fmla="*/ 975360 w 2788920"/>
                <a:gd name="connsiteY1" fmla="*/ 510627 h 511490"/>
                <a:gd name="connsiteX2" fmla="*/ 1371600 w 2788920"/>
                <a:gd name="connsiteY2" fmla="*/ 487767 h 511490"/>
                <a:gd name="connsiteX3" fmla="*/ 1380453 w 2788920"/>
                <a:gd name="connsiteY3" fmla="*/ 53426 h 511490"/>
                <a:gd name="connsiteX4" fmla="*/ 1387704 w 2788920"/>
                <a:gd name="connsiteY4" fmla="*/ 455 h 511490"/>
                <a:gd name="connsiteX5" fmla="*/ 1425800 w 2788920"/>
                <a:gd name="connsiteY5" fmla="*/ 46925 h 511490"/>
                <a:gd name="connsiteX6" fmla="*/ 1433036 w 2788920"/>
                <a:gd name="connsiteY6" fmla="*/ 484909 h 511490"/>
                <a:gd name="connsiteX7" fmla="*/ 2788920 w 2788920"/>
                <a:gd name="connsiteY7" fmla="*/ 464907 h 511490"/>
                <a:gd name="connsiteX0" fmla="*/ 0 w 2788920"/>
                <a:gd name="connsiteY0" fmla="*/ 472527 h 511490"/>
                <a:gd name="connsiteX1" fmla="*/ 975360 w 2788920"/>
                <a:gd name="connsiteY1" fmla="*/ 510627 h 511490"/>
                <a:gd name="connsiteX2" fmla="*/ 1371600 w 2788920"/>
                <a:gd name="connsiteY2" fmla="*/ 487767 h 511490"/>
                <a:gd name="connsiteX3" fmla="*/ 1380453 w 2788920"/>
                <a:gd name="connsiteY3" fmla="*/ 53426 h 511490"/>
                <a:gd name="connsiteX4" fmla="*/ 1387704 w 2788920"/>
                <a:gd name="connsiteY4" fmla="*/ 455 h 511490"/>
                <a:gd name="connsiteX5" fmla="*/ 1425800 w 2788920"/>
                <a:gd name="connsiteY5" fmla="*/ 46925 h 511490"/>
                <a:gd name="connsiteX6" fmla="*/ 1433036 w 2788920"/>
                <a:gd name="connsiteY6" fmla="*/ 484909 h 511490"/>
                <a:gd name="connsiteX7" fmla="*/ 2788920 w 2788920"/>
                <a:gd name="connsiteY7" fmla="*/ 464907 h 511490"/>
                <a:gd name="connsiteX0" fmla="*/ 0 w 2788920"/>
                <a:gd name="connsiteY0" fmla="*/ 522534 h 561497"/>
                <a:gd name="connsiteX1" fmla="*/ 975360 w 2788920"/>
                <a:gd name="connsiteY1" fmla="*/ 560634 h 561497"/>
                <a:gd name="connsiteX2" fmla="*/ 1371600 w 2788920"/>
                <a:gd name="connsiteY2" fmla="*/ 537774 h 561497"/>
                <a:gd name="connsiteX3" fmla="*/ 1380453 w 2788920"/>
                <a:gd name="connsiteY3" fmla="*/ 103433 h 561497"/>
                <a:gd name="connsiteX4" fmla="*/ 1387704 w 2788920"/>
                <a:gd name="connsiteY4" fmla="*/ 114 h 561497"/>
                <a:gd name="connsiteX5" fmla="*/ 1425800 w 2788920"/>
                <a:gd name="connsiteY5" fmla="*/ 96932 h 561497"/>
                <a:gd name="connsiteX6" fmla="*/ 1433036 w 2788920"/>
                <a:gd name="connsiteY6" fmla="*/ 534916 h 561497"/>
                <a:gd name="connsiteX7" fmla="*/ 2788920 w 2788920"/>
                <a:gd name="connsiteY7" fmla="*/ 514914 h 561497"/>
                <a:gd name="connsiteX0" fmla="*/ 0 w 2788920"/>
                <a:gd name="connsiteY0" fmla="*/ 522534 h 561497"/>
                <a:gd name="connsiteX1" fmla="*/ 975360 w 2788920"/>
                <a:gd name="connsiteY1" fmla="*/ 560634 h 561497"/>
                <a:gd name="connsiteX2" fmla="*/ 1371600 w 2788920"/>
                <a:gd name="connsiteY2" fmla="*/ 537774 h 561497"/>
                <a:gd name="connsiteX3" fmla="*/ 1380453 w 2788920"/>
                <a:gd name="connsiteY3" fmla="*/ 103433 h 561497"/>
                <a:gd name="connsiteX4" fmla="*/ 1396589 w 2788920"/>
                <a:gd name="connsiteY4" fmla="*/ 114 h 561497"/>
                <a:gd name="connsiteX5" fmla="*/ 1425800 w 2788920"/>
                <a:gd name="connsiteY5" fmla="*/ 96932 h 561497"/>
                <a:gd name="connsiteX6" fmla="*/ 1433036 w 2788920"/>
                <a:gd name="connsiteY6" fmla="*/ 534916 h 561497"/>
                <a:gd name="connsiteX7" fmla="*/ 2788920 w 2788920"/>
                <a:gd name="connsiteY7" fmla="*/ 514914 h 561497"/>
                <a:gd name="connsiteX0" fmla="*/ 0 w 2093936"/>
                <a:gd name="connsiteY0" fmla="*/ 554124 h 571190"/>
                <a:gd name="connsiteX1" fmla="*/ 280376 w 2093936"/>
                <a:gd name="connsiteY1" fmla="*/ 560634 h 571190"/>
                <a:gd name="connsiteX2" fmla="*/ 676616 w 2093936"/>
                <a:gd name="connsiteY2" fmla="*/ 537774 h 571190"/>
                <a:gd name="connsiteX3" fmla="*/ 685469 w 2093936"/>
                <a:gd name="connsiteY3" fmla="*/ 103433 h 571190"/>
                <a:gd name="connsiteX4" fmla="*/ 701605 w 2093936"/>
                <a:gd name="connsiteY4" fmla="*/ 114 h 571190"/>
                <a:gd name="connsiteX5" fmla="*/ 730816 w 2093936"/>
                <a:gd name="connsiteY5" fmla="*/ 96932 h 571190"/>
                <a:gd name="connsiteX6" fmla="*/ 738052 w 2093936"/>
                <a:gd name="connsiteY6" fmla="*/ 534916 h 571190"/>
                <a:gd name="connsiteX7" fmla="*/ 2093936 w 2093936"/>
                <a:gd name="connsiteY7" fmla="*/ 514914 h 571190"/>
                <a:gd name="connsiteX0" fmla="*/ 0 w 2650713"/>
                <a:gd name="connsiteY0" fmla="*/ 554124 h 571191"/>
                <a:gd name="connsiteX1" fmla="*/ 280376 w 2650713"/>
                <a:gd name="connsiteY1" fmla="*/ 560634 h 571191"/>
                <a:gd name="connsiteX2" fmla="*/ 676616 w 2650713"/>
                <a:gd name="connsiteY2" fmla="*/ 537774 h 571191"/>
                <a:gd name="connsiteX3" fmla="*/ 685469 w 2650713"/>
                <a:gd name="connsiteY3" fmla="*/ 103433 h 571191"/>
                <a:gd name="connsiteX4" fmla="*/ 701605 w 2650713"/>
                <a:gd name="connsiteY4" fmla="*/ 114 h 571191"/>
                <a:gd name="connsiteX5" fmla="*/ 730816 w 2650713"/>
                <a:gd name="connsiteY5" fmla="*/ 96932 h 571191"/>
                <a:gd name="connsiteX6" fmla="*/ 738052 w 2650713"/>
                <a:gd name="connsiteY6" fmla="*/ 534916 h 571191"/>
                <a:gd name="connsiteX7" fmla="*/ 2650713 w 2650713"/>
                <a:gd name="connsiteY7" fmla="*/ 532684 h 571191"/>
                <a:gd name="connsiteX0" fmla="*/ 0 w 2650713"/>
                <a:gd name="connsiteY0" fmla="*/ 564302 h 581369"/>
                <a:gd name="connsiteX1" fmla="*/ 280376 w 2650713"/>
                <a:gd name="connsiteY1" fmla="*/ 570812 h 581369"/>
                <a:gd name="connsiteX2" fmla="*/ 676616 w 2650713"/>
                <a:gd name="connsiteY2" fmla="*/ 547952 h 581369"/>
                <a:gd name="connsiteX3" fmla="*/ 691393 w 2650713"/>
                <a:gd name="connsiteY3" fmla="*/ 365345 h 581369"/>
                <a:gd name="connsiteX4" fmla="*/ 701605 w 2650713"/>
                <a:gd name="connsiteY4" fmla="*/ 10292 h 581369"/>
                <a:gd name="connsiteX5" fmla="*/ 730816 w 2650713"/>
                <a:gd name="connsiteY5" fmla="*/ 107110 h 581369"/>
                <a:gd name="connsiteX6" fmla="*/ 738052 w 2650713"/>
                <a:gd name="connsiteY6" fmla="*/ 545094 h 581369"/>
                <a:gd name="connsiteX7" fmla="*/ 2650713 w 2650713"/>
                <a:gd name="connsiteY7" fmla="*/ 542862 h 581369"/>
                <a:gd name="connsiteX0" fmla="*/ 0 w 2650713"/>
                <a:gd name="connsiteY0" fmla="*/ 554013 h 571080"/>
                <a:gd name="connsiteX1" fmla="*/ 280376 w 2650713"/>
                <a:gd name="connsiteY1" fmla="*/ 560523 h 571080"/>
                <a:gd name="connsiteX2" fmla="*/ 676616 w 2650713"/>
                <a:gd name="connsiteY2" fmla="*/ 537663 h 571080"/>
                <a:gd name="connsiteX3" fmla="*/ 691393 w 2650713"/>
                <a:gd name="connsiteY3" fmla="*/ 355056 h 571080"/>
                <a:gd name="connsiteX4" fmla="*/ 701605 w 2650713"/>
                <a:gd name="connsiteY4" fmla="*/ 3 h 571080"/>
                <a:gd name="connsiteX5" fmla="*/ 736739 w 2650713"/>
                <a:gd name="connsiteY5" fmla="*/ 360402 h 571080"/>
                <a:gd name="connsiteX6" fmla="*/ 738052 w 2650713"/>
                <a:gd name="connsiteY6" fmla="*/ 534805 h 571080"/>
                <a:gd name="connsiteX7" fmla="*/ 2650713 w 2650713"/>
                <a:gd name="connsiteY7" fmla="*/ 532573 h 571080"/>
                <a:gd name="connsiteX0" fmla="*/ 0 w 2650713"/>
                <a:gd name="connsiteY0" fmla="*/ 275664 h 292731"/>
                <a:gd name="connsiteX1" fmla="*/ 280376 w 2650713"/>
                <a:gd name="connsiteY1" fmla="*/ 282174 h 292731"/>
                <a:gd name="connsiteX2" fmla="*/ 676616 w 2650713"/>
                <a:gd name="connsiteY2" fmla="*/ 259314 h 292731"/>
                <a:gd name="connsiteX3" fmla="*/ 691393 w 2650713"/>
                <a:gd name="connsiteY3" fmla="*/ 76707 h 292731"/>
                <a:gd name="connsiteX4" fmla="*/ 713452 w 2650713"/>
                <a:gd name="connsiteY4" fmla="*/ 41 h 292731"/>
                <a:gd name="connsiteX5" fmla="*/ 736739 w 2650713"/>
                <a:gd name="connsiteY5" fmla="*/ 82053 h 292731"/>
                <a:gd name="connsiteX6" fmla="*/ 738052 w 2650713"/>
                <a:gd name="connsiteY6" fmla="*/ 256456 h 292731"/>
                <a:gd name="connsiteX7" fmla="*/ 2650713 w 2650713"/>
                <a:gd name="connsiteY7" fmla="*/ 254224 h 292731"/>
                <a:gd name="connsiteX0" fmla="*/ 0 w 2650713"/>
                <a:gd name="connsiteY0" fmla="*/ 266827 h 283894"/>
                <a:gd name="connsiteX1" fmla="*/ 280376 w 2650713"/>
                <a:gd name="connsiteY1" fmla="*/ 273337 h 283894"/>
                <a:gd name="connsiteX2" fmla="*/ 676616 w 2650713"/>
                <a:gd name="connsiteY2" fmla="*/ 250477 h 283894"/>
                <a:gd name="connsiteX3" fmla="*/ 691393 w 2650713"/>
                <a:gd name="connsiteY3" fmla="*/ 67870 h 283894"/>
                <a:gd name="connsiteX4" fmla="*/ 713452 w 2650713"/>
                <a:gd name="connsiteY4" fmla="*/ 89 h 283894"/>
                <a:gd name="connsiteX5" fmla="*/ 736739 w 2650713"/>
                <a:gd name="connsiteY5" fmla="*/ 73216 h 283894"/>
                <a:gd name="connsiteX6" fmla="*/ 738052 w 2650713"/>
                <a:gd name="connsiteY6" fmla="*/ 247619 h 283894"/>
                <a:gd name="connsiteX7" fmla="*/ 2650713 w 2650713"/>
                <a:gd name="connsiteY7" fmla="*/ 245387 h 283894"/>
                <a:gd name="connsiteX0" fmla="*/ 0 w 2650713"/>
                <a:gd name="connsiteY0" fmla="*/ 266827 h 283894"/>
                <a:gd name="connsiteX1" fmla="*/ 280376 w 2650713"/>
                <a:gd name="connsiteY1" fmla="*/ 273337 h 283894"/>
                <a:gd name="connsiteX2" fmla="*/ 676616 w 2650713"/>
                <a:gd name="connsiteY2" fmla="*/ 250477 h 283894"/>
                <a:gd name="connsiteX3" fmla="*/ 691393 w 2650713"/>
                <a:gd name="connsiteY3" fmla="*/ 67870 h 283894"/>
                <a:gd name="connsiteX4" fmla="*/ 713452 w 2650713"/>
                <a:gd name="connsiteY4" fmla="*/ 89 h 283894"/>
                <a:gd name="connsiteX5" fmla="*/ 736739 w 2650713"/>
                <a:gd name="connsiteY5" fmla="*/ 73216 h 283894"/>
                <a:gd name="connsiteX6" fmla="*/ 738052 w 2650713"/>
                <a:gd name="connsiteY6" fmla="*/ 247619 h 283894"/>
                <a:gd name="connsiteX7" fmla="*/ 2650713 w 2650713"/>
                <a:gd name="connsiteY7" fmla="*/ 245387 h 283894"/>
                <a:gd name="connsiteX0" fmla="*/ 0 w 2650713"/>
                <a:gd name="connsiteY0" fmla="*/ 267024 h 284091"/>
                <a:gd name="connsiteX1" fmla="*/ 280376 w 2650713"/>
                <a:gd name="connsiteY1" fmla="*/ 273534 h 284091"/>
                <a:gd name="connsiteX2" fmla="*/ 676616 w 2650713"/>
                <a:gd name="connsiteY2" fmla="*/ 250674 h 284091"/>
                <a:gd name="connsiteX3" fmla="*/ 691393 w 2650713"/>
                <a:gd name="connsiteY3" fmla="*/ 68067 h 284091"/>
                <a:gd name="connsiteX4" fmla="*/ 713452 w 2650713"/>
                <a:gd name="connsiteY4" fmla="*/ 286 h 284091"/>
                <a:gd name="connsiteX5" fmla="*/ 721930 w 2650713"/>
                <a:gd name="connsiteY5" fmla="*/ 79336 h 284091"/>
                <a:gd name="connsiteX6" fmla="*/ 738052 w 2650713"/>
                <a:gd name="connsiteY6" fmla="*/ 247816 h 284091"/>
                <a:gd name="connsiteX7" fmla="*/ 2650713 w 2650713"/>
                <a:gd name="connsiteY7" fmla="*/ 245584 h 284091"/>
                <a:gd name="connsiteX0" fmla="*/ 0 w 2650713"/>
                <a:gd name="connsiteY0" fmla="*/ 267024 h 284091"/>
                <a:gd name="connsiteX1" fmla="*/ 280376 w 2650713"/>
                <a:gd name="connsiteY1" fmla="*/ 273534 h 284091"/>
                <a:gd name="connsiteX2" fmla="*/ 676616 w 2650713"/>
                <a:gd name="connsiteY2" fmla="*/ 250674 h 284091"/>
                <a:gd name="connsiteX3" fmla="*/ 691393 w 2650713"/>
                <a:gd name="connsiteY3" fmla="*/ 68067 h 284091"/>
                <a:gd name="connsiteX4" fmla="*/ 713452 w 2650713"/>
                <a:gd name="connsiteY4" fmla="*/ 286 h 284091"/>
                <a:gd name="connsiteX5" fmla="*/ 721930 w 2650713"/>
                <a:gd name="connsiteY5" fmla="*/ 79336 h 284091"/>
                <a:gd name="connsiteX6" fmla="*/ 738052 w 2650713"/>
                <a:gd name="connsiteY6" fmla="*/ 247816 h 284091"/>
                <a:gd name="connsiteX7" fmla="*/ 2650713 w 2650713"/>
                <a:gd name="connsiteY7" fmla="*/ 245584 h 284091"/>
                <a:gd name="connsiteX0" fmla="*/ 0 w 2650713"/>
                <a:gd name="connsiteY0" fmla="*/ 267024 h 284091"/>
                <a:gd name="connsiteX1" fmla="*/ 280376 w 2650713"/>
                <a:gd name="connsiteY1" fmla="*/ 273534 h 284091"/>
                <a:gd name="connsiteX2" fmla="*/ 676616 w 2650713"/>
                <a:gd name="connsiteY2" fmla="*/ 250674 h 284091"/>
                <a:gd name="connsiteX3" fmla="*/ 691393 w 2650713"/>
                <a:gd name="connsiteY3" fmla="*/ 68067 h 284091"/>
                <a:gd name="connsiteX4" fmla="*/ 713452 w 2650713"/>
                <a:gd name="connsiteY4" fmla="*/ 286 h 284091"/>
                <a:gd name="connsiteX5" fmla="*/ 721930 w 2650713"/>
                <a:gd name="connsiteY5" fmla="*/ 79336 h 284091"/>
                <a:gd name="connsiteX6" fmla="*/ 726206 w 2650713"/>
                <a:gd name="connsiteY6" fmla="*/ 244855 h 284091"/>
                <a:gd name="connsiteX7" fmla="*/ 2650713 w 2650713"/>
                <a:gd name="connsiteY7" fmla="*/ 245584 h 284091"/>
                <a:gd name="connsiteX0" fmla="*/ 0 w 2650713"/>
                <a:gd name="connsiteY0" fmla="*/ 267024 h 284091"/>
                <a:gd name="connsiteX1" fmla="*/ 280376 w 2650713"/>
                <a:gd name="connsiteY1" fmla="*/ 273534 h 284091"/>
                <a:gd name="connsiteX2" fmla="*/ 676616 w 2650713"/>
                <a:gd name="connsiteY2" fmla="*/ 250674 h 284091"/>
                <a:gd name="connsiteX3" fmla="*/ 691393 w 2650713"/>
                <a:gd name="connsiteY3" fmla="*/ 68067 h 284091"/>
                <a:gd name="connsiteX4" fmla="*/ 713452 w 2650713"/>
                <a:gd name="connsiteY4" fmla="*/ 286 h 284091"/>
                <a:gd name="connsiteX5" fmla="*/ 721930 w 2650713"/>
                <a:gd name="connsiteY5" fmla="*/ 79336 h 284091"/>
                <a:gd name="connsiteX6" fmla="*/ 726206 w 2650713"/>
                <a:gd name="connsiteY6" fmla="*/ 244855 h 284091"/>
                <a:gd name="connsiteX7" fmla="*/ 2650713 w 2650713"/>
                <a:gd name="connsiteY7" fmla="*/ 245584 h 284091"/>
                <a:gd name="connsiteX0" fmla="*/ 0 w 2650713"/>
                <a:gd name="connsiteY0" fmla="*/ 267024 h 284091"/>
                <a:gd name="connsiteX1" fmla="*/ 280376 w 2650713"/>
                <a:gd name="connsiteY1" fmla="*/ 273534 h 284091"/>
                <a:gd name="connsiteX2" fmla="*/ 676616 w 2650713"/>
                <a:gd name="connsiteY2" fmla="*/ 250674 h 284091"/>
                <a:gd name="connsiteX3" fmla="*/ 691393 w 2650713"/>
                <a:gd name="connsiteY3" fmla="*/ 68067 h 284091"/>
                <a:gd name="connsiteX4" fmla="*/ 713452 w 2650713"/>
                <a:gd name="connsiteY4" fmla="*/ 286 h 284091"/>
                <a:gd name="connsiteX5" fmla="*/ 721930 w 2650713"/>
                <a:gd name="connsiteY5" fmla="*/ 79336 h 284091"/>
                <a:gd name="connsiteX6" fmla="*/ 726206 w 2650713"/>
                <a:gd name="connsiteY6" fmla="*/ 244855 h 284091"/>
                <a:gd name="connsiteX7" fmla="*/ 2650713 w 2650713"/>
                <a:gd name="connsiteY7" fmla="*/ 245584 h 284091"/>
                <a:gd name="connsiteX0" fmla="*/ 0 w 2650713"/>
                <a:gd name="connsiteY0" fmla="*/ 267024 h 284091"/>
                <a:gd name="connsiteX1" fmla="*/ 280376 w 2650713"/>
                <a:gd name="connsiteY1" fmla="*/ 273534 h 284091"/>
                <a:gd name="connsiteX2" fmla="*/ 676616 w 2650713"/>
                <a:gd name="connsiteY2" fmla="*/ 250674 h 284091"/>
                <a:gd name="connsiteX3" fmla="*/ 691393 w 2650713"/>
                <a:gd name="connsiteY3" fmla="*/ 68067 h 284091"/>
                <a:gd name="connsiteX4" fmla="*/ 713452 w 2650713"/>
                <a:gd name="connsiteY4" fmla="*/ 286 h 284091"/>
                <a:gd name="connsiteX5" fmla="*/ 721930 w 2650713"/>
                <a:gd name="connsiteY5" fmla="*/ 79336 h 284091"/>
                <a:gd name="connsiteX6" fmla="*/ 726206 w 2650713"/>
                <a:gd name="connsiteY6" fmla="*/ 244855 h 284091"/>
                <a:gd name="connsiteX7" fmla="*/ 2650713 w 2650713"/>
                <a:gd name="connsiteY7" fmla="*/ 245584 h 284091"/>
                <a:gd name="connsiteX0" fmla="*/ 0 w 2650713"/>
                <a:gd name="connsiteY0" fmla="*/ 267024 h 284091"/>
                <a:gd name="connsiteX1" fmla="*/ 280376 w 2650713"/>
                <a:gd name="connsiteY1" fmla="*/ 273534 h 284091"/>
                <a:gd name="connsiteX2" fmla="*/ 685501 w 2650713"/>
                <a:gd name="connsiteY2" fmla="*/ 250674 h 284091"/>
                <a:gd name="connsiteX3" fmla="*/ 691393 w 2650713"/>
                <a:gd name="connsiteY3" fmla="*/ 68067 h 284091"/>
                <a:gd name="connsiteX4" fmla="*/ 713452 w 2650713"/>
                <a:gd name="connsiteY4" fmla="*/ 286 h 284091"/>
                <a:gd name="connsiteX5" fmla="*/ 721930 w 2650713"/>
                <a:gd name="connsiteY5" fmla="*/ 79336 h 284091"/>
                <a:gd name="connsiteX6" fmla="*/ 726206 w 2650713"/>
                <a:gd name="connsiteY6" fmla="*/ 244855 h 284091"/>
                <a:gd name="connsiteX7" fmla="*/ 2650713 w 2650713"/>
                <a:gd name="connsiteY7" fmla="*/ 245584 h 284091"/>
                <a:gd name="connsiteX0" fmla="*/ 0 w 2650713"/>
                <a:gd name="connsiteY0" fmla="*/ 267024 h 284091"/>
                <a:gd name="connsiteX1" fmla="*/ 280376 w 2650713"/>
                <a:gd name="connsiteY1" fmla="*/ 273534 h 284091"/>
                <a:gd name="connsiteX2" fmla="*/ 685501 w 2650713"/>
                <a:gd name="connsiteY2" fmla="*/ 250674 h 284091"/>
                <a:gd name="connsiteX3" fmla="*/ 691393 w 2650713"/>
                <a:gd name="connsiteY3" fmla="*/ 68067 h 284091"/>
                <a:gd name="connsiteX4" fmla="*/ 713452 w 2650713"/>
                <a:gd name="connsiteY4" fmla="*/ 286 h 284091"/>
                <a:gd name="connsiteX5" fmla="*/ 721930 w 2650713"/>
                <a:gd name="connsiteY5" fmla="*/ 79336 h 284091"/>
                <a:gd name="connsiteX6" fmla="*/ 726206 w 2650713"/>
                <a:gd name="connsiteY6" fmla="*/ 244855 h 284091"/>
                <a:gd name="connsiteX7" fmla="*/ 2650713 w 2650713"/>
                <a:gd name="connsiteY7" fmla="*/ 245584 h 284091"/>
                <a:gd name="connsiteX0" fmla="*/ 0 w 2879742"/>
                <a:gd name="connsiteY0" fmla="*/ 274921 h 289866"/>
                <a:gd name="connsiteX1" fmla="*/ 509405 w 2879742"/>
                <a:gd name="connsiteY1" fmla="*/ 273534 h 289866"/>
                <a:gd name="connsiteX2" fmla="*/ 914530 w 2879742"/>
                <a:gd name="connsiteY2" fmla="*/ 250674 h 289866"/>
                <a:gd name="connsiteX3" fmla="*/ 920422 w 2879742"/>
                <a:gd name="connsiteY3" fmla="*/ 68067 h 289866"/>
                <a:gd name="connsiteX4" fmla="*/ 942481 w 2879742"/>
                <a:gd name="connsiteY4" fmla="*/ 286 h 289866"/>
                <a:gd name="connsiteX5" fmla="*/ 950959 w 2879742"/>
                <a:gd name="connsiteY5" fmla="*/ 79336 h 289866"/>
                <a:gd name="connsiteX6" fmla="*/ 955235 w 2879742"/>
                <a:gd name="connsiteY6" fmla="*/ 244855 h 289866"/>
                <a:gd name="connsiteX7" fmla="*/ 2879742 w 2879742"/>
                <a:gd name="connsiteY7" fmla="*/ 245584 h 289866"/>
                <a:gd name="connsiteX0" fmla="*/ 0 w 2879742"/>
                <a:gd name="connsiteY0" fmla="*/ 402002 h 416946"/>
                <a:gd name="connsiteX1" fmla="*/ 509405 w 2879742"/>
                <a:gd name="connsiteY1" fmla="*/ 400615 h 416946"/>
                <a:gd name="connsiteX2" fmla="*/ 914530 w 2879742"/>
                <a:gd name="connsiteY2" fmla="*/ 377755 h 416946"/>
                <a:gd name="connsiteX3" fmla="*/ 920422 w 2879742"/>
                <a:gd name="connsiteY3" fmla="*/ 195148 h 416946"/>
                <a:gd name="connsiteX4" fmla="*/ 933597 w 2879742"/>
                <a:gd name="connsiteY4" fmla="*/ 19 h 416946"/>
                <a:gd name="connsiteX5" fmla="*/ 950959 w 2879742"/>
                <a:gd name="connsiteY5" fmla="*/ 206417 h 416946"/>
                <a:gd name="connsiteX6" fmla="*/ 955235 w 2879742"/>
                <a:gd name="connsiteY6" fmla="*/ 371936 h 416946"/>
                <a:gd name="connsiteX7" fmla="*/ 2879742 w 2879742"/>
                <a:gd name="connsiteY7" fmla="*/ 372665 h 416946"/>
                <a:gd name="connsiteX0" fmla="*/ 0 w 2879742"/>
                <a:gd name="connsiteY0" fmla="*/ 405984 h 420928"/>
                <a:gd name="connsiteX1" fmla="*/ 509405 w 2879742"/>
                <a:gd name="connsiteY1" fmla="*/ 404597 h 420928"/>
                <a:gd name="connsiteX2" fmla="*/ 914530 w 2879742"/>
                <a:gd name="connsiteY2" fmla="*/ 381737 h 420928"/>
                <a:gd name="connsiteX3" fmla="*/ 917461 w 2879742"/>
                <a:gd name="connsiteY3" fmla="*/ 98437 h 420928"/>
                <a:gd name="connsiteX4" fmla="*/ 933597 w 2879742"/>
                <a:gd name="connsiteY4" fmla="*/ 4001 h 420928"/>
                <a:gd name="connsiteX5" fmla="*/ 950959 w 2879742"/>
                <a:gd name="connsiteY5" fmla="*/ 210399 h 420928"/>
                <a:gd name="connsiteX6" fmla="*/ 955235 w 2879742"/>
                <a:gd name="connsiteY6" fmla="*/ 375918 h 420928"/>
                <a:gd name="connsiteX7" fmla="*/ 2879742 w 2879742"/>
                <a:gd name="connsiteY7" fmla="*/ 376647 h 420928"/>
                <a:gd name="connsiteX0" fmla="*/ 0 w 2879742"/>
                <a:gd name="connsiteY0" fmla="*/ 401987 h 416931"/>
                <a:gd name="connsiteX1" fmla="*/ 509405 w 2879742"/>
                <a:gd name="connsiteY1" fmla="*/ 400600 h 416931"/>
                <a:gd name="connsiteX2" fmla="*/ 914530 w 2879742"/>
                <a:gd name="connsiteY2" fmla="*/ 377740 h 416931"/>
                <a:gd name="connsiteX3" fmla="*/ 917461 w 2879742"/>
                <a:gd name="connsiteY3" fmla="*/ 94440 h 416931"/>
                <a:gd name="connsiteX4" fmla="*/ 933597 w 2879742"/>
                <a:gd name="connsiteY4" fmla="*/ 4 h 416931"/>
                <a:gd name="connsiteX5" fmla="*/ 939113 w 2879742"/>
                <a:gd name="connsiteY5" fmla="*/ 96824 h 416931"/>
                <a:gd name="connsiteX6" fmla="*/ 955235 w 2879742"/>
                <a:gd name="connsiteY6" fmla="*/ 371921 h 416931"/>
                <a:gd name="connsiteX7" fmla="*/ 2879742 w 2879742"/>
                <a:gd name="connsiteY7" fmla="*/ 372650 h 416931"/>
                <a:gd name="connsiteX0" fmla="*/ 0 w 2879742"/>
                <a:gd name="connsiteY0" fmla="*/ 384222 h 399166"/>
                <a:gd name="connsiteX1" fmla="*/ 509405 w 2879742"/>
                <a:gd name="connsiteY1" fmla="*/ 382835 h 399166"/>
                <a:gd name="connsiteX2" fmla="*/ 914530 w 2879742"/>
                <a:gd name="connsiteY2" fmla="*/ 359975 h 399166"/>
                <a:gd name="connsiteX3" fmla="*/ 917461 w 2879742"/>
                <a:gd name="connsiteY3" fmla="*/ 76675 h 399166"/>
                <a:gd name="connsiteX4" fmla="*/ 924712 w 2879742"/>
                <a:gd name="connsiteY4" fmla="*/ 9 h 399166"/>
                <a:gd name="connsiteX5" fmla="*/ 939113 w 2879742"/>
                <a:gd name="connsiteY5" fmla="*/ 79059 h 399166"/>
                <a:gd name="connsiteX6" fmla="*/ 955235 w 2879742"/>
                <a:gd name="connsiteY6" fmla="*/ 354156 h 399166"/>
                <a:gd name="connsiteX7" fmla="*/ 2879742 w 2879742"/>
                <a:gd name="connsiteY7" fmla="*/ 354885 h 399166"/>
                <a:gd name="connsiteX0" fmla="*/ 0 w 2879742"/>
                <a:gd name="connsiteY0" fmla="*/ 384222 h 399166"/>
                <a:gd name="connsiteX1" fmla="*/ 509405 w 2879742"/>
                <a:gd name="connsiteY1" fmla="*/ 382835 h 399166"/>
                <a:gd name="connsiteX2" fmla="*/ 914530 w 2879742"/>
                <a:gd name="connsiteY2" fmla="*/ 359975 h 399166"/>
                <a:gd name="connsiteX3" fmla="*/ 917461 w 2879742"/>
                <a:gd name="connsiteY3" fmla="*/ 76675 h 399166"/>
                <a:gd name="connsiteX4" fmla="*/ 924712 w 2879742"/>
                <a:gd name="connsiteY4" fmla="*/ 9 h 399166"/>
                <a:gd name="connsiteX5" fmla="*/ 939113 w 2879742"/>
                <a:gd name="connsiteY5" fmla="*/ 79059 h 399166"/>
                <a:gd name="connsiteX6" fmla="*/ 955235 w 2879742"/>
                <a:gd name="connsiteY6" fmla="*/ 354156 h 399166"/>
                <a:gd name="connsiteX7" fmla="*/ 2879742 w 2879742"/>
                <a:gd name="connsiteY7" fmla="*/ 354885 h 399166"/>
                <a:gd name="connsiteX0" fmla="*/ 0 w 2879742"/>
                <a:gd name="connsiteY0" fmla="*/ 404948 h 419892"/>
                <a:gd name="connsiteX1" fmla="*/ 509405 w 2879742"/>
                <a:gd name="connsiteY1" fmla="*/ 403561 h 419892"/>
                <a:gd name="connsiteX2" fmla="*/ 914530 w 2879742"/>
                <a:gd name="connsiteY2" fmla="*/ 380701 h 419892"/>
                <a:gd name="connsiteX3" fmla="*/ 917461 w 2879742"/>
                <a:gd name="connsiteY3" fmla="*/ 97401 h 419892"/>
                <a:gd name="connsiteX4" fmla="*/ 983943 w 2879742"/>
                <a:gd name="connsiteY4" fmla="*/ 3 h 419892"/>
                <a:gd name="connsiteX5" fmla="*/ 939113 w 2879742"/>
                <a:gd name="connsiteY5" fmla="*/ 99785 h 419892"/>
                <a:gd name="connsiteX6" fmla="*/ 955235 w 2879742"/>
                <a:gd name="connsiteY6" fmla="*/ 374882 h 419892"/>
                <a:gd name="connsiteX7" fmla="*/ 2879742 w 2879742"/>
                <a:gd name="connsiteY7" fmla="*/ 375611 h 419892"/>
                <a:gd name="connsiteX0" fmla="*/ 0 w 2879742"/>
                <a:gd name="connsiteY0" fmla="*/ 366665 h 381609"/>
                <a:gd name="connsiteX1" fmla="*/ 509405 w 2879742"/>
                <a:gd name="connsiteY1" fmla="*/ 365278 h 381609"/>
                <a:gd name="connsiteX2" fmla="*/ 914530 w 2879742"/>
                <a:gd name="connsiteY2" fmla="*/ 342418 h 381609"/>
                <a:gd name="connsiteX3" fmla="*/ 917461 w 2879742"/>
                <a:gd name="connsiteY3" fmla="*/ 59118 h 381609"/>
                <a:gd name="connsiteX4" fmla="*/ 936558 w 2879742"/>
                <a:gd name="connsiteY4" fmla="*/ 220 h 381609"/>
                <a:gd name="connsiteX5" fmla="*/ 939113 w 2879742"/>
                <a:gd name="connsiteY5" fmla="*/ 61502 h 381609"/>
                <a:gd name="connsiteX6" fmla="*/ 955235 w 2879742"/>
                <a:gd name="connsiteY6" fmla="*/ 336599 h 381609"/>
                <a:gd name="connsiteX7" fmla="*/ 2879742 w 2879742"/>
                <a:gd name="connsiteY7" fmla="*/ 337328 h 381609"/>
                <a:gd name="connsiteX0" fmla="*/ 0 w 2879742"/>
                <a:gd name="connsiteY0" fmla="*/ 570795 h 585739"/>
                <a:gd name="connsiteX1" fmla="*/ 509405 w 2879742"/>
                <a:gd name="connsiteY1" fmla="*/ 569408 h 585739"/>
                <a:gd name="connsiteX2" fmla="*/ 914530 w 2879742"/>
                <a:gd name="connsiteY2" fmla="*/ 546548 h 585739"/>
                <a:gd name="connsiteX3" fmla="*/ 917461 w 2879742"/>
                <a:gd name="connsiteY3" fmla="*/ 263248 h 585739"/>
                <a:gd name="connsiteX4" fmla="*/ 933597 w 2879742"/>
                <a:gd name="connsiteY4" fmla="*/ 0 h 585739"/>
                <a:gd name="connsiteX5" fmla="*/ 939113 w 2879742"/>
                <a:gd name="connsiteY5" fmla="*/ 265632 h 585739"/>
                <a:gd name="connsiteX6" fmla="*/ 955235 w 2879742"/>
                <a:gd name="connsiteY6" fmla="*/ 540729 h 585739"/>
                <a:gd name="connsiteX7" fmla="*/ 2879742 w 2879742"/>
                <a:gd name="connsiteY7" fmla="*/ 541458 h 585739"/>
                <a:gd name="connsiteX0" fmla="*/ 0 w 2879742"/>
                <a:gd name="connsiteY0" fmla="*/ 583827 h 598771"/>
                <a:gd name="connsiteX1" fmla="*/ 509405 w 2879742"/>
                <a:gd name="connsiteY1" fmla="*/ 582440 h 598771"/>
                <a:gd name="connsiteX2" fmla="*/ 914530 w 2879742"/>
                <a:gd name="connsiteY2" fmla="*/ 559580 h 598771"/>
                <a:gd name="connsiteX3" fmla="*/ 920423 w 2879742"/>
                <a:gd name="connsiteY3" fmla="*/ 77854 h 598771"/>
                <a:gd name="connsiteX4" fmla="*/ 933597 w 2879742"/>
                <a:gd name="connsiteY4" fmla="*/ 13032 h 598771"/>
                <a:gd name="connsiteX5" fmla="*/ 939113 w 2879742"/>
                <a:gd name="connsiteY5" fmla="*/ 278664 h 598771"/>
                <a:gd name="connsiteX6" fmla="*/ 955235 w 2879742"/>
                <a:gd name="connsiteY6" fmla="*/ 553761 h 598771"/>
                <a:gd name="connsiteX7" fmla="*/ 2879742 w 2879742"/>
                <a:gd name="connsiteY7" fmla="*/ 554490 h 598771"/>
                <a:gd name="connsiteX0" fmla="*/ 0 w 2879742"/>
                <a:gd name="connsiteY0" fmla="*/ 570795 h 585739"/>
                <a:gd name="connsiteX1" fmla="*/ 509405 w 2879742"/>
                <a:gd name="connsiteY1" fmla="*/ 569408 h 585739"/>
                <a:gd name="connsiteX2" fmla="*/ 914530 w 2879742"/>
                <a:gd name="connsiteY2" fmla="*/ 546548 h 585739"/>
                <a:gd name="connsiteX3" fmla="*/ 920423 w 2879742"/>
                <a:gd name="connsiteY3" fmla="*/ 64822 h 585739"/>
                <a:gd name="connsiteX4" fmla="*/ 933597 w 2879742"/>
                <a:gd name="connsiteY4" fmla="*/ 0 h 585739"/>
                <a:gd name="connsiteX5" fmla="*/ 942075 w 2879742"/>
                <a:gd name="connsiteY5" fmla="*/ 64245 h 585739"/>
                <a:gd name="connsiteX6" fmla="*/ 955235 w 2879742"/>
                <a:gd name="connsiteY6" fmla="*/ 540729 h 585739"/>
                <a:gd name="connsiteX7" fmla="*/ 2879742 w 2879742"/>
                <a:gd name="connsiteY7" fmla="*/ 541458 h 585739"/>
                <a:gd name="connsiteX0" fmla="*/ 0 w 2879742"/>
                <a:gd name="connsiteY0" fmla="*/ 570795 h 585739"/>
                <a:gd name="connsiteX1" fmla="*/ 509405 w 2879742"/>
                <a:gd name="connsiteY1" fmla="*/ 569408 h 585739"/>
                <a:gd name="connsiteX2" fmla="*/ 914530 w 2879742"/>
                <a:gd name="connsiteY2" fmla="*/ 546548 h 585739"/>
                <a:gd name="connsiteX3" fmla="*/ 920423 w 2879742"/>
                <a:gd name="connsiteY3" fmla="*/ 64822 h 585739"/>
                <a:gd name="connsiteX4" fmla="*/ 933597 w 2879742"/>
                <a:gd name="connsiteY4" fmla="*/ 0 h 585739"/>
                <a:gd name="connsiteX5" fmla="*/ 942075 w 2879742"/>
                <a:gd name="connsiteY5" fmla="*/ 64245 h 585739"/>
                <a:gd name="connsiteX6" fmla="*/ 955235 w 2879742"/>
                <a:gd name="connsiteY6" fmla="*/ 540729 h 585739"/>
                <a:gd name="connsiteX7" fmla="*/ 2879742 w 2879742"/>
                <a:gd name="connsiteY7" fmla="*/ 541458 h 585739"/>
                <a:gd name="connsiteX0" fmla="*/ 0 w 2879742"/>
                <a:gd name="connsiteY0" fmla="*/ 570795 h 585739"/>
                <a:gd name="connsiteX1" fmla="*/ 509405 w 2879742"/>
                <a:gd name="connsiteY1" fmla="*/ 569408 h 585739"/>
                <a:gd name="connsiteX2" fmla="*/ 914530 w 2879742"/>
                <a:gd name="connsiteY2" fmla="*/ 546548 h 585739"/>
                <a:gd name="connsiteX3" fmla="*/ 920423 w 2879742"/>
                <a:gd name="connsiteY3" fmla="*/ 64822 h 585739"/>
                <a:gd name="connsiteX4" fmla="*/ 933597 w 2879742"/>
                <a:gd name="connsiteY4" fmla="*/ 0 h 585739"/>
                <a:gd name="connsiteX5" fmla="*/ 942075 w 2879742"/>
                <a:gd name="connsiteY5" fmla="*/ 64245 h 585739"/>
                <a:gd name="connsiteX6" fmla="*/ 964119 w 2879742"/>
                <a:gd name="connsiteY6" fmla="*/ 543690 h 585739"/>
                <a:gd name="connsiteX7" fmla="*/ 2879742 w 2879742"/>
                <a:gd name="connsiteY7" fmla="*/ 541458 h 585739"/>
                <a:gd name="connsiteX0" fmla="*/ 0 w 2879742"/>
                <a:gd name="connsiteY0" fmla="*/ 570795 h 585739"/>
                <a:gd name="connsiteX1" fmla="*/ 509405 w 2879742"/>
                <a:gd name="connsiteY1" fmla="*/ 569408 h 585739"/>
                <a:gd name="connsiteX2" fmla="*/ 914530 w 2879742"/>
                <a:gd name="connsiteY2" fmla="*/ 546548 h 585739"/>
                <a:gd name="connsiteX3" fmla="*/ 920423 w 2879742"/>
                <a:gd name="connsiteY3" fmla="*/ 64822 h 585739"/>
                <a:gd name="connsiteX4" fmla="*/ 933597 w 2879742"/>
                <a:gd name="connsiteY4" fmla="*/ 0 h 585739"/>
                <a:gd name="connsiteX5" fmla="*/ 953921 w 2879742"/>
                <a:gd name="connsiteY5" fmla="*/ 64245 h 585739"/>
                <a:gd name="connsiteX6" fmla="*/ 964119 w 2879742"/>
                <a:gd name="connsiteY6" fmla="*/ 543690 h 585739"/>
                <a:gd name="connsiteX7" fmla="*/ 2879742 w 2879742"/>
                <a:gd name="connsiteY7" fmla="*/ 541458 h 585739"/>
                <a:gd name="connsiteX0" fmla="*/ 0 w 3187746"/>
                <a:gd name="connsiteY0" fmla="*/ 523409 h 574342"/>
                <a:gd name="connsiteX1" fmla="*/ 817409 w 3187746"/>
                <a:gd name="connsiteY1" fmla="*/ 569408 h 574342"/>
                <a:gd name="connsiteX2" fmla="*/ 1222534 w 3187746"/>
                <a:gd name="connsiteY2" fmla="*/ 546548 h 574342"/>
                <a:gd name="connsiteX3" fmla="*/ 1228427 w 3187746"/>
                <a:gd name="connsiteY3" fmla="*/ 64822 h 574342"/>
                <a:gd name="connsiteX4" fmla="*/ 1241601 w 3187746"/>
                <a:gd name="connsiteY4" fmla="*/ 0 h 574342"/>
                <a:gd name="connsiteX5" fmla="*/ 1261925 w 3187746"/>
                <a:gd name="connsiteY5" fmla="*/ 64245 h 574342"/>
                <a:gd name="connsiteX6" fmla="*/ 1272123 w 3187746"/>
                <a:gd name="connsiteY6" fmla="*/ 543690 h 574342"/>
                <a:gd name="connsiteX7" fmla="*/ 3187746 w 3187746"/>
                <a:gd name="connsiteY7" fmla="*/ 541458 h 574342"/>
                <a:gd name="connsiteX0" fmla="*/ 0 w 1967575"/>
                <a:gd name="connsiteY0" fmla="*/ 523409 h 587483"/>
                <a:gd name="connsiteX1" fmla="*/ 817409 w 1967575"/>
                <a:gd name="connsiteY1" fmla="*/ 569408 h 587483"/>
                <a:gd name="connsiteX2" fmla="*/ 1222534 w 1967575"/>
                <a:gd name="connsiteY2" fmla="*/ 546548 h 587483"/>
                <a:gd name="connsiteX3" fmla="*/ 1228427 w 1967575"/>
                <a:gd name="connsiteY3" fmla="*/ 64822 h 587483"/>
                <a:gd name="connsiteX4" fmla="*/ 1241601 w 1967575"/>
                <a:gd name="connsiteY4" fmla="*/ 0 h 587483"/>
                <a:gd name="connsiteX5" fmla="*/ 1261925 w 1967575"/>
                <a:gd name="connsiteY5" fmla="*/ 64245 h 587483"/>
                <a:gd name="connsiteX6" fmla="*/ 1272123 w 1967575"/>
                <a:gd name="connsiteY6" fmla="*/ 543690 h 587483"/>
                <a:gd name="connsiteX7" fmla="*/ 1967575 w 1967575"/>
                <a:gd name="connsiteY7" fmla="*/ 576997 h 587483"/>
                <a:gd name="connsiteX0" fmla="*/ 0 w 1967575"/>
                <a:gd name="connsiteY0" fmla="*/ 523409 h 587483"/>
                <a:gd name="connsiteX1" fmla="*/ 817409 w 1967575"/>
                <a:gd name="connsiteY1" fmla="*/ 569408 h 587483"/>
                <a:gd name="connsiteX2" fmla="*/ 1222534 w 1967575"/>
                <a:gd name="connsiteY2" fmla="*/ 546548 h 587483"/>
                <a:gd name="connsiteX3" fmla="*/ 1228427 w 1967575"/>
                <a:gd name="connsiteY3" fmla="*/ 64822 h 587483"/>
                <a:gd name="connsiteX4" fmla="*/ 1241601 w 1967575"/>
                <a:gd name="connsiteY4" fmla="*/ 0 h 587483"/>
                <a:gd name="connsiteX5" fmla="*/ 1261925 w 1967575"/>
                <a:gd name="connsiteY5" fmla="*/ 64245 h 587483"/>
                <a:gd name="connsiteX6" fmla="*/ 1272123 w 1967575"/>
                <a:gd name="connsiteY6" fmla="*/ 543690 h 587483"/>
                <a:gd name="connsiteX7" fmla="*/ 1967575 w 1967575"/>
                <a:gd name="connsiteY7" fmla="*/ 576997 h 587483"/>
                <a:gd name="connsiteX0" fmla="*/ 0 w 1967575"/>
                <a:gd name="connsiteY0" fmla="*/ 754413 h 818487"/>
                <a:gd name="connsiteX1" fmla="*/ 817409 w 1967575"/>
                <a:gd name="connsiteY1" fmla="*/ 800412 h 818487"/>
                <a:gd name="connsiteX2" fmla="*/ 1222534 w 1967575"/>
                <a:gd name="connsiteY2" fmla="*/ 777552 h 818487"/>
                <a:gd name="connsiteX3" fmla="*/ 1228427 w 1967575"/>
                <a:gd name="connsiteY3" fmla="*/ 295826 h 818487"/>
                <a:gd name="connsiteX4" fmla="*/ 1259371 w 1967575"/>
                <a:gd name="connsiteY4" fmla="*/ 0 h 818487"/>
                <a:gd name="connsiteX5" fmla="*/ 1261925 w 1967575"/>
                <a:gd name="connsiteY5" fmla="*/ 295249 h 818487"/>
                <a:gd name="connsiteX6" fmla="*/ 1272123 w 1967575"/>
                <a:gd name="connsiteY6" fmla="*/ 774694 h 818487"/>
                <a:gd name="connsiteX7" fmla="*/ 1967575 w 1967575"/>
                <a:gd name="connsiteY7" fmla="*/ 808001 h 818487"/>
                <a:gd name="connsiteX0" fmla="*/ 0 w 1967575"/>
                <a:gd name="connsiteY0" fmla="*/ 762257 h 826331"/>
                <a:gd name="connsiteX1" fmla="*/ 817409 w 1967575"/>
                <a:gd name="connsiteY1" fmla="*/ 808256 h 826331"/>
                <a:gd name="connsiteX2" fmla="*/ 1222534 w 1967575"/>
                <a:gd name="connsiteY2" fmla="*/ 785396 h 826331"/>
                <a:gd name="connsiteX3" fmla="*/ 1228427 w 1967575"/>
                <a:gd name="connsiteY3" fmla="*/ 303670 h 826331"/>
                <a:gd name="connsiteX4" fmla="*/ 1259371 w 1967575"/>
                <a:gd name="connsiteY4" fmla="*/ 7844 h 826331"/>
                <a:gd name="connsiteX5" fmla="*/ 1420068 w 1967575"/>
                <a:gd name="connsiteY5" fmla="*/ 104059 h 826331"/>
                <a:gd name="connsiteX6" fmla="*/ 1261925 w 1967575"/>
                <a:gd name="connsiteY6" fmla="*/ 303093 h 826331"/>
                <a:gd name="connsiteX7" fmla="*/ 1272123 w 1967575"/>
                <a:gd name="connsiteY7" fmla="*/ 782538 h 826331"/>
                <a:gd name="connsiteX8" fmla="*/ 1967575 w 1967575"/>
                <a:gd name="connsiteY8" fmla="*/ 815845 h 826331"/>
                <a:gd name="connsiteX0" fmla="*/ 0 w 1967575"/>
                <a:gd name="connsiteY0" fmla="*/ 754869 h 818943"/>
                <a:gd name="connsiteX1" fmla="*/ 817409 w 1967575"/>
                <a:gd name="connsiteY1" fmla="*/ 800868 h 818943"/>
                <a:gd name="connsiteX2" fmla="*/ 1222534 w 1967575"/>
                <a:gd name="connsiteY2" fmla="*/ 778008 h 818943"/>
                <a:gd name="connsiteX3" fmla="*/ 1228427 w 1967575"/>
                <a:gd name="connsiteY3" fmla="*/ 296282 h 818943"/>
                <a:gd name="connsiteX4" fmla="*/ 886984 w 1967575"/>
                <a:gd name="connsiteY4" fmla="*/ 132211 h 818943"/>
                <a:gd name="connsiteX5" fmla="*/ 1259371 w 1967575"/>
                <a:gd name="connsiteY5" fmla="*/ 456 h 818943"/>
                <a:gd name="connsiteX6" fmla="*/ 1420068 w 1967575"/>
                <a:gd name="connsiteY6" fmla="*/ 96671 h 818943"/>
                <a:gd name="connsiteX7" fmla="*/ 1261925 w 1967575"/>
                <a:gd name="connsiteY7" fmla="*/ 295705 h 818943"/>
                <a:gd name="connsiteX8" fmla="*/ 1272123 w 1967575"/>
                <a:gd name="connsiteY8" fmla="*/ 775150 h 818943"/>
                <a:gd name="connsiteX9" fmla="*/ 1967575 w 1967575"/>
                <a:gd name="connsiteY9" fmla="*/ 808457 h 818943"/>
                <a:gd name="connsiteX0" fmla="*/ 0 w 1967575"/>
                <a:gd name="connsiteY0" fmla="*/ 773921 h 837995"/>
                <a:gd name="connsiteX1" fmla="*/ 817409 w 1967575"/>
                <a:gd name="connsiteY1" fmla="*/ 819920 h 837995"/>
                <a:gd name="connsiteX2" fmla="*/ 1222534 w 1967575"/>
                <a:gd name="connsiteY2" fmla="*/ 797060 h 837995"/>
                <a:gd name="connsiteX3" fmla="*/ 1228427 w 1967575"/>
                <a:gd name="connsiteY3" fmla="*/ 315334 h 837995"/>
                <a:gd name="connsiteX4" fmla="*/ 886984 w 1967575"/>
                <a:gd name="connsiteY4" fmla="*/ 151263 h 837995"/>
                <a:gd name="connsiteX5" fmla="*/ 1259371 w 1967575"/>
                <a:gd name="connsiteY5" fmla="*/ 19508 h 837995"/>
                <a:gd name="connsiteX6" fmla="*/ 1420068 w 1967575"/>
                <a:gd name="connsiteY6" fmla="*/ 115723 h 837995"/>
                <a:gd name="connsiteX7" fmla="*/ 1261925 w 1967575"/>
                <a:gd name="connsiteY7" fmla="*/ 314757 h 837995"/>
                <a:gd name="connsiteX8" fmla="*/ 1272123 w 1967575"/>
                <a:gd name="connsiteY8" fmla="*/ 794202 h 837995"/>
                <a:gd name="connsiteX9" fmla="*/ 1967575 w 1967575"/>
                <a:gd name="connsiteY9" fmla="*/ 827509 h 837995"/>
                <a:gd name="connsiteX0" fmla="*/ 0 w 1967575"/>
                <a:gd name="connsiteY0" fmla="*/ 773921 h 837995"/>
                <a:gd name="connsiteX1" fmla="*/ 817409 w 1967575"/>
                <a:gd name="connsiteY1" fmla="*/ 819920 h 837995"/>
                <a:gd name="connsiteX2" fmla="*/ 1222534 w 1967575"/>
                <a:gd name="connsiteY2" fmla="*/ 797060 h 837995"/>
                <a:gd name="connsiteX3" fmla="*/ 1228427 w 1967575"/>
                <a:gd name="connsiteY3" fmla="*/ 315334 h 837995"/>
                <a:gd name="connsiteX4" fmla="*/ 886984 w 1967575"/>
                <a:gd name="connsiteY4" fmla="*/ 151263 h 837995"/>
                <a:gd name="connsiteX5" fmla="*/ 1259371 w 1967575"/>
                <a:gd name="connsiteY5" fmla="*/ 19508 h 837995"/>
                <a:gd name="connsiteX6" fmla="*/ 1420068 w 1967575"/>
                <a:gd name="connsiteY6" fmla="*/ 115723 h 837995"/>
                <a:gd name="connsiteX7" fmla="*/ 1261925 w 1967575"/>
                <a:gd name="connsiteY7" fmla="*/ 314757 h 837995"/>
                <a:gd name="connsiteX8" fmla="*/ 1272123 w 1967575"/>
                <a:gd name="connsiteY8" fmla="*/ 794202 h 837995"/>
                <a:gd name="connsiteX9" fmla="*/ 1967575 w 1967575"/>
                <a:gd name="connsiteY9" fmla="*/ 827509 h 837995"/>
                <a:gd name="connsiteX0" fmla="*/ 0 w 1967575"/>
                <a:gd name="connsiteY0" fmla="*/ 800101 h 864175"/>
                <a:gd name="connsiteX1" fmla="*/ 817409 w 1967575"/>
                <a:gd name="connsiteY1" fmla="*/ 846100 h 864175"/>
                <a:gd name="connsiteX2" fmla="*/ 1222534 w 1967575"/>
                <a:gd name="connsiteY2" fmla="*/ 823240 h 864175"/>
                <a:gd name="connsiteX3" fmla="*/ 1228427 w 1967575"/>
                <a:gd name="connsiteY3" fmla="*/ 341514 h 864175"/>
                <a:gd name="connsiteX4" fmla="*/ 886984 w 1967575"/>
                <a:gd name="connsiteY4" fmla="*/ 177443 h 864175"/>
                <a:gd name="connsiteX5" fmla="*/ 1259371 w 1967575"/>
                <a:gd name="connsiteY5" fmla="*/ 4225 h 864175"/>
                <a:gd name="connsiteX6" fmla="*/ 1420068 w 1967575"/>
                <a:gd name="connsiteY6" fmla="*/ 141903 h 864175"/>
                <a:gd name="connsiteX7" fmla="*/ 1261925 w 1967575"/>
                <a:gd name="connsiteY7" fmla="*/ 340937 h 864175"/>
                <a:gd name="connsiteX8" fmla="*/ 1272123 w 1967575"/>
                <a:gd name="connsiteY8" fmla="*/ 820382 h 864175"/>
                <a:gd name="connsiteX9" fmla="*/ 1967575 w 1967575"/>
                <a:gd name="connsiteY9" fmla="*/ 853689 h 864175"/>
                <a:gd name="connsiteX0" fmla="*/ 0 w 1967575"/>
                <a:gd name="connsiteY0" fmla="*/ 813262 h 877336"/>
                <a:gd name="connsiteX1" fmla="*/ 817409 w 1967575"/>
                <a:gd name="connsiteY1" fmla="*/ 859261 h 877336"/>
                <a:gd name="connsiteX2" fmla="*/ 1222534 w 1967575"/>
                <a:gd name="connsiteY2" fmla="*/ 836401 h 877336"/>
                <a:gd name="connsiteX3" fmla="*/ 1228427 w 1967575"/>
                <a:gd name="connsiteY3" fmla="*/ 354675 h 877336"/>
                <a:gd name="connsiteX4" fmla="*/ 886984 w 1967575"/>
                <a:gd name="connsiteY4" fmla="*/ 190604 h 877336"/>
                <a:gd name="connsiteX5" fmla="*/ 1259371 w 1967575"/>
                <a:gd name="connsiteY5" fmla="*/ 17386 h 877336"/>
                <a:gd name="connsiteX6" fmla="*/ 1420068 w 1967575"/>
                <a:gd name="connsiteY6" fmla="*/ 155064 h 877336"/>
                <a:gd name="connsiteX7" fmla="*/ 1261925 w 1967575"/>
                <a:gd name="connsiteY7" fmla="*/ 354098 h 877336"/>
                <a:gd name="connsiteX8" fmla="*/ 1272123 w 1967575"/>
                <a:gd name="connsiteY8" fmla="*/ 833543 h 877336"/>
                <a:gd name="connsiteX9" fmla="*/ 1967575 w 1967575"/>
                <a:gd name="connsiteY9" fmla="*/ 866850 h 877336"/>
                <a:gd name="connsiteX0" fmla="*/ 0 w 1967575"/>
                <a:gd name="connsiteY0" fmla="*/ 802296 h 866370"/>
                <a:gd name="connsiteX1" fmla="*/ 817409 w 1967575"/>
                <a:gd name="connsiteY1" fmla="*/ 848295 h 866370"/>
                <a:gd name="connsiteX2" fmla="*/ 1222534 w 1967575"/>
                <a:gd name="connsiteY2" fmla="*/ 825435 h 866370"/>
                <a:gd name="connsiteX3" fmla="*/ 1228427 w 1967575"/>
                <a:gd name="connsiteY3" fmla="*/ 343709 h 866370"/>
                <a:gd name="connsiteX4" fmla="*/ 886984 w 1967575"/>
                <a:gd name="connsiteY4" fmla="*/ 179638 h 866370"/>
                <a:gd name="connsiteX5" fmla="*/ 1259371 w 1967575"/>
                <a:gd name="connsiteY5" fmla="*/ 6420 h 866370"/>
                <a:gd name="connsiteX6" fmla="*/ 1366760 w 1967575"/>
                <a:gd name="connsiteY6" fmla="*/ 173715 h 866370"/>
                <a:gd name="connsiteX7" fmla="*/ 1261925 w 1967575"/>
                <a:gd name="connsiteY7" fmla="*/ 343132 h 866370"/>
                <a:gd name="connsiteX8" fmla="*/ 1272123 w 1967575"/>
                <a:gd name="connsiteY8" fmla="*/ 822577 h 866370"/>
                <a:gd name="connsiteX9" fmla="*/ 1967575 w 1967575"/>
                <a:gd name="connsiteY9" fmla="*/ 855884 h 866370"/>
                <a:gd name="connsiteX0" fmla="*/ 0 w 1967575"/>
                <a:gd name="connsiteY0" fmla="*/ 802296 h 866370"/>
                <a:gd name="connsiteX1" fmla="*/ 817409 w 1967575"/>
                <a:gd name="connsiteY1" fmla="*/ 848295 h 866370"/>
                <a:gd name="connsiteX2" fmla="*/ 1222534 w 1967575"/>
                <a:gd name="connsiteY2" fmla="*/ 825435 h 866370"/>
                <a:gd name="connsiteX3" fmla="*/ 1228427 w 1967575"/>
                <a:gd name="connsiteY3" fmla="*/ 343709 h 866370"/>
                <a:gd name="connsiteX4" fmla="*/ 886984 w 1967575"/>
                <a:gd name="connsiteY4" fmla="*/ 179638 h 866370"/>
                <a:gd name="connsiteX5" fmla="*/ 1259371 w 1967575"/>
                <a:gd name="connsiteY5" fmla="*/ 6420 h 866370"/>
                <a:gd name="connsiteX6" fmla="*/ 1366760 w 1967575"/>
                <a:gd name="connsiteY6" fmla="*/ 173715 h 866370"/>
                <a:gd name="connsiteX7" fmla="*/ 1261925 w 1967575"/>
                <a:gd name="connsiteY7" fmla="*/ 343132 h 866370"/>
                <a:gd name="connsiteX8" fmla="*/ 1272123 w 1967575"/>
                <a:gd name="connsiteY8" fmla="*/ 822577 h 866370"/>
                <a:gd name="connsiteX9" fmla="*/ 1967575 w 1967575"/>
                <a:gd name="connsiteY9" fmla="*/ 855884 h 866370"/>
                <a:gd name="connsiteX0" fmla="*/ 0 w 1967575"/>
                <a:gd name="connsiteY0" fmla="*/ 802296 h 866370"/>
                <a:gd name="connsiteX1" fmla="*/ 817409 w 1967575"/>
                <a:gd name="connsiteY1" fmla="*/ 848295 h 866370"/>
                <a:gd name="connsiteX2" fmla="*/ 1222534 w 1967575"/>
                <a:gd name="connsiteY2" fmla="*/ 825435 h 866370"/>
                <a:gd name="connsiteX3" fmla="*/ 1228427 w 1967575"/>
                <a:gd name="connsiteY3" fmla="*/ 343709 h 866370"/>
                <a:gd name="connsiteX4" fmla="*/ 886984 w 1967575"/>
                <a:gd name="connsiteY4" fmla="*/ 179638 h 866370"/>
                <a:gd name="connsiteX5" fmla="*/ 1259371 w 1967575"/>
                <a:gd name="connsiteY5" fmla="*/ 6420 h 866370"/>
                <a:gd name="connsiteX6" fmla="*/ 1366760 w 1967575"/>
                <a:gd name="connsiteY6" fmla="*/ 173715 h 866370"/>
                <a:gd name="connsiteX7" fmla="*/ 1285618 w 1967575"/>
                <a:gd name="connsiteY7" fmla="*/ 556366 h 866370"/>
                <a:gd name="connsiteX8" fmla="*/ 1272123 w 1967575"/>
                <a:gd name="connsiteY8" fmla="*/ 822577 h 866370"/>
                <a:gd name="connsiteX9" fmla="*/ 1967575 w 1967575"/>
                <a:gd name="connsiteY9" fmla="*/ 855884 h 866370"/>
                <a:gd name="connsiteX0" fmla="*/ 0 w 1967575"/>
                <a:gd name="connsiteY0" fmla="*/ 802296 h 866370"/>
                <a:gd name="connsiteX1" fmla="*/ 817409 w 1967575"/>
                <a:gd name="connsiteY1" fmla="*/ 848295 h 866370"/>
                <a:gd name="connsiteX2" fmla="*/ 1222534 w 1967575"/>
                <a:gd name="connsiteY2" fmla="*/ 825435 h 866370"/>
                <a:gd name="connsiteX3" fmla="*/ 1228427 w 1967575"/>
                <a:gd name="connsiteY3" fmla="*/ 343709 h 866370"/>
                <a:gd name="connsiteX4" fmla="*/ 886984 w 1967575"/>
                <a:gd name="connsiteY4" fmla="*/ 179638 h 866370"/>
                <a:gd name="connsiteX5" fmla="*/ 1259371 w 1967575"/>
                <a:gd name="connsiteY5" fmla="*/ 6420 h 866370"/>
                <a:gd name="connsiteX6" fmla="*/ 1366760 w 1967575"/>
                <a:gd name="connsiteY6" fmla="*/ 173715 h 866370"/>
                <a:gd name="connsiteX7" fmla="*/ 1285618 w 1967575"/>
                <a:gd name="connsiteY7" fmla="*/ 556366 h 866370"/>
                <a:gd name="connsiteX8" fmla="*/ 1272123 w 1967575"/>
                <a:gd name="connsiteY8" fmla="*/ 822577 h 866370"/>
                <a:gd name="connsiteX9" fmla="*/ 1967575 w 1967575"/>
                <a:gd name="connsiteY9" fmla="*/ 855884 h 866370"/>
                <a:gd name="connsiteX0" fmla="*/ 0 w 1967575"/>
                <a:gd name="connsiteY0" fmla="*/ 802296 h 866370"/>
                <a:gd name="connsiteX1" fmla="*/ 817409 w 1967575"/>
                <a:gd name="connsiteY1" fmla="*/ 848295 h 866370"/>
                <a:gd name="connsiteX2" fmla="*/ 1222534 w 1967575"/>
                <a:gd name="connsiteY2" fmla="*/ 825435 h 866370"/>
                <a:gd name="connsiteX3" fmla="*/ 1240274 w 1967575"/>
                <a:gd name="connsiteY3" fmla="*/ 556943 h 866370"/>
                <a:gd name="connsiteX4" fmla="*/ 886984 w 1967575"/>
                <a:gd name="connsiteY4" fmla="*/ 179638 h 866370"/>
                <a:gd name="connsiteX5" fmla="*/ 1259371 w 1967575"/>
                <a:gd name="connsiteY5" fmla="*/ 6420 h 866370"/>
                <a:gd name="connsiteX6" fmla="*/ 1366760 w 1967575"/>
                <a:gd name="connsiteY6" fmla="*/ 173715 h 866370"/>
                <a:gd name="connsiteX7" fmla="*/ 1285618 w 1967575"/>
                <a:gd name="connsiteY7" fmla="*/ 556366 h 866370"/>
                <a:gd name="connsiteX8" fmla="*/ 1272123 w 1967575"/>
                <a:gd name="connsiteY8" fmla="*/ 822577 h 866370"/>
                <a:gd name="connsiteX9" fmla="*/ 1967575 w 1967575"/>
                <a:gd name="connsiteY9" fmla="*/ 855884 h 866370"/>
                <a:gd name="connsiteX0" fmla="*/ 0 w 1967575"/>
                <a:gd name="connsiteY0" fmla="*/ 801404 h 865478"/>
                <a:gd name="connsiteX1" fmla="*/ 817409 w 1967575"/>
                <a:gd name="connsiteY1" fmla="*/ 847403 h 865478"/>
                <a:gd name="connsiteX2" fmla="*/ 1222534 w 1967575"/>
                <a:gd name="connsiteY2" fmla="*/ 824543 h 865478"/>
                <a:gd name="connsiteX3" fmla="*/ 1240274 w 1967575"/>
                <a:gd name="connsiteY3" fmla="*/ 556051 h 865478"/>
                <a:gd name="connsiteX4" fmla="*/ 1183141 w 1967575"/>
                <a:gd name="connsiteY4" fmla="*/ 391980 h 865478"/>
                <a:gd name="connsiteX5" fmla="*/ 1259371 w 1967575"/>
                <a:gd name="connsiteY5" fmla="*/ 5528 h 865478"/>
                <a:gd name="connsiteX6" fmla="*/ 1366760 w 1967575"/>
                <a:gd name="connsiteY6" fmla="*/ 172823 h 865478"/>
                <a:gd name="connsiteX7" fmla="*/ 1285618 w 1967575"/>
                <a:gd name="connsiteY7" fmla="*/ 555474 h 865478"/>
                <a:gd name="connsiteX8" fmla="*/ 1272123 w 1967575"/>
                <a:gd name="connsiteY8" fmla="*/ 821685 h 865478"/>
                <a:gd name="connsiteX9" fmla="*/ 1967575 w 1967575"/>
                <a:gd name="connsiteY9" fmla="*/ 854992 h 865478"/>
                <a:gd name="connsiteX0" fmla="*/ 0 w 1967575"/>
                <a:gd name="connsiteY0" fmla="*/ 639208 h 703282"/>
                <a:gd name="connsiteX1" fmla="*/ 817409 w 1967575"/>
                <a:gd name="connsiteY1" fmla="*/ 685207 h 703282"/>
                <a:gd name="connsiteX2" fmla="*/ 1222534 w 1967575"/>
                <a:gd name="connsiteY2" fmla="*/ 662347 h 703282"/>
                <a:gd name="connsiteX3" fmla="*/ 1240274 w 1967575"/>
                <a:gd name="connsiteY3" fmla="*/ 393855 h 703282"/>
                <a:gd name="connsiteX4" fmla="*/ 1183141 w 1967575"/>
                <a:gd name="connsiteY4" fmla="*/ 229784 h 703282"/>
                <a:gd name="connsiteX5" fmla="*/ 1253447 w 1967575"/>
                <a:gd name="connsiteY5" fmla="*/ 133566 h 703282"/>
                <a:gd name="connsiteX6" fmla="*/ 1366760 w 1967575"/>
                <a:gd name="connsiteY6" fmla="*/ 10627 h 703282"/>
                <a:gd name="connsiteX7" fmla="*/ 1285618 w 1967575"/>
                <a:gd name="connsiteY7" fmla="*/ 393278 h 703282"/>
                <a:gd name="connsiteX8" fmla="*/ 1272123 w 1967575"/>
                <a:gd name="connsiteY8" fmla="*/ 659489 h 703282"/>
                <a:gd name="connsiteX9" fmla="*/ 1967575 w 1967575"/>
                <a:gd name="connsiteY9" fmla="*/ 692796 h 703282"/>
                <a:gd name="connsiteX0" fmla="*/ 0 w 1967575"/>
                <a:gd name="connsiteY0" fmla="*/ 631334 h 695408"/>
                <a:gd name="connsiteX1" fmla="*/ 817409 w 1967575"/>
                <a:gd name="connsiteY1" fmla="*/ 677333 h 695408"/>
                <a:gd name="connsiteX2" fmla="*/ 1222534 w 1967575"/>
                <a:gd name="connsiteY2" fmla="*/ 654473 h 695408"/>
                <a:gd name="connsiteX3" fmla="*/ 1240274 w 1967575"/>
                <a:gd name="connsiteY3" fmla="*/ 385981 h 695408"/>
                <a:gd name="connsiteX4" fmla="*/ 1183141 w 1967575"/>
                <a:gd name="connsiteY4" fmla="*/ 221910 h 695408"/>
                <a:gd name="connsiteX5" fmla="*/ 1366760 w 1967575"/>
                <a:gd name="connsiteY5" fmla="*/ 2753 h 695408"/>
                <a:gd name="connsiteX6" fmla="*/ 1285618 w 1967575"/>
                <a:gd name="connsiteY6" fmla="*/ 385404 h 695408"/>
                <a:gd name="connsiteX7" fmla="*/ 1272123 w 1967575"/>
                <a:gd name="connsiteY7" fmla="*/ 651615 h 695408"/>
                <a:gd name="connsiteX8" fmla="*/ 1967575 w 1967575"/>
                <a:gd name="connsiteY8" fmla="*/ 684922 h 695408"/>
                <a:gd name="connsiteX0" fmla="*/ 0 w 1967575"/>
                <a:gd name="connsiteY0" fmla="*/ 669524 h 733598"/>
                <a:gd name="connsiteX1" fmla="*/ 817409 w 1967575"/>
                <a:gd name="connsiteY1" fmla="*/ 715523 h 733598"/>
                <a:gd name="connsiteX2" fmla="*/ 1222534 w 1967575"/>
                <a:gd name="connsiteY2" fmla="*/ 692663 h 733598"/>
                <a:gd name="connsiteX3" fmla="*/ 1240274 w 1967575"/>
                <a:gd name="connsiteY3" fmla="*/ 424171 h 733598"/>
                <a:gd name="connsiteX4" fmla="*/ 1183141 w 1967575"/>
                <a:gd name="connsiteY4" fmla="*/ 260100 h 733598"/>
                <a:gd name="connsiteX5" fmla="*/ 1366760 w 1967575"/>
                <a:gd name="connsiteY5" fmla="*/ 40943 h 733598"/>
                <a:gd name="connsiteX6" fmla="*/ 1285618 w 1967575"/>
                <a:gd name="connsiteY6" fmla="*/ 423594 h 733598"/>
                <a:gd name="connsiteX7" fmla="*/ 1272123 w 1967575"/>
                <a:gd name="connsiteY7" fmla="*/ 689805 h 733598"/>
                <a:gd name="connsiteX8" fmla="*/ 1967575 w 1967575"/>
                <a:gd name="connsiteY8" fmla="*/ 723112 h 733598"/>
                <a:gd name="connsiteX0" fmla="*/ 0 w 1967575"/>
                <a:gd name="connsiteY0" fmla="*/ 685935 h 750009"/>
                <a:gd name="connsiteX1" fmla="*/ 817409 w 1967575"/>
                <a:gd name="connsiteY1" fmla="*/ 731934 h 750009"/>
                <a:gd name="connsiteX2" fmla="*/ 1222534 w 1967575"/>
                <a:gd name="connsiteY2" fmla="*/ 709074 h 750009"/>
                <a:gd name="connsiteX3" fmla="*/ 1240274 w 1967575"/>
                <a:gd name="connsiteY3" fmla="*/ 440582 h 750009"/>
                <a:gd name="connsiteX4" fmla="*/ 1183141 w 1967575"/>
                <a:gd name="connsiteY4" fmla="*/ 276511 h 750009"/>
                <a:gd name="connsiteX5" fmla="*/ 1366760 w 1967575"/>
                <a:gd name="connsiteY5" fmla="*/ 57354 h 750009"/>
                <a:gd name="connsiteX6" fmla="*/ 1285618 w 1967575"/>
                <a:gd name="connsiteY6" fmla="*/ 440005 h 750009"/>
                <a:gd name="connsiteX7" fmla="*/ 1272123 w 1967575"/>
                <a:gd name="connsiteY7" fmla="*/ 706216 h 750009"/>
                <a:gd name="connsiteX8" fmla="*/ 1967575 w 1967575"/>
                <a:gd name="connsiteY8" fmla="*/ 739523 h 750009"/>
                <a:gd name="connsiteX0" fmla="*/ 0 w 1967575"/>
                <a:gd name="connsiteY0" fmla="*/ 685017 h 749091"/>
                <a:gd name="connsiteX1" fmla="*/ 817409 w 1967575"/>
                <a:gd name="connsiteY1" fmla="*/ 731016 h 749091"/>
                <a:gd name="connsiteX2" fmla="*/ 1222534 w 1967575"/>
                <a:gd name="connsiteY2" fmla="*/ 708156 h 749091"/>
                <a:gd name="connsiteX3" fmla="*/ 1240274 w 1967575"/>
                <a:gd name="connsiteY3" fmla="*/ 439664 h 749091"/>
                <a:gd name="connsiteX4" fmla="*/ 1183141 w 1967575"/>
                <a:gd name="connsiteY4" fmla="*/ 275593 h 749091"/>
                <a:gd name="connsiteX5" fmla="*/ 1366760 w 1967575"/>
                <a:gd name="connsiteY5" fmla="*/ 56436 h 749091"/>
                <a:gd name="connsiteX6" fmla="*/ 1285618 w 1967575"/>
                <a:gd name="connsiteY6" fmla="*/ 439087 h 749091"/>
                <a:gd name="connsiteX7" fmla="*/ 1272123 w 1967575"/>
                <a:gd name="connsiteY7" fmla="*/ 705298 h 749091"/>
                <a:gd name="connsiteX8" fmla="*/ 1967575 w 1967575"/>
                <a:gd name="connsiteY8" fmla="*/ 738605 h 749091"/>
                <a:gd name="connsiteX0" fmla="*/ 0 w 1967575"/>
                <a:gd name="connsiteY0" fmla="*/ 677423 h 741497"/>
                <a:gd name="connsiteX1" fmla="*/ 817409 w 1967575"/>
                <a:gd name="connsiteY1" fmla="*/ 723422 h 741497"/>
                <a:gd name="connsiteX2" fmla="*/ 1222534 w 1967575"/>
                <a:gd name="connsiteY2" fmla="*/ 700562 h 741497"/>
                <a:gd name="connsiteX3" fmla="*/ 1240274 w 1967575"/>
                <a:gd name="connsiteY3" fmla="*/ 432070 h 741497"/>
                <a:gd name="connsiteX4" fmla="*/ 1183141 w 1967575"/>
                <a:gd name="connsiteY4" fmla="*/ 267999 h 741497"/>
                <a:gd name="connsiteX5" fmla="*/ 1366760 w 1967575"/>
                <a:gd name="connsiteY5" fmla="*/ 48842 h 741497"/>
                <a:gd name="connsiteX6" fmla="*/ 1285618 w 1967575"/>
                <a:gd name="connsiteY6" fmla="*/ 431493 h 741497"/>
                <a:gd name="connsiteX7" fmla="*/ 1272123 w 1967575"/>
                <a:gd name="connsiteY7" fmla="*/ 697704 h 741497"/>
                <a:gd name="connsiteX8" fmla="*/ 1967575 w 1967575"/>
                <a:gd name="connsiteY8" fmla="*/ 731011 h 741497"/>
                <a:gd name="connsiteX0" fmla="*/ 0 w 1967575"/>
                <a:gd name="connsiteY0" fmla="*/ 645621 h 709695"/>
                <a:gd name="connsiteX1" fmla="*/ 817409 w 1967575"/>
                <a:gd name="connsiteY1" fmla="*/ 691620 h 709695"/>
                <a:gd name="connsiteX2" fmla="*/ 1222534 w 1967575"/>
                <a:gd name="connsiteY2" fmla="*/ 668760 h 709695"/>
                <a:gd name="connsiteX3" fmla="*/ 1240274 w 1967575"/>
                <a:gd name="connsiteY3" fmla="*/ 400268 h 709695"/>
                <a:gd name="connsiteX4" fmla="*/ 1183141 w 1967575"/>
                <a:gd name="connsiteY4" fmla="*/ 236197 h 709695"/>
                <a:gd name="connsiteX5" fmla="*/ 1366760 w 1967575"/>
                <a:gd name="connsiteY5" fmla="*/ 17040 h 709695"/>
                <a:gd name="connsiteX6" fmla="*/ 1285618 w 1967575"/>
                <a:gd name="connsiteY6" fmla="*/ 399691 h 709695"/>
                <a:gd name="connsiteX7" fmla="*/ 1272123 w 1967575"/>
                <a:gd name="connsiteY7" fmla="*/ 665902 h 709695"/>
                <a:gd name="connsiteX8" fmla="*/ 1967575 w 1967575"/>
                <a:gd name="connsiteY8" fmla="*/ 699209 h 709695"/>
                <a:gd name="connsiteX0" fmla="*/ 0 w 1967575"/>
                <a:gd name="connsiteY0" fmla="*/ 648319 h 712393"/>
                <a:gd name="connsiteX1" fmla="*/ 817409 w 1967575"/>
                <a:gd name="connsiteY1" fmla="*/ 694318 h 712393"/>
                <a:gd name="connsiteX2" fmla="*/ 1222534 w 1967575"/>
                <a:gd name="connsiteY2" fmla="*/ 671458 h 712393"/>
                <a:gd name="connsiteX3" fmla="*/ 1240274 w 1967575"/>
                <a:gd name="connsiteY3" fmla="*/ 402966 h 712393"/>
                <a:gd name="connsiteX4" fmla="*/ 1183141 w 1967575"/>
                <a:gd name="connsiteY4" fmla="*/ 238895 h 712393"/>
                <a:gd name="connsiteX5" fmla="*/ 1366760 w 1967575"/>
                <a:gd name="connsiteY5" fmla="*/ 19738 h 712393"/>
                <a:gd name="connsiteX6" fmla="*/ 1285618 w 1967575"/>
                <a:gd name="connsiteY6" fmla="*/ 402389 h 712393"/>
                <a:gd name="connsiteX7" fmla="*/ 1272123 w 1967575"/>
                <a:gd name="connsiteY7" fmla="*/ 668600 h 712393"/>
                <a:gd name="connsiteX8" fmla="*/ 1967575 w 1967575"/>
                <a:gd name="connsiteY8" fmla="*/ 701907 h 712393"/>
                <a:gd name="connsiteX0" fmla="*/ 0 w 1967575"/>
                <a:gd name="connsiteY0" fmla="*/ 648319 h 712393"/>
                <a:gd name="connsiteX1" fmla="*/ 817409 w 1967575"/>
                <a:gd name="connsiteY1" fmla="*/ 694318 h 712393"/>
                <a:gd name="connsiteX2" fmla="*/ 1222534 w 1967575"/>
                <a:gd name="connsiteY2" fmla="*/ 671458 h 712393"/>
                <a:gd name="connsiteX3" fmla="*/ 1240274 w 1967575"/>
                <a:gd name="connsiteY3" fmla="*/ 402966 h 712393"/>
                <a:gd name="connsiteX4" fmla="*/ 1183141 w 1967575"/>
                <a:gd name="connsiteY4" fmla="*/ 238895 h 712393"/>
                <a:gd name="connsiteX5" fmla="*/ 1366760 w 1967575"/>
                <a:gd name="connsiteY5" fmla="*/ 19738 h 712393"/>
                <a:gd name="connsiteX6" fmla="*/ 1285618 w 1967575"/>
                <a:gd name="connsiteY6" fmla="*/ 402389 h 712393"/>
                <a:gd name="connsiteX7" fmla="*/ 1272123 w 1967575"/>
                <a:gd name="connsiteY7" fmla="*/ 668600 h 712393"/>
                <a:gd name="connsiteX8" fmla="*/ 1967575 w 1967575"/>
                <a:gd name="connsiteY8" fmla="*/ 701907 h 712393"/>
                <a:gd name="connsiteX0" fmla="*/ 0 w 1967575"/>
                <a:gd name="connsiteY0" fmla="*/ 648319 h 712393"/>
                <a:gd name="connsiteX1" fmla="*/ 817409 w 1967575"/>
                <a:gd name="connsiteY1" fmla="*/ 694318 h 712393"/>
                <a:gd name="connsiteX2" fmla="*/ 1222534 w 1967575"/>
                <a:gd name="connsiteY2" fmla="*/ 671458 h 712393"/>
                <a:gd name="connsiteX3" fmla="*/ 1240274 w 1967575"/>
                <a:gd name="connsiteY3" fmla="*/ 402966 h 712393"/>
                <a:gd name="connsiteX4" fmla="*/ 1183141 w 1967575"/>
                <a:gd name="connsiteY4" fmla="*/ 238895 h 712393"/>
                <a:gd name="connsiteX5" fmla="*/ 1366760 w 1967575"/>
                <a:gd name="connsiteY5" fmla="*/ 19738 h 712393"/>
                <a:gd name="connsiteX6" fmla="*/ 1285618 w 1967575"/>
                <a:gd name="connsiteY6" fmla="*/ 402389 h 712393"/>
                <a:gd name="connsiteX7" fmla="*/ 1272123 w 1967575"/>
                <a:gd name="connsiteY7" fmla="*/ 668600 h 712393"/>
                <a:gd name="connsiteX8" fmla="*/ 1967575 w 1967575"/>
                <a:gd name="connsiteY8" fmla="*/ 701907 h 712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67575" h="712393">
                  <a:moveTo>
                    <a:pt x="0" y="648319"/>
                  </a:moveTo>
                  <a:cubicBezTo>
                    <a:pt x="441960" y="680704"/>
                    <a:pt x="613653" y="690462"/>
                    <a:pt x="817409" y="694318"/>
                  </a:cubicBezTo>
                  <a:cubicBezTo>
                    <a:pt x="1021165" y="698174"/>
                    <a:pt x="1114584" y="690508"/>
                    <a:pt x="1222534" y="671458"/>
                  </a:cubicBezTo>
                  <a:cubicBezTo>
                    <a:pt x="1231166" y="575627"/>
                    <a:pt x="1235643" y="577392"/>
                    <a:pt x="1240274" y="402966"/>
                  </a:cubicBezTo>
                  <a:cubicBezTo>
                    <a:pt x="1239632" y="320013"/>
                    <a:pt x="1266833" y="379020"/>
                    <a:pt x="1183141" y="238895"/>
                  </a:cubicBezTo>
                  <a:cubicBezTo>
                    <a:pt x="1162761" y="21021"/>
                    <a:pt x="1301179" y="-35392"/>
                    <a:pt x="1366760" y="19738"/>
                  </a:cubicBezTo>
                  <a:cubicBezTo>
                    <a:pt x="1432341" y="74868"/>
                    <a:pt x="1416892" y="293258"/>
                    <a:pt x="1285618" y="402389"/>
                  </a:cubicBezTo>
                  <a:cubicBezTo>
                    <a:pt x="1288605" y="489353"/>
                    <a:pt x="1267443" y="531079"/>
                    <a:pt x="1272123" y="668600"/>
                  </a:cubicBezTo>
                  <a:cubicBezTo>
                    <a:pt x="1510169" y="736783"/>
                    <a:pt x="1685099" y="706074"/>
                    <a:pt x="1967575" y="701907"/>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45" dirty="0"/>
            </a:p>
          </p:txBody>
        </p:sp>
        <p:sp>
          <p:nvSpPr>
            <p:cNvPr id="95" name="矩形 94">
              <a:extLst>
                <a:ext uri="{FF2B5EF4-FFF2-40B4-BE49-F238E27FC236}">
                  <a16:creationId xmlns:a16="http://schemas.microsoft.com/office/drawing/2014/main" id="{5F0D544F-BDAF-45FA-8E5C-8F7DD206C3EF}"/>
                </a:ext>
              </a:extLst>
            </p:cNvPr>
            <p:cNvSpPr/>
            <p:nvPr/>
          </p:nvSpPr>
          <p:spPr>
            <a:xfrm>
              <a:off x="4400599" y="6725937"/>
              <a:ext cx="339844" cy="146792"/>
            </a:xfrm>
            <a:prstGeom prst="rect">
              <a:avLst/>
            </a:prstGeom>
            <a:solidFill>
              <a:srgbClr val="ED7D31"/>
            </a:solidFill>
            <a:ln w="9525">
              <a:solidFill>
                <a:schemeClr val="tx1"/>
              </a:solidFill>
            </a:ln>
            <a:effectLst>
              <a:innerShdw blurRad="152400" dist="50800" dir="762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676"/>
            </a:p>
          </p:txBody>
        </p:sp>
        <p:sp>
          <p:nvSpPr>
            <p:cNvPr id="96" name="文本框 95">
              <a:extLst>
                <a:ext uri="{FF2B5EF4-FFF2-40B4-BE49-F238E27FC236}">
                  <a16:creationId xmlns:a16="http://schemas.microsoft.com/office/drawing/2014/main" id="{1908F320-3FCD-4896-931A-2C161FF4A1F0}"/>
                </a:ext>
              </a:extLst>
            </p:cNvPr>
            <p:cNvSpPr txBox="1"/>
            <p:nvPr/>
          </p:nvSpPr>
          <p:spPr>
            <a:xfrm>
              <a:off x="4330869" y="6707948"/>
              <a:ext cx="586580" cy="216979"/>
            </a:xfrm>
            <a:prstGeom prst="rect">
              <a:avLst/>
            </a:prstGeom>
            <a:noFill/>
          </p:spPr>
          <p:txBody>
            <a:bodyPr wrap="square" rtlCol="0">
              <a:spAutoFit/>
            </a:bodyPr>
            <a:lstStyle/>
            <a:p>
              <a:r>
                <a:rPr lang="en-GB" sz="591" dirty="0">
                  <a:latin typeface="Arial" panose="020B0604020202020204" pitchFamily="34" charset="0"/>
                  <a:cs typeface="Arial" panose="020B0604020202020204" pitchFamily="34" charset="0"/>
                </a:rPr>
                <a:t>5’ </a:t>
              </a:r>
              <a:r>
                <a:rPr lang="en-GB" sz="591" dirty="0" err="1">
                  <a:latin typeface="Arial" panose="020B0604020202020204" pitchFamily="34" charset="0"/>
                  <a:cs typeface="Arial" panose="020B0604020202020204" pitchFamily="34" charset="0"/>
                </a:rPr>
                <a:t>Gluc</a:t>
              </a:r>
              <a:endParaRPr lang="en-GB" sz="591" dirty="0">
                <a:latin typeface="Arial" panose="020B0604020202020204" pitchFamily="34" charset="0"/>
                <a:cs typeface="Arial" panose="020B0604020202020204" pitchFamily="34" charset="0"/>
              </a:endParaRPr>
            </a:p>
          </p:txBody>
        </p:sp>
        <p:sp>
          <p:nvSpPr>
            <p:cNvPr id="97" name="文本框 96">
              <a:extLst>
                <a:ext uri="{FF2B5EF4-FFF2-40B4-BE49-F238E27FC236}">
                  <a16:creationId xmlns:a16="http://schemas.microsoft.com/office/drawing/2014/main" id="{AF9F5AAB-BE00-4695-ADC4-29A62A725D73}"/>
                </a:ext>
              </a:extLst>
            </p:cNvPr>
            <p:cNvSpPr txBox="1"/>
            <p:nvPr/>
          </p:nvSpPr>
          <p:spPr>
            <a:xfrm>
              <a:off x="5003788" y="6540797"/>
              <a:ext cx="414320" cy="216979"/>
            </a:xfrm>
            <a:prstGeom prst="rect">
              <a:avLst/>
            </a:prstGeom>
            <a:noFill/>
          </p:spPr>
          <p:txBody>
            <a:bodyPr wrap="square" rtlCol="0">
              <a:spAutoFit/>
            </a:bodyPr>
            <a:lstStyle/>
            <a:p>
              <a:r>
                <a:rPr lang="en-GB" sz="591" dirty="0">
                  <a:latin typeface="Arial" panose="020B0604020202020204" pitchFamily="34" charset="0"/>
                  <a:cs typeface="Arial" panose="020B0604020202020204" pitchFamily="34" charset="0"/>
                </a:rPr>
                <a:t>30nt</a:t>
              </a:r>
            </a:p>
          </p:txBody>
        </p:sp>
        <p:grpSp>
          <p:nvGrpSpPr>
            <p:cNvPr id="98" name="组合 97">
              <a:extLst>
                <a:ext uri="{FF2B5EF4-FFF2-40B4-BE49-F238E27FC236}">
                  <a16:creationId xmlns:a16="http://schemas.microsoft.com/office/drawing/2014/main" id="{6B61AF7E-49EC-4C56-B416-A6B6BF6C4355}"/>
                </a:ext>
              </a:extLst>
            </p:cNvPr>
            <p:cNvGrpSpPr/>
            <p:nvPr/>
          </p:nvGrpSpPr>
          <p:grpSpPr>
            <a:xfrm>
              <a:off x="4872897" y="6705588"/>
              <a:ext cx="380708" cy="216979"/>
              <a:chOff x="2680961" y="10347054"/>
              <a:chExt cx="380708" cy="216979"/>
            </a:xfrm>
          </p:grpSpPr>
          <p:sp>
            <p:nvSpPr>
              <p:cNvPr id="107" name="矩形: 圆角 106">
                <a:extLst>
                  <a:ext uri="{FF2B5EF4-FFF2-40B4-BE49-F238E27FC236}">
                    <a16:creationId xmlns:a16="http://schemas.microsoft.com/office/drawing/2014/main" id="{06A42D7B-E914-4435-8867-3CFB02192A55}"/>
                  </a:ext>
                </a:extLst>
              </p:cNvPr>
              <p:cNvSpPr/>
              <p:nvPr/>
            </p:nvSpPr>
            <p:spPr>
              <a:xfrm>
                <a:off x="2713222" y="10391831"/>
                <a:ext cx="262076" cy="118336"/>
              </a:xfrm>
              <a:prstGeom prst="roundRect">
                <a:avLst/>
              </a:prstGeom>
              <a:gradFill flip="none" rotWithShape="1">
                <a:gsLst>
                  <a:gs pos="0">
                    <a:schemeClr val="accent6">
                      <a:lumMod val="20000"/>
                      <a:lumOff val="80000"/>
                    </a:schemeClr>
                  </a:gs>
                  <a:gs pos="35000">
                    <a:schemeClr val="accent6">
                      <a:lumMod val="0"/>
                      <a:lumOff val="100000"/>
                    </a:schemeClr>
                  </a:gs>
                  <a:gs pos="100000">
                    <a:schemeClr val="accent6">
                      <a:lumMod val="100000"/>
                    </a:schemeClr>
                  </a:gs>
                </a:gsLst>
                <a:path path="circle">
                  <a:fillToRect l="50000" t="-80000" r="50000" b="180000"/>
                </a:path>
                <a:tileRect/>
              </a:gradFill>
              <a:ln>
                <a:solidFill>
                  <a:schemeClr val="tx1"/>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en-GB" sz="1345"/>
              </a:p>
            </p:txBody>
          </p:sp>
          <p:sp>
            <p:nvSpPr>
              <p:cNvPr id="108" name="文本框 107">
                <a:extLst>
                  <a:ext uri="{FF2B5EF4-FFF2-40B4-BE49-F238E27FC236}">
                    <a16:creationId xmlns:a16="http://schemas.microsoft.com/office/drawing/2014/main" id="{F531CE8F-CE97-4471-A0FF-E7D53C7009F0}"/>
                  </a:ext>
                </a:extLst>
              </p:cNvPr>
              <p:cNvSpPr txBox="1"/>
              <p:nvPr/>
            </p:nvSpPr>
            <p:spPr>
              <a:xfrm>
                <a:off x="2680961" y="10347054"/>
                <a:ext cx="380708" cy="216979"/>
              </a:xfrm>
              <a:prstGeom prst="rect">
                <a:avLst/>
              </a:prstGeom>
              <a:noFill/>
            </p:spPr>
            <p:txBody>
              <a:bodyPr wrap="square" rtlCol="0">
                <a:spAutoFit/>
              </a:bodyPr>
              <a:lstStyle/>
              <a:p>
                <a:r>
                  <a:rPr lang="en-GB" sz="591" dirty="0">
                    <a:latin typeface="Arial" panose="020B0604020202020204" pitchFamily="34" charset="0"/>
                    <a:cs typeface="Arial" panose="020B0604020202020204" pitchFamily="34" charset="0"/>
                  </a:rPr>
                  <a:t>ISE</a:t>
                </a:r>
              </a:p>
            </p:txBody>
          </p:sp>
        </p:grpSp>
        <p:cxnSp>
          <p:nvCxnSpPr>
            <p:cNvPr id="99" name="直接连接符 98">
              <a:extLst>
                <a:ext uri="{FF2B5EF4-FFF2-40B4-BE49-F238E27FC236}">
                  <a16:creationId xmlns:a16="http://schemas.microsoft.com/office/drawing/2014/main" id="{042F8DE2-AD92-42BD-B07E-90D7D35C593F}"/>
                </a:ext>
              </a:extLst>
            </p:cNvPr>
            <p:cNvCxnSpPr>
              <a:cxnSpLocks/>
            </p:cNvCxnSpPr>
            <p:nvPr/>
          </p:nvCxnSpPr>
          <p:spPr>
            <a:xfrm>
              <a:off x="5300708" y="6611888"/>
              <a:ext cx="3810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0" name="直接连接符 99">
              <a:extLst>
                <a:ext uri="{FF2B5EF4-FFF2-40B4-BE49-F238E27FC236}">
                  <a16:creationId xmlns:a16="http://schemas.microsoft.com/office/drawing/2014/main" id="{3A2B9C87-0DA2-448A-83CB-C72743E9927F}"/>
                </a:ext>
              </a:extLst>
            </p:cNvPr>
            <p:cNvCxnSpPr>
              <a:cxnSpLocks/>
            </p:cNvCxnSpPr>
            <p:nvPr/>
          </p:nvCxnSpPr>
          <p:spPr>
            <a:xfrm>
              <a:off x="5300708" y="6666478"/>
              <a:ext cx="3810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1" name="直接连接符 100">
              <a:extLst>
                <a:ext uri="{FF2B5EF4-FFF2-40B4-BE49-F238E27FC236}">
                  <a16:creationId xmlns:a16="http://schemas.microsoft.com/office/drawing/2014/main" id="{0A35F7C0-A655-4ABD-A97C-EC6CD4272D8C}"/>
                </a:ext>
              </a:extLst>
            </p:cNvPr>
            <p:cNvCxnSpPr>
              <a:cxnSpLocks/>
            </p:cNvCxnSpPr>
            <p:nvPr/>
          </p:nvCxnSpPr>
          <p:spPr>
            <a:xfrm>
              <a:off x="5300708" y="6791755"/>
              <a:ext cx="3810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2" name="直接连接符 101">
              <a:extLst>
                <a:ext uri="{FF2B5EF4-FFF2-40B4-BE49-F238E27FC236}">
                  <a16:creationId xmlns:a16="http://schemas.microsoft.com/office/drawing/2014/main" id="{7BED9213-6CC5-4940-8CDD-F49C6FA05D56}"/>
                </a:ext>
              </a:extLst>
            </p:cNvPr>
            <p:cNvCxnSpPr>
              <a:cxnSpLocks/>
            </p:cNvCxnSpPr>
            <p:nvPr/>
          </p:nvCxnSpPr>
          <p:spPr>
            <a:xfrm>
              <a:off x="5300708" y="6736497"/>
              <a:ext cx="3810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3" name="直接连接符 102">
              <a:extLst>
                <a:ext uri="{FF2B5EF4-FFF2-40B4-BE49-F238E27FC236}">
                  <a16:creationId xmlns:a16="http://schemas.microsoft.com/office/drawing/2014/main" id="{A061767B-9FCC-4E09-9EDC-3DF1044E4696}"/>
                </a:ext>
              </a:extLst>
            </p:cNvPr>
            <p:cNvCxnSpPr>
              <a:cxnSpLocks/>
            </p:cNvCxnSpPr>
            <p:nvPr/>
          </p:nvCxnSpPr>
          <p:spPr>
            <a:xfrm>
              <a:off x="5309878" y="6566330"/>
              <a:ext cx="38109" cy="0"/>
            </a:xfrm>
            <a:prstGeom prst="line">
              <a:avLst/>
            </a:prstGeom>
          </p:spPr>
          <p:style>
            <a:lnRef idx="1">
              <a:schemeClr val="accent1"/>
            </a:lnRef>
            <a:fillRef idx="0">
              <a:schemeClr val="accent1"/>
            </a:fillRef>
            <a:effectRef idx="0">
              <a:schemeClr val="accent1"/>
            </a:effectRef>
            <a:fontRef idx="minor">
              <a:schemeClr val="tx1"/>
            </a:fontRef>
          </p:style>
        </p:cxnSp>
        <p:sp>
          <p:nvSpPr>
            <p:cNvPr id="104" name="文本框 103">
              <a:extLst>
                <a:ext uri="{FF2B5EF4-FFF2-40B4-BE49-F238E27FC236}">
                  <a16:creationId xmlns:a16="http://schemas.microsoft.com/office/drawing/2014/main" id="{73CD5E8C-C64B-4DEB-9E63-74AD314119D7}"/>
                </a:ext>
              </a:extLst>
            </p:cNvPr>
            <p:cNvSpPr txBox="1"/>
            <p:nvPr/>
          </p:nvSpPr>
          <p:spPr>
            <a:xfrm rot="17816441">
              <a:off x="4938911" y="6177668"/>
              <a:ext cx="569311" cy="216979"/>
            </a:xfrm>
            <a:custGeom>
              <a:avLst/>
              <a:gdLst>
                <a:gd name="connsiteX0" fmla="*/ 0 w 569310"/>
                <a:gd name="connsiteY0" fmla="*/ 0 h 200055"/>
                <a:gd name="connsiteX1" fmla="*/ 569310 w 569310"/>
                <a:gd name="connsiteY1" fmla="*/ 0 h 200055"/>
                <a:gd name="connsiteX2" fmla="*/ 569310 w 569310"/>
                <a:gd name="connsiteY2" fmla="*/ 200055 h 200055"/>
                <a:gd name="connsiteX3" fmla="*/ 0 w 569310"/>
                <a:gd name="connsiteY3" fmla="*/ 200055 h 200055"/>
                <a:gd name="connsiteX4" fmla="*/ 0 w 569310"/>
                <a:gd name="connsiteY4" fmla="*/ 0 h 200055"/>
                <a:gd name="connsiteX0" fmla="*/ 0 w 569310"/>
                <a:gd name="connsiteY0" fmla="*/ 0 h 200055"/>
                <a:gd name="connsiteX1" fmla="*/ 569310 w 569310"/>
                <a:gd name="connsiteY1" fmla="*/ 0 h 200055"/>
                <a:gd name="connsiteX2" fmla="*/ 569310 w 569310"/>
                <a:gd name="connsiteY2" fmla="*/ 200055 h 200055"/>
                <a:gd name="connsiteX3" fmla="*/ 379016 w 569310"/>
                <a:gd name="connsiteY3" fmla="*/ 199915 h 200055"/>
                <a:gd name="connsiteX4" fmla="*/ 0 w 569310"/>
                <a:gd name="connsiteY4" fmla="*/ 200055 h 200055"/>
                <a:gd name="connsiteX5" fmla="*/ 0 w 569310"/>
                <a:gd name="connsiteY5" fmla="*/ 0 h 200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310" h="200055">
                  <a:moveTo>
                    <a:pt x="0" y="0"/>
                  </a:moveTo>
                  <a:lnTo>
                    <a:pt x="569310" y="0"/>
                  </a:lnTo>
                  <a:lnTo>
                    <a:pt x="569310" y="200055"/>
                  </a:lnTo>
                  <a:lnTo>
                    <a:pt x="379016" y="199915"/>
                  </a:lnTo>
                  <a:lnTo>
                    <a:pt x="0" y="200055"/>
                  </a:lnTo>
                  <a:lnTo>
                    <a:pt x="0" y="0"/>
                  </a:lnTo>
                  <a:close/>
                </a:path>
              </a:pathLst>
            </a:custGeom>
            <a:noFill/>
          </p:spPr>
          <p:txBody>
            <a:bodyPr wrap="square" rtlCol="0">
              <a:spAutoFit/>
            </a:bodyPr>
            <a:lstStyle/>
            <a:p>
              <a:r>
                <a:rPr lang="en-GB" sz="591" dirty="0">
                  <a:latin typeface="Arial" panose="020B0604020202020204" pitchFamily="34" charset="0"/>
                  <a:cs typeface="Arial" panose="020B0604020202020204" pitchFamily="34" charset="0"/>
                </a:rPr>
                <a:t>3’ intron</a:t>
              </a:r>
            </a:p>
          </p:txBody>
        </p:sp>
        <p:sp>
          <p:nvSpPr>
            <p:cNvPr id="105" name="文本框 104">
              <a:extLst>
                <a:ext uri="{FF2B5EF4-FFF2-40B4-BE49-F238E27FC236}">
                  <a16:creationId xmlns:a16="http://schemas.microsoft.com/office/drawing/2014/main" id="{EC3783A2-4FD1-4199-BB0E-0B41E2A848B4}"/>
                </a:ext>
              </a:extLst>
            </p:cNvPr>
            <p:cNvSpPr txBox="1"/>
            <p:nvPr/>
          </p:nvSpPr>
          <p:spPr>
            <a:xfrm>
              <a:off x="5317576" y="6555544"/>
              <a:ext cx="548514" cy="216979"/>
            </a:xfrm>
            <a:prstGeom prst="rect">
              <a:avLst/>
            </a:prstGeom>
            <a:noFill/>
          </p:spPr>
          <p:txBody>
            <a:bodyPr wrap="square" rtlCol="0">
              <a:spAutoFit/>
            </a:bodyPr>
            <a:lstStyle/>
            <a:p>
              <a:r>
                <a:rPr lang="en-GB" sz="591" dirty="0">
                  <a:latin typeface="Arial" panose="020B0604020202020204" pitchFamily="34" charset="0"/>
                  <a:cs typeface="Arial" panose="020B0604020202020204" pitchFamily="34" charset="0"/>
                </a:rPr>
                <a:t>3’ </a:t>
              </a:r>
              <a:r>
                <a:rPr lang="en-GB" sz="591" dirty="0" err="1">
                  <a:latin typeface="Arial" panose="020B0604020202020204" pitchFamily="34" charset="0"/>
                  <a:cs typeface="Arial" panose="020B0604020202020204" pitchFamily="34" charset="0"/>
                </a:rPr>
                <a:t>Gluc</a:t>
              </a:r>
              <a:endParaRPr lang="en-GB" sz="591" dirty="0">
                <a:latin typeface="Arial" panose="020B0604020202020204" pitchFamily="34" charset="0"/>
                <a:cs typeface="Arial" panose="020B0604020202020204" pitchFamily="34" charset="0"/>
              </a:endParaRPr>
            </a:p>
          </p:txBody>
        </p:sp>
        <p:sp>
          <p:nvSpPr>
            <p:cNvPr id="106" name="矩形 218">
              <a:extLst>
                <a:ext uri="{FF2B5EF4-FFF2-40B4-BE49-F238E27FC236}">
                  <a16:creationId xmlns:a16="http://schemas.microsoft.com/office/drawing/2014/main" id="{EA10EDA4-BEA7-4E4D-A92E-F67A07C4B582}"/>
                </a:ext>
              </a:extLst>
            </p:cNvPr>
            <p:cNvSpPr/>
            <p:nvPr/>
          </p:nvSpPr>
          <p:spPr>
            <a:xfrm rot="17487739">
              <a:off x="5217205" y="6270842"/>
              <a:ext cx="191466" cy="74185"/>
            </a:xfrm>
            <a:custGeom>
              <a:avLst/>
              <a:gdLst>
                <a:gd name="connsiteX0" fmla="*/ 0 w 188520"/>
                <a:gd name="connsiteY0" fmla="*/ 0 h 49010"/>
                <a:gd name="connsiteX1" fmla="*/ 188520 w 188520"/>
                <a:gd name="connsiteY1" fmla="*/ 0 h 49010"/>
                <a:gd name="connsiteX2" fmla="*/ 188520 w 188520"/>
                <a:gd name="connsiteY2" fmla="*/ 49010 h 49010"/>
                <a:gd name="connsiteX3" fmla="*/ 0 w 188520"/>
                <a:gd name="connsiteY3" fmla="*/ 49010 h 49010"/>
                <a:gd name="connsiteX4" fmla="*/ 0 w 188520"/>
                <a:gd name="connsiteY4" fmla="*/ 0 h 49010"/>
                <a:gd name="connsiteX0" fmla="*/ 172350 w 360870"/>
                <a:gd name="connsiteY0" fmla="*/ 37354 h 86364"/>
                <a:gd name="connsiteX1" fmla="*/ 360870 w 360870"/>
                <a:gd name="connsiteY1" fmla="*/ 37354 h 86364"/>
                <a:gd name="connsiteX2" fmla="*/ 360870 w 360870"/>
                <a:gd name="connsiteY2" fmla="*/ 86364 h 86364"/>
                <a:gd name="connsiteX3" fmla="*/ 0 w 360870"/>
                <a:gd name="connsiteY3" fmla="*/ 0 h 86364"/>
                <a:gd name="connsiteX4" fmla="*/ 172350 w 360870"/>
                <a:gd name="connsiteY4" fmla="*/ 37354 h 86364"/>
                <a:gd name="connsiteX0" fmla="*/ 172350 w 360870"/>
                <a:gd name="connsiteY0" fmla="*/ 37354 h 86364"/>
                <a:gd name="connsiteX1" fmla="*/ 360870 w 360870"/>
                <a:gd name="connsiteY1" fmla="*/ 37354 h 86364"/>
                <a:gd name="connsiteX2" fmla="*/ 360870 w 360870"/>
                <a:gd name="connsiteY2" fmla="*/ 86364 h 86364"/>
                <a:gd name="connsiteX3" fmla="*/ 167055 w 360870"/>
                <a:gd name="connsiteY3" fmla="*/ 74812 h 86364"/>
                <a:gd name="connsiteX4" fmla="*/ 0 w 360870"/>
                <a:gd name="connsiteY4" fmla="*/ 0 h 86364"/>
                <a:gd name="connsiteX5" fmla="*/ 172350 w 360870"/>
                <a:gd name="connsiteY5" fmla="*/ 37354 h 86364"/>
                <a:gd name="connsiteX0" fmla="*/ 172350 w 360870"/>
                <a:gd name="connsiteY0" fmla="*/ 37354 h 86364"/>
                <a:gd name="connsiteX1" fmla="*/ 360870 w 360870"/>
                <a:gd name="connsiteY1" fmla="*/ 37354 h 86364"/>
                <a:gd name="connsiteX2" fmla="*/ 360870 w 360870"/>
                <a:gd name="connsiteY2" fmla="*/ 86364 h 86364"/>
                <a:gd name="connsiteX3" fmla="*/ 167055 w 360870"/>
                <a:gd name="connsiteY3" fmla="*/ 74812 h 86364"/>
                <a:gd name="connsiteX4" fmla="*/ 0 w 360870"/>
                <a:gd name="connsiteY4" fmla="*/ 0 h 86364"/>
                <a:gd name="connsiteX5" fmla="*/ 172350 w 360870"/>
                <a:gd name="connsiteY5" fmla="*/ 37354 h 86364"/>
                <a:gd name="connsiteX0" fmla="*/ 172350 w 377453"/>
                <a:gd name="connsiteY0" fmla="*/ 37354 h 91417"/>
                <a:gd name="connsiteX1" fmla="*/ 360870 w 377453"/>
                <a:gd name="connsiteY1" fmla="*/ 37354 h 91417"/>
                <a:gd name="connsiteX2" fmla="*/ 377453 w 377453"/>
                <a:gd name="connsiteY2" fmla="*/ 91417 h 91417"/>
                <a:gd name="connsiteX3" fmla="*/ 167055 w 377453"/>
                <a:gd name="connsiteY3" fmla="*/ 74812 h 91417"/>
                <a:gd name="connsiteX4" fmla="*/ 0 w 377453"/>
                <a:gd name="connsiteY4" fmla="*/ 0 h 91417"/>
                <a:gd name="connsiteX5" fmla="*/ 172350 w 377453"/>
                <a:gd name="connsiteY5" fmla="*/ 37354 h 91417"/>
                <a:gd name="connsiteX0" fmla="*/ 172350 w 377453"/>
                <a:gd name="connsiteY0" fmla="*/ 37354 h 91417"/>
                <a:gd name="connsiteX1" fmla="*/ 360870 w 377453"/>
                <a:gd name="connsiteY1" fmla="*/ 37354 h 91417"/>
                <a:gd name="connsiteX2" fmla="*/ 377453 w 377453"/>
                <a:gd name="connsiteY2" fmla="*/ 91417 h 91417"/>
                <a:gd name="connsiteX3" fmla="*/ 167055 w 377453"/>
                <a:gd name="connsiteY3" fmla="*/ 74812 h 91417"/>
                <a:gd name="connsiteX4" fmla="*/ 0 w 377453"/>
                <a:gd name="connsiteY4" fmla="*/ 0 h 91417"/>
                <a:gd name="connsiteX5" fmla="*/ 172350 w 377453"/>
                <a:gd name="connsiteY5" fmla="*/ 37354 h 91417"/>
                <a:gd name="connsiteX0" fmla="*/ 172350 w 377453"/>
                <a:gd name="connsiteY0" fmla="*/ 37354 h 91417"/>
                <a:gd name="connsiteX1" fmla="*/ 360870 w 377453"/>
                <a:gd name="connsiteY1" fmla="*/ 37354 h 91417"/>
                <a:gd name="connsiteX2" fmla="*/ 377453 w 377453"/>
                <a:gd name="connsiteY2" fmla="*/ 91417 h 91417"/>
                <a:gd name="connsiteX3" fmla="*/ 167055 w 377453"/>
                <a:gd name="connsiteY3" fmla="*/ 74812 h 91417"/>
                <a:gd name="connsiteX4" fmla="*/ 0 w 377453"/>
                <a:gd name="connsiteY4" fmla="*/ 0 h 91417"/>
                <a:gd name="connsiteX5" fmla="*/ 172350 w 377453"/>
                <a:gd name="connsiteY5" fmla="*/ 37354 h 91417"/>
                <a:gd name="connsiteX0" fmla="*/ 172350 w 377453"/>
                <a:gd name="connsiteY0" fmla="*/ 37354 h 91417"/>
                <a:gd name="connsiteX1" fmla="*/ 360870 w 377453"/>
                <a:gd name="connsiteY1" fmla="*/ 37354 h 91417"/>
                <a:gd name="connsiteX2" fmla="*/ 377453 w 377453"/>
                <a:gd name="connsiteY2" fmla="*/ 91417 h 91417"/>
                <a:gd name="connsiteX3" fmla="*/ 167055 w 377453"/>
                <a:gd name="connsiteY3" fmla="*/ 74812 h 91417"/>
                <a:gd name="connsiteX4" fmla="*/ 0 w 377453"/>
                <a:gd name="connsiteY4" fmla="*/ 0 h 91417"/>
                <a:gd name="connsiteX5" fmla="*/ 172350 w 377453"/>
                <a:gd name="connsiteY5" fmla="*/ 37354 h 91417"/>
                <a:gd name="connsiteX0" fmla="*/ 172350 w 377453"/>
                <a:gd name="connsiteY0" fmla="*/ 37354 h 91417"/>
                <a:gd name="connsiteX1" fmla="*/ 360870 w 377453"/>
                <a:gd name="connsiteY1" fmla="*/ 37354 h 91417"/>
                <a:gd name="connsiteX2" fmla="*/ 377453 w 377453"/>
                <a:gd name="connsiteY2" fmla="*/ 91417 h 91417"/>
                <a:gd name="connsiteX3" fmla="*/ 167055 w 377453"/>
                <a:gd name="connsiteY3" fmla="*/ 74812 h 91417"/>
                <a:gd name="connsiteX4" fmla="*/ 0 w 377453"/>
                <a:gd name="connsiteY4" fmla="*/ 0 h 91417"/>
                <a:gd name="connsiteX5" fmla="*/ 172350 w 377453"/>
                <a:gd name="connsiteY5" fmla="*/ 37354 h 91417"/>
                <a:gd name="connsiteX0" fmla="*/ 172350 w 377453"/>
                <a:gd name="connsiteY0" fmla="*/ 37354 h 91417"/>
                <a:gd name="connsiteX1" fmla="*/ 360870 w 377453"/>
                <a:gd name="connsiteY1" fmla="*/ 37354 h 91417"/>
                <a:gd name="connsiteX2" fmla="*/ 377453 w 377453"/>
                <a:gd name="connsiteY2" fmla="*/ 91417 h 91417"/>
                <a:gd name="connsiteX3" fmla="*/ 167055 w 377453"/>
                <a:gd name="connsiteY3" fmla="*/ 74812 h 91417"/>
                <a:gd name="connsiteX4" fmla="*/ 0 w 377453"/>
                <a:gd name="connsiteY4" fmla="*/ 0 h 91417"/>
                <a:gd name="connsiteX5" fmla="*/ 172350 w 377453"/>
                <a:gd name="connsiteY5" fmla="*/ 37354 h 91417"/>
                <a:gd name="connsiteX0" fmla="*/ 172350 w 381370"/>
                <a:gd name="connsiteY0" fmla="*/ 37354 h 91417"/>
                <a:gd name="connsiteX1" fmla="*/ 379460 w 381370"/>
                <a:gd name="connsiteY1" fmla="*/ 63877 h 91417"/>
                <a:gd name="connsiteX2" fmla="*/ 377453 w 381370"/>
                <a:gd name="connsiteY2" fmla="*/ 91417 h 91417"/>
                <a:gd name="connsiteX3" fmla="*/ 167055 w 381370"/>
                <a:gd name="connsiteY3" fmla="*/ 74812 h 91417"/>
                <a:gd name="connsiteX4" fmla="*/ 0 w 381370"/>
                <a:gd name="connsiteY4" fmla="*/ 0 h 91417"/>
                <a:gd name="connsiteX5" fmla="*/ 172350 w 381370"/>
                <a:gd name="connsiteY5" fmla="*/ 37354 h 91417"/>
                <a:gd name="connsiteX0" fmla="*/ 172350 w 381370"/>
                <a:gd name="connsiteY0" fmla="*/ 37354 h 91417"/>
                <a:gd name="connsiteX1" fmla="*/ 379460 w 381370"/>
                <a:gd name="connsiteY1" fmla="*/ 63877 h 91417"/>
                <a:gd name="connsiteX2" fmla="*/ 377453 w 381370"/>
                <a:gd name="connsiteY2" fmla="*/ 91417 h 91417"/>
                <a:gd name="connsiteX3" fmla="*/ 167055 w 381370"/>
                <a:gd name="connsiteY3" fmla="*/ 74812 h 91417"/>
                <a:gd name="connsiteX4" fmla="*/ 0 w 381370"/>
                <a:gd name="connsiteY4" fmla="*/ 0 h 91417"/>
                <a:gd name="connsiteX5" fmla="*/ 172350 w 381370"/>
                <a:gd name="connsiteY5" fmla="*/ 37354 h 91417"/>
                <a:gd name="connsiteX0" fmla="*/ 181665 w 381370"/>
                <a:gd name="connsiteY0" fmla="*/ 49424 h 91417"/>
                <a:gd name="connsiteX1" fmla="*/ 379460 w 381370"/>
                <a:gd name="connsiteY1" fmla="*/ 63877 h 91417"/>
                <a:gd name="connsiteX2" fmla="*/ 377453 w 381370"/>
                <a:gd name="connsiteY2" fmla="*/ 91417 h 91417"/>
                <a:gd name="connsiteX3" fmla="*/ 167055 w 381370"/>
                <a:gd name="connsiteY3" fmla="*/ 74812 h 91417"/>
                <a:gd name="connsiteX4" fmla="*/ 0 w 381370"/>
                <a:gd name="connsiteY4" fmla="*/ 0 h 91417"/>
                <a:gd name="connsiteX5" fmla="*/ 181665 w 381370"/>
                <a:gd name="connsiteY5" fmla="*/ 49424 h 91417"/>
                <a:gd name="connsiteX0" fmla="*/ 181665 w 381370"/>
                <a:gd name="connsiteY0" fmla="*/ 67991 h 109984"/>
                <a:gd name="connsiteX1" fmla="*/ 379460 w 381370"/>
                <a:gd name="connsiteY1" fmla="*/ 82444 h 109984"/>
                <a:gd name="connsiteX2" fmla="*/ 377453 w 381370"/>
                <a:gd name="connsiteY2" fmla="*/ 109984 h 109984"/>
                <a:gd name="connsiteX3" fmla="*/ 167055 w 381370"/>
                <a:gd name="connsiteY3" fmla="*/ 93379 h 109984"/>
                <a:gd name="connsiteX4" fmla="*/ 0 w 381370"/>
                <a:gd name="connsiteY4" fmla="*/ 18567 h 109984"/>
                <a:gd name="connsiteX5" fmla="*/ 181665 w 381370"/>
                <a:gd name="connsiteY5" fmla="*/ 67991 h 109984"/>
                <a:gd name="connsiteX0" fmla="*/ 191935 w 391640"/>
                <a:gd name="connsiteY0" fmla="*/ 85810 h 127803"/>
                <a:gd name="connsiteX1" fmla="*/ 389730 w 391640"/>
                <a:gd name="connsiteY1" fmla="*/ 100263 h 127803"/>
                <a:gd name="connsiteX2" fmla="*/ 387723 w 391640"/>
                <a:gd name="connsiteY2" fmla="*/ 127803 h 127803"/>
                <a:gd name="connsiteX3" fmla="*/ 177325 w 391640"/>
                <a:gd name="connsiteY3" fmla="*/ 111198 h 127803"/>
                <a:gd name="connsiteX4" fmla="*/ 10270 w 391640"/>
                <a:gd name="connsiteY4" fmla="*/ 36386 h 127803"/>
                <a:gd name="connsiteX5" fmla="*/ 31580 w 391640"/>
                <a:gd name="connsiteY5" fmla="*/ 1482 h 127803"/>
                <a:gd name="connsiteX6" fmla="*/ 191935 w 391640"/>
                <a:gd name="connsiteY6" fmla="*/ 85810 h 127803"/>
                <a:gd name="connsiteX0" fmla="*/ 188447 w 388152"/>
                <a:gd name="connsiteY0" fmla="*/ 84328 h 126321"/>
                <a:gd name="connsiteX1" fmla="*/ 386242 w 388152"/>
                <a:gd name="connsiteY1" fmla="*/ 98781 h 126321"/>
                <a:gd name="connsiteX2" fmla="*/ 384235 w 388152"/>
                <a:gd name="connsiteY2" fmla="*/ 126321 h 126321"/>
                <a:gd name="connsiteX3" fmla="*/ 173837 w 388152"/>
                <a:gd name="connsiteY3" fmla="*/ 109716 h 126321"/>
                <a:gd name="connsiteX4" fmla="*/ 6782 w 388152"/>
                <a:gd name="connsiteY4" fmla="*/ 34904 h 126321"/>
                <a:gd name="connsiteX5" fmla="*/ 28092 w 388152"/>
                <a:gd name="connsiteY5" fmla="*/ 0 h 126321"/>
                <a:gd name="connsiteX6" fmla="*/ 188447 w 388152"/>
                <a:gd name="connsiteY6" fmla="*/ 84328 h 126321"/>
                <a:gd name="connsiteX0" fmla="*/ 181665 w 381370"/>
                <a:gd name="connsiteY0" fmla="*/ 84328 h 126321"/>
                <a:gd name="connsiteX1" fmla="*/ 379460 w 381370"/>
                <a:gd name="connsiteY1" fmla="*/ 98781 h 126321"/>
                <a:gd name="connsiteX2" fmla="*/ 377453 w 381370"/>
                <a:gd name="connsiteY2" fmla="*/ 126321 h 126321"/>
                <a:gd name="connsiteX3" fmla="*/ 167055 w 381370"/>
                <a:gd name="connsiteY3" fmla="*/ 109716 h 126321"/>
                <a:gd name="connsiteX4" fmla="*/ 0 w 381370"/>
                <a:gd name="connsiteY4" fmla="*/ 34904 h 126321"/>
                <a:gd name="connsiteX5" fmla="*/ 21310 w 381370"/>
                <a:gd name="connsiteY5" fmla="*/ 0 h 126321"/>
                <a:gd name="connsiteX6" fmla="*/ 181665 w 381370"/>
                <a:gd name="connsiteY6" fmla="*/ 84328 h 126321"/>
                <a:gd name="connsiteX0" fmla="*/ 191230 w 390935"/>
                <a:gd name="connsiteY0" fmla="*/ 84328 h 126321"/>
                <a:gd name="connsiteX1" fmla="*/ 389025 w 390935"/>
                <a:gd name="connsiteY1" fmla="*/ 98781 h 126321"/>
                <a:gd name="connsiteX2" fmla="*/ 387018 w 390935"/>
                <a:gd name="connsiteY2" fmla="*/ 126321 h 126321"/>
                <a:gd name="connsiteX3" fmla="*/ 176620 w 390935"/>
                <a:gd name="connsiteY3" fmla="*/ 109716 h 126321"/>
                <a:gd name="connsiteX4" fmla="*/ 0 w 390935"/>
                <a:gd name="connsiteY4" fmla="*/ 37118 h 126321"/>
                <a:gd name="connsiteX5" fmla="*/ 30875 w 390935"/>
                <a:gd name="connsiteY5" fmla="*/ 0 h 126321"/>
                <a:gd name="connsiteX6" fmla="*/ 191230 w 390935"/>
                <a:gd name="connsiteY6" fmla="*/ 84328 h 126321"/>
                <a:gd name="connsiteX0" fmla="*/ 191230 w 390935"/>
                <a:gd name="connsiteY0" fmla="*/ 84380 h 126373"/>
                <a:gd name="connsiteX1" fmla="*/ 389025 w 390935"/>
                <a:gd name="connsiteY1" fmla="*/ 98833 h 126373"/>
                <a:gd name="connsiteX2" fmla="*/ 387018 w 390935"/>
                <a:gd name="connsiteY2" fmla="*/ 126373 h 126373"/>
                <a:gd name="connsiteX3" fmla="*/ 176620 w 390935"/>
                <a:gd name="connsiteY3" fmla="*/ 109768 h 126373"/>
                <a:gd name="connsiteX4" fmla="*/ 0 w 390935"/>
                <a:gd name="connsiteY4" fmla="*/ 37170 h 126373"/>
                <a:gd name="connsiteX5" fmla="*/ 30875 w 390935"/>
                <a:gd name="connsiteY5" fmla="*/ 52 h 126373"/>
                <a:gd name="connsiteX6" fmla="*/ 191230 w 390935"/>
                <a:gd name="connsiteY6" fmla="*/ 84380 h 126373"/>
                <a:gd name="connsiteX0" fmla="*/ 191230 w 390935"/>
                <a:gd name="connsiteY0" fmla="*/ 84380 h 126373"/>
                <a:gd name="connsiteX1" fmla="*/ 389025 w 390935"/>
                <a:gd name="connsiteY1" fmla="*/ 98833 h 126373"/>
                <a:gd name="connsiteX2" fmla="*/ 387018 w 390935"/>
                <a:gd name="connsiteY2" fmla="*/ 126373 h 126373"/>
                <a:gd name="connsiteX3" fmla="*/ 176620 w 390935"/>
                <a:gd name="connsiteY3" fmla="*/ 109768 h 126373"/>
                <a:gd name="connsiteX4" fmla="*/ 0 w 390935"/>
                <a:gd name="connsiteY4" fmla="*/ 37170 h 126373"/>
                <a:gd name="connsiteX5" fmla="*/ 30875 w 390935"/>
                <a:gd name="connsiteY5" fmla="*/ 52 h 126373"/>
                <a:gd name="connsiteX6" fmla="*/ 191230 w 390935"/>
                <a:gd name="connsiteY6" fmla="*/ 84380 h 126373"/>
                <a:gd name="connsiteX0" fmla="*/ 191230 w 390935"/>
                <a:gd name="connsiteY0" fmla="*/ 84380 h 126373"/>
                <a:gd name="connsiteX1" fmla="*/ 389025 w 390935"/>
                <a:gd name="connsiteY1" fmla="*/ 98833 h 126373"/>
                <a:gd name="connsiteX2" fmla="*/ 387018 w 390935"/>
                <a:gd name="connsiteY2" fmla="*/ 126373 h 126373"/>
                <a:gd name="connsiteX3" fmla="*/ 176620 w 390935"/>
                <a:gd name="connsiteY3" fmla="*/ 109768 h 126373"/>
                <a:gd name="connsiteX4" fmla="*/ 0 w 390935"/>
                <a:gd name="connsiteY4" fmla="*/ 37170 h 126373"/>
                <a:gd name="connsiteX5" fmla="*/ 30875 w 390935"/>
                <a:gd name="connsiteY5" fmla="*/ 52 h 126373"/>
                <a:gd name="connsiteX6" fmla="*/ 191230 w 390935"/>
                <a:gd name="connsiteY6" fmla="*/ 84380 h 126373"/>
                <a:gd name="connsiteX0" fmla="*/ 191389 w 391094"/>
                <a:gd name="connsiteY0" fmla="*/ 80163 h 122156"/>
                <a:gd name="connsiteX1" fmla="*/ 389184 w 391094"/>
                <a:gd name="connsiteY1" fmla="*/ 94616 h 122156"/>
                <a:gd name="connsiteX2" fmla="*/ 387177 w 391094"/>
                <a:gd name="connsiteY2" fmla="*/ 122156 h 122156"/>
                <a:gd name="connsiteX3" fmla="*/ 176779 w 391094"/>
                <a:gd name="connsiteY3" fmla="*/ 105551 h 122156"/>
                <a:gd name="connsiteX4" fmla="*/ 159 w 391094"/>
                <a:gd name="connsiteY4" fmla="*/ 32953 h 122156"/>
                <a:gd name="connsiteX5" fmla="*/ 0 w 391094"/>
                <a:gd name="connsiteY5" fmla="*/ 56 h 122156"/>
                <a:gd name="connsiteX6" fmla="*/ 191389 w 391094"/>
                <a:gd name="connsiteY6" fmla="*/ 80163 h 122156"/>
                <a:gd name="connsiteX0" fmla="*/ 191389 w 391094"/>
                <a:gd name="connsiteY0" fmla="*/ 80107 h 122100"/>
                <a:gd name="connsiteX1" fmla="*/ 389184 w 391094"/>
                <a:gd name="connsiteY1" fmla="*/ 94560 h 122100"/>
                <a:gd name="connsiteX2" fmla="*/ 387177 w 391094"/>
                <a:gd name="connsiteY2" fmla="*/ 122100 h 122100"/>
                <a:gd name="connsiteX3" fmla="*/ 176779 w 391094"/>
                <a:gd name="connsiteY3" fmla="*/ 105495 h 122100"/>
                <a:gd name="connsiteX4" fmla="*/ 159 w 391094"/>
                <a:gd name="connsiteY4" fmla="*/ 32897 h 122100"/>
                <a:gd name="connsiteX5" fmla="*/ 0 w 391094"/>
                <a:gd name="connsiteY5" fmla="*/ 0 h 122100"/>
                <a:gd name="connsiteX6" fmla="*/ 191389 w 391094"/>
                <a:gd name="connsiteY6" fmla="*/ 80107 h 122100"/>
                <a:gd name="connsiteX0" fmla="*/ 191389 w 391094"/>
                <a:gd name="connsiteY0" fmla="*/ 80107 h 122100"/>
                <a:gd name="connsiteX1" fmla="*/ 389184 w 391094"/>
                <a:gd name="connsiteY1" fmla="*/ 94560 h 122100"/>
                <a:gd name="connsiteX2" fmla="*/ 387177 w 391094"/>
                <a:gd name="connsiteY2" fmla="*/ 122100 h 122100"/>
                <a:gd name="connsiteX3" fmla="*/ 176779 w 391094"/>
                <a:gd name="connsiteY3" fmla="*/ 105495 h 122100"/>
                <a:gd name="connsiteX4" fmla="*/ 159 w 391094"/>
                <a:gd name="connsiteY4" fmla="*/ 32897 h 122100"/>
                <a:gd name="connsiteX5" fmla="*/ 0 w 391094"/>
                <a:gd name="connsiteY5" fmla="*/ 0 h 122100"/>
                <a:gd name="connsiteX6" fmla="*/ 191389 w 391094"/>
                <a:gd name="connsiteY6" fmla="*/ 80107 h 122100"/>
                <a:gd name="connsiteX0" fmla="*/ 191389 w 391094"/>
                <a:gd name="connsiteY0" fmla="*/ 80107 h 122100"/>
                <a:gd name="connsiteX1" fmla="*/ 389184 w 391094"/>
                <a:gd name="connsiteY1" fmla="*/ 94560 h 122100"/>
                <a:gd name="connsiteX2" fmla="*/ 387177 w 391094"/>
                <a:gd name="connsiteY2" fmla="*/ 122100 h 122100"/>
                <a:gd name="connsiteX3" fmla="*/ 176779 w 391094"/>
                <a:gd name="connsiteY3" fmla="*/ 105495 h 122100"/>
                <a:gd name="connsiteX4" fmla="*/ 159 w 391094"/>
                <a:gd name="connsiteY4" fmla="*/ 32897 h 122100"/>
                <a:gd name="connsiteX5" fmla="*/ 0 w 391094"/>
                <a:gd name="connsiteY5" fmla="*/ 0 h 122100"/>
                <a:gd name="connsiteX6" fmla="*/ 191389 w 391094"/>
                <a:gd name="connsiteY6" fmla="*/ 80107 h 122100"/>
                <a:gd name="connsiteX0" fmla="*/ 198491 w 398196"/>
                <a:gd name="connsiteY0" fmla="*/ 82612 h 124605"/>
                <a:gd name="connsiteX1" fmla="*/ 396286 w 398196"/>
                <a:gd name="connsiteY1" fmla="*/ 97065 h 124605"/>
                <a:gd name="connsiteX2" fmla="*/ 394279 w 398196"/>
                <a:gd name="connsiteY2" fmla="*/ 124605 h 124605"/>
                <a:gd name="connsiteX3" fmla="*/ 183881 w 398196"/>
                <a:gd name="connsiteY3" fmla="*/ 108000 h 124605"/>
                <a:gd name="connsiteX4" fmla="*/ 7261 w 398196"/>
                <a:gd name="connsiteY4" fmla="*/ 35402 h 124605"/>
                <a:gd name="connsiteX5" fmla="*/ 0 w 398196"/>
                <a:gd name="connsiteY5" fmla="*/ 0 h 124605"/>
                <a:gd name="connsiteX6" fmla="*/ 198491 w 398196"/>
                <a:gd name="connsiteY6" fmla="*/ 82612 h 124605"/>
                <a:gd name="connsiteX0" fmla="*/ 198491 w 398196"/>
                <a:gd name="connsiteY0" fmla="*/ 82612 h 124605"/>
                <a:gd name="connsiteX1" fmla="*/ 396286 w 398196"/>
                <a:gd name="connsiteY1" fmla="*/ 97065 h 124605"/>
                <a:gd name="connsiteX2" fmla="*/ 394279 w 398196"/>
                <a:gd name="connsiteY2" fmla="*/ 124605 h 124605"/>
                <a:gd name="connsiteX3" fmla="*/ 183881 w 398196"/>
                <a:gd name="connsiteY3" fmla="*/ 108000 h 124605"/>
                <a:gd name="connsiteX4" fmla="*/ 7261 w 398196"/>
                <a:gd name="connsiteY4" fmla="*/ 35402 h 124605"/>
                <a:gd name="connsiteX5" fmla="*/ 0 w 398196"/>
                <a:gd name="connsiteY5" fmla="*/ 0 h 124605"/>
                <a:gd name="connsiteX6" fmla="*/ 198491 w 398196"/>
                <a:gd name="connsiteY6" fmla="*/ 82612 h 124605"/>
                <a:gd name="connsiteX0" fmla="*/ 198491 w 398196"/>
                <a:gd name="connsiteY0" fmla="*/ 82612 h 124605"/>
                <a:gd name="connsiteX1" fmla="*/ 396286 w 398196"/>
                <a:gd name="connsiteY1" fmla="*/ 97065 h 124605"/>
                <a:gd name="connsiteX2" fmla="*/ 394279 w 398196"/>
                <a:gd name="connsiteY2" fmla="*/ 124605 h 124605"/>
                <a:gd name="connsiteX3" fmla="*/ 183881 w 398196"/>
                <a:gd name="connsiteY3" fmla="*/ 108000 h 124605"/>
                <a:gd name="connsiteX4" fmla="*/ 7261 w 398196"/>
                <a:gd name="connsiteY4" fmla="*/ 35402 h 124605"/>
                <a:gd name="connsiteX5" fmla="*/ 0 w 398196"/>
                <a:gd name="connsiteY5" fmla="*/ 0 h 124605"/>
                <a:gd name="connsiteX6" fmla="*/ 198491 w 398196"/>
                <a:gd name="connsiteY6" fmla="*/ 82612 h 124605"/>
                <a:gd name="connsiteX0" fmla="*/ 198491 w 398196"/>
                <a:gd name="connsiteY0" fmla="*/ 82616 h 124609"/>
                <a:gd name="connsiteX1" fmla="*/ 396286 w 398196"/>
                <a:gd name="connsiteY1" fmla="*/ 97069 h 124609"/>
                <a:gd name="connsiteX2" fmla="*/ 394279 w 398196"/>
                <a:gd name="connsiteY2" fmla="*/ 124609 h 124609"/>
                <a:gd name="connsiteX3" fmla="*/ 183881 w 398196"/>
                <a:gd name="connsiteY3" fmla="*/ 108004 h 124609"/>
                <a:gd name="connsiteX4" fmla="*/ 7261 w 398196"/>
                <a:gd name="connsiteY4" fmla="*/ 35406 h 124609"/>
                <a:gd name="connsiteX5" fmla="*/ 0 w 398196"/>
                <a:gd name="connsiteY5" fmla="*/ 4 h 124609"/>
                <a:gd name="connsiteX6" fmla="*/ 198491 w 398196"/>
                <a:gd name="connsiteY6" fmla="*/ 82616 h 124609"/>
                <a:gd name="connsiteX0" fmla="*/ 198491 w 398196"/>
                <a:gd name="connsiteY0" fmla="*/ 82612 h 124605"/>
                <a:gd name="connsiteX1" fmla="*/ 396286 w 398196"/>
                <a:gd name="connsiteY1" fmla="*/ 97065 h 124605"/>
                <a:gd name="connsiteX2" fmla="*/ 394279 w 398196"/>
                <a:gd name="connsiteY2" fmla="*/ 124605 h 124605"/>
                <a:gd name="connsiteX3" fmla="*/ 183881 w 398196"/>
                <a:gd name="connsiteY3" fmla="*/ 108000 h 124605"/>
                <a:gd name="connsiteX4" fmla="*/ 7261 w 398196"/>
                <a:gd name="connsiteY4" fmla="*/ 35402 h 124605"/>
                <a:gd name="connsiteX5" fmla="*/ 0 w 398196"/>
                <a:gd name="connsiteY5" fmla="*/ 0 h 124605"/>
                <a:gd name="connsiteX6" fmla="*/ 198491 w 398196"/>
                <a:gd name="connsiteY6" fmla="*/ 82612 h 124605"/>
                <a:gd name="connsiteX0" fmla="*/ 191389 w 391094"/>
                <a:gd name="connsiteY0" fmla="*/ 80107 h 122100"/>
                <a:gd name="connsiteX1" fmla="*/ 389184 w 391094"/>
                <a:gd name="connsiteY1" fmla="*/ 94560 h 122100"/>
                <a:gd name="connsiteX2" fmla="*/ 387177 w 391094"/>
                <a:gd name="connsiteY2" fmla="*/ 122100 h 122100"/>
                <a:gd name="connsiteX3" fmla="*/ 176779 w 391094"/>
                <a:gd name="connsiteY3" fmla="*/ 105495 h 122100"/>
                <a:gd name="connsiteX4" fmla="*/ 159 w 391094"/>
                <a:gd name="connsiteY4" fmla="*/ 32897 h 122100"/>
                <a:gd name="connsiteX5" fmla="*/ 0 w 391094"/>
                <a:gd name="connsiteY5" fmla="*/ 0 h 122100"/>
                <a:gd name="connsiteX6" fmla="*/ 191389 w 391094"/>
                <a:gd name="connsiteY6" fmla="*/ 80107 h 122100"/>
                <a:gd name="connsiteX0" fmla="*/ 191230 w 390935"/>
                <a:gd name="connsiteY0" fmla="*/ 79900 h 121893"/>
                <a:gd name="connsiteX1" fmla="*/ 389025 w 390935"/>
                <a:gd name="connsiteY1" fmla="*/ 94353 h 121893"/>
                <a:gd name="connsiteX2" fmla="*/ 387018 w 390935"/>
                <a:gd name="connsiteY2" fmla="*/ 121893 h 121893"/>
                <a:gd name="connsiteX3" fmla="*/ 176620 w 390935"/>
                <a:gd name="connsiteY3" fmla="*/ 105288 h 121893"/>
                <a:gd name="connsiteX4" fmla="*/ 0 w 390935"/>
                <a:gd name="connsiteY4" fmla="*/ 32690 h 121893"/>
                <a:gd name="connsiteX5" fmla="*/ 11746 w 390935"/>
                <a:gd name="connsiteY5" fmla="*/ 0 h 121893"/>
                <a:gd name="connsiteX6" fmla="*/ 191230 w 390935"/>
                <a:gd name="connsiteY6" fmla="*/ 79900 h 121893"/>
                <a:gd name="connsiteX0" fmla="*/ 191230 w 390935"/>
                <a:gd name="connsiteY0" fmla="*/ 96275 h 138268"/>
                <a:gd name="connsiteX1" fmla="*/ 389025 w 390935"/>
                <a:gd name="connsiteY1" fmla="*/ 110728 h 138268"/>
                <a:gd name="connsiteX2" fmla="*/ 387018 w 390935"/>
                <a:gd name="connsiteY2" fmla="*/ 138268 h 138268"/>
                <a:gd name="connsiteX3" fmla="*/ 176620 w 390935"/>
                <a:gd name="connsiteY3" fmla="*/ 121663 h 138268"/>
                <a:gd name="connsiteX4" fmla="*/ 0 w 390935"/>
                <a:gd name="connsiteY4" fmla="*/ 49065 h 138268"/>
                <a:gd name="connsiteX5" fmla="*/ 28704 w 390935"/>
                <a:gd name="connsiteY5" fmla="*/ 0 h 138268"/>
                <a:gd name="connsiteX6" fmla="*/ 191230 w 390935"/>
                <a:gd name="connsiteY6" fmla="*/ 96275 h 138268"/>
                <a:gd name="connsiteX0" fmla="*/ 183797 w 383502"/>
                <a:gd name="connsiteY0" fmla="*/ 96275 h 138268"/>
                <a:gd name="connsiteX1" fmla="*/ 381592 w 383502"/>
                <a:gd name="connsiteY1" fmla="*/ 110728 h 138268"/>
                <a:gd name="connsiteX2" fmla="*/ 379585 w 383502"/>
                <a:gd name="connsiteY2" fmla="*/ 138268 h 138268"/>
                <a:gd name="connsiteX3" fmla="*/ 169187 w 383502"/>
                <a:gd name="connsiteY3" fmla="*/ 121663 h 138268"/>
                <a:gd name="connsiteX4" fmla="*/ 0 w 383502"/>
                <a:gd name="connsiteY4" fmla="*/ 32523 h 138268"/>
                <a:gd name="connsiteX5" fmla="*/ 21271 w 383502"/>
                <a:gd name="connsiteY5" fmla="*/ 0 h 138268"/>
                <a:gd name="connsiteX6" fmla="*/ 183797 w 383502"/>
                <a:gd name="connsiteY6" fmla="*/ 96275 h 138268"/>
                <a:gd name="connsiteX0" fmla="*/ 183797 w 383502"/>
                <a:gd name="connsiteY0" fmla="*/ 96275 h 138268"/>
                <a:gd name="connsiteX1" fmla="*/ 381592 w 383502"/>
                <a:gd name="connsiteY1" fmla="*/ 110728 h 138268"/>
                <a:gd name="connsiteX2" fmla="*/ 379585 w 383502"/>
                <a:gd name="connsiteY2" fmla="*/ 138268 h 138268"/>
                <a:gd name="connsiteX3" fmla="*/ 169187 w 383502"/>
                <a:gd name="connsiteY3" fmla="*/ 121663 h 138268"/>
                <a:gd name="connsiteX4" fmla="*/ 0 w 383502"/>
                <a:gd name="connsiteY4" fmla="*/ 32523 h 138268"/>
                <a:gd name="connsiteX5" fmla="*/ 21271 w 383502"/>
                <a:gd name="connsiteY5" fmla="*/ 0 h 138268"/>
                <a:gd name="connsiteX6" fmla="*/ 183797 w 383502"/>
                <a:gd name="connsiteY6" fmla="*/ 96275 h 138268"/>
                <a:gd name="connsiteX0" fmla="*/ 183797 w 383502"/>
                <a:gd name="connsiteY0" fmla="*/ 96275 h 138268"/>
                <a:gd name="connsiteX1" fmla="*/ 381592 w 383502"/>
                <a:gd name="connsiteY1" fmla="*/ 110728 h 138268"/>
                <a:gd name="connsiteX2" fmla="*/ 379585 w 383502"/>
                <a:gd name="connsiteY2" fmla="*/ 138268 h 138268"/>
                <a:gd name="connsiteX3" fmla="*/ 169187 w 383502"/>
                <a:gd name="connsiteY3" fmla="*/ 121663 h 138268"/>
                <a:gd name="connsiteX4" fmla="*/ 0 w 383502"/>
                <a:gd name="connsiteY4" fmla="*/ 32523 h 138268"/>
                <a:gd name="connsiteX5" fmla="*/ 21271 w 383502"/>
                <a:gd name="connsiteY5" fmla="*/ 0 h 138268"/>
                <a:gd name="connsiteX6" fmla="*/ 183797 w 383502"/>
                <a:gd name="connsiteY6" fmla="*/ 96275 h 138268"/>
                <a:gd name="connsiteX0" fmla="*/ 183797 w 383502"/>
                <a:gd name="connsiteY0" fmla="*/ 96275 h 138268"/>
                <a:gd name="connsiteX1" fmla="*/ 381592 w 383502"/>
                <a:gd name="connsiteY1" fmla="*/ 110728 h 138268"/>
                <a:gd name="connsiteX2" fmla="*/ 379585 w 383502"/>
                <a:gd name="connsiteY2" fmla="*/ 138268 h 138268"/>
                <a:gd name="connsiteX3" fmla="*/ 169187 w 383502"/>
                <a:gd name="connsiteY3" fmla="*/ 121663 h 138268"/>
                <a:gd name="connsiteX4" fmla="*/ 0 w 383502"/>
                <a:gd name="connsiteY4" fmla="*/ 32523 h 138268"/>
                <a:gd name="connsiteX5" fmla="*/ 21271 w 383502"/>
                <a:gd name="connsiteY5" fmla="*/ 0 h 138268"/>
                <a:gd name="connsiteX6" fmla="*/ 183797 w 383502"/>
                <a:gd name="connsiteY6" fmla="*/ 96275 h 138268"/>
                <a:gd name="connsiteX0" fmla="*/ 183797 w 383502"/>
                <a:gd name="connsiteY0" fmla="*/ 89257 h 131250"/>
                <a:gd name="connsiteX1" fmla="*/ 381592 w 383502"/>
                <a:gd name="connsiteY1" fmla="*/ 103710 h 131250"/>
                <a:gd name="connsiteX2" fmla="*/ 379585 w 383502"/>
                <a:gd name="connsiteY2" fmla="*/ 131250 h 131250"/>
                <a:gd name="connsiteX3" fmla="*/ 169187 w 383502"/>
                <a:gd name="connsiteY3" fmla="*/ 114645 h 131250"/>
                <a:gd name="connsiteX4" fmla="*/ 0 w 383502"/>
                <a:gd name="connsiteY4" fmla="*/ 25505 h 131250"/>
                <a:gd name="connsiteX5" fmla="*/ 14004 w 383502"/>
                <a:gd name="connsiteY5" fmla="*/ 0 h 131250"/>
                <a:gd name="connsiteX6" fmla="*/ 183797 w 383502"/>
                <a:gd name="connsiteY6" fmla="*/ 89257 h 131250"/>
                <a:gd name="connsiteX0" fmla="*/ 183673 w 383378"/>
                <a:gd name="connsiteY0" fmla="*/ 89257 h 131250"/>
                <a:gd name="connsiteX1" fmla="*/ 381468 w 383378"/>
                <a:gd name="connsiteY1" fmla="*/ 103710 h 131250"/>
                <a:gd name="connsiteX2" fmla="*/ 379461 w 383378"/>
                <a:gd name="connsiteY2" fmla="*/ 131250 h 131250"/>
                <a:gd name="connsiteX3" fmla="*/ 169063 w 383378"/>
                <a:gd name="connsiteY3" fmla="*/ 114645 h 131250"/>
                <a:gd name="connsiteX4" fmla="*/ 0 w 383378"/>
                <a:gd name="connsiteY4" fmla="*/ 18362 h 131250"/>
                <a:gd name="connsiteX5" fmla="*/ 13880 w 383378"/>
                <a:gd name="connsiteY5" fmla="*/ 0 h 131250"/>
                <a:gd name="connsiteX6" fmla="*/ 183673 w 383378"/>
                <a:gd name="connsiteY6" fmla="*/ 89257 h 131250"/>
                <a:gd name="connsiteX0" fmla="*/ 183673 w 383378"/>
                <a:gd name="connsiteY0" fmla="*/ 89257 h 131250"/>
                <a:gd name="connsiteX1" fmla="*/ 381468 w 383378"/>
                <a:gd name="connsiteY1" fmla="*/ 103710 h 131250"/>
                <a:gd name="connsiteX2" fmla="*/ 379461 w 383378"/>
                <a:gd name="connsiteY2" fmla="*/ 131250 h 131250"/>
                <a:gd name="connsiteX3" fmla="*/ 169063 w 383378"/>
                <a:gd name="connsiteY3" fmla="*/ 114645 h 131250"/>
                <a:gd name="connsiteX4" fmla="*/ 0 w 383378"/>
                <a:gd name="connsiteY4" fmla="*/ 18362 h 131250"/>
                <a:gd name="connsiteX5" fmla="*/ 13880 w 383378"/>
                <a:gd name="connsiteY5" fmla="*/ 0 h 131250"/>
                <a:gd name="connsiteX6" fmla="*/ 183673 w 383378"/>
                <a:gd name="connsiteY6" fmla="*/ 89257 h 131250"/>
                <a:gd name="connsiteX0" fmla="*/ 13880 w 383378"/>
                <a:gd name="connsiteY0" fmla="*/ 0 h 131250"/>
                <a:gd name="connsiteX1" fmla="*/ 381468 w 383378"/>
                <a:gd name="connsiteY1" fmla="*/ 103710 h 131250"/>
                <a:gd name="connsiteX2" fmla="*/ 379461 w 383378"/>
                <a:gd name="connsiteY2" fmla="*/ 131250 h 131250"/>
                <a:gd name="connsiteX3" fmla="*/ 169063 w 383378"/>
                <a:gd name="connsiteY3" fmla="*/ 114645 h 131250"/>
                <a:gd name="connsiteX4" fmla="*/ 0 w 383378"/>
                <a:gd name="connsiteY4" fmla="*/ 18362 h 131250"/>
                <a:gd name="connsiteX5" fmla="*/ 13880 w 383378"/>
                <a:gd name="connsiteY5" fmla="*/ 0 h 131250"/>
                <a:gd name="connsiteX0" fmla="*/ 13880 w 383378"/>
                <a:gd name="connsiteY0" fmla="*/ 0 h 131250"/>
                <a:gd name="connsiteX1" fmla="*/ 381468 w 383378"/>
                <a:gd name="connsiteY1" fmla="*/ 103710 h 131250"/>
                <a:gd name="connsiteX2" fmla="*/ 379461 w 383378"/>
                <a:gd name="connsiteY2" fmla="*/ 131250 h 131250"/>
                <a:gd name="connsiteX3" fmla="*/ 0 w 383378"/>
                <a:gd name="connsiteY3" fmla="*/ 18362 h 131250"/>
                <a:gd name="connsiteX4" fmla="*/ 13880 w 383378"/>
                <a:gd name="connsiteY4" fmla="*/ 0 h 131250"/>
                <a:gd name="connsiteX0" fmla="*/ 0 w 369498"/>
                <a:gd name="connsiteY0" fmla="*/ 0 h 168211"/>
                <a:gd name="connsiteX1" fmla="*/ 367588 w 369498"/>
                <a:gd name="connsiteY1" fmla="*/ 103710 h 168211"/>
                <a:gd name="connsiteX2" fmla="*/ 365581 w 369498"/>
                <a:gd name="connsiteY2" fmla="*/ 131250 h 168211"/>
                <a:gd name="connsiteX3" fmla="*/ 136003 w 369498"/>
                <a:gd name="connsiteY3" fmla="*/ 163875 h 168211"/>
                <a:gd name="connsiteX4" fmla="*/ 0 w 369498"/>
                <a:gd name="connsiteY4" fmla="*/ 0 h 168211"/>
                <a:gd name="connsiteX0" fmla="*/ 0 w 453193"/>
                <a:gd name="connsiteY0" fmla="*/ 0 h 205815"/>
                <a:gd name="connsiteX1" fmla="*/ 367588 w 453193"/>
                <a:gd name="connsiteY1" fmla="*/ 103710 h 205815"/>
                <a:gd name="connsiteX2" fmla="*/ 453193 w 453193"/>
                <a:gd name="connsiteY2" fmla="*/ 205815 h 205815"/>
                <a:gd name="connsiteX3" fmla="*/ 136003 w 453193"/>
                <a:gd name="connsiteY3" fmla="*/ 163875 h 205815"/>
                <a:gd name="connsiteX4" fmla="*/ 0 w 453193"/>
                <a:gd name="connsiteY4" fmla="*/ 0 h 205815"/>
                <a:gd name="connsiteX0" fmla="*/ 0 w 478200"/>
                <a:gd name="connsiteY0" fmla="*/ 0 h 205815"/>
                <a:gd name="connsiteX1" fmla="*/ 477533 w 478200"/>
                <a:gd name="connsiteY1" fmla="*/ 172314 h 205815"/>
                <a:gd name="connsiteX2" fmla="*/ 453193 w 478200"/>
                <a:gd name="connsiteY2" fmla="*/ 205815 h 205815"/>
                <a:gd name="connsiteX3" fmla="*/ 136003 w 478200"/>
                <a:gd name="connsiteY3" fmla="*/ 163875 h 205815"/>
                <a:gd name="connsiteX4" fmla="*/ 0 w 478200"/>
                <a:gd name="connsiteY4" fmla="*/ 0 h 205815"/>
                <a:gd name="connsiteX0" fmla="*/ 0 w 369253"/>
                <a:gd name="connsiteY0" fmla="*/ 0 h 80070"/>
                <a:gd name="connsiteX1" fmla="*/ 368586 w 369253"/>
                <a:gd name="connsiteY1" fmla="*/ 46569 h 80070"/>
                <a:gd name="connsiteX2" fmla="*/ 344246 w 369253"/>
                <a:gd name="connsiteY2" fmla="*/ 80070 h 80070"/>
                <a:gd name="connsiteX3" fmla="*/ 27056 w 369253"/>
                <a:gd name="connsiteY3" fmla="*/ 38130 h 80070"/>
                <a:gd name="connsiteX4" fmla="*/ 0 w 369253"/>
                <a:gd name="connsiteY4" fmla="*/ 0 h 80070"/>
                <a:gd name="connsiteX0" fmla="*/ 0 w 369253"/>
                <a:gd name="connsiteY0" fmla="*/ 56920 h 136990"/>
                <a:gd name="connsiteX1" fmla="*/ 368586 w 369253"/>
                <a:gd name="connsiteY1" fmla="*/ 103489 h 136990"/>
                <a:gd name="connsiteX2" fmla="*/ 344246 w 369253"/>
                <a:gd name="connsiteY2" fmla="*/ 136990 h 136990"/>
                <a:gd name="connsiteX3" fmla="*/ 27056 w 369253"/>
                <a:gd name="connsiteY3" fmla="*/ 95050 h 136990"/>
                <a:gd name="connsiteX4" fmla="*/ 0 w 369253"/>
                <a:gd name="connsiteY4" fmla="*/ 56920 h 136990"/>
                <a:gd name="connsiteX0" fmla="*/ 0 w 369253"/>
                <a:gd name="connsiteY0" fmla="*/ 56920 h 136990"/>
                <a:gd name="connsiteX1" fmla="*/ 368586 w 369253"/>
                <a:gd name="connsiteY1" fmla="*/ 103489 h 136990"/>
                <a:gd name="connsiteX2" fmla="*/ 344246 w 369253"/>
                <a:gd name="connsiteY2" fmla="*/ 136990 h 136990"/>
                <a:gd name="connsiteX3" fmla="*/ 27056 w 369253"/>
                <a:gd name="connsiteY3" fmla="*/ 95050 h 136990"/>
                <a:gd name="connsiteX4" fmla="*/ 0 w 369253"/>
                <a:gd name="connsiteY4" fmla="*/ 56920 h 136990"/>
                <a:gd name="connsiteX0" fmla="*/ 0 w 369253"/>
                <a:gd name="connsiteY0" fmla="*/ 56920 h 136990"/>
                <a:gd name="connsiteX1" fmla="*/ 368586 w 369253"/>
                <a:gd name="connsiteY1" fmla="*/ 103489 h 136990"/>
                <a:gd name="connsiteX2" fmla="*/ 344246 w 369253"/>
                <a:gd name="connsiteY2" fmla="*/ 136990 h 136990"/>
                <a:gd name="connsiteX3" fmla="*/ 27056 w 369253"/>
                <a:gd name="connsiteY3" fmla="*/ 95050 h 136990"/>
                <a:gd name="connsiteX4" fmla="*/ 0 w 369253"/>
                <a:gd name="connsiteY4" fmla="*/ 56920 h 136990"/>
                <a:gd name="connsiteX0" fmla="*/ 0 w 369253"/>
                <a:gd name="connsiteY0" fmla="*/ 56920 h 136990"/>
                <a:gd name="connsiteX1" fmla="*/ 368586 w 369253"/>
                <a:gd name="connsiteY1" fmla="*/ 103489 h 136990"/>
                <a:gd name="connsiteX2" fmla="*/ 344246 w 369253"/>
                <a:gd name="connsiteY2" fmla="*/ 136990 h 136990"/>
                <a:gd name="connsiteX3" fmla="*/ 27056 w 369253"/>
                <a:gd name="connsiteY3" fmla="*/ 95050 h 136990"/>
                <a:gd name="connsiteX4" fmla="*/ 0 w 369253"/>
                <a:gd name="connsiteY4" fmla="*/ 56920 h 136990"/>
                <a:gd name="connsiteX0" fmla="*/ 0 w 369253"/>
                <a:gd name="connsiteY0" fmla="*/ 56920 h 136990"/>
                <a:gd name="connsiteX1" fmla="*/ 368586 w 369253"/>
                <a:gd name="connsiteY1" fmla="*/ 103489 h 136990"/>
                <a:gd name="connsiteX2" fmla="*/ 344246 w 369253"/>
                <a:gd name="connsiteY2" fmla="*/ 136990 h 136990"/>
                <a:gd name="connsiteX3" fmla="*/ 27056 w 369253"/>
                <a:gd name="connsiteY3" fmla="*/ 95050 h 136990"/>
                <a:gd name="connsiteX4" fmla="*/ 0 w 369253"/>
                <a:gd name="connsiteY4" fmla="*/ 56920 h 136990"/>
                <a:gd name="connsiteX0" fmla="*/ 0 w 378776"/>
                <a:gd name="connsiteY0" fmla="*/ 56886 h 137122"/>
                <a:gd name="connsiteX1" fmla="*/ 378109 w 378776"/>
                <a:gd name="connsiteY1" fmla="*/ 103621 h 137122"/>
                <a:gd name="connsiteX2" fmla="*/ 353769 w 378776"/>
                <a:gd name="connsiteY2" fmla="*/ 137122 h 137122"/>
                <a:gd name="connsiteX3" fmla="*/ 36579 w 378776"/>
                <a:gd name="connsiteY3" fmla="*/ 95182 h 137122"/>
                <a:gd name="connsiteX4" fmla="*/ 0 w 378776"/>
                <a:gd name="connsiteY4" fmla="*/ 56886 h 137122"/>
                <a:gd name="connsiteX0" fmla="*/ 0 w 378954"/>
                <a:gd name="connsiteY0" fmla="*/ 56886 h 132485"/>
                <a:gd name="connsiteX1" fmla="*/ 378109 w 378954"/>
                <a:gd name="connsiteY1" fmla="*/ 103621 h 132485"/>
                <a:gd name="connsiteX2" fmla="*/ 360995 w 378954"/>
                <a:gd name="connsiteY2" fmla="*/ 132485 h 132485"/>
                <a:gd name="connsiteX3" fmla="*/ 36579 w 378954"/>
                <a:gd name="connsiteY3" fmla="*/ 95182 h 132485"/>
                <a:gd name="connsiteX4" fmla="*/ 0 w 378954"/>
                <a:gd name="connsiteY4" fmla="*/ 56886 h 132485"/>
                <a:gd name="connsiteX0" fmla="*/ 0 w 378954"/>
                <a:gd name="connsiteY0" fmla="*/ 56886 h 132485"/>
                <a:gd name="connsiteX1" fmla="*/ 378109 w 378954"/>
                <a:gd name="connsiteY1" fmla="*/ 103621 h 132485"/>
                <a:gd name="connsiteX2" fmla="*/ 360995 w 378954"/>
                <a:gd name="connsiteY2" fmla="*/ 132485 h 132485"/>
                <a:gd name="connsiteX3" fmla="*/ 36579 w 378954"/>
                <a:gd name="connsiteY3" fmla="*/ 95182 h 132485"/>
                <a:gd name="connsiteX4" fmla="*/ 0 w 378954"/>
                <a:gd name="connsiteY4" fmla="*/ 56886 h 132485"/>
                <a:gd name="connsiteX0" fmla="*/ 0 w 378954"/>
                <a:gd name="connsiteY0" fmla="*/ 59080 h 134679"/>
                <a:gd name="connsiteX1" fmla="*/ 378109 w 378954"/>
                <a:gd name="connsiteY1" fmla="*/ 105815 h 134679"/>
                <a:gd name="connsiteX2" fmla="*/ 360995 w 378954"/>
                <a:gd name="connsiteY2" fmla="*/ 134679 h 134679"/>
                <a:gd name="connsiteX3" fmla="*/ 36579 w 378954"/>
                <a:gd name="connsiteY3" fmla="*/ 97376 h 134679"/>
                <a:gd name="connsiteX4" fmla="*/ 0 w 378954"/>
                <a:gd name="connsiteY4" fmla="*/ 59080 h 134679"/>
                <a:gd name="connsiteX0" fmla="*/ 0 w 362579"/>
                <a:gd name="connsiteY0" fmla="*/ 63073 h 121715"/>
                <a:gd name="connsiteX1" fmla="*/ 361734 w 362579"/>
                <a:gd name="connsiteY1" fmla="*/ 92851 h 121715"/>
                <a:gd name="connsiteX2" fmla="*/ 344620 w 362579"/>
                <a:gd name="connsiteY2" fmla="*/ 121715 h 121715"/>
                <a:gd name="connsiteX3" fmla="*/ 20204 w 362579"/>
                <a:gd name="connsiteY3" fmla="*/ 84412 h 121715"/>
                <a:gd name="connsiteX4" fmla="*/ 0 w 362579"/>
                <a:gd name="connsiteY4" fmla="*/ 63073 h 121715"/>
                <a:gd name="connsiteX0" fmla="*/ 0 w 362579"/>
                <a:gd name="connsiteY0" fmla="*/ 64629 h 123271"/>
                <a:gd name="connsiteX1" fmla="*/ 361734 w 362579"/>
                <a:gd name="connsiteY1" fmla="*/ 94407 h 123271"/>
                <a:gd name="connsiteX2" fmla="*/ 344620 w 362579"/>
                <a:gd name="connsiteY2" fmla="*/ 123271 h 123271"/>
                <a:gd name="connsiteX3" fmla="*/ 20204 w 362579"/>
                <a:gd name="connsiteY3" fmla="*/ 85968 h 123271"/>
                <a:gd name="connsiteX4" fmla="*/ 0 w 362579"/>
                <a:gd name="connsiteY4" fmla="*/ 64629 h 123271"/>
                <a:gd name="connsiteX0" fmla="*/ 0 w 362579"/>
                <a:gd name="connsiteY0" fmla="*/ 64629 h 123271"/>
                <a:gd name="connsiteX1" fmla="*/ 361734 w 362579"/>
                <a:gd name="connsiteY1" fmla="*/ 94407 h 123271"/>
                <a:gd name="connsiteX2" fmla="*/ 344620 w 362579"/>
                <a:gd name="connsiteY2" fmla="*/ 123271 h 123271"/>
                <a:gd name="connsiteX3" fmla="*/ 20204 w 362579"/>
                <a:gd name="connsiteY3" fmla="*/ 85968 h 123271"/>
                <a:gd name="connsiteX4" fmla="*/ 0 w 362579"/>
                <a:gd name="connsiteY4" fmla="*/ 64629 h 123271"/>
                <a:gd name="connsiteX0" fmla="*/ 0 w 362579"/>
                <a:gd name="connsiteY0" fmla="*/ 64629 h 123271"/>
                <a:gd name="connsiteX1" fmla="*/ 361734 w 362579"/>
                <a:gd name="connsiteY1" fmla="*/ 94407 h 123271"/>
                <a:gd name="connsiteX2" fmla="*/ 344620 w 362579"/>
                <a:gd name="connsiteY2" fmla="*/ 123271 h 123271"/>
                <a:gd name="connsiteX3" fmla="*/ 20204 w 362579"/>
                <a:gd name="connsiteY3" fmla="*/ 85968 h 123271"/>
                <a:gd name="connsiteX4" fmla="*/ 0 w 362579"/>
                <a:gd name="connsiteY4" fmla="*/ 64629 h 123271"/>
                <a:gd name="connsiteX0" fmla="*/ 0 w 357919"/>
                <a:gd name="connsiteY0" fmla="*/ 63477 h 122119"/>
                <a:gd name="connsiteX1" fmla="*/ 356890 w 357919"/>
                <a:gd name="connsiteY1" fmla="*/ 97933 h 122119"/>
                <a:gd name="connsiteX2" fmla="*/ 344620 w 357919"/>
                <a:gd name="connsiteY2" fmla="*/ 122119 h 122119"/>
                <a:gd name="connsiteX3" fmla="*/ 20204 w 357919"/>
                <a:gd name="connsiteY3" fmla="*/ 84816 h 122119"/>
                <a:gd name="connsiteX4" fmla="*/ 0 w 357919"/>
                <a:gd name="connsiteY4" fmla="*/ 63477 h 122119"/>
                <a:gd name="connsiteX0" fmla="*/ 0 w 357919"/>
                <a:gd name="connsiteY0" fmla="*/ 42716 h 101358"/>
                <a:gd name="connsiteX1" fmla="*/ 356890 w 357919"/>
                <a:gd name="connsiteY1" fmla="*/ 77172 h 101358"/>
                <a:gd name="connsiteX2" fmla="*/ 344620 w 357919"/>
                <a:gd name="connsiteY2" fmla="*/ 101358 h 101358"/>
                <a:gd name="connsiteX3" fmla="*/ 20204 w 357919"/>
                <a:gd name="connsiteY3" fmla="*/ 64055 h 101358"/>
                <a:gd name="connsiteX4" fmla="*/ 0 w 357919"/>
                <a:gd name="connsiteY4" fmla="*/ 42716 h 101358"/>
                <a:gd name="connsiteX0" fmla="*/ 0 w 357919"/>
                <a:gd name="connsiteY0" fmla="*/ 30994 h 89636"/>
                <a:gd name="connsiteX1" fmla="*/ 356890 w 357919"/>
                <a:gd name="connsiteY1" fmla="*/ 65450 h 89636"/>
                <a:gd name="connsiteX2" fmla="*/ 344620 w 357919"/>
                <a:gd name="connsiteY2" fmla="*/ 89636 h 89636"/>
                <a:gd name="connsiteX3" fmla="*/ 20204 w 357919"/>
                <a:gd name="connsiteY3" fmla="*/ 52333 h 89636"/>
                <a:gd name="connsiteX4" fmla="*/ 0 w 357919"/>
                <a:gd name="connsiteY4" fmla="*/ 30994 h 89636"/>
                <a:gd name="connsiteX0" fmla="*/ 0 w 357919"/>
                <a:gd name="connsiteY0" fmla="*/ 30994 h 89636"/>
                <a:gd name="connsiteX1" fmla="*/ 356890 w 357919"/>
                <a:gd name="connsiteY1" fmla="*/ 65450 h 89636"/>
                <a:gd name="connsiteX2" fmla="*/ 344620 w 357919"/>
                <a:gd name="connsiteY2" fmla="*/ 89636 h 89636"/>
                <a:gd name="connsiteX3" fmla="*/ 20204 w 357919"/>
                <a:gd name="connsiteY3" fmla="*/ 52333 h 89636"/>
                <a:gd name="connsiteX4" fmla="*/ 0 w 357919"/>
                <a:gd name="connsiteY4" fmla="*/ 30994 h 89636"/>
                <a:gd name="connsiteX0" fmla="*/ 0 w 364095"/>
                <a:gd name="connsiteY0" fmla="*/ 29087 h 96593"/>
                <a:gd name="connsiteX1" fmla="*/ 363066 w 364095"/>
                <a:gd name="connsiteY1" fmla="*/ 72407 h 96593"/>
                <a:gd name="connsiteX2" fmla="*/ 350796 w 364095"/>
                <a:gd name="connsiteY2" fmla="*/ 96593 h 96593"/>
                <a:gd name="connsiteX3" fmla="*/ 26380 w 364095"/>
                <a:gd name="connsiteY3" fmla="*/ 59290 h 96593"/>
                <a:gd name="connsiteX4" fmla="*/ 0 w 364095"/>
                <a:gd name="connsiteY4" fmla="*/ 29087 h 96593"/>
                <a:gd name="connsiteX0" fmla="*/ 0 w 369431"/>
                <a:gd name="connsiteY0" fmla="*/ 26460 h 108134"/>
                <a:gd name="connsiteX1" fmla="*/ 368402 w 369431"/>
                <a:gd name="connsiteY1" fmla="*/ 83948 h 108134"/>
                <a:gd name="connsiteX2" fmla="*/ 356132 w 369431"/>
                <a:gd name="connsiteY2" fmla="*/ 108134 h 108134"/>
                <a:gd name="connsiteX3" fmla="*/ 31716 w 369431"/>
                <a:gd name="connsiteY3" fmla="*/ 70831 h 108134"/>
                <a:gd name="connsiteX4" fmla="*/ 0 w 369431"/>
                <a:gd name="connsiteY4" fmla="*/ 26460 h 108134"/>
                <a:gd name="connsiteX0" fmla="*/ 0 w 369431"/>
                <a:gd name="connsiteY0" fmla="*/ 26460 h 108134"/>
                <a:gd name="connsiteX1" fmla="*/ 368402 w 369431"/>
                <a:gd name="connsiteY1" fmla="*/ 83948 h 108134"/>
                <a:gd name="connsiteX2" fmla="*/ 356132 w 369431"/>
                <a:gd name="connsiteY2" fmla="*/ 108134 h 108134"/>
                <a:gd name="connsiteX3" fmla="*/ 32689 w 369431"/>
                <a:gd name="connsiteY3" fmla="*/ 52706 h 108134"/>
                <a:gd name="connsiteX4" fmla="*/ 0 w 369431"/>
                <a:gd name="connsiteY4" fmla="*/ 26460 h 108134"/>
                <a:gd name="connsiteX0" fmla="*/ 0 w 369431"/>
                <a:gd name="connsiteY0" fmla="*/ 7008 h 88682"/>
                <a:gd name="connsiteX1" fmla="*/ 368402 w 369431"/>
                <a:gd name="connsiteY1" fmla="*/ 64496 h 88682"/>
                <a:gd name="connsiteX2" fmla="*/ 356132 w 369431"/>
                <a:gd name="connsiteY2" fmla="*/ 88682 h 88682"/>
                <a:gd name="connsiteX3" fmla="*/ 32689 w 369431"/>
                <a:gd name="connsiteY3" fmla="*/ 33254 h 88682"/>
                <a:gd name="connsiteX4" fmla="*/ 0 w 369431"/>
                <a:gd name="connsiteY4" fmla="*/ 7008 h 88682"/>
                <a:gd name="connsiteX0" fmla="*/ 0 w 352177"/>
                <a:gd name="connsiteY0" fmla="*/ 6886 h 89828"/>
                <a:gd name="connsiteX1" fmla="*/ 351148 w 352177"/>
                <a:gd name="connsiteY1" fmla="*/ 65642 h 89828"/>
                <a:gd name="connsiteX2" fmla="*/ 338878 w 352177"/>
                <a:gd name="connsiteY2" fmla="*/ 89828 h 89828"/>
                <a:gd name="connsiteX3" fmla="*/ 15435 w 352177"/>
                <a:gd name="connsiteY3" fmla="*/ 34400 h 89828"/>
                <a:gd name="connsiteX4" fmla="*/ 0 w 352177"/>
                <a:gd name="connsiteY4" fmla="*/ 6886 h 89828"/>
                <a:gd name="connsiteX0" fmla="*/ 0 w 339689"/>
                <a:gd name="connsiteY0" fmla="*/ 7377 h 85413"/>
                <a:gd name="connsiteX1" fmla="*/ 338660 w 339689"/>
                <a:gd name="connsiteY1" fmla="*/ 61227 h 85413"/>
                <a:gd name="connsiteX2" fmla="*/ 326390 w 339689"/>
                <a:gd name="connsiteY2" fmla="*/ 85413 h 85413"/>
                <a:gd name="connsiteX3" fmla="*/ 2947 w 339689"/>
                <a:gd name="connsiteY3" fmla="*/ 29985 h 85413"/>
                <a:gd name="connsiteX4" fmla="*/ 0 w 339689"/>
                <a:gd name="connsiteY4" fmla="*/ 7377 h 85413"/>
                <a:gd name="connsiteX0" fmla="*/ 0 w 339689"/>
                <a:gd name="connsiteY0" fmla="*/ 11374 h 89410"/>
                <a:gd name="connsiteX1" fmla="*/ 338660 w 339689"/>
                <a:gd name="connsiteY1" fmla="*/ 65224 h 89410"/>
                <a:gd name="connsiteX2" fmla="*/ 326390 w 339689"/>
                <a:gd name="connsiteY2" fmla="*/ 89410 h 89410"/>
                <a:gd name="connsiteX3" fmla="*/ 2947 w 339689"/>
                <a:gd name="connsiteY3" fmla="*/ 33982 h 89410"/>
                <a:gd name="connsiteX4" fmla="*/ 0 w 339689"/>
                <a:gd name="connsiteY4" fmla="*/ 11374 h 89410"/>
                <a:gd name="connsiteX0" fmla="*/ 0 w 339689"/>
                <a:gd name="connsiteY0" fmla="*/ 10218 h 88254"/>
                <a:gd name="connsiteX1" fmla="*/ 338660 w 339689"/>
                <a:gd name="connsiteY1" fmla="*/ 64068 h 88254"/>
                <a:gd name="connsiteX2" fmla="*/ 326390 w 339689"/>
                <a:gd name="connsiteY2" fmla="*/ 88254 h 88254"/>
                <a:gd name="connsiteX3" fmla="*/ 2947 w 339689"/>
                <a:gd name="connsiteY3" fmla="*/ 32826 h 88254"/>
                <a:gd name="connsiteX4" fmla="*/ 0 w 339689"/>
                <a:gd name="connsiteY4" fmla="*/ 10218 h 88254"/>
                <a:gd name="connsiteX0" fmla="*/ 0 w 339689"/>
                <a:gd name="connsiteY0" fmla="*/ 7568 h 85604"/>
                <a:gd name="connsiteX1" fmla="*/ 338660 w 339689"/>
                <a:gd name="connsiteY1" fmla="*/ 61418 h 85604"/>
                <a:gd name="connsiteX2" fmla="*/ 326390 w 339689"/>
                <a:gd name="connsiteY2" fmla="*/ 85604 h 85604"/>
                <a:gd name="connsiteX3" fmla="*/ 2947 w 339689"/>
                <a:gd name="connsiteY3" fmla="*/ 30176 h 85604"/>
                <a:gd name="connsiteX4" fmla="*/ 0 w 339689"/>
                <a:gd name="connsiteY4" fmla="*/ 7568 h 85604"/>
                <a:gd name="connsiteX0" fmla="*/ 0 w 339689"/>
                <a:gd name="connsiteY0" fmla="*/ 8574 h 86610"/>
                <a:gd name="connsiteX1" fmla="*/ 338660 w 339689"/>
                <a:gd name="connsiteY1" fmla="*/ 62424 h 86610"/>
                <a:gd name="connsiteX2" fmla="*/ 326390 w 339689"/>
                <a:gd name="connsiteY2" fmla="*/ 86610 h 86610"/>
                <a:gd name="connsiteX3" fmla="*/ 2947 w 339689"/>
                <a:gd name="connsiteY3" fmla="*/ 31182 h 86610"/>
                <a:gd name="connsiteX4" fmla="*/ 0 w 339689"/>
                <a:gd name="connsiteY4" fmla="*/ 8574 h 86610"/>
                <a:gd name="connsiteX0" fmla="*/ 0 w 339689"/>
                <a:gd name="connsiteY0" fmla="*/ 8574 h 86610"/>
                <a:gd name="connsiteX1" fmla="*/ 338660 w 339689"/>
                <a:gd name="connsiteY1" fmla="*/ 62424 h 86610"/>
                <a:gd name="connsiteX2" fmla="*/ 326390 w 339689"/>
                <a:gd name="connsiteY2" fmla="*/ 86610 h 86610"/>
                <a:gd name="connsiteX3" fmla="*/ 2947 w 339689"/>
                <a:gd name="connsiteY3" fmla="*/ 31182 h 86610"/>
                <a:gd name="connsiteX4" fmla="*/ 0 w 339689"/>
                <a:gd name="connsiteY4" fmla="*/ 8574 h 86610"/>
                <a:gd name="connsiteX0" fmla="*/ 0 w 339115"/>
                <a:gd name="connsiteY0" fmla="*/ 8574 h 72367"/>
                <a:gd name="connsiteX1" fmla="*/ 338660 w 339115"/>
                <a:gd name="connsiteY1" fmla="*/ 62424 h 72367"/>
                <a:gd name="connsiteX2" fmla="*/ 298328 w 339115"/>
                <a:gd name="connsiteY2" fmla="*/ 72367 h 72367"/>
                <a:gd name="connsiteX3" fmla="*/ 2947 w 339115"/>
                <a:gd name="connsiteY3" fmla="*/ 31182 h 72367"/>
                <a:gd name="connsiteX4" fmla="*/ 0 w 339115"/>
                <a:gd name="connsiteY4" fmla="*/ 8574 h 72367"/>
                <a:gd name="connsiteX0" fmla="*/ 0 w 339115"/>
                <a:gd name="connsiteY0" fmla="*/ 8574 h 72367"/>
                <a:gd name="connsiteX1" fmla="*/ 338660 w 339115"/>
                <a:gd name="connsiteY1" fmla="*/ 62424 h 72367"/>
                <a:gd name="connsiteX2" fmla="*/ 298328 w 339115"/>
                <a:gd name="connsiteY2" fmla="*/ 72367 h 72367"/>
                <a:gd name="connsiteX3" fmla="*/ 2947 w 339115"/>
                <a:gd name="connsiteY3" fmla="*/ 31182 h 72367"/>
                <a:gd name="connsiteX4" fmla="*/ 0 w 339115"/>
                <a:gd name="connsiteY4" fmla="*/ 8574 h 72367"/>
                <a:gd name="connsiteX0" fmla="*/ 0 w 339113"/>
                <a:gd name="connsiteY0" fmla="*/ 8574 h 85190"/>
                <a:gd name="connsiteX1" fmla="*/ 338660 w 339113"/>
                <a:gd name="connsiteY1" fmla="*/ 62424 h 85190"/>
                <a:gd name="connsiteX2" fmla="*/ 298192 w 339113"/>
                <a:gd name="connsiteY2" fmla="*/ 85190 h 85190"/>
                <a:gd name="connsiteX3" fmla="*/ 2947 w 339113"/>
                <a:gd name="connsiteY3" fmla="*/ 31182 h 85190"/>
                <a:gd name="connsiteX4" fmla="*/ 0 w 339113"/>
                <a:gd name="connsiteY4" fmla="*/ 8574 h 85190"/>
                <a:gd name="connsiteX0" fmla="*/ 0 w 339306"/>
                <a:gd name="connsiteY0" fmla="*/ 8574 h 74185"/>
                <a:gd name="connsiteX1" fmla="*/ 338660 w 339306"/>
                <a:gd name="connsiteY1" fmla="*/ 62424 h 74185"/>
                <a:gd name="connsiteX2" fmla="*/ 313198 w 339306"/>
                <a:gd name="connsiteY2" fmla="*/ 74185 h 74185"/>
                <a:gd name="connsiteX3" fmla="*/ 2947 w 339306"/>
                <a:gd name="connsiteY3" fmla="*/ 31182 h 74185"/>
                <a:gd name="connsiteX4" fmla="*/ 0 w 339306"/>
                <a:gd name="connsiteY4" fmla="*/ 8574 h 741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306" h="74185">
                  <a:moveTo>
                    <a:pt x="0" y="8574"/>
                  </a:moveTo>
                  <a:cubicBezTo>
                    <a:pt x="291218" y="-16825"/>
                    <a:pt x="246070" y="18091"/>
                    <a:pt x="338660" y="62424"/>
                  </a:cubicBezTo>
                  <a:cubicBezTo>
                    <a:pt x="344188" y="80445"/>
                    <a:pt x="312432" y="56247"/>
                    <a:pt x="313198" y="74185"/>
                  </a:cubicBezTo>
                  <a:cubicBezTo>
                    <a:pt x="209758" y="5052"/>
                    <a:pt x="165955" y="6845"/>
                    <a:pt x="2947" y="31182"/>
                  </a:cubicBezTo>
                  <a:lnTo>
                    <a:pt x="0" y="8574"/>
                  </a:lnTo>
                  <a:close/>
                </a:path>
              </a:pathLst>
            </a:cu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676"/>
            </a:p>
          </p:txBody>
        </p:sp>
      </p:grpSp>
      <p:grpSp>
        <p:nvGrpSpPr>
          <p:cNvPr id="109" name="组合 108">
            <a:extLst>
              <a:ext uri="{FF2B5EF4-FFF2-40B4-BE49-F238E27FC236}">
                <a16:creationId xmlns:a16="http://schemas.microsoft.com/office/drawing/2014/main" id="{272D2187-917A-4328-9F57-52F8F7BDE2CA}"/>
              </a:ext>
            </a:extLst>
          </p:cNvPr>
          <p:cNvGrpSpPr/>
          <p:nvPr/>
        </p:nvGrpSpPr>
        <p:grpSpPr>
          <a:xfrm>
            <a:off x="1606475" y="2449104"/>
            <a:ext cx="1423714" cy="648627"/>
            <a:chOff x="2208514" y="2527954"/>
            <a:chExt cx="1685717" cy="767992"/>
          </a:xfrm>
        </p:grpSpPr>
        <p:grpSp>
          <p:nvGrpSpPr>
            <p:cNvPr id="110" name="组合 109">
              <a:extLst>
                <a:ext uri="{FF2B5EF4-FFF2-40B4-BE49-F238E27FC236}">
                  <a16:creationId xmlns:a16="http://schemas.microsoft.com/office/drawing/2014/main" id="{27C1DAE3-17AE-44C9-A9EF-5CB4229A7059}"/>
                </a:ext>
              </a:extLst>
            </p:cNvPr>
            <p:cNvGrpSpPr/>
            <p:nvPr/>
          </p:nvGrpSpPr>
          <p:grpSpPr>
            <a:xfrm>
              <a:off x="2208514" y="2527954"/>
              <a:ext cx="1582024" cy="753057"/>
              <a:chOff x="796711" y="5112672"/>
              <a:chExt cx="1582024" cy="753057"/>
            </a:xfrm>
          </p:grpSpPr>
          <p:sp>
            <p:nvSpPr>
              <p:cNvPr id="114" name="文本框 113">
                <a:extLst>
                  <a:ext uri="{FF2B5EF4-FFF2-40B4-BE49-F238E27FC236}">
                    <a16:creationId xmlns:a16="http://schemas.microsoft.com/office/drawing/2014/main" id="{5CD73CAF-AECF-4768-97CA-152032B8C83A}"/>
                  </a:ext>
                </a:extLst>
              </p:cNvPr>
              <p:cNvSpPr txBox="1"/>
              <p:nvPr/>
            </p:nvSpPr>
            <p:spPr>
              <a:xfrm>
                <a:off x="981875" y="5283641"/>
                <a:ext cx="1000022" cy="216979"/>
              </a:xfrm>
              <a:prstGeom prst="rect">
                <a:avLst/>
              </a:prstGeom>
              <a:noFill/>
            </p:spPr>
            <p:txBody>
              <a:bodyPr wrap="square" rtlCol="0">
                <a:spAutoFit/>
              </a:bodyPr>
              <a:lstStyle/>
              <a:p>
                <a:r>
                  <a:rPr lang="en-GB" sz="591" dirty="0">
                    <a:latin typeface="Arial" panose="020B0604020202020204" pitchFamily="34" charset="0"/>
                    <a:cs typeface="Arial" panose="020B0604020202020204" pitchFamily="34" charset="0"/>
                  </a:rPr>
                  <a:t>SA-30nt hairpin</a:t>
                </a:r>
              </a:p>
            </p:txBody>
          </p:sp>
          <p:grpSp>
            <p:nvGrpSpPr>
              <p:cNvPr id="115" name="组合 114">
                <a:extLst>
                  <a:ext uri="{FF2B5EF4-FFF2-40B4-BE49-F238E27FC236}">
                    <a16:creationId xmlns:a16="http://schemas.microsoft.com/office/drawing/2014/main" id="{63FCA3FE-E5C3-4B0D-81A1-EF3D415E73BF}"/>
                  </a:ext>
                </a:extLst>
              </p:cNvPr>
              <p:cNvGrpSpPr/>
              <p:nvPr/>
            </p:nvGrpSpPr>
            <p:grpSpPr>
              <a:xfrm>
                <a:off x="796711" y="5112672"/>
                <a:ext cx="1582024" cy="753057"/>
                <a:chOff x="925123" y="5049512"/>
                <a:chExt cx="1582024" cy="753057"/>
              </a:xfrm>
            </p:grpSpPr>
            <p:sp>
              <p:nvSpPr>
                <p:cNvPr id="116" name="矩形 218">
                  <a:extLst>
                    <a:ext uri="{FF2B5EF4-FFF2-40B4-BE49-F238E27FC236}">
                      <a16:creationId xmlns:a16="http://schemas.microsoft.com/office/drawing/2014/main" id="{11CBA22F-3C01-4DDB-88DA-5F9F87B7FF85}"/>
                    </a:ext>
                  </a:extLst>
                </p:cNvPr>
                <p:cNvSpPr/>
                <p:nvPr/>
              </p:nvSpPr>
              <p:spPr>
                <a:xfrm rot="5340000">
                  <a:off x="1817489" y="5409203"/>
                  <a:ext cx="383378" cy="131250"/>
                </a:xfrm>
                <a:custGeom>
                  <a:avLst/>
                  <a:gdLst>
                    <a:gd name="connsiteX0" fmla="*/ 0 w 188520"/>
                    <a:gd name="connsiteY0" fmla="*/ 0 h 49010"/>
                    <a:gd name="connsiteX1" fmla="*/ 188520 w 188520"/>
                    <a:gd name="connsiteY1" fmla="*/ 0 h 49010"/>
                    <a:gd name="connsiteX2" fmla="*/ 188520 w 188520"/>
                    <a:gd name="connsiteY2" fmla="*/ 49010 h 49010"/>
                    <a:gd name="connsiteX3" fmla="*/ 0 w 188520"/>
                    <a:gd name="connsiteY3" fmla="*/ 49010 h 49010"/>
                    <a:gd name="connsiteX4" fmla="*/ 0 w 188520"/>
                    <a:gd name="connsiteY4" fmla="*/ 0 h 49010"/>
                    <a:gd name="connsiteX0" fmla="*/ 172350 w 360870"/>
                    <a:gd name="connsiteY0" fmla="*/ 37354 h 86364"/>
                    <a:gd name="connsiteX1" fmla="*/ 360870 w 360870"/>
                    <a:gd name="connsiteY1" fmla="*/ 37354 h 86364"/>
                    <a:gd name="connsiteX2" fmla="*/ 360870 w 360870"/>
                    <a:gd name="connsiteY2" fmla="*/ 86364 h 86364"/>
                    <a:gd name="connsiteX3" fmla="*/ 0 w 360870"/>
                    <a:gd name="connsiteY3" fmla="*/ 0 h 86364"/>
                    <a:gd name="connsiteX4" fmla="*/ 172350 w 360870"/>
                    <a:gd name="connsiteY4" fmla="*/ 37354 h 86364"/>
                    <a:gd name="connsiteX0" fmla="*/ 172350 w 360870"/>
                    <a:gd name="connsiteY0" fmla="*/ 37354 h 86364"/>
                    <a:gd name="connsiteX1" fmla="*/ 360870 w 360870"/>
                    <a:gd name="connsiteY1" fmla="*/ 37354 h 86364"/>
                    <a:gd name="connsiteX2" fmla="*/ 360870 w 360870"/>
                    <a:gd name="connsiteY2" fmla="*/ 86364 h 86364"/>
                    <a:gd name="connsiteX3" fmla="*/ 167055 w 360870"/>
                    <a:gd name="connsiteY3" fmla="*/ 74812 h 86364"/>
                    <a:gd name="connsiteX4" fmla="*/ 0 w 360870"/>
                    <a:gd name="connsiteY4" fmla="*/ 0 h 86364"/>
                    <a:gd name="connsiteX5" fmla="*/ 172350 w 360870"/>
                    <a:gd name="connsiteY5" fmla="*/ 37354 h 86364"/>
                    <a:gd name="connsiteX0" fmla="*/ 172350 w 360870"/>
                    <a:gd name="connsiteY0" fmla="*/ 37354 h 86364"/>
                    <a:gd name="connsiteX1" fmla="*/ 360870 w 360870"/>
                    <a:gd name="connsiteY1" fmla="*/ 37354 h 86364"/>
                    <a:gd name="connsiteX2" fmla="*/ 360870 w 360870"/>
                    <a:gd name="connsiteY2" fmla="*/ 86364 h 86364"/>
                    <a:gd name="connsiteX3" fmla="*/ 167055 w 360870"/>
                    <a:gd name="connsiteY3" fmla="*/ 74812 h 86364"/>
                    <a:gd name="connsiteX4" fmla="*/ 0 w 360870"/>
                    <a:gd name="connsiteY4" fmla="*/ 0 h 86364"/>
                    <a:gd name="connsiteX5" fmla="*/ 172350 w 360870"/>
                    <a:gd name="connsiteY5" fmla="*/ 37354 h 86364"/>
                    <a:gd name="connsiteX0" fmla="*/ 172350 w 377453"/>
                    <a:gd name="connsiteY0" fmla="*/ 37354 h 91417"/>
                    <a:gd name="connsiteX1" fmla="*/ 360870 w 377453"/>
                    <a:gd name="connsiteY1" fmla="*/ 37354 h 91417"/>
                    <a:gd name="connsiteX2" fmla="*/ 377453 w 377453"/>
                    <a:gd name="connsiteY2" fmla="*/ 91417 h 91417"/>
                    <a:gd name="connsiteX3" fmla="*/ 167055 w 377453"/>
                    <a:gd name="connsiteY3" fmla="*/ 74812 h 91417"/>
                    <a:gd name="connsiteX4" fmla="*/ 0 w 377453"/>
                    <a:gd name="connsiteY4" fmla="*/ 0 h 91417"/>
                    <a:gd name="connsiteX5" fmla="*/ 172350 w 377453"/>
                    <a:gd name="connsiteY5" fmla="*/ 37354 h 91417"/>
                    <a:gd name="connsiteX0" fmla="*/ 172350 w 377453"/>
                    <a:gd name="connsiteY0" fmla="*/ 37354 h 91417"/>
                    <a:gd name="connsiteX1" fmla="*/ 360870 w 377453"/>
                    <a:gd name="connsiteY1" fmla="*/ 37354 h 91417"/>
                    <a:gd name="connsiteX2" fmla="*/ 377453 w 377453"/>
                    <a:gd name="connsiteY2" fmla="*/ 91417 h 91417"/>
                    <a:gd name="connsiteX3" fmla="*/ 167055 w 377453"/>
                    <a:gd name="connsiteY3" fmla="*/ 74812 h 91417"/>
                    <a:gd name="connsiteX4" fmla="*/ 0 w 377453"/>
                    <a:gd name="connsiteY4" fmla="*/ 0 h 91417"/>
                    <a:gd name="connsiteX5" fmla="*/ 172350 w 377453"/>
                    <a:gd name="connsiteY5" fmla="*/ 37354 h 91417"/>
                    <a:gd name="connsiteX0" fmla="*/ 172350 w 377453"/>
                    <a:gd name="connsiteY0" fmla="*/ 37354 h 91417"/>
                    <a:gd name="connsiteX1" fmla="*/ 360870 w 377453"/>
                    <a:gd name="connsiteY1" fmla="*/ 37354 h 91417"/>
                    <a:gd name="connsiteX2" fmla="*/ 377453 w 377453"/>
                    <a:gd name="connsiteY2" fmla="*/ 91417 h 91417"/>
                    <a:gd name="connsiteX3" fmla="*/ 167055 w 377453"/>
                    <a:gd name="connsiteY3" fmla="*/ 74812 h 91417"/>
                    <a:gd name="connsiteX4" fmla="*/ 0 w 377453"/>
                    <a:gd name="connsiteY4" fmla="*/ 0 h 91417"/>
                    <a:gd name="connsiteX5" fmla="*/ 172350 w 377453"/>
                    <a:gd name="connsiteY5" fmla="*/ 37354 h 91417"/>
                    <a:gd name="connsiteX0" fmla="*/ 172350 w 377453"/>
                    <a:gd name="connsiteY0" fmla="*/ 37354 h 91417"/>
                    <a:gd name="connsiteX1" fmla="*/ 360870 w 377453"/>
                    <a:gd name="connsiteY1" fmla="*/ 37354 h 91417"/>
                    <a:gd name="connsiteX2" fmla="*/ 377453 w 377453"/>
                    <a:gd name="connsiteY2" fmla="*/ 91417 h 91417"/>
                    <a:gd name="connsiteX3" fmla="*/ 167055 w 377453"/>
                    <a:gd name="connsiteY3" fmla="*/ 74812 h 91417"/>
                    <a:gd name="connsiteX4" fmla="*/ 0 w 377453"/>
                    <a:gd name="connsiteY4" fmla="*/ 0 h 91417"/>
                    <a:gd name="connsiteX5" fmla="*/ 172350 w 377453"/>
                    <a:gd name="connsiteY5" fmla="*/ 37354 h 91417"/>
                    <a:gd name="connsiteX0" fmla="*/ 172350 w 377453"/>
                    <a:gd name="connsiteY0" fmla="*/ 37354 h 91417"/>
                    <a:gd name="connsiteX1" fmla="*/ 360870 w 377453"/>
                    <a:gd name="connsiteY1" fmla="*/ 37354 h 91417"/>
                    <a:gd name="connsiteX2" fmla="*/ 377453 w 377453"/>
                    <a:gd name="connsiteY2" fmla="*/ 91417 h 91417"/>
                    <a:gd name="connsiteX3" fmla="*/ 167055 w 377453"/>
                    <a:gd name="connsiteY3" fmla="*/ 74812 h 91417"/>
                    <a:gd name="connsiteX4" fmla="*/ 0 w 377453"/>
                    <a:gd name="connsiteY4" fmla="*/ 0 h 91417"/>
                    <a:gd name="connsiteX5" fmla="*/ 172350 w 377453"/>
                    <a:gd name="connsiteY5" fmla="*/ 37354 h 91417"/>
                    <a:gd name="connsiteX0" fmla="*/ 172350 w 377453"/>
                    <a:gd name="connsiteY0" fmla="*/ 37354 h 91417"/>
                    <a:gd name="connsiteX1" fmla="*/ 360870 w 377453"/>
                    <a:gd name="connsiteY1" fmla="*/ 37354 h 91417"/>
                    <a:gd name="connsiteX2" fmla="*/ 377453 w 377453"/>
                    <a:gd name="connsiteY2" fmla="*/ 91417 h 91417"/>
                    <a:gd name="connsiteX3" fmla="*/ 167055 w 377453"/>
                    <a:gd name="connsiteY3" fmla="*/ 74812 h 91417"/>
                    <a:gd name="connsiteX4" fmla="*/ 0 w 377453"/>
                    <a:gd name="connsiteY4" fmla="*/ 0 h 91417"/>
                    <a:gd name="connsiteX5" fmla="*/ 172350 w 377453"/>
                    <a:gd name="connsiteY5" fmla="*/ 37354 h 91417"/>
                    <a:gd name="connsiteX0" fmla="*/ 172350 w 381370"/>
                    <a:gd name="connsiteY0" fmla="*/ 37354 h 91417"/>
                    <a:gd name="connsiteX1" fmla="*/ 379460 w 381370"/>
                    <a:gd name="connsiteY1" fmla="*/ 63877 h 91417"/>
                    <a:gd name="connsiteX2" fmla="*/ 377453 w 381370"/>
                    <a:gd name="connsiteY2" fmla="*/ 91417 h 91417"/>
                    <a:gd name="connsiteX3" fmla="*/ 167055 w 381370"/>
                    <a:gd name="connsiteY3" fmla="*/ 74812 h 91417"/>
                    <a:gd name="connsiteX4" fmla="*/ 0 w 381370"/>
                    <a:gd name="connsiteY4" fmla="*/ 0 h 91417"/>
                    <a:gd name="connsiteX5" fmla="*/ 172350 w 381370"/>
                    <a:gd name="connsiteY5" fmla="*/ 37354 h 91417"/>
                    <a:gd name="connsiteX0" fmla="*/ 172350 w 381370"/>
                    <a:gd name="connsiteY0" fmla="*/ 37354 h 91417"/>
                    <a:gd name="connsiteX1" fmla="*/ 379460 w 381370"/>
                    <a:gd name="connsiteY1" fmla="*/ 63877 h 91417"/>
                    <a:gd name="connsiteX2" fmla="*/ 377453 w 381370"/>
                    <a:gd name="connsiteY2" fmla="*/ 91417 h 91417"/>
                    <a:gd name="connsiteX3" fmla="*/ 167055 w 381370"/>
                    <a:gd name="connsiteY3" fmla="*/ 74812 h 91417"/>
                    <a:gd name="connsiteX4" fmla="*/ 0 w 381370"/>
                    <a:gd name="connsiteY4" fmla="*/ 0 h 91417"/>
                    <a:gd name="connsiteX5" fmla="*/ 172350 w 381370"/>
                    <a:gd name="connsiteY5" fmla="*/ 37354 h 91417"/>
                    <a:gd name="connsiteX0" fmla="*/ 181665 w 381370"/>
                    <a:gd name="connsiteY0" fmla="*/ 49424 h 91417"/>
                    <a:gd name="connsiteX1" fmla="*/ 379460 w 381370"/>
                    <a:gd name="connsiteY1" fmla="*/ 63877 h 91417"/>
                    <a:gd name="connsiteX2" fmla="*/ 377453 w 381370"/>
                    <a:gd name="connsiteY2" fmla="*/ 91417 h 91417"/>
                    <a:gd name="connsiteX3" fmla="*/ 167055 w 381370"/>
                    <a:gd name="connsiteY3" fmla="*/ 74812 h 91417"/>
                    <a:gd name="connsiteX4" fmla="*/ 0 w 381370"/>
                    <a:gd name="connsiteY4" fmla="*/ 0 h 91417"/>
                    <a:gd name="connsiteX5" fmla="*/ 181665 w 381370"/>
                    <a:gd name="connsiteY5" fmla="*/ 49424 h 91417"/>
                    <a:gd name="connsiteX0" fmla="*/ 181665 w 381370"/>
                    <a:gd name="connsiteY0" fmla="*/ 67991 h 109984"/>
                    <a:gd name="connsiteX1" fmla="*/ 379460 w 381370"/>
                    <a:gd name="connsiteY1" fmla="*/ 82444 h 109984"/>
                    <a:gd name="connsiteX2" fmla="*/ 377453 w 381370"/>
                    <a:gd name="connsiteY2" fmla="*/ 109984 h 109984"/>
                    <a:gd name="connsiteX3" fmla="*/ 167055 w 381370"/>
                    <a:gd name="connsiteY3" fmla="*/ 93379 h 109984"/>
                    <a:gd name="connsiteX4" fmla="*/ 0 w 381370"/>
                    <a:gd name="connsiteY4" fmla="*/ 18567 h 109984"/>
                    <a:gd name="connsiteX5" fmla="*/ 181665 w 381370"/>
                    <a:gd name="connsiteY5" fmla="*/ 67991 h 109984"/>
                    <a:gd name="connsiteX0" fmla="*/ 191935 w 391640"/>
                    <a:gd name="connsiteY0" fmla="*/ 85810 h 127803"/>
                    <a:gd name="connsiteX1" fmla="*/ 389730 w 391640"/>
                    <a:gd name="connsiteY1" fmla="*/ 100263 h 127803"/>
                    <a:gd name="connsiteX2" fmla="*/ 387723 w 391640"/>
                    <a:gd name="connsiteY2" fmla="*/ 127803 h 127803"/>
                    <a:gd name="connsiteX3" fmla="*/ 177325 w 391640"/>
                    <a:gd name="connsiteY3" fmla="*/ 111198 h 127803"/>
                    <a:gd name="connsiteX4" fmla="*/ 10270 w 391640"/>
                    <a:gd name="connsiteY4" fmla="*/ 36386 h 127803"/>
                    <a:gd name="connsiteX5" fmla="*/ 31580 w 391640"/>
                    <a:gd name="connsiteY5" fmla="*/ 1482 h 127803"/>
                    <a:gd name="connsiteX6" fmla="*/ 191935 w 391640"/>
                    <a:gd name="connsiteY6" fmla="*/ 85810 h 127803"/>
                    <a:gd name="connsiteX0" fmla="*/ 188447 w 388152"/>
                    <a:gd name="connsiteY0" fmla="*/ 84328 h 126321"/>
                    <a:gd name="connsiteX1" fmla="*/ 386242 w 388152"/>
                    <a:gd name="connsiteY1" fmla="*/ 98781 h 126321"/>
                    <a:gd name="connsiteX2" fmla="*/ 384235 w 388152"/>
                    <a:gd name="connsiteY2" fmla="*/ 126321 h 126321"/>
                    <a:gd name="connsiteX3" fmla="*/ 173837 w 388152"/>
                    <a:gd name="connsiteY3" fmla="*/ 109716 h 126321"/>
                    <a:gd name="connsiteX4" fmla="*/ 6782 w 388152"/>
                    <a:gd name="connsiteY4" fmla="*/ 34904 h 126321"/>
                    <a:gd name="connsiteX5" fmla="*/ 28092 w 388152"/>
                    <a:gd name="connsiteY5" fmla="*/ 0 h 126321"/>
                    <a:gd name="connsiteX6" fmla="*/ 188447 w 388152"/>
                    <a:gd name="connsiteY6" fmla="*/ 84328 h 126321"/>
                    <a:gd name="connsiteX0" fmla="*/ 181665 w 381370"/>
                    <a:gd name="connsiteY0" fmla="*/ 84328 h 126321"/>
                    <a:gd name="connsiteX1" fmla="*/ 379460 w 381370"/>
                    <a:gd name="connsiteY1" fmla="*/ 98781 h 126321"/>
                    <a:gd name="connsiteX2" fmla="*/ 377453 w 381370"/>
                    <a:gd name="connsiteY2" fmla="*/ 126321 h 126321"/>
                    <a:gd name="connsiteX3" fmla="*/ 167055 w 381370"/>
                    <a:gd name="connsiteY3" fmla="*/ 109716 h 126321"/>
                    <a:gd name="connsiteX4" fmla="*/ 0 w 381370"/>
                    <a:gd name="connsiteY4" fmla="*/ 34904 h 126321"/>
                    <a:gd name="connsiteX5" fmla="*/ 21310 w 381370"/>
                    <a:gd name="connsiteY5" fmla="*/ 0 h 126321"/>
                    <a:gd name="connsiteX6" fmla="*/ 181665 w 381370"/>
                    <a:gd name="connsiteY6" fmla="*/ 84328 h 126321"/>
                    <a:gd name="connsiteX0" fmla="*/ 191230 w 390935"/>
                    <a:gd name="connsiteY0" fmla="*/ 84328 h 126321"/>
                    <a:gd name="connsiteX1" fmla="*/ 389025 w 390935"/>
                    <a:gd name="connsiteY1" fmla="*/ 98781 h 126321"/>
                    <a:gd name="connsiteX2" fmla="*/ 387018 w 390935"/>
                    <a:gd name="connsiteY2" fmla="*/ 126321 h 126321"/>
                    <a:gd name="connsiteX3" fmla="*/ 176620 w 390935"/>
                    <a:gd name="connsiteY3" fmla="*/ 109716 h 126321"/>
                    <a:gd name="connsiteX4" fmla="*/ 0 w 390935"/>
                    <a:gd name="connsiteY4" fmla="*/ 37118 h 126321"/>
                    <a:gd name="connsiteX5" fmla="*/ 30875 w 390935"/>
                    <a:gd name="connsiteY5" fmla="*/ 0 h 126321"/>
                    <a:gd name="connsiteX6" fmla="*/ 191230 w 390935"/>
                    <a:gd name="connsiteY6" fmla="*/ 84328 h 126321"/>
                    <a:gd name="connsiteX0" fmla="*/ 191230 w 390935"/>
                    <a:gd name="connsiteY0" fmla="*/ 84380 h 126373"/>
                    <a:gd name="connsiteX1" fmla="*/ 389025 w 390935"/>
                    <a:gd name="connsiteY1" fmla="*/ 98833 h 126373"/>
                    <a:gd name="connsiteX2" fmla="*/ 387018 w 390935"/>
                    <a:gd name="connsiteY2" fmla="*/ 126373 h 126373"/>
                    <a:gd name="connsiteX3" fmla="*/ 176620 w 390935"/>
                    <a:gd name="connsiteY3" fmla="*/ 109768 h 126373"/>
                    <a:gd name="connsiteX4" fmla="*/ 0 w 390935"/>
                    <a:gd name="connsiteY4" fmla="*/ 37170 h 126373"/>
                    <a:gd name="connsiteX5" fmla="*/ 30875 w 390935"/>
                    <a:gd name="connsiteY5" fmla="*/ 52 h 126373"/>
                    <a:gd name="connsiteX6" fmla="*/ 191230 w 390935"/>
                    <a:gd name="connsiteY6" fmla="*/ 84380 h 126373"/>
                    <a:gd name="connsiteX0" fmla="*/ 191230 w 390935"/>
                    <a:gd name="connsiteY0" fmla="*/ 84380 h 126373"/>
                    <a:gd name="connsiteX1" fmla="*/ 389025 w 390935"/>
                    <a:gd name="connsiteY1" fmla="*/ 98833 h 126373"/>
                    <a:gd name="connsiteX2" fmla="*/ 387018 w 390935"/>
                    <a:gd name="connsiteY2" fmla="*/ 126373 h 126373"/>
                    <a:gd name="connsiteX3" fmla="*/ 176620 w 390935"/>
                    <a:gd name="connsiteY3" fmla="*/ 109768 h 126373"/>
                    <a:gd name="connsiteX4" fmla="*/ 0 w 390935"/>
                    <a:gd name="connsiteY4" fmla="*/ 37170 h 126373"/>
                    <a:gd name="connsiteX5" fmla="*/ 30875 w 390935"/>
                    <a:gd name="connsiteY5" fmla="*/ 52 h 126373"/>
                    <a:gd name="connsiteX6" fmla="*/ 191230 w 390935"/>
                    <a:gd name="connsiteY6" fmla="*/ 84380 h 126373"/>
                    <a:gd name="connsiteX0" fmla="*/ 191230 w 390935"/>
                    <a:gd name="connsiteY0" fmla="*/ 84380 h 126373"/>
                    <a:gd name="connsiteX1" fmla="*/ 389025 w 390935"/>
                    <a:gd name="connsiteY1" fmla="*/ 98833 h 126373"/>
                    <a:gd name="connsiteX2" fmla="*/ 387018 w 390935"/>
                    <a:gd name="connsiteY2" fmla="*/ 126373 h 126373"/>
                    <a:gd name="connsiteX3" fmla="*/ 176620 w 390935"/>
                    <a:gd name="connsiteY3" fmla="*/ 109768 h 126373"/>
                    <a:gd name="connsiteX4" fmla="*/ 0 w 390935"/>
                    <a:gd name="connsiteY4" fmla="*/ 37170 h 126373"/>
                    <a:gd name="connsiteX5" fmla="*/ 30875 w 390935"/>
                    <a:gd name="connsiteY5" fmla="*/ 52 h 126373"/>
                    <a:gd name="connsiteX6" fmla="*/ 191230 w 390935"/>
                    <a:gd name="connsiteY6" fmla="*/ 84380 h 126373"/>
                    <a:gd name="connsiteX0" fmla="*/ 191389 w 391094"/>
                    <a:gd name="connsiteY0" fmla="*/ 80163 h 122156"/>
                    <a:gd name="connsiteX1" fmla="*/ 389184 w 391094"/>
                    <a:gd name="connsiteY1" fmla="*/ 94616 h 122156"/>
                    <a:gd name="connsiteX2" fmla="*/ 387177 w 391094"/>
                    <a:gd name="connsiteY2" fmla="*/ 122156 h 122156"/>
                    <a:gd name="connsiteX3" fmla="*/ 176779 w 391094"/>
                    <a:gd name="connsiteY3" fmla="*/ 105551 h 122156"/>
                    <a:gd name="connsiteX4" fmla="*/ 159 w 391094"/>
                    <a:gd name="connsiteY4" fmla="*/ 32953 h 122156"/>
                    <a:gd name="connsiteX5" fmla="*/ 0 w 391094"/>
                    <a:gd name="connsiteY5" fmla="*/ 56 h 122156"/>
                    <a:gd name="connsiteX6" fmla="*/ 191389 w 391094"/>
                    <a:gd name="connsiteY6" fmla="*/ 80163 h 122156"/>
                    <a:gd name="connsiteX0" fmla="*/ 191389 w 391094"/>
                    <a:gd name="connsiteY0" fmla="*/ 80107 h 122100"/>
                    <a:gd name="connsiteX1" fmla="*/ 389184 w 391094"/>
                    <a:gd name="connsiteY1" fmla="*/ 94560 h 122100"/>
                    <a:gd name="connsiteX2" fmla="*/ 387177 w 391094"/>
                    <a:gd name="connsiteY2" fmla="*/ 122100 h 122100"/>
                    <a:gd name="connsiteX3" fmla="*/ 176779 w 391094"/>
                    <a:gd name="connsiteY3" fmla="*/ 105495 h 122100"/>
                    <a:gd name="connsiteX4" fmla="*/ 159 w 391094"/>
                    <a:gd name="connsiteY4" fmla="*/ 32897 h 122100"/>
                    <a:gd name="connsiteX5" fmla="*/ 0 w 391094"/>
                    <a:gd name="connsiteY5" fmla="*/ 0 h 122100"/>
                    <a:gd name="connsiteX6" fmla="*/ 191389 w 391094"/>
                    <a:gd name="connsiteY6" fmla="*/ 80107 h 122100"/>
                    <a:gd name="connsiteX0" fmla="*/ 191389 w 391094"/>
                    <a:gd name="connsiteY0" fmla="*/ 80107 h 122100"/>
                    <a:gd name="connsiteX1" fmla="*/ 389184 w 391094"/>
                    <a:gd name="connsiteY1" fmla="*/ 94560 h 122100"/>
                    <a:gd name="connsiteX2" fmla="*/ 387177 w 391094"/>
                    <a:gd name="connsiteY2" fmla="*/ 122100 h 122100"/>
                    <a:gd name="connsiteX3" fmla="*/ 176779 w 391094"/>
                    <a:gd name="connsiteY3" fmla="*/ 105495 h 122100"/>
                    <a:gd name="connsiteX4" fmla="*/ 159 w 391094"/>
                    <a:gd name="connsiteY4" fmla="*/ 32897 h 122100"/>
                    <a:gd name="connsiteX5" fmla="*/ 0 w 391094"/>
                    <a:gd name="connsiteY5" fmla="*/ 0 h 122100"/>
                    <a:gd name="connsiteX6" fmla="*/ 191389 w 391094"/>
                    <a:gd name="connsiteY6" fmla="*/ 80107 h 122100"/>
                    <a:gd name="connsiteX0" fmla="*/ 191389 w 391094"/>
                    <a:gd name="connsiteY0" fmla="*/ 80107 h 122100"/>
                    <a:gd name="connsiteX1" fmla="*/ 389184 w 391094"/>
                    <a:gd name="connsiteY1" fmla="*/ 94560 h 122100"/>
                    <a:gd name="connsiteX2" fmla="*/ 387177 w 391094"/>
                    <a:gd name="connsiteY2" fmla="*/ 122100 h 122100"/>
                    <a:gd name="connsiteX3" fmla="*/ 176779 w 391094"/>
                    <a:gd name="connsiteY3" fmla="*/ 105495 h 122100"/>
                    <a:gd name="connsiteX4" fmla="*/ 159 w 391094"/>
                    <a:gd name="connsiteY4" fmla="*/ 32897 h 122100"/>
                    <a:gd name="connsiteX5" fmla="*/ 0 w 391094"/>
                    <a:gd name="connsiteY5" fmla="*/ 0 h 122100"/>
                    <a:gd name="connsiteX6" fmla="*/ 191389 w 391094"/>
                    <a:gd name="connsiteY6" fmla="*/ 80107 h 122100"/>
                    <a:gd name="connsiteX0" fmla="*/ 198491 w 398196"/>
                    <a:gd name="connsiteY0" fmla="*/ 82612 h 124605"/>
                    <a:gd name="connsiteX1" fmla="*/ 396286 w 398196"/>
                    <a:gd name="connsiteY1" fmla="*/ 97065 h 124605"/>
                    <a:gd name="connsiteX2" fmla="*/ 394279 w 398196"/>
                    <a:gd name="connsiteY2" fmla="*/ 124605 h 124605"/>
                    <a:gd name="connsiteX3" fmla="*/ 183881 w 398196"/>
                    <a:gd name="connsiteY3" fmla="*/ 108000 h 124605"/>
                    <a:gd name="connsiteX4" fmla="*/ 7261 w 398196"/>
                    <a:gd name="connsiteY4" fmla="*/ 35402 h 124605"/>
                    <a:gd name="connsiteX5" fmla="*/ 0 w 398196"/>
                    <a:gd name="connsiteY5" fmla="*/ 0 h 124605"/>
                    <a:gd name="connsiteX6" fmla="*/ 198491 w 398196"/>
                    <a:gd name="connsiteY6" fmla="*/ 82612 h 124605"/>
                    <a:gd name="connsiteX0" fmla="*/ 198491 w 398196"/>
                    <a:gd name="connsiteY0" fmla="*/ 82612 h 124605"/>
                    <a:gd name="connsiteX1" fmla="*/ 396286 w 398196"/>
                    <a:gd name="connsiteY1" fmla="*/ 97065 h 124605"/>
                    <a:gd name="connsiteX2" fmla="*/ 394279 w 398196"/>
                    <a:gd name="connsiteY2" fmla="*/ 124605 h 124605"/>
                    <a:gd name="connsiteX3" fmla="*/ 183881 w 398196"/>
                    <a:gd name="connsiteY3" fmla="*/ 108000 h 124605"/>
                    <a:gd name="connsiteX4" fmla="*/ 7261 w 398196"/>
                    <a:gd name="connsiteY4" fmla="*/ 35402 h 124605"/>
                    <a:gd name="connsiteX5" fmla="*/ 0 w 398196"/>
                    <a:gd name="connsiteY5" fmla="*/ 0 h 124605"/>
                    <a:gd name="connsiteX6" fmla="*/ 198491 w 398196"/>
                    <a:gd name="connsiteY6" fmla="*/ 82612 h 124605"/>
                    <a:gd name="connsiteX0" fmla="*/ 198491 w 398196"/>
                    <a:gd name="connsiteY0" fmla="*/ 82612 h 124605"/>
                    <a:gd name="connsiteX1" fmla="*/ 396286 w 398196"/>
                    <a:gd name="connsiteY1" fmla="*/ 97065 h 124605"/>
                    <a:gd name="connsiteX2" fmla="*/ 394279 w 398196"/>
                    <a:gd name="connsiteY2" fmla="*/ 124605 h 124605"/>
                    <a:gd name="connsiteX3" fmla="*/ 183881 w 398196"/>
                    <a:gd name="connsiteY3" fmla="*/ 108000 h 124605"/>
                    <a:gd name="connsiteX4" fmla="*/ 7261 w 398196"/>
                    <a:gd name="connsiteY4" fmla="*/ 35402 h 124605"/>
                    <a:gd name="connsiteX5" fmla="*/ 0 w 398196"/>
                    <a:gd name="connsiteY5" fmla="*/ 0 h 124605"/>
                    <a:gd name="connsiteX6" fmla="*/ 198491 w 398196"/>
                    <a:gd name="connsiteY6" fmla="*/ 82612 h 124605"/>
                    <a:gd name="connsiteX0" fmla="*/ 198491 w 398196"/>
                    <a:gd name="connsiteY0" fmla="*/ 82616 h 124609"/>
                    <a:gd name="connsiteX1" fmla="*/ 396286 w 398196"/>
                    <a:gd name="connsiteY1" fmla="*/ 97069 h 124609"/>
                    <a:gd name="connsiteX2" fmla="*/ 394279 w 398196"/>
                    <a:gd name="connsiteY2" fmla="*/ 124609 h 124609"/>
                    <a:gd name="connsiteX3" fmla="*/ 183881 w 398196"/>
                    <a:gd name="connsiteY3" fmla="*/ 108004 h 124609"/>
                    <a:gd name="connsiteX4" fmla="*/ 7261 w 398196"/>
                    <a:gd name="connsiteY4" fmla="*/ 35406 h 124609"/>
                    <a:gd name="connsiteX5" fmla="*/ 0 w 398196"/>
                    <a:gd name="connsiteY5" fmla="*/ 4 h 124609"/>
                    <a:gd name="connsiteX6" fmla="*/ 198491 w 398196"/>
                    <a:gd name="connsiteY6" fmla="*/ 82616 h 124609"/>
                    <a:gd name="connsiteX0" fmla="*/ 198491 w 398196"/>
                    <a:gd name="connsiteY0" fmla="*/ 82612 h 124605"/>
                    <a:gd name="connsiteX1" fmla="*/ 396286 w 398196"/>
                    <a:gd name="connsiteY1" fmla="*/ 97065 h 124605"/>
                    <a:gd name="connsiteX2" fmla="*/ 394279 w 398196"/>
                    <a:gd name="connsiteY2" fmla="*/ 124605 h 124605"/>
                    <a:gd name="connsiteX3" fmla="*/ 183881 w 398196"/>
                    <a:gd name="connsiteY3" fmla="*/ 108000 h 124605"/>
                    <a:gd name="connsiteX4" fmla="*/ 7261 w 398196"/>
                    <a:gd name="connsiteY4" fmla="*/ 35402 h 124605"/>
                    <a:gd name="connsiteX5" fmla="*/ 0 w 398196"/>
                    <a:gd name="connsiteY5" fmla="*/ 0 h 124605"/>
                    <a:gd name="connsiteX6" fmla="*/ 198491 w 398196"/>
                    <a:gd name="connsiteY6" fmla="*/ 82612 h 124605"/>
                    <a:gd name="connsiteX0" fmla="*/ 191389 w 391094"/>
                    <a:gd name="connsiteY0" fmla="*/ 80107 h 122100"/>
                    <a:gd name="connsiteX1" fmla="*/ 389184 w 391094"/>
                    <a:gd name="connsiteY1" fmla="*/ 94560 h 122100"/>
                    <a:gd name="connsiteX2" fmla="*/ 387177 w 391094"/>
                    <a:gd name="connsiteY2" fmla="*/ 122100 h 122100"/>
                    <a:gd name="connsiteX3" fmla="*/ 176779 w 391094"/>
                    <a:gd name="connsiteY3" fmla="*/ 105495 h 122100"/>
                    <a:gd name="connsiteX4" fmla="*/ 159 w 391094"/>
                    <a:gd name="connsiteY4" fmla="*/ 32897 h 122100"/>
                    <a:gd name="connsiteX5" fmla="*/ 0 w 391094"/>
                    <a:gd name="connsiteY5" fmla="*/ 0 h 122100"/>
                    <a:gd name="connsiteX6" fmla="*/ 191389 w 391094"/>
                    <a:gd name="connsiteY6" fmla="*/ 80107 h 122100"/>
                    <a:gd name="connsiteX0" fmla="*/ 191230 w 390935"/>
                    <a:gd name="connsiteY0" fmla="*/ 79900 h 121893"/>
                    <a:gd name="connsiteX1" fmla="*/ 389025 w 390935"/>
                    <a:gd name="connsiteY1" fmla="*/ 94353 h 121893"/>
                    <a:gd name="connsiteX2" fmla="*/ 387018 w 390935"/>
                    <a:gd name="connsiteY2" fmla="*/ 121893 h 121893"/>
                    <a:gd name="connsiteX3" fmla="*/ 176620 w 390935"/>
                    <a:gd name="connsiteY3" fmla="*/ 105288 h 121893"/>
                    <a:gd name="connsiteX4" fmla="*/ 0 w 390935"/>
                    <a:gd name="connsiteY4" fmla="*/ 32690 h 121893"/>
                    <a:gd name="connsiteX5" fmla="*/ 11746 w 390935"/>
                    <a:gd name="connsiteY5" fmla="*/ 0 h 121893"/>
                    <a:gd name="connsiteX6" fmla="*/ 191230 w 390935"/>
                    <a:gd name="connsiteY6" fmla="*/ 79900 h 121893"/>
                    <a:gd name="connsiteX0" fmla="*/ 191230 w 390935"/>
                    <a:gd name="connsiteY0" fmla="*/ 96275 h 138268"/>
                    <a:gd name="connsiteX1" fmla="*/ 389025 w 390935"/>
                    <a:gd name="connsiteY1" fmla="*/ 110728 h 138268"/>
                    <a:gd name="connsiteX2" fmla="*/ 387018 w 390935"/>
                    <a:gd name="connsiteY2" fmla="*/ 138268 h 138268"/>
                    <a:gd name="connsiteX3" fmla="*/ 176620 w 390935"/>
                    <a:gd name="connsiteY3" fmla="*/ 121663 h 138268"/>
                    <a:gd name="connsiteX4" fmla="*/ 0 w 390935"/>
                    <a:gd name="connsiteY4" fmla="*/ 49065 h 138268"/>
                    <a:gd name="connsiteX5" fmla="*/ 28704 w 390935"/>
                    <a:gd name="connsiteY5" fmla="*/ 0 h 138268"/>
                    <a:gd name="connsiteX6" fmla="*/ 191230 w 390935"/>
                    <a:gd name="connsiteY6" fmla="*/ 96275 h 138268"/>
                    <a:gd name="connsiteX0" fmla="*/ 183797 w 383502"/>
                    <a:gd name="connsiteY0" fmla="*/ 96275 h 138268"/>
                    <a:gd name="connsiteX1" fmla="*/ 381592 w 383502"/>
                    <a:gd name="connsiteY1" fmla="*/ 110728 h 138268"/>
                    <a:gd name="connsiteX2" fmla="*/ 379585 w 383502"/>
                    <a:gd name="connsiteY2" fmla="*/ 138268 h 138268"/>
                    <a:gd name="connsiteX3" fmla="*/ 169187 w 383502"/>
                    <a:gd name="connsiteY3" fmla="*/ 121663 h 138268"/>
                    <a:gd name="connsiteX4" fmla="*/ 0 w 383502"/>
                    <a:gd name="connsiteY4" fmla="*/ 32523 h 138268"/>
                    <a:gd name="connsiteX5" fmla="*/ 21271 w 383502"/>
                    <a:gd name="connsiteY5" fmla="*/ 0 h 138268"/>
                    <a:gd name="connsiteX6" fmla="*/ 183797 w 383502"/>
                    <a:gd name="connsiteY6" fmla="*/ 96275 h 138268"/>
                    <a:gd name="connsiteX0" fmla="*/ 183797 w 383502"/>
                    <a:gd name="connsiteY0" fmla="*/ 96275 h 138268"/>
                    <a:gd name="connsiteX1" fmla="*/ 381592 w 383502"/>
                    <a:gd name="connsiteY1" fmla="*/ 110728 h 138268"/>
                    <a:gd name="connsiteX2" fmla="*/ 379585 w 383502"/>
                    <a:gd name="connsiteY2" fmla="*/ 138268 h 138268"/>
                    <a:gd name="connsiteX3" fmla="*/ 169187 w 383502"/>
                    <a:gd name="connsiteY3" fmla="*/ 121663 h 138268"/>
                    <a:gd name="connsiteX4" fmla="*/ 0 w 383502"/>
                    <a:gd name="connsiteY4" fmla="*/ 32523 h 138268"/>
                    <a:gd name="connsiteX5" fmla="*/ 21271 w 383502"/>
                    <a:gd name="connsiteY5" fmla="*/ 0 h 138268"/>
                    <a:gd name="connsiteX6" fmla="*/ 183797 w 383502"/>
                    <a:gd name="connsiteY6" fmla="*/ 96275 h 138268"/>
                    <a:gd name="connsiteX0" fmla="*/ 183797 w 383502"/>
                    <a:gd name="connsiteY0" fmla="*/ 96275 h 138268"/>
                    <a:gd name="connsiteX1" fmla="*/ 381592 w 383502"/>
                    <a:gd name="connsiteY1" fmla="*/ 110728 h 138268"/>
                    <a:gd name="connsiteX2" fmla="*/ 379585 w 383502"/>
                    <a:gd name="connsiteY2" fmla="*/ 138268 h 138268"/>
                    <a:gd name="connsiteX3" fmla="*/ 169187 w 383502"/>
                    <a:gd name="connsiteY3" fmla="*/ 121663 h 138268"/>
                    <a:gd name="connsiteX4" fmla="*/ 0 w 383502"/>
                    <a:gd name="connsiteY4" fmla="*/ 32523 h 138268"/>
                    <a:gd name="connsiteX5" fmla="*/ 21271 w 383502"/>
                    <a:gd name="connsiteY5" fmla="*/ 0 h 138268"/>
                    <a:gd name="connsiteX6" fmla="*/ 183797 w 383502"/>
                    <a:gd name="connsiteY6" fmla="*/ 96275 h 138268"/>
                    <a:gd name="connsiteX0" fmla="*/ 183797 w 383502"/>
                    <a:gd name="connsiteY0" fmla="*/ 96275 h 138268"/>
                    <a:gd name="connsiteX1" fmla="*/ 381592 w 383502"/>
                    <a:gd name="connsiteY1" fmla="*/ 110728 h 138268"/>
                    <a:gd name="connsiteX2" fmla="*/ 379585 w 383502"/>
                    <a:gd name="connsiteY2" fmla="*/ 138268 h 138268"/>
                    <a:gd name="connsiteX3" fmla="*/ 169187 w 383502"/>
                    <a:gd name="connsiteY3" fmla="*/ 121663 h 138268"/>
                    <a:gd name="connsiteX4" fmla="*/ 0 w 383502"/>
                    <a:gd name="connsiteY4" fmla="*/ 32523 h 138268"/>
                    <a:gd name="connsiteX5" fmla="*/ 21271 w 383502"/>
                    <a:gd name="connsiteY5" fmla="*/ 0 h 138268"/>
                    <a:gd name="connsiteX6" fmla="*/ 183797 w 383502"/>
                    <a:gd name="connsiteY6" fmla="*/ 96275 h 138268"/>
                    <a:gd name="connsiteX0" fmla="*/ 183797 w 383502"/>
                    <a:gd name="connsiteY0" fmla="*/ 89257 h 131250"/>
                    <a:gd name="connsiteX1" fmla="*/ 381592 w 383502"/>
                    <a:gd name="connsiteY1" fmla="*/ 103710 h 131250"/>
                    <a:gd name="connsiteX2" fmla="*/ 379585 w 383502"/>
                    <a:gd name="connsiteY2" fmla="*/ 131250 h 131250"/>
                    <a:gd name="connsiteX3" fmla="*/ 169187 w 383502"/>
                    <a:gd name="connsiteY3" fmla="*/ 114645 h 131250"/>
                    <a:gd name="connsiteX4" fmla="*/ 0 w 383502"/>
                    <a:gd name="connsiteY4" fmla="*/ 25505 h 131250"/>
                    <a:gd name="connsiteX5" fmla="*/ 14004 w 383502"/>
                    <a:gd name="connsiteY5" fmla="*/ 0 h 131250"/>
                    <a:gd name="connsiteX6" fmla="*/ 183797 w 383502"/>
                    <a:gd name="connsiteY6" fmla="*/ 89257 h 131250"/>
                    <a:gd name="connsiteX0" fmla="*/ 183673 w 383378"/>
                    <a:gd name="connsiteY0" fmla="*/ 89257 h 131250"/>
                    <a:gd name="connsiteX1" fmla="*/ 381468 w 383378"/>
                    <a:gd name="connsiteY1" fmla="*/ 103710 h 131250"/>
                    <a:gd name="connsiteX2" fmla="*/ 379461 w 383378"/>
                    <a:gd name="connsiteY2" fmla="*/ 131250 h 131250"/>
                    <a:gd name="connsiteX3" fmla="*/ 169063 w 383378"/>
                    <a:gd name="connsiteY3" fmla="*/ 114645 h 131250"/>
                    <a:gd name="connsiteX4" fmla="*/ 0 w 383378"/>
                    <a:gd name="connsiteY4" fmla="*/ 18362 h 131250"/>
                    <a:gd name="connsiteX5" fmla="*/ 13880 w 383378"/>
                    <a:gd name="connsiteY5" fmla="*/ 0 h 131250"/>
                    <a:gd name="connsiteX6" fmla="*/ 183673 w 383378"/>
                    <a:gd name="connsiteY6" fmla="*/ 89257 h 131250"/>
                    <a:gd name="connsiteX0" fmla="*/ 183673 w 383378"/>
                    <a:gd name="connsiteY0" fmla="*/ 89257 h 131250"/>
                    <a:gd name="connsiteX1" fmla="*/ 381468 w 383378"/>
                    <a:gd name="connsiteY1" fmla="*/ 103710 h 131250"/>
                    <a:gd name="connsiteX2" fmla="*/ 379461 w 383378"/>
                    <a:gd name="connsiteY2" fmla="*/ 131250 h 131250"/>
                    <a:gd name="connsiteX3" fmla="*/ 169063 w 383378"/>
                    <a:gd name="connsiteY3" fmla="*/ 114645 h 131250"/>
                    <a:gd name="connsiteX4" fmla="*/ 0 w 383378"/>
                    <a:gd name="connsiteY4" fmla="*/ 18362 h 131250"/>
                    <a:gd name="connsiteX5" fmla="*/ 13880 w 383378"/>
                    <a:gd name="connsiteY5" fmla="*/ 0 h 131250"/>
                    <a:gd name="connsiteX6" fmla="*/ 183673 w 383378"/>
                    <a:gd name="connsiteY6" fmla="*/ 89257 h 131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3378" h="131250">
                      <a:moveTo>
                        <a:pt x="183673" y="89257"/>
                      </a:moveTo>
                      <a:cubicBezTo>
                        <a:pt x="252710" y="98098"/>
                        <a:pt x="271955" y="94163"/>
                        <a:pt x="381468" y="103710"/>
                      </a:cubicBezTo>
                      <a:cubicBezTo>
                        <a:pt x="386996" y="121731"/>
                        <a:pt x="378695" y="113312"/>
                        <a:pt x="379461" y="131250"/>
                      </a:cubicBezTo>
                      <a:cubicBezTo>
                        <a:pt x="291826" y="127791"/>
                        <a:pt x="267202" y="118059"/>
                        <a:pt x="169063" y="114645"/>
                      </a:cubicBezTo>
                      <a:cubicBezTo>
                        <a:pt x="113237" y="52395"/>
                        <a:pt x="73200" y="40430"/>
                        <a:pt x="0" y="18362"/>
                      </a:cubicBezTo>
                      <a:lnTo>
                        <a:pt x="13880" y="0"/>
                      </a:lnTo>
                      <a:cubicBezTo>
                        <a:pt x="110529" y="26067"/>
                        <a:pt x="109595" y="32848"/>
                        <a:pt x="183673" y="89257"/>
                      </a:cubicBezTo>
                      <a:close/>
                    </a:path>
                  </a:pathLst>
                </a:cu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676"/>
                </a:p>
              </p:txBody>
            </p:sp>
            <p:sp>
              <p:nvSpPr>
                <p:cNvPr id="117" name="任意多边形: 形状 116">
                  <a:extLst>
                    <a:ext uri="{FF2B5EF4-FFF2-40B4-BE49-F238E27FC236}">
                      <a16:creationId xmlns:a16="http://schemas.microsoft.com/office/drawing/2014/main" id="{82C677B5-9628-46A3-9E97-46A0D1C70C52}"/>
                    </a:ext>
                  </a:extLst>
                </p:cNvPr>
                <p:cNvSpPr/>
                <p:nvPr/>
              </p:nvSpPr>
              <p:spPr>
                <a:xfrm>
                  <a:off x="925123" y="5127629"/>
                  <a:ext cx="1582024" cy="572799"/>
                </a:xfrm>
                <a:custGeom>
                  <a:avLst/>
                  <a:gdLst>
                    <a:gd name="connsiteX0" fmla="*/ 0 w 2788920"/>
                    <a:gd name="connsiteY0" fmla="*/ 563617 h 635607"/>
                    <a:gd name="connsiteX1" fmla="*/ 1089660 w 2788920"/>
                    <a:gd name="connsiteY1" fmla="*/ 555997 h 635607"/>
                    <a:gd name="connsiteX2" fmla="*/ 1234440 w 2788920"/>
                    <a:gd name="connsiteY2" fmla="*/ 129277 h 635607"/>
                    <a:gd name="connsiteX3" fmla="*/ 1074420 w 2788920"/>
                    <a:gd name="connsiteY3" fmla="*/ 159757 h 635607"/>
                    <a:gd name="connsiteX4" fmla="*/ 1066800 w 2788920"/>
                    <a:gd name="connsiteY4" fmla="*/ 30217 h 635607"/>
                    <a:gd name="connsiteX5" fmla="*/ 1348740 w 2788920"/>
                    <a:gd name="connsiteY5" fmla="*/ 22597 h 635607"/>
                    <a:gd name="connsiteX6" fmla="*/ 1348740 w 2788920"/>
                    <a:gd name="connsiteY6" fmla="*/ 289297 h 635607"/>
                    <a:gd name="connsiteX7" fmla="*/ 1562100 w 2788920"/>
                    <a:gd name="connsiteY7" fmla="*/ 380737 h 635607"/>
                    <a:gd name="connsiteX8" fmla="*/ 1325880 w 2788920"/>
                    <a:gd name="connsiteY8" fmla="*/ 456937 h 635607"/>
                    <a:gd name="connsiteX9" fmla="*/ 1386840 w 2788920"/>
                    <a:gd name="connsiteY9" fmla="*/ 632197 h 635607"/>
                    <a:gd name="connsiteX10" fmla="*/ 2788920 w 2788920"/>
                    <a:gd name="connsiteY10" fmla="*/ 555997 h 635607"/>
                    <a:gd name="connsiteX0" fmla="*/ 0 w 2788920"/>
                    <a:gd name="connsiteY0" fmla="*/ 563617 h 635607"/>
                    <a:gd name="connsiteX1" fmla="*/ 1089660 w 2788920"/>
                    <a:gd name="connsiteY1" fmla="*/ 555997 h 635607"/>
                    <a:gd name="connsiteX2" fmla="*/ 1219200 w 2788920"/>
                    <a:gd name="connsiteY2" fmla="*/ 434077 h 635607"/>
                    <a:gd name="connsiteX3" fmla="*/ 1074420 w 2788920"/>
                    <a:gd name="connsiteY3" fmla="*/ 159757 h 635607"/>
                    <a:gd name="connsiteX4" fmla="*/ 1066800 w 2788920"/>
                    <a:gd name="connsiteY4" fmla="*/ 30217 h 635607"/>
                    <a:gd name="connsiteX5" fmla="*/ 1348740 w 2788920"/>
                    <a:gd name="connsiteY5" fmla="*/ 22597 h 635607"/>
                    <a:gd name="connsiteX6" fmla="*/ 1348740 w 2788920"/>
                    <a:gd name="connsiteY6" fmla="*/ 289297 h 635607"/>
                    <a:gd name="connsiteX7" fmla="*/ 1562100 w 2788920"/>
                    <a:gd name="connsiteY7" fmla="*/ 380737 h 635607"/>
                    <a:gd name="connsiteX8" fmla="*/ 1325880 w 2788920"/>
                    <a:gd name="connsiteY8" fmla="*/ 456937 h 635607"/>
                    <a:gd name="connsiteX9" fmla="*/ 1386840 w 2788920"/>
                    <a:gd name="connsiteY9" fmla="*/ 632197 h 635607"/>
                    <a:gd name="connsiteX10" fmla="*/ 2788920 w 2788920"/>
                    <a:gd name="connsiteY10" fmla="*/ 555997 h 635607"/>
                    <a:gd name="connsiteX0" fmla="*/ 0 w 2788920"/>
                    <a:gd name="connsiteY0" fmla="*/ 563617 h 635607"/>
                    <a:gd name="connsiteX1" fmla="*/ 982980 w 2788920"/>
                    <a:gd name="connsiteY1" fmla="*/ 555997 h 635607"/>
                    <a:gd name="connsiteX2" fmla="*/ 1219200 w 2788920"/>
                    <a:gd name="connsiteY2" fmla="*/ 434077 h 635607"/>
                    <a:gd name="connsiteX3" fmla="*/ 1074420 w 2788920"/>
                    <a:gd name="connsiteY3" fmla="*/ 159757 h 635607"/>
                    <a:gd name="connsiteX4" fmla="*/ 1066800 w 2788920"/>
                    <a:gd name="connsiteY4" fmla="*/ 30217 h 635607"/>
                    <a:gd name="connsiteX5" fmla="*/ 1348740 w 2788920"/>
                    <a:gd name="connsiteY5" fmla="*/ 22597 h 635607"/>
                    <a:gd name="connsiteX6" fmla="*/ 1348740 w 2788920"/>
                    <a:gd name="connsiteY6" fmla="*/ 289297 h 635607"/>
                    <a:gd name="connsiteX7" fmla="*/ 1562100 w 2788920"/>
                    <a:gd name="connsiteY7" fmla="*/ 380737 h 635607"/>
                    <a:gd name="connsiteX8" fmla="*/ 1325880 w 2788920"/>
                    <a:gd name="connsiteY8" fmla="*/ 456937 h 635607"/>
                    <a:gd name="connsiteX9" fmla="*/ 1386840 w 2788920"/>
                    <a:gd name="connsiteY9" fmla="*/ 632197 h 635607"/>
                    <a:gd name="connsiteX10" fmla="*/ 2788920 w 2788920"/>
                    <a:gd name="connsiteY10" fmla="*/ 555997 h 635607"/>
                    <a:gd name="connsiteX0" fmla="*/ 0 w 2788920"/>
                    <a:gd name="connsiteY0" fmla="*/ 563617 h 635607"/>
                    <a:gd name="connsiteX1" fmla="*/ 975360 w 2788920"/>
                    <a:gd name="connsiteY1" fmla="*/ 601717 h 635607"/>
                    <a:gd name="connsiteX2" fmla="*/ 1219200 w 2788920"/>
                    <a:gd name="connsiteY2" fmla="*/ 434077 h 635607"/>
                    <a:gd name="connsiteX3" fmla="*/ 1074420 w 2788920"/>
                    <a:gd name="connsiteY3" fmla="*/ 159757 h 635607"/>
                    <a:gd name="connsiteX4" fmla="*/ 1066800 w 2788920"/>
                    <a:gd name="connsiteY4" fmla="*/ 30217 h 635607"/>
                    <a:gd name="connsiteX5" fmla="*/ 1348740 w 2788920"/>
                    <a:gd name="connsiteY5" fmla="*/ 22597 h 635607"/>
                    <a:gd name="connsiteX6" fmla="*/ 1348740 w 2788920"/>
                    <a:gd name="connsiteY6" fmla="*/ 289297 h 635607"/>
                    <a:gd name="connsiteX7" fmla="*/ 1562100 w 2788920"/>
                    <a:gd name="connsiteY7" fmla="*/ 380737 h 635607"/>
                    <a:gd name="connsiteX8" fmla="*/ 1325880 w 2788920"/>
                    <a:gd name="connsiteY8" fmla="*/ 456937 h 635607"/>
                    <a:gd name="connsiteX9" fmla="*/ 1386840 w 2788920"/>
                    <a:gd name="connsiteY9" fmla="*/ 632197 h 635607"/>
                    <a:gd name="connsiteX10" fmla="*/ 2788920 w 2788920"/>
                    <a:gd name="connsiteY10" fmla="*/ 555997 h 635607"/>
                    <a:gd name="connsiteX0" fmla="*/ 0 w 2788920"/>
                    <a:gd name="connsiteY0" fmla="*/ 567345 h 639335"/>
                    <a:gd name="connsiteX1" fmla="*/ 975360 w 2788920"/>
                    <a:gd name="connsiteY1" fmla="*/ 605445 h 639335"/>
                    <a:gd name="connsiteX2" fmla="*/ 1219200 w 2788920"/>
                    <a:gd name="connsiteY2" fmla="*/ 437805 h 639335"/>
                    <a:gd name="connsiteX3" fmla="*/ 1021080 w 2788920"/>
                    <a:gd name="connsiteY3" fmla="*/ 239685 h 639335"/>
                    <a:gd name="connsiteX4" fmla="*/ 1066800 w 2788920"/>
                    <a:gd name="connsiteY4" fmla="*/ 33945 h 639335"/>
                    <a:gd name="connsiteX5" fmla="*/ 1348740 w 2788920"/>
                    <a:gd name="connsiteY5" fmla="*/ 26325 h 639335"/>
                    <a:gd name="connsiteX6" fmla="*/ 1348740 w 2788920"/>
                    <a:gd name="connsiteY6" fmla="*/ 293025 h 639335"/>
                    <a:gd name="connsiteX7" fmla="*/ 1562100 w 2788920"/>
                    <a:gd name="connsiteY7" fmla="*/ 384465 h 639335"/>
                    <a:gd name="connsiteX8" fmla="*/ 1325880 w 2788920"/>
                    <a:gd name="connsiteY8" fmla="*/ 460665 h 639335"/>
                    <a:gd name="connsiteX9" fmla="*/ 1386840 w 2788920"/>
                    <a:gd name="connsiteY9" fmla="*/ 635925 h 639335"/>
                    <a:gd name="connsiteX10" fmla="*/ 2788920 w 2788920"/>
                    <a:gd name="connsiteY10" fmla="*/ 559725 h 639335"/>
                    <a:gd name="connsiteX0" fmla="*/ 0 w 2788920"/>
                    <a:gd name="connsiteY0" fmla="*/ 545654 h 617644"/>
                    <a:gd name="connsiteX1" fmla="*/ 975360 w 2788920"/>
                    <a:gd name="connsiteY1" fmla="*/ 583754 h 617644"/>
                    <a:gd name="connsiteX2" fmla="*/ 1219200 w 2788920"/>
                    <a:gd name="connsiteY2" fmla="*/ 416114 h 617644"/>
                    <a:gd name="connsiteX3" fmla="*/ 1021080 w 2788920"/>
                    <a:gd name="connsiteY3" fmla="*/ 217994 h 617644"/>
                    <a:gd name="connsiteX4" fmla="*/ 1066800 w 2788920"/>
                    <a:gd name="connsiteY4" fmla="*/ 12254 h 617644"/>
                    <a:gd name="connsiteX5" fmla="*/ 1219200 w 2788920"/>
                    <a:gd name="connsiteY5" fmla="*/ 50354 h 617644"/>
                    <a:gd name="connsiteX6" fmla="*/ 1348740 w 2788920"/>
                    <a:gd name="connsiteY6" fmla="*/ 271334 h 617644"/>
                    <a:gd name="connsiteX7" fmla="*/ 1562100 w 2788920"/>
                    <a:gd name="connsiteY7" fmla="*/ 362774 h 617644"/>
                    <a:gd name="connsiteX8" fmla="*/ 1325880 w 2788920"/>
                    <a:gd name="connsiteY8" fmla="*/ 438974 h 617644"/>
                    <a:gd name="connsiteX9" fmla="*/ 1386840 w 2788920"/>
                    <a:gd name="connsiteY9" fmla="*/ 614234 h 617644"/>
                    <a:gd name="connsiteX10" fmla="*/ 2788920 w 2788920"/>
                    <a:gd name="connsiteY10" fmla="*/ 538034 h 617644"/>
                    <a:gd name="connsiteX0" fmla="*/ 0 w 2788920"/>
                    <a:gd name="connsiteY0" fmla="*/ 545654 h 591463"/>
                    <a:gd name="connsiteX1" fmla="*/ 975360 w 2788920"/>
                    <a:gd name="connsiteY1" fmla="*/ 583754 h 591463"/>
                    <a:gd name="connsiteX2" fmla="*/ 1219200 w 2788920"/>
                    <a:gd name="connsiteY2" fmla="*/ 416114 h 591463"/>
                    <a:gd name="connsiteX3" fmla="*/ 1021080 w 2788920"/>
                    <a:gd name="connsiteY3" fmla="*/ 217994 h 591463"/>
                    <a:gd name="connsiteX4" fmla="*/ 1066800 w 2788920"/>
                    <a:gd name="connsiteY4" fmla="*/ 12254 h 591463"/>
                    <a:gd name="connsiteX5" fmla="*/ 1219200 w 2788920"/>
                    <a:gd name="connsiteY5" fmla="*/ 50354 h 591463"/>
                    <a:gd name="connsiteX6" fmla="*/ 1348740 w 2788920"/>
                    <a:gd name="connsiteY6" fmla="*/ 271334 h 591463"/>
                    <a:gd name="connsiteX7" fmla="*/ 1562100 w 2788920"/>
                    <a:gd name="connsiteY7" fmla="*/ 362774 h 591463"/>
                    <a:gd name="connsiteX8" fmla="*/ 1325880 w 2788920"/>
                    <a:gd name="connsiteY8" fmla="*/ 438974 h 591463"/>
                    <a:gd name="connsiteX9" fmla="*/ 1706880 w 2788920"/>
                    <a:gd name="connsiteY9" fmla="*/ 515174 h 591463"/>
                    <a:gd name="connsiteX10" fmla="*/ 2788920 w 2788920"/>
                    <a:gd name="connsiteY10" fmla="*/ 538034 h 591463"/>
                    <a:gd name="connsiteX0" fmla="*/ 0 w 2788920"/>
                    <a:gd name="connsiteY0" fmla="*/ 545654 h 591463"/>
                    <a:gd name="connsiteX1" fmla="*/ 975360 w 2788920"/>
                    <a:gd name="connsiteY1" fmla="*/ 583754 h 591463"/>
                    <a:gd name="connsiteX2" fmla="*/ 1219200 w 2788920"/>
                    <a:gd name="connsiteY2" fmla="*/ 416114 h 591463"/>
                    <a:gd name="connsiteX3" fmla="*/ 1021080 w 2788920"/>
                    <a:gd name="connsiteY3" fmla="*/ 217994 h 591463"/>
                    <a:gd name="connsiteX4" fmla="*/ 1066800 w 2788920"/>
                    <a:gd name="connsiteY4" fmla="*/ 12254 h 591463"/>
                    <a:gd name="connsiteX5" fmla="*/ 1219200 w 2788920"/>
                    <a:gd name="connsiteY5" fmla="*/ 50354 h 591463"/>
                    <a:gd name="connsiteX6" fmla="*/ 1348740 w 2788920"/>
                    <a:gd name="connsiteY6" fmla="*/ 271334 h 591463"/>
                    <a:gd name="connsiteX7" fmla="*/ 1562100 w 2788920"/>
                    <a:gd name="connsiteY7" fmla="*/ 362774 h 591463"/>
                    <a:gd name="connsiteX8" fmla="*/ 1325880 w 2788920"/>
                    <a:gd name="connsiteY8" fmla="*/ 438974 h 591463"/>
                    <a:gd name="connsiteX9" fmla="*/ 1706880 w 2788920"/>
                    <a:gd name="connsiteY9" fmla="*/ 515174 h 591463"/>
                    <a:gd name="connsiteX10" fmla="*/ 2788920 w 2788920"/>
                    <a:gd name="connsiteY10" fmla="*/ 538034 h 591463"/>
                    <a:gd name="connsiteX0" fmla="*/ 0 w 2788920"/>
                    <a:gd name="connsiteY0" fmla="*/ 545654 h 591463"/>
                    <a:gd name="connsiteX1" fmla="*/ 975360 w 2788920"/>
                    <a:gd name="connsiteY1" fmla="*/ 583754 h 591463"/>
                    <a:gd name="connsiteX2" fmla="*/ 1219200 w 2788920"/>
                    <a:gd name="connsiteY2" fmla="*/ 416114 h 591463"/>
                    <a:gd name="connsiteX3" fmla="*/ 1021080 w 2788920"/>
                    <a:gd name="connsiteY3" fmla="*/ 217994 h 591463"/>
                    <a:gd name="connsiteX4" fmla="*/ 1066800 w 2788920"/>
                    <a:gd name="connsiteY4" fmla="*/ 12254 h 591463"/>
                    <a:gd name="connsiteX5" fmla="*/ 1219200 w 2788920"/>
                    <a:gd name="connsiteY5" fmla="*/ 50354 h 591463"/>
                    <a:gd name="connsiteX6" fmla="*/ 1348740 w 2788920"/>
                    <a:gd name="connsiteY6" fmla="*/ 271334 h 591463"/>
                    <a:gd name="connsiteX7" fmla="*/ 1562100 w 2788920"/>
                    <a:gd name="connsiteY7" fmla="*/ 362774 h 591463"/>
                    <a:gd name="connsiteX8" fmla="*/ 1325880 w 2788920"/>
                    <a:gd name="connsiteY8" fmla="*/ 438974 h 591463"/>
                    <a:gd name="connsiteX9" fmla="*/ 1706880 w 2788920"/>
                    <a:gd name="connsiteY9" fmla="*/ 515174 h 591463"/>
                    <a:gd name="connsiteX10" fmla="*/ 2788920 w 2788920"/>
                    <a:gd name="connsiteY10" fmla="*/ 538034 h 591463"/>
                    <a:gd name="connsiteX0" fmla="*/ 0 w 2788920"/>
                    <a:gd name="connsiteY0" fmla="*/ 545654 h 591463"/>
                    <a:gd name="connsiteX1" fmla="*/ 975360 w 2788920"/>
                    <a:gd name="connsiteY1" fmla="*/ 583754 h 591463"/>
                    <a:gd name="connsiteX2" fmla="*/ 1219200 w 2788920"/>
                    <a:gd name="connsiteY2" fmla="*/ 416114 h 591463"/>
                    <a:gd name="connsiteX3" fmla="*/ 1021080 w 2788920"/>
                    <a:gd name="connsiteY3" fmla="*/ 217994 h 591463"/>
                    <a:gd name="connsiteX4" fmla="*/ 1066800 w 2788920"/>
                    <a:gd name="connsiteY4" fmla="*/ 12254 h 591463"/>
                    <a:gd name="connsiteX5" fmla="*/ 1219200 w 2788920"/>
                    <a:gd name="connsiteY5" fmla="*/ 50354 h 591463"/>
                    <a:gd name="connsiteX6" fmla="*/ 1348740 w 2788920"/>
                    <a:gd name="connsiteY6" fmla="*/ 271334 h 591463"/>
                    <a:gd name="connsiteX7" fmla="*/ 1562100 w 2788920"/>
                    <a:gd name="connsiteY7" fmla="*/ 362774 h 591463"/>
                    <a:gd name="connsiteX8" fmla="*/ 1325880 w 2788920"/>
                    <a:gd name="connsiteY8" fmla="*/ 438974 h 591463"/>
                    <a:gd name="connsiteX9" fmla="*/ 1706880 w 2788920"/>
                    <a:gd name="connsiteY9" fmla="*/ 545654 h 591463"/>
                    <a:gd name="connsiteX10" fmla="*/ 2788920 w 2788920"/>
                    <a:gd name="connsiteY10" fmla="*/ 538034 h 591463"/>
                    <a:gd name="connsiteX0" fmla="*/ 0 w 2788920"/>
                    <a:gd name="connsiteY0" fmla="*/ 545654 h 591463"/>
                    <a:gd name="connsiteX1" fmla="*/ 975360 w 2788920"/>
                    <a:gd name="connsiteY1" fmla="*/ 583754 h 591463"/>
                    <a:gd name="connsiteX2" fmla="*/ 1219200 w 2788920"/>
                    <a:gd name="connsiteY2" fmla="*/ 416114 h 591463"/>
                    <a:gd name="connsiteX3" fmla="*/ 1021080 w 2788920"/>
                    <a:gd name="connsiteY3" fmla="*/ 217994 h 591463"/>
                    <a:gd name="connsiteX4" fmla="*/ 1066800 w 2788920"/>
                    <a:gd name="connsiteY4" fmla="*/ 12254 h 591463"/>
                    <a:gd name="connsiteX5" fmla="*/ 1219200 w 2788920"/>
                    <a:gd name="connsiteY5" fmla="*/ 50354 h 591463"/>
                    <a:gd name="connsiteX6" fmla="*/ 1348740 w 2788920"/>
                    <a:gd name="connsiteY6" fmla="*/ 271334 h 591463"/>
                    <a:gd name="connsiteX7" fmla="*/ 1562100 w 2788920"/>
                    <a:gd name="connsiteY7" fmla="*/ 362774 h 591463"/>
                    <a:gd name="connsiteX8" fmla="*/ 1325880 w 2788920"/>
                    <a:gd name="connsiteY8" fmla="*/ 438974 h 591463"/>
                    <a:gd name="connsiteX9" fmla="*/ 1706880 w 2788920"/>
                    <a:gd name="connsiteY9" fmla="*/ 545654 h 591463"/>
                    <a:gd name="connsiteX10" fmla="*/ 2788920 w 2788920"/>
                    <a:gd name="connsiteY10" fmla="*/ 538034 h 591463"/>
                    <a:gd name="connsiteX0" fmla="*/ 0 w 2788920"/>
                    <a:gd name="connsiteY0" fmla="*/ 545654 h 591463"/>
                    <a:gd name="connsiteX1" fmla="*/ 975360 w 2788920"/>
                    <a:gd name="connsiteY1" fmla="*/ 583754 h 591463"/>
                    <a:gd name="connsiteX2" fmla="*/ 1219200 w 2788920"/>
                    <a:gd name="connsiteY2" fmla="*/ 416114 h 591463"/>
                    <a:gd name="connsiteX3" fmla="*/ 1021080 w 2788920"/>
                    <a:gd name="connsiteY3" fmla="*/ 217994 h 591463"/>
                    <a:gd name="connsiteX4" fmla="*/ 1066800 w 2788920"/>
                    <a:gd name="connsiteY4" fmla="*/ 12254 h 591463"/>
                    <a:gd name="connsiteX5" fmla="*/ 1219200 w 2788920"/>
                    <a:gd name="connsiteY5" fmla="*/ 50354 h 591463"/>
                    <a:gd name="connsiteX6" fmla="*/ 1348740 w 2788920"/>
                    <a:gd name="connsiteY6" fmla="*/ 271334 h 591463"/>
                    <a:gd name="connsiteX7" fmla="*/ 1562100 w 2788920"/>
                    <a:gd name="connsiteY7" fmla="*/ 362774 h 591463"/>
                    <a:gd name="connsiteX8" fmla="*/ 1645920 w 2788920"/>
                    <a:gd name="connsiteY8" fmla="*/ 157034 h 591463"/>
                    <a:gd name="connsiteX9" fmla="*/ 1706880 w 2788920"/>
                    <a:gd name="connsiteY9" fmla="*/ 545654 h 591463"/>
                    <a:gd name="connsiteX10" fmla="*/ 2788920 w 2788920"/>
                    <a:gd name="connsiteY10" fmla="*/ 538034 h 591463"/>
                    <a:gd name="connsiteX0" fmla="*/ 0 w 2788920"/>
                    <a:gd name="connsiteY0" fmla="*/ 545654 h 591463"/>
                    <a:gd name="connsiteX1" fmla="*/ 975360 w 2788920"/>
                    <a:gd name="connsiteY1" fmla="*/ 583754 h 591463"/>
                    <a:gd name="connsiteX2" fmla="*/ 1219200 w 2788920"/>
                    <a:gd name="connsiteY2" fmla="*/ 416114 h 591463"/>
                    <a:gd name="connsiteX3" fmla="*/ 1021080 w 2788920"/>
                    <a:gd name="connsiteY3" fmla="*/ 217994 h 591463"/>
                    <a:gd name="connsiteX4" fmla="*/ 1066800 w 2788920"/>
                    <a:gd name="connsiteY4" fmla="*/ 12254 h 591463"/>
                    <a:gd name="connsiteX5" fmla="*/ 1219200 w 2788920"/>
                    <a:gd name="connsiteY5" fmla="*/ 50354 h 591463"/>
                    <a:gd name="connsiteX6" fmla="*/ 1348740 w 2788920"/>
                    <a:gd name="connsiteY6" fmla="*/ 271334 h 591463"/>
                    <a:gd name="connsiteX7" fmla="*/ 1501140 w 2788920"/>
                    <a:gd name="connsiteY7" fmla="*/ 530414 h 591463"/>
                    <a:gd name="connsiteX8" fmla="*/ 1645920 w 2788920"/>
                    <a:gd name="connsiteY8" fmla="*/ 157034 h 591463"/>
                    <a:gd name="connsiteX9" fmla="*/ 1706880 w 2788920"/>
                    <a:gd name="connsiteY9" fmla="*/ 545654 h 591463"/>
                    <a:gd name="connsiteX10" fmla="*/ 2788920 w 2788920"/>
                    <a:gd name="connsiteY10" fmla="*/ 538034 h 591463"/>
                    <a:gd name="connsiteX0" fmla="*/ 0 w 2788920"/>
                    <a:gd name="connsiteY0" fmla="*/ 558196 h 604005"/>
                    <a:gd name="connsiteX1" fmla="*/ 975360 w 2788920"/>
                    <a:gd name="connsiteY1" fmla="*/ 596296 h 604005"/>
                    <a:gd name="connsiteX2" fmla="*/ 1219200 w 2788920"/>
                    <a:gd name="connsiteY2" fmla="*/ 428656 h 604005"/>
                    <a:gd name="connsiteX3" fmla="*/ 1021080 w 2788920"/>
                    <a:gd name="connsiteY3" fmla="*/ 230536 h 604005"/>
                    <a:gd name="connsiteX4" fmla="*/ 1066800 w 2788920"/>
                    <a:gd name="connsiteY4" fmla="*/ 24796 h 604005"/>
                    <a:gd name="connsiteX5" fmla="*/ 1508760 w 2788920"/>
                    <a:gd name="connsiteY5" fmla="*/ 32416 h 604005"/>
                    <a:gd name="connsiteX6" fmla="*/ 1348740 w 2788920"/>
                    <a:gd name="connsiteY6" fmla="*/ 283876 h 604005"/>
                    <a:gd name="connsiteX7" fmla="*/ 1501140 w 2788920"/>
                    <a:gd name="connsiteY7" fmla="*/ 542956 h 604005"/>
                    <a:gd name="connsiteX8" fmla="*/ 1645920 w 2788920"/>
                    <a:gd name="connsiteY8" fmla="*/ 169576 h 604005"/>
                    <a:gd name="connsiteX9" fmla="*/ 1706880 w 2788920"/>
                    <a:gd name="connsiteY9" fmla="*/ 558196 h 604005"/>
                    <a:gd name="connsiteX10" fmla="*/ 2788920 w 2788920"/>
                    <a:gd name="connsiteY10" fmla="*/ 550576 h 604005"/>
                    <a:gd name="connsiteX0" fmla="*/ 0 w 2788920"/>
                    <a:gd name="connsiteY0" fmla="*/ 598469 h 644278"/>
                    <a:gd name="connsiteX1" fmla="*/ 975360 w 2788920"/>
                    <a:gd name="connsiteY1" fmla="*/ 636569 h 644278"/>
                    <a:gd name="connsiteX2" fmla="*/ 1219200 w 2788920"/>
                    <a:gd name="connsiteY2" fmla="*/ 468929 h 644278"/>
                    <a:gd name="connsiteX3" fmla="*/ 1021080 w 2788920"/>
                    <a:gd name="connsiteY3" fmla="*/ 270809 h 644278"/>
                    <a:gd name="connsiteX4" fmla="*/ 1303020 w 2788920"/>
                    <a:gd name="connsiteY4" fmla="*/ 11729 h 644278"/>
                    <a:gd name="connsiteX5" fmla="*/ 1508760 w 2788920"/>
                    <a:gd name="connsiteY5" fmla="*/ 72689 h 644278"/>
                    <a:gd name="connsiteX6" fmla="*/ 1348740 w 2788920"/>
                    <a:gd name="connsiteY6" fmla="*/ 324149 h 644278"/>
                    <a:gd name="connsiteX7" fmla="*/ 1501140 w 2788920"/>
                    <a:gd name="connsiteY7" fmla="*/ 583229 h 644278"/>
                    <a:gd name="connsiteX8" fmla="*/ 1645920 w 2788920"/>
                    <a:gd name="connsiteY8" fmla="*/ 209849 h 644278"/>
                    <a:gd name="connsiteX9" fmla="*/ 1706880 w 2788920"/>
                    <a:gd name="connsiteY9" fmla="*/ 598469 h 644278"/>
                    <a:gd name="connsiteX10" fmla="*/ 2788920 w 2788920"/>
                    <a:gd name="connsiteY10" fmla="*/ 590849 h 644278"/>
                    <a:gd name="connsiteX0" fmla="*/ 0 w 2788920"/>
                    <a:gd name="connsiteY0" fmla="*/ 596878 h 642687"/>
                    <a:gd name="connsiteX1" fmla="*/ 975360 w 2788920"/>
                    <a:gd name="connsiteY1" fmla="*/ 634978 h 642687"/>
                    <a:gd name="connsiteX2" fmla="*/ 1219200 w 2788920"/>
                    <a:gd name="connsiteY2" fmla="*/ 467338 h 642687"/>
                    <a:gd name="connsiteX3" fmla="*/ 1257300 w 2788920"/>
                    <a:gd name="connsiteY3" fmla="*/ 246358 h 642687"/>
                    <a:gd name="connsiteX4" fmla="*/ 1303020 w 2788920"/>
                    <a:gd name="connsiteY4" fmla="*/ 10138 h 642687"/>
                    <a:gd name="connsiteX5" fmla="*/ 1508760 w 2788920"/>
                    <a:gd name="connsiteY5" fmla="*/ 71098 h 642687"/>
                    <a:gd name="connsiteX6" fmla="*/ 1348740 w 2788920"/>
                    <a:gd name="connsiteY6" fmla="*/ 322558 h 642687"/>
                    <a:gd name="connsiteX7" fmla="*/ 1501140 w 2788920"/>
                    <a:gd name="connsiteY7" fmla="*/ 581638 h 642687"/>
                    <a:gd name="connsiteX8" fmla="*/ 1645920 w 2788920"/>
                    <a:gd name="connsiteY8" fmla="*/ 208258 h 642687"/>
                    <a:gd name="connsiteX9" fmla="*/ 1706880 w 2788920"/>
                    <a:gd name="connsiteY9" fmla="*/ 596878 h 642687"/>
                    <a:gd name="connsiteX10" fmla="*/ 2788920 w 2788920"/>
                    <a:gd name="connsiteY10" fmla="*/ 589258 h 642687"/>
                    <a:gd name="connsiteX0" fmla="*/ 0 w 2788920"/>
                    <a:gd name="connsiteY0" fmla="*/ 596878 h 638026"/>
                    <a:gd name="connsiteX1" fmla="*/ 975360 w 2788920"/>
                    <a:gd name="connsiteY1" fmla="*/ 634978 h 638026"/>
                    <a:gd name="connsiteX2" fmla="*/ 1348740 w 2788920"/>
                    <a:gd name="connsiteY2" fmla="*/ 535918 h 638026"/>
                    <a:gd name="connsiteX3" fmla="*/ 1257300 w 2788920"/>
                    <a:gd name="connsiteY3" fmla="*/ 246358 h 638026"/>
                    <a:gd name="connsiteX4" fmla="*/ 1303020 w 2788920"/>
                    <a:gd name="connsiteY4" fmla="*/ 10138 h 638026"/>
                    <a:gd name="connsiteX5" fmla="*/ 1508760 w 2788920"/>
                    <a:gd name="connsiteY5" fmla="*/ 71098 h 638026"/>
                    <a:gd name="connsiteX6" fmla="*/ 1348740 w 2788920"/>
                    <a:gd name="connsiteY6" fmla="*/ 322558 h 638026"/>
                    <a:gd name="connsiteX7" fmla="*/ 1501140 w 2788920"/>
                    <a:gd name="connsiteY7" fmla="*/ 581638 h 638026"/>
                    <a:gd name="connsiteX8" fmla="*/ 1645920 w 2788920"/>
                    <a:gd name="connsiteY8" fmla="*/ 208258 h 638026"/>
                    <a:gd name="connsiteX9" fmla="*/ 1706880 w 2788920"/>
                    <a:gd name="connsiteY9" fmla="*/ 596878 h 638026"/>
                    <a:gd name="connsiteX10" fmla="*/ 2788920 w 2788920"/>
                    <a:gd name="connsiteY10" fmla="*/ 589258 h 638026"/>
                    <a:gd name="connsiteX0" fmla="*/ 0 w 2788920"/>
                    <a:gd name="connsiteY0" fmla="*/ 596878 h 638026"/>
                    <a:gd name="connsiteX1" fmla="*/ 975360 w 2788920"/>
                    <a:gd name="connsiteY1" fmla="*/ 634978 h 638026"/>
                    <a:gd name="connsiteX2" fmla="*/ 1348740 w 2788920"/>
                    <a:gd name="connsiteY2" fmla="*/ 535918 h 638026"/>
                    <a:gd name="connsiteX3" fmla="*/ 1257300 w 2788920"/>
                    <a:gd name="connsiteY3" fmla="*/ 246358 h 638026"/>
                    <a:gd name="connsiteX4" fmla="*/ 1303020 w 2788920"/>
                    <a:gd name="connsiteY4" fmla="*/ 10138 h 638026"/>
                    <a:gd name="connsiteX5" fmla="*/ 1508760 w 2788920"/>
                    <a:gd name="connsiteY5" fmla="*/ 71098 h 638026"/>
                    <a:gd name="connsiteX6" fmla="*/ 1348740 w 2788920"/>
                    <a:gd name="connsiteY6" fmla="*/ 322558 h 638026"/>
                    <a:gd name="connsiteX7" fmla="*/ 1501140 w 2788920"/>
                    <a:gd name="connsiteY7" fmla="*/ 581638 h 638026"/>
                    <a:gd name="connsiteX8" fmla="*/ 1645920 w 2788920"/>
                    <a:gd name="connsiteY8" fmla="*/ 208258 h 638026"/>
                    <a:gd name="connsiteX9" fmla="*/ 1706880 w 2788920"/>
                    <a:gd name="connsiteY9" fmla="*/ 596878 h 638026"/>
                    <a:gd name="connsiteX10" fmla="*/ 2788920 w 2788920"/>
                    <a:gd name="connsiteY10" fmla="*/ 589258 h 638026"/>
                    <a:gd name="connsiteX0" fmla="*/ 0 w 2788920"/>
                    <a:gd name="connsiteY0" fmla="*/ 596878 h 638026"/>
                    <a:gd name="connsiteX1" fmla="*/ 975360 w 2788920"/>
                    <a:gd name="connsiteY1" fmla="*/ 634978 h 638026"/>
                    <a:gd name="connsiteX2" fmla="*/ 1348740 w 2788920"/>
                    <a:gd name="connsiteY2" fmla="*/ 535918 h 638026"/>
                    <a:gd name="connsiteX3" fmla="*/ 1257300 w 2788920"/>
                    <a:gd name="connsiteY3" fmla="*/ 246358 h 638026"/>
                    <a:gd name="connsiteX4" fmla="*/ 1303020 w 2788920"/>
                    <a:gd name="connsiteY4" fmla="*/ 10138 h 638026"/>
                    <a:gd name="connsiteX5" fmla="*/ 1508760 w 2788920"/>
                    <a:gd name="connsiteY5" fmla="*/ 71098 h 638026"/>
                    <a:gd name="connsiteX6" fmla="*/ 1348740 w 2788920"/>
                    <a:gd name="connsiteY6" fmla="*/ 322558 h 638026"/>
                    <a:gd name="connsiteX7" fmla="*/ 1501140 w 2788920"/>
                    <a:gd name="connsiteY7" fmla="*/ 581638 h 638026"/>
                    <a:gd name="connsiteX8" fmla="*/ 1554480 w 2788920"/>
                    <a:gd name="connsiteY8" fmla="*/ 231118 h 638026"/>
                    <a:gd name="connsiteX9" fmla="*/ 1706880 w 2788920"/>
                    <a:gd name="connsiteY9" fmla="*/ 596878 h 638026"/>
                    <a:gd name="connsiteX10" fmla="*/ 2788920 w 2788920"/>
                    <a:gd name="connsiteY10" fmla="*/ 589258 h 638026"/>
                    <a:gd name="connsiteX0" fmla="*/ 0 w 2788920"/>
                    <a:gd name="connsiteY0" fmla="*/ 594361 h 635509"/>
                    <a:gd name="connsiteX1" fmla="*/ 975360 w 2788920"/>
                    <a:gd name="connsiteY1" fmla="*/ 632461 h 635509"/>
                    <a:gd name="connsiteX2" fmla="*/ 1348740 w 2788920"/>
                    <a:gd name="connsiteY2" fmla="*/ 533401 h 635509"/>
                    <a:gd name="connsiteX3" fmla="*/ 1257300 w 2788920"/>
                    <a:gd name="connsiteY3" fmla="*/ 243841 h 635509"/>
                    <a:gd name="connsiteX4" fmla="*/ 1303020 w 2788920"/>
                    <a:gd name="connsiteY4" fmla="*/ 7621 h 635509"/>
                    <a:gd name="connsiteX5" fmla="*/ 1508760 w 2788920"/>
                    <a:gd name="connsiteY5" fmla="*/ 68581 h 635509"/>
                    <a:gd name="connsiteX6" fmla="*/ 1386840 w 2788920"/>
                    <a:gd name="connsiteY6" fmla="*/ 175261 h 635509"/>
                    <a:gd name="connsiteX7" fmla="*/ 1501140 w 2788920"/>
                    <a:gd name="connsiteY7" fmla="*/ 579121 h 635509"/>
                    <a:gd name="connsiteX8" fmla="*/ 1554480 w 2788920"/>
                    <a:gd name="connsiteY8" fmla="*/ 228601 h 635509"/>
                    <a:gd name="connsiteX9" fmla="*/ 1706880 w 2788920"/>
                    <a:gd name="connsiteY9" fmla="*/ 594361 h 635509"/>
                    <a:gd name="connsiteX10" fmla="*/ 2788920 w 2788920"/>
                    <a:gd name="connsiteY10" fmla="*/ 586741 h 635509"/>
                    <a:gd name="connsiteX0" fmla="*/ 0 w 2788920"/>
                    <a:gd name="connsiteY0" fmla="*/ 594361 h 635509"/>
                    <a:gd name="connsiteX1" fmla="*/ 975360 w 2788920"/>
                    <a:gd name="connsiteY1" fmla="*/ 632461 h 635509"/>
                    <a:gd name="connsiteX2" fmla="*/ 1348740 w 2788920"/>
                    <a:gd name="connsiteY2" fmla="*/ 533401 h 635509"/>
                    <a:gd name="connsiteX3" fmla="*/ 1257300 w 2788920"/>
                    <a:gd name="connsiteY3" fmla="*/ 243841 h 635509"/>
                    <a:gd name="connsiteX4" fmla="*/ 1303020 w 2788920"/>
                    <a:gd name="connsiteY4" fmla="*/ 7621 h 635509"/>
                    <a:gd name="connsiteX5" fmla="*/ 1508760 w 2788920"/>
                    <a:gd name="connsiteY5" fmla="*/ 68581 h 635509"/>
                    <a:gd name="connsiteX6" fmla="*/ 1386840 w 2788920"/>
                    <a:gd name="connsiteY6" fmla="*/ 175261 h 635509"/>
                    <a:gd name="connsiteX7" fmla="*/ 1432560 w 2788920"/>
                    <a:gd name="connsiteY7" fmla="*/ 579121 h 635509"/>
                    <a:gd name="connsiteX8" fmla="*/ 1554480 w 2788920"/>
                    <a:gd name="connsiteY8" fmla="*/ 228601 h 635509"/>
                    <a:gd name="connsiteX9" fmla="*/ 1706880 w 2788920"/>
                    <a:gd name="connsiteY9" fmla="*/ 594361 h 635509"/>
                    <a:gd name="connsiteX10" fmla="*/ 2788920 w 2788920"/>
                    <a:gd name="connsiteY10" fmla="*/ 586741 h 635509"/>
                    <a:gd name="connsiteX0" fmla="*/ 0 w 2788920"/>
                    <a:gd name="connsiteY0" fmla="*/ 594361 h 635509"/>
                    <a:gd name="connsiteX1" fmla="*/ 975360 w 2788920"/>
                    <a:gd name="connsiteY1" fmla="*/ 632461 h 635509"/>
                    <a:gd name="connsiteX2" fmla="*/ 1348740 w 2788920"/>
                    <a:gd name="connsiteY2" fmla="*/ 533401 h 635509"/>
                    <a:gd name="connsiteX3" fmla="*/ 1257300 w 2788920"/>
                    <a:gd name="connsiteY3" fmla="*/ 243841 h 635509"/>
                    <a:gd name="connsiteX4" fmla="*/ 1303020 w 2788920"/>
                    <a:gd name="connsiteY4" fmla="*/ 7621 h 635509"/>
                    <a:gd name="connsiteX5" fmla="*/ 1508760 w 2788920"/>
                    <a:gd name="connsiteY5" fmla="*/ 68581 h 635509"/>
                    <a:gd name="connsiteX6" fmla="*/ 1386840 w 2788920"/>
                    <a:gd name="connsiteY6" fmla="*/ 175261 h 635509"/>
                    <a:gd name="connsiteX7" fmla="*/ 1432560 w 2788920"/>
                    <a:gd name="connsiteY7" fmla="*/ 579121 h 635509"/>
                    <a:gd name="connsiteX8" fmla="*/ 1554480 w 2788920"/>
                    <a:gd name="connsiteY8" fmla="*/ 228601 h 635509"/>
                    <a:gd name="connsiteX9" fmla="*/ 1706880 w 2788920"/>
                    <a:gd name="connsiteY9" fmla="*/ 594361 h 635509"/>
                    <a:gd name="connsiteX10" fmla="*/ 2788920 w 2788920"/>
                    <a:gd name="connsiteY10" fmla="*/ 586741 h 635509"/>
                    <a:gd name="connsiteX0" fmla="*/ 0 w 2788920"/>
                    <a:gd name="connsiteY0" fmla="*/ 594361 h 635509"/>
                    <a:gd name="connsiteX1" fmla="*/ 975360 w 2788920"/>
                    <a:gd name="connsiteY1" fmla="*/ 632461 h 635509"/>
                    <a:gd name="connsiteX2" fmla="*/ 1348740 w 2788920"/>
                    <a:gd name="connsiteY2" fmla="*/ 533401 h 635509"/>
                    <a:gd name="connsiteX3" fmla="*/ 1257300 w 2788920"/>
                    <a:gd name="connsiteY3" fmla="*/ 243841 h 635509"/>
                    <a:gd name="connsiteX4" fmla="*/ 1303020 w 2788920"/>
                    <a:gd name="connsiteY4" fmla="*/ 7621 h 635509"/>
                    <a:gd name="connsiteX5" fmla="*/ 1508760 w 2788920"/>
                    <a:gd name="connsiteY5" fmla="*/ 68581 h 635509"/>
                    <a:gd name="connsiteX6" fmla="*/ 1386840 w 2788920"/>
                    <a:gd name="connsiteY6" fmla="*/ 175261 h 635509"/>
                    <a:gd name="connsiteX7" fmla="*/ 1424940 w 2788920"/>
                    <a:gd name="connsiteY7" fmla="*/ 586741 h 635509"/>
                    <a:gd name="connsiteX8" fmla="*/ 1554480 w 2788920"/>
                    <a:gd name="connsiteY8" fmla="*/ 228601 h 635509"/>
                    <a:gd name="connsiteX9" fmla="*/ 1706880 w 2788920"/>
                    <a:gd name="connsiteY9" fmla="*/ 594361 h 635509"/>
                    <a:gd name="connsiteX10" fmla="*/ 2788920 w 2788920"/>
                    <a:gd name="connsiteY10" fmla="*/ 586741 h 635509"/>
                    <a:gd name="connsiteX0" fmla="*/ 0 w 2788920"/>
                    <a:gd name="connsiteY0" fmla="*/ 594361 h 635509"/>
                    <a:gd name="connsiteX1" fmla="*/ 975360 w 2788920"/>
                    <a:gd name="connsiteY1" fmla="*/ 632461 h 635509"/>
                    <a:gd name="connsiteX2" fmla="*/ 1348740 w 2788920"/>
                    <a:gd name="connsiteY2" fmla="*/ 533401 h 635509"/>
                    <a:gd name="connsiteX3" fmla="*/ 1257300 w 2788920"/>
                    <a:gd name="connsiteY3" fmla="*/ 243841 h 635509"/>
                    <a:gd name="connsiteX4" fmla="*/ 1303020 w 2788920"/>
                    <a:gd name="connsiteY4" fmla="*/ 7621 h 635509"/>
                    <a:gd name="connsiteX5" fmla="*/ 1508760 w 2788920"/>
                    <a:gd name="connsiteY5" fmla="*/ 68581 h 635509"/>
                    <a:gd name="connsiteX6" fmla="*/ 1386840 w 2788920"/>
                    <a:gd name="connsiteY6" fmla="*/ 175261 h 635509"/>
                    <a:gd name="connsiteX7" fmla="*/ 1424940 w 2788920"/>
                    <a:gd name="connsiteY7" fmla="*/ 586741 h 635509"/>
                    <a:gd name="connsiteX8" fmla="*/ 1554480 w 2788920"/>
                    <a:gd name="connsiteY8" fmla="*/ 228601 h 635509"/>
                    <a:gd name="connsiteX9" fmla="*/ 1706880 w 2788920"/>
                    <a:gd name="connsiteY9" fmla="*/ 594361 h 635509"/>
                    <a:gd name="connsiteX10" fmla="*/ 2788920 w 2788920"/>
                    <a:gd name="connsiteY10" fmla="*/ 586741 h 635509"/>
                    <a:gd name="connsiteX0" fmla="*/ 0 w 2788920"/>
                    <a:gd name="connsiteY0" fmla="*/ 594361 h 635509"/>
                    <a:gd name="connsiteX1" fmla="*/ 975360 w 2788920"/>
                    <a:gd name="connsiteY1" fmla="*/ 632461 h 635509"/>
                    <a:gd name="connsiteX2" fmla="*/ 1348740 w 2788920"/>
                    <a:gd name="connsiteY2" fmla="*/ 533401 h 635509"/>
                    <a:gd name="connsiteX3" fmla="*/ 1257300 w 2788920"/>
                    <a:gd name="connsiteY3" fmla="*/ 243841 h 635509"/>
                    <a:gd name="connsiteX4" fmla="*/ 1303020 w 2788920"/>
                    <a:gd name="connsiteY4" fmla="*/ 7621 h 635509"/>
                    <a:gd name="connsiteX5" fmla="*/ 1508760 w 2788920"/>
                    <a:gd name="connsiteY5" fmla="*/ 68581 h 635509"/>
                    <a:gd name="connsiteX6" fmla="*/ 1386840 w 2788920"/>
                    <a:gd name="connsiteY6" fmla="*/ 175261 h 635509"/>
                    <a:gd name="connsiteX7" fmla="*/ 1424940 w 2788920"/>
                    <a:gd name="connsiteY7" fmla="*/ 586741 h 635509"/>
                    <a:gd name="connsiteX8" fmla="*/ 1554480 w 2788920"/>
                    <a:gd name="connsiteY8" fmla="*/ 228601 h 635509"/>
                    <a:gd name="connsiteX9" fmla="*/ 1706880 w 2788920"/>
                    <a:gd name="connsiteY9" fmla="*/ 594361 h 635509"/>
                    <a:gd name="connsiteX10" fmla="*/ 2788920 w 2788920"/>
                    <a:gd name="connsiteY10" fmla="*/ 586741 h 635509"/>
                    <a:gd name="connsiteX0" fmla="*/ 0 w 2788920"/>
                    <a:gd name="connsiteY0" fmla="*/ 594361 h 635509"/>
                    <a:gd name="connsiteX1" fmla="*/ 975360 w 2788920"/>
                    <a:gd name="connsiteY1" fmla="*/ 632461 h 635509"/>
                    <a:gd name="connsiteX2" fmla="*/ 1348740 w 2788920"/>
                    <a:gd name="connsiteY2" fmla="*/ 533401 h 635509"/>
                    <a:gd name="connsiteX3" fmla="*/ 1257300 w 2788920"/>
                    <a:gd name="connsiteY3" fmla="*/ 243841 h 635509"/>
                    <a:gd name="connsiteX4" fmla="*/ 1303020 w 2788920"/>
                    <a:gd name="connsiteY4" fmla="*/ 7621 h 635509"/>
                    <a:gd name="connsiteX5" fmla="*/ 1508760 w 2788920"/>
                    <a:gd name="connsiteY5" fmla="*/ 68581 h 635509"/>
                    <a:gd name="connsiteX6" fmla="*/ 1386840 w 2788920"/>
                    <a:gd name="connsiteY6" fmla="*/ 175261 h 635509"/>
                    <a:gd name="connsiteX7" fmla="*/ 1424940 w 2788920"/>
                    <a:gd name="connsiteY7" fmla="*/ 586741 h 635509"/>
                    <a:gd name="connsiteX8" fmla="*/ 1554480 w 2788920"/>
                    <a:gd name="connsiteY8" fmla="*/ 228601 h 635509"/>
                    <a:gd name="connsiteX9" fmla="*/ 1607820 w 2788920"/>
                    <a:gd name="connsiteY9" fmla="*/ 609601 h 635509"/>
                    <a:gd name="connsiteX10" fmla="*/ 2788920 w 2788920"/>
                    <a:gd name="connsiteY10" fmla="*/ 586741 h 635509"/>
                    <a:gd name="connsiteX0" fmla="*/ 0 w 2788920"/>
                    <a:gd name="connsiteY0" fmla="*/ 594361 h 635509"/>
                    <a:gd name="connsiteX1" fmla="*/ 975360 w 2788920"/>
                    <a:gd name="connsiteY1" fmla="*/ 632461 h 635509"/>
                    <a:gd name="connsiteX2" fmla="*/ 1348740 w 2788920"/>
                    <a:gd name="connsiteY2" fmla="*/ 533401 h 635509"/>
                    <a:gd name="connsiteX3" fmla="*/ 1257300 w 2788920"/>
                    <a:gd name="connsiteY3" fmla="*/ 243841 h 635509"/>
                    <a:gd name="connsiteX4" fmla="*/ 1303020 w 2788920"/>
                    <a:gd name="connsiteY4" fmla="*/ 7621 h 635509"/>
                    <a:gd name="connsiteX5" fmla="*/ 1508760 w 2788920"/>
                    <a:gd name="connsiteY5" fmla="*/ 68581 h 635509"/>
                    <a:gd name="connsiteX6" fmla="*/ 1386840 w 2788920"/>
                    <a:gd name="connsiteY6" fmla="*/ 175261 h 635509"/>
                    <a:gd name="connsiteX7" fmla="*/ 1478280 w 2788920"/>
                    <a:gd name="connsiteY7" fmla="*/ 601981 h 635509"/>
                    <a:gd name="connsiteX8" fmla="*/ 1554480 w 2788920"/>
                    <a:gd name="connsiteY8" fmla="*/ 228601 h 635509"/>
                    <a:gd name="connsiteX9" fmla="*/ 1607820 w 2788920"/>
                    <a:gd name="connsiteY9" fmla="*/ 609601 h 635509"/>
                    <a:gd name="connsiteX10" fmla="*/ 2788920 w 2788920"/>
                    <a:gd name="connsiteY10" fmla="*/ 586741 h 635509"/>
                    <a:gd name="connsiteX0" fmla="*/ 0 w 2788920"/>
                    <a:gd name="connsiteY0" fmla="*/ 594361 h 635509"/>
                    <a:gd name="connsiteX1" fmla="*/ 975360 w 2788920"/>
                    <a:gd name="connsiteY1" fmla="*/ 632461 h 635509"/>
                    <a:gd name="connsiteX2" fmla="*/ 1348740 w 2788920"/>
                    <a:gd name="connsiteY2" fmla="*/ 533401 h 635509"/>
                    <a:gd name="connsiteX3" fmla="*/ 1257300 w 2788920"/>
                    <a:gd name="connsiteY3" fmla="*/ 243841 h 635509"/>
                    <a:gd name="connsiteX4" fmla="*/ 1303020 w 2788920"/>
                    <a:gd name="connsiteY4" fmla="*/ 7621 h 635509"/>
                    <a:gd name="connsiteX5" fmla="*/ 1508760 w 2788920"/>
                    <a:gd name="connsiteY5" fmla="*/ 68581 h 635509"/>
                    <a:gd name="connsiteX6" fmla="*/ 1386840 w 2788920"/>
                    <a:gd name="connsiteY6" fmla="*/ 175261 h 635509"/>
                    <a:gd name="connsiteX7" fmla="*/ 1478280 w 2788920"/>
                    <a:gd name="connsiteY7" fmla="*/ 601981 h 635509"/>
                    <a:gd name="connsiteX8" fmla="*/ 1554480 w 2788920"/>
                    <a:gd name="connsiteY8" fmla="*/ 228601 h 635509"/>
                    <a:gd name="connsiteX9" fmla="*/ 1623060 w 2788920"/>
                    <a:gd name="connsiteY9" fmla="*/ 617221 h 635509"/>
                    <a:gd name="connsiteX10" fmla="*/ 2788920 w 2788920"/>
                    <a:gd name="connsiteY10" fmla="*/ 586741 h 635509"/>
                    <a:gd name="connsiteX0" fmla="*/ 0 w 2788920"/>
                    <a:gd name="connsiteY0" fmla="*/ 594361 h 635509"/>
                    <a:gd name="connsiteX1" fmla="*/ 975360 w 2788920"/>
                    <a:gd name="connsiteY1" fmla="*/ 632461 h 635509"/>
                    <a:gd name="connsiteX2" fmla="*/ 1348740 w 2788920"/>
                    <a:gd name="connsiteY2" fmla="*/ 533401 h 635509"/>
                    <a:gd name="connsiteX3" fmla="*/ 1257300 w 2788920"/>
                    <a:gd name="connsiteY3" fmla="*/ 243841 h 635509"/>
                    <a:gd name="connsiteX4" fmla="*/ 1303020 w 2788920"/>
                    <a:gd name="connsiteY4" fmla="*/ 7621 h 635509"/>
                    <a:gd name="connsiteX5" fmla="*/ 1508760 w 2788920"/>
                    <a:gd name="connsiteY5" fmla="*/ 68581 h 635509"/>
                    <a:gd name="connsiteX6" fmla="*/ 1386840 w 2788920"/>
                    <a:gd name="connsiteY6" fmla="*/ 175261 h 635509"/>
                    <a:gd name="connsiteX7" fmla="*/ 1478280 w 2788920"/>
                    <a:gd name="connsiteY7" fmla="*/ 601981 h 635509"/>
                    <a:gd name="connsiteX8" fmla="*/ 1554480 w 2788920"/>
                    <a:gd name="connsiteY8" fmla="*/ 228601 h 635509"/>
                    <a:gd name="connsiteX9" fmla="*/ 1623060 w 2788920"/>
                    <a:gd name="connsiteY9" fmla="*/ 617221 h 635509"/>
                    <a:gd name="connsiteX10" fmla="*/ 2788920 w 2788920"/>
                    <a:gd name="connsiteY10" fmla="*/ 586741 h 635509"/>
                    <a:gd name="connsiteX0" fmla="*/ 0 w 2788920"/>
                    <a:gd name="connsiteY0" fmla="*/ 594361 h 632889"/>
                    <a:gd name="connsiteX1" fmla="*/ 975360 w 2788920"/>
                    <a:gd name="connsiteY1" fmla="*/ 632461 h 632889"/>
                    <a:gd name="connsiteX2" fmla="*/ 1348740 w 2788920"/>
                    <a:gd name="connsiteY2" fmla="*/ 579121 h 632889"/>
                    <a:gd name="connsiteX3" fmla="*/ 1257300 w 2788920"/>
                    <a:gd name="connsiteY3" fmla="*/ 243841 h 632889"/>
                    <a:gd name="connsiteX4" fmla="*/ 1303020 w 2788920"/>
                    <a:gd name="connsiteY4" fmla="*/ 7621 h 632889"/>
                    <a:gd name="connsiteX5" fmla="*/ 1508760 w 2788920"/>
                    <a:gd name="connsiteY5" fmla="*/ 68581 h 632889"/>
                    <a:gd name="connsiteX6" fmla="*/ 1386840 w 2788920"/>
                    <a:gd name="connsiteY6" fmla="*/ 175261 h 632889"/>
                    <a:gd name="connsiteX7" fmla="*/ 1478280 w 2788920"/>
                    <a:gd name="connsiteY7" fmla="*/ 601981 h 632889"/>
                    <a:gd name="connsiteX8" fmla="*/ 1554480 w 2788920"/>
                    <a:gd name="connsiteY8" fmla="*/ 228601 h 632889"/>
                    <a:gd name="connsiteX9" fmla="*/ 1623060 w 2788920"/>
                    <a:gd name="connsiteY9" fmla="*/ 617221 h 632889"/>
                    <a:gd name="connsiteX10" fmla="*/ 2788920 w 2788920"/>
                    <a:gd name="connsiteY10" fmla="*/ 586741 h 632889"/>
                    <a:gd name="connsiteX0" fmla="*/ 0 w 2788920"/>
                    <a:gd name="connsiteY0" fmla="*/ 594361 h 632889"/>
                    <a:gd name="connsiteX1" fmla="*/ 975360 w 2788920"/>
                    <a:gd name="connsiteY1" fmla="*/ 632461 h 632889"/>
                    <a:gd name="connsiteX2" fmla="*/ 1348740 w 2788920"/>
                    <a:gd name="connsiteY2" fmla="*/ 579121 h 632889"/>
                    <a:gd name="connsiteX3" fmla="*/ 1257300 w 2788920"/>
                    <a:gd name="connsiteY3" fmla="*/ 243841 h 632889"/>
                    <a:gd name="connsiteX4" fmla="*/ 1303020 w 2788920"/>
                    <a:gd name="connsiteY4" fmla="*/ 7621 h 632889"/>
                    <a:gd name="connsiteX5" fmla="*/ 1508760 w 2788920"/>
                    <a:gd name="connsiteY5" fmla="*/ 68581 h 632889"/>
                    <a:gd name="connsiteX6" fmla="*/ 1386840 w 2788920"/>
                    <a:gd name="connsiteY6" fmla="*/ 175261 h 632889"/>
                    <a:gd name="connsiteX7" fmla="*/ 1478280 w 2788920"/>
                    <a:gd name="connsiteY7" fmla="*/ 601981 h 632889"/>
                    <a:gd name="connsiteX8" fmla="*/ 1554480 w 2788920"/>
                    <a:gd name="connsiteY8" fmla="*/ 228601 h 632889"/>
                    <a:gd name="connsiteX9" fmla="*/ 1623060 w 2788920"/>
                    <a:gd name="connsiteY9" fmla="*/ 617221 h 632889"/>
                    <a:gd name="connsiteX10" fmla="*/ 2788920 w 2788920"/>
                    <a:gd name="connsiteY10" fmla="*/ 586741 h 632889"/>
                    <a:gd name="connsiteX0" fmla="*/ 0 w 2788920"/>
                    <a:gd name="connsiteY0" fmla="*/ 594361 h 640670"/>
                    <a:gd name="connsiteX1" fmla="*/ 975360 w 2788920"/>
                    <a:gd name="connsiteY1" fmla="*/ 632461 h 640670"/>
                    <a:gd name="connsiteX2" fmla="*/ 1264920 w 2788920"/>
                    <a:gd name="connsiteY2" fmla="*/ 624841 h 640670"/>
                    <a:gd name="connsiteX3" fmla="*/ 1257300 w 2788920"/>
                    <a:gd name="connsiteY3" fmla="*/ 243841 h 640670"/>
                    <a:gd name="connsiteX4" fmla="*/ 1303020 w 2788920"/>
                    <a:gd name="connsiteY4" fmla="*/ 7621 h 640670"/>
                    <a:gd name="connsiteX5" fmla="*/ 1508760 w 2788920"/>
                    <a:gd name="connsiteY5" fmla="*/ 68581 h 640670"/>
                    <a:gd name="connsiteX6" fmla="*/ 1386840 w 2788920"/>
                    <a:gd name="connsiteY6" fmla="*/ 175261 h 640670"/>
                    <a:gd name="connsiteX7" fmla="*/ 1478280 w 2788920"/>
                    <a:gd name="connsiteY7" fmla="*/ 601981 h 640670"/>
                    <a:gd name="connsiteX8" fmla="*/ 1554480 w 2788920"/>
                    <a:gd name="connsiteY8" fmla="*/ 228601 h 640670"/>
                    <a:gd name="connsiteX9" fmla="*/ 1623060 w 2788920"/>
                    <a:gd name="connsiteY9" fmla="*/ 617221 h 640670"/>
                    <a:gd name="connsiteX10" fmla="*/ 2788920 w 2788920"/>
                    <a:gd name="connsiteY10" fmla="*/ 586741 h 640670"/>
                    <a:gd name="connsiteX0" fmla="*/ 0 w 2788920"/>
                    <a:gd name="connsiteY0" fmla="*/ 594361 h 640670"/>
                    <a:gd name="connsiteX1" fmla="*/ 975360 w 2788920"/>
                    <a:gd name="connsiteY1" fmla="*/ 632461 h 640670"/>
                    <a:gd name="connsiteX2" fmla="*/ 1264920 w 2788920"/>
                    <a:gd name="connsiteY2" fmla="*/ 624841 h 640670"/>
                    <a:gd name="connsiteX3" fmla="*/ 1257300 w 2788920"/>
                    <a:gd name="connsiteY3" fmla="*/ 243841 h 640670"/>
                    <a:gd name="connsiteX4" fmla="*/ 1303020 w 2788920"/>
                    <a:gd name="connsiteY4" fmla="*/ 7621 h 640670"/>
                    <a:gd name="connsiteX5" fmla="*/ 1508760 w 2788920"/>
                    <a:gd name="connsiteY5" fmla="*/ 68581 h 640670"/>
                    <a:gd name="connsiteX6" fmla="*/ 1386840 w 2788920"/>
                    <a:gd name="connsiteY6" fmla="*/ 175261 h 640670"/>
                    <a:gd name="connsiteX7" fmla="*/ 1478280 w 2788920"/>
                    <a:gd name="connsiteY7" fmla="*/ 601981 h 640670"/>
                    <a:gd name="connsiteX8" fmla="*/ 1554480 w 2788920"/>
                    <a:gd name="connsiteY8" fmla="*/ 228601 h 640670"/>
                    <a:gd name="connsiteX9" fmla="*/ 1623060 w 2788920"/>
                    <a:gd name="connsiteY9" fmla="*/ 617221 h 640670"/>
                    <a:gd name="connsiteX10" fmla="*/ 2788920 w 2788920"/>
                    <a:gd name="connsiteY10" fmla="*/ 586741 h 640670"/>
                    <a:gd name="connsiteX0" fmla="*/ 0 w 2788920"/>
                    <a:gd name="connsiteY0" fmla="*/ 594361 h 632638"/>
                    <a:gd name="connsiteX1" fmla="*/ 975360 w 2788920"/>
                    <a:gd name="connsiteY1" fmla="*/ 632461 h 632638"/>
                    <a:gd name="connsiteX2" fmla="*/ 1303020 w 2788920"/>
                    <a:gd name="connsiteY2" fmla="*/ 601981 h 632638"/>
                    <a:gd name="connsiteX3" fmla="*/ 1257300 w 2788920"/>
                    <a:gd name="connsiteY3" fmla="*/ 243841 h 632638"/>
                    <a:gd name="connsiteX4" fmla="*/ 1303020 w 2788920"/>
                    <a:gd name="connsiteY4" fmla="*/ 7621 h 632638"/>
                    <a:gd name="connsiteX5" fmla="*/ 1508760 w 2788920"/>
                    <a:gd name="connsiteY5" fmla="*/ 68581 h 632638"/>
                    <a:gd name="connsiteX6" fmla="*/ 1386840 w 2788920"/>
                    <a:gd name="connsiteY6" fmla="*/ 175261 h 632638"/>
                    <a:gd name="connsiteX7" fmla="*/ 1478280 w 2788920"/>
                    <a:gd name="connsiteY7" fmla="*/ 601981 h 632638"/>
                    <a:gd name="connsiteX8" fmla="*/ 1554480 w 2788920"/>
                    <a:gd name="connsiteY8" fmla="*/ 228601 h 632638"/>
                    <a:gd name="connsiteX9" fmla="*/ 1623060 w 2788920"/>
                    <a:gd name="connsiteY9" fmla="*/ 617221 h 632638"/>
                    <a:gd name="connsiteX10" fmla="*/ 2788920 w 2788920"/>
                    <a:gd name="connsiteY10" fmla="*/ 586741 h 632638"/>
                    <a:gd name="connsiteX0" fmla="*/ 0 w 2788920"/>
                    <a:gd name="connsiteY0" fmla="*/ 594361 h 632638"/>
                    <a:gd name="connsiteX1" fmla="*/ 975360 w 2788920"/>
                    <a:gd name="connsiteY1" fmla="*/ 632461 h 632638"/>
                    <a:gd name="connsiteX2" fmla="*/ 1303020 w 2788920"/>
                    <a:gd name="connsiteY2" fmla="*/ 601981 h 632638"/>
                    <a:gd name="connsiteX3" fmla="*/ 1257300 w 2788920"/>
                    <a:gd name="connsiteY3" fmla="*/ 243841 h 632638"/>
                    <a:gd name="connsiteX4" fmla="*/ 1303020 w 2788920"/>
                    <a:gd name="connsiteY4" fmla="*/ 7621 h 632638"/>
                    <a:gd name="connsiteX5" fmla="*/ 1508760 w 2788920"/>
                    <a:gd name="connsiteY5" fmla="*/ 68581 h 632638"/>
                    <a:gd name="connsiteX6" fmla="*/ 1386840 w 2788920"/>
                    <a:gd name="connsiteY6" fmla="*/ 175261 h 632638"/>
                    <a:gd name="connsiteX7" fmla="*/ 1478280 w 2788920"/>
                    <a:gd name="connsiteY7" fmla="*/ 601981 h 632638"/>
                    <a:gd name="connsiteX8" fmla="*/ 1554480 w 2788920"/>
                    <a:gd name="connsiteY8" fmla="*/ 228601 h 632638"/>
                    <a:gd name="connsiteX9" fmla="*/ 1623060 w 2788920"/>
                    <a:gd name="connsiteY9" fmla="*/ 617221 h 632638"/>
                    <a:gd name="connsiteX10" fmla="*/ 2788920 w 2788920"/>
                    <a:gd name="connsiteY10" fmla="*/ 586741 h 632638"/>
                    <a:gd name="connsiteX0" fmla="*/ 0 w 2788920"/>
                    <a:gd name="connsiteY0" fmla="*/ 594361 h 633716"/>
                    <a:gd name="connsiteX1" fmla="*/ 975360 w 2788920"/>
                    <a:gd name="connsiteY1" fmla="*/ 632461 h 633716"/>
                    <a:gd name="connsiteX2" fmla="*/ 1371600 w 2788920"/>
                    <a:gd name="connsiteY2" fmla="*/ 609601 h 633716"/>
                    <a:gd name="connsiteX3" fmla="*/ 1257300 w 2788920"/>
                    <a:gd name="connsiteY3" fmla="*/ 243841 h 633716"/>
                    <a:gd name="connsiteX4" fmla="*/ 1303020 w 2788920"/>
                    <a:gd name="connsiteY4" fmla="*/ 7621 h 633716"/>
                    <a:gd name="connsiteX5" fmla="*/ 1508760 w 2788920"/>
                    <a:gd name="connsiteY5" fmla="*/ 68581 h 633716"/>
                    <a:gd name="connsiteX6" fmla="*/ 1386840 w 2788920"/>
                    <a:gd name="connsiteY6" fmla="*/ 175261 h 633716"/>
                    <a:gd name="connsiteX7" fmla="*/ 1478280 w 2788920"/>
                    <a:gd name="connsiteY7" fmla="*/ 601981 h 633716"/>
                    <a:gd name="connsiteX8" fmla="*/ 1554480 w 2788920"/>
                    <a:gd name="connsiteY8" fmla="*/ 228601 h 633716"/>
                    <a:gd name="connsiteX9" fmla="*/ 1623060 w 2788920"/>
                    <a:gd name="connsiteY9" fmla="*/ 617221 h 633716"/>
                    <a:gd name="connsiteX10" fmla="*/ 2788920 w 2788920"/>
                    <a:gd name="connsiteY10" fmla="*/ 586741 h 633716"/>
                    <a:gd name="connsiteX0" fmla="*/ 0 w 2788920"/>
                    <a:gd name="connsiteY0" fmla="*/ 594361 h 632994"/>
                    <a:gd name="connsiteX1" fmla="*/ 975360 w 2788920"/>
                    <a:gd name="connsiteY1" fmla="*/ 632461 h 632994"/>
                    <a:gd name="connsiteX2" fmla="*/ 1371600 w 2788920"/>
                    <a:gd name="connsiteY2" fmla="*/ 609601 h 632994"/>
                    <a:gd name="connsiteX3" fmla="*/ 1257300 w 2788920"/>
                    <a:gd name="connsiteY3" fmla="*/ 243841 h 632994"/>
                    <a:gd name="connsiteX4" fmla="*/ 1303020 w 2788920"/>
                    <a:gd name="connsiteY4" fmla="*/ 7621 h 632994"/>
                    <a:gd name="connsiteX5" fmla="*/ 1508760 w 2788920"/>
                    <a:gd name="connsiteY5" fmla="*/ 68581 h 632994"/>
                    <a:gd name="connsiteX6" fmla="*/ 1386840 w 2788920"/>
                    <a:gd name="connsiteY6" fmla="*/ 175261 h 632994"/>
                    <a:gd name="connsiteX7" fmla="*/ 1478280 w 2788920"/>
                    <a:gd name="connsiteY7" fmla="*/ 601981 h 632994"/>
                    <a:gd name="connsiteX8" fmla="*/ 1554480 w 2788920"/>
                    <a:gd name="connsiteY8" fmla="*/ 228601 h 632994"/>
                    <a:gd name="connsiteX9" fmla="*/ 1623060 w 2788920"/>
                    <a:gd name="connsiteY9" fmla="*/ 617221 h 632994"/>
                    <a:gd name="connsiteX10" fmla="*/ 2788920 w 2788920"/>
                    <a:gd name="connsiteY10" fmla="*/ 586741 h 632994"/>
                    <a:gd name="connsiteX0" fmla="*/ 0 w 2788920"/>
                    <a:gd name="connsiteY0" fmla="*/ 594361 h 632994"/>
                    <a:gd name="connsiteX1" fmla="*/ 975360 w 2788920"/>
                    <a:gd name="connsiteY1" fmla="*/ 632461 h 632994"/>
                    <a:gd name="connsiteX2" fmla="*/ 1371600 w 2788920"/>
                    <a:gd name="connsiteY2" fmla="*/ 609601 h 632994"/>
                    <a:gd name="connsiteX3" fmla="*/ 1257300 w 2788920"/>
                    <a:gd name="connsiteY3" fmla="*/ 243841 h 632994"/>
                    <a:gd name="connsiteX4" fmla="*/ 1303020 w 2788920"/>
                    <a:gd name="connsiteY4" fmla="*/ 7621 h 632994"/>
                    <a:gd name="connsiteX5" fmla="*/ 1508760 w 2788920"/>
                    <a:gd name="connsiteY5" fmla="*/ 68581 h 632994"/>
                    <a:gd name="connsiteX6" fmla="*/ 1386840 w 2788920"/>
                    <a:gd name="connsiteY6" fmla="*/ 175261 h 632994"/>
                    <a:gd name="connsiteX7" fmla="*/ 1478280 w 2788920"/>
                    <a:gd name="connsiteY7" fmla="*/ 601981 h 632994"/>
                    <a:gd name="connsiteX8" fmla="*/ 1554480 w 2788920"/>
                    <a:gd name="connsiteY8" fmla="*/ 228601 h 632994"/>
                    <a:gd name="connsiteX9" fmla="*/ 1623060 w 2788920"/>
                    <a:gd name="connsiteY9" fmla="*/ 617221 h 632994"/>
                    <a:gd name="connsiteX10" fmla="*/ 2788920 w 2788920"/>
                    <a:gd name="connsiteY10" fmla="*/ 586741 h 632994"/>
                    <a:gd name="connsiteX0" fmla="*/ 0 w 2788920"/>
                    <a:gd name="connsiteY0" fmla="*/ 592105 h 630738"/>
                    <a:gd name="connsiteX1" fmla="*/ 975360 w 2788920"/>
                    <a:gd name="connsiteY1" fmla="*/ 630205 h 630738"/>
                    <a:gd name="connsiteX2" fmla="*/ 1371600 w 2788920"/>
                    <a:gd name="connsiteY2" fmla="*/ 607345 h 630738"/>
                    <a:gd name="connsiteX3" fmla="*/ 1295400 w 2788920"/>
                    <a:gd name="connsiteY3" fmla="*/ 203485 h 630738"/>
                    <a:gd name="connsiteX4" fmla="*/ 1303020 w 2788920"/>
                    <a:gd name="connsiteY4" fmla="*/ 5365 h 630738"/>
                    <a:gd name="connsiteX5" fmla="*/ 1508760 w 2788920"/>
                    <a:gd name="connsiteY5" fmla="*/ 66325 h 630738"/>
                    <a:gd name="connsiteX6" fmla="*/ 1386840 w 2788920"/>
                    <a:gd name="connsiteY6" fmla="*/ 173005 h 630738"/>
                    <a:gd name="connsiteX7" fmla="*/ 1478280 w 2788920"/>
                    <a:gd name="connsiteY7" fmla="*/ 599725 h 630738"/>
                    <a:gd name="connsiteX8" fmla="*/ 1554480 w 2788920"/>
                    <a:gd name="connsiteY8" fmla="*/ 226345 h 630738"/>
                    <a:gd name="connsiteX9" fmla="*/ 1623060 w 2788920"/>
                    <a:gd name="connsiteY9" fmla="*/ 614965 h 630738"/>
                    <a:gd name="connsiteX10" fmla="*/ 2788920 w 2788920"/>
                    <a:gd name="connsiteY10" fmla="*/ 584485 h 630738"/>
                    <a:gd name="connsiteX0" fmla="*/ 0 w 2788920"/>
                    <a:gd name="connsiteY0" fmla="*/ 584984 h 623617"/>
                    <a:gd name="connsiteX1" fmla="*/ 975360 w 2788920"/>
                    <a:gd name="connsiteY1" fmla="*/ 623084 h 623617"/>
                    <a:gd name="connsiteX2" fmla="*/ 1371600 w 2788920"/>
                    <a:gd name="connsiteY2" fmla="*/ 600224 h 623617"/>
                    <a:gd name="connsiteX3" fmla="*/ 1295400 w 2788920"/>
                    <a:gd name="connsiteY3" fmla="*/ 196364 h 623617"/>
                    <a:gd name="connsiteX4" fmla="*/ 1242060 w 2788920"/>
                    <a:gd name="connsiteY4" fmla="*/ 5864 h 623617"/>
                    <a:gd name="connsiteX5" fmla="*/ 1508760 w 2788920"/>
                    <a:gd name="connsiteY5" fmla="*/ 59204 h 623617"/>
                    <a:gd name="connsiteX6" fmla="*/ 1386840 w 2788920"/>
                    <a:gd name="connsiteY6" fmla="*/ 165884 h 623617"/>
                    <a:gd name="connsiteX7" fmla="*/ 1478280 w 2788920"/>
                    <a:gd name="connsiteY7" fmla="*/ 592604 h 623617"/>
                    <a:gd name="connsiteX8" fmla="*/ 1554480 w 2788920"/>
                    <a:gd name="connsiteY8" fmla="*/ 219224 h 623617"/>
                    <a:gd name="connsiteX9" fmla="*/ 1623060 w 2788920"/>
                    <a:gd name="connsiteY9" fmla="*/ 607844 h 623617"/>
                    <a:gd name="connsiteX10" fmla="*/ 2788920 w 2788920"/>
                    <a:gd name="connsiteY10" fmla="*/ 577364 h 623617"/>
                    <a:gd name="connsiteX0" fmla="*/ 0 w 2788920"/>
                    <a:gd name="connsiteY0" fmla="*/ 597062 h 635695"/>
                    <a:gd name="connsiteX1" fmla="*/ 975360 w 2788920"/>
                    <a:gd name="connsiteY1" fmla="*/ 635162 h 635695"/>
                    <a:gd name="connsiteX2" fmla="*/ 1371600 w 2788920"/>
                    <a:gd name="connsiteY2" fmla="*/ 612302 h 635695"/>
                    <a:gd name="connsiteX3" fmla="*/ 1295400 w 2788920"/>
                    <a:gd name="connsiteY3" fmla="*/ 208442 h 635695"/>
                    <a:gd name="connsiteX4" fmla="*/ 1242060 w 2788920"/>
                    <a:gd name="connsiteY4" fmla="*/ 17942 h 635695"/>
                    <a:gd name="connsiteX5" fmla="*/ 1508760 w 2788920"/>
                    <a:gd name="connsiteY5" fmla="*/ 71282 h 635695"/>
                    <a:gd name="connsiteX6" fmla="*/ 1386840 w 2788920"/>
                    <a:gd name="connsiteY6" fmla="*/ 177962 h 635695"/>
                    <a:gd name="connsiteX7" fmla="*/ 1478280 w 2788920"/>
                    <a:gd name="connsiteY7" fmla="*/ 604682 h 635695"/>
                    <a:gd name="connsiteX8" fmla="*/ 1554480 w 2788920"/>
                    <a:gd name="connsiteY8" fmla="*/ 231302 h 635695"/>
                    <a:gd name="connsiteX9" fmla="*/ 1623060 w 2788920"/>
                    <a:gd name="connsiteY9" fmla="*/ 619922 h 635695"/>
                    <a:gd name="connsiteX10" fmla="*/ 2788920 w 2788920"/>
                    <a:gd name="connsiteY10" fmla="*/ 589442 h 635695"/>
                    <a:gd name="connsiteX0" fmla="*/ 0 w 2788920"/>
                    <a:gd name="connsiteY0" fmla="*/ 613282 h 651915"/>
                    <a:gd name="connsiteX1" fmla="*/ 975360 w 2788920"/>
                    <a:gd name="connsiteY1" fmla="*/ 651382 h 651915"/>
                    <a:gd name="connsiteX2" fmla="*/ 1371600 w 2788920"/>
                    <a:gd name="connsiteY2" fmla="*/ 628522 h 651915"/>
                    <a:gd name="connsiteX3" fmla="*/ 1295400 w 2788920"/>
                    <a:gd name="connsiteY3" fmla="*/ 224662 h 651915"/>
                    <a:gd name="connsiteX4" fmla="*/ 1242060 w 2788920"/>
                    <a:gd name="connsiteY4" fmla="*/ 34162 h 651915"/>
                    <a:gd name="connsiteX5" fmla="*/ 1508760 w 2788920"/>
                    <a:gd name="connsiteY5" fmla="*/ 87502 h 651915"/>
                    <a:gd name="connsiteX6" fmla="*/ 1386840 w 2788920"/>
                    <a:gd name="connsiteY6" fmla="*/ 194182 h 651915"/>
                    <a:gd name="connsiteX7" fmla="*/ 1478280 w 2788920"/>
                    <a:gd name="connsiteY7" fmla="*/ 620902 h 651915"/>
                    <a:gd name="connsiteX8" fmla="*/ 1554480 w 2788920"/>
                    <a:gd name="connsiteY8" fmla="*/ 247522 h 651915"/>
                    <a:gd name="connsiteX9" fmla="*/ 1623060 w 2788920"/>
                    <a:gd name="connsiteY9" fmla="*/ 636142 h 651915"/>
                    <a:gd name="connsiteX10" fmla="*/ 2788920 w 2788920"/>
                    <a:gd name="connsiteY10" fmla="*/ 605662 h 651915"/>
                    <a:gd name="connsiteX0" fmla="*/ 0 w 2788920"/>
                    <a:gd name="connsiteY0" fmla="*/ 594177 h 632810"/>
                    <a:gd name="connsiteX1" fmla="*/ 975360 w 2788920"/>
                    <a:gd name="connsiteY1" fmla="*/ 632277 h 632810"/>
                    <a:gd name="connsiteX2" fmla="*/ 1371600 w 2788920"/>
                    <a:gd name="connsiteY2" fmla="*/ 609417 h 632810"/>
                    <a:gd name="connsiteX3" fmla="*/ 1295400 w 2788920"/>
                    <a:gd name="connsiteY3" fmla="*/ 205557 h 632810"/>
                    <a:gd name="connsiteX4" fmla="*/ 1242060 w 2788920"/>
                    <a:gd name="connsiteY4" fmla="*/ 15057 h 632810"/>
                    <a:gd name="connsiteX5" fmla="*/ 1417320 w 2788920"/>
                    <a:gd name="connsiteY5" fmla="*/ 30297 h 632810"/>
                    <a:gd name="connsiteX6" fmla="*/ 1386840 w 2788920"/>
                    <a:gd name="connsiteY6" fmla="*/ 175077 h 632810"/>
                    <a:gd name="connsiteX7" fmla="*/ 1478280 w 2788920"/>
                    <a:gd name="connsiteY7" fmla="*/ 601797 h 632810"/>
                    <a:gd name="connsiteX8" fmla="*/ 1554480 w 2788920"/>
                    <a:gd name="connsiteY8" fmla="*/ 228417 h 632810"/>
                    <a:gd name="connsiteX9" fmla="*/ 1623060 w 2788920"/>
                    <a:gd name="connsiteY9" fmla="*/ 617037 h 632810"/>
                    <a:gd name="connsiteX10" fmla="*/ 2788920 w 2788920"/>
                    <a:gd name="connsiteY10" fmla="*/ 586557 h 632810"/>
                    <a:gd name="connsiteX0" fmla="*/ 0 w 2788920"/>
                    <a:gd name="connsiteY0" fmla="*/ 625485 h 664118"/>
                    <a:gd name="connsiteX1" fmla="*/ 975360 w 2788920"/>
                    <a:gd name="connsiteY1" fmla="*/ 663585 h 664118"/>
                    <a:gd name="connsiteX2" fmla="*/ 1371600 w 2788920"/>
                    <a:gd name="connsiteY2" fmla="*/ 640725 h 664118"/>
                    <a:gd name="connsiteX3" fmla="*/ 1295400 w 2788920"/>
                    <a:gd name="connsiteY3" fmla="*/ 236865 h 664118"/>
                    <a:gd name="connsiteX4" fmla="*/ 1242060 w 2788920"/>
                    <a:gd name="connsiteY4" fmla="*/ 46365 h 664118"/>
                    <a:gd name="connsiteX5" fmla="*/ 1417320 w 2788920"/>
                    <a:gd name="connsiteY5" fmla="*/ 61605 h 664118"/>
                    <a:gd name="connsiteX6" fmla="*/ 1386840 w 2788920"/>
                    <a:gd name="connsiteY6" fmla="*/ 206385 h 664118"/>
                    <a:gd name="connsiteX7" fmla="*/ 1478280 w 2788920"/>
                    <a:gd name="connsiteY7" fmla="*/ 633105 h 664118"/>
                    <a:gd name="connsiteX8" fmla="*/ 1554480 w 2788920"/>
                    <a:gd name="connsiteY8" fmla="*/ 259725 h 664118"/>
                    <a:gd name="connsiteX9" fmla="*/ 1623060 w 2788920"/>
                    <a:gd name="connsiteY9" fmla="*/ 648345 h 664118"/>
                    <a:gd name="connsiteX10" fmla="*/ 2788920 w 2788920"/>
                    <a:gd name="connsiteY10" fmla="*/ 617865 h 664118"/>
                    <a:gd name="connsiteX0" fmla="*/ 0 w 2788920"/>
                    <a:gd name="connsiteY0" fmla="*/ 623202 h 661835"/>
                    <a:gd name="connsiteX1" fmla="*/ 975360 w 2788920"/>
                    <a:gd name="connsiteY1" fmla="*/ 661302 h 661835"/>
                    <a:gd name="connsiteX2" fmla="*/ 1371600 w 2788920"/>
                    <a:gd name="connsiteY2" fmla="*/ 638442 h 661835"/>
                    <a:gd name="connsiteX3" fmla="*/ 1318260 w 2788920"/>
                    <a:gd name="connsiteY3" fmla="*/ 188862 h 661835"/>
                    <a:gd name="connsiteX4" fmla="*/ 1242060 w 2788920"/>
                    <a:gd name="connsiteY4" fmla="*/ 44082 h 661835"/>
                    <a:gd name="connsiteX5" fmla="*/ 1417320 w 2788920"/>
                    <a:gd name="connsiteY5" fmla="*/ 59322 h 661835"/>
                    <a:gd name="connsiteX6" fmla="*/ 1386840 w 2788920"/>
                    <a:gd name="connsiteY6" fmla="*/ 204102 h 661835"/>
                    <a:gd name="connsiteX7" fmla="*/ 1478280 w 2788920"/>
                    <a:gd name="connsiteY7" fmla="*/ 630822 h 661835"/>
                    <a:gd name="connsiteX8" fmla="*/ 1554480 w 2788920"/>
                    <a:gd name="connsiteY8" fmla="*/ 257442 h 661835"/>
                    <a:gd name="connsiteX9" fmla="*/ 1623060 w 2788920"/>
                    <a:gd name="connsiteY9" fmla="*/ 646062 h 661835"/>
                    <a:gd name="connsiteX10" fmla="*/ 2788920 w 2788920"/>
                    <a:gd name="connsiteY10" fmla="*/ 615582 h 661835"/>
                    <a:gd name="connsiteX0" fmla="*/ 0 w 2788920"/>
                    <a:gd name="connsiteY0" fmla="*/ 623202 h 661835"/>
                    <a:gd name="connsiteX1" fmla="*/ 975360 w 2788920"/>
                    <a:gd name="connsiteY1" fmla="*/ 661302 h 661835"/>
                    <a:gd name="connsiteX2" fmla="*/ 1371600 w 2788920"/>
                    <a:gd name="connsiteY2" fmla="*/ 638442 h 661835"/>
                    <a:gd name="connsiteX3" fmla="*/ 1318260 w 2788920"/>
                    <a:gd name="connsiteY3" fmla="*/ 188862 h 661835"/>
                    <a:gd name="connsiteX4" fmla="*/ 1242060 w 2788920"/>
                    <a:gd name="connsiteY4" fmla="*/ 44082 h 661835"/>
                    <a:gd name="connsiteX5" fmla="*/ 1417320 w 2788920"/>
                    <a:gd name="connsiteY5" fmla="*/ 59322 h 661835"/>
                    <a:gd name="connsiteX6" fmla="*/ 1386840 w 2788920"/>
                    <a:gd name="connsiteY6" fmla="*/ 204102 h 661835"/>
                    <a:gd name="connsiteX7" fmla="*/ 1478280 w 2788920"/>
                    <a:gd name="connsiteY7" fmla="*/ 630822 h 661835"/>
                    <a:gd name="connsiteX8" fmla="*/ 1554480 w 2788920"/>
                    <a:gd name="connsiteY8" fmla="*/ 257442 h 661835"/>
                    <a:gd name="connsiteX9" fmla="*/ 1623060 w 2788920"/>
                    <a:gd name="connsiteY9" fmla="*/ 646062 h 661835"/>
                    <a:gd name="connsiteX10" fmla="*/ 2788920 w 2788920"/>
                    <a:gd name="connsiteY10" fmla="*/ 615582 h 661835"/>
                    <a:gd name="connsiteX0" fmla="*/ 0 w 2788920"/>
                    <a:gd name="connsiteY0" fmla="*/ 623952 h 662585"/>
                    <a:gd name="connsiteX1" fmla="*/ 975360 w 2788920"/>
                    <a:gd name="connsiteY1" fmla="*/ 662052 h 662585"/>
                    <a:gd name="connsiteX2" fmla="*/ 1371600 w 2788920"/>
                    <a:gd name="connsiteY2" fmla="*/ 639192 h 662585"/>
                    <a:gd name="connsiteX3" fmla="*/ 1318260 w 2788920"/>
                    <a:gd name="connsiteY3" fmla="*/ 204852 h 662585"/>
                    <a:gd name="connsiteX4" fmla="*/ 1242060 w 2788920"/>
                    <a:gd name="connsiteY4" fmla="*/ 44832 h 662585"/>
                    <a:gd name="connsiteX5" fmla="*/ 1417320 w 2788920"/>
                    <a:gd name="connsiteY5" fmla="*/ 60072 h 662585"/>
                    <a:gd name="connsiteX6" fmla="*/ 1386840 w 2788920"/>
                    <a:gd name="connsiteY6" fmla="*/ 204852 h 662585"/>
                    <a:gd name="connsiteX7" fmla="*/ 1478280 w 2788920"/>
                    <a:gd name="connsiteY7" fmla="*/ 631572 h 662585"/>
                    <a:gd name="connsiteX8" fmla="*/ 1554480 w 2788920"/>
                    <a:gd name="connsiteY8" fmla="*/ 258192 h 662585"/>
                    <a:gd name="connsiteX9" fmla="*/ 1623060 w 2788920"/>
                    <a:gd name="connsiteY9" fmla="*/ 646812 h 662585"/>
                    <a:gd name="connsiteX10" fmla="*/ 2788920 w 2788920"/>
                    <a:gd name="connsiteY10" fmla="*/ 616332 h 662585"/>
                    <a:gd name="connsiteX0" fmla="*/ 0 w 2788920"/>
                    <a:gd name="connsiteY0" fmla="*/ 623952 h 662585"/>
                    <a:gd name="connsiteX1" fmla="*/ 975360 w 2788920"/>
                    <a:gd name="connsiteY1" fmla="*/ 662052 h 662585"/>
                    <a:gd name="connsiteX2" fmla="*/ 1371600 w 2788920"/>
                    <a:gd name="connsiteY2" fmla="*/ 639192 h 662585"/>
                    <a:gd name="connsiteX3" fmla="*/ 1318260 w 2788920"/>
                    <a:gd name="connsiteY3" fmla="*/ 204852 h 662585"/>
                    <a:gd name="connsiteX4" fmla="*/ 1242060 w 2788920"/>
                    <a:gd name="connsiteY4" fmla="*/ 44832 h 662585"/>
                    <a:gd name="connsiteX5" fmla="*/ 1417320 w 2788920"/>
                    <a:gd name="connsiteY5" fmla="*/ 60072 h 662585"/>
                    <a:gd name="connsiteX6" fmla="*/ 1386840 w 2788920"/>
                    <a:gd name="connsiteY6" fmla="*/ 204852 h 662585"/>
                    <a:gd name="connsiteX7" fmla="*/ 1478280 w 2788920"/>
                    <a:gd name="connsiteY7" fmla="*/ 631572 h 662585"/>
                    <a:gd name="connsiteX8" fmla="*/ 1554480 w 2788920"/>
                    <a:gd name="connsiteY8" fmla="*/ 258192 h 662585"/>
                    <a:gd name="connsiteX9" fmla="*/ 1623060 w 2788920"/>
                    <a:gd name="connsiteY9" fmla="*/ 646812 h 662585"/>
                    <a:gd name="connsiteX10" fmla="*/ 2788920 w 2788920"/>
                    <a:gd name="connsiteY10" fmla="*/ 616332 h 662585"/>
                    <a:gd name="connsiteX0" fmla="*/ 0 w 2788920"/>
                    <a:gd name="connsiteY0" fmla="*/ 623952 h 662585"/>
                    <a:gd name="connsiteX1" fmla="*/ 975360 w 2788920"/>
                    <a:gd name="connsiteY1" fmla="*/ 662052 h 662585"/>
                    <a:gd name="connsiteX2" fmla="*/ 1371600 w 2788920"/>
                    <a:gd name="connsiteY2" fmla="*/ 639192 h 662585"/>
                    <a:gd name="connsiteX3" fmla="*/ 1318260 w 2788920"/>
                    <a:gd name="connsiteY3" fmla="*/ 204852 h 662585"/>
                    <a:gd name="connsiteX4" fmla="*/ 1242060 w 2788920"/>
                    <a:gd name="connsiteY4" fmla="*/ 44832 h 662585"/>
                    <a:gd name="connsiteX5" fmla="*/ 1417320 w 2788920"/>
                    <a:gd name="connsiteY5" fmla="*/ 60072 h 662585"/>
                    <a:gd name="connsiteX6" fmla="*/ 1386840 w 2788920"/>
                    <a:gd name="connsiteY6" fmla="*/ 204852 h 662585"/>
                    <a:gd name="connsiteX7" fmla="*/ 1478280 w 2788920"/>
                    <a:gd name="connsiteY7" fmla="*/ 631572 h 662585"/>
                    <a:gd name="connsiteX8" fmla="*/ 1554480 w 2788920"/>
                    <a:gd name="connsiteY8" fmla="*/ 258192 h 662585"/>
                    <a:gd name="connsiteX9" fmla="*/ 1623060 w 2788920"/>
                    <a:gd name="connsiteY9" fmla="*/ 646812 h 662585"/>
                    <a:gd name="connsiteX10" fmla="*/ 2788920 w 2788920"/>
                    <a:gd name="connsiteY10" fmla="*/ 616332 h 662585"/>
                    <a:gd name="connsiteX0" fmla="*/ 0 w 2788920"/>
                    <a:gd name="connsiteY0" fmla="*/ 623952 h 662585"/>
                    <a:gd name="connsiteX1" fmla="*/ 975360 w 2788920"/>
                    <a:gd name="connsiteY1" fmla="*/ 662052 h 662585"/>
                    <a:gd name="connsiteX2" fmla="*/ 1371600 w 2788920"/>
                    <a:gd name="connsiteY2" fmla="*/ 639192 h 662585"/>
                    <a:gd name="connsiteX3" fmla="*/ 1318260 w 2788920"/>
                    <a:gd name="connsiteY3" fmla="*/ 204852 h 662585"/>
                    <a:gd name="connsiteX4" fmla="*/ 1242060 w 2788920"/>
                    <a:gd name="connsiteY4" fmla="*/ 44832 h 662585"/>
                    <a:gd name="connsiteX5" fmla="*/ 1417320 w 2788920"/>
                    <a:gd name="connsiteY5" fmla="*/ 60072 h 662585"/>
                    <a:gd name="connsiteX6" fmla="*/ 1386840 w 2788920"/>
                    <a:gd name="connsiteY6" fmla="*/ 204852 h 662585"/>
                    <a:gd name="connsiteX7" fmla="*/ 1478280 w 2788920"/>
                    <a:gd name="connsiteY7" fmla="*/ 631572 h 662585"/>
                    <a:gd name="connsiteX8" fmla="*/ 1554480 w 2788920"/>
                    <a:gd name="connsiteY8" fmla="*/ 258192 h 662585"/>
                    <a:gd name="connsiteX9" fmla="*/ 1623060 w 2788920"/>
                    <a:gd name="connsiteY9" fmla="*/ 646812 h 662585"/>
                    <a:gd name="connsiteX10" fmla="*/ 2788920 w 2788920"/>
                    <a:gd name="connsiteY10" fmla="*/ 616332 h 662585"/>
                    <a:gd name="connsiteX0" fmla="*/ 0 w 2788920"/>
                    <a:gd name="connsiteY0" fmla="*/ 623952 h 662585"/>
                    <a:gd name="connsiteX1" fmla="*/ 975360 w 2788920"/>
                    <a:gd name="connsiteY1" fmla="*/ 662052 h 662585"/>
                    <a:gd name="connsiteX2" fmla="*/ 1371600 w 2788920"/>
                    <a:gd name="connsiteY2" fmla="*/ 639192 h 662585"/>
                    <a:gd name="connsiteX3" fmla="*/ 1318260 w 2788920"/>
                    <a:gd name="connsiteY3" fmla="*/ 204852 h 662585"/>
                    <a:gd name="connsiteX4" fmla="*/ 1242060 w 2788920"/>
                    <a:gd name="connsiteY4" fmla="*/ 44832 h 662585"/>
                    <a:gd name="connsiteX5" fmla="*/ 1417320 w 2788920"/>
                    <a:gd name="connsiteY5" fmla="*/ 60072 h 662585"/>
                    <a:gd name="connsiteX6" fmla="*/ 1386840 w 2788920"/>
                    <a:gd name="connsiteY6" fmla="*/ 204852 h 662585"/>
                    <a:gd name="connsiteX7" fmla="*/ 1478280 w 2788920"/>
                    <a:gd name="connsiteY7" fmla="*/ 631572 h 662585"/>
                    <a:gd name="connsiteX8" fmla="*/ 1554480 w 2788920"/>
                    <a:gd name="connsiteY8" fmla="*/ 258192 h 662585"/>
                    <a:gd name="connsiteX9" fmla="*/ 1623060 w 2788920"/>
                    <a:gd name="connsiteY9" fmla="*/ 646812 h 662585"/>
                    <a:gd name="connsiteX10" fmla="*/ 2788920 w 2788920"/>
                    <a:gd name="connsiteY10" fmla="*/ 616332 h 662585"/>
                    <a:gd name="connsiteX0" fmla="*/ 0 w 2788920"/>
                    <a:gd name="connsiteY0" fmla="*/ 614269 h 652902"/>
                    <a:gd name="connsiteX1" fmla="*/ 975360 w 2788920"/>
                    <a:gd name="connsiteY1" fmla="*/ 652369 h 652902"/>
                    <a:gd name="connsiteX2" fmla="*/ 1371600 w 2788920"/>
                    <a:gd name="connsiteY2" fmla="*/ 629509 h 652902"/>
                    <a:gd name="connsiteX3" fmla="*/ 1318260 w 2788920"/>
                    <a:gd name="connsiteY3" fmla="*/ 195169 h 652902"/>
                    <a:gd name="connsiteX4" fmla="*/ 1242060 w 2788920"/>
                    <a:gd name="connsiteY4" fmla="*/ 35149 h 652902"/>
                    <a:gd name="connsiteX5" fmla="*/ 1417320 w 2788920"/>
                    <a:gd name="connsiteY5" fmla="*/ 50389 h 652902"/>
                    <a:gd name="connsiteX6" fmla="*/ 1386840 w 2788920"/>
                    <a:gd name="connsiteY6" fmla="*/ 195169 h 652902"/>
                    <a:gd name="connsiteX7" fmla="*/ 1478280 w 2788920"/>
                    <a:gd name="connsiteY7" fmla="*/ 621889 h 652902"/>
                    <a:gd name="connsiteX8" fmla="*/ 1554480 w 2788920"/>
                    <a:gd name="connsiteY8" fmla="*/ 248509 h 652902"/>
                    <a:gd name="connsiteX9" fmla="*/ 1623060 w 2788920"/>
                    <a:gd name="connsiteY9" fmla="*/ 637129 h 652902"/>
                    <a:gd name="connsiteX10" fmla="*/ 2788920 w 2788920"/>
                    <a:gd name="connsiteY10" fmla="*/ 606649 h 652902"/>
                    <a:gd name="connsiteX0" fmla="*/ 0 w 2788920"/>
                    <a:gd name="connsiteY0" fmla="*/ 631120 h 669753"/>
                    <a:gd name="connsiteX1" fmla="*/ 975360 w 2788920"/>
                    <a:gd name="connsiteY1" fmla="*/ 669220 h 669753"/>
                    <a:gd name="connsiteX2" fmla="*/ 1371600 w 2788920"/>
                    <a:gd name="connsiteY2" fmla="*/ 646360 h 669753"/>
                    <a:gd name="connsiteX3" fmla="*/ 1318260 w 2788920"/>
                    <a:gd name="connsiteY3" fmla="*/ 212020 h 669753"/>
                    <a:gd name="connsiteX4" fmla="*/ 1257300 w 2788920"/>
                    <a:gd name="connsiteY4" fmla="*/ 6280 h 669753"/>
                    <a:gd name="connsiteX5" fmla="*/ 1417320 w 2788920"/>
                    <a:gd name="connsiteY5" fmla="*/ 67240 h 669753"/>
                    <a:gd name="connsiteX6" fmla="*/ 1386840 w 2788920"/>
                    <a:gd name="connsiteY6" fmla="*/ 212020 h 669753"/>
                    <a:gd name="connsiteX7" fmla="*/ 1478280 w 2788920"/>
                    <a:gd name="connsiteY7" fmla="*/ 638740 h 669753"/>
                    <a:gd name="connsiteX8" fmla="*/ 1554480 w 2788920"/>
                    <a:gd name="connsiteY8" fmla="*/ 265360 h 669753"/>
                    <a:gd name="connsiteX9" fmla="*/ 1623060 w 2788920"/>
                    <a:gd name="connsiteY9" fmla="*/ 653980 h 669753"/>
                    <a:gd name="connsiteX10" fmla="*/ 2788920 w 2788920"/>
                    <a:gd name="connsiteY10" fmla="*/ 623500 h 669753"/>
                    <a:gd name="connsiteX0" fmla="*/ 0 w 2788920"/>
                    <a:gd name="connsiteY0" fmla="*/ 597764 h 636397"/>
                    <a:gd name="connsiteX1" fmla="*/ 975360 w 2788920"/>
                    <a:gd name="connsiteY1" fmla="*/ 635864 h 636397"/>
                    <a:gd name="connsiteX2" fmla="*/ 1371600 w 2788920"/>
                    <a:gd name="connsiteY2" fmla="*/ 613004 h 636397"/>
                    <a:gd name="connsiteX3" fmla="*/ 1318260 w 2788920"/>
                    <a:gd name="connsiteY3" fmla="*/ 178664 h 636397"/>
                    <a:gd name="connsiteX4" fmla="*/ 1264920 w 2788920"/>
                    <a:gd name="connsiteY4" fmla="*/ 11024 h 636397"/>
                    <a:gd name="connsiteX5" fmla="*/ 1417320 w 2788920"/>
                    <a:gd name="connsiteY5" fmla="*/ 33884 h 636397"/>
                    <a:gd name="connsiteX6" fmla="*/ 1386840 w 2788920"/>
                    <a:gd name="connsiteY6" fmla="*/ 178664 h 636397"/>
                    <a:gd name="connsiteX7" fmla="*/ 1478280 w 2788920"/>
                    <a:gd name="connsiteY7" fmla="*/ 605384 h 636397"/>
                    <a:gd name="connsiteX8" fmla="*/ 1554480 w 2788920"/>
                    <a:gd name="connsiteY8" fmla="*/ 232004 h 636397"/>
                    <a:gd name="connsiteX9" fmla="*/ 1623060 w 2788920"/>
                    <a:gd name="connsiteY9" fmla="*/ 620624 h 636397"/>
                    <a:gd name="connsiteX10" fmla="*/ 2788920 w 2788920"/>
                    <a:gd name="connsiteY10" fmla="*/ 590144 h 636397"/>
                    <a:gd name="connsiteX0" fmla="*/ 0 w 2788920"/>
                    <a:gd name="connsiteY0" fmla="*/ 597764 h 636397"/>
                    <a:gd name="connsiteX1" fmla="*/ 975360 w 2788920"/>
                    <a:gd name="connsiteY1" fmla="*/ 635864 h 636397"/>
                    <a:gd name="connsiteX2" fmla="*/ 1371600 w 2788920"/>
                    <a:gd name="connsiteY2" fmla="*/ 613004 h 636397"/>
                    <a:gd name="connsiteX3" fmla="*/ 1318260 w 2788920"/>
                    <a:gd name="connsiteY3" fmla="*/ 178664 h 636397"/>
                    <a:gd name="connsiteX4" fmla="*/ 1257300 w 2788920"/>
                    <a:gd name="connsiteY4" fmla="*/ 11024 h 636397"/>
                    <a:gd name="connsiteX5" fmla="*/ 1417320 w 2788920"/>
                    <a:gd name="connsiteY5" fmla="*/ 33884 h 636397"/>
                    <a:gd name="connsiteX6" fmla="*/ 1386840 w 2788920"/>
                    <a:gd name="connsiteY6" fmla="*/ 178664 h 636397"/>
                    <a:gd name="connsiteX7" fmla="*/ 1478280 w 2788920"/>
                    <a:gd name="connsiteY7" fmla="*/ 605384 h 636397"/>
                    <a:gd name="connsiteX8" fmla="*/ 1554480 w 2788920"/>
                    <a:gd name="connsiteY8" fmla="*/ 232004 h 636397"/>
                    <a:gd name="connsiteX9" fmla="*/ 1623060 w 2788920"/>
                    <a:gd name="connsiteY9" fmla="*/ 620624 h 636397"/>
                    <a:gd name="connsiteX10" fmla="*/ 2788920 w 2788920"/>
                    <a:gd name="connsiteY10" fmla="*/ 590144 h 636397"/>
                    <a:gd name="connsiteX0" fmla="*/ 0 w 2788920"/>
                    <a:gd name="connsiteY0" fmla="*/ 610493 h 649126"/>
                    <a:gd name="connsiteX1" fmla="*/ 975360 w 2788920"/>
                    <a:gd name="connsiteY1" fmla="*/ 648593 h 649126"/>
                    <a:gd name="connsiteX2" fmla="*/ 1371600 w 2788920"/>
                    <a:gd name="connsiteY2" fmla="*/ 625733 h 649126"/>
                    <a:gd name="connsiteX3" fmla="*/ 1318260 w 2788920"/>
                    <a:gd name="connsiteY3" fmla="*/ 191393 h 649126"/>
                    <a:gd name="connsiteX4" fmla="*/ 1264920 w 2788920"/>
                    <a:gd name="connsiteY4" fmla="*/ 8513 h 649126"/>
                    <a:gd name="connsiteX5" fmla="*/ 1417320 w 2788920"/>
                    <a:gd name="connsiteY5" fmla="*/ 46613 h 649126"/>
                    <a:gd name="connsiteX6" fmla="*/ 1386840 w 2788920"/>
                    <a:gd name="connsiteY6" fmla="*/ 191393 h 649126"/>
                    <a:gd name="connsiteX7" fmla="*/ 1478280 w 2788920"/>
                    <a:gd name="connsiteY7" fmla="*/ 618113 h 649126"/>
                    <a:gd name="connsiteX8" fmla="*/ 1554480 w 2788920"/>
                    <a:gd name="connsiteY8" fmla="*/ 244733 h 649126"/>
                    <a:gd name="connsiteX9" fmla="*/ 1623060 w 2788920"/>
                    <a:gd name="connsiteY9" fmla="*/ 633353 h 649126"/>
                    <a:gd name="connsiteX10" fmla="*/ 2788920 w 2788920"/>
                    <a:gd name="connsiteY10" fmla="*/ 602873 h 649126"/>
                    <a:gd name="connsiteX0" fmla="*/ 0 w 2788920"/>
                    <a:gd name="connsiteY0" fmla="*/ 618754 h 657387"/>
                    <a:gd name="connsiteX1" fmla="*/ 975360 w 2788920"/>
                    <a:gd name="connsiteY1" fmla="*/ 656854 h 657387"/>
                    <a:gd name="connsiteX2" fmla="*/ 1371600 w 2788920"/>
                    <a:gd name="connsiteY2" fmla="*/ 633994 h 657387"/>
                    <a:gd name="connsiteX3" fmla="*/ 1318260 w 2788920"/>
                    <a:gd name="connsiteY3" fmla="*/ 199654 h 657387"/>
                    <a:gd name="connsiteX4" fmla="*/ 1264920 w 2788920"/>
                    <a:gd name="connsiteY4" fmla="*/ 16774 h 657387"/>
                    <a:gd name="connsiteX5" fmla="*/ 1417320 w 2788920"/>
                    <a:gd name="connsiteY5" fmla="*/ 54874 h 657387"/>
                    <a:gd name="connsiteX6" fmla="*/ 1386840 w 2788920"/>
                    <a:gd name="connsiteY6" fmla="*/ 199654 h 657387"/>
                    <a:gd name="connsiteX7" fmla="*/ 1478280 w 2788920"/>
                    <a:gd name="connsiteY7" fmla="*/ 626374 h 657387"/>
                    <a:gd name="connsiteX8" fmla="*/ 1554480 w 2788920"/>
                    <a:gd name="connsiteY8" fmla="*/ 252994 h 657387"/>
                    <a:gd name="connsiteX9" fmla="*/ 1623060 w 2788920"/>
                    <a:gd name="connsiteY9" fmla="*/ 641614 h 657387"/>
                    <a:gd name="connsiteX10" fmla="*/ 2788920 w 2788920"/>
                    <a:gd name="connsiteY10" fmla="*/ 611134 h 657387"/>
                    <a:gd name="connsiteX0" fmla="*/ 0 w 2788920"/>
                    <a:gd name="connsiteY0" fmla="*/ 621116 h 659749"/>
                    <a:gd name="connsiteX1" fmla="*/ 975360 w 2788920"/>
                    <a:gd name="connsiteY1" fmla="*/ 659216 h 659749"/>
                    <a:gd name="connsiteX2" fmla="*/ 1371600 w 2788920"/>
                    <a:gd name="connsiteY2" fmla="*/ 636356 h 659749"/>
                    <a:gd name="connsiteX3" fmla="*/ 1318260 w 2788920"/>
                    <a:gd name="connsiteY3" fmla="*/ 202016 h 659749"/>
                    <a:gd name="connsiteX4" fmla="*/ 1264920 w 2788920"/>
                    <a:gd name="connsiteY4" fmla="*/ 19136 h 659749"/>
                    <a:gd name="connsiteX5" fmla="*/ 1417320 w 2788920"/>
                    <a:gd name="connsiteY5" fmla="*/ 57236 h 659749"/>
                    <a:gd name="connsiteX6" fmla="*/ 1386840 w 2788920"/>
                    <a:gd name="connsiteY6" fmla="*/ 202016 h 659749"/>
                    <a:gd name="connsiteX7" fmla="*/ 1478280 w 2788920"/>
                    <a:gd name="connsiteY7" fmla="*/ 628736 h 659749"/>
                    <a:gd name="connsiteX8" fmla="*/ 1554480 w 2788920"/>
                    <a:gd name="connsiteY8" fmla="*/ 255356 h 659749"/>
                    <a:gd name="connsiteX9" fmla="*/ 1623060 w 2788920"/>
                    <a:gd name="connsiteY9" fmla="*/ 643976 h 659749"/>
                    <a:gd name="connsiteX10" fmla="*/ 2788920 w 2788920"/>
                    <a:gd name="connsiteY10" fmla="*/ 613496 h 659749"/>
                    <a:gd name="connsiteX0" fmla="*/ 0 w 2788920"/>
                    <a:gd name="connsiteY0" fmla="*/ 621116 h 659749"/>
                    <a:gd name="connsiteX1" fmla="*/ 975360 w 2788920"/>
                    <a:gd name="connsiteY1" fmla="*/ 659216 h 659749"/>
                    <a:gd name="connsiteX2" fmla="*/ 1371600 w 2788920"/>
                    <a:gd name="connsiteY2" fmla="*/ 636356 h 659749"/>
                    <a:gd name="connsiteX3" fmla="*/ 1318260 w 2788920"/>
                    <a:gd name="connsiteY3" fmla="*/ 202016 h 659749"/>
                    <a:gd name="connsiteX4" fmla="*/ 1264920 w 2788920"/>
                    <a:gd name="connsiteY4" fmla="*/ 19136 h 659749"/>
                    <a:gd name="connsiteX5" fmla="*/ 1417320 w 2788920"/>
                    <a:gd name="connsiteY5" fmla="*/ 57236 h 659749"/>
                    <a:gd name="connsiteX6" fmla="*/ 1386840 w 2788920"/>
                    <a:gd name="connsiteY6" fmla="*/ 202016 h 659749"/>
                    <a:gd name="connsiteX7" fmla="*/ 1478280 w 2788920"/>
                    <a:gd name="connsiteY7" fmla="*/ 628736 h 659749"/>
                    <a:gd name="connsiteX8" fmla="*/ 1554480 w 2788920"/>
                    <a:gd name="connsiteY8" fmla="*/ 255356 h 659749"/>
                    <a:gd name="connsiteX9" fmla="*/ 1623060 w 2788920"/>
                    <a:gd name="connsiteY9" fmla="*/ 643976 h 659749"/>
                    <a:gd name="connsiteX10" fmla="*/ 2788920 w 2788920"/>
                    <a:gd name="connsiteY10" fmla="*/ 613496 h 659749"/>
                    <a:gd name="connsiteX0" fmla="*/ 0 w 2788920"/>
                    <a:gd name="connsiteY0" fmla="*/ 621116 h 659749"/>
                    <a:gd name="connsiteX1" fmla="*/ 975360 w 2788920"/>
                    <a:gd name="connsiteY1" fmla="*/ 659216 h 659749"/>
                    <a:gd name="connsiteX2" fmla="*/ 1371600 w 2788920"/>
                    <a:gd name="connsiteY2" fmla="*/ 636356 h 659749"/>
                    <a:gd name="connsiteX3" fmla="*/ 1318260 w 2788920"/>
                    <a:gd name="connsiteY3" fmla="*/ 202016 h 659749"/>
                    <a:gd name="connsiteX4" fmla="*/ 1264920 w 2788920"/>
                    <a:gd name="connsiteY4" fmla="*/ 19136 h 659749"/>
                    <a:gd name="connsiteX5" fmla="*/ 1417320 w 2788920"/>
                    <a:gd name="connsiteY5" fmla="*/ 57236 h 659749"/>
                    <a:gd name="connsiteX6" fmla="*/ 1386840 w 2788920"/>
                    <a:gd name="connsiteY6" fmla="*/ 202016 h 659749"/>
                    <a:gd name="connsiteX7" fmla="*/ 1478280 w 2788920"/>
                    <a:gd name="connsiteY7" fmla="*/ 628736 h 659749"/>
                    <a:gd name="connsiteX8" fmla="*/ 1554480 w 2788920"/>
                    <a:gd name="connsiteY8" fmla="*/ 255356 h 659749"/>
                    <a:gd name="connsiteX9" fmla="*/ 1623060 w 2788920"/>
                    <a:gd name="connsiteY9" fmla="*/ 643976 h 659749"/>
                    <a:gd name="connsiteX10" fmla="*/ 2788920 w 2788920"/>
                    <a:gd name="connsiteY10" fmla="*/ 613496 h 659749"/>
                    <a:gd name="connsiteX0" fmla="*/ 0 w 2788920"/>
                    <a:gd name="connsiteY0" fmla="*/ 621116 h 659749"/>
                    <a:gd name="connsiteX1" fmla="*/ 975360 w 2788920"/>
                    <a:gd name="connsiteY1" fmla="*/ 659216 h 659749"/>
                    <a:gd name="connsiteX2" fmla="*/ 1371600 w 2788920"/>
                    <a:gd name="connsiteY2" fmla="*/ 636356 h 659749"/>
                    <a:gd name="connsiteX3" fmla="*/ 1318260 w 2788920"/>
                    <a:gd name="connsiteY3" fmla="*/ 202016 h 659749"/>
                    <a:gd name="connsiteX4" fmla="*/ 1264920 w 2788920"/>
                    <a:gd name="connsiteY4" fmla="*/ 19136 h 659749"/>
                    <a:gd name="connsiteX5" fmla="*/ 1417320 w 2788920"/>
                    <a:gd name="connsiteY5" fmla="*/ 57236 h 659749"/>
                    <a:gd name="connsiteX6" fmla="*/ 1386840 w 2788920"/>
                    <a:gd name="connsiteY6" fmla="*/ 202016 h 659749"/>
                    <a:gd name="connsiteX7" fmla="*/ 1478280 w 2788920"/>
                    <a:gd name="connsiteY7" fmla="*/ 628736 h 659749"/>
                    <a:gd name="connsiteX8" fmla="*/ 1554480 w 2788920"/>
                    <a:gd name="connsiteY8" fmla="*/ 255356 h 659749"/>
                    <a:gd name="connsiteX9" fmla="*/ 1623060 w 2788920"/>
                    <a:gd name="connsiteY9" fmla="*/ 643976 h 659749"/>
                    <a:gd name="connsiteX10" fmla="*/ 2788920 w 2788920"/>
                    <a:gd name="connsiteY10" fmla="*/ 613496 h 659749"/>
                    <a:gd name="connsiteX0" fmla="*/ 0 w 2788920"/>
                    <a:gd name="connsiteY0" fmla="*/ 621116 h 659749"/>
                    <a:gd name="connsiteX1" fmla="*/ 975360 w 2788920"/>
                    <a:gd name="connsiteY1" fmla="*/ 659216 h 659749"/>
                    <a:gd name="connsiteX2" fmla="*/ 1371600 w 2788920"/>
                    <a:gd name="connsiteY2" fmla="*/ 636356 h 659749"/>
                    <a:gd name="connsiteX3" fmla="*/ 1318260 w 2788920"/>
                    <a:gd name="connsiteY3" fmla="*/ 202016 h 659749"/>
                    <a:gd name="connsiteX4" fmla="*/ 1264920 w 2788920"/>
                    <a:gd name="connsiteY4" fmla="*/ 19136 h 659749"/>
                    <a:gd name="connsiteX5" fmla="*/ 1417320 w 2788920"/>
                    <a:gd name="connsiteY5" fmla="*/ 57236 h 659749"/>
                    <a:gd name="connsiteX6" fmla="*/ 1386840 w 2788920"/>
                    <a:gd name="connsiteY6" fmla="*/ 202016 h 659749"/>
                    <a:gd name="connsiteX7" fmla="*/ 1478280 w 2788920"/>
                    <a:gd name="connsiteY7" fmla="*/ 628736 h 659749"/>
                    <a:gd name="connsiteX8" fmla="*/ 1554480 w 2788920"/>
                    <a:gd name="connsiteY8" fmla="*/ 255356 h 659749"/>
                    <a:gd name="connsiteX9" fmla="*/ 1623060 w 2788920"/>
                    <a:gd name="connsiteY9" fmla="*/ 643976 h 659749"/>
                    <a:gd name="connsiteX10" fmla="*/ 2788920 w 2788920"/>
                    <a:gd name="connsiteY10" fmla="*/ 613496 h 659749"/>
                    <a:gd name="connsiteX0" fmla="*/ 0 w 2788920"/>
                    <a:gd name="connsiteY0" fmla="*/ 621116 h 659749"/>
                    <a:gd name="connsiteX1" fmla="*/ 975360 w 2788920"/>
                    <a:gd name="connsiteY1" fmla="*/ 659216 h 659749"/>
                    <a:gd name="connsiteX2" fmla="*/ 1371600 w 2788920"/>
                    <a:gd name="connsiteY2" fmla="*/ 636356 h 659749"/>
                    <a:gd name="connsiteX3" fmla="*/ 1318260 w 2788920"/>
                    <a:gd name="connsiteY3" fmla="*/ 202016 h 659749"/>
                    <a:gd name="connsiteX4" fmla="*/ 1264920 w 2788920"/>
                    <a:gd name="connsiteY4" fmla="*/ 19136 h 659749"/>
                    <a:gd name="connsiteX5" fmla="*/ 1417320 w 2788920"/>
                    <a:gd name="connsiteY5" fmla="*/ 57236 h 659749"/>
                    <a:gd name="connsiteX6" fmla="*/ 1386840 w 2788920"/>
                    <a:gd name="connsiteY6" fmla="*/ 202016 h 659749"/>
                    <a:gd name="connsiteX7" fmla="*/ 1478280 w 2788920"/>
                    <a:gd name="connsiteY7" fmla="*/ 628736 h 659749"/>
                    <a:gd name="connsiteX8" fmla="*/ 1554480 w 2788920"/>
                    <a:gd name="connsiteY8" fmla="*/ 255356 h 659749"/>
                    <a:gd name="connsiteX9" fmla="*/ 1623060 w 2788920"/>
                    <a:gd name="connsiteY9" fmla="*/ 643976 h 659749"/>
                    <a:gd name="connsiteX10" fmla="*/ 2788920 w 2788920"/>
                    <a:gd name="connsiteY10" fmla="*/ 613496 h 659749"/>
                    <a:gd name="connsiteX0" fmla="*/ 0 w 2788920"/>
                    <a:gd name="connsiteY0" fmla="*/ 621116 h 659749"/>
                    <a:gd name="connsiteX1" fmla="*/ 975360 w 2788920"/>
                    <a:gd name="connsiteY1" fmla="*/ 659216 h 659749"/>
                    <a:gd name="connsiteX2" fmla="*/ 1371600 w 2788920"/>
                    <a:gd name="connsiteY2" fmla="*/ 636356 h 659749"/>
                    <a:gd name="connsiteX3" fmla="*/ 1318260 w 2788920"/>
                    <a:gd name="connsiteY3" fmla="*/ 202016 h 659749"/>
                    <a:gd name="connsiteX4" fmla="*/ 1264920 w 2788920"/>
                    <a:gd name="connsiteY4" fmla="*/ 19136 h 659749"/>
                    <a:gd name="connsiteX5" fmla="*/ 1417320 w 2788920"/>
                    <a:gd name="connsiteY5" fmla="*/ 57236 h 659749"/>
                    <a:gd name="connsiteX6" fmla="*/ 1386840 w 2788920"/>
                    <a:gd name="connsiteY6" fmla="*/ 202016 h 659749"/>
                    <a:gd name="connsiteX7" fmla="*/ 1478280 w 2788920"/>
                    <a:gd name="connsiteY7" fmla="*/ 628736 h 659749"/>
                    <a:gd name="connsiteX8" fmla="*/ 1554480 w 2788920"/>
                    <a:gd name="connsiteY8" fmla="*/ 255356 h 659749"/>
                    <a:gd name="connsiteX9" fmla="*/ 1623060 w 2788920"/>
                    <a:gd name="connsiteY9" fmla="*/ 643976 h 659749"/>
                    <a:gd name="connsiteX10" fmla="*/ 2788920 w 2788920"/>
                    <a:gd name="connsiteY10" fmla="*/ 613496 h 659749"/>
                    <a:gd name="connsiteX0" fmla="*/ 0 w 2788920"/>
                    <a:gd name="connsiteY0" fmla="*/ 621116 h 659749"/>
                    <a:gd name="connsiteX1" fmla="*/ 975360 w 2788920"/>
                    <a:gd name="connsiteY1" fmla="*/ 659216 h 659749"/>
                    <a:gd name="connsiteX2" fmla="*/ 1371600 w 2788920"/>
                    <a:gd name="connsiteY2" fmla="*/ 636356 h 659749"/>
                    <a:gd name="connsiteX3" fmla="*/ 1318260 w 2788920"/>
                    <a:gd name="connsiteY3" fmla="*/ 202016 h 659749"/>
                    <a:gd name="connsiteX4" fmla="*/ 1264920 w 2788920"/>
                    <a:gd name="connsiteY4" fmla="*/ 19136 h 659749"/>
                    <a:gd name="connsiteX5" fmla="*/ 1417320 w 2788920"/>
                    <a:gd name="connsiteY5" fmla="*/ 57236 h 659749"/>
                    <a:gd name="connsiteX6" fmla="*/ 1386840 w 2788920"/>
                    <a:gd name="connsiteY6" fmla="*/ 202016 h 659749"/>
                    <a:gd name="connsiteX7" fmla="*/ 1442561 w 2788920"/>
                    <a:gd name="connsiteY7" fmla="*/ 628736 h 659749"/>
                    <a:gd name="connsiteX8" fmla="*/ 1554480 w 2788920"/>
                    <a:gd name="connsiteY8" fmla="*/ 255356 h 659749"/>
                    <a:gd name="connsiteX9" fmla="*/ 1623060 w 2788920"/>
                    <a:gd name="connsiteY9" fmla="*/ 643976 h 659749"/>
                    <a:gd name="connsiteX10" fmla="*/ 2788920 w 2788920"/>
                    <a:gd name="connsiteY10" fmla="*/ 613496 h 659749"/>
                    <a:gd name="connsiteX0" fmla="*/ 0 w 2788920"/>
                    <a:gd name="connsiteY0" fmla="*/ 621116 h 659749"/>
                    <a:gd name="connsiteX1" fmla="*/ 975360 w 2788920"/>
                    <a:gd name="connsiteY1" fmla="*/ 659216 h 659749"/>
                    <a:gd name="connsiteX2" fmla="*/ 1371600 w 2788920"/>
                    <a:gd name="connsiteY2" fmla="*/ 636356 h 659749"/>
                    <a:gd name="connsiteX3" fmla="*/ 1318260 w 2788920"/>
                    <a:gd name="connsiteY3" fmla="*/ 202016 h 659749"/>
                    <a:gd name="connsiteX4" fmla="*/ 1264920 w 2788920"/>
                    <a:gd name="connsiteY4" fmla="*/ 19136 h 659749"/>
                    <a:gd name="connsiteX5" fmla="*/ 1417320 w 2788920"/>
                    <a:gd name="connsiteY5" fmla="*/ 57236 h 659749"/>
                    <a:gd name="connsiteX6" fmla="*/ 1386840 w 2788920"/>
                    <a:gd name="connsiteY6" fmla="*/ 202016 h 659749"/>
                    <a:gd name="connsiteX7" fmla="*/ 1442561 w 2788920"/>
                    <a:gd name="connsiteY7" fmla="*/ 628736 h 659749"/>
                    <a:gd name="connsiteX8" fmla="*/ 1554480 w 2788920"/>
                    <a:gd name="connsiteY8" fmla="*/ 255356 h 659749"/>
                    <a:gd name="connsiteX9" fmla="*/ 1623060 w 2788920"/>
                    <a:gd name="connsiteY9" fmla="*/ 643976 h 659749"/>
                    <a:gd name="connsiteX10" fmla="*/ 2788920 w 2788920"/>
                    <a:gd name="connsiteY10" fmla="*/ 613496 h 659749"/>
                    <a:gd name="connsiteX0" fmla="*/ 0 w 2788920"/>
                    <a:gd name="connsiteY0" fmla="*/ 621116 h 659749"/>
                    <a:gd name="connsiteX1" fmla="*/ 975360 w 2788920"/>
                    <a:gd name="connsiteY1" fmla="*/ 659216 h 659749"/>
                    <a:gd name="connsiteX2" fmla="*/ 1371600 w 2788920"/>
                    <a:gd name="connsiteY2" fmla="*/ 636356 h 659749"/>
                    <a:gd name="connsiteX3" fmla="*/ 1318260 w 2788920"/>
                    <a:gd name="connsiteY3" fmla="*/ 202016 h 659749"/>
                    <a:gd name="connsiteX4" fmla="*/ 1264920 w 2788920"/>
                    <a:gd name="connsiteY4" fmla="*/ 19136 h 659749"/>
                    <a:gd name="connsiteX5" fmla="*/ 1417320 w 2788920"/>
                    <a:gd name="connsiteY5" fmla="*/ 57236 h 659749"/>
                    <a:gd name="connsiteX6" fmla="*/ 1386840 w 2788920"/>
                    <a:gd name="connsiteY6" fmla="*/ 202016 h 659749"/>
                    <a:gd name="connsiteX7" fmla="*/ 1442561 w 2788920"/>
                    <a:gd name="connsiteY7" fmla="*/ 628736 h 659749"/>
                    <a:gd name="connsiteX8" fmla="*/ 1554480 w 2788920"/>
                    <a:gd name="connsiteY8" fmla="*/ 255356 h 659749"/>
                    <a:gd name="connsiteX9" fmla="*/ 1623060 w 2788920"/>
                    <a:gd name="connsiteY9" fmla="*/ 643976 h 659749"/>
                    <a:gd name="connsiteX10" fmla="*/ 2788920 w 2788920"/>
                    <a:gd name="connsiteY10" fmla="*/ 613496 h 659749"/>
                    <a:gd name="connsiteX0" fmla="*/ 0 w 2788920"/>
                    <a:gd name="connsiteY0" fmla="*/ 610550 h 649183"/>
                    <a:gd name="connsiteX1" fmla="*/ 975360 w 2788920"/>
                    <a:gd name="connsiteY1" fmla="*/ 648650 h 649183"/>
                    <a:gd name="connsiteX2" fmla="*/ 1371600 w 2788920"/>
                    <a:gd name="connsiteY2" fmla="*/ 625790 h 649183"/>
                    <a:gd name="connsiteX3" fmla="*/ 1318260 w 2788920"/>
                    <a:gd name="connsiteY3" fmla="*/ 191450 h 649183"/>
                    <a:gd name="connsiteX4" fmla="*/ 1264920 w 2788920"/>
                    <a:gd name="connsiteY4" fmla="*/ 8570 h 649183"/>
                    <a:gd name="connsiteX5" fmla="*/ 1417320 w 2788920"/>
                    <a:gd name="connsiteY5" fmla="*/ 46670 h 649183"/>
                    <a:gd name="connsiteX6" fmla="*/ 1360646 w 2788920"/>
                    <a:gd name="connsiteY6" fmla="*/ 193831 h 649183"/>
                    <a:gd name="connsiteX7" fmla="*/ 1442561 w 2788920"/>
                    <a:gd name="connsiteY7" fmla="*/ 618170 h 649183"/>
                    <a:gd name="connsiteX8" fmla="*/ 1554480 w 2788920"/>
                    <a:gd name="connsiteY8" fmla="*/ 244790 h 649183"/>
                    <a:gd name="connsiteX9" fmla="*/ 1623060 w 2788920"/>
                    <a:gd name="connsiteY9" fmla="*/ 633410 h 649183"/>
                    <a:gd name="connsiteX10" fmla="*/ 2788920 w 2788920"/>
                    <a:gd name="connsiteY10" fmla="*/ 602930 h 649183"/>
                    <a:gd name="connsiteX0" fmla="*/ 0 w 2788920"/>
                    <a:gd name="connsiteY0" fmla="*/ 610550 h 649183"/>
                    <a:gd name="connsiteX1" fmla="*/ 975360 w 2788920"/>
                    <a:gd name="connsiteY1" fmla="*/ 648650 h 649183"/>
                    <a:gd name="connsiteX2" fmla="*/ 1371600 w 2788920"/>
                    <a:gd name="connsiteY2" fmla="*/ 625790 h 649183"/>
                    <a:gd name="connsiteX3" fmla="*/ 1318260 w 2788920"/>
                    <a:gd name="connsiteY3" fmla="*/ 191450 h 649183"/>
                    <a:gd name="connsiteX4" fmla="*/ 1264920 w 2788920"/>
                    <a:gd name="connsiteY4" fmla="*/ 8570 h 649183"/>
                    <a:gd name="connsiteX5" fmla="*/ 1417320 w 2788920"/>
                    <a:gd name="connsiteY5" fmla="*/ 46670 h 649183"/>
                    <a:gd name="connsiteX6" fmla="*/ 1360646 w 2788920"/>
                    <a:gd name="connsiteY6" fmla="*/ 193831 h 649183"/>
                    <a:gd name="connsiteX7" fmla="*/ 1442561 w 2788920"/>
                    <a:gd name="connsiteY7" fmla="*/ 618170 h 649183"/>
                    <a:gd name="connsiteX8" fmla="*/ 1554480 w 2788920"/>
                    <a:gd name="connsiteY8" fmla="*/ 244790 h 649183"/>
                    <a:gd name="connsiteX9" fmla="*/ 1623060 w 2788920"/>
                    <a:gd name="connsiteY9" fmla="*/ 633410 h 649183"/>
                    <a:gd name="connsiteX10" fmla="*/ 2788920 w 2788920"/>
                    <a:gd name="connsiteY10" fmla="*/ 602930 h 649183"/>
                    <a:gd name="connsiteX0" fmla="*/ 0 w 2788920"/>
                    <a:gd name="connsiteY0" fmla="*/ 610550 h 649183"/>
                    <a:gd name="connsiteX1" fmla="*/ 975360 w 2788920"/>
                    <a:gd name="connsiteY1" fmla="*/ 648650 h 649183"/>
                    <a:gd name="connsiteX2" fmla="*/ 1371600 w 2788920"/>
                    <a:gd name="connsiteY2" fmla="*/ 625790 h 649183"/>
                    <a:gd name="connsiteX3" fmla="*/ 1318260 w 2788920"/>
                    <a:gd name="connsiteY3" fmla="*/ 191450 h 649183"/>
                    <a:gd name="connsiteX4" fmla="*/ 1264920 w 2788920"/>
                    <a:gd name="connsiteY4" fmla="*/ 8570 h 649183"/>
                    <a:gd name="connsiteX5" fmla="*/ 1417320 w 2788920"/>
                    <a:gd name="connsiteY5" fmla="*/ 46670 h 649183"/>
                    <a:gd name="connsiteX6" fmla="*/ 1360646 w 2788920"/>
                    <a:gd name="connsiteY6" fmla="*/ 193831 h 649183"/>
                    <a:gd name="connsiteX7" fmla="*/ 1442561 w 2788920"/>
                    <a:gd name="connsiteY7" fmla="*/ 618170 h 649183"/>
                    <a:gd name="connsiteX8" fmla="*/ 1554480 w 2788920"/>
                    <a:gd name="connsiteY8" fmla="*/ 244790 h 649183"/>
                    <a:gd name="connsiteX9" fmla="*/ 1623060 w 2788920"/>
                    <a:gd name="connsiteY9" fmla="*/ 633410 h 649183"/>
                    <a:gd name="connsiteX10" fmla="*/ 2788920 w 2788920"/>
                    <a:gd name="connsiteY10" fmla="*/ 602930 h 649183"/>
                    <a:gd name="connsiteX0" fmla="*/ 0 w 2788920"/>
                    <a:gd name="connsiteY0" fmla="*/ 621091 h 659724"/>
                    <a:gd name="connsiteX1" fmla="*/ 975360 w 2788920"/>
                    <a:gd name="connsiteY1" fmla="*/ 659191 h 659724"/>
                    <a:gd name="connsiteX2" fmla="*/ 1371600 w 2788920"/>
                    <a:gd name="connsiteY2" fmla="*/ 636331 h 659724"/>
                    <a:gd name="connsiteX3" fmla="*/ 1318260 w 2788920"/>
                    <a:gd name="connsiteY3" fmla="*/ 201991 h 659724"/>
                    <a:gd name="connsiteX4" fmla="*/ 1264920 w 2788920"/>
                    <a:gd name="connsiteY4" fmla="*/ 19111 h 659724"/>
                    <a:gd name="connsiteX5" fmla="*/ 1417320 w 2788920"/>
                    <a:gd name="connsiteY5" fmla="*/ 57211 h 659724"/>
                    <a:gd name="connsiteX6" fmla="*/ 1360646 w 2788920"/>
                    <a:gd name="connsiteY6" fmla="*/ 204372 h 659724"/>
                    <a:gd name="connsiteX7" fmla="*/ 1442561 w 2788920"/>
                    <a:gd name="connsiteY7" fmla="*/ 628711 h 659724"/>
                    <a:gd name="connsiteX8" fmla="*/ 1554480 w 2788920"/>
                    <a:gd name="connsiteY8" fmla="*/ 255331 h 659724"/>
                    <a:gd name="connsiteX9" fmla="*/ 1623060 w 2788920"/>
                    <a:gd name="connsiteY9" fmla="*/ 643951 h 659724"/>
                    <a:gd name="connsiteX10" fmla="*/ 2788920 w 2788920"/>
                    <a:gd name="connsiteY10" fmla="*/ 613471 h 659724"/>
                    <a:gd name="connsiteX0" fmla="*/ 0 w 2788920"/>
                    <a:gd name="connsiteY0" fmla="*/ 613924 h 652557"/>
                    <a:gd name="connsiteX1" fmla="*/ 975360 w 2788920"/>
                    <a:gd name="connsiteY1" fmla="*/ 652024 h 652557"/>
                    <a:gd name="connsiteX2" fmla="*/ 1371600 w 2788920"/>
                    <a:gd name="connsiteY2" fmla="*/ 629164 h 652557"/>
                    <a:gd name="connsiteX3" fmla="*/ 1318260 w 2788920"/>
                    <a:gd name="connsiteY3" fmla="*/ 194824 h 652557"/>
                    <a:gd name="connsiteX4" fmla="*/ 1264920 w 2788920"/>
                    <a:gd name="connsiteY4" fmla="*/ 11944 h 652557"/>
                    <a:gd name="connsiteX5" fmla="*/ 1417320 w 2788920"/>
                    <a:gd name="connsiteY5" fmla="*/ 50044 h 652557"/>
                    <a:gd name="connsiteX6" fmla="*/ 1360646 w 2788920"/>
                    <a:gd name="connsiteY6" fmla="*/ 197205 h 652557"/>
                    <a:gd name="connsiteX7" fmla="*/ 1442561 w 2788920"/>
                    <a:gd name="connsiteY7" fmla="*/ 621544 h 652557"/>
                    <a:gd name="connsiteX8" fmla="*/ 1554480 w 2788920"/>
                    <a:gd name="connsiteY8" fmla="*/ 248164 h 652557"/>
                    <a:gd name="connsiteX9" fmla="*/ 1623060 w 2788920"/>
                    <a:gd name="connsiteY9" fmla="*/ 636784 h 652557"/>
                    <a:gd name="connsiteX10" fmla="*/ 2788920 w 2788920"/>
                    <a:gd name="connsiteY10" fmla="*/ 606304 h 652557"/>
                    <a:gd name="connsiteX0" fmla="*/ 0 w 2788920"/>
                    <a:gd name="connsiteY0" fmla="*/ 613924 h 652557"/>
                    <a:gd name="connsiteX1" fmla="*/ 975360 w 2788920"/>
                    <a:gd name="connsiteY1" fmla="*/ 652024 h 652557"/>
                    <a:gd name="connsiteX2" fmla="*/ 1371600 w 2788920"/>
                    <a:gd name="connsiteY2" fmla="*/ 629164 h 652557"/>
                    <a:gd name="connsiteX3" fmla="*/ 1318260 w 2788920"/>
                    <a:gd name="connsiteY3" fmla="*/ 194824 h 652557"/>
                    <a:gd name="connsiteX4" fmla="*/ 1264920 w 2788920"/>
                    <a:gd name="connsiteY4" fmla="*/ 11944 h 652557"/>
                    <a:gd name="connsiteX5" fmla="*/ 1417320 w 2788920"/>
                    <a:gd name="connsiteY5" fmla="*/ 50044 h 652557"/>
                    <a:gd name="connsiteX6" fmla="*/ 1360646 w 2788920"/>
                    <a:gd name="connsiteY6" fmla="*/ 197205 h 652557"/>
                    <a:gd name="connsiteX7" fmla="*/ 1442561 w 2788920"/>
                    <a:gd name="connsiteY7" fmla="*/ 621544 h 652557"/>
                    <a:gd name="connsiteX8" fmla="*/ 1554480 w 2788920"/>
                    <a:gd name="connsiteY8" fmla="*/ 248164 h 652557"/>
                    <a:gd name="connsiteX9" fmla="*/ 1623060 w 2788920"/>
                    <a:gd name="connsiteY9" fmla="*/ 636784 h 652557"/>
                    <a:gd name="connsiteX10" fmla="*/ 2788920 w 2788920"/>
                    <a:gd name="connsiteY10" fmla="*/ 606304 h 652557"/>
                    <a:gd name="connsiteX0" fmla="*/ 0 w 2788920"/>
                    <a:gd name="connsiteY0" fmla="*/ 613924 h 652557"/>
                    <a:gd name="connsiteX1" fmla="*/ 975360 w 2788920"/>
                    <a:gd name="connsiteY1" fmla="*/ 652024 h 652557"/>
                    <a:gd name="connsiteX2" fmla="*/ 1371600 w 2788920"/>
                    <a:gd name="connsiteY2" fmla="*/ 629164 h 652557"/>
                    <a:gd name="connsiteX3" fmla="*/ 1318260 w 2788920"/>
                    <a:gd name="connsiteY3" fmla="*/ 194824 h 652557"/>
                    <a:gd name="connsiteX4" fmla="*/ 1264920 w 2788920"/>
                    <a:gd name="connsiteY4" fmla="*/ 11944 h 652557"/>
                    <a:gd name="connsiteX5" fmla="*/ 1417320 w 2788920"/>
                    <a:gd name="connsiteY5" fmla="*/ 50044 h 652557"/>
                    <a:gd name="connsiteX6" fmla="*/ 1360646 w 2788920"/>
                    <a:gd name="connsiteY6" fmla="*/ 197205 h 652557"/>
                    <a:gd name="connsiteX7" fmla="*/ 1442561 w 2788920"/>
                    <a:gd name="connsiteY7" fmla="*/ 621544 h 652557"/>
                    <a:gd name="connsiteX8" fmla="*/ 1554480 w 2788920"/>
                    <a:gd name="connsiteY8" fmla="*/ 248164 h 652557"/>
                    <a:gd name="connsiteX9" fmla="*/ 1623060 w 2788920"/>
                    <a:gd name="connsiteY9" fmla="*/ 636784 h 652557"/>
                    <a:gd name="connsiteX10" fmla="*/ 2788920 w 2788920"/>
                    <a:gd name="connsiteY10" fmla="*/ 606304 h 652557"/>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554480 w 2788920"/>
                    <a:gd name="connsiteY8" fmla="*/ 255571 h 659964"/>
                    <a:gd name="connsiteX9" fmla="*/ 1623060 w 2788920"/>
                    <a:gd name="connsiteY9" fmla="*/ 644191 h 659964"/>
                    <a:gd name="connsiteX10" fmla="*/ 2788920 w 2788920"/>
                    <a:gd name="connsiteY10"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554480 w 2788920"/>
                    <a:gd name="connsiteY8" fmla="*/ 255571 h 659964"/>
                    <a:gd name="connsiteX9" fmla="*/ 1623060 w 2788920"/>
                    <a:gd name="connsiteY9" fmla="*/ 644191 h 659964"/>
                    <a:gd name="connsiteX10" fmla="*/ 2788920 w 2788920"/>
                    <a:gd name="connsiteY10"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623060 w 2788920"/>
                    <a:gd name="connsiteY10" fmla="*/ 644191 h 659964"/>
                    <a:gd name="connsiteX11" fmla="*/ 2788920 w 2788920"/>
                    <a:gd name="connsiteY11"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623060 w 2788920"/>
                    <a:gd name="connsiteY10" fmla="*/ 644191 h 659964"/>
                    <a:gd name="connsiteX11" fmla="*/ 2788920 w 2788920"/>
                    <a:gd name="connsiteY11"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48289 w 2788920"/>
                    <a:gd name="connsiteY10" fmla="*/ 386539 h 659964"/>
                    <a:gd name="connsiteX11" fmla="*/ 1623060 w 2788920"/>
                    <a:gd name="connsiteY11" fmla="*/ 644191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48289 w 2788920"/>
                    <a:gd name="connsiteY10" fmla="*/ 386539 h 659964"/>
                    <a:gd name="connsiteX11" fmla="*/ 1623060 w 2788920"/>
                    <a:gd name="connsiteY11" fmla="*/ 644191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48289 w 2788920"/>
                    <a:gd name="connsiteY10" fmla="*/ 386539 h 659964"/>
                    <a:gd name="connsiteX11" fmla="*/ 1515904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48289 w 2788920"/>
                    <a:gd name="connsiteY10" fmla="*/ 386539 h 659964"/>
                    <a:gd name="connsiteX11" fmla="*/ 1515904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48289 w 2788920"/>
                    <a:gd name="connsiteY10" fmla="*/ 386539 h 659964"/>
                    <a:gd name="connsiteX11" fmla="*/ 1468279 w 2788920"/>
                    <a:gd name="connsiteY11" fmla="*/ 627522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48289 w 2788920"/>
                    <a:gd name="connsiteY10" fmla="*/ 386539 h 659964"/>
                    <a:gd name="connsiteX11" fmla="*/ 1468279 w 2788920"/>
                    <a:gd name="connsiteY11" fmla="*/ 627522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48289 w 2788920"/>
                    <a:gd name="connsiteY10" fmla="*/ 386539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48289 w 2788920"/>
                    <a:gd name="connsiteY10" fmla="*/ 386539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48289 w 2788920"/>
                    <a:gd name="connsiteY10" fmla="*/ 386539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54480 w 2788920"/>
                    <a:gd name="connsiteY9" fmla="*/ 255571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54480 w 2788920"/>
                    <a:gd name="connsiteY9" fmla="*/ 255571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54480 w 2788920"/>
                    <a:gd name="connsiteY9" fmla="*/ 255571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54480 w 2788920"/>
                    <a:gd name="connsiteY9" fmla="*/ 255571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54480 w 2788920"/>
                    <a:gd name="connsiteY9" fmla="*/ 255571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02092 w 2788920"/>
                    <a:gd name="connsiteY9" fmla="*/ 241284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02092 w 2788920"/>
                    <a:gd name="connsiteY9" fmla="*/ 241284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09236 w 2788920"/>
                    <a:gd name="connsiteY9" fmla="*/ 257953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09236 w 2788920"/>
                    <a:gd name="connsiteY9" fmla="*/ 257953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09236 w 2788920"/>
                    <a:gd name="connsiteY9" fmla="*/ 257953 h 659964"/>
                    <a:gd name="connsiteX10" fmla="*/ 1510189 w 2788920"/>
                    <a:gd name="connsiteY10" fmla="*/ 403208 h 659964"/>
                    <a:gd name="connsiteX11" fmla="*/ 1458755 w 2788920"/>
                    <a:gd name="connsiteY11" fmla="*/ 637047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09236 w 2788920"/>
                    <a:gd name="connsiteY9" fmla="*/ 257953 h 659964"/>
                    <a:gd name="connsiteX10" fmla="*/ 1510189 w 2788920"/>
                    <a:gd name="connsiteY10" fmla="*/ 403208 h 659964"/>
                    <a:gd name="connsiteX11" fmla="*/ 1458755 w 2788920"/>
                    <a:gd name="connsiteY11" fmla="*/ 637047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09236 w 2788920"/>
                    <a:gd name="connsiteY9" fmla="*/ 257953 h 659964"/>
                    <a:gd name="connsiteX10" fmla="*/ 1510189 w 2788920"/>
                    <a:gd name="connsiteY10" fmla="*/ 403208 h 659964"/>
                    <a:gd name="connsiteX11" fmla="*/ 1458755 w 2788920"/>
                    <a:gd name="connsiteY11" fmla="*/ 637047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09236 w 2788920"/>
                    <a:gd name="connsiteY9" fmla="*/ 257953 h 659964"/>
                    <a:gd name="connsiteX10" fmla="*/ 1510189 w 2788920"/>
                    <a:gd name="connsiteY10" fmla="*/ 403208 h 659964"/>
                    <a:gd name="connsiteX11" fmla="*/ 1458755 w 2788920"/>
                    <a:gd name="connsiteY11" fmla="*/ 637047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81614 w 2788920"/>
                    <a:gd name="connsiteY8" fmla="*/ 405588 h 659964"/>
                    <a:gd name="connsiteX9" fmla="*/ 1509236 w 2788920"/>
                    <a:gd name="connsiteY9" fmla="*/ 257953 h 659964"/>
                    <a:gd name="connsiteX10" fmla="*/ 1510189 w 2788920"/>
                    <a:gd name="connsiteY10" fmla="*/ 403208 h 659964"/>
                    <a:gd name="connsiteX11" fmla="*/ 1458755 w 2788920"/>
                    <a:gd name="connsiteY11" fmla="*/ 637047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81614 w 2788920"/>
                    <a:gd name="connsiteY8" fmla="*/ 405588 h 659964"/>
                    <a:gd name="connsiteX9" fmla="*/ 1509236 w 2788920"/>
                    <a:gd name="connsiteY9" fmla="*/ 257953 h 659964"/>
                    <a:gd name="connsiteX10" fmla="*/ 1510189 w 2788920"/>
                    <a:gd name="connsiteY10" fmla="*/ 403208 h 659964"/>
                    <a:gd name="connsiteX11" fmla="*/ 1458755 w 2788920"/>
                    <a:gd name="connsiteY11" fmla="*/ 637047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81614 w 2788920"/>
                    <a:gd name="connsiteY8" fmla="*/ 405588 h 659964"/>
                    <a:gd name="connsiteX9" fmla="*/ 1509236 w 2788920"/>
                    <a:gd name="connsiteY9" fmla="*/ 257953 h 659964"/>
                    <a:gd name="connsiteX10" fmla="*/ 1510189 w 2788920"/>
                    <a:gd name="connsiteY10" fmla="*/ 403208 h 659964"/>
                    <a:gd name="connsiteX11" fmla="*/ 1458755 w 2788920"/>
                    <a:gd name="connsiteY11" fmla="*/ 637047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81614 w 2788920"/>
                    <a:gd name="connsiteY8" fmla="*/ 405588 h 659964"/>
                    <a:gd name="connsiteX9" fmla="*/ 1509236 w 2788920"/>
                    <a:gd name="connsiteY9" fmla="*/ 257953 h 659964"/>
                    <a:gd name="connsiteX10" fmla="*/ 1510189 w 2788920"/>
                    <a:gd name="connsiteY10" fmla="*/ 403208 h 659964"/>
                    <a:gd name="connsiteX11" fmla="*/ 1458755 w 2788920"/>
                    <a:gd name="connsiteY11" fmla="*/ 637047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81614 w 2788920"/>
                    <a:gd name="connsiteY8" fmla="*/ 405588 h 659964"/>
                    <a:gd name="connsiteX9" fmla="*/ 1509236 w 2788920"/>
                    <a:gd name="connsiteY9" fmla="*/ 257953 h 659964"/>
                    <a:gd name="connsiteX10" fmla="*/ 1510189 w 2788920"/>
                    <a:gd name="connsiteY10" fmla="*/ 403208 h 659964"/>
                    <a:gd name="connsiteX11" fmla="*/ 1458755 w 2788920"/>
                    <a:gd name="connsiteY11" fmla="*/ 637047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81614 w 2788920"/>
                    <a:gd name="connsiteY8" fmla="*/ 405588 h 659964"/>
                    <a:gd name="connsiteX9" fmla="*/ 1509236 w 2788920"/>
                    <a:gd name="connsiteY9" fmla="*/ 257953 h 659964"/>
                    <a:gd name="connsiteX10" fmla="*/ 1510189 w 2788920"/>
                    <a:gd name="connsiteY10" fmla="*/ 403208 h 659964"/>
                    <a:gd name="connsiteX11" fmla="*/ 1458755 w 2788920"/>
                    <a:gd name="connsiteY11" fmla="*/ 637047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81614 w 2788920"/>
                    <a:gd name="connsiteY8" fmla="*/ 405588 h 659964"/>
                    <a:gd name="connsiteX9" fmla="*/ 1509236 w 2788920"/>
                    <a:gd name="connsiteY9" fmla="*/ 257953 h 659964"/>
                    <a:gd name="connsiteX10" fmla="*/ 1510189 w 2788920"/>
                    <a:gd name="connsiteY10" fmla="*/ 403208 h 659964"/>
                    <a:gd name="connsiteX11" fmla="*/ 1458755 w 2788920"/>
                    <a:gd name="connsiteY11" fmla="*/ 637047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509236 w 2788920"/>
                    <a:gd name="connsiteY8" fmla="*/ 257953 h 659964"/>
                    <a:gd name="connsiteX9" fmla="*/ 1510189 w 2788920"/>
                    <a:gd name="connsiteY9" fmla="*/ 403208 h 659964"/>
                    <a:gd name="connsiteX10" fmla="*/ 1458755 w 2788920"/>
                    <a:gd name="connsiteY10" fmla="*/ 637047 h 659964"/>
                    <a:gd name="connsiteX11" fmla="*/ 2788920 w 2788920"/>
                    <a:gd name="connsiteY11"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509236 w 2788920"/>
                    <a:gd name="connsiteY8" fmla="*/ 257953 h 659964"/>
                    <a:gd name="connsiteX9" fmla="*/ 1458755 w 2788920"/>
                    <a:gd name="connsiteY9" fmla="*/ 637047 h 659964"/>
                    <a:gd name="connsiteX10" fmla="*/ 2788920 w 2788920"/>
                    <a:gd name="connsiteY10" fmla="*/ 613711 h 659964"/>
                    <a:gd name="connsiteX0" fmla="*/ 0 w 2788920"/>
                    <a:gd name="connsiteY0" fmla="*/ 621331 h 667423"/>
                    <a:gd name="connsiteX1" fmla="*/ 975360 w 2788920"/>
                    <a:gd name="connsiteY1" fmla="*/ 659431 h 667423"/>
                    <a:gd name="connsiteX2" fmla="*/ 1371600 w 2788920"/>
                    <a:gd name="connsiteY2" fmla="*/ 636571 h 667423"/>
                    <a:gd name="connsiteX3" fmla="*/ 1318260 w 2788920"/>
                    <a:gd name="connsiteY3" fmla="*/ 202231 h 667423"/>
                    <a:gd name="connsiteX4" fmla="*/ 1264920 w 2788920"/>
                    <a:gd name="connsiteY4" fmla="*/ 19351 h 667423"/>
                    <a:gd name="connsiteX5" fmla="*/ 1417320 w 2788920"/>
                    <a:gd name="connsiteY5" fmla="*/ 57451 h 667423"/>
                    <a:gd name="connsiteX6" fmla="*/ 1360646 w 2788920"/>
                    <a:gd name="connsiteY6" fmla="*/ 204612 h 667423"/>
                    <a:gd name="connsiteX7" fmla="*/ 1433036 w 2788920"/>
                    <a:gd name="connsiteY7" fmla="*/ 633713 h 667423"/>
                    <a:gd name="connsiteX8" fmla="*/ 1458755 w 2788920"/>
                    <a:gd name="connsiteY8" fmla="*/ 637047 h 667423"/>
                    <a:gd name="connsiteX9" fmla="*/ 2788920 w 2788920"/>
                    <a:gd name="connsiteY9" fmla="*/ 613711 h 667423"/>
                    <a:gd name="connsiteX0" fmla="*/ 0 w 2788920"/>
                    <a:gd name="connsiteY0" fmla="*/ 621331 h 660294"/>
                    <a:gd name="connsiteX1" fmla="*/ 975360 w 2788920"/>
                    <a:gd name="connsiteY1" fmla="*/ 659431 h 660294"/>
                    <a:gd name="connsiteX2" fmla="*/ 1371600 w 2788920"/>
                    <a:gd name="connsiteY2" fmla="*/ 636571 h 660294"/>
                    <a:gd name="connsiteX3" fmla="*/ 1318260 w 2788920"/>
                    <a:gd name="connsiteY3" fmla="*/ 202231 h 660294"/>
                    <a:gd name="connsiteX4" fmla="*/ 1264920 w 2788920"/>
                    <a:gd name="connsiteY4" fmla="*/ 19351 h 660294"/>
                    <a:gd name="connsiteX5" fmla="*/ 1417320 w 2788920"/>
                    <a:gd name="connsiteY5" fmla="*/ 57451 h 660294"/>
                    <a:gd name="connsiteX6" fmla="*/ 1360646 w 2788920"/>
                    <a:gd name="connsiteY6" fmla="*/ 204612 h 660294"/>
                    <a:gd name="connsiteX7" fmla="*/ 1433036 w 2788920"/>
                    <a:gd name="connsiteY7" fmla="*/ 633713 h 660294"/>
                    <a:gd name="connsiteX8" fmla="*/ 2788920 w 2788920"/>
                    <a:gd name="connsiteY8" fmla="*/ 613711 h 660294"/>
                    <a:gd name="connsiteX0" fmla="*/ 0 w 2788920"/>
                    <a:gd name="connsiteY0" fmla="*/ 617452 h 656415"/>
                    <a:gd name="connsiteX1" fmla="*/ 975360 w 2788920"/>
                    <a:gd name="connsiteY1" fmla="*/ 655552 h 656415"/>
                    <a:gd name="connsiteX2" fmla="*/ 1371600 w 2788920"/>
                    <a:gd name="connsiteY2" fmla="*/ 632692 h 656415"/>
                    <a:gd name="connsiteX3" fmla="*/ 1318260 w 2788920"/>
                    <a:gd name="connsiteY3" fmla="*/ 198352 h 656415"/>
                    <a:gd name="connsiteX4" fmla="*/ 1264920 w 2788920"/>
                    <a:gd name="connsiteY4" fmla="*/ 15472 h 656415"/>
                    <a:gd name="connsiteX5" fmla="*/ 1417320 w 2788920"/>
                    <a:gd name="connsiteY5" fmla="*/ 53572 h 656415"/>
                    <a:gd name="connsiteX6" fmla="*/ 1440609 w 2788920"/>
                    <a:gd name="connsiteY6" fmla="*/ 191850 h 656415"/>
                    <a:gd name="connsiteX7" fmla="*/ 1433036 w 2788920"/>
                    <a:gd name="connsiteY7" fmla="*/ 629834 h 656415"/>
                    <a:gd name="connsiteX8" fmla="*/ 2788920 w 2788920"/>
                    <a:gd name="connsiteY8" fmla="*/ 609832 h 656415"/>
                    <a:gd name="connsiteX0" fmla="*/ 0 w 2788920"/>
                    <a:gd name="connsiteY0" fmla="*/ 610141 h 649104"/>
                    <a:gd name="connsiteX1" fmla="*/ 975360 w 2788920"/>
                    <a:gd name="connsiteY1" fmla="*/ 648241 h 649104"/>
                    <a:gd name="connsiteX2" fmla="*/ 1371600 w 2788920"/>
                    <a:gd name="connsiteY2" fmla="*/ 625381 h 649104"/>
                    <a:gd name="connsiteX3" fmla="*/ 1413031 w 2788920"/>
                    <a:gd name="connsiteY3" fmla="*/ 188078 h 649104"/>
                    <a:gd name="connsiteX4" fmla="*/ 1264920 w 2788920"/>
                    <a:gd name="connsiteY4" fmla="*/ 8161 h 649104"/>
                    <a:gd name="connsiteX5" fmla="*/ 1417320 w 2788920"/>
                    <a:gd name="connsiteY5" fmla="*/ 46261 h 649104"/>
                    <a:gd name="connsiteX6" fmla="*/ 1440609 w 2788920"/>
                    <a:gd name="connsiteY6" fmla="*/ 184539 h 649104"/>
                    <a:gd name="connsiteX7" fmla="*/ 1433036 w 2788920"/>
                    <a:gd name="connsiteY7" fmla="*/ 622523 h 649104"/>
                    <a:gd name="connsiteX8" fmla="*/ 2788920 w 2788920"/>
                    <a:gd name="connsiteY8" fmla="*/ 602521 h 649104"/>
                    <a:gd name="connsiteX0" fmla="*/ 0 w 2788920"/>
                    <a:gd name="connsiteY0" fmla="*/ 610141 h 649104"/>
                    <a:gd name="connsiteX1" fmla="*/ 975360 w 2788920"/>
                    <a:gd name="connsiteY1" fmla="*/ 648241 h 649104"/>
                    <a:gd name="connsiteX2" fmla="*/ 1371600 w 2788920"/>
                    <a:gd name="connsiteY2" fmla="*/ 625381 h 649104"/>
                    <a:gd name="connsiteX3" fmla="*/ 1413031 w 2788920"/>
                    <a:gd name="connsiteY3" fmla="*/ 188078 h 649104"/>
                    <a:gd name="connsiteX4" fmla="*/ 1264920 w 2788920"/>
                    <a:gd name="connsiteY4" fmla="*/ 8161 h 649104"/>
                    <a:gd name="connsiteX5" fmla="*/ 1417320 w 2788920"/>
                    <a:gd name="connsiteY5" fmla="*/ 46261 h 649104"/>
                    <a:gd name="connsiteX6" fmla="*/ 1440609 w 2788920"/>
                    <a:gd name="connsiteY6" fmla="*/ 184539 h 649104"/>
                    <a:gd name="connsiteX7" fmla="*/ 1433036 w 2788920"/>
                    <a:gd name="connsiteY7" fmla="*/ 622523 h 649104"/>
                    <a:gd name="connsiteX8" fmla="*/ 2788920 w 2788920"/>
                    <a:gd name="connsiteY8" fmla="*/ 602521 h 649104"/>
                    <a:gd name="connsiteX0" fmla="*/ 0 w 2788920"/>
                    <a:gd name="connsiteY0" fmla="*/ 610141 h 649104"/>
                    <a:gd name="connsiteX1" fmla="*/ 975360 w 2788920"/>
                    <a:gd name="connsiteY1" fmla="*/ 648241 h 649104"/>
                    <a:gd name="connsiteX2" fmla="*/ 1371600 w 2788920"/>
                    <a:gd name="connsiteY2" fmla="*/ 625381 h 649104"/>
                    <a:gd name="connsiteX3" fmla="*/ 1392300 w 2788920"/>
                    <a:gd name="connsiteY3" fmla="*/ 188079 h 649104"/>
                    <a:gd name="connsiteX4" fmla="*/ 1264920 w 2788920"/>
                    <a:gd name="connsiteY4" fmla="*/ 8161 h 649104"/>
                    <a:gd name="connsiteX5" fmla="*/ 1417320 w 2788920"/>
                    <a:gd name="connsiteY5" fmla="*/ 46261 h 649104"/>
                    <a:gd name="connsiteX6" fmla="*/ 1440609 w 2788920"/>
                    <a:gd name="connsiteY6" fmla="*/ 184539 h 649104"/>
                    <a:gd name="connsiteX7" fmla="*/ 1433036 w 2788920"/>
                    <a:gd name="connsiteY7" fmla="*/ 622523 h 649104"/>
                    <a:gd name="connsiteX8" fmla="*/ 2788920 w 2788920"/>
                    <a:gd name="connsiteY8" fmla="*/ 602521 h 649104"/>
                    <a:gd name="connsiteX0" fmla="*/ 0 w 2788920"/>
                    <a:gd name="connsiteY0" fmla="*/ 610346 h 649309"/>
                    <a:gd name="connsiteX1" fmla="*/ 975360 w 2788920"/>
                    <a:gd name="connsiteY1" fmla="*/ 648446 h 649309"/>
                    <a:gd name="connsiteX2" fmla="*/ 1371600 w 2788920"/>
                    <a:gd name="connsiteY2" fmla="*/ 625586 h 649309"/>
                    <a:gd name="connsiteX3" fmla="*/ 1380453 w 2788920"/>
                    <a:gd name="connsiteY3" fmla="*/ 191245 h 649309"/>
                    <a:gd name="connsiteX4" fmla="*/ 1264920 w 2788920"/>
                    <a:gd name="connsiteY4" fmla="*/ 8366 h 649309"/>
                    <a:gd name="connsiteX5" fmla="*/ 1417320 w 2788920"/>
                    <a:gd name="connsiteY5" fmla="*/ 46466 h 649309"/>
                    <a:gd name="connsiteX6" fmla="*/ 1440609 w 2788920"/>
                    <a:gd name="connsiteY6" fmla="*/ 184744 h 649309"/>
                    <a:gd name="connsiteX7" fmla="*/ 1433036 w 2788920"/>
                    <a:gd name="connsiteY7" fmla="*/ 622728 h 649309"/>
                    <a:gd name="connsiteX8" fmla="*/ 2788920 w 2788920"/>
                    <a:gd name="connsiteY8" fmla="*/ 602726 h 649309"/>
                    <a:gd name="connsiteX0" fmla="*/ 0 w 2788920"/>
                    <a:gd name="connsiteY0" fmla="*/ 610346 h 649309"/>
                    <a:gd name="connsiteX1" fmla="*/ 975360 w 2788920"/>
                    <a:gd name="connsiteY1" fmla="*/ 648446 h 649309"/>
                    <a:gd name="connsiteX2" fmla="*/ 1371600 w 2788920"/>
                    <a:gd name="connsiteY2" fmla="*/ 625586 h 649309"/>
                    <a:gd name="connsiteX3" fmla="*/ 1380453 w 2788920"/>
                    <a:gd name="connsiteY3" fmla="*/ 191245 h 649309"/>
                    <a:gd name="connsiteX4" fmla="*/ 1264920 w 2788920"/>
                    <a:gd name="connsiteY4" fmla="*/ 8366 h 649309"/>
                    <a:gd name="connsiteX5" fmla="*/ 1417320 w 2788920"/>
                    <a:gd name="connsiteY5" fmla="*/ 46466 h 649309"/>
                    <a:gd name="connsiteX6" fmla="*/ 1440609 w 2788920"/>
                    <a:gd name="connsiteY6" fmla="*/ 184744 h 649309"/>
                    <a:gd name="connsiteX7" fmla="*/ 1433036 w 2788920"/>
                    <a:gd name="connsiteY7" fmla="*/ 622728 h 649309"/>
                    <a:gd name="connsiteX8" fmla="*/ 2788920 w 2788920"/>
                    <a:gd name="connsiteY8" fmla="*/ 602726 h 649309"/>
                    <a:gd name="connsiteX0" fmla="*/ 0 w 2788920"/>
                    <a:gd name="connsiteY0" fmla="*/ 610346 h 649309"/>
                    <a:gd name="connsiteX1" fmla="*/ 975360 w 2788920"/>
                    <a:gd name="connsiteY1" fmla="*/ 648446 h 649309"/>
                    <a:gd name="connsiteX2" fmla="*/ 1371600 w 2788920"/>
                    <a:gd name="connsiteY2" fmla="*/ 625586 h 649309"/>
                    <a:gd name="connsiteX3" fmla="*/ 1380453 w 2788920"/>
                    <a:gd name="connsiteY3" fmla="*/ 191245 h 649309"/>
                    <a:gd name="connsiteX4" fmla="*/ 1264920 w 2788920"/>
                    <a:gd name="connsiteY4" fmla="*/ 8366 h 649309"/>
                    <a:gd name="connsiteX5" fmla="*/ 1417320 w 2788920"/>
                    <a:gd name="connsiteY5" fmla="*/ 46466 h 649309"/>
                    <a:gd name="connsiteX6" fmla="*/ 1425800 w 2788920"/>
                    <a:gd name="connsiteY6" fmla="*/ 184744 h 649309"/>
                    <a:gd name="connsiteX7" fmla="*/ 1433036 w 2788920"/>
                    <a:gd name="connsiteY7" fmla="*/ 622728 h 649309"/>
                    <a:gd name="connsiteX8" fmla="*/ 2788920 w 2788920"/>
                    <a:gd name="connsiteY8" fmla="*/ 602726 h 649309"/>
                    <a:gd name="connsiteX0" fmla="*/ 0 w 2788920"/>
                    <a:gd name="connsiteY0" fmla="*/ 610346 h 649309"/>
                    <a:gd name="connsiteX1" fmla="*/ 975360 w 2788920"/>
                    <a:gd name="connsiteY1" fmla="*/ 648446 h 649309"/>
                    <a:gd name="connsiteX2" fmla="*/ 1371600 w 2788920"/>
                    <a:gd name="connsiteY2" fmla="*/ 625586 h 649309"/>
                    <a:gd name="connsiteX3" fmla="*/ 1380453 w 2788920"/>
                    <a:gd name="connsiteY3" fmla="*/ 191245 h 649309"/>
                    <a:gd name="connsiteX4" fmla="*/ 1264920 w 2788920"/>
                    <a:gd name="connsiteY4" fmla="*/ 8366 h 649309"/>
                    <a:gd name="connsiteX5" fmla="*/ 1417320 w 2788920"/>
                    <a:gd name="connsiteY5" fmla="*/ 46466 h 649309"/>
                    <a:gd name="connsiteX6" fmla="*/ 1425800 w 2788920"/>
                    <a:gd name="connsiteY6" fmla="*/ 184744 h 649309"/>
                    <a:gd name="connsiteX7" fmla="*/ 1433036 w 2788920"/>
                    <a:gd name="connsiteY7" fmla="*/ 622728 h 649309"/>
                    <a:gd name="connsiteX8" fmla="*/ 2788920 w 2788920"/>
                    <a:gd name="connsiteY8" fmla="*/ 602726 h 649309"/>
                    <a:gd name="connsiteX0" fmla="*/ 0 w 2788920"/>
                    <a:gd name="connsiteY0" fmla="*/ 610346 h 649309"/>
                    <a:gd name="connsiteX1" fmla="*/ 975360 w 2788920"/>
                    <a:gd name="connsiteY1" fmla="*/ 648446 h 649309"/>
                    <a:gd name="connsiteX2" fmla="*/ 1371600 w 2788920"/>
                    <a:gd name="connsiteY2" fmla="*/ 625586 h 649309"/>
                    <a:gd name="connsiteX3" fmla="*/ 1380453 w 2788920"/>
                    <a:gd name="connsiteY3" fmla="*/ 191245 h 649309"/>
                    <a:gd name="connsiteX4" fmla="*/ 1264920 w 2788920"/>
                    <a:gd name="connsiteY4" fmla="*/ 8366 h 649309"/>
                    <a:gd name="connsiteX5" fmla="*/ 1417320 w 2788920"/>
                    <a:gd name="connsiteY5" fmla="*/ 46466 h 649309"/>
                    <a:gd name="connsiteX6" fmla="*/ 1425800 w 2788920"/>
                    <a:gd name="connsiteY6" fmla="*/ 184744 h 649309"/>
                    <a:gd name="connsiteX7" fmla="*/ 1433036 w 2788920"/>
                    <a:gd name="connsiteY7" fmla="*/ 622728 h 649309"/>
                    <a:gd name="connsiteX8" fmla="*/ 2788920 w 2788920"/>
                    <a:gd name="connsiteY8" fmla="*/ 602726 h 649309"/>
                    <a:gd name="connsiteX0" fmla="*/ 0 w 2788920"/>
                    <a:gd name="connsiteY0" fmla="*/ 563880 h 602843"/>
                    <a:gd name="connsiteX1" fmla="*/ 975360 w 2788920"/>
                    <a:gd name="connsiteY1" fmla="*/ 601980 h 602843"/>
                    <a:gd name="connsiteX2" fmla="*/ 1371600 w 2788920"/>
                    <a:gd name="connsiteY2" fmla="*/ 579120 h 602843"/>
                    <a:gd name="connsiteX3" fmla="*/ 1380453 w 2788920"/>
                    <a:gd name="connsiteY3" fmla="*/ 144779 h 602843"/>
                    <a:gd name="connsiteX4" fmla="*/ 1417320 w 2788920"/>
                    <a:gd name="connsiteY4" fmla="*/ 0 h 602843"/>
                    <a:gd name="connsiteX5" fmla="*/ 1425800 w 2788920"/>
                    <a:gd name="connsiteY5" fmla="*/ 138278 h 602843"/>
                    <a:gd name="connsiteX6" fmla="*/ 1433036 w 2788920"/>
                    <a:gd name="connsiteY6" fmla="*/ 576262 h 602843"/>
                    <a:gd name="connsiteX7" fmla="*/ 2788920 w 2788920"/>
                    <a:gd name="connsiteY7" fmla="*/ 556260 h 602843"/>
                    <a:gd name="connsiteX0" fmla="*/ 0 w 2788920"/>
                    <a:gd name="connsiteY0" fmla="*/ 552034 h 590997"/>
                    <a:gd name="connsiteX1" fmla="*/ 975360 w 2788920"/>
                    <a:gd name="connsiteY1" fmla="*/ 590134 h 590997"/>
                    <a:gd name="connsiteX2" fmla="*/ 1371600 w 2788920"/>
                    <a:gd name="connsiteY2" fmla="*/ 567274 h 590997"/>
                    <a:gd name="connsiteX3" fmla="*/ 1380453 w 2788920"/>
                    <a:gd name="connsiteY3" fmla="*/ 132933 h 590997"/>
                    <a:gd name="connsiteX4" fmla="*/ 1396589 w 2788920"/>
                    <a:gd name="connsiteY4" fmla="*/ 0 h 590997"/>
                    <a:gd name="connsiteX5" fmla="*/ 1425800 w 2788920"/>
                    <a:gd name="connsiteY5" fmla="*/ 126432 h 590997"/>
                    <a:gd name="connsiteX6" fmla="*/ 1433036 w 2788920"/>
                    <a:gd name="connsiteY6" fmla="*/ 564416 h 590997"/>
                    <a:gd name="connsiteX7" fmla="*/ 2788920 w 2788920"/>
                    <a:gd name="connsiteY7" fmla="*/ 544414 h 590997"/>
                    <a:gd name="connsiteX0" fmla="*/ 0 w 2788920"/>
                    <a:gd name="connsiteY0" fmla="*/ 559100 h 598063"/>
                    <a:gd name="connsiteX1" fmla="*/ 975360 w 2788920"/>
                    <a:gd name="connsiteY1" fmla="*/ 597200 h 598063"/>
                    <a:gd name="connsiteX2" fmla="*/ 1371600 w 2788920"/>
                    <a:gd name="connsiteY2" fmla="*/ 574340 h 598063"/>
                    <a:gd name="connsiteX3" fmla="*/ 1380453 w 2788920"/>
                    <a:gd name="connsiteY3" fmla="*/ 139999 h 598063"/>
                    <a:gd name="connsiteX4" fmla="*/ 1396589 w 2788920"/>
                    <a:gd name="connsiteY4" fmla="*/ 7066 h 598063"/>
                    <a:gd name="connsiteX5" fmla="*/ 1425800 w 2788920"/>
                    <a:gd name="connsiteY5" fmla="*/ 133498 h 598063"/>
                    <a:gd name="connsiteX6" fmla="*/ 1433036 w 2788920"/>
                    <a:gd name="connsiteY6" fmla="*/ 571482 h 598063"/>
                    <a:gd name="connsiteX7" fmla="*/ 2788920 w 2788920"/>
                    <a:gd name="connsiteY7" fmla="*/ 551480 h 598063"/>
                    <a:gd name="connsiteX0" fmla="*/ 0 w 2788920"/>
                    <a:gd name="connsiteY0" fmla="*/ 552993 h 591956"/>
                    <a:gd name="connsiteX1" fmla="*/ 975360 w 2788920"/>
                    <a:gd name="connsiteY1" fmla="*/ 591093 h 591956"/>
                    <a:gd name="connsiteX2" fmla="*/ 1371600 w 2788920"/>
                    <a:gd name="connsiteY2" fmla="*/ 568233 h 591956"/>
                    <a:gd name="connsiteX3" fmla="*/ 1380453 w 2788920"/>
                    <a:gd name="connsiteY3" fmla="*/ 133892 h 591956"/>
                    <a:gd name="connsiteX4" fmla="*/ 1396589 w 2788920"/>
                    <a:gd name="connsiteY4" fmla="*/ 959 h 591956"/>
                    <a:gd name="connsiteX5" fmla="*/ 1425800 w 2788920"/>
                    <a:gd name="connsiteY5" fmla="*/ 127391 h 591956"/>
                    <a:gd name="connsiteX6" fmla="*/ 1433036 w 2788920"/>
                    <a:gd name="connsiteY6" fmla="*/ 565375 h 591956"/>
                    <a:gd name="connsiteX7" fmla="*/ 2788920 w 2788920"/>
                    <a:gd name="connsiteY7" fmla="*/ 545373 h 591956"/>
                    <a:gd name="connsiteX0" fmla="*/ 0 w 2788920"/>
                    <a:gd name="connsiteY0" fmla="*/ 552112 h 591075"/>
                    <a:gd name="connsiteX1" fmla="*/ 975360 w 2788920"/>
                    <a:gd name="connsiteY1" fmla="*/ 590212 h 591075"/>
                    <a:gd name="connsiteX2" fmla="*/ 1371600 w 2788920"/>
                    <a:gd name="connsiteY2" fmla="*/ 567352 h 591075"/>
                    <a:gd name="connsiteX3" fmla="*/ 1380453 w 2788920"/>
                    <a:gd name="connsiteY3" fmla="*/ 133011 h 591075"/>
                    <a:gd name="connsiteX4" fmla="*/ 1396589 w 2788920"/>
                    <a:gd name="connsiteY4" fmla="*/ 78 h 591075"/>
                    <a:gd name="connsiteX5" fmla="*/ 1425800 w 2788920"/>
                    <a:gd name="connsiteY5" fmla="*/ 126510 h 591075"/>
                    <a:gd name="connsiteX6" fmla="*/ 1433036 w 2788920"/>
                    <a:gd name="connsiteY6" fmla="*/ 564494 h 591075"/>
                    <a:gd name="connsiteX7" fmla="*/ 2788920 w 2788920"/>
                    <a:gd name="connsiteY7" fmla="*/ 544492 h 591075"/>
                    <a:gd name="connsiteX0" fmla="*/ 0 w 2788920"/>
                    <a:gd name="connsiteY0" fmla="*/ 552993 h 591956"/>
                    <a:gd name="connsiteX1" fmla="*/ 975360 w 2788920"/>
                    <a:gd name="connsiteY1" fmla="*/ 591093 h 591956"/>
                    <a:gd name="connsiteX2" fmla="*/ 1371600 w 2788920"/>
                    <a:gd name="connsiteY2" fmla="*/ 568233 h 591956"/>
                    <a:gd name="connsiteX3" fmla="*/ 1380453 w 2788920"/>
                    <a:gd name="connsiteY3" fmla="*/ 133892 h 591956"/>
                    <a:gd name="connsiteX4" fmla="*/ 1396589 w 2788920"/>
                    <a:gd name="connsiteY4" fmla="*/ 959 h 591956"/>
                    <a:gd name="connsiteX5" fmla="*/ 1425800 w 2788920"/>
                    <a:gd name="connsiteY5" fmla="*/ 127391 h 591956"/>
                    <a:gd name="connsiteX6" fmla="*/ 1433036 w 2788920"/>
                    <a:gd name="connsiteY6" fmla="*/ 565375 h 591956"/>
                    <a:gd name="connsiteX7" fmla="*/ 2788920 w 2788920"/>
                    <a:gd name="connsiteY7" fmla="*/ 545373 h 591956"/>
                    <a:gd name="connsiteX0" fmla="*/ 0 w 2788920"/>
                    <a:gd name="connsiteY0" fmla="*/ 552112 h 591075"/>
                    <a:gd name="connsiteX1" fmla="*/ 975360 w 2788920"/>
                    <a:gd name="connsiteY1" fmla="*/ 590212 h 591075"/>
                    <a:gd name="connsiteX2" fmla="*/ 1371600 w 2788920"/>
                    <a:gd name="connsiteY2" fmla="*/ 567352 h 591075"/>
                    <a:gd name="connsiteX3" fmla="*/ 1380453 w 2788920"/>
                    <a:gd name="connsiteY3" fmla="*/ 133011 h 591075"/>
                    <a:gd name="connsiteX4" fmla="*/ 1396589 w 2788920"/>
                    <a:gd name="connsiteY4" fmla="*/ 78 h 591075"/>
                    <a:gd name="connsiteX5" fmla="*/ 1425800 w 2788920"/>
                    <a:gd name="connsiteY5" fmla="*/ 126510 h 591075"/>
                    <a:gd name="connsiteX6" fmla="*/ 1433036 w 2788920"/>
                    <a:gd name="connsiteY6" fmla="*/ 564494 h 591075"/>
                    <a:gd name="connsiteX7" fmla="*/ 2788920 w 2788920"/>
                    <a:gd name="connsiteY7" fmla="*/ 544492 h 591075"/>
                    <a:gd name="connsiteX0" fmla="*/ 0 w 2788920"/>
                    <a:gd name="connsiteY0" fmla="*/ 552112 h 591075"/>
                    <a:gd name="connsiteX1" fmla="*/ 975360 w 2788920"/>
                    <a:gd name="connsiteY1" fmla="*/ 590212 h 591075"/>
                    <a:gd name="connsiteX2" fmla="*/ 1371600 w 2788920"/>
                    <a:gd name="connsiteY2" fmla="*/ 567352 h 591075"/>
                    <a:gd name="connsiteX3" fmla="*/ 1380453 w 2788920"/>
                    <a:gd name="connsiteY3" fmla="*/ 133011 h 591075"/>
                    <a:gd name="connsiteX4" fmla="*/ 1396589 w 2788920"/>
                    <a:gd name="connsiteY4" fmla="*/ 78 h 591075"/>
                    <a:gd name="connsiteX5" fmla="*/ 1425800 w 2788920"/>
                    <a:gd name="connsiteY5" fmla="*/ 126510 h 591075"/>
                    <a:gd name="connsiteX6" fmla="*/ 1433036 w 2788920"/>
                    <a:gd name="connsiteY6" fmla="*/ 564494 h 591075"/>
                    <a:gd name="connsiteX7" fmla="*/ 2788920 w 2788920"/>
                    <a:gd name="connsiteY7" fmla="*/ 544492 h 591075"/>
                    <a:gd name="connsiteX0" fmla="*/ 0 w 2788920"/>
                    <a:gd name="connsiteY0" fmla="*/ 552113 h 591076"/>
                    <a:gd name="connsiteX1" fmla="*/ 975360 w 2788920"/>
                    <a:gd name="connsiteY1" fmla="*/ 590213 h 591076"/>
                    <a:gd name="connsiteX2" fmla="*/ 1371600 w 2788920"/>
                    <a:gd name="connsiteY2" fmla="*/ 567353 h 591076"/>
                    <a:gd name="connsiteX3" fmla="*/ 1380453 w 2788920"/>
                    <a:gd name="connsiteY3" fmla="*/ 133012 h 591076"/>
                    <a:gd name="connsiteX4" fmla="*/ 1396589 w 2788920"/>
                    <a:gd name="connsiteY4" fmla="*/ 79 h 591076"/>
                    <a:gd name="connsiteX5" fmla="*/ 1425800 w 2788920"/>
                    <a:gd name="connsiteY5" fmla="*/ 126511 h 591076"/>
                    <a:gd name="connsiteX6" fmla="*/ 1433036 w 2788920"/>
                    <a:gd name="connsiteY6" fmla="*/ 564495 h 591076"/>
                    <a:gd name="connsiteX7" fmla="*/ 2788920 w 2788920"/>
                    <a:gd name="connsiteY7" fmla="*/ 544493 h 591076"/>
                    <a:gd name="connsiteX0" fmla="*/ 0 w 2788920"/>
                    <a:gd name="connsiteY0" fmla="*/ 472527 h 511490"/>
                    <a:gd name="connsiteX1" fmla="*/ 975360 w 2788920"/>
                    <a:gd name="connsiteY1" fmla="*/ 510627 h 511490"/>
                    <a:gd name="connsiteX2" fmla="*/ 1371600 w 2788920"/>
                    <a:gd name="connsiteY2" fmla="*/ 487767 h 511490"/>
                    <a:gd name="connsiteX3" fmla="*/ 1380453 w 2788920"/>
                    <a:gd name="connsiteY3" fmla="*/ 53426 h 511490"/>
                    <a:gd name="connsiteX4" fmla="*/ 1387704 w 2788920"/>
                    <a:gd name="connsiteY4" fmla="*/ 455 h 511490"/>
                    <a:gd name="connsiteX5" fmla="*/ 1425800 w 2788920"/>
                    <a:gd name="connsiteY5" fmla="*/ 46925 h 511490"/>
                    <a:gd name="connsiteX6" fmla="*/ 1433036 w 2788920"/>
                    <a:gd name="connsiteY6" fmla="*/ 484909 h 511490"/>
                    <a:gd name="connsiteX7" fmla="*/ 2788920 w 2788920"/>
                    <a:gd name="connsiteY7" fmla="*/ 464907 h 511490"/>
                    <a:gd name="connsiteX0" fmla="*/ 0 w 2788920"/>
                    <a:gd name="connsiteY0" fmla="*/ 472527 h 511490"/>
                    <a:gd name="connsiteX1" fmla="*/ 975360 w 2788920"/>
                    <a:gd name="connsiteY1" fmla="*/ 510627 h 511490"/>
                    <a:gd name="connsiteX2" fmla="*/ 1371600 w 2788920"/>
                    <a:gd name="connsiteY2" fmla="*/ 487767 h 511490"/>
                    <a:gd name="connsiteX3" fmla="*/ 1380453 w 2788920"/>
                    <a:gd name="connsiteY3" fmla="*/ 53426 h 511490"/>
                    <a:gd name="connsiteX4" fmla="*/ 1387704 w 2788920"/>
                    <a:gd name="connsiteY4" fmla="*/ 455 h 511490"/>
                    <a:gd name="connsiteX5" fmla="*/ 1425800 w 2788920"/>
                    <a:gd name="connsiteY5" fmla="*/ 46925 h 511490"/>
                    <a:gd name="connsiteX6" fmla="*/ 1433036 w 2788920"/>
                    <a:gd name="connsiteY6" fmla="*/ 484909 h 511490"/>
                    <a:gd name="connsiteX7" fmla="*/ 2788920 w 2788920"/>
                    <a:gd name="connsiteY7" fmla="*/ 464907 h 511490"/>
                    <a:gd name="connsiteX0" fmla="*/ 0 w 2788920"/>
                    <a:gd name="connsiteY0" fmla="*/ 522534 h 561497"/>
                    <a:gd name="connsiteX1" fmla="*/ 975360 w 2788920"/>
                    <a:gd name="connsiteY1" fmla="*/ 560634 h 561497"/>
                    <a:gd name="connsiteX2" fmla="*/ 1371600 w 2788920"/>
                    <a:gd name="connsiteY2" fmla="*/ 537774 h 561497"/>
                    <a:gd name="connsiteX3" fmla="*/ 1380453 w 2788920"/>
                    <a:gd name="connsiteY3" fmla="*/ 103433 h 561497"/>
                    <a:gd name="connsiteX4" fmla="*/ 1387704 w 2788920"/>
                    <a:gd name="connsiteY4" fmla="*/ 114 h 561497"/>
                    <a:gd name="connsiteX5" fmla="*/ 1425800 w 2788920"/>
                    <a:gd name="connsiteY5" fmla="*/ 96932 h 561497"/>
                    <a:gd name="connsiteX6" fmla="*/ 1433036 w 2788920"/>
                    <a:gd name="connsiteY6" fmla="*/ 534916 h 561497"/>
                    <a:gd name="connsiteX7" fmla="*/ 2788920 w 2788920"/>
                    <a:gd name="connsiteY7" fmla="*/ 514914 h 561497"/>
                    <a:gd name="connsiteX0" fmla="*/ 0 w 2788920"/>
                    <a:gd name="connsiteY0" fmla="*/ 522534 h 561497"/>
                    <a:gd name="connsiteX1" fmla="*/ 975360 w 2788920"/>
                    <a:gd name="connsiteY1" fmla="*/ 560634 h 561497"/>
                    <a:gd name="connsiteX2" fmla="*/ 1371600 w 2788920"/>
                    <a:gd name="connsiteY2" fmla="*/ 537774 h 561497"/>
                    <a:gd name="connsiteX3" fmla="*/ 1380453 w 2788920"/>
                    <a:gd name="connsiteY3" fmla="*/ 103433 h 561497"/>
                    <a:gd name="connsiteX4" fmla="*/ 1396589 w 2788920"/>
                    <a:gd name="connsiteY4" fmla="*/ 114 h 561497"/>
                    <a:gd name="connsiteX5" fmla="*/ 1425800 w 2788920"/>
                    <a:gd name="connsiteY5" fmla="*/ 96932 h 561497"/>
                    <a:gd name="connsiteX6" fmla="*/ 1433036 w 2788920"/>
                    <a:gd name="connsiteY6" fmla="*/ 534916 h 561497"/>
                    <a:gd name="connsiteX7" fmla="*/ 2788920 w 2788920"/>
                    <a:gd name="connsiteY7" fmla="*/ 514914 h 561497"/>
                    <a:gd name="connsiteX0" fmla="*/ 0 w 2093936"/>
                    <a:gd name="connsiteY0" fmla="*/ 554124 h 571190"/>
                    <a:gd name="connsiteX1" fmla="*/ 280376 w 2093936"/>
                    <a:gd name="connsiteY1" fmla="*/ 560634 h 571190"/>
                    <a:gd name="connsiteX2" fmla="*/ 676616 w 2093936"/>
                    <a:gd name="connsiteY2" fmla="*/ 537774 h 571190"/>
                    <a:gd name="connsiteX3" fmla="*/ 685469 w 2093936"/>
                    <a:gd name="connsiteY3" fmla="*/ 103433 h 571190"/>
                    <a:gd name="connsiteX4" fmla="*/ 701605 w 2093936"/>
                    <a:gd name="connsiteY4" fmla="*/ 114 h 571190"/>
                    <a:gd name="connsiteX5" fmla="*/ 730816 w 2093936"/>
                    <a:gd name="connsiteY5" fmla="*/ 96932 h 571190"/>
                    <a:gd name="connsiteX6" fmla="*/ 738052 w 2093936"/>
                    <a:gd name="connsiteY6" fmla="*/ 534916 h 571190"/>
                    <a:gd name="connsiteX7" fmla="*/ 2093936 w 2093936"/>
                    <a:gd name="connsiteY7" fmla="*/ 514914 h 571190"/>
                    <a:gd name="connsiteX0" fmla="*/ 0 w 2650713"/>
                    <a:gd name="connsiteY0" fmla="*/ 554124 h 571191"/>
                    <a:gd name="connsiteX1" fmla="*/ 280376 w 2650713"/>
                    <a:gd name="connsiteY1" fmla="*/ 560634 h 571191"/>
                    <a:gd name="connsiteX2" fmla="*/ 676616 w 2650713"/>
                    <a:gd name="connsiteY2" fmla="*/ 537774 h 571191"/>
                    <a:gd name="connsiteX3" fmla="*/ 685469 w 2650713"/>
                    <a:gd name="connsiteY3" fmla="*/ 103433 h 571191"/>
                    <a:gd name="connsiteX4" fmla="*/ 701605 w 2650713"/>
                    <a:gd name="connsiteY4" fmla="*/ 114 h 571191"/>
                    <a:gd name="connsiteX5" fmla="*/ 730816 w 2650713"/>
                    <a:gd name="connsiteY5" fmla="*/ 96932 h 571191"/>
                    <a:gd name="connsiteX6" fmla="*/ 738052 w 2650713"/>
                    <a:gd name="connsiteY6" fmla="*/ 534916 h 571191"/>
                    <a:gd name="connsiteX7" fmla="*/ 2650713 w 2650713"/>
                    <a:gd name="connsiteY7" fmla="*/ 532684 h 571191"/>
                    <a:gd name="connsiteX0" fmla="*/ 0 w 2650713"/>
                    <a:gd name="connsiteY0" fmla="*/ 564302 h 581369"/>
                    <a:gd name="connsiteX1" fmla="*/ 280376 w 2650713"/>
                    <a:gd name="connsiteY1" fmla="*/ 570812 h 581369"/>
                    <a:gd name="connsiteX2" fmla="*/ 676616 w 2650713"/>
                    <a:gd name="connsiteY2" fmla="*/ 547952 h 581369"/>
                    <a:gd name="connsiteX3" fmla="*/ 691393 w 2650713"/>
                    <a:gd name="connsiteY3" fmla="*/ 365345 h 581369"/>
                    <a:gd name="connsiteX4" fmla="*/ 701605 w 2650713"/>
                    <a:gd name="connsiteY4" fmla="*/ 10292 h 581369"/>
                    <a:gd name="connsiteX5" fmla="*/ 730816 w 2650713"/>
                    <a:gd name="connsiteY5" fmla="*/ 107110 h 581369"/>
                    <a:gd name="connsiteX6" fmla="*/ 738052 w 2650713"/>
                    <a:gd name="connsiteY6" fmla="*/ 545094 h 581369"/>
                    <a:gd name="connsiteX7" fmla="*/ 2650713 w 2650713"/>
                    <a:gd name="connsiteY7" fmla="*/ 542862 h 581369"/>
                    <a:gd name="connsiteX0" fmla="*/ 0 w 2650713"/>
                    <a:gd name="connsiteY0" fmla="*/ 554013 h 571080"/>
                    <a:gd name="connsiteX1" fmla="*/ 280376 w 2650713"/>
                    <a:gd name="connsiteY1" fmla="*/ 560523 h 571080"/>
                    <a:gd name="connsiteX2" fmla="*/ 676616 w 2650713"/>
                    <a:gd name="connsiteY2" fmla="*/ 537663 h 571080"/>
                    <a:gd name="connsiteX3" fmla="*/ 691393 w 2650713"/>
                    <a:gd name="connsiteY3" fmla="*/ 355056 h 571080"/>
                    <a:gd name="connsiteX4" fmla="*/ 701605 w 2650713"/>
                    <a:gd name="connsiteY4" fmla="*/ 3 h 571080"/>
                    <a:gd name="connsiteX5" fmla="*/ 736739 w 2650713"/>
                    <a:gd name="connsiteY5" fmla="*/ 360402 h 571080"/>
                    <a:gd name="connsiteX6" fmla="*/ 738052 w 2650713"/>
                    <a:gd name="connsiteY6" fmla="*/ 534805 h 571080"/>
                    <a:gd name="connsiteX7" fmla="*/ 2650713 w 2650713"/>
                    <a:gd name="connsiteY7" fmla="*/ 532573 h 571080"/>
                    <a:gd name="connsiteX0" fmla="*/ 0 w 2650713"/>
                    <a:gd name="connsiteY0" fmla="*/ 275664 h 292731"/>
                    <a:gd name="connsiteX1" fmla="*/ 280376 w 2650713"/>
                    <a:gd name="connsiteY1" fmla="*/ 282174 h 292731"/>
                    <a:gd name="connsiteX2" fmla="*/ 676616 w 2650713"/>
                    <a:gd name="connsiteY2" fmla="*/ 259314 h 292731"/>
                    <a:gd name="connsiteX3" fmla="*/ 691393 w 2650713"/>
                    <a:gd name="connsiteY3" fmla="*/ 76707 h 292731"/>
                    <a:gd name="connsiteX4" fmla="*/ 713452 w 2650713"/>
                    <a:gd name="connsiteY4" fmla="*/ 41 h 292731"/>
                    <a:gd name="connsiteX5" fmla="*/ 736739 w 2650713"/>
                    <a:gd name="connsiteY5" fmla="*/ 82053 h 292731"/>
                    <a:gd name="connsiteX6" fmla="*/ 738052 w 2650713"/>
                    <a:gd name="connsiteY6" fmla="*/ 256456 h 292731"/>
                    <a:gd name="connsiteX7" fmla="*/ 2650713 w 2650713"/>
                    <a:gd name="connsiteY7" fmla="*/ 254224 h 292731"/>
                    <a:gd name="connsiteX0" fmla="*/ 0 w 2650713"/>
                    <a:gd name="connsiteY0" fmla="*/ 266827 h 283894"/>
                    <a:gd name="connsiteX1" fmla="*/ 280376 w 2650713"/>
                    <a:gd name="connsiteY1" fmla="*/ 273337 h 283894"/>
                    <a:gd name="connsiteX2" fmla="*/ 676616 w 2650713"/>
                    <a:gd name="connsiteY2" fmla="*/ 250477 h 283894"/>
                    <a:gd name="connsiteX3" fmla="*/ 691393 w 2650713"/>
                    <a:gd name="connsiteY3" fmla="*/ 67870 h 283894"/>
                    <a:gd name="connsiteX4" fmla="*/ 713452 w 2650713"/>
                    <a:gd name="connsiteY4" fmla="*/ 89 h 283894"/>
                    <a:gd name="connsiteX5" fmla="*/ 736739 w 2650713"/>
                    <a:gd name="connsiteY5" fmla="*/ 73216 h 283894"/>
                    <a:gd name="connsiteX6" fmla="*/ 738052 w 2650713"/>
                    <a:gd name="connsiteY6" fmla="*/ 247619 h 283894"/>
                    <a:gd name="connsiteX7" fmla="*/ 2650713 w 2650713"/>
                    <a:gd name="connsiteY7" fmla="*/ 245387 h 283894"/>
                    <a:gd name="connsiteX0" fmla="*/ 0 w 2650713"/>
                    <a:gd name="connsiteY0" fmla="*/ 266827 h 283894"/>
                    <a:gd name="connsiteX1" fmla="*/ 280376 w 2650713"/>
                    <a:gd name="connsiteY1" fmla="*/ 273337 h 283894"/>
                    <a:gd name="connsiteX2" fmla="*/ 676616 w 2650713"/>
                    <a:gd name="connsiteY2" fmla="*/ 250477 h 283894"/>
                    <a:gd name="connsiteX3" fmla="*/ 691393 w 2650713"/>
                    <a:gd name="connsiteY3" fmla="*/ 67870 h 283894"/>
                    <a:gd name="connsiteX4" fmla="*/ 713452 w 2650713"/>
                    <a:gd name="connsiteY4" fmla="*/ 89 h 283894"/>
                    <a:gd name="connsiteX5" fmla="*/ 736739 w 2650713"/>
                    <a:gd name="connsiteY5" fmla="*/ 73216 h 283894"/>
                    <a:gd name="connsiteX6" fmla="*/ 738052 w 2650713"/>
                    <a:gd name="connsiteY6" fmla="*/ 247619 h 283894"/>
                    <a:gd name="connsiteX7" fmla="*/ 2650713 w 2650713"/>
                    <a:gd name="connsiteY7" fmla="*/ 245387 h 283894"/>
                    <a:gd name="connsiteX0" fmla="*/ 0 w 2650713"/>
                    <a:gd name="connsiteY0" fmla="*/ 267024 h 284091"/>
                    <a:gd name="connsiteX1" fmla="*/ 280376 w 2650713"/>
                    <a:gd name="connsiteY1" fmla="*/ 273534 h 284091"/>
                    <a:gd name="connsiteX2" fmla="*/ 676616 w 2650713"/>
                    <a:gd name="connsiteY2" fmla="*/ 250674 h 284091"/>
                    <a:gd name="connsiteX3" fmla="*/ 691393 w 2650713"/>
                    <a:gd name="connsiteY3" fmla="*/ 68067 h 284091"/>
                    <a:gd name="connsiteX4" fmla="*/ 713452 w 2650713"/>
                    <a:gd name="connsiteY4" fmla="*/ 286 h 284091"/>
                    <a:gd name="connsiteX5" fmla="*/ 721930 w 2650713"/>
                    <a:gd name="connsiteY5" fmla="*/ 79336 h 284091"/>
                    <a:gd name="connsiteX6" fmla="*/ 738052 w 2650713"/>
                    <a:gd name="connsiteY6" fmla="*/ 247816 h 284091"/>
                    <a:gd name="connsiteX7" fmla="*/ 2650713 w 2650713"/>
                    <a:gd name="connsiteY7" fmla="*/ 245584 h 284091"/>
                    <a:gd name="connsiteX0" fmla="*/ 0 w 2650713"/>
                    <a:gd name="connsiteY0" fmla="*/ 267024 h 284091"/>
                    <a:gd name="connsiteX1" fmla="*/ 280376 w 2650713"/>
                    <a:gd name="connsiteY1" fmla="*/ 273534 h 284091"/>
                    <a:gd name="connsiteX2" fmla="*/ 676616 w 2650713"/>
                    <a:gd name="connsiteY2" fmla="*/ 250674 h 284091"/>
                    <a:gd name="connsiteX3" fmla="*/ 691393 w 2650713"/>
                    <a:gd name="connsiteY3" fmla="*/ 68067 h 284091"/>
                    <a:gd name="connsiteX4" fmla="*/ 713452 w 2650713"/>
                    <a:gd name="connsiteY4" fmla="*/ 286 h 284091"/>
                    <a:gd name="connsiteX5" fmla="*/ 721930 w 2650713"/>
                    <a:gd name="connsiteY5" fmla="*/ 79336 h 284091"/>
                    <a:gd name="connsiteX6" fmla="*/ 738052 w 2650713"/>
                    <a:gd name="connsiteY6" fmla="*/ 247816 h 284091"/>
                    <a:gd name="connsiteX7" fmla="*/ 2650713 w 2650713"/>
                    <a:gd name="connsiteY7" fmla="*/ 245584 h 284091"/>
                    <a:gd name="connsiteX0" fmla="*/ 0 w 2650713"/>
                    <a:gd name="connsiteY0" fmla="*/ 267024 h 284091"/>
                    <a:gd name="connsiteX1" fmla="*/ 280376 w 2650713"/>
                    <a:gd name="connsiteY1" fmla="*/ 273534 h 284091"/>
                    <a:gd name="connsiteX2" fmla="*/ 676616 w 2650713"/>
                    <a:gd name="connsiteY2" fmla="*/ 250674 h 284091"/>
                    <a:gd name="connsiteX3" fmla="*/ 691393 w 2650713"/>
                    <a:gd name="connsiteY3" fmla="*/ 68067 h 284091"/>
                    <a:gd name="connsiteX4" fmla="*/ 713452 w 2650713"/>
                    <a:gd name="connsiteY4" fmla="*/ 286 h 284091"/>
                    <a:gd name="connsiteX5" fmla="*/ 721930 w 2650713"/>
                    <a:gd name="connsiteY5" fmla="*/ 79336 h 284091"/>
                    <a:gd name="connsiteX6" fmla="*/ 726206 w 2650713"/>
                    <a:gd name="connsiteY6" fmla="*/ 244855 h 284091"/>
                    <a:gd name="connsiteX7" fmla="*/ 2650713 w 2650713"/>
                    <a:gd name="connsiteY7" fmla="*/ 245584 h 284091"/>
                    <a:gd name="connsiteX0" fmla="*/ 0 w 2650713"/>
                    <a:gd name="connsiteY0" fmla="*/ 267024 h 284091"/>
                    <a:gd name="connsiteX1" fmla="*/ 280376 w 2650713"/>
                    <a:gd name="connsiteY1" fmla="*/ 273534 h 284091"/>
                    <a:gd name="connsiteX2" fmla="*/ 676616 w 2650713"/>
                    <a:gd name="connsiteY2" fmla="*/ 250674 h 284091"/>
                    <a:gd name="connsiteX3" fmla="*/ 691393 w 2650713"/>
                    <a:gd name="connsiteY3" fmla="*/ 68067 h 284091"/>
                    <a:gd name="connsiteX4" fmla="*/ 713452 w 2650713"/>
                    <a:gd name="connsiteY4" fmla="*/ 286 h 284091"/>
                    <a:gd name="connsiteX5" fmla="*/ 721930 w 2650713"/>
                    <a:gd name="connsiteY5" fmla="*/ 79336 h 284091"/>
                    <a:gd name="connsiteX6" fmla="*/ 726206 w 2650713"/>
                    <a:gd name="connsiteY6" fmla="*/ 244855 h 284091"/>
                    <a:gd name="connsiteX7" fmla="*/ 2650713 w 2650713"/>
                    <a:gd name="connsiteY7" fmla="*/ 245584 h 284091"/>
                    <a:gd name="connsiteX0" fmla="*/ 0 w 2650713"/>
                    <a:gd name="connsiteY0" fmla="*/ 267024 h 284091"/>
                    <a:gd name="connsiteX1" fmla="*/ 280376 w 2650713"/>
                    <a:gd name="connsiteY1" fmla="*/ 273534 h 284091"/>
                    <a:gd name="connsiteX2" fmla="*/ 676616 w 2650713"/>
                    <a:gd name="connsiteY2" fmla="*/ 250674 h 284091"/>
                    <a:gd name="connsiteX3" fmla="*/ 691393 w 2650713"/>
                    <a:gd name="connsiteY3" fmla="*/ 68067 h 284091"/>
                    <a:gd name="connsiteX4" fmla="*/ 713452 w 2650713"/>
                    <a:gd name="connsiteY4" fmla="*/ 286 h 284091"/>
                    <a:gd name="connsiteX5" fmla="*/ 721930 w 2650713"/>
                    <a:gd name="connsiteY5" fmla="*/ 79336 h 284091"/>
                    <a:gd name="connsiteX6" fmla="*/ 726206 w 2650713"/>
                    <a:gd name="connsiteY6" fmla="*/ 244855 h 284091"/>
                    <a:gd name="connsiteX7" fmla="*/ 2650713 w 2650713"/>
                    <a:gd name="connsiteY7" fmla="*/ 245584 h 284091"/>
                    <a:gd name="connsiteX0" fmla="*/ 0 w 2650713"/>
                    <a:gd name="connsiteY0" fmla="*/ 267024 h 284091"/>
                    <a:gd name="connsiteX1" fmla="*/ 280376 w 2650713"/>
                    <a:gd name="connsiteY1" fmla="*/ 273534 h 284091"/>
                    <a:gd name="connsiteX2" fmla="*/ 676616 w 2650713"/>
                    <a:gd name="connsiteY2" fmla="*/ 250674 h 284091"/>
                    <a:gd name="connsiteX3" fmla="*/ 691393 w 2650713"/>
                    <a:gd name="connsiteY3" fmla="*/ 68067 h 284091"/>
                    <a:gd name="connsiteX4" fmla="*/ 713452 w 2650713"/>
                    <a:gd name="connsiteY4" fmla="*/ 286 h 284091"/>
                    <a:gd name="connsiteX5" fmla="*/ 721930 w 2650713"/>
                    <a:gd name="connsiteY5" fmla="*/ 79336 h 284091"/>
                    <a:gd name="connsiteX6" fmla="*/ 726206 w 2650713"/>
                    <a:gd name="connsiteY6" fmla="*/ 244855 h 284091"/>
                    <a:gd name="connsiteX7" fmla="*/ 2650713 w 2650713"/>
                    <a:gd name="connsiteY7" fmla="*/ 245584 h 284091"/>
                    <a:gd name="connsiteX0" fmla="*/ 0 w 2650713"/>
                    <a:gd name="connsiteY0" fmla="*/ 267024 h 284091"/>
                    <a:gd name="connsiteX1" fmla="*/ 280376 w 2650713"/>
                    <a:gd name="connsiteY1" fmla="*/ 273534 h 284091"/>
                    <a:gd name="connsiteX2" fmla="*/ 685501 w 2650713"/>
                    <a:gd name="connsiteY2" fmla="*/ 250674 h 284091"/>
                    <a:gd name="connsiteX3" fmla="*/ 691393 w 2650713"/>
                    <a:gd name="connsiteY3" fmla="*/ 68067 h 284091"/>
                    <a:gd name="connsiteX4" fmla="*/ 713452 w 2650713"/>
                    <a:gd name="connsiteY4" fmla="*/ 286 h 284091"/>
                    <a:gd name="connsiteX5" fmla="*/ 721930 w 2650713"/>
                    <a:gd name="connsiteY5" fmla="*/ 79336 h 284091"/>
                    <a:gd name="connsiteX6" fmla="*/ 726206 w 2650713"/>
                    <a:gd name="connsiteY6" fmla="*/ 244855 h 284091"/>
                    <a:gd name="connsiteX7" fmla="*/ 2650713 w 2650713"/>
                    <a:gd name="connsiteY7" fmla="*/ 245584 h 284091"/>
                    <a:gd name="connsiteX0" fmla="*/ 0 w 2650713"/>
                    <a:gd name="connsiteY0" fmla="*/ 267024 h 284091"/>
                    <a:gd name="connsiteX1" fmla="*/ 280376 w 2650713"/>
                    <a:gd name="connsiteY1" fmla="*/ 273534 h 284091"/>
                    <a:gd name="connsiteX2" fmla="*/ 685501 w 2650713"/>
                    <a:gd name="connsiteY2" fmla="*/ 250674 h 284091"/>
                    <a:gd name="connsiteX3" fmla="*/ 691393 w 2650713"/>
                    <a:gd name="connsiteY3" fmla="*/ 68067 h 284091"/>
                    <a:gd name="connsiteX4" fmla="*/ 713452 w 2650713"/>
                    <a:gd name="connsiteY4" fmla="*/ 286 h 284091"/>
                    <a:gd name="connsiteX5" fmla="*/ 721930 w 2650713"/>
                    <a:gd name="connsiteY5" fmla="*/ 79336 h 284091"/>
                    <a:gd name="connsiteX6" fmla="*/ 726206 w 2650713"/>
                    <a:gd name="connsiteY6" fmla="*/ 244855 h 284091"/>
                    <a:gd name="connsiteX7" fmla="*/ 2650713 w 2650713"/>
                    <a:gd name="connsiteY7" fmla="*/ 245584 h 284091"/>
                    <a:gd name="connsiteX0" fmla="*/ 0 w 2879742"/>
                    <a:gd name="connsiteY0" fmla="*/ 274921 h 289866"/>
                    <a:gd name="connsiteX1" fmla="*/ 509405 w 2879742"/>
                    <a:gd name="connsiteY1" fmla="*/ 273534 h 289866"/>
                    <a:gd name="connsiteX2" fmla="*/ 914530 w 2879742"/>
                    <a:gd name="connsiteY2" fmla="*/ 250674 h 289866"/>
                    <a:gd name="connsiteX3" fmla="*/ 920422 w 2879742"/>
                    <a:gd name="connsiteY3" fmla="*/ 68067 h 289866"/>
                    <a:gd name="connsiteX4" fmla="*/ 942481 w 2879742"/>
                    <a:gd name="connsiteY4" fmla="*/ 286 h 289866"/>
                    <a:gd name="connsiteX5" fmla="*/ 950959 w 2879742"/>
                    <a:gd name="connsiteY5" fmla="*/ 79336 h 289866"/>
                    <a:gd name="connsiteX6" fmla="*/ 955235 w 2879742"/>
                    <a:gd name="connsiteY6" fmla="*/ 244855 h 289866"/>
                    <a:gd name="connsiteX7" fmla="*/ 2879742 w 2879742"/>
                    <a:gd name="connsiteY7" fmla="*/ 245584 h 289866"/>
                    <a:gd name="connsiteX0" fmla="*/ 0 w 2879742"/>
                    <a:gd name="connsiteY0" fmla="*/ 402002 h 416946"/>
                    <a:gd name="connsiteX1" fmla="*/ 509405 w 2879742"/>
                    <a:gd name="connsiteY1" fmla="*/ 400615 h 416946"/>
                    <a:gd name="connsiteX2" fmla="*/ 914530 w 2879742"/>
                    <a:gd name="connsiteY2" fmla="*/ 377755 h 416946"/>
                    <a:gd name="connsiteX3" fmla="*/ 920422 w 2879742"/>
                    <a:gd name="connsiteY3" fmla="*/ 195148 h 416946"/>
                    <a:gd name="connsiteX4" fmla="*/ 933597 w 2879742"/>
                    <a:gd name="connsiteY4" fmla="*/ 19 h 416946"/>
                    <a:gd name="connsiteX5" fmla="*/ 950959 w 2879742"/>
                    <a:gd name="connsiteY5" fmla="*/ 206417 h 416946"/>
                    <a:gd name="connsiteX6" fmla="*/ 955235 w 2879742"/>
                    <a:gd name="connsiteY6" fmla="*/ 371936 h 416946"/>
                    <a:gd name="connsiteX7" fmla="*/ 2879742 w 2879742"/>
                    <a:gd name="connsiteY7" fmla="*/ 372665 h 416946"/>
                    <a:gd name="connsiteX0" fmla="*/ 0 w 2879742"/>
                    <a:gd name="connsiteY0" fmla="*/ 405984 h 420928"/>
                    <a:gd name="connsiteX1" fmla="*/ 509405 w 2879742"/>
                    <a:gd name="connsiteY1" fmla="*/ 404597 h 420928"/>
                    <a:gd name="connsiteX2" fmla="*/ 914530 w 2879742"/>
                    <a:gd name="connsiteY2" fmla="*/ 381737 h 420928"/>
                    <a:gd name="connsiteX3" fmla="*/ 917461 w 2879742"/>
                    <a:gd name="connsiteY3" fmla="*/ 98437 h 420928"/>
                    <a:gd name="connsiteX4" fmla="*/ 933597 w 2879742"/>
                    <a:gd name="connsiteY4" fmla="*/ 4001 h 420928"/>
                    <a:gd name="connsiteX5" fmla="*/ 950959 w 2879742"/>
                    <a:gd name="connsiteY5" fmla="*/ 210399 h 420928"/>
                    <a:gd name="connsiteX6" fmla="*/ 955235 w 2879742"/>
                    <a:gd name="connsiteY6" fmla="*/ 375918 h 420928"/>
                    <a:gd name="connsiteX7" fmla="*/ 2879742 w 2879742"/>
                    <a:gd name="connsiteY7" fmla="*/ 376647 h 420928"/>
                    <a:gd name="connsiteX0" fmla="*/ 0 w 2879742"/>
                    <a:gd name="connsiteY0" fmla="*/ 401987 h 416931"/>
                    <a:gd name="connsiteX1" fmla="*/ 509405 w 2879742"/>
                    <a:gd name="connsiteY1" fmla="*/ 400600 h 416931"/>
                    <a:gd name="connsiteX2" fmla="*/ 914530 w 2879742"/>
                    <a:gd name="connsiteY2" fmla="*/ 377740 h 416931"/>
                    <a:gd name="connsiteX3" fmla="*/ 917461 w 2879742"/>
                    <a:gd name="connsiteY3" fmla="*/ 94440 h 416931"/>
                    <a:gd name="connsiteX4" fmla="*/ 933597 w 2879742"/>
                    <a:gd name="connsiteY4" fmla="*/ 4 h 416931"/>
                    <a:gd name="connsiteX5" fmla="*/ 939113 w 2879742"/>
                    <a:gd name="connsiteY5" fmla="*/ 96824 h 416931"/>
                    <a:gd name="connsiteX6" fmla="*/ 955235 w 2879742"/>
                    <a:gd name="connsiteY6" fmla="*/ 371921 h 416931"/>
                    <a:gd name="connsiteX7" fmla="*/ 2879742 w 2879742"/>
                    <a:gd name="connsiteY7" fmla="*/ 372650 h 416931"/>
                    <a:gd name="connsiteX0" fmla="*/ 0 w 2879742"/>
                    <a:gd name="connsiteY0" fmla="*/ 384222 h 399166"/>
                    <a:gd name="connsiteX1" fmla="*/ 509405 w 2879742"/>
                    <a:gd name="connsiteY1" fmla="*/ 382835 h 399166"/>
                    <a:gd name="connsiteX2" fmla="*/ 914530 w 2879742"/>
                    <a:gd name="connsiteY2" fmla="*/ 359975 h 399166"/>
                    <a:gd name="connsiteX3" fmla="*/ 917461 w 2879742"/>
                    <a:gd name="connsiteY3" fmla="*/ 76675 h 399166"/>
                    <a:gd name="connsiteX4" fmla="*/ 924712 w 2879742"/>
                    <a:gd name="connsiteY4" fmla="*/ 9 h 399166"/>
                    <a:gd name="connsiteX5" fmla="*/ 939113 w 2879742"/>
                    <a:gd name="connsiteY5" fmla="*/ 79059 h 399166"/>
                    <a:gd name="connsiteX6" fmla="*/ 955235 w 2879742"/>
                    <a:gd name="connsiteY6" fmla="*/ 354156 h 399166"/>
                    <a:gd name="connsiteX7" fmla="*/ 2879742 w 2879742"/>
                    <a:gd name="connsiteY7" fmla="*/ 354885 h 399166"/>
                    <a:gd name="connsiteX0" fmla="*/ 0 w 2879742"/>
                    <a:gd name="connsiteY0" fmla="*/ 384222 h 399166"/>
                    <a:gd name="connsiteX1" fmla="*/ 509405 w 2879742"/>
                    <a:gd name="connsiteY1" fmla="*/ 382835 h 399166"/>
                    <a:gd name="connsiteX2" fmla="*/ 914530 w 2879742"/>
                    <a:gd name="connsiteY2" fmla="*/ 359975 h 399166"/>
                    <a:gd name="connsiteX3" fmla="*/ 917461 w 2879742"/>
                    <a:gd name="connsiteY3" fmla="*/ 76675 h 399166"/>
                    <a:gd name="connsiteX4" fmla="*/ 924712 w 2879742"/>
                    <a:gd name="connsiteY4" fmla="*/ 9 h 399166"/>
                    <a:gd name="connsiteX5" fmla="*/ 939113 w 2879742"/>
                    <a:gd name="connsiteY5" fmla="*/ 79059 h 399166"/>
                    <a:gd name="connsiteX6" fmla="*/ 955235 w 2879742"/>
                    <a:gd name="connsiteY6" fmla="*/ 354156 h 399166"/>
                    <a:gd name="connsiteX7" fmla="*/ 2879742 w 2879742"/>
                    <a:gd name="connsiteY7" fmla="*/ 354885 h 399166"/>
                    <a:gd name="connsiteX0" fmla="*/ 0 w 2879742"/>
                    <a:gd name="connsiteY0" fmla="*/ 404948 h 419892"/>
                    <a:gd name="connsiteX1" fmla="*/ 509405 w 2879742"/>
                    <a:gd name="connsiteY1" fmla="*/ 403561 h 419892"/>
                    <a:gd name="connsiteX2" fmla="*/ 914530 w 2879742"/>
                    <a:gd name="connsiteY2" fmla="*/ 380701 h 419892"/>
                    <a:gd name="connsiteX3" fmla="*/ 917461 w 2879742"/>
                    <a:gd name="connsiteY3" fmla="*/ 97401 h 419892"/>
                    <a:gd name="connsiteX4" fmla="*/ 983943 w 2879742"/>
                    <a:gd name="connsiteY4" fmla="*/ 3 h 419892"/>
                    <a:gd name="connsiteX5" fmla="*/ 939113 w 2879742"/>
                    <a:gd name="connsiteY5" fmla="*/ 99785 h 419892"/>
                    <a:gd name="connsiteX6" fmla="*/ 955235 w 2879742"/>
                    <a:gd name="connsiteY6" fmla="*/ 374882 h 419892"/>
                    <a:gd name="connsiteX7" fmla="*/ 2879742 w 2879742"/>
                    <a:gd name="connsiteY7" fmla="*/ 375611 h 419892"/>
                    <a:gd name="connsiteX0" fmla="*/ 0 w 2879742"/>
                    <a:gd name="connsiteY0" fmla="*/ 366665 h 381609"/>
                    <a:gd name="connsiteX1" fmla="*/ 509405 w 2879742"/>
                    <a:gd name="connsiteY1" fmla="*/ 365278 h 381609"/>
                    <a:gd name="connsiteX2" fmla="*/ 914530 w 2879742"/>
                    <a:gd name="connsiteY2" fmla="*/ 342418 h 381609"/>
                    <a:gd name="connsiteX3" fmla="*/ 917461 w 2879742"/>
                    <a:gd name="connsiteY3" fmla="*/ 59118 h 381609"/>
                    <a:gd name="connsiteX4" fmla="*/ 936558 w 2879742"/>
                    <a:gd name="connsiteY4" fmla="*/ 220 h 381609"/>
                    <a:gd name="connsiteX5" fmla="*/ 939113 w 2879742"/>
                    <a:gd name="connsiteY5" fmla="*/ 61502 h 381609"/>
                    <a:gd name="connsiteX6" fmla="*/ 955235 w 2879742"/>
                    <a:gd name="connsiteY6" fmla="*/ 336599 h 381609"/>
                    <a:gd name="connsiteX7" fmla="*/ 2879742 w 2879742"/>
                    <a:gd name="connsiteY7" fmla="*/ 337328 h 381609"/>
                    <a:gd name="connsiteX0" fmla="*/ 0 w 2879742"/>
                    <a:gd name="connsiteY0" fmla="*/ 570795 h 585739"/>
                    <a:gd name="connsiteX1" fmla="*/ 509405 w 2879742"/>
                    <a:gd name="connsiteY1" fmla="*/ 569408 h 585739"/>
                    <a:gd name="connsiteX2" fmla="*/ 914530 w 2879742"/>
                    <a:gd name="connsiteY2" fmla="*/ 546548 h 585739"/>
                    <a:gd name="connsiteX3" fmla="*/ 917461 w 2879742"/>
                    <a:gd name="connsiteY3" fmla="*/ 263248 h 585739"/>
                    <a:gd name="connsiteX4" fmla="*/ 933597 w 2879742"/>
                    <a:gd name="connsiteY4" fmla="*/ 0 h 585739"/>
                    <a:gd name="connsiteX5" fmla="*/ 939113 w 2879742"/>
                    <a:gd name="connsiteY5" fmla="*/ 265632 h 585739"/>
                    <a:gd name="connsiteX6" fmla="*/ 955235 w 2879742"/>
                    <a:gd name="connsiteY6" fmla="*/ 540729 h 585739"/>
                    <a:gd name="connsiteX7" fmla="*/ 2879742 w 2879742"/>
                    <a:gd name="connsiteY7" fmla="*/ 541458 h 585739"/>
                    <a:gd name="connsiteX0" fmla="*/ 0 w 2879742"/>
                    <a:gd name="connsiteY0" fmla="*/ 583827 h 598771"/>
                    <a:gd name="connsiteX1" fmla="*/ 509405 w 2879742"/>
                    <a:gd name="connsiteY1" fmla="*/ 582440 h 598771"/>
                    <a:gd name="connsiteX2" fmla="*/ 914530 w 2879742"/>
                    <a:gd name="connsiteY2" fmla="*/ 559580 h 598771"/>
                    <a:gd name="connsiteX3" fmla="*/ 920423 w 2879742"/>
                    <a:gd name="connsiteY3" fmla="*/ 77854 h 598771"/>
                    <a:gd name="connsiteX4" fmla="*/ 933597 w 2879742"/>
                    <a:gd name="connsiteY4" fmla="*/ 13032 h 598771"/>
                    <a:gd name="connsiteX5" fmla="*/ 939113 w 2879742"/>
                    <a:gd name="connsiteY5" fmla="*/ 278664 h 598771"/>
                    <a:gd name="connsiteX6" fmla="*/ 955235 w 2879742"/>
                    <a:gd name="connsiteY6" fmla="*/ 553761 h 598771"/>
                    <a:gd name="connsiteX7" fmla="*/ 2879742 w 2879742"/>
                    <a:gd name="connsiteY7" fmla="*/ 554490 h 598771"/>
                    <a:gd name="connsiteX0" fmla="*/ 0 w 2879742"/>
                    <a:gd name="connsiteY0" fmla="*/ 570795 h 585739"/>
                    <a:gd name="connsiteX1" fmla="*/ 509405 w 2879742"/>
                    <a:gd name="connsiteY1" fmla="*/ 569408 h 585739"/>
                    <a:gd name="connsiteX2" fmla="*/ 914530 w 2879742"/>
                    <a:gd name="connsiteY2" fmla="*/ 546548 h 585739"/>
                    <a:gd name="connsiteX3" fmla="*/ 920423 w 2879742"/>
                    <a:gd name="connsiteY3" fmla="*/ 64822 h 585739"/>
                    <a:gd name="connsiteX4" fmla="*/ 933597 w 2879742"/>
                    <a:gd name="connsiteY4" fmla="*/ 0 h 585739"/>
                    <a:gd name="connsiteX5" fmla="*/ 942075 w 2879742"/>
                    <a:gd name="connsiteY5" fmla="*/ 64245 h 585739"/>
                    <a:gd name="connsiteX6" fmla="*/ 955235 w 2879742"/>
                    <a:gd name="connsiteY6" fmla="*/ 540729 h 585739"/>
                    <a:gd name="connsiteX7" fmla="*/ 2879742 w 2879742"/>
                    <a:gd name="connsiteY7" fmla="*/ 541458 h 585739"/>
                    <a:gd name="connsiteX0" fmla="*/ 0 w 2879742"/>
                    <a:gd name="connsiteY0" fmla="*/ 570795 h 585739"/>
                    <a:gd name="connsiteX1" fmla="*/ 509405 w 2879742"/>
                    <a:gd name="connsiteY1" fmla="*/ 569408 h 585739"/>
                    <a:gd name="connsiteX2" fmla="*/ 914530 w 2879742"/>
                    <a:gd name="connsiteY2" fmla="*/ 546548 h 585739"/>
                    <a:gd name="connsiteX3" fmla="*/ 920423 w 2879742"/>
                    <a:gd name="connsiteY3" fmla="*/ 64822 h 585739"/>
                    <a:gd name="connsiteX4" fmla="*/ 933597 w 2879742"/>
                    <a:gd name="connsiteY4" fmla="*/ 0 h 585739"/>
                    <a:gd name="connsiteX5" fmla="*/ 942075 w 2879742"/>
                    <a:gd name="connsiteY5" fmla="*/ 64245 h 585739"/>
                    <a:gd name="connsiteX6" fmla="*/ 955235 w 2879742"/>
                    <a:gd name="connsiteY6" fmla="*/ 540729 h 585739"/>
                    <a:gd name="connsiteX7" fmla="*/ 2879742 w 2879742"/>
                    <a:gd name="connsiteY7" fmla="*/ 541458 h 585739"/>
                    <a:gd name="connsiteX0" fmla="*/ 0 w 2879742"/>
                    <a:gd name="connsiteY0" fmla="*/ 570795 h 585739"/>
                    <a:gd name="connsiteX1" fmla="*/ 509405 w 2879742"/>
                    <a:gd name="connsiteY1" fmla="*/ 569408 h 585739"/>
                    <a:gd name="connsiteX2" fmla="*/ 914530 w 2879742"/>
                    <a:gd name="connsiteY2" fmla="*/ 546548 h 585739"/>
                    <a:gd name="connsiteX3" fmla="*/ 920423 w 2879742"/>
                    <a:gd name="connsiteY3" fmla="*/ 64822 h 585739"/>
                    <a:gd name="connsiteX4" fmla="*/ 933597 w 2879742"/>
                    <a:gd name="connsiteY4" fmla="*/ 0 h 585739"/>
                    <a:gd name="connsiteX5" fmla="*/ 942075 w 2879742"/>
                    <a:gd name="connsiteY5" fmla="*/ 64245 h 585739"/>
                    <a:gd name="connsiteX6" fmla="*/ 964119 w 2879742"/>
                    <a:gd name="connsiteY6" fmla="*/ 543690 h 585739"/>
                    <a:gd name="connsiteX7" fmla="*/ 2879742 w 2879742"/>
                    <a:gd name="connsiteY7" fmla="*/ 541458 h 585739"/>
                    <a:gd name="connsiteX0" fmla="*/ 0 w 2879742"/>
                    <a:gd name="connsiteY0" fmla="*/ 570795 h 585739"/>
                    <a:gd name="connsiteX1" fmla="*/ 509405 w 2879742"/>
                    <a:gd name="connsiteY1" fmla="*/ 569408 h 585739"/>
                    <a:gd name="connsiteX2" fmla="*/ 914530 w 2879742"/>
                    <a:gd name="connsiteY2" fmla="*/ 546548 h 585739"/>
                    <a:gd name="connsiteX3" fmla="*/ 920423 w 2879742"/>
                    <a:gd name="connsiteY3" fmla="*/ 64822 h 585739"/>
                    <a:gd name="connsiteX4" fmla="*/ 933597 w 2879742"/>
                    <a:gd name="connsiteY4" fmla="*/ 0 h 585739"/>
                    <a:gd name="connsiteX5" fmla="*/ 953921 w 2879742"/>
                    <a:gd name="connsiteY5" fmla="*/ 64245 h 585739"/>
                    <a:gd name="connsiteX6" fmla="*/ 964119 w 2879742"/>
                    <a:gd name="connsiteY6" fmla="*/ 543690 h 585739"/>
                    <a:gd name="connsiteX7" fmla="*/ 2879742 w 2879742"/>
                    <a:gd name="connsiteY7" fmla="*/ 541458 h 585739"/>
                    <a:gd name="connsiteX0" fmla="*/ 0 w 3187746"/>
                    <a:gd name="connsiteY0" fmla="*/ 523409 h 574342"/>
                    <a:gd name="connsiteX1" fmla="*/ 817409 w 3187746"/>
                    <a:gd name="connsiteY1" fmla="*/ 569408 h 574342"/>
                    <a:gd name="connsiteX2" fmla="*/ 1222534 w 3187746"/>
                    <a:gd name="connsiteY2" fmla="*/ 546548 h 574342"/>
                    <a:gd name="connsiteX3" fmla="*/ 1228427 w 3187746"/>
                    <a:gd name="connsiteY3" fmla="*/ 64822 h 574342"/>
                    <a:gd name="connsiteX4" fmla="*/ 1241601 w 3187746"/>
                    <a:gd name="connsiteY4" fmla="*/ 0 h 574342"/>
                    <a:gd name="connsiteX5" fmla="*/ 1261925 w 3187746"/>
                    <a:gd name="connsiteY5" fmla="*/ 64245 h 574342"/>
                    <a:gd name="connsiteX6" fmla="*/ 1272123 w 3187746"/>
                    <a:gd name="connsiteY6" fmla="*/ 543690 h 574342"/>
                    <a:gd name="connsiteX7" fmla="*/ 3187746 w 3187746"/>
                    <a:gd name="connsiteY7" fmla="*/ 541458 h 574342"/>
                    <a:gd name="connsiteX0" fmla="*/ 0 w 1967575"/>
                    <a:gd name="connsiteY0" fmla="*/ 523409 h 587483"/>
                    <a:gd name="connsiteX1" fmla="*/ 817409 w 1967575"/>
                    <a:gd name="connsiteY1" fmla="*/ 569408 h 587483"/>
                    <a:gd name="connsiteX2" fmla="*/ 1222534 w 1967575"/>
                    <a:gd name="connsiteY2" fmla="*/ 546548 h 587483"/>
                    <a:gd name="connsiteX3" fmla="*/ 1228427 w 1967575"/>
                    <a:gd name="connsiteY3" fmla="*/ 64822 h 587483"/>
                    <a:gd name="connsiteX4" fmla="*/ 1241601 w 1967575"/>
                    <a:gd name="connsiteY4" fmla="*/ 0 h 587483"/>
                    <a:gd name="connsiteX5" fmla="*/ 1261925 w 1967575"/>
                    <a:gd name="connsiteY5" fmla="*/ 64245 h 587483"/>
                    <a:gd name="connsiteX6" fmla="*/ 1272123 w 1967575"/>
                    <a:gd name="connsiteY6" fmla="*/ 543690 h 587483"/>
                    <a:gd name="connsiteX7" fmla="*/ 1967575 w 1967575"/>
                    <a:gd name="connsiteY7" fmla="*/ 576997 h 587483"/>
                    <a:gd name="connsiteX0" fmla="*/ 0 w 1967575"/>
                    <a:gd name="connsiteY0" fmla="*/ 523409 h 587483"/>
                    <a:gd name="connsiteX1" fmla="*/ 817409 w 1967575"/>
                    <a:gd name="connsiteY1" fmla="*/ 569408 h 587483"/>
                    <a:gd name="connsiteX2" fmla="*/ 1222534 w 1967575"/>
                    <a:gd name="connsiteY2" fmla="*/ 546548 h 587483"/>
                    <a:gd name="connsiteX3" fmla="*/ 1228427 w 1967575"/>
                    <a:gd name="connsiteY3" fmla="*/ 64822 h 587483"/>
                    <a:gd name="connsiteX4" fmla="*/ 1241601 w 1967575"/>
                    <a:gd name="connsiteY4" fmla="*/ 0 h 587483"/>
                    <a:gd name="connsiteX5" fmla="*/ 1261925 w 1967575"/>
                    <a:gd name="connsiteY5" fmla="*/ 64245 h 587483"/>
                    <a:gd name="connsiteX6" fmla="*/ 1272123 w 1967575"/>
                    <a:gd name="connsiteY6" fmla="*/ 543690 h 587483"/>
                    <a:gd name="connsiteX7" fmla="*/ 1967575 w 1967575"/>
                    <a:gd name="connsiteY7" fmla="*/ 576997 h 587483"/>
                    <a:gd name="connsiteX0" fmla="*/ 0 w 1967575"/>
                    <a:gd name="connsiteY0" fmla="*/ 754413 h 818487"/>
                    <a:gd name="connsiteX1" fmla="*/ 817409 w 1967575"/>
                    <a:gd name="connsiteY1" fmla="*/ 800412 h 818487"/>
                    <a:gd name="connsiteX2" fmla="*/ 1222534 w 1967575"/>
                    <a:gd name="connsiteY2" fmla="*/ 777552 h 818487"/>
                    <a:gd name="connsiteX3" fmla="*/ 1228427 w 1967575"/>
                    <a:gd name="connsiteY3" fmla="*/ 295826 h 818487"/>
                    <a:gd name="connsiteX4" fmla="*/ 1259371 w 1967575"/>
                    <a:gd name="connsiteY4" fmla="*/ 0 h 818487"/>
                    <a:gd name="connsiteX5" fmla="*/ 1261925 w 1967575"/>
                    <a:gd name="connsiteY5" fmla="*/ 295249 h 818487"/>
                    <a:gd name="connsiteX6" fmla="*/ 1272123 w 1967575"/>
                    <a:gd name="connsiteY6" fmla="*/ 774694 h 818487"/>
                    <a:gd name="connsiteX7" fmla="*/ 1967575 w 1967575"/>
                    <a:gd name="connsiteY7" fmla="*/ 808001 h 818487"/>
                    <a:gd name="connsiteX0" fmla="*/ 0 w 1967575"/>
                    <a:gd name="connsiteY0" fmla="*/ 762257 h 826331"/>
                    <a:gd name="connsiteX1" fmla="*/ 817409 w 1967575"/>
                    <a:gd name="connsiteY1" fmla="*/ 808256 h 826331"/>
                    <a:gd name="connsiteX2" fmla="*/ 1222534 w 1967575"/>
                    <a:gd name="connsiteY2" fmla="*/ 785396 h 826331"/>
                    <a:gd name="connsiteX3" fmla="*/ 1228427 w 1967575"/>
                    <a:gd name="connsiteY3" fmla="*/ 303670 h 826331"/>
                    <a:gd name="connsiteX4" fmla="*/ 1259371 w 1967575"/>
                    <a:gd name="connsiteY4" fmla="*/ 7844 h 826331"/>
                    <a:gd name="connsiteX5" fmla="*/ 1420068 w 1967575"/>
                    <a:gd name="connsiteY5" fmla="*/ 104059 h 826331"/>
                    <a:gd name="connsiteX6" fmla="*/ 1261925 w 1967575"/>
                    <a:gd name="connsiteY6" fmla="*/ 303093 h 826331"/>
                    <a:gd name="connsiteX7" fmla="*/ 1272123 w 1967575"/>
                    <a:gd name="connsiteY7" fmla="*/ 782538 h 826331"/>
                    <a:gd name="connsiteX8" fmla="*/ 1967575 w 1967575"/>
                    <a:gd name="connsiteY8" fmla="*/ 815845 h 826331"/>
                    <a:gd name="connsiteX0" fmla="*/ 0 w 1967575"/>
                    <a:gd name="connsiteY0" fmla="*/ 754869 h 818943"/>
                    <a:gd name="connsiteX1" fmla="*/ 817409 w 1967575"/>
                    <a:gd name="connsiteY1" fmla="*/ 800868 h 818943"/>
                    <a:gd name="connsiteX2" fmla="*/ 1222534 w 1967575"/>
                    <a:gd name="connsiteY2" fmla="*/ 778008 h 818943"/>
                    <a:gd name="connsiteX3" fmla="*/ 1228427 w 1967575"/>
                    <a:gd name="connsiteY3" fmla="*/ 296282 h 818943"/>
                    <a:gd name="connsiteX4" fmla="*/ 886984 w 1967575"/>
                    <a:gd name="connsiteY4" fmla="*/ 132211 h 818943"/>
                    <a:gd name="connsiteX5" fmla="*/ 1259371 w 1967575"/>
                    <a:gd name="connsiteY5" fmla="*/ 456 h 818943"/>
                    <a:gd name="connsiteX6" fmla="*/ 1420068 w 1967575"/>
                    <a:gd name="connsiteY6" fmla="*/ 96671 h 818943"/>
                    <a:gd name="connsiteX7" fmla="*/ 1261925 w 1967575"/>
                    <a:gd name="connsiteY7" fmla="*/ 295705 h 818943"/>
                    <a:gd name="connsiteX8" fmla="*/ 1272123 w 1967575"/>
                    <a:gd name="connsiteY8" fmla="*/ 775150 h 818943"/>
                    <a:gd name="connsiteX9" fmla="*/ 1967575 w 1967575"/>
                    <a:gd name="connsiteY9" fmla="*/ 808457 h 818943"/>
                    <a:gd name="connsiteX0" fmla="*/ 0 w 1967575"/>
                    <a:gd name="connsiteY0" fmla="*/ 773921 h 837995"/>
                    <a:gd name="connsiteX1" fmla="*/ 817409 w 1967575"/>
                    <a:gd name="connsiteY1" fmla="*/ 819920 h 837995"/>
                    <a:gd name="connsiteX2" fmla="*/ 1222534 w 1967575"/>
                    <a:gd name="connsiteY2" fmla="*/ 797060 h 837995"/>
                    <a:gd name="connsiteX3" fmla="*/ 1228427 w 1967575"/>
                    <a:gd name="connsiteY3" fmla="*/ 315334 h 837995"/>
                    <a:gd name="connsiteX4" fmla="*/ 886984 w 1967575"/>
                    <a:gd name="connsiteY4" fmla="*/ 151263 h 837995"/>
                    <a:gd name="connsiteX5" fmla="*/ 1259371 w 1967575"/>
                    <a:gd name="connsiteY5" fmla="*/ 19508 h 837995"/>
                    <a:gd name="connsiteX6" fmla="*/ 1420068 w 1967575"/>
                    <a:gd name="connsiteY6" fmla="*/ 115723 h 837995"/>
                    <a:gd name="connsiteX7" fmla="*/ 1261925 w 1967575"/>
                    <a:gd name="connsiteY7" fmla="*/ 314757 h 837995"/>
                    <a:gd name="connsiteX8" fmla="*/ 1272123 w 1967575"/>
                    <a:gd name="connsiteY8" fmla="*/ 794202 h 837995"/>
                    <a:gd name="connsiteX9" fmla="*/ 1967575 w 1967575"/>
                    <a:gd name="connsiteY9" fmla="*/ 827509 h 837995"/>
                    <a:gd name="connsiteX0" fmla="*/ 0 w 1967575"/>
                    <a:gd name="connsiteY0" fmla="*/ 773921 h 837995"/>
                    <a:gd name="connsiteX1" fmla="*/ 817409 w 1967575"/>
                    <a:gd name="connsiteY1" fmla="*/ 819920 h 837995"/>
                    <a:gd name="connsiteX2" fmla="*/ 1222534 w 1967575"/>
                    <a:gd name="connsiteY2" fmla="*/ 797060 h 837995"/>
                    <a:gd name="connsiteX3" fmla="*/ 1228427 w 1967575"/>
                    <a:gd name="connsiteY3" fmla="*/ 315334 h 837995"/>
                    <a:gd name="connsiteX4" fmla="*/ 886984 w 1967575"/>
                    <a:gd name="connsiteY4" fmla="*/ 151263 h 837995"/>
                    <a:gd name="connsiteX5" fmla="*/ 1259371 w 1967575"/>
                    <a:gd name="connsiteY5" fmla="*/ 19508 h 837995"/>
                    <a:gd name="connsiteX6" fmla="*/ 1420068 w 1967575"/>
                    <a:gd name="connsiteY6" fmla="*/ 115723 h 837995"/>
                    <a:gd name="connsiteX7" fmla="*/ 1261925 w 1967575"/>
                    <a:gd name="connsiteY7" fmla="*/ 314757 h 837995"/>
                    <a:gd name="connsiteX8" fmla="*/ 1272123 w 1967575"/>
                    <a:gd name="connsiteY8" fmla="*/ 794202 h 837995"/>
                    <a:gd name="connsiteX9" fmla="*/ 1967575 w 1967575"/>
                    <a:gd name="connsiteY9" fmla="*/ 827509 h 837995"/>
                    <a:gd name="connsiteX0" fmla="*/ 0 w 1967575"/>
                    <a:gd name="connsiteY0" fmla="*/ 800101 h 864175"/>
                    <a:gd name="connsiteX1" fmla="*/ 817409 w 1967575"/>
                    <a:gd name="connsiteY1" fmla="*/ 846100 h 864175"/>
                    <a:gd name="connsiteX2" fmla="*/ 1222534 w 1967575"/>
                    <a:gd name="connsiteY2" fmla="*/ 823240 h 864175"/>
                    <a:gd name="connsiteX3" fmla="*/ 1228427 w 1967575"/>
                    <a:gd name="connsiteY3" fmla="*/ 341514 h 864175"/>
                    <a:gd name="connsiteX4" fmla="*/ 886984 w 1967575"/>
                    <a:gd name="connsiteY4" fmla="*/ 177443 h 864175"/>
                    <a:gd name="connsiteX5" fmla="*/ 1259371 w 1967575"/>
                    <a:gd name="connsiteY5" fmla="*/ 4225 h 864175"/>
                    <a:gd name="connsiteX6" fmla="*/ 1420068 w 1967575"/>
                    <a:gd name="connsiteY6" fmla="*/ 141903 h 864175"/>
                    <a:gd name="connsiteX7" fmla="*/ 1261925 w 1967575"/>
                    <a:gd name="connsiteY7" fmla="*/ 340937 h 864175"/>
                    <a:gd name="connsiteX8" fmla="*/ 1272123 w 1967575"/>
                    <a:gd name="connsiteY8" fmla="*/ 820382 h 864175"/>
                    <a:gd name="connsiteX9" fmla="*/ 1967575 w 1967575"/>
                    <a:gd name="connsiteY9" fmla="*/ 853689 h 864175"/>
                    <a:gd name="connsiteX0" fmla="*/ 0 w 1967575"/>
                    <a:gd name="connsiteY0" fmla="*/ 813262 h 877336"/>
                    <a:gd name="connsiteX1" fmla="*/ 817409 w 1967575"/>
                    <a:gd name="connsiteY1" fmla="*/ 859261 h 877336"/>
                    <a:gd name="connsiteX2" fmla="*/ 1222534 w 1967575"/>
                    <a:gd name="connsiteY2" fmla="*/ 836401 h 877336"/>
                    <a:gd name="connsiteX3" fmla="*/ 1228427 w 1967575"/>
                    <a:gd name="connsiteY3" fmla="*/ 354675 h 877336"/>
                    <a:gd name="connsiteX4" fmla="*/ 886984 w 1967575"/>
                    <a:gd name="connsiteY4" fmla="*/ 190604 h 877336"/>
                    <a:gd name="connsiteX5" fmla="*/ 1259371 w 1967575"/>
                    <a:gd name="connsiteY5" fmla="*/ 17386 h 877336"/>
                    <a:gd name="connsiteX6" fmla="*/ 1420068 w 1967575"/>
                    <a:gd name="connsiteY6" fmla="*/ 155064 h 877336"/>
                    <a:gd name="connsiteX7" fmla="*/ 1261925 w 1967575"/>
                    <a:gd name="connsiteY7" fmla="*/ 354098 h 877336"/>
                    <a:gd name="connsiteX8" fmla="*/ 1272123 w 1967575"/>
                    <a:gd name="connsiteY8" fmla="*/ 833543 h 877336"/>
                    <a:gd name="connsiteX9" fmla="*/ 1967575 w 1967575"/>
                    <a:gd name="connsiteY9" fmla="*/ 866850 h 877336"/>
                    <a:gd name="connsiteX0" fmla="*/ 0 w 1967575"/>
                    <a:gd name="connsiteY0" fmla="*/ 802296 h 866370"/>
                    <a:gd name="connsiteX1" fmla="*/ 817409 w 1967575"/>
                    <a:gd name="connsiteY1" fmla="*/ 848295 h 866370"/>
                    <a:gd name="connsiteX2" fmla="*/ 1222534 w 1967575"/>
                    <a:gd name="connsiteY2" fmla="*/ 825435 h 866370"/>
                    <a:gd name="connsiteX3" fmla="*/ 1228427 w 1967575"/>
                    <a:gd name="connsiteY3" fmla="*/ 343709 h 866370"/>
                    <a:gd name="connsiteX4" fmla="*/ 886984 w 1967575"/>
                    <a:gd name="connsiteY4" fmla="*/ 179638 h 866370"/>
                    <a:gd name="connsiteX5" fmla="*/ 1259371 w 1967575"/>
                    <a:gd name="connsiteY5" fmla="*/ 6420 h 866370"/>
                    <a:gd name="connsiteX6" fmla="*/ 1366760 w 1967575"/>
                    <a:gd name="connsiteY6" fmla="*/ 173715 h 866370"/>
                    <a:gd name="connsiteX7" fmla="*/ 1261925 w 1967575"/>
                    <a:gd name="connsiteY7" fmla="*/ 343132 h 866370"/>
                    <a:gd name="connsiteX8" fmla="*/ 1272123 w 1967575"/>
                    <a:gd name="connsiteY8" fmla="*/ 822577 h 866370"/>
                    <a:gd name="connsiteX9" fmla="*/ 1967575 w 1967575"/>
                    <a:gd name="connsiteY9" fmla="*/ 855884 h 866370"/>
                    <a:gd name="connsiteX0" fmla="*/ 0 w 1967575"/>
                    <a:gd name="connsiteY0" fmla="*/ 802296 h 866370"/>
                    <a:gd name="connsiteX1" fmla="*/ 817409 w 1967575"/>
                    <a:gd name="connsiteY1" fmla="*/ 848295 h 866370"/>
                    <a:gd name="connsiteX2" fmla="*/ 1222534 w 1967575"/>
                    <a:gd name="connsiteY2" fmla="*/ 825435 h 866370"/>
                    <a:gd name="connsiteX3" fmla="*/ 1228427 w 1967575"/>
                    <a:gd name="connsiteY3" fmla="*/ 343709 h 866370"/>
                    <a:gd name="connsiteX4" fmla="*/ 886984 w 1967575"/>
                    <a:gd name="connsiteY4" fmla="*/ 179638 h 866370"/>
                    <a:gd name="connsiteX5" fmla="*/ 1259371 w 1967575"/>
                    <a:gd name="connsiteY5" fmla="*/ 6420 h 866370"/>
                    <a:gd name="connsiteX6" fmla="*/ 1366760 w 1967575"/>
                    <a:gd name="connsiteY6" fmla="*/ 173715 h 866370"/>
                    <a:gd name="connsiteX7" fmla="*/ 1261925 w 1967575"/>
                    <a:gd name="connsiteY7" fmla="*/ 343132 h 866370"/>
                    <a:gd name="connsiteX8" fmla="*/ 1272123 w 1967575"/>
                    <a:gd name="connsiteY8" fmla="*/ 822577 h 866370"/>
                    <a:gd name="connsiteX9" fmla="*/ 1967575 w 1967575"/>
                    <a:gd name="connsiteY9" fmla="*/ 855884 h 866370"/>
                    <a:gd name="connsiteX0" fmla="*/ 0 w 1967575"/>
                    <a:gd name="connsiteY0" fmla="*/ 802296 h 866370"/>
                    <a:gd name="connsiteX1" fmla="*/ 817409 w 1967575"/>
                    <a:gd name="connsiteY1" fmla="*/ 848295 h 866370"/>
                    <a:gd name="connsiteX2" fmla="*/ 1222534 w 1967575"/>
                    <a:gd name="connsiteY2" fmla="*/ 825435 h 866370"/>
                    <a:gd name="connsiteX3" fmla="*/ 1228427 w 1967575"/>
                    <a:gd name="connsiteY3" fmla="*/ 343709 h 866370"/>
                    <a:gd name="connsiteX4" fmla="*/ 886984 w 1967575"/>
                    <a:gd name="connsiteY4" fmla="*/ 179638 h 866370"/>
                    <a:gd name="connsiteX5" fmla="*/ 1259371 w 1967575"/>
                    <a:gd name="connsiteY5" fmla="*/ 6420 h 866370"/>
                    <a:gd name="connsiteX6" fmla="*/ 1366760 w 1967575"/>
                    <a:gd name="connsiteY6" fmla="*/ 173715 h 866370"/>
                    <a:gd name="connsiteX7" fmla="*/ 1285618 w 1967575"/>
                    <a:gd name="connsiteY7" fmla="*/ 556366 h 866370"/>
                    <a:gd name="connsiteX8" fmla="*/ 1272123 w 1967575"/>
                    <a:gd name="connsiteY8" fmla="*/ 822577 h 866370"/>
                    <a:gd name="connsiteX9" fmla="*/ 1967575 w 1967575"/>
                    <a:gd name="connsiteY9" fmla="*/ 855884 h 866370"/>
                    <a:gd name="connsiteX0" fmla="*/ 0 w 1967575"/>
                    <a:gd name="connsiteY0" fmla="*/ 802296 h 866370"/>
                    <a:gd name="connsiteX1" fmla="*/ 817409 w 1967575"/>
                    <a:gd name="connsiteY1" fmla="*/ 848295 h 866370"/>
                    <a:gd name="connsiteX2" fmla="*/ 1222534 w 1967575"/>
                    <a:gd name="connsiteY2" fmla="*/ 825435 h 866370"/>
                    <a:gd name="connsiteX3" fmla="*/ 1228427 w 1967575"/>
                    <a:gd name="connsiteY3" fmla="*/ 343709 h 866370"/>
                    <a:gd name="connsiteX4" fmla="*/ 886984 w 1967575"/>
                    <a:gd name="connsiteY4" fmla="*/ 179638 h 866370"/>
                    <a:gd name="connsiteX5" fmla="*/ 1259371 w 1967575"/>
                    <a:gd name="connsiteY5" fmla="*/ 6420 h 866370"/>
                    <a:gd name="connsiteX6" fmla="*/ 1366760 w 1967575"/>
                    <a:gd name="connsiteY6" fmla="*/ 173715 h 866370"/>
                    <a:gd name="connsiteX7" fmla="*/ 1285618 w 1967575"/>
                    <a:gd name="connsiteY7" fmla="*/ 556366 h 866370"/>
                    <a:gd name="connsiteX8" fmla="*/ 1272123 w 1967575"/>
                    <a:gd name="connsiteY8" fmla="*/ 822577 h 866370"/>
                    <a:gd name="connsiteX9" fmla="*/ 1967575 w 1967575"/>
                    <a:gd name="connsiteY9" fmla="*/ 855884 h 866370"/>
                    <a:gd name="connsiteX0" fmla="*/ 0 w 1967575"/>
                    <a:gd name="connsiteY0" fmla="*/ 802296 h 866370"/>
                    <a:gd name="connsiteX1" fmla="*/ 817409 w 1967575"/>
                    <a:gd name="connsiteY1" fmla="*/ 848295 h 866370"/>
                    <a:gd name="connsiteX2" fmla="*/ 1222534 w 1967575"/>
                    <a:gd name="connsiteY2" fmla="*/ 825435 h 866370"/>
                    <a:gd name="connsiteX3" fmla="*/ 1240274 w 1967575"/>
                    <a:gd name="connsiteY3" fmla="*/ 556943 h 866370"/>
                    <a:gd name="connsiteX4" fmla="*/ 886984 w 1967575"/>
                    <a:gd name="connsiteY4" fmla="*/ 179638 h 866370"/>
                    <a:gd name="connsiteX5" fmla="*/ 1259371 w 1967575"/>
                    <a:gd name="connsiteY5" fmla="*/ 6420 h 866370"/>
                    <a:gd name="connsiteX6" fmla="*/ 1366760 w 1967575"/>
                    <a:gd name="connsiteY6" fmla="*/ 173715 h 866370"/>
                    <a:gd name="connsiteX7" fmla="*/ 1285618 w 1967575"/>
                    <a:gd name="connsiteY7" fmla="*/ 556366 h 866370"/>
                    <a:gd name="connsiteX8" fmla="*/ 1272123 w 1967575"/>
                    <a:gd name="connsiteY8" fmla="*/ 822577 h 866370"/>
                    <a:gd name="connsiteX9" fmla="*/ 1967575 w 1967575"/>
                    <a:gd name="connsiteY9" fmla="*/ 855884 h 866370"/>
                    <a:gd name="connsiteX0" fmla="*/ 0 w 1967575"/>
                    <a:gd name="connsiteY0" fmla="*/ 801404 h 865478"/>
                    <a:gd name="connsiteX1" fmla="*/ 817409 w 1967575"/>
                    <a:gd name="connsiteY1" fmla="*/ 847403 h 865478"/>
                    <a:gd name="connsiteX2" fmla="*/ 1222534 w 1967575"/>
                    <a:gd name="connsiteY2" fmla="*/ 824543 h 865478"/>
                    <a:gd name="connsiteX3" fmla="*/ 1240274 w 1967575"/>
                    <a:gd name="connsiteY3" fmla="*/ 556051 h 865478"/>
                    <a:gd name="connsiteX4" fmla="*/ 1183141 w 1967575"/>
                    <a:gd name="connsiteY4" fmla="*/ 391980 h 865478"/>
                    <a:gd name="connsiteX5" fmla="*/ 1259371 w 1967575"/>
                    <a:gd name="connsiteY5" fmla="*/ 5528 h 865478"/>
                    <a:gd name="connsiteX6" fmla="*/ 1366760 w 1967575"/>
                    <a:gd name="connsiteY6" fmla="*/ 172823 h 865478"/>
                    <a:gd name="connsiteX7" fmla="*/ 1285618 w 1967575"/>
                    <a:gd name="connsiteY7" fmla="*/ 555474 h 865478"/>
                    <a:gd name="connsiteX8" fmla="*/ 1272123 w 1967575"/>
                    <a:gd name="connsiteY8" fmla="*/ 821685 h 865478"/>
                    <a:gd name="connsiteX9" fmla="*/ 1967575 w 1967575"/>
                    <a:gd name="connsiteY9" fmla="*/ 854992 h 865478"/>
                    <a:gd name="connsiteX0" fmla="*/ 0 w 1967575"/>
                    <a:gd name="connsiteY0" fmla="*/ 639208 h 703282"/>
                    <a:gd name="connsiteX1" fmla="*/ 817409 w 1967575"/>
                    <a:gd name="connsiteY1" fmla="*/ 685207 h 703282"/>
                    <a:gd name="connsiteX2" fmla="*/ 1222534 w 1967575"/>
                    <a:gd name="connsiteY2" fmla="*/ 662347 h 703282"/>
                    <a:gd name="connsiteX3" fmla="*/ 1240274 w 1967575"/>
                    <a:gd name="connsiteY3" fmla="*/ 393855 h 703282"/>
                    <a:gd name="connsiteX4" fmla="*/ 1183141 w 1967575"/>
                    <a:gd name="connsiteY4" fmla="*/ 229784 h 703282"/>
                    <a:gd name="connsiteX5" fmla="*/ 1253447 w 1967575"/>
                    <a:gd name="connsiteY5" fmla="*/ 133566 h 703282"/>
                    <a:gd name="connsiteX6" fmla="*/ 1366760 w 1967575"/>
                    <a:gd name="connsiteY6" fmla="*/ 10627 h 703282"/>
                    <a:gd name="connsiteX7" fmla="*/ 1285618 w 1967575"/>
                    <a:gd name="connsiteY7" fmla="*/ 393278 h 703282"/>
                    <a:gd name="connsiteX8" fmla="*/ 1272123 w 1967575"/>
                    <a:gd name="connsiteY8" fmla="*/ 659489 h 703282"/>
                    <a:gd name="connsiteX9" fmla="*/ 1967575 w 1967575"/>
                    <a:gd name="connsiteY9" fmla="*/ 692796 h 703282"/>
                    <a:gd name="connsiteX0" fmla="*/ 0 w 1967575"/>
                    <a:gd name="connsiteY0" fmla="*/ 631334 h 695408"/>
                    <a:gd name="connsiteX1" fmla="*/ 817409 w 1967575"/>
                    <a:gd name="connsiteY1" fmla="*/ 677333 h 695408"/>
                    <a:gd name="connsiteX2" fmla="*/ 1222534 w 1967575"/>
                    <a:gd name="connsiteY2" fmla="*/ 654473 h 695408"/>
                    <a:gd name="connsiteX3" fmla="*/ 1240274 w 1967575"/>
                    <a:gd name="connsiteY3" fmla="*/ 385981 h 695408"/>
                    <a:gd name="connsiteX4" fmla="*/ 1183141 w 1967575"/>
                    <a:gd name="connsiteY4" fmla="*/ 221910 h 695408"/>
                    <a:gd name="connsiteX5" fmla="*/ 1366760 w 1967575"/>
                    <a:gd name="connsiteY5" fmla="*/ 2753 h 695408"/>
                    <a:gd name="connsiteX6" fmla="*/ 1285618 w 1967575"/>
                    <a:gd name="connsiteY6" fmla="*/ 385404 h 695408"/>
                    <a:gd name="connsiteX7" fmla="*/ 1272123 w 1967575"/>
                    <a:gd name="connsiteY7" fmla="*/ 651615 h 695408"/>
                    <a:gd name="connsiteX8" fmla="*/ 1967575 w 1967575"/>
                    <a:gd name="connsiteY8" fmla="*/ 684922 h 695408"/>
                    <a:gd name="connsiteX0" fmla="*/ 0 w 1967575"/>
                    <a:gd name="connsiteY0" fmla="*/ 669524 h 733598"/>
                    <a:gd name="connsiteX1" fmla="*/ 817409 w 1967575"/>
                    <a:gd name="connsiteY1" fmla="*/ 715523 h 733598"/>
                    <a:gd name="connsiteX2" fmla="*/ 1222534 w 1967575"/>
                    <a:gd name="connsiteY2" fmla="*/ 692663 h 733598"/>
                    <a:gd name="connsiteX3" fmla="*/ 1240274 w 1967575"/>
                    <a:gd name="connsiteY3" fmla="*/ 424171 h 733598"/>
                    <a:gd name="connsiteX4" fmla="*/ 1183141 w 1967575"/>
                    <a:gd name="connsiteY4" fmla="*/ 260100 h 733598"/>
                    <a:gd name="connsiteX5" fmla="*/ 1366760 w 1967575"/>
                    <a:gd name="connsiteY5" fmla="*/ 40943 h 733598"/>
                    <a:gd name="connsiteX6" fmla="*/ 1285618 w 1967575"/>
                    <a:gd name="connsiteY6" fmla="*/ 423594 h 733598"/>
                    <a:gd name="connsiteX7" fmla="*/ 1272123 w 1967575"/>
                    <a:gd name="connsiteY7" fmla="*/ 689805 h 733598"/>
                    <a:gd name="connsiteX8" fmla="*/ 1967575 w 1967575"/>
                    <a:gd name="connsiteY8" fmla="*/ 723112 h 733598"/>
                    <a:gd name="connsiteX0" fmla="*/ 0 w 1967575"/>
                    <a:gd name="connsiteY0" fmla="*/ 685935 h 750009"/>
                    <a:gd name="connsiteX1" fmla="*/ 817409 w 1967575"/>
                    <a:gd name="connsiteY1" fmla="*/ 731934 h 750009"/>
                    <a:gd name="connsiteX2" fmla="*/ 1222534 w 1967575"/>
                    <a:gd name="connsiteY2" fmla="*/ 709074 h 750009"/>
                    <a:gd name="connsiteX3" fmla="*/ 1240274 w 1967575"/>
                    <a:gd name="connsiteY3" fmla="*/ 440582 h 750009"/>
                    <a:gd name="connsiteX4" fmla="*/ 1183141 w 1967575"/>
                    <a:gd name="connsiteY4" fmla="*/ 276511 h 750009"/>
                    <a:gd name="connsiteX5" fmla="*/ 1366760 w 1967575"/>
                    <a:gd name="connsiteY5" fmla="*/ 57354 h 750009"/>
                    <a:gd name="connsiteX6" fmla="*/ 1285618 w 1967575"/>
                    <a:gd name="connsiteY6" fmla="*/ 440005 h 750009"/>
                    <a:gd name="connsiteX7" fmla="*/ 1272123 w 1967575"/>
                    <a:gd name="connsiteY7" fmla="*/ 706216 h 750009"/>
                    <a:gd name="connsiteX8" fmla="*/ 1967575 w 1967575"/>
                    <a:gd name="connsiteY8" fmla="*/ 739523 h 750009"/>
                    <a:gd name="connsiteX0" fmla="*/ 0 w 1967575"/>
                    <a:gd name="connsiteY0" fmla="*/ 685017 h 749091"/>
                    <a:gd name="connsiteX1" fmla="*/ 817409 w 1967575"/>
                    <a:gd name="connsiteY1" fmla="*/ 731016 h 749091"/>
                    <a:gd name="connsiteX2" fmla="*/ 1222534 w 1967575"/>
                    <a:gd name="connsiteY2" fmla="*/ 708156 h 749091"/>
                    <a:gd name="connsiteX3" fmla="*/ 1240274 w 1967575"/>
                    <a:gd name="connsiteY3" fmla="*/ 439664 h 749091"/>
                    <a:gd name="connsiteX4" fmla="*/ 1183141 w 1967575"/>
                    <a:gd name="connsiteY4" fmla="*/ 275593 h 749091"/>
                    <a:gd name="connsiteX5" fmla="*/ 1366760 w 1967575"/>
                    <a:gd name="connsiteY5" fmla="*/ 56436 h 749091"/>
                    <a:gd name="connsiteX6" fmla="*/ 1285618 w 1967575"/>
                    <a:gd name="connsiteY6" fmla="*/ 439087 h 749091"/>
                    <a:gd name="connsiteX7" fmla="*/ 1272123 w 1967575"/>
                    <a:gd name="connsiteY7" fmla="*/ 705298 h 749091"/>
                    <a:gd name="connsiteX8" fmla="*/ 1967575 w 1967575"/>
                    <a:gd name="connsiteY8" fmla="*/ 738605 h 749091"/>
                    <a:gd name="connsiteX0" fmla="*/ 0 w 1967575"/>
                    <a:gd name="connsiteY0" fmla="*/ 677423 h 741497"/>
                    <a:gd name="connsiteX1" fmla="*/ 817409 w 1967575"/>
                    <a:gd name="connsiteY1" fmla="*/ 723422 h 741497"/>
                    <a:gd name="connsiteX2" fmla="*/ 1222534 w 1967575"/>
                    <a:gd name="connsiteY2" fmla="*/ 700562 h 741497"/>
                    <a:gd name="connsiteX3" fmla="*/ 1240274 w 1967575"/>
                    <a:gd name="connsiteY3" fmla="*/ 432070 h 741497"/>
                    <a:gd name="connsiteX4" fmla="*/ 1183141 w 1967575"/>
                    <a:gd name="connsiteY4" fmla="*/ 267999 h 741497"/>
                    <a:gd name="connsiteX5" fmla="*/ 1366760 w 1967575"/>
                    <a:gd name="connsiteY5" fmla="*/ 48842 h 741497"/>
                    <a:gd name="connsiteX6" fmla="*/ 1285618 w 1967575"/>
                    <a:gd name="connsiteY6" fmla="*/ 431493 h 741497"/>
                    <a:gd name="connsiteX7" fmla="*/ 1272123 w 1967575"/>
                    <a:gd name="connsiteY7" fmla="*/ 697704 h 741497"/>
                    <a:gd name="connsiteX8" fmla="*/ 1967575 w 1967575"/>
                    <a:gd name="connsiteY8" fmla="*/ 731011 h 741497"/>
                    <a:gd name="connsiteX0" fmla="*/ 0 w 1967575"/>
                    <a:gd name="connsiteY0" fmla="*/ 645621 h 709695"/>
                    <a:gd name="connsiteX1" fmla="*/ 817409 w 1967575"/>
                    <a:gd name="connsiteY1" fmla="*/ 691620 h 709695"/>
                    <a:gd name="connsiteX2" fmla="*/ 1222534 w 1967575"/>
                    <a:gd name="connsiteY2" fmla="*/ 668760 h 709695"/>
                    <a:gd name="connsiteX3" fmla="*/ 1240274 w 1967575"/>
                    <a:gd name="connsiteY3" fmla="*/ 400268 h 709695"/>
                    <a:gd name="connsiteX4" fmla="*/ 1183141 w 1967575"/>
                    <a:gd name="connsiteY4" fmla="*/ 236197 h 709695"/>
                    <a:gd name="connsiteX5" fmla="*/ 1366760 w 1967575"/>
                    <a:gd name="connsiteY5" fmla="*/ 17040 h 709695"/>
                    <a:gd name="connsiteX6" fmla="*/ 1285618 w 1967575"/>
                    <a:gd name="connsiteY6" fmla="*/ 399691 h 709695"/>
                    <a:gd name="connsiteX7" fmla="*/ 1272123 w 1967575"/>
                    <a:gd name="connsiteY7" fmla="*/ 665902 h 709695"/>
                    <a:gd name="connsiteX8" fmla="*/ 1967575 w 1967575"/>
                    <a:gd name="connsiteY8" fmla="*/ 699209 h 709695"/>
                    <a:gd name="connsiteX0" fmla="*/ 0 w 1967575"/>
                    <a:gd name="connsiteY0" fmla="*/ 648319 h 712393"/>
                    <a:gd name="connsiteX1" fmla="*/ 817409 w 1967575"/>
                    <a:gd name="connsiteY1" fmla="*/ 694318 h 712393"/>
                    <a:gd name="connsiteX2" fmla="*/ 1222534 w 1967575"/>
                    <a:gd name="connsiteY2" fmla="*/ 671458 h 712393"/>
                    <a:gd name="connsiteX3" fmla="*/ 1240274 w 1967575"/>
                    <a:gd name="connsiteY3" fmla="*/ 402966 h 712393"/>
                    <a:gd name="connsiteX4" fmla="*/ 1183141 w 1967575"/>
                    <a:gd name="connsiteY4" fmla="*/ 238895 h 712393"/>
                    <a:gd name="connsiteX5" fmla="*/ 1366760 w 1967575"/>
                    <a:gd name="connsiteY5" fmla="*/ 19738 h 712393"/>
                    <a:gd name="connsiteX6" fmla="*/ 1285618 w 1967575"/>
                    <a:gd name="connsiteY6" fmla="*/ 402389 h 712393"/>
                    <a:gd name="connsiteX7" fmla="*/ 1272123 w 1967575"/>
                    <a:gd name="connsiteY7" fmla="*/ 668600 h 712393"/>
                    <a:gd name="connsiteX8" fmla="*/ 1967575 w 1967575"/>
                    <a:gd name="connsiteY8" fmla="*/ 701907 h 712393"/>
                    <a:gd name="connsiteX0" fmla="*/ 0 w 1967575"/>
                    <a:gd name="connsiteY0" fmla="*/ 648319 h 712393"/>
                    <a:gd name="connsiteX1" fmla="*/ 817409 w 1967575"/>
                    <a:gd name="connsiteY1" fmla="*/ 694318 h 712393"/>
                    <a:gd name="connsiteX2" fmla="*/ 1222534 w 1967575"/>
                    <a:gd name="connsiteY2" fmla="*/ 671458 h 712393"/>
                    <a:gd name="connsiteX3" fmla="*/ 1240274 w 1967575"/>
                    <a:gd name="connsiteY3" fmla="*/ 402966 h 712393"/>
                    <a:gd name="connsiteX4" fmla="*/ 1183141 w 1967575"/>
                    <a:gd name="connsiteY4" fmla="*/ 238895 h 712393"/>
                    <a:gd name="connsiteX5" fmla="*/ 1366760 w 1967575"/>
                    <a:gd name="connsiteY5" fmla="*/ 19738 h 712393"/>
                    <a:gd name="connsiteX6" fmla="*/ 1285618 w 1967575"/>
                    <a:gd name="connsiteY6" fmla="*/ 402389 h 712393"/>
                    <a:gd name="connsiteX7" fmla="*/ 1272123 w 1967575"/>
                    <a:gd name="connsiteY7" fmla="*/ 668600 h 712393"/>
                    <a:gd name="connsiteX8" fmla="*/ 1967575 w 1967575"/>
                    <a:gd name="connsiteY8" fmla="*/ 701907 h 712393"/>
                    <a:gd name="connsiteX0" fmla="*/ 0 w 1967575"/>
                    <a:gd name="connsiteY0" fmla="*/ 648319 h 712393"/>
                    <a:gd name="connsiteX1" fmla="*/ 817409 w 1967575"/>
                    <a:gd name="connsiteY1" fmla="*/ 694318 h 712393"/>
                    <a:gd name="connsiteX2" fmla="*/ 1222534 w 1967575"/>
                    <a:gd name="connsiteY2" fmla="*/ 671458 h 712393"/>
                    <a:gd name="connsiteX3" fmla="*/ 1240274 w 1967575"/>
                    <a:gd name="connsiteY3" fmla="*/ 402966 h 712393"/>
                    <a:gd name="connsiteX4" fmla="*/ 1183141 w 1967575"/>
                    <a:gd name="connsiteY4" fmla="*/ 238895 h 712393"/>
                    <a:gd name="connsiteX5" fmla="*/ 1366760 w 1967575"/>
                    <a:gd name="connsiteY5" fmla="*/ 19738 h 712393"/>
                    <a:gd name="connsiteX6" fmla="*/ 1285618 w 1967575"/>
                    <a:gd name="connsiteY6" fmla="*/ 402389 h 712393"/>
                    <a:gd name="connsiteX7" fmla="*/ 1272123 w 1967575"/>
                    <a:gd name="connsiteY7" fmla="*/ 668600 h 712393"/>
                    <a:gd name="connsiteX8" fmla="*/ 1967575 w 1967575"/>
                    <a:gd name="connsiteY8" fmla="*/ 701907 h 712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67575" h="712393">
                      <a:moveTo>
                        <a:pt x="0" y="648319"/>
                      </a:moveTo>
                      <a:cubicBezTo>
                        <a:pt x="441960" y="680704"/>
                        <a:pt x="613653" y="690462"/>
                        <a:pt x="817409" y="694318"/>
                      </a:cubicBezTo>
                      <a:cubicBezTo>
                        <a:pt x="1021165" y="698174"/>
                        <a:pt x="1114584" y="690508"/>
                        <a:pt x="1222534" y="671458"/>
                      </a:cubicBezTo>
                      <a:cubicBezTo>
                        <a:pt x="1231166" y="575627"/>
                        <a:pt x="1235643" y="577392"/>
                        <a:pt x="1240274" y="402966"/>
                      </a:cubicBezTo>
                      <a:cubicBezTo>
                        <a:pt x="1239632" y="320013"/>
                        <a:pt x="1266833" y="379020"/>
                        <a:pt x="1183141" y="238895"/>
                      </a:cubicBezTo>
                      <a:cubicBezTo>
                        <a:pt x="1162761" y="21021"/>
                        <a:pt x="1301179" y="-35392"/>
                        <a:pt x="1366760" y="19738"/>
                      </a:cubicBezTo>
                      <a:cubicBezTo>
                        <a:pt x="1432341" y="74868"/>
                        <a:pt x="1416892" y="293258"/>
                        <a:pt x="1285618" y="402389"/>
                      </a:cubicBezTo>
                      <a:cubicBezTo>
                        <a:pt x="1288605" y="489353"/>
                        <a:pt x="1267443" y="531079"/>
                        <a:pt x="1272123" y="668600"/>
                      </a:cubicBezTo>
                      <a:cubicBezTo>
                        <a:pt x="1510169" y="736783"/>
                        <a:pt x="1685099" y="706074"/>
                        <a:pt x="1967575" y="701907"/>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45" dirty="0"/>
                </a:p>
              </p:txBody>
            </p:sp>
            <p:sp>
              <p:nvSpPr>
                <p:cNvPr id="118" name="矩形 117">
                  <a:extLst>
                    <a:ext uri="{FF2B5EF4-FFF2-40B4-BE49-F238E27FC236}">
                      <a16:creationId xmlns:a16="http://schemas.microsoft.com/office/drawing/2014/main" id="{A22A752F-FB3B-4282-88D3-69DF44589E5D}"/>
                    </a:ext>
                  </a:extLst>
                </p:cNvPr>
                <p:cNvSpPr/>
                <p:nvPr/>
              </p:nvSpPr>
              <p:spPr>
                <a:xfrm>
                  <a:off x="1015842" y="5603581"/>
                  <a:ext cx="339844" cy="146792"/>
                </a:xfrm>
                <a:prstGeom prst="rect">
                  <a:avLst/>
                </a:prstGeom>
                <a:solidFill>
                  <a:srgbClr val="ED7D31"/>
                </a:solidFill>
                <a:ln w="9525">
                  <a:solidFill>
                    <a:schemeClr val="tx1"/>
                  </a:solidFill>
                </a:ln>
                <a:effectLst>
                  <a:innerShdw blurRad="152400" dist="50800" dir="762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676"/>
                </a:p>
              </p:txBody>
            </p:sp>
            <p:sp>
              <p:nvSpPr>
                <p:cNvPr id="119" name="文本框 118">
                  <a:extLst>
                    <a:ext uri="{FF2B5EF4-FFF2-40B4-BE49-F238E27FC236}">
                      <a16:creationId xmlns:a16="http://schemas.microsoft.com/office/drawing/2014/main" id="{65F857A8-782E-4594-9B43-05C52D53C869}"/>
                    </a:ext>
                  </a:extLst>
                </p:cNvPr>
                <p:cNvSpPr txBox="1"/>
                <p:nvPr/>
              </p:nvSpPr>
              <p:spPr>
                <a:xfrm>
                  <a:off x="946113" y="5585590"/>
                  <a:ext cx="540831" cy="216979"/>
                </a:xfrm>
                <a:prstGeom prst="rect">
                  <a:avLst/>
                </a:prstGeom>
                <a:noFill/>
              </p:spPr>
              <p:txBody>
                <a:bodyPr wrap="square" rtlCol="0">
                  <a:spAutoFit/>
                </a:bodyPr>
                <a:lstStyle/>
                <a:p>
                  <a:r>
                    <a:rPr lang="en-GB" sz="591" dirty="0">
                      <a:latin typeface="Arial" panose="020B0604020202020204" pitchFamily="34" charset="0"/>
                      <a:cs typeface="Arial" panose="020B0604020202020204" pitchFamily="34" charset="0"/>
                    </a:rPr>
                    <a:t>5’ </a:t>
                  </a:r>
                  <a:r>
                    <a:rPr lang="en-GB" sz="591" dirty="0" err="1">
                      <a:latin typeface="Arial" panose="020B0604020202020204" pitchFamily="34" charset="0"/>
                      <a:cs typeface="Arial" panose="020B0604020202020204" pitchFamily="34" charset="0"/>
                    </a:rPr>
                    <a:t>Gluc</a:t>
                  </a:r>
                  <a:endParaRPr lang="en-GB" sz="591" dirty="0">
                    <a:latin typeface="Arial" panose="020B0604020202020204" pitchFamily="34" charset="0"/>
                    <a:cs typeface="Arial" panose="020B0604020202020204" pitchFamily="34" charset="0"/>
                  </a:endParaRPr>
                </a:p>
              </p:txBody>
            </p:sp>
            <p:sp>
              <p:nvSpPr>
                <p:cNvPr id="120" name="文本框 119">
                  <a:extLst>
                    <a:ext uri="{FF2B5EF4-FFF2-40B4-BE49-F238E27FC236}">
                      <a16:creationId xmlns:a16="http://schemas.microsoft.com/office/drawing/2014/main" id="{DECE18E6-39B8-4CD5-A6D5-944CB6E23C88}"/>
                    </a:ext>
                  </a:extLst>
                </p:cNvPr>
                <p:cNvSpPr txBox="1"/>
                <p:nvPr/>
              </p:nvSpPr>
              <p:spPr>
                <a:xfrm>
                  <a:off x="1619032" y="5418441"/>
                  <a:ext cx="414320" cy="216979"/>
                </a:xfrm>
                <a:prstGeom prst="rect">
                  <a:avLst/>
                </a:prstGeom>
                <a:noFill/>
              </p:spPr>
              <p:txBody>
                <a:bodyPr wrap="square" rtlCol="0">
                  <a:spAutoFit/>
                </a:bodyPr>
                <a:lstStyle/>
                <a:p>
                  <a:r>
                    <a:rPr lang="en-GB" sz="591" dirty="0">
                      <a:latin typeface="Arial" panose="020B0604020202020204" pitchFamily="34" charset="0"/>
                      <a:cs typeface="Arial" panose="020B0604020202020204" pitchFamily="34" charset="0"/>
                    </a:rPr>
                    <a:t>30nt</a:t>
                  </a:r>
                </a:p>
              </p:txBody>
            </p:sp>
            <p:grpSp>
              <p:nvGrpSpPr>
                <p:cNvPr id="121" name="组合 120">
                  <a:extLst>
                    <a:ext uri="{FF2B5EF4-FFF2-40B4-BE49-F238E27FC236}">
                      <a16:creationId xmlns:a16="http://schemas.microsoft.com/office/drawing/2014/main" id="{BBEF962D-CF36-493B-B276-908D370CBE23}"/>
                    </a:ext>
                  </a:extLst>
                </p:cNvPr>
                <p:cNvGrpSpPr/>
                <p:nvPr/>
              </p:nvGrpSpPr>
              <p:grpSpPr>
                <a:xfrm>
                  <a:off x="1488141" y="5583232"/>
                  <a:ext cx="403130" cy="216979"/>
                  <a:chOff x="2680962" y="10347054"/>
                  <a:chExt cx="403130" cy="216979"/>
                </a:xfrm>
              </p:grpSpPr>
              <p:sp>
                <p:nvSpPr>
                  <p:cNvPr id="128" name="矩形: 圆角 127">
                    <a:extLst>
                      <a:ext uri="{FF2B5EF4-FFF2-40B4-BE49-F238E27FC236}">
                        <a16:creationId xmlns:a16="http://schemas.microsoft.com/office/drawing/2014/main" id="{8D45F373-1BCD-4C7B-A167-038554266CB3}"/>
                      </a:ext>
                    </a:extLst>
                  </p:cNvPr>
                  <p:cNvSpPr/>
                  <p:nvPr/>
                </p:nvSpPr>
                <p:spPr>
                  <a:xfrm>
                    <a:off x="2713222" y="10391831"/>
                    <a:ext cx="262076" cy="118336"/>
                  </a:xfrm>
                  <a:prstGeom prst="roundRect">
                    <a:avLst/>
                  </a:prstGeom>
                  <a:gradFill flip="none" rotWithShape="1">
                    <a:gsLst>
                      <a:gs pos="0">
                        <a:schemeClr val="accent6">
                          <a:lumMod val="20000"/>
                          <a:lumOff val="80000"/>
                        </a:schemeClr>
                      </a:gs>
                      <a:gs pos="35000">
                        <a:schemeClr val="accent6">
                          <a:lumMod val="0"/>
                          <a:lumOff val="100000"/>
                        </a:schemeClr>
                      </a:gs>
                      <a:gs pos="100000">
                        <a:schemeClr val="accent6">
                          <a:lumMod val="100000"/>
                        </a:schemeClr>
                      </a:gs>
                    </a:gsLst>
                    <a:path path="circle">
                      <a:fillToRect l="50000" t="-80000" r="50000" b="180000"/>
                    </a:path>
                    <a:tileRect/>
                  </a:gradFill>
                  <a:ln>
                    <a:solidFill>
                      <a:schemeClr val="tx1"/>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en-GB" sz="1345"/>
                  </a:p>
                </p:txBody>
              </p:sp>
              <p:sp>
                <p:nvSpPr>
                  <p:cNvPr id="129" name="文本框 128">
                    <a:extLst>
                      <a:ext uri="{FF2B5EF4-FFF2-40B4-BE49-F238E27FC236}">
                        <a16:creationId xmlns:a16="http://schemas.microsoft.com/office/drawing/2014/main" id="{63413806-0BBA-4147-B1CD-EC03DE852658}"/>
                      </a:ext>
                    </a:extLst>
                  </p:cNvPr>
                  <p:cNvSpPr txBox="1"/>
                  <p:nvPr/>
                </p:nvSpPr>
                <p:spPr>
                  <a:xfrm>
                    <a:off x="2680962" y="10347054"/>
                    <a:ext cx="403130" cy="216979"/>
                  </a:xfrm>
                  <a:prstGeom prst="rect">
                    <a:avLst/>
                  </a:prstGeom>
                  <a:noFill/>
                </p:spPr>
                <p:txBody>
                  <a:bodyPr wrap="square" rtlCol="0">
                    <a:spAutoFit/>
                  </a:bodyPr>
                  <a:lstStyle/>
                  <a:p>
                    <a:r>
                      <a:rPr lang="en-GB" sz="591" dirty="0">
                        <a:latin typeface="Arial" panose="020B0604020202020204" pitchFamily="34" charset="0"/>
                        <a:cs typeface="Arial" panose="020B0604020202020204" pitchFamily="34" charset="0"/>
                      </a:rPr>
                      <a:t>ISE</a:t>
                    </a:r>
                  </a:p>
                </p:txBody>
              </p:sp>
            </p:grpSp>
            <p:cxnSp>
              <p:nvCxnSpPr>
                <p:cNvPr id="122" name="直接连接符 121">
                  <a:extLst>
                    <a:ext uri="{FF2B5EF4-FFF2-40B4-BE49-F238E27FC236}">
                      <a16:creationId xmlns:a16="http://schemas.microsoft.com/office/drawing/2014/main" id="{B0DF9B82-3015-4E9D-B12F-9E9B9152FB5D}"/>
                    </a:ext>
                  </a:extLst>
                </p:cNvPr>
                <p:cNvCxnSpPr>
                  <a:cxnSpLocks/>
                </p:cNvCxnSpPr>
                <p:nvPr/>
              </p:nvCxnSpPr>
              <p:spPr>
                <a:xfrm>
                  <a:off x="1915951" y="5489532"/>
                  <a:ext cx="3810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3" name="直接连接符 122">
                  <a:extLst>
                    <a:ext uri="{FF2B5EF4-FFF2-40B4-BE49-F238E27FC236}">
                      <a16:creationId xmlns:a16="http://schemas.microsoft.com/office/drawing/2014/main" id="{98D84DD8-2397-4DE3-BC8B-209491FC43EC}"/>
                    </a:ext>
                  </a:extLst>
                </p:cNvPr>
                <p:cNvCxnSpPr>
                  <a:cxnSpLocks/>
                </p:cNvCxnSpPr>
                <p:nvPr/>
              </p:nvCxnSpPr>
              <p:spPr>
                <a:xfrm>
                  <a:off x="1915951" y="5544122"/>
                  <a:ext cx="3810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4" name="直接连接符 123">
                  <a:extLst>
                    <a:ext uri="{FF2B5EF4-FFF2-40B4-BE49-F238E27FC236}">
                      <a16:creationId xmlns:a16="http://schemas.microsoft.com/office/drawing/2014/main" id="{B8124F4C-9190-4794-B1EA-6F8200D87A09}"/>
                    </a:ext>
                  </a:extLst>
                </p:cNvPr>
                <p:cNvCxnSpPr>
                  <a:cxnSpLocks/>
                </p:cNvCxnSpPr>
                <p:nvPr/>
              </p:nvCxnSpPr>
              <p:spPr>
                <a:xfrm>
                  <a:off x="1915951" y="5669399"/>
                  <a:ext cx="3810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5" name="直接连接符 124">
                  <a:extLst>
                    <a:ext uri="{FF2B5EF4-FFF2-40B4-BE49-F238E27FC236}">
                      <a16:creationId xmlns:a16="http://schemas.microsoft.com/office/drawing/2014/main" id="{C3455613-E6C8-424A-AAAD-D7EE9907A068}"/>
                    </a:ext>
                  </a:extLst>
                </p:cNvPr>
                <p:cNvCxnSpPr>
                  <a:cxnSpLocks/>
                </p:cNvCxnSpPr>
                <p:nvPr/>
              </p:nvCxnSpPr>
              <p:spPr>
                <a:xfrm>
                  <a:off x="1915951" y="5614141"/>
                  <a:ext cx="3810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6" name="直接连接符 125">
                  <a:extLst>
                    <a:ext uri="{FF2B5EF4-FFF2-40B4-BE49-F238E27FC236}">
                      <a16:creationId xmlns:a16="http://schemas.microsoft.com/office/drawing/2014/main" id="{9EABF3C0-D672-4A98-86CD-002D31BB38F9}"/>
                    </a:ext>
                  </a:extLst>
                </p:cNvPr>
                <p:cNvCxnSpPr>
                  <a:cxnSpLocks/>
                </p:cNvCxnSpPr>
                <p:nvPr/>
              </p:nvCxnSpPr>
              <p:spPr>
                <a:xfrm>
                  <a:off x="1925121" y="5443974"/>
                  <a:ext cx="38109" cy="0"/>
                </a:xfrm>
                <a:prstGeom prst="line">
                  <a:avLst/>
                </a:prstGeom>
              </p:spPr>
              <p:style>
                <a:lnRef idx="1">
                  <a:schemeClr val="accent1"/>
                </a:lnRef>
                <a:fillRef idx="0">
                  <a:schemeClr val="accent1"/>
                </a:fillRef>
                <a:effectRef idx="0">
                  <a:schemeClr val="accent1"/>
                </a:effectRef>
                <a:fontRef idx="minor">
                  <a:schemeClr val="tx1"/>
                </a:fontRef>
              </p:style>
            </p:cxnSp>
            <p:sp>
              <p:nvSpPr>
                <p:cNvPr id="127" name="文本框 126">
                  <a:extLst>
                    <a:ext uri="{FF2B5EF4-FFF2-40B4-BE49-F238E27FC236}">
                      <a16:creationId xmlns:a16="http://schemas.microsoft.com/office/drawing/2014/main" id="{5387749E-1886-4B0D-846D-012958DA5798}"/>
                    </a:ext>
                  </a:extLst>
                </p:cNvPr>
                <p:cNvSpPr txBox="1"/>
                <p:nvPr/>
              </p:nvSpPr>
              <p:spPr>
                <a:xfrm rot="16200000">
                  <a:off x="1827496" y="5225677"/>
                  <a:ext cx="569310" cy="216979"/>
                </a:xfrm>
                <a:prstGeom prst="rect">
                  <a:avLst/>
                </a:prstGeom>
                <a:noFill/>
              </p:spPr>
              <p:txBody>
                <a:bodyPr wrap="square" rtlCol="0">
                  <a:spAutoFit/>
                </a:bodyPr>
                <a:lstStyle/>
                <a:p>
                  <a:r>
                    <a:rPr lang="en-GB" sz="591" dirty="0">
                      <a:latin typeface="Arial" panose="020B0604020202020204" pitchFamily="34" charset="0"/>
                      <a:cs typeface="Arial" panose="020B0604020202020204" pitchFamily="34" charset="0"/>
                    </a:rPr>
                    <a:t>3’ intron</a:t>
                  </a:r>
                </a:p>
              </p:txBody>
            </p:sp>
          </p:grpSp>
        </p:grpSp>
        <p:grpSp>
          <p:nvGrpSpPr>
            <p:cNvPr id="111" name="组合 110">
              <a:extLst>
                <a:ext uri="{FF2B5EF4-FFF2-40B4-BE49-F238E27FC236}">
                  <a16:creationId xmlns:a16="http://schemas.microsoft.com/office/drawing/2014/main" id="{C0DA7539-2459-47DF-A7F1-D45D3385BFDC}"/>
                </a:ext>
              </a:extLst>
            </p:cNvPr>
            <p:cNvGrpSpPr/>
            <p:nvPr/>
          </p:nvGrpSpPr>
          <p:grpSpPr>
            <a:xfrm>
              <a:off x="3349940" y="3078967"/>
              <a:ext cx="544291" cy="216979"/>
              <a:chOff x="2954934" y="5322046"/>
              <a:chExt cx="544291" cy="216979"/>
            </a:xfrm>
          </p:grpSpPr>
          <p:sp>
            <p:nvSpPr>
              <p:cNvPr id="112" name="矩形 111">
                <a:extLst>
                  <a:ext uri="{FF2B5EF4-FFF2-40B4-BE49-F238E27FC236}">
                    <a16:creationId xmlns:a16="http://schemas.microsoft.com/office/drawing/2014/main" id="{4A2A786C-9C92-49EE-BAEA-F080A50976A2}"/>
                  </a:ext>
                </a:extLst>
              </p:cNvPr>
              <p:cNvSpPr/>
              <p:nvPr/>
            </p:nvSpPr>
            <p:spPr>
              <a:xfrm>
                <a:off x="3032885" y="5346267"/>
                <a:ext cx="313702" cy="146792"/>
              </a:xfrm>
              <a:prstGeom prst="rect">
                <a:avLst/>
              </a:prstGeom>
              <a:solidFill>
                <a:srgbClr val="ED7D31"/>
              </a:solidFill>
              <a:ln w="9525">
                <a:solidFill>
                  <a:schemeClr val="tx1"/>
                </a:solidFill>
              </a:ln>
              <a:effectLst>
                <a:innerShdw blurRad="152400" dist="50800" dir="762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676"/>
              </a:p>
            </p:txBody>
          </p:sp>
          <p:sp>
            <p:nvSpPr>
              <p:cNvPr id="113" name="文本框 112">
                <a:extLst>
                  <a:ext uri="{FF2B5EF4-FFF2-40B4-BE49-F238E27FC236}">
                    <a16:creationId xmlns:a16="http://schemas.microsoft.com/office/drawing/2014/main" id="{F55CEB87-C2CF-45B2-8853-7A1BB907B383}"/>
                  </a:ext>
                </a:extLst>
              </p:cNvPr>
              <p:cNvSpPr txBox="1"/>
              <p:nvPr/>
            </p:nvSpPr>
            <p:spPr>
              <a:xfrm>
                <a:off x="2954934" y="5322046"/>
                <a:ext cx="544291" cy="216979"/>
              </a:xfrm>
              <a:prstGeom prst="rect">
                <a:avLst/>
              </a:prstGeom>
              <a:noFill/>
            </p:spPr>
            <p:txBody>
              <a:bodyPr wrap="square" rtlCol="0">
                <a:spAutoFit/>
              </a:bodyPr>
              <a:lstStyle/>
              <a:p>
                <a:r>
                  <a:rPr lang="en-GB" sz="591" dirty="0">
                    <a:latin typeface="Arial" panose="020B0604020202020204" pitchFamily="34" charset="0"/>
                    <a:cs typeface="Arial" panose="020B0604020202020204" pitchFamily="34" charset="0"/>
                  </a:rPr>
                  <a:t>3’ </a:t>
                </a:r>
                <a:r>
                  <a:rPr lang="en-GB" sz="591" dirty="0" err="1">
                    <a:latin typeface="Arial" panose="020B0604020202020204" pitchFamily="34" charset="0"/>
                    <a:cs typeface="Arial" panose="020B0604020202020204" pitchFamily="34" charset="0"/>
                  </a:rPr>
                  <a:t>Gluc</a:t>
                </a:r>
                <a:endParaRPr lang="en-GB" sz="591" dirty="0">
                  <a:latin typeface="Arial" panose="020B0604020202020204" pitchFamily="34" charset="0"/>
                  <a:cs typeface="Arial" panose="020B0604020202020204" pitchFamily="34" charset="0"/>
                </a:endParaRPr>
              </a:p>
            </p:txBody>
          </p:sp>
        </p:grpSp>
      </p:grpSp>
      <p:sp>
        <p:nvSpPr>
          <p:cNvPr id="130" name="文本框 129">
            <a:extLst>
              <a:ext uri="{FF2B5EF4-FFF2-40B4-BE49-F238E27FC236}">
                <a16:creationId xmlns:a16="http://schemas.microsoft.com/office/drawing/2014/main" id="{93F38301-5DF2-4EC5-A7F7-A0315729F6C0}"/>
              </a:ext>
            </a:extLst>
          </p:cNvPr>
          <p:cNvSpPr txBox="1"/>
          <p:nvPr/>
        </p:nvSpPr>
        <p:spPr>
          <a:xfrm>
            <a:off x="2920835" y="645006"/>
            <a:ext cx="464884" cy="183255"/>
          </a:xfrm>
          <a:prstGeom prst="rect">
            <a:avLst/>
          </a:prstGeom>
          <a:noFill/>
        </p:spPr>
        <p:txBody>
          <a:bodyPr wrap="square" rtlCol="0">
            <a:spAutoFit/>
          </a:bodyPr>
          <a:lstStyle/>
          <a:p>
            <a:r>
              <a:rPr lang="en-GB" sz="591" dirty="0">
                <a:latin typeface="Arial" panose="020B0604020202020204" pitchFamily="34" charset="0"/>
                <a:cs typeface="Arial" panose="020B0604020202020204" pitchFamily="34" charset="0"/>
              </a:rPr>
              <a:t>3’ </a:t>
            </a:r>
            <a:r>
              <a:rPr lang="en-GB" sz="591" dirty="0" err="1">
                <a:latin typeface="Arial" panose="020B0604020202020204" pitchFamily="34" charset="0"/>
                <a:cs typeface="Arial" panose="020B0604020202020204" pitchFamily="34" charset="0"/>
              </a:rPr>
              <a:t>Gluc</a:t>
            </a:r>
            <a:endParaRPr lang="en-GB" sz="591" dirty="0">
              <a:latin typeface="Arial" panose="020B0604020202020204" pitchFamily="34" charset="0"/>
              <a:cs typeface="Arial" panose="020B0604020202020204" pitchFamily="34" charset="0"/>
            </a:endParaRPr>
          </a:p>
        </p:txBody>
      </p:sp>
      <p:sp>
        <p:nvSpPr>
          <p:cNvPr id="131" name="文本框 130">
            <a:extLst>
              <a:ext uri="{FF2B5EF4-FFF2-40B4-BE49-F238E27FC236}">
                <a16:creationId xmlns:a16="http://schemas.microsoft.com/office/drawing/2014/main" id="{72B177C6-46F2-459E-9D18-BD9897FCFA8D}"/>
              </a:ext>
            </a:extLst>
          </p:cNvPr>
          <p:cNvSpPr txBox="1"/>
          <p:nvPr/>
        </p:nvSpPr>
        <p:spPr>
          <a:xfrm>
            <a:off x="2945366" y="1099151"/>
            <a:ext cx="392612" cy="274178"/>
          </a:xfrm>
          <a:prstGeom prst="rect">
            <a:avLst/>
          </a:prstGeom>
          <a:noFill/>
        </p:spPr>
        <p:txBody>
          <a:bodyPr wrap="square" rtlCol="0">
            <a:spAutoFit/>
          </a:bodyPr>
          <a:lstStyle/>
          <a:p>
            <a:r>
              <a:rPr lang="en-GB" sz="591" dirty="0">
                <a:latin typeface="Arial" panose="020B0604020202020204" pitchFamily="34" charset="0"/>
                <a:cs typeface="Arial" panose="020B0604020202020204" pitchFamily="34" charset="0"/>
              </a:rPr>
              <a:t>3’ </a:t>
            </a:r>
            <a:r>
              <a:rPr lang="en-GB" sz="591" dirty="0" err="1">
                <a:latin typeface="Arial" panose="020B0604020202020204" pitchFamily="34" charset="0"/>
                <a:cs typeface="Arial" panose="020B0604020202020204" pitchFamily="34" charset="0"/>
              </a:rPr>
              <a:t>Gluc</a:t>
            </a:r>
            <a:endParaRPr lang="en-GB" sz="591" dirty="0">
              <a:latin typeface="Arial" panose="020B0604020202020204" pitchFamily="34" charset="0"/>
              <a:cs typeface="Arial" panose="020B0604020202020204" pitchFamily="34" charset="0"/>
            </a:endParaRPr>
          </a:p>
        </p:txBody>
      </p:sp>
      <p:grpSp>
        <p:nvGrpSpPr>
          <p:cNvPr id="132" name="组合 131">
            <a:extLst>
              <a:ext uri="{FF2B5EF4-FFF2-40B4-BE49-F238E27FC236}">
                <a16:creationId xmlns:a16="http://schemas.microsoft.com/office/drawing/2014/main" id="{CED69FE9-1B6F-4278-9577-CB638AAF6598}"/>
              </a:ext>
            </a:extLst>
          </p:cNvPr>
          <p:cNvGrpSpPr/>
          <p:nvPr/>
        </p:nvGrpSpPr>
        <p:grpSpPr>
          <a:xfrm>
            <a:off x="1482083" y="1355725"/>
            <a:ext cx="1955570" cy="585251"/>
            <a:chOff x="2061229" y="1233360"/>
            <a:chExt cx="2315449" cy="692953"/>
          </a:xfrm>
        </p:grpSpPr>
        <p:grpSp>
          <p:nvGrpSpPr>
            <p:cNvPr id="133" name="组合 132">
              <a:extLst>
                <a:ext uri="{FF2B5EF4-FFF2-40B4-BE49-F238E27FC236}">
                  <a16:creationId xmlns:a16="http://schemas.microsoft.com/office/drawing/2014/main" id="{854AE1B3-8E45-460A-B418-9B0716ED4BC0}"/>
                </a:ext>
              </a:extLst>
            </p:cNvPr>
            <p:cNvGrpSpPr/>
            <p:nvPr/>
          </p:nvGrpSpPr>
          <p:grpSpPr>
            <a:xfrm>
              <a:off x="2061229" y="1233360"/>
              <a:ext cx="2315449" cy="692953"/>
              <a:chOff x="2061229" y="1072683"/>
              <a:chExt cx="2315449" cy="692953"/>
            </a:xfrm>
          </p:grpSpPr>
          <p:grpSp>
            <p:nvGrpSpPr>
              <p:cNvPr id="135" name="组合 134">
                <a:extLst>
                  <a:ext uri="{FF2B5EF4-FFF2-40B4-BE49-F238E27FC236}">
                    <a16:creationId xmlns:a16="http://schemas.microsoft.com/office/drawing/2014/main" id="{991DC3D9-8046-498D-9647-0C497EBB112A}"/>
                  </a:ext>
                </a:extLst>
              </p:cNvPr>
              <p:cNvGrpSpPr/>
              <p:nvPr/>
            </p:nvGrpSpPr>
            <p:grpSpPr>
              <a:xfrm>
                <a:off x="2061229" y="1072683"/>
                <a:ext cx="2315449" cy="692953"/>
                <a:chOff x="1906838" y="9575828"/>
                <a:chExt cx="2315449" cy="692953"/>
              </a:xfrm>
            </p:grpSpPr>
            <p:sp>
              <p:nvSpPr>
                <p:cNvPr id="137" name="任意多边形: 形状 136">
                  <a:extLst>
                    <a:ext uri="{FF2B5EF4-FFF2-40B4-BE49-F238E27FC236}">
                      <a16:creationId xmlns:a16="http://schemas.microsoft.com/office/drawing/2014/main" id="{2B91CC78-16DE-48AE-AA37-36652856B7D5}"/>
                    </a:ext>
                  </a:extLst>
                </p:cNvPr>
                <p:cNvSpPr/>
                <p:nvPr/>
              </p:nvSpPr>
              <p:spPr>
                <a:xfrm>
                  <a:off x="1906838" y="9575828"/>
                  <a:ext cx="2315449" cy="470962"/>
                </a:xfrm>
                <a:custGeom>
                  <a:avLst/>
                  <a:gdLst>
                    <a:gd name="connsiteX0" fmla="*/ 0 w 2788920"/>
                    <a:gd name="connsiteY0" fmla="*/ 563617 h 635607"/>
                    <a:gd name="connsiteX1" fmla="*/ 1089660 w 2788920"/>
                    <a:gd name="connsiteY1" fmla="*/ 555997 h 635607"/>
                    <a:gd name="connsiteX2" fmla="*/ 1234440 w 2788920"/>
                    <a:gd name="connsiteY2" fmla="*/ 129277 h 635607"/>
                    <a:gd name="connsiteX3" fmla="*/ 1074420 w 2788920"/>
                    <a:gd name="connsiteY3" fmla="*/ 159757 h 635607"/>
                    <a:gd name="connsiteX4" fmla="*/ 1066800 w 2788920"/>
                    <a:gd name="connsiteY4" fmla="*/ 30217 h 635607"/>
                    <a:gd name="connsiteX5" fmla="*/ 1348740 w 2788920"/>
                    <a:gd name="connsiteY5" fmla="*/ 22597 h 635607"/>
                    <a:gd name="connsiteX6" fmla="*/ 1348740 w 2788920"/>
                    <a:gd name="connsiteY6" fmla="*/ 289297 h 635607"/>
                    <a:gd name="connsiteX7" fmla="*/ 1562100 w 2788920"/>
                    <a:gd name="connsiteY7" fmla="*/ 380737 h 635607"/>
                    <a:gd name="connsiteX8" fmla="*/ 1325880 w 2788920"/>
                    <a:gd name="connsiteY8" fmla="*/ 456937 h 635607"/>
                    <a:gd name="connsiteX9" fmla="*/ 1386840 w 2788920"/>
                    <a:gd name="connsiteY9" fmla="*/ 632197 h 635607"/>
                    <a:gd name="connsiteX10" fmla="*/ 2788920 w 2788920"/>
                    <a:gd name="connsiteY10" fmla="*/ 555997 h 635607"/>
                    <a:gd name="connsiteX0" fmla="*/ 0 w 2788920"/>
                    <a:gd name="connsiteY0" fmla="*/ 563617 h 635607"/>
                    <a:gd name="connsiteX1" fmla="*/ 1089660 w 2788920"/>
                    <a:gd name="connsiteY1" fmla="*/ 555997 h 635607"/>
                    <a:gd name="connsiteX2" fmla="*/ 1219200 w 2788920"/>
                    <a:gd name="connsiteY2" fmla="*/ 434077 h 635607"/>
                    <a:gd name="connsiteX3" fmla="*/ 1074420 w 2788920"/>
                    <a:gd name="connsiteY3" fmla="*/ 159757 h 635607"/>
                    <a:gd name="connsiteX4" fmla="*/ 1066800 w 2788920"/>
                    <a:gd name="connsiteY4" fmla="*/ 30217 h 635607"/>
                    <a:gd name="connsiteX5" fmla="*/ 1348740 w 2788920"/>
                    <a:gd name="connsiteY5" fmla="*/ 22597 h 635607"/>
                    <a:gd name="connsiteX6" fmla="*/ 1348740 w 2788920"/>
                    <a:gd name="connsiteY6" fmla="*/ 289297 h 635607"/>
                    <a:gd name="connsiteX7" fmla="*/ 1562100 w 2788920"/>
                    <a:gd name="connsiteY7" fmla="*/ 380737 h 635607"/>
                    <a:gd name="connsiteX8" fmla="*/ 1325880 w 2788920"/>
                    <a:gd name="connsiteY8" fmla="*/ 456937 h 635607"/>
                    <a:gd name="connsiteX9" fmla="*/ 1386840 w 2788920"/>
                    <a:gd name="connsiteY9" fmla="*/ 632197 h 635607"/>
                    <a:gd name="connsiteX10" fmla="*/ 2788920 w 2788920"/>
                    <a:gd name="connsiteY10" fmla="*/ 555997 h 635607"/>
                    <a:gd name="connsiteX0" fmla="*/ 0 w 2788920"/>
                    <a:gd name="connsiteY0" fmla="*/ 563617 h 635607"/>
                    <a:gd name="connsiteX1" fmla="*/ 982980 w 2788920"/>
                    <a:gd name="connsiteY1" fmla="*/ 555997 h 635607"/>
                    <a:gd name="connsiteX2" fmla="*/ 1219200 w 2788920"/>
                    <a:gd name="connsiteY2" fmla="*/ 434077 h 635607"/>
                    <a:gd name="connsiteX3" fmla="*/ 1074420 w 2788920"/>
                    <a:gd name="connsiteY3" fmla="*/ 159757 h 635607"/>
                    <a:gd name="connsiteX4" fmla="*/ 1066800 w 2788920"/>
                    <a:gd name="connsiteY4" fmla="*/ 30217 h 635607"/>
                    <a:gd name="connsiteX5" fmla="*/ 1348740 w 2788920"/>
                    <a:gd name="connsiteY5" fmla="*/ 22597 h 635607"/>
                    <a:gd name="connsiteX6" fmla="*/ 1348740 w 2788920"/>
                    <a:gd name="connsiteY6" fmla="*/ 289297 h 635607"/>
                    <a:gd name="connsiteX7" fmla="*/ 1562100 w 2788920"/>
                    <a:gd name="connsiteY7" fmla="*/ 380737 h 635607"/>
                    <a:gd name="connsiteX8" fmla="*/ 1325880 w 2788920"/>
                    <a:gd name="connsiteY8" fmla="*/ 456937 h 635607"/>
                    <a:gd name="connsiteX9" fmla="*/ 1386840 w 2788920"/>
                    <a:gd name="connsiteY9" fmla="*/ 632197 h 635607"/>
                    <a:gd name="connsiteX10" fmla="*/ 2788920 w 2788920"/>
                    <a:gd name="connsiteY10" fmla="*/ 555997 h 635607"/>
                    <a:gd name="connsiteX0" fmla="*/ 0 w 2788920"/>
                    <a:gd name="connsiteY0" fmla="*/ 563617 h 635607"/>
                    <a:gd name="connsiteX1" fmla="*/ 975360 w 2788920"/>
                    <a:gd name="connsiteY1" fmla="*/ 601717 h 635607"/>
                    <a:gd name="connsiteX2" fmla="*/ 1219200 w 2788920"/>
                    <a:gd name="connsiteY2" fmla="*/ 434077 h 635607"/>
                    <a:gd name="connsiteX3" fmla="*/ 1074420 w 2788920"/>
                    <a:gd name="connsiteY3" fmla="*/ 159757 h 635607"/>
                    <a:gd name="connsiteX4" fmla="*/ 1066800 w 2788920"/>
                    <a:gd name="connsiteY4" fmla="*/ 30217 h 635607"/>
                    <a:gd name="connsiteX5" fmla="*/ 1348740 w 2788920"/>
                    <a:gd name="connsiteY5" fmla="*/ 22597 h 635607"/>
                    <a:gd name="connsiteX6" fmla="*/ 1348740 w 2788920"/>
                    <a:gd name="connsiteY6" fmla="*/ 289297 h 635607"/>
                    <a:gd name="connsiteX7" fmla="*/ 1562100 w 2788920"/>
                    <a:gd name="connsiteY7" fmla="*/ 380737 h 635607"/>
                    <a:gd name="connsiteX8" fmla="*/ 1325880 w 2788920"/>
                    <a:gd name="connsiteY8" fmla="*/ 456937 h 635607"/>
                    <a:gd name="connsiteX9" fmla="*/ 1386840 w 2788920"/>
                    <a:gd name="connsiteY9" fmla="*/ 632197 h 635607"/>
                    <a:gd name="connsiteX10" fmla="*/ 2788920 w 2788920"/>
                    <a:gd name="connsiteY10" fmla="*/ 555997 h 635607"/>
                    <a:gd name="connsiteX0" fmla="*/ 0 w 2788920"/>
                    <a:gd name="connsiteY0" fmla="*/ 567345 h 639335"/>
                    <a:gd name="connsiteX1" fmla="*/ 975360 w 2788920"/>
                    <a:gd name="connsiteY1" fmla="*/ 605445 h 639335"/>
                    <a:gd name="connsiteX2" fmla="*/ 1219200 w 2788920"/>
                    <a:gd name="connsiteY2" fmla="*/ 437805 h 639335"/>
                    <a:gd name="connsiteX3" fmla="*/ 1021080 w 2788920"/>
                    <a:gd name="connsiteY3" fmla="*/ 239685 h 639335"/>
                    <a:gd name="connsiteX4" fmla="*/ 1066800 w 2788920"/>
                    <a:gd name="connsiteY4" fmla="*/ 33945 h 639335"/>
                    <a:gd name="connsiteX5" fmla="*/ 1348740 w 2788920"/>
                    <a:gd name="connsiteY5" fmla="*/ 26325 h 639335"/>
                    <a:gd name="connsiteX6" fmla="*/ 1348740 w 2788920"/>
                    <a:gd name="connsiteY6" fmla="*/ 293025 h 639335"/>
                    <a:gd name="connsiteX7" fmla="*/ 1562100 w 2788920"/>
                    <a:gd name="connsiteY7" fmla="*/ 384465 h 639335"/>
                    <a:gd name="connsiteX8" fmla="*/ 1325880 w 2788920"/>
                    <a:gd name="connsiteY8" fmla="*/ 460665 h 639335"/>
                    <a:gd name="connsiteX9" fmla="*/ 1386840 w 2788920"/>
                    <a:gd name="connsiteY9" fmla="*/ 635925 h 639335"/>
                    <a:gd name="connsiteX10" fmla="*/ 2788920 w 2788920"/>
                    <a:gd name="connsiteY10" fmla="*/ 559725 h 639335"/>
                    <a:gd name="connsiteX0" fmla="*/ 0 w 2788920"/>
                    <a:gd name="connsiteY0" fmla="*/ 545654 h 617644"/>
                    <a:gd name="connsiteX1" fmla="*/ 975360 w 2788920"/>
                    <a:gd name="connsiteY1" fmla="*/ 583754 h 617644"/>
                    <a:gd name="connsiteX2" fmla="*/ 1219200 w 2788920"/>
                    <a:gd name="connsiteY2" fmla="*/ 416114 h 617644"/>
                    <a:gd name="connsiteX3" fmla="*/ 1021080 w 2788920"/>
                    <a:gd name="connsiteY3" fmla="*/ 217994 h 617644"/>
                    <a:gd name="connsiteX4" fmla="*/ 1066800 w 2788920"/>
                    <a:gd name="connsiteY4" fmla="*/ 12254 h 617644"/>
                    <a:gd name="connsiteX5" fmla="*/ 1219200 w 2788920"/>
                    <a:gd name="connsiteY5" fmla="*/ 50354 h 617644"/>
                    <a:gd name="connsiteX6" fmla="*/ 1348740 w 2788920"/>
                    <a:gd name="connsiteY6" fmla="*/ 271334 h 617644"/>
                    <a:gd name="connsiteX7" fmla="*/ 1562100 w 2788920"/>
                    <a:gd name="connsiteY7" fmla="*/ 362774 h 617644"/>
                    <a:gd name="connsiteX8" fmla="*/ 1325880 w 2788920"/>
                    <a:gd name="connsiteY8" fmla="*/ 438974 h 617644"/>
                    <a:gd name="connsiteX9" fmla="*/ 1386840 w 2788920"/>
                    <a:gd name="connsiteY9" fmla="*/ 614234 h 617644"/>
                    <a:gd name="connsiteX10" fmla="*/ 2788920 w 2788920"/>
                    <a:gd name="connsiteY10" fmla="*/ 538034 h 617644"/>
                    <a:gd name="connsiteX0" fmla="*/ 0 w 2788920"/>
                    <a:gd name="connsiteY0" fmla="*/ 545654 h 591463"/>
                    <a:gd name="connsiteX1" fmla="*/ 975360 w 2788920"/>
                    <a:gd name="connsiteY1" fmla="*/ 583754 h 591463"/>
                    <a:gd name="connsiteX2" fmla="*/ 1219200 w 2788920"/>
                    <a:gd name="connsiteY2" fmla="*/ 416114 h 591463"/>
                    <a:gd name="connsiteX3" fmla="*/ 1021080 w 2788920"/>
                    <a:gd name="connsiteY3" fmla="*/ 217994 h 591463"/>
                    <a:gd name="connsiteX4" fmla="*/ 1066800 w 2788920"/>
                    <a:gd name="connsiteY4" fmla="*/ 12254 h 591463"/>
                    <a:gd name="connsiteX5" fmla="*/ 1219200 w 2788920"/>
                    <a:gd name="connsiteY5" fmla="*/ 50354 h 591463"/>
                    <a:gd name="connsiteX6" fmla="*/ 1348740 w 2788920"/>
                    <a:gd name="connsiteY6" fmla="*/ 271334 h 591463"/>
                    <a:gd name="connsiteX7" fmla="*/ 1562100 w 2788920"/>
                    <a:gd name="connsiteY7" fmla="*/ 362774 h 591463"/>
                    <a:gd name="connsiteX8" fmla="*/ 1325880 w 2788920"/>
                    <a:gd name="connsiteY8" fmla="*/ 438974 h 591463"/>
                    <a:gd name="connsiteX9" fmla="*/ 1706880 w 2788920"/>
                    <a:gd name="connsiteY9" fmla="*/ 515174 h 591463"/>
                    <a:gd name="connsiteX10" fmla="*/ 2788920 w 2788920"/>
                    <a:gd name="connsiteY10" fmla="*/ 538034 h 591463"/>
                    <a:gd name="connsiteX0" fmla="*/ 0 w 2788920"/>
                    <a:gd name="connsiteY0" fmla="*/ 545654 h 591463"/>
                    <a:gd name="connsiteX1" fmla="*/ 975360 w 2788920"/>
                    <a:gd name="connsiteY1" fmla="*/ 583754 h 591463"/>
                    <a:gd name="connsiteX2" fmla="*/ 1219200 w 2788920"/>
                    <a:gd name="connsiteY2" fmla="*/ 416114 h 591463"/>
                    <a:gd name="connsiteX3" fmla="*/ 1021080 w 2788920"/>
                    <a:gd name="connsiteY3" fmla="*/ 217994 h 591463"/>
                    <a:gd name="connsiteX4" fmla="*/ 1066800 w 2788920"/>
                    <a:gd name="connsiteY4" fmla="*/ 12254 h 591463"/>
                    <a:gd name="connsiteX5" fmla="*/ 1219200 w 2788920"/>
                    <a:gd name="connsiteY5" fmla="*/ 50354 h 591463"/>
                    <a:gd name="connsiteX6" fmla="*/ 1348740 w 2788920"/>
                    <a:gd name="connsiteY6" fmla="*/ 271334 h 591463"/>
                    <a:gd name="connsiteX7" fmla="*/ 1562100 w 2788920"/>
                    <a:gd name="connsiteY7" fmla="*/ 362774 h 591463"/>
                    <a:gd name="connsiteX8" fmla="*/ 1325880 w 2788920"/>
                    <a:gd name="connsiteY8" fmla="*/ 438974 h 591463"/>
                    <a:gd name="connsiteX9" fmla="*/ 1706880 w 2788920"/>
                    <a:gd name="connsiteY9" fmla="*/ 515174 h 591463"/>
                    <a:gd name="connsiteX10" fmla="*/ 2788920 w 2788920"/>
                    <a:gd name="connsiteY10" fmla="*/ 538034 h 591463"/>
                    <a:gd name="connsiteX0" fmla="*/ 0 w 2788920"/>
                    <a:gd name="connsiteY0" fmla="*/ 545654 h 591463"/>
                    <a:gd name="connsiteX1" fmla="*/ 975360 w 2788920"/>
                    <a:gd name="connsiteY1" fmla="*/ 583754 h 591463"/>
                    <a:gd name="connsiteX2" fmla="*/ 1219200 w 2788920"/>
                    <a:gd name="connsiteY2" fmla="*/ 416114 h 591463"/>
                    <a:gd name="connsiteX3" fmla="*/ 1021080 w 2788920"/>
                    <a:gd name="connsiteY3" fmla="*/ 217994 h 591463"/>
                    <a:gd name="connsiteX4" fmla="*/ 1066800 w 2788920"/>
                    <a:gd name="connsiteY4" fmla="*/ 12254 h 591463"/>
                    <a:gd name="connsiteX5" fmla="*/ 1219200 w 2788920"/>
                    <a:gd name="connsiteY5" fmla="*/ 50354 h 591463"/>
                    <a:gd name="connsiteX6" fmla="*/ 1348740 w 2788920"/>
                    <a:gd name="connsiteY6" fmla="*/ 271334 h 591463"/>
                    <a:gd name="connsiteX7" fmla="*/ 1562100 w 2788920"/>
                    <a:gd name="connsiteY7" fmla="*/ 362774 h 591463"/>
                    <a:gd name="connsiteX8" fmla="*/ 1325880 w 2788920"/>
                    <a:gd name="connsiteY8" fmla="*/ 438974 h 591463"/>
                    <a:gd name="connsiteX9" fmla="*/ 1706880 w 2788920"/>
                    <a:gd name="connsiteY9" fmla="*/ 515174 h 591463"/>
                    <a:gd name="connsiteX10" fmla="*/ 2788920 w 2788920"/>
                    <a:gd name="connsiteY10" fmla="*/ 538034 h 591463"/>
                    <a:gd name="connsiteX0" fmla="*/ 0 w 2788920"/>
                    <a:gd name="connsiteY0" fmla="*/ 545654 h 591463"/>
                    <a:gd name="connsiteX1" fmla="*/ 975360 w 2788920"/>
                    <a:gd name="connsiteY1" fmla="*/ 583754 h 591463"/>
                    <a:gd name="connsiteX2" fmla="*/ 1219200 w 2788920"/>
                    <a:gd name="connsiteY2" fmla="*/ 416114 h 591463"/>
                    <a:gd name="connsiteX3" fmla="*/ 1021080 w 2788920"/>
                    <a:gd name="connsiteY3" fmla="*/ 217994 h 591463"/>
                    <a:gd name="connsiteX4" fmla="*/ 1066800 w 2788920"/>
                    <a:gd name="connsiteY4" fmla="*/ 12254 h 591463"/>
                    <a:gd name="connsiteX5" fmla="*/ 1219200 w 2788920"/>
                    <a:gd name="connsiteY5" fmla="*/ 50354 h 591463"/>
                    <a:gd name="connsiteX6" fmla="*/ 1348740 w 2788920"/>
                    <a:gd name="connsiteY6" fmla="*/ 271334 h 591463"/>
                    <a:gd name="connsiteX7" fmla="*/ 1562100 w 2788920"/>
                    <a:gd name="connsiteY7" fmla="*/ 362774 h 591463"/>
                    <a:gd name="connsiteX8" fmla="*/ 1325880 w 2788920"/>
                    <a:gd name="connsiteY8" fmla="*/ 438974 h 591463"/>
                    <a:gd name="connsiteX9" fmla="*/ 1706880 w 2788920"/>
                    <a:gd name="connsiteY9" fmla="*/ 545654 h 591463"/>
                    <a:gd name="connsiteX10" fmla="*/ 2788920 w 2788920"/>
                    <a:gd name="connsiteY10" fmla="*/ 538034 h 591463"/>
                    <a:gd name="connsiteX0" fmla="*/ 0 w 2788920"/>
                    <a:gd name="connsiteY0" fmla="*/ 545654 h 591463"/>
                    <a:gd name="connsiteX1" fmla="*/ 975360 w 2788920"/>
                    <a:gd name="connsiteY1" fmla="*/ 583754 h 591463"/>
                    <a:gd name="connsiteX2" fmla="*/ 1219200 w 2788920"/>
                    <a:gd name="connsiteY2" fmla="*/ 416114 h 591463"/>
                    <a:gd name="connsiteX3" fmla="*/ 1021080 w 2788920"/>
                    <a:gd name="connsiteY3" fmla="*/ 217994 h 591463"/>
                    <a:gd name="connsiteX4" fmla="*/ 1066800 w 2788920"/>
                    <a:gd name="connsiteY4" fmla="*/ 12254 h 591463"/>
                    <a:gd name="connsiteX5" fmla="*/ 1219200 w 2788920"/>
                    <a:gd name="connsiteY5" fmla="*/ 50354 h 591463"/>
                    <a:gd name="connsiteX6" fmla="*/ 1348740 w 2788920"/>
                    <a:gd name="connsiteY6" fmla="*/ 271334 h 591463"/>
                    <a:gd name="connsiteX7" fmla="*/ 1562100 w 2788920"/>
                    <a:gd name="connsiteY7" fmla="*/ 362774 h 591463"/>
                    <a:gd name="connsiteX8" fmla="*/ 1325880 w 2788920"/>
                    <a:gd name="connsiteY8" fmla="*/ 438974 h 591463"/>
                    <a:gd name="connsiteX9" fmla="*/ 1706880 w 2788920"/>
                    <a:gd name="connsiteY9" fmla="*/ 545654 h 591463"/>
                    <a:gd name="connsiteX10" fmla="*/ 2788920 w 2788920"/>
                    <a:gd name="connsiteY10" fmla="*/ 538034 h 591463"/>
                    <a:gd name="connsiteX0" fmla="*/ 0 w 2788920"/>
                    <a:gd name="connsiteY0" fmla="*/ 545654 h 591463"/>
                    <a:gd name="connsiteX1" fmla="*/ 975360 w 2788920"/>
                    <a:gd name="connsiteY1" fmla="*/ 583754 h 591463"/>
                    <a:gd name="connsiteX2" fmla="*/ 1219200 w 2788920"/>
                    <a:gd name="connsiteY2" fmla="*/ 416114 h 591463"/>
                    <a:gd name="connsiteX3" fmla="*/ 1021080 w 2788920"/>
                    <a:gd name="connsiteY3" fmla="*/ 217994 h 591463"/>
                    <a:gd name="connsiteX4" fmla="*/ 1066800 w 2788920"/>
                    <a:gd name="connsiteY4" fmla="*/ 12254 h 591463"/>
                    <a:gd name="connsiteX5" fmla="*/ 1219200 w 2788920"/>
                    <a:gd name="connsiteY5" fmla="*/ 50354 h 591463"/>
                    <a:gd name="connsiteX6" fmla="*/ 1348740 w 2788920"/>
                    <a:gd name="connsiteY6" fmla="*/ 271334 h 591463"/>
                    <a:gd name="connsiteX7" fmla="*/ 1562100 w 2788920"/>
                    <a:gd name="connsiteY7" fmla="*/ 362774 h 591463"/>
                    <a:gd name="connsiteX8" fmla="*/ 1645920 w 2788920"/>
                    <a:gd name="connsiteY8" fmla="*/ 157034 h 591463"/>
                    <a:gd name="connsiteX9" fmla="*/ 1706880 w 2788920"/>
                    <a:gd name="connsiteY9" fmla="*/ 545654 h 591463"/>
                    <a:gd name="connsiteX10" fmla="*/ 2788920 w 2788920"/>
                    <a:gd name="connsiteY10" fmla="*/ 538034 h 591463"/>
                    <a:gd name="connsiteX0" fmla="*/ 0 w 2788920"/>
                    <a:gd name="connsiteY0" fmla="*/ 545654 h 591463"/>
                    <a:gd name="connsiteX1" fmla="*/ 975360 w 2788920"/>
                    <a:gd name="connsiteY1" fmla="*/ 583754 h 591463"/>
                    <a:gd name="connsiteX2" fmla="*/ 1219200 w 2788920"/>
                    <a:gd name="connsiteY2" fmla="*/ 416114 h 591463"/>
                    <a:gd name="connsiteX3" fmla="*/ 1021080 w 2788920"/>
                    <a:gd name="connsiteY3" fmla="*/ 217994 h 591463"/>
                    <a:gd name="connsiteX4" fmla="*/ 1066800 w 2788920"/>
                    <a:gd name="connsiteY4" fmla="*/ 12254 h 591463"/>
                    <a:gd name="connsiteX5" fmla="*/ 1219200 w 2788920"/>
                    <a:gd name="connsiteY5" fmla="*/ 50354 h 591463"/>
                    <a:gd name="connsiteX6" fmla="*/ 1348740 w 2788920"/>
                    <a:gd name="connsiteY6" fmla="*/ 271334 h 591463"/>
                    <a:gd name="connsiteX7" fmla="*/ 1501140 w 2788920"/>
                    <a:gd name="connsiteY7" fmla="*/ 530414 h 591463"/>
                    <a:gd name="connsiteX8" fmla="*/ 1645920 w 2788920"/>
                    <a:gd name="connsiteY8" fmla="*/ 157034 h 591463"/>
                    <a:gd name="connsiteX9" fmla="*/ 1706880 w 2788920"/>
                    <a:gd name="connsiteY9" fmla="*/ 545654 h 591463"/>
                    <a:gd name="connsiteX10" fmla="*/ 2788920 w 2788920"/>
                    <a:gd name="connsiteY10" fmla="*/ 538034 h 591463"/>
                    <a:gd name="connsiteX0" fmla="*/ 0 w 2788920"/>
                    <a:gd name="connsiteY0" fmla="*/ 558196 h 604005"/>
                    <a:gd name="connsiteX1" fmla="*/ 975360 w 2788920"/>
                    <a:gd name="connsiteY1" fmla="*/ 596296 h 604005"/>
                    <a:gd name="connsiteX2" fmla="*/ 1219200 w 2788920"/>
                    <a:gd name="connsiteY2" fmla="*/ 428656 h 604005"/>
                    <a:gd name="connsiteX3" fmla="*/ 1021080 w 2788920"/>
                    <a:gd name="connsiteY3" fmla="*/ 230536 h 604005"/>
                    <a:gd name="connsiteX4" fmla="*/ 1066800 w 2788920"/>
                    <a:gd name="connsiteY4" fmla="*/ 24796 h 604005"/>
                    <a:gd name="connsiteX5" fmla="*/ 1508760 w 2788920"/>
                    <a:gd name="connsiteY5" fmla="*/ 32416 h 604005"/>
                    <a:gd name="connsiteX6" fmla="*/ 1348740 w 2788920"/>
                    <a:gd name="connsiteY6" fmla="*/ 283876 h 604005"/>
                    <a:gd name="connsiteX7" fmla="*/ 1501140 w 2788920"/>
                    <a:gd name="connsiteY7" fmla="*/ 542956 h 604005"/>
                    <a:gd name="connsiteX8" fmla="*/ 1645920 w 2788920"/>
                    <a:gd name="connsiteY8" fmla="*/ 169576 h 604005"/>
                    <a:gd name="connsiteX9" fmla="*/ 1706880 w 2788920"/>
                    <a:gd name="connsiteY9" fmla="*/ 558196 h 604005"/>
                    <a:gd name="connsiteX10" fmla="*/ 2788920 w 2788920"/>
                    <a:gd name="connsiteY10" fmla="*/ 550576 h 604005"/>
                    <a:gd name="connsiteX0" fmla="*/ 0 w 2788920"/>
                    <a:gd name="connsiteY0" fmla="*/ 598469 h 644278"/>
                    <a:gd name="connsiteX1" fmla="*/ 975360 w 2788920"/>
                    <a:gd name="connsiteY1" fmla="*/ 636569 h 644278"/>
                    <a:gd name="connsiteX2" fmla="*/ 1219200 w 2788920"/>
                    <a:gd name="connsiteY2" fmla="*/ 468929 h 644278"/>
                    <a:gd name="connsiteX3" fmla="*/ 1021080 w 2788920"/>
                    <a:gd name="connsiteY3" fmla="*/ 270809 h 644278"/>
                    <a:gd name="connsiteX4" fmla="*/ 1303020 w 2788920"/>
                    <a:gd name="connsiteY4" fmla="*/ 11729 h 644278"/>
                    <a:gd name="connsiteX5" fmla="*/ 1508760 w 2788920"/>
                    <a:gd name="connsiteY5" fmla="*/ 72689 h 644278"/>
                    <a:gd name="connsiteX6" fmla="*/ 1348740 w 2788920"/>
                    <a:gd name="connsiteY6" fmla="*/ 324149 h 644278"/>
                    <a:gd name="connsiteX7" fmla="*/ 1501140 w 2788920"/>
                    <a:gd name="connsiteY7" fmla="*/ 583229 h 644278"/>
                    <a:gd name="connsiteX8" fmla="*/ 1645920 w 2788920"/>
                    <a:gd name="connsiteY8" fmla="*/ 209849 h 644278"/>
                    <a:gd name="connsiteX9" fmla="*/ 1706880 w 2788920"/>
                    <a:gd name="connsiteY9" fmla="*/ 598469 h 644278"/>
                    <a:gd name="connsiteX10" fmla="*/ 2788920 w 2788920"/>
                    <a:gd name="connsiteY10" fmla="*/ 590849 h 644278"/>
                    <a:gd name="connsiteX0" fmla="*/ 0 w 2788920"/>
                    <a:gd name="connsiteY0" fmla="*/ 596878 h 642687"/>
                    <a:gd name="connsiteX1" fmla="*/ 975360 w 2788920"/>
                    <a:gd name="connsiteY1" fmla="*/ 634978 h 642687"/>
                    <a:gd name="connsiteX2" fmla="*/ 1219200 w 2788920"/>
                    <a:gd name="connsiteY2" fmla="*/ 467338 h 642687"/>
                    <a:gd name="connsiteX3" fmla="*/ 1257300 w 2788920"/>
                    <a:gd name="connsiteY3" fmla="*/ 246358 h 642687"/>
                    <a:gd name="connsiteX4" fmla="*/ 1303020 w 2788920"/>
                    <a:gd name="connsiteY4" fmla="*/ 10138 h 642687"/>
                    <a:gd name="connsiteX5" fmla="*/ 1508760 w 2788920"/>
                    <a:gd name="connsiteY5" fmla="*/ 71098 h 642687"/>
                    <a:gd name="connsiteX6" fmla="*/ 1348740 w 2788920"/>
                    <a:gd name="connsiteY6" fmla="*/ 322558 h 642687"/>
                    <a:gd name="connsiteX7" fmla="*/ 1501140 w 2788920"/>
                    <a:gd name="connsiteY7" fmla="*/ 581638 h 642687"/>
                    <a:gd name="connsiteX8" fmla="*/ 1645920 w 2788920"/>
                    <a:gd name="connsiteY8" fmla="*/ 208258 h 642687"/>
                    <a:gd name="connsiteX9" fmla="*/ 1706880 w 2788920"/>
                    <a:gd name="connsiteY9" fmla="*/ 596878 h 642687"/>
                    <a:gd name="connsiteX10" fmla="*/ 2788920 w 2788920"/>
                    <a:gd name="connsiteY10" fmla="*/ 589258 h 642687"/>
                    <a:gd name="connsiteX0" fmla="*/ 0 w 2788920"/>
                    <a:gd name="connsiteY0" fmla="*/ 596878 h 638026"/>
                    <a:gd name="connsiteX1" fmla="*/ 975360 w 2788920"/>
                    <a:gd name="connsiteY1" fmla="*/ 634978 h 638026"/>
                    <a:gd name="connsiteX2" fmla="*/ 1348740 w 2788920"/>
                    <a:gd name="connsiteY2" fmla="*/ 535918 h 638026"/>
                    <a:gd name="connsiteX3" fmla="*/ 1257300 w 2788920"/>
                    <a:gd name="connsiteY3" fmla="*/ 246358 h 638026"/>
                    <a:gd name="connsiteX4" fmla="*/ 1303020 w 2788920"/>
                    <a:gd name="connsiteY4" fmla="*/ 10138 h 638026"/>
                    <a:gd name="connsiteX5" fmla="*/ 1508760 w 2788920"/>
                    <a:gd name="connsiteY5" fmla="*/ 71098 h 638026"/>
                    <a:gd name="connsiteX6" fmla="*/ 1348740 w 2788920"/>
                    <a:gd name="connsiteY6" fmla="*/ 322558 h 638026"/>
                    <a:gd name="connsiteX7" fmla="*/ 1501140 w 2788920"/>
                    <a:gd name="connsiteY7" fmla="*/ 581638 h 638026"/>
                    <a:gd name="connsiteX8" fmla="*/ 1645920 w 2788920"/>
                    <a:gd name="connsiteY8" fmla="*/ 208258 h 638026"/>
                    <a:gd name="connsiteX9" fmla="*/ 1706880 w 2788920"/>
                    <a:gd name="connsiteY9" fmla="*/ 596878 h 638026"/>
                    <a:gd name="connsiteX10" fmla="*/ 2788920 w 2788920"/>
                    <a:gd name="connsiteY10" fmla="*/ 589258 h 638026"/>
                    <a:gd name="connsiteX0" fmla="*/ 0 w 2788920"/>
                    <a:gd name="connsiteY0" fmla="*/ 596878 h 638026"/>
                    <a:gd name="connsiteX1" fmla="*/ 975360 w 2788920"/>
                    <a:gd name="connsiteY1" fmla="*/ 634978 h 638026"/>
                    <a:gd name="connsiteX2" fmla="*/ 1348740 w 2788920"/>
                    <a:gd name="connsiteY2" fmla="*/ 535918 h 638026"/>
                    <a:gd name="connsiteX3" fmla="*/ 1257300 w 2788920"/>
                    <a:gd name="connsiteY3" fmla="*/ 246358 h 638026"/>
                    <a:gd name="connsiteX4" fmla="*/ 1303020 w 2788920"/>
                    <a:gd name="connsiteY4" fmla="*/ 10138 h 638026"/>
                    <a:gd name="connsiteX5" fmla="*/ 1508760 w 2788920"/>
                    <a:gd name="connsiteY5" fmla="*/ 71098 h 638026"/>
                    <a:gd name="connsiteX6" fmla="*/ 1348740 w 2788920"/>
                    <a:gd name="connsiteY6" fmla="*/ 322558 h 638026"/>
                    <a:gd name="connsiteX7" fmla="*/ 1501140 w 2788920"/>
                    <a:gd name="connsiteY7" fmla="*/ 581638 h 638026"/>
                    <a:gd name="connsiteX8" fmla="*/ 1645920 w 2788920"/>
                    <a:gd name="connsiteY8" fmla="*/ 208258 h 638026"/>
                    <a:gd name="connsiteX9" fmla="*/ 1706880 w 2788920"/>
                    <a:gd name="connsiteY9" fmla="*/ 596878 h 638026"/>
                    <a:gd name="connsiteX10" fmla="*/ 2788920 w 2788920"/>
                    <a:gd name="connsiteY10" fmla="*/ 589258 h 638026"/>
                    <a:gd name="connsiteX0" fmla="*/ 0 w 2788920"/>
                    <a:gd name="connsiteY0" fmla="*/ 596878 h 638026"/>
                    <a:gd name="connsiteX1" fmla="*/ 975360 w 2788920"/>
                    <a:gd name="connsiteY1" fmla="*/ 634978 h 638026"/>
                    <a:gd name="connsiteX2" fmla="*/ 1348740 w 2788920"/>
                    <a:gd name="connsiteY2" fmla="*/ 535918 h 638026"/>
                    <a:gd name="connsiteX3" fmla="*/ 1257300 w 2788920"/>
                    <a:gd name="connsiteY3" fmla="*/ 246358 h 638026"/>
                    <a:gd name="connsiteX4" fmla="*/ 1303020 w 2788920"/>
                    <a:gd name="connsiteY4" fmla="*/ 10138 h 638026"/>
                    <a:gd name="connsiteX5" fmla="*/ 1508760 w 2788920"/>
                    <a:gd name="connsiteY5" fmla="*/ 71098 h 638026"/>
                    <a:gd name="connsiteX6" fmla="*/ 1348740 w 2788920"/>
                    <a:gd name="connsiteY6" fmla="*/ 322558 h 638026"/>
                    <a:gd name="connsiteX7" fmla="*/ 1501140 w 2788920"/>
                    <a:gd name="connsiteY7" fmla="*/ 581638 h 638026"/>
                    <a:gd name="connsiteX8" fmla="*/ 1554480 w 2788920"/>
                    <a:gd name="connsiteY8" fmla="*/ 231118 h 638026"/>
                    <a:gd name="connsiteX9" fmla="*/ 1706880 w 2788920"/>
                    <a:gd name="connsiteY9" fmla="*/ 596878 h 638026"/>
                    <a:gd name="connsiteX10" fmla="*/ 2788920 w 2788920"/>
                    <a:gd name="connsiteY10" fmla="*/ 589258 h 638026"/>
                    <a:gd name="connsiteX0" fmla="*/ 0 w 2788920"/>
                    <a:gd name="connsiteY0" fmla="*/ 594361 h 635509"/>
                    <a:gd name="connsiteX1" fmla="*/ 975360 w 2788920"/>
                    <a:gd name="connsiteY1" fmla="*/ 632461 h 635509"/>
                    <a:gd name="connsiteX2" fmla="*/ 1348740 w 2788920"/>
                    <a:gd name="connsiteY2" fmla="*/ 533401 h 635509"/>
                    <a:gd name="connsiteX3" fmla="*/ 1257300 w 2788920"/>
                    <a:gd name="connsiteY3" fmla="*/ 243841 h 635509"/>
                    <a:gd name="connsiteX4" fmla="*/ 1303020 w 2788920"/>
                    <a:gd name="connsiteY4" fmla="*/ 7621 h 635509"/>
                    <a:gd name="connsiteX5" fmla="*/ 1508760 w 2788920"/>
                    <a:gd name="connsiteY5" fmla="*/ 68581 h 635509"/>
                    <a:gd name="connsiteX6" fmla="*/ 1386840 w 2788920"/>
                    <a:gd name="connsiteY6" fmla="*/ 175261 h 635509"/>
                    <a:gd name="connsiteX7" fmla="*/ 1501140 w 2788920"/>
                    <a:gd name="connsiteY7" fmla="*/ 579121 h 635509"/>
                    <a:gd name="connsiteX8" fmla="*/ 1554480 w 2788920"/>
                    <a:gd name="connsiteY8" fmla="*/ 228601 h 635509"/>
                    <a:gd name="connsiteX9" fmla="*/ 1706880 w 2788920"/>
                    <a:gd name="connsiteY9" fmla="*/ 594361 h 635509"/>
                    <a:gd name="connsiteX10" fmla="*/ 2788920 w 2788920"/>
                    <a:gd name="connsiteY10" fmla="*/ 586741 h 635509"/>
                    <a:gd name="connsiteX0" fmla="*/ 0 w 2788920"/>
                    <a:gd name="connsiteY0" fmla="*/ 594361 h 635509"/>
                    <a:gd name="connsiteX1" fmla="*/ 975360 w 2788920"/>
                    <a:gd name="connsiteY1" fmla="*/ 632461 h 635509"/>
                    <a:gd name="connsiteX2" fmla="*/ 1348740 w 2788920"/>
                    <a:gd name="connsiteY2" fmla="*/ 533401 h 635509"/>
                    <a:gd name="connsiteX3" fmla="*/ 1257300 w 2788920"/>
                    <a:gd name="connsiteY3" fmla="*/ 243841 h 635509"/>
                    <a:gd name="connsiteX4" fmla="*/ 1303020 w 2788920"/>
                    <a:gd name="connsiteY4" fmla="*/ 7621 h 635509"/>
                    <a:gd name="connsiteX5" fmla="*/ 1508760 w 2788920"/>
                    <a:gd name="connsiteY5" fmla="*/ 68581 h 635509"/>
                    <a:gd name="connsiteX6" fmla="*/ 1386840 w 2788920"/>
                    <a:gd name="connsiteY6" fmla="*/ 175261 h 635509"/>
                    <a:gd name="connsiteX7" fmla="*/ 1432560 w 2788920"/>
                    <a:gd name="connsiteY7" fmla="*/ 579121 h 635509"/>
                    <a:gd name="connsiteX8" fmla="*/ 1554480 w 2788920"/>
                    <a:gd name="connsiteY8" fmla="*/ 228601 h 635509"/>
                    <a:gd name="connsiteX9" fmla="*/ 1706880 w 2788920"/>
                    <a:gd name="connsiteY9" fmla="*/ 594361 h 635509"/>
                    <a:gd name="connsiteX10" fmla="*/ 2788920 w 2788920"/>
                    <a:gd name="connsiteY10" fmla="*/ 586741 h 635509"/>
                    <a:gd name="connsiteX0" fmla="*/ 0 w 2788920"/>
                    <a:gd name="connsiteY0" fmla="*/ 594361 h 635509"/>
                    <a:gd name="connsiteX1" fmla="*/ 975360 w 2788920"/>
                    <a:gd name="connsiteY1" fmla="*/ 632461 h 635509"/>
                    <a:gd name="connsiteX2" fmla="*/ 1348740 w 2788920"/>
                    <a:gd name="connsiteY2" fmla="*/ 533401 h 635509"/>
                    <a:gd name="connsiteX3" fmla="*/ 1257300 w 2788920"/>
                    <a:gd name="connsiteY3" fmla="*/ 243841 h 635509"/>
                    <a:gd name="connsiteX4" fmla="*/ 1303020 w 2788920"/>
                    <a:gd name="connsiteY4" fmla="*/ 7621 h 635509"/>
                    <a:gd name="connsiteX5" fmla="*/ 1508760 w 2788920"/>
                    <a:gd name="connsiteY5" fmla="*/ 68581 h 635509"/>
                    <a:gd name="connsiteX6" fmla="*/ 1386840 w 2788920"/>
                    <a:gd name="connsiteY6" fmla="*/ 175261 h 635509"/>
                    <a:gd name="connsiteX7" fmla="*/ 1432560 w 2788920"/>
                    <a:gd name="connsiteY7" fmla="*/ 579121 h 635509"/>
                    <a:gd name="connsiteX8" fmla="*/ 1554480 w 2788920"/>
                    <a:gd name="connsiteY8" fmla="*/ 228601 h 635509"/>
                    <a:gd name="connsiteX9" fmla="*/ 1706880 w 2788920"/>
                    <a:gd name="connsiteY9" fmla="*/ 594361 h 635509"/>
                    <a:gd name="connsiteX10" fmla="*/ 2788920 w 2788920"/>
                    <a:gd name="connsiteY10" fmla="*/ 586741 h 635509"/>
                    <a:gd name="connsiteX0" fmla="*/ 0 w 2788920"/>
                    <a:gd name="connsiteY0" fmla="*/ 594361 h 635509"/>
                    <a:gd name="connsiteX1" fmla="*/ 975360 w 2788920"/>
                    <a:gd name="connsiteY1" fmla="*/ 632461 h 635509"/>
                    <a:gd name="connsiteX2" fmla="*/ 1348740 w 2788920"/>
                    <a:gd name="connsiteY2" fmla="*/ 533401 h 635509"/>
                    <a:gd name="connsiteX3" fmla="*/ 1257300 w 2788920"/>
                    <a:gd name="connsiteY3" fmla="*/ 243841 h 635509"/>
                    <a:gd name="connsiteX4" fmla="*/ 1303020 w 2788920"/>
                    <a:gd name="connsiteY4" fmla="*/ 7621 h 635509"/>
                    <a:gd name="connsiteX5" fmla="*/ 1508760 w 2788920"/>
                    <a:gd name="connsiteY5" fmla="*/ 68581 h 635509"/>
                    <a:gd name="connsiteX6" fmla="*/ 1386840 w 2788920"/>
                    <a:gd name="connsiteY6" fmla="*/ 175261 h 635509"/>
                    <a:gd name="connsiteX7" fmla="*/ 1424940 w 2788920"/>
                    <a:gd name="connsiteY7" fmla="*/ 586741 h 635509"/>
                    <a:gd name="connsiteX8" fmla="*/ 1554480 w 2788920"/>
                    <a:gd name="connsiteY8" fmla="*/ 228601 h 635509"/>
                    <a:gd name="connsiteX9" fmla="*/ 1706880 w 2788920"/>
                    <a:gd name="connsiteY9" fmla="*/ 594361 h 635509"/>
                    <a:gd name="connsiteX10" fmla="*/ 2788920 w 2788920"/>
                    <a:gd name="connsiteY10" fmla="*/ 586741 h 635509"/>
                    <a:gd name="connsiteX0" fmla="*/ 0 w 2788920"/>
                    <a:gd name="connsiteY0" fmla="*/ 594361 h 635509"/>
                    <a:gd name="connsiteX1" fmla="*/ 975360 w 2788920"/>
                    <a:gd name="connsiteY1" fmla="*/ 632461 h 635509"/>
                    <a:gd name="connsiteX2" fmla="*/ 1348740 w 2788920"/>
                    <a:gd name="connsiteY2" fmla="*/ 533401 h 635509"/>
                    <a:gd name="connsiteX3" fmla="*/ 1257300 w 2788920"/>
                    <a:gd name="connsiteY3" fmla="*/ 243841 h 635509"/>
                    <a:gd name="connsiteX4" fmla="*/ 1303020 w 2788920"/>
                    <a:gd name="connsiteY4" fmla="*/ 7621 h 635509"/>
                    <a:gd name="connsiteX5" fmla="*/ 1508760 w 2788920"/>
                    <a:gd name="connsiteY5" fmla="*/ 68581 h 635509"/>
                    <a:gd name="connsiteX6" fmla="*/ 1386840 w 2788920"/>
                    <a:gd name="connsiteY6" fmla="*/ 175261 h 635509"/>
                    <a:gd name="connsiteX7" fmla="*/ 1424940 w 2788920"/>
                    <a:gd name="connsiteY7" fmla="*/ 586741 h 635509"/>
                    <a:gd name="connsiteX8" fmla="*/ 1554480 w 2788920"/>
                    <a:gd name="connsiteY8" fmla="*/ 228601 h 635509"/>
                    <a:gd name="connsiteX9" fmla="*/ 1706880 w 2788920"/>
                    <a:gd name="connsiteY9" fmla="*/ 594361 h 635509"/>
                    <a:gd name="connsiteX10" fmla="*/ 2788920 w 2788920"/>
                    <a:gd name="connsiteY10" fmla="*/ 586741 h 635509"/>
                    <a:gd name="connsiteX0" fmla="*/ 0 w 2788920"/>
                    <a:gd name="connsiteY0" fmla="*/ 594361 h 635509"/>
                    <a:gd name="connsiteX1" fmla="*/ 975360 w 2788920"/>
                    <a:gd name="connsiteY1" fmla="*/ 632461 h 635509"/>
                    <a:gd name="connsiteX2" fmla="*/ 1348740 w 2788920"/>
                    <a:gd name="connsiteY2" fmla="*/ 533401 h 635509"/>
                    <a:gd name="connsiteX3" fmla="*/ 1257300 w 2788920"/>
                    <a:gd name="connsiteY3" fmla="*/ 243841 h 635509"/>
                    <a:gd name="connsiteX4" fmla="*/ 1303020 w 2788920"/>
                    <a:gd name="connsiteY4" fmla="*/ 7621 h 635509"/>
                    <a:gd name="connsiteX5" fmla="*/ 1508760 w 2788920"/>
                    <a:gd name="connsiteY5" fmla="*/ 68581 h 635509"/>
                    <a:gd name="connsiteX6" fmla="*/ 1386840 w 2788920"/>
                    <a:gd name="connsiteY6" fmla="*/ 175261 h 635509"/>
                    <a:gd name="connsiteX7" fmla="*/ 1424940 w 2788920"/>
                    <a:gd name="connsiteY7" fmla="*/ 586741 h 635509"/>
                    <a:gd name="connsiteX8" fmla="*/ 1554480 w 2788920"/>
                    <a:gd name="connsiteY8" fmla="*/ 228601 h 635509"/>
                    <a:gd name="connsiteX9" fmla="*/ 1706880 w 2788920"/>
                    <a:gd name="connsiteY9" fmla="*/ 594361 h 635509"/>
                    <a:gd name="connsiteX10" fmla="*/ 2788920 w 2788920"/>
                    <a:gd name="connsiteY10" fmla="*/ 586741 h 635509"/>
                    <a:gd name="connsiteX0" fmla="*/ 0 w 2788920"/>
                    <a:gd name="connsiteY0" fmla="*/ 594361 h 635509"/>
                    <a:gd name="connsiteX1" fmla="*/ 975360 w 2788920"/>
                    <a:gd name="connsiteY1" fmla="*/ 632461 h 635509"/>
                    <a:gd name="connsiteX2" fmla="*/ 1348740 w 2788920"/>
                    <a:gd name="connsiteY2" fmla="*/ 533401 h 635509"/>
                    <a:gd name="connsiteX3" fmla="*/ 1257300 w 2788920"/>
                    <a:gd name="connsiteY3" fmla="*/ 243841 h 635509"/>
                    <a:gd name="connsiteX4" fmla="*/ 1303020 w 2788920"/>
                    <a:gd name="connsiteY4" fmla="*/ 7621 h 635509"/>
                    <a:gd name="connsiteX5" fmla="*/ 1508760 w 2788920"/>
                    <a:gd name="connsiteY5" fmla="*/ 68581 h 635509"/>
                    <a:gd name="connsiteX6" fmla="*/ 1386840 w 2788920"/>
                    <a:gd name="connsiteY6" fmla="*/ 175261 h 635509"/>
                    <a:gd name="connsiteX7" fmla="*/ 1424940 w 2788920"/>
                    <a:gd name="connsiteY7" fmla="*/ 586741 h 635509"/>
                    <a:gd name="connsiteX8" fmla="*/ 1554480 w 2788920"/>
                    <a:gd name="connsiteY8" fmla="*/ 228601 h 635509"/>
                    <a:gd name="connsiteX9" fmla="*/ 1607820 w 2788920"/>
                    <a:gd name="connsiteY9" fmla="*/ 609601 h 635509"/>
                    <a:gd name="connsiteX10" fmla="*/ 2788920 w 2788920"/>
                    <a:gd name="connsiteY10" fmla="*/ 586741 h 635509"/>
                    <a:gd name="connsiteX0" fmla="*/ 0 w 2788920"/>
                    <a:gd name="connsiteY0" fmla="*/ 594361 h 635509"/>
                    <a:gd name="connsiteX1" fmla="*/ 975360 w 2788920"/>
                    <a:gd name="connsiteY1" fmla="*/ 632461 h 635509"/>
                    <a:gd name="connsiteX2" fmla="*/ 1348740 w 2788920"/>
                    <a:gd name="connsiteY2" fmla="*/ 533401 h 635509"/>
                    <a:gd name="connsiteX3" fmla="*/ 1257300 w 2788920"/>
                    <a:gd name="connsiteY3" fmla="*/ 243841 h 635509"/>
                    <a:gd name="connsiteX4" fmla="*/ 1303020 w 2788920"/>
                    <a:gd name="connsiteY4" fmla="*/ 7621 h 635509"/>
                    <a:gd name="connsiteX5" fmla="*/ 1508760 w 2788920"/>
                    <a:gd name="connsiteY5" fmla="*/ 68581 h 635509"/>
                    <a:gd name="connsiteX6" fmla="*/ 1386840 w 2788920"/>
                    <a:gd name="connsiteY6" fmla="*/ 175261 h 635509"/>
                    <a:gd name="connsiteX7" fmla="*/ 1478280 w 2788920"/>
                    <a:gd name="connsiteY7" fmla="*/ 601981 h 635509"/>
                    <a:gd name="connsiteX8" fmla="*/ 1554480 w 2788920"/>
                    <a:gd name="connsiteY8" fmla="*/ 228601 h 635509"/>
                    <a:gd name="connsiteX9" fmla="*/ 1607820 w 2788920"/>
                    <a:gd name="connsiteY9" fmla="*/ 609601 h 635509"/>
                    <a:gd name="connsiteX10" fmla="*/ 2788920 w 2788920"/>
                    <a:gd name="connsiteY10" fmla="*/ 586741 h 635509"/>
                    <a:gd name="connsiteX0" fmla="*/ 0 w 2788920"/>
                    <a:gd name="connsiteY0" fmla="*/ 594361 h 635509"/>
                    <a:gd name="connsiteX1" fmla="*/ 975360 w 2788920"/>
                    <a:gd name="connsiteY1" fmla="*/ 632461 h 635509"/>
                    <a:gd name="connsiteX2" fmla="*/ 1348740 w 2788920"/>
                    <a:gd name="connsiteY2" fmla="*/ 533401 h 635509"/>
                    <a:gd name="connsiteX3" fmla="*/ 1257300 w 2788920"/>
                    <a:gd name="connsiteY3" fmla="*/ 243841 h 635509"/>
                    <a:gd name="connsiteX4" fmla="*/ 1303020 w 2788920"/>
                    <a:gd name="connsiteY4" fmla="*/ 7621 h 635509"/>
                    <a:gd name="connsiteX5" fmla="*/ 1508760 w 2788920"/>
                    <a:gd name="connsiteY5" fmla="*/ 68581 h 635509"/>
                    <a:gd name="connsiteX6" fmla="*/ 1386840 w 2788920"/>
                    <a:gd name="connsiteY6" fmla="*/ 175261 h 635509"/>
                    <a:gd name="connsiteX7" fmla="*/ 1478280 w 2788920"/>
                    <a:gd name="connsiteY7" fmla="*/ 601981 h 635509"/>
                    <a:gd name="connsiteX8" fmla="*/ 1554480 w 2788920"/>
                    <a:gd name="connsiteY8" fmla="*/ 228601 h 635509"/>
                    <a:gd name="connsiteX9" fmla="*/ 1623060 w 2788920"/>
                    <a:gd name="connsiteY9" fmla="*/ 617221 h 635509"/>
                    <a:gd name="connsiteX10" fmla="*/ 2788920 w 2788920"/>
                    <a:gd name="connsiteY10" fmla="*/ 586741 h 635509"/>
                    <a:gd name="connsiteX0" fmla="*/ 0 w 2788920"/>
                    <a:gd name="connsiteY0" fmla="*/ 594361 h 635509"/>
                    <a:gd name="connsiteX1" fmla="*/ 975360 w 2788920"/>
                    <a:gd name="connsiteY1" fmla="*/ 632461 h 635509"/>
                    <a:gd name="connsiteX2" fmla="*/ 1348740 w 2788920"/>
                    <a:gd name="connsiteY2" fmla="*/ 533401 h 635509"/>
                    <a:gd name="connsiteX3" fmla="*/ 1257300 w 2788920"/>
                    <a:gd name="connsiteY3" fmla="*/ 243841 h 635509"/>
                    <a:gd name="connsiteX4" fmla="*/ 1303020 w 2788920"/>
                    <a:gd name="connsiteY4" fmla="*/ 7621 h 635509"/>
                    <a:gd name="connsiteX5" fmla="*/ 1508760 w 2788920"/>
                    <a:gd name="connsiteY5" fmla="*/ 68581 h 635509"/>
                    <a:gd name="connsiteX6" fmla="*/ 1386840 w 2788920"/>
                    <a:gd name="connsiteY6" fmla="*/ 175261 h 635509"/>
                    <a:gd name="connsiteX7" fmla="*/ 1478280 w 2788920"/>
                    <a:gd name="connsiteY7" fmla="*/ 601981 h 635509"/>
                    <a:gd name="connsiteX8" fmla="*/ 1554480 w 2788920"/>
                    <a:gd name="connsiteY8" fmla="*/ 228601 h 635509"/>
                    <a:gd name="connsiteX9" fmla="*/ 1623060 w 2788920"/>
                    <a:gd name="connsiteY9" fmla="*/ 617221 h 635509"/>
                    <a:gd name="connsiteX10" fmla="*/ 2788920 w 2788920"/>
                    <a:gd name="connsiteY10" fmla="*/ 586741 h 635509"/>
                    <a:gd name="connsiteX0" fmla="*/ 0 w 2788920"/>
                    <a:gd name="connsiteY0" fmla="*/ 594361 h 632889"/>
                    <a:gd name="connsiteX1" fmla="*/ 975360 w 2788920"/>
                    <a:gd name="connsiteY1" fmla="*/ 632461 h 632889"/>
                    <a:gd name="connsiteX2" fmla="*/ 1348740 w 2788920"/>
                    <a:gd name="connsiteY2" fmla="*/ 579121 h 632889"/>
                    <a:gd name="connsiteX3" fmla="*/ 1257300 w 2788920"/>
                    <a:gd name="connsiteY3" fmla="*/ 243841 h 632889"/>
                    <a:gd name="connsiteX4" fmla="*/ 1303020 w 2788920"/>
                    <a:gd name="connsiteY4" fmla="*/ 7621 h 632889"/>
                    <a:gd name="connsiteX5" fmla="*/ 1508760 w 2788920"/>
                    <a:gd name="connsiteY5" fmla="*/ 68581 h 632889"/>
                    <a:gd name="connsiteX6" fmla="*/ 1386840 w 2788920"/>
                    <a:gd name="connsiteY6" fmla="*/ 175261 h 632889"/>
                    <a:gd name="connsiteX7" fmla="*/ 1478280 w 2788920"/>
                    <a:gd name="connsiteY7" fmla="*/ 601981 h 632889"/>
                    <a:gd name="connsiteX8" fmla="*/ 1554480 w 2788920"/>
                    <a:gd name="connsiteY8" fmla="*/ 228601 h 632889"/>
                    <a:gd name="connsiteX9" fmla="*/ 1623060 w 2788920"/>
                    <a:gd name="connsiteY9" fmla="*/ 617221 h 632889"/>
                    <a:gd name="connsiteX10" fmla="*/ 2788920 w 2788920"/>
                    <a:gd name="connsiteY10" fmla="*/ 586741 h 632889"/>
                    <a:gd name="connsiteX0" fmla="*/ 0 w 2788920"/>
                    <a:gd name="connsiteY0" fmla="*/ 594361 h 632889"/>
                    <a:gd name="connsiteX1" fmla="*/ 975360 w 2788920"/>
                    <a:gd name="connsiteY1" fmla="*/ 632461 h 632889"/>
                    <a:gd name="connsiteX2" fmla="*/ 1348740 w 2788920"/>
                    <a:gd name="connsiteY2" fmla="*/ 579121 h 632889"/>
                    <a:gd name="connsiteX3" fmla="*/ 1257300 w 2788920"/>
                    <a:gd name="connsiteY3" fmla="*/ 243841 h 632889"/>
                    <a:gd name="connsiteX4" fmla="*/ 1303020 w 2788920"/>
                    <a:gd name="connsiteY4" fmla="*/ 7621 h 632889"/>
                    <a:gd name="connsiteX5" fmla="*/ 1508760 w 2788920"/>
                    <a:gd name="connsiteY5" fmla="*/ 68581 h 632889"/>
                    <a:gd name="connsiteX6" fmla="*/ 1386840 w 2788920"/>
                    <a:gd name="connsiteY6" fmla="*/ 175261 h 632889"/>
                    <a:gd name="connsiteX7" fmla="*/ 1478280 w 2788920"/>
                    <a:gd name="connsiteY7" fmla="*/ 601981 h 632889"/>
                    <a:gd name="connsiteX8" fmla="*/ 1554480 w 2788920"/>
                    <a:gd name="connsiteY8" fmla="*/ 228601 h 632889"/>
                    <a:gd name="connsiteX9" fmla="*/ 1623060 w 2788920"/>
                    <a:gd name="connsiteY9" fmla="*/ 617221 h 632889"/>
                    <a:gd name="connsiteX10" fmla="*/ 2788920 w 2788920"/>
                    <a:gd name="connsiteY10" fmla="*/ 586741 h 632889"/>
                    <a:gd name="connsiteX0" fmla="*/ 0 w 2788920"/>
                    <a:gd name="connsiteY0" fmla="*/ 594361 h 640670"/>
                    <a:gd name="connsiteX1" fmla="*/ 975360 w 2788920"/>
                    <a:gd name="connsiteY1" fmla="*/ 632461 h 640670"/>
                    <a:gd name="connsiteX2" fmla="*/ 1264920 w 2788920"/>
                    <a:gd name="connsiteY2" fmla="*/ 624841 h 640670"/>
                    <a:gd name="connsiteX3" fmla="*/ 1257300 w 2788920"/>
                    <a:gd name="connsiteY3" fmla="*/ 243841 h 640670"/>
                    <a:gd name="connsiteX4" fmla="*/ 1303020 w 2788920"/>
                    <a:gd name="connsiteY4" fmla="*/ 7621 h 640670"/>
                    <a:gd name="connsiteX5" fmla="*/ 1508760 w 2788920"/>
                    <a:gd name="connsiteY5" fmla="*/ 68581 h 640670"/>
                    <a:gd name="connsiteX6" fmla="*/ 1386840 w 2788920"/>
                    <a:gd name="connsiteY6" fmla="*/ 175261 h 640670"/>
                    <a:gd name="connsiteX7" fmla="*/ 1478280 w 2788920"/>
                    <a:gd name="connsiteY7" fmla="*/ 601981 h 640670"/>
                    <a:gd name="connsiteX8" fmla="*/ 1554480 w 2788920"/>
                    <a:gd name="connsiteY8" fmla="*/ 228601 h 640670"/>
                    <a:gd name="connsiteX9" fmla="*/ 1623060 w 2788920"/>
                    <a:gd name="connsiteY9" fmla="*/ 617221 h 640670"/>
                    <a:gd name="connsiteX10" fmla="*/ 2788920 w 2788920"/>
                    <a:gd name="connsiteY10" fmla="*/ 586741 h 640670"/>
                    <a:gd name="connsiteX0" fmla="*/ 0 w 2788920"/>
                    <a:gd name="connsiteY0" fmla="*/ 594361 h 640670"/>
                    <a:gd name="connsiteX1" fmla="*/ 975360 w 2788920"/>
                    <a:gd name="connsiteY1" fmla="*/ 632461 h 640670"/>
                    <a:gd name="connsiteX2" fmla="*/ 1264920 w 2788920"/>
                    <a:gd name="connsiteY2" fmla="*/ 624841 h 640670"/>
                    <a:gd name="connsiteX3" fmla="*/ 1257300 w 2788920"/>
                    <a:gd name="connsiteY3" fmla="*/ 243841 h 640670"/>
                    <a:gd name="connsiteX4" fmla="*/ 1303020 w 2788920"/>
                    <a:gd name="connsiteY4" fmla="*/ 7621 h 640670"/>
                    <a:gd name="connsiteX5" fmla="*/ 1508760 w 2788920"/>
                    <a:gd name="connsiteY5" fmla="*/ 68581 h 640670"/>
                    <a:gd name="connsiteX6" fmla="*/ 1386840 w 2788920"/>
                    <a:gd name="connsiteY6" fmla="*/ 175261 h 640670"/>
                    <a:gd name="connsiteX7" fmla="*/ 1478280 w 2788920"/>
                    <a:gd name="connsiteY7" fmla="*/ 601981 h 640670"/>
                    <a:gd name="connsiteX8" fmla="*/ 1554480 w 2788920"/>
                    <a:gd name="connsiteY8" fmla="*/ 228601 h 640670"/>
                    <a:gd name="connsiteX9" fmla="*/ 1623060 w 2788920"/>
                    <a:gd name="connsiteY9" fmla="*/ 617221 h 640670"/>
                    <a:gd name="connsiteX10" fmla="*/ 2788920 w 2788920"/>
                    <a:gd name="connsiteY10" fmla="*/ 586741 h 640670"/>
                    <a:gd name="connsiteX0" fmla="*/ 0 w 2788920"/>
                    <a:gd name="connsiteY0" fmla="*/ 594361 h 632638"/>
                    <a:gd name="connsiteX1" fmla="*/ 975360 w 2788920"/>
                    <a:gd name="connsiteY1" fmla="*/ 632461 h 632638"/>
                    <a:gd name="connsiteX2" fmla="*/ 1303020 w 2788920"/>
                    <a:gd name="connsiteY2" fmla="*/ 601981 h 632638"/>
                    <a:gd name="connsiteX3" fmla="*/ 1257300 w 2788920"/>
                    <a:gd name="connsiteY3" fmla="*/ 243841 h 632638"/>
                    <a:gd name="connsiteX4" fmla="*/ 1303020 w 2788920"/>
                    <a:gd name="connsiteY4" fmla="*/ 7621 h 632638"/>
                    <a:gd name="connsiteX5" fmla="*/ 1508760 w 2788920"/>
                    <a:gd name="connsiteY5" fmla="*/ 68581 h 632638"/>
                    <a:gd name="connsiteX6" fmla="*/ 1386840 w 2788920"/>
                    <a:gd name="connsiteY6" fmla="*/ 175261 h 632638"/>
                    <a:gd name="connsiteX7" fmla="*/ 1478280 w 2788920"/>
                    <a:gd name="connsiteY7" fmla="*/ 601981 h 632638"/>
                    <a:gd name="connsiteX8" fmla="*/ 1554480 w 2788920"/>
                    <a:gd name="connsiteY8" fmla="*/ 228601 h 632638"/>
                    <a:gd name="connsiteX9" fmla="*/ 1623060 w 2788920"/>
                    <a:gd name="connsiteY9" fmla="*/ 617221 h 632638"/>
                    <a:gd name="connsiteX10" fmla="*/ 2788920 w 2788920"/>
                    <a:gd name="connsiteY10" fmla="*/ 586741 h 632638"/>
                    <a:gd name="connsiteX0" fmla="*/ 0 w 2788920"/>
                    <a:gd name="connsiteY0" fmla="*/ 594361 h 632638"/>
                    <a:gd name="connsiteX1" fmla="*/ 975360 w 2788920"/>
                    <a:gd name="connsiteY1" fmla="*/ 632461 h 632638"/>
                    <a:gd name="connsiteX2" fmla="*/ 1303020 w 2788920"/>
                    <a:gd name="connsiteY2" fmla="*/ 601981 h 632638"/>
                    <a:gd name="connsiteX3" fmla="*/ 1257300 w 2788920"/>
                    <a:gd name="connsiteY3" fmla="*/ 243841 h 632638"/>
                    <a:gd name="connsiteX4" fmla="*/ 1303020 w 2788920"/>
                    <a:gd name="connsiteY4" fmla="*/ 7621 h 632638"/>
                    <a:gd name="connsiteX5" fmla="*/ 1508760 w 2788920"/>
                    <a:gd name="connsiteY5" fmla="*/ 68581 h 632638"/>
                    <a:gd name="connsiteX6" fmla="*/ 1386840 w 2788920"/>
                    <a:gd name="connsiteY6" fmla="*/ 175261 h 632638"/>
                    <a:gd name="connsiteX7" fmla="*/ 1478280 w 2788920"/>
                    <a:gd name="connsiteY7" fmla="*/ 601981 h 632638"/>
                    <a:gd name="connsiteX8" fmla="*/ 1554480 w 2788920"/>
                    <a:gd name="connsiteY8" fmla="*/ 228601 h 632638"/>
                    <a:gd name="connsiteX9" fmla="*/ 1623060 w 2788920"/>
                    <a:gd name="connsiteY9" fmla="*/ 617221 h 632638"/>
                    <a:gd name="connsiteX10" fmla="*/ 2788920 w 2788920"/>
                    <a:gd name="connsiteY10" fmla="*/ 586741 h 632638"/>
                    <a:gd name="connsiteX0" fmla="*/ 0 w 2788920"/>
                    <a:gd name="connsiteY0" fmla="*/ 594361 h 633716"/>
                    <a:gd name="connsiteX1" fmla="*/ 975360 w 2788920"/>
                    <a:gd name="connsiteY1" fmla="*/ 632461 h 633716"/>
                    <a:gd name="connsiteX2" fmla="*/ 1371600 w 2788920"/>
                    <a:gd name="connsiteY2" fmla="*/ 609601 h 633716"/>
                    <a:gd name="connsiteX3" fmla="*/ 1257300 w 2788920"/>
                    <a:gd name="connsiteY3" fmla="*/ 243841 h 633716"/>
                    <a:gd name="connsiteX4" fmla="*/ 1303020 w 2788920"/>
                    <a:gd name="connsiteY4" fmla="*/ 7621 h 633716"/>
                    <a:gd name="connsiteX5" fmla="*/ 1508760 w 2788920"/>
                    <a:gd name="connsiteY5" fmla="*/ 68581 h 633716"/>
                    <a:gd name="connsiteX6" fmla="*/ 1386840 w 2788920"/>
                    <a:gd name="connsiteY6" fmla="*/ 175261 h 633716"/>
                    <a:gd name="connsiteX7" fmla="*/ 1478280 w 2788920"/>
                    <a:gd name="connsiteY7" fmla="*/ 601981 h 633716"/>
                    <a:gd name="connsiteX8" fmla="*/ 1554480 w 2788920"/>
                    <a:gd name="connsiteY8" fmla="*/ 228601 h 633716"/>
                    <a:gd name="connsiteX9" fmla="*/ 1623060 w 2788920"/>
                    <a:gd name="connsiteY9" fmla="*/ 617221 h 633716"/>
                    <a:gd name="connsiteX10" fmla="*/ 2788920 w 2788920"/>
                    <a:gd name="connsiteY10" fmla="*/ 586741 h 633716"/>
                    <a:gd name="connsiteX0" fmla="*/ 0 w 2788920"/>
                    <a:gd name="connsiteY0" fmla="*/ 594361 h 632994"/>
                    <a:gd name="connsiteX1" fmla="*/ 975360 w 2788920"/>
                    <a:gd name="connsiteY1" fmla="*/ 632461 h 632994"/>
                    <a:gd name="connsiteX2" fmla="*/ 1371600 w 2788920"/>
                    <a:gd name="connsiteY2" fmla="*/ 609601 h 632994"/>
                    <a:gd name="connsiteX3" fmla="*/ 1257300 w 2788920"/>
                    <a:gd name="connsiteY3" fmla="*/ 243841 h 632994"/>
                    <a:gd name="connsiteX4" fmla="*/ 1303020 w 2788920"/>
                    <a:gd name="connsiteY4" fmla="*/ 7621 h 632994"/>
                    <a:gd name="connsiteX5" fmla="*/ 1508760 w 2788920"/>
                    <a:gd name="connsiteY5" fmla="*/ 68581 h 632994"/>
                    <a:gd name="connsiteX6" fmla="*/ 1386840 w 2788920"/>
                    <a:gd name="connsiteY6" fmla="*/ 175261 h 632994"/>
                    <a:gd name="connsiteX7" fmla="*/ 1478280 w 2788920"/>
                    <a:gd name="connsiteY7" fmla="*/ 601981 h 632994"/>
                    <a:gd name="connsiteX8" fmla="*/ 1554480 w 2788920"/>
                    <a:gd name="connsiteY8" fmla="*/ 228601 h 632994"/>
                    <a:gd name="connsiteX9" fmla="*/ 1623060 w 2788920"/>
                    <a:gd name="connsiteY9" fmla="*/ 617221 h 632994"/>
                    <a:gd name="connsiteX10" fmla="*/ 2788920 w 2788920"/>
                    <a:gd name="connsiteY10" fmla="*/ 586741 h 632994"/>
                    <a:gd name="connsiteX0" fmla="*/ 0 w 2788920"/>
                    <a:gd name="connsiteY0" fmla="*/ 594361 h 632994"/>
                    <a:gd name="connsiteX1" fmla="*/ 975360 w 2788920"/>
                    <a:gd name="connsiteY1" fmla="*/ 632461 h 632994"/>
                    <a:gd name="connsiteX2" fmla="*/ 1371600 w 2788920"/>
                    <a:gd name="connsiteY2" fmla="*/ 609601 h 632994"/>
                    <a:gd name="connsiteX3" fmla="*/ 1257300 w 2788920"/>
                    <a:gd name="connsiteY3" fmla="*/ 243841 h 632994"/>
                    <a:gd name="connsiteX4" fmla="*/ 1303020 w 2788920"/>
                    <a:gd name="connsiteY4" fmla="*/ 7621 h 632994"/>
                    <a:gd name="connsiteX5" fmla="*/ 1508760 w 2788920"/>
                    <a:gd name="connsiteY5" fmla="*/ 68581 h 632994"/>
                    <a:gd name="connsiteX6" fmla="*/ 1386840 w 2788920"/>
                    <a:gd name="connsiteY6" fmla="*/ 175261 h 632994"/>
                    <a:gd name="connsiteX7" fmla="*/ 1478280 w 2788920"/>
                    <a:gd name="connsiteY7" fmla="*/ 601981 h 632994"/>
                    <a:gd name="connsiteX8" fmla="*/ 1554480 w 2788920"/>
                    <a:gd name="connsiteY8" fmla="*/ 228601 h 632994"/>
                    <a:gd name="connsiteX9" fmla="*/ 1623060 w 2788920"/>
                    <a:gd name="connsiteY9" fmla="*/ 617221 h 632994"/>
                    <a:gd name="connsiteX10" fmla="*/ 2788920 w 2788920"/>
                    <a:gd name="connsiteY10" fmla="*/ 586741 h 632994"/>
                    <a:gd name="connsiteX0" fmla="*/ 0 w 2788920"/>
                    <a:gd name="connsiteY0" fmla="*/ 592105 h 630738"/>
                    <a:gd name="connsiteX1" fmla="*/ 975360 w 2788920"/>
                    <a:gd name="connsiteY1" fmla="*/ 630205 h 630738"/>
                    <a:gd name="connsiteX2" fmla="*/ 1371600 w 2788920"/>
                    <a:gd name="connsiteY2" fmla="*/ 607345 h 630738"/>
                    <a:gd name="connsiteX3" fmla="*/ 1295400 w 2788920"/>
                    <a:gd name="connsiteY3" fmla="*/ 203485 h 630738"/>
                    <a:gd name="connsiteX4" fmla="*/ 1303020 w 2788920"/>
                    <a:gd name="connsiteY4" fmla="*/ 5365 h 630738"/>
                    <a:gd name="connsiteX5" fmla="*/ 1508760 w 2788920"/>
                    <a:gd name="connsiteY5" fmla="*/ 66325 h 630738"/>
                    <a:gd name="connsiteX6" fmla="*/ 1386840 w 2788920"/>
                    <a:gd name="connsiteY6" fmla="*/ 173005 h 630738"/>
                    <a:gd name="connsiteX7" fmla="*/ 1478280 w 2788920"/>
                    <a:gd name="connsiteY7" fmla="*/ 599725 h 630738"/>
                    <a:gd name="connsiteX8" fmla="*/ 1554480 w 2788920"/>
                    <a:gd name="connsiteY8" fmla="*/ 226345 h 630738"/>
                    <a:gd name="connsiteX9" fmla="*/ 1623060 w 2788920"/>
                    <a:gd name="connsiteY9" fmla="*/ 614965 h 630738"/>
                    <a:gd name="connsiteX10" fmla="*/ 2788920 w 2788920"/>
                    <a:gd name="connsiteY10" fmla="*/ 584485 h 630738"/>
                    <a:gd name="connsiteX0" fmla="*/ 0 w 2788920"/>
                    <a:gd name="connsiteY0" fmla="*/ 584984 h 623617"/>
                    <a:gd name="connsiteX1" fmla="*/ 975360 w 2788920"/>
                    <a:gd name="connsiteY1" fmla="*/ 623084 h 623617"/>
                    <a:gd name="connsiteX2" fmla="*/ 1371600 w 2788920"/>
                    <a:gd name="connsiteY2" fmla="*/ 600224 h 623617"/>
                    <a:gd name="connsiteX3" fmla="*/ 1295400 w 2788920"/>
                    <a:gd name="connsiteY3" fmla="*/ 196364 h 623617"/>
                    <a:gd name="connsiteX4" fmla="*/ 1242060 w 2788920"/>
                    <a:gd name="connsiteY4" fmla="*/ 5864 h 623617"/>
                    <a:gd name="connsiteX5" fmla="*/ 1508760 w 2788920"/>
                    <a:gd name="connsiteY5" fmla="*/ 59204 h 623617"/>
                    <a:gd name="connsiteX6" fmla="*/ 1386840 w 2788920"/>
                    <a:gd name="connsiteY6" fmla="*/ 165884 h 623617"/>
                    <a:gd name="connsiteX7" fmla="*/ 1478280 w 2788920"/>
                    <a:gd name="connsiteY7" fmla="*/ 592604 h 623617"/>
                    <a:gd name="connsiteX8" fmla="*/ 1554480 w 2788920"/>
                    <a:gd name="connsiteY8" fmla="*/ 219224 h 623617"/>
                    <a:gd name="connsiteX9" fmla="*/ 1623060 w 2788920"/>
                    <a:gd name="connsiteY9" fmla="*/ 607844 h 623617"/>
                    <a:gd name="connsiteX10" fmla="*/ 2788920 w 2788920"/>
                    <a:gd name="connsiteY10" fmla="*/ 577364 h 623617"/>
                    <a:gd name="connsiteX0" fmla="*/ 0 w 2788920"/>
                    <a:gd name="connsiteY0" fmla="*/ 597062 h 635695"/>
                    <a:gd name="connsiteX1" fmla="*/ 975360 w 2788920"/>
                    <a:gd name="connsiteY1" fmla="*/ 635162 h 635695"/>
                    <a:gd name="connsiteX2" fmla="*/ 1371600 w 2788920"/>
                    <a:gd name="connsiteY2" fmla="*/ 612302 h 635695"/>
                    <a:gd name="connsiteX3" fmla="*/ 1295400 w 2788920"/>
                    <a:gd name="connsiteY3" fmla="*/ 208442 h 635695"/>
                    <a:gd name="connsiteX4" fmla="*/ 1242060 w 2788920"/>
                    <a:gd name="connsiteY4" fmla="*/ 17942 h 635695"/>
                    <a:gd name="connsiteX5" fmla="*/ 1508760 w 2788920"/>
                    <a:gd name="connsiteY5" fmla="*/ 71282 h 635695"/>
                    <a:gd name="connsiteX6" fmla="*/ 1386840 w 2788920"/>
                    <a:gd name="connsiteY6" fmla="*/ 177962 h 635695"/>
                    <a:gd name="connsiteX7" fmla="*/ 1478280 w 2788920"/>
                    <a:gd name="connsiteY7" fmla="*/ 604682 h 635695"/>
                    <a:gd name="connsiteX8" fmla="*/ 1554480 w 2788920"/>
                    <a:gd name="connsiteY8" fmla="*/ 231302 h 635695"/>
                    <a:gd name="connsiteX9" fmla="*/ 1623060 w 2788920"/>
                    <a:gd name="connsiteY9" fmla="*/ 619922 h 635695"/>
                    <a:gd name="connsiteX10" fmla="*/ 2788920 w 2788920"/>
                    <a:gd name="connsiteY10" fmla="*/ 589442 h 635695"/>
                    <a:gd name="connsiteX0" fmla="*/ 0 w 2788920"/>
                    <a:gd name="connsiteY0" fmla="*/ 613282 h 651915"/>
                    <a:gd name="connsiteX1" fmla="*/ 975360 w 2788920"/>
                    <a:gd name="connsiteY1" fmla="*/ 651382 h 651915"/>
                    <a:gd name="connsiteX2" fmla="*/ 1371600 w 2788920"/>
                    <a:gd name="connsiteY2" fmla="*/ 628522 h 651915"/>
                    <a:gd name="connsiteX3" fmla="*/ 1295400 w 2788920"/>
                    <a:gd name="connsiteY3" fmla="*/ 224662 h 651915"/>
                    <a:gd name="connsiteX4" fmla="*/ 1242060 w 2788920"/>
                    <a:gd name="connsiteY4" fmla="*/ 34162 h 651915"/>
                    <a:gd name="connsiteX5" fmla="*/ 1508760 w 2788920"/>
                    <a:gd name="connsiteY5" fmla="*/ 87502 h 651915"/>
                    <a:gd name="connsiteX6" fmla="*/ 1386840 w 2788920"/>
                    <a:gd name="connsiteY6" fmla="*/ 194182 h 651915"/>
                    <a:gd name="connsiteX7" fmla="*/ 1478280 w 2788920"/>
                    <a:gd name="connsiteY7" fmla="*/ 620902 h 651915"/>
                    <a:gd name="connsiteX8" fmla="*/ 1554480 w 2788920"/>
                    <a:gd name="connsiteY8" fmla="*/ 247522 h 651915"/>
                    <a:gd name="connsiteX9" fmla="*/ 1623060 w 2788920"/>
                    <a:gd name="connsiteY9" fmla="*/ 636142 h 651915"/>
                    <a:gd name="connsiteX10" fmla="*/ 2788920 w 2788920"/>
                    <a:gd name="connsiteY10" fmla="*/ 605662 h 651915"/>
                    <a:gd name="connsiteX0" fmla="*/ 0 w 2788920"/>
                    <a:gd name="connsiteY0" fmla="*/ 594177 h 632810"/>
                    <a:gd name="connsiteX1" fmla="*/ 975360 w 2788920"/>
                    <a:gd name="connsiteY1" fmla="*/ 632277 h 632810"/>
                    <a:gd name="connsiteX2" fmla="*/ 1371600 w 2788920"/>
                    <a:gd name="connsiteY2" fmla="*/ 609417 h 632810"/>
                    <a:gd name="connsiteX3" fmla="*/ 1295400 w 2788920"/>
                    <a:gd name="connsiteY3" fmla="*/ 205557 h 632810"/>
                    <a:gd name="connsiteX4" fmla="*/ 1242060 w 2788920"/>
                    <a:gd name="connsiteY4" fmla="*/ 15057 h 632810"/>
                    <a:gd name="connsiteX5" fmla="*/ 1417320 w 2788920"/>
                    <a:gd name="connsiteY5" fmla="*/ 30297 h 632810"/>
                    <a:gd name="connsiteX6" fmla="*/ 1386840 w 2788920"/>
                    <a:gd name="connsiteY6" fmla="*/ 175077 h 632810"/>
                    <a:gd name="connsiteX7" fmla="*/ 1478280 w 2788920"/>
                    <a:gd name="connsiteY7" fmla="*/ 601797 h 632810"/>
                    <a:gd name="connsiteX8" fmla="*/ 1554480 w 2788920"/>
                    <a:gd name="connsiteY8" fmla="*/ 228417 h 632810"/>
                    <a:gd name="connsiteX9" fmla="*/ 1623060 w 2788920"/>
                    <a:gd name="connsiteY9" fmla="*/ 617037 h 632810"/>
                    <a:gd name="connsiteX10" fmla="*/ 2788920 w 2788920"/>
                    <a:gd name="connsiteY10" fmla="*/ 586557 h 632810"/>
                    <a:gd name="connsiteX0" fmla="*/ 0 w 2788920"/>
                    <a:gd name="connsiteY0" fmla="*/ 625485 h 664118"/>
                    <a:gd name="connsiteX1" fmla="*/ 975360 w 2788920"/>
                    <a:gd name="connsiteY1" fmla="*/ 663585 h 664118"/>
                    <a:gd name="connsiteX2" fmla="*/ 1371600 w 2788920"/>
                    <a:gd name="connsiteY2" fmla="*/ 640725 h 664118"/>
                    <a:gd name="connsiteX3" fmla="*/ 1295400 w 2788920"/>
                    <a:gd name="connsiteY3" fmla="*/ 236865 h 664118"/>
                    <a:gd name="connsiteX4" fmla="*/ 1242060 w 2788920"/>
                    <a:gd name="connsiteY4" fmla="*/ 46365 h 664118"/>
                    <a:gd name="connsiteX5" fmla="*/ 1417320 w 2788920"/>
                    <a:gd name="connsiteY5" fmla="*/ 61605 h 664118"/>
                    <a:gd name="connsiteX6" fmla="*/ 1386840 w 2788920"/>
                    <a:gd name="connsiteY6" fmla="*/ 206385 h 664118"/>
                    <a:gd name="connsiteX7" fmla="*/ 1478280 w 2788920"/>
                    <a:gd name="connsiteY7" fmla="*/ 633105 h 664118"/>
                    <a:gd name="connsiteX8" fmla="*/ 1554480 w 2788920"/>
                    <a:gd name="connsiteY8" fmla="*/ 259725 h 664118"/>
                    <a:gd name="connsiteX9" fmla="*/ 1623060 w 2788920"/>
                    <a:gd name="connsiteY9" fmla="*/ 648345 h 664118"/>
                    <a:gd name="connsiteX10" fmla="*/ 2788920 w 2788920"/>
                    <a:gd name="connsiteY10" fmla="*/ 617865 h 664118"/>
                    <a:gd name="connsiteX0" fmla="*/ 0 w 2788920"/>
                    <a:gd name="connsiteY0" fmla="*/ 623202 h 661835"/>
                    <a:gd name="connsiteX1" fmla="*/ 975360 w 2788920"/>
                    <a:gd name="connsiteY1" fmla="*/ 661302 h 661835"/>
                    <a:gd name="connsiteX2" fmla="*/ 1371600 w 2788920"/>
                    <a:gd name="connsiteY2" fmla="*/ 638442 h 661835"/>
                    <a:gd name="connsiteX3" fmla="*/ 1318260 w 2788920"/>
                    <a:gd name="connsiteY3" fmla="*/ 188862 h 661835"/>
                    <a:gd name="connsiteX4" fmla="*/ 1242060 w 2788920"/>
                    <a:gd name="connsiteY4" fmla="*/ 44082 h 661835"/>
                    <a:gd name="connsiteX5" fmla="*/ 1417320 w 2788920"/>
                    <a:gd name="connsiteY5" fmla="*/ 59322 h 661835"/>
                    <a:gd name="connsiteX6" fmla="*/ 1386840 w 2788920"/>
                    <a:gd name="connsiteY6" fmla="*/ 204102 h 661835"/>
                    <a:gd name="connsiteX7" fmla="*/ 1478280 w 2788920"/>
                    <a:gd name="connsiteY7" fmla="*/ 630822 h 661835"/>
                    <a:gd name="connsiteX8" fmla="*/ 1554480 w 2788920"/>
                    <a:gd name="connsiteY8" fmla="*/ 257442 h 661835"/>
                    <a:gd name="connsiteX9" fmla="*/ 1623060 w 2788920"/>
                    <a:gd name="connsiteY9" fmla="*/ 646062 h 661835"/>
                    <a:gd name="connsiteX10" fmla="*/ 2788920 w 2788920"/>
                    <a:gd name="connsiteY10" fmla="*/ 615582 h 661835"/>
                    <a:gd name="connsiteX0" fmla="*/ 0 w 2788920"/>
                    <a:gd name="connsiteY0" fmla="*/ 623202 h 661835"/>
                    <a:gd name="connsiteX1" fmla="*/ 975360 w 2788920"/>
                    <a:gd name="connsiteY1" fmla="*/ 661302 h 661835"/>
                    <a:gd name="connsiteX2" fmla="*/ 1371600 w 2788920"/>
                    <a:gd name="connsiteY2" fmla="*/ 638442 h 661835"/>
                    <a:gd name="connsiteX3" fmla="*/ 1318260 w 2788920"/>
                    <a:gd name="connsiteY3" fmla="*/ 188862 h 661835"/>
                    <a:gd name="connsiteX4" fmla="*/ 1242060 w 2788920"/>
                    <a:gd name="connsiteY4" fmla="*/ 44082 h 661835"/>
                    <a:gd name="connsiteX5" fmla="*/ 1417320 w 2788920"/>
                    <a:gd name="connsiteY5" fmla="*/ 59322 h 661835"/>
                    <a:gd name="connsiteX6" fmla="*/ 1386840 w 2788920"/>
                    <a:gd name="connsiteY6" fmla="*/ 204102 h 661835"/>
                    <a:gd name="connsiteX7" fmla="*/ 1478280 w 2788920"/>
                    <a:gd name="connsiteY7" fmla="*/ 630822 h 661835"/>
                    <a:gd name="connsiteX8" fmla="*/ 1554480 w 2788920"/>
                    <a:gd name="connsiteY8" fmla="*/ 257442 h 661835"/>
                    <a:gd name="connsiteX9" fmla="*/ 1623060 w 2788920"/>
                    <a:gd name="connsiteY9" fmla="*/ 646062 h 661835"/>
                    <a:gd name="connsiteX10" fmla="*/ 2788920 w 2788920"/>
                    <a:gd name="connsiteY10" fmla="*/ 615582 h 661835"/>
                    <a:gd name="connsiteX0" fmla="*/ 0 w 2788920"/>
                    <a:gd name="connsiteY0" fmla="*/ 623952 h 662585"/>
                    <a:gd name="connsiteX1" fmla="*/ 975360 w 2788920"/>
                    <a:gd name="connsiteY1" fmla="*/ 662052 h 662585"/>
                    <a:gd name="connsiteX2" fmla="*/ 1371600 w 2788920"/>
                    <a:gd name="connsiteY2" fmla="*/ 639192 h 662585"/>
                    <a:gd name="connsiteX3" fmla="*/ 1318260 w 2788920"/>
                    <a:gd name="connsiteY3" fmla="*/ 204852 h 662585"/>
                    <a:gd name="connsiteX4" fmla="*/ 1242060 w 2788920"/>
                    <a:gd name="connsiteY4" fmla="*/ 44832 h 662585"/>
                    <a:gd name="connsiteX5" fmla="*/ 1417320 w 2788920"/>
                    <a:gd name="connsiteY5" fmla="*/ 60072 h 662585"/>
                    <a:gd name="connsiteX6" fmla="*/ 1386840 w 2788920"/>
                    <a:gd name="connsiteY6" fmla="*/ 204852 h 662585"/>
                    <a:gd name="connsiteX7" fmla="*/ 1478280 w 2788920"/>
                    <a:gd name="connsiteY7" fmla="*/ 631572 h 662585"/>
                    <a:gd name="connsiteX8" fmla="*/ 1554480 w 2788920"/>
                    <a:gd name="connsiteY8" fmla="*/ 258192 h 662585"/>
                    <a:gd name="connsiteX9" fmla="*/ 1623060 w 2788920"/>
                    <a:gd name="connsiteY9" fmla="*/ 646812 h 662585"/>
                    <a:gd name="connsiteX10" fmla="*/ 2788920 w 2788920"/>
                    <a:gd name="connsiteY10" fmla="*/ 616332 h 662585"/>
                    <a:gd name="connsiteX0" fmla="*/ 0 w 2788920"/>
                    <a:gd name="connsiteY0" fmla="*/ 623952 h 662585"/>
                    <a:gd name="connsiteX1" fmla="*/ 975360 w 2788920"/>
                    <a:gd name="connsiteY1" fmla="*/ 662052 h 662585"/>
                    <a:gd name="connsiteX2" fmla="*/ 1371600 w 2788920"/>
                    <a:gd name="connsiteY2" fmla="*/ 639192 h 662585"/>
                    <a:gd name="connsiteX3" fmla="*/ 1318260 w 2788920"/>
                    <a:gd name="connsiteY3" fmla="*/ 204852 h 662585"/>
                    <a:gd name="connsiteX4" fmla="*/ 1242060 w 2788920"/>
                    <a:gd name="connsiteY4" fmla="*/ 44832 h 662585"/>
                    <a:gd name="connsiteX5" fmla="*/ 1417320 w 2788920"/>
                    <a:gd name="connsiteY5" fmla="*/ 60072 h 662585"/>
                    <a:gd name="connsiteX6" fmla="*/ 1386840 w 2788920"/>
                    <a:gd name="connsiteY6" fmla="*/ 204852 h 662585"/>
                    <a:gd name="connsiteX7" fmla="*/ 1478280 w 2788920"/>
                    <a:gd name="connsiteY7" fmla="*/ 631572 h 662585"/>
                    <a:gd name="connsiteX8" fmla="*/ 1554480 w 2788920"/>
                    <a:gd name="connsiteY8" fmla="*/ 258192 h 662585"/>
                    <a:gd name="connsiteX9" fmla="*/ 1623060 w 2788920"/>
                    <a:gd name="connsiteY9" fmla="*/ 646812 h 662585"/>
                    <a:gd name="connsiteX10" fmla="*/ 2788920 w 2788920"/>
                    <a:gd name="connsiteY10" fmla="*/ 616332 h 662585"/>
                    <a:gd name="connsiteX0" fmla="*/ 0 w 2788920"/>
                    <a:gd name="connsiteY0" fmla="*/ 623952 h 662585"/>
                    <a:gd name="connsiteX1" fmla="*/ 975360 w 2788920"/>
                    <a:gd name="connsiteY1" fmla="*/ 662052 h 662585"/>
                    <a:gd name="connsiteX2" fmla="*/ 1371600 w 2788920"/>
                    <a:gd name="connsiteY2" fmla="*/ 639192 h 662585"/>
                    <a:gd name="connsiteX3" fmla="*/ 1318260 w 2788920"/>
                    <a:gd name="connsiteY3" fmla="*/ 204852 h 662585"/>
                    <a:gd name="connsiteX4" fmla="*/ 1242060 w 2788920"/>
                    <a:gd name="connsiteY4" fmla="*/ 44832 h 662585"/>
                    <a:gd name="connsiteX5" fmla="*/ 1417320 w 2788920"/>
                    <a:gd name="connsiteY5" fmla="*/ 60072 h 662585"/>
                    <a:gd name="connsiteX6" fmla="*/ 1386840 w 2788920"/>
                    <a:gd name="connsiteY6" fmla="*/ 204852 h 662585"/>
                    <a:gd name="connsiteX7" fmla="*/ 1478280 w 2788920"/>
                    <a:gd name="connsiteY7" fmla="*/ 631572 h 662585"/>
                    <a:gd name="connsiteX8" fmla="*/ 1554480 w 2788920"/>
                    <a:gd name="connsiteY8" fmla="*/ 258192 h 662585"/>
                    <a:gd name="connsiteX9" fmla="*/ 1623060 w 2788920"/>
                    <a:gd name="connsiteY9" fmla="*/ 646812 h 662585"/>
                    <a:gd name="connsiteX10" fmla="*/ 2788920 w 2788920"/>
                    <a:gd name="connsiteY10" fmla="*/ 616332 h 662585"/>
                    <a:gd name="connsiteX0" fmla="*/ 0 w 2788920"/>
                    <a:gd name="connsiteY0" fmla="*/ 623952 h 662585"/>
                    <a:gd name="connsiteX1" fmla="*/ 975360 w 2788920"/>
                    <a:gd name="connsiteY1" fmla="*/ 662052 h 662585"/>
                    <a:gd name="connsiteX2" fmla="*/ 1371600 w 2788920"/>
                    <a:gd name="connsiteY2" fmla="*/ 639192 h 662585"/>
                    <a:gd name="connsiteX3" fmla="*/ 1318260 w 2788920"/>
                    <a:gd name="connsiteY3" fmla="*/ 204852 h 662585"/>
                    <a:gd name="connsiteX4" fmla="*/ 1242060 w 2788920"/>
                    <a:gd name="connsiteY4" fmla="*/ 44832 h 662585"/>
                    <a:gd name="connsiteX5" fmla="*/ 1417320 w 2788920"/>
                    <a:gd name="connsiteY5" fmla="*/ 60072 h 662585"/>
                    <a:gd name="connsiteX6" fmla="*/ 1386840 w 2788920"/>
                    <a:gd name="connsiteY6" fmla="*/ 204852 h 662585"/>
                    <a:gd name="connsiteX7" fmla="*/ 1478280 w 2788920"/>
                    <a:gd name="connsiteY7" fmla="*/ 631572 h 662585"/>
                    <a:gd name="connsiteX8" fmla="*/ 1554480 w 2788920"/>
                    <a:gd name="connsiteY8" fmla="*/ 258192 h 662585"/>
                    <a:gd name="connsiteX9" fmla="*/ 1623060 w 2788920"/>
                    <a:gd name="connsiteY9" fmla="*/ 646812 h 662585"/>
                    <a:gd name="connsiteX10" fmla="*/ 2788920 w 2788920"/>
                    <a:gd name="connsiteY10" fmla="*/ 616332 h 662585"/>
                    <a:gd name="connsiteX0" fmla="*/ 0 w 2788920"/>
                    <a:gd name="connsiteY0" fmla="*/ 623952 h 662585"/>
                    <a:gd name="connsiteX1" fmla="*/ 975360 w 2788920"/>
                    <a:gd name="connsiteY1" fmla="*/ 662052 h 662585"/>
                    <a:gd name="connsiteX2" fmla="*/ 1371600 w 2788920"/>
                    <a:gd name="connsiteY2" fmla="*/ 639192 h 662585"/>
                    <a:gd name="connsiteX3" fmla="*/ 1318260 w 2788920"/>
                    <a:gd name="connsiteY3" fmla="*/ 204852 h 662585"/>
                    <a:gd name="connsiteX4" fmla="*/ 1242060 w 2788920"/>
                    <a:gd name="connsiteY4" fmla="*/ 44832 h 662585"/>
                    <a:gd name="connsiteX5" fmla="*/ 1417320 w 2788920"/>
                    <a:gd name="connsiteY5" fmla="*/ 60072 h 662585"/>
                    <a:gd name="connsiteX6" fmla="*/ 1386840 w 2788920"/>
                    <a:gd name="connsiteY6" fmla="*/ 204852 h 662585"/>
                    <a:gd name="connsiteX7" fmla="*/ 1478280 w 2788920"/>
                    <a:gd name="connsiteY7" fmla="*/ 631572 h 662585"/>
                    <a:gd name="connsiteX8" fmla="*/ 1554480 w 2788920"/>
                    <a:gd name="connsiteY8" fmla="*/ 258192 h 662585"/>
                    <a:gd name="connsiteX9" fmla="*/ 1623060 w 2788920"/>
                    <a:gd name="connsiteY9" fmla="*/ 646812 h 662585"/>
                    <a:gd name="connsiteX10" fmla="*/ 2788920 w 2788920"/>
                    <a:gd name="connsiteY10" fmla="*/ 616332 h 662585"/>
                    <a:gd name="connsiteX0" fmla="*/ 0 w 2788920"/>
                    <a:gd name="connsiteY0" fmla="*/ 614269 h 652902"/>
                    <a:gd name="connsiteX1" fmla="*/ 975360 w 2788920"/>
                    <a:gd name="connsiteY1" fmla="*/ 652369 h 652902"/>
                    <a:gd name="connsiteX2" fmla="*/ 1371600 w 2788920"/>
                    <a:gd name="connsiteY2" fmla="*/ 629509 h 652902"/>
                    <a:gd name="connsiteX3" fmla="*/ 1318260 w 2788920"/>
                    <a:gd name="connsiteY3" fmla="*/ 195169 h 652902"/>
                    <a:gd name="connsiteX4" fmla="*/ 1242060 w 2788920"/>
                    <a:gd name="connsiteY4" fmla="*/ 35149 h 652902"/>
                    <a:gd name="connsiteX5" fmla="*/ 1417320 w 2788920"/>
                    <a:gd name="connsiteY5" fmla="*/ 50389 h 652902"/>
                    <a:gd name="connsiteX6" fmla="*/ 1386840 w 2788920"/>
                    <a:gd name="connsiteY6" fmla="*/ 195169 h 652902"/>
                    <a:gd name="connsiteX7" fmla="*/ 1478280 w 2788920"/>
                    <a:gd name="connsiteY7" fmla="*/ 621889 h 652902"/>
                    <a:gd name="connsiteX8" fmla="*/ 1554480 w 2788920"/>
                    <a:gd name="connsiteY8" fmla="*/ 248509 h 652902"/>
                    <a:gd name="connsiteX9" fmla="*/ 1623060 w 2788920"/>
                    <a:gd name="connsiteY9" fmla="*/ 637129 h 652902"/>
                    <a:gd name="connsiteX10" fmla="*/ 2788920 w 2788920"/>
                    <a:gd name="connsiteY10" fmla="*/ 606649 h 652902"/>
                    <a:gd name="connsiteX0" fmla="*/ 0 w 2788920"/>
                    <a:gd name="connsiteY0" fmla="*/ 631120 h 669753"/>
                    <a:gd name="connsiteX1" fmla="*/ 975360 w 2788920"/>
                    <a:gd name="connsiteY1" fmla="*/ 669220 h 669753"/>
                    <a:gd name="connsiteX2" fmla="*/ 1371600 w 2788920"/>
                    <a:gd name="connsiteY2" fmla="*/ 646360 h 669753"/>
                    <a:gd name="connsiteX3" fmla="*/ 1318260 w 2788920"/>
                    <a:gd name="connsiteY3" fmla="*/ 212020 h 669753"/>
                    <a:gd name="connsiteX4" fmla="*/ 1257300 w 2788920"/>
                    <a:gd name="connsiteY4" fmla="*/ 6280 h 669753"/>
                    <a:gd name="connsiteX5" fmla="*/ 1417320 w 2788920"/>
                    <a:gd name="connsiteY5" fmla="*/ 67240 h 669753"/>
                    <a:gd name="connsiteX6" fmla="*/ 1386840 w 2788920"/>
                    <a:gd name="connsiteY6" fmla="*/ 212020 h 669753"/>
                    <a:gd name="connsiteX7" fmla="*/ 1478280 w 2788920"/>
                    <a:gd name="connsiteY7" fmla="*/ 638740 h 669753"/>
                    <a:gd name="connsiteX8" fmla="*/ 1554480 w 2788920"/>
                    <a:gd name="connsiteY8" fmla="*/ 265360 h 669753"/>
                    <a:gd name="connsiteX9" fmla="*/ 1623060 w 2788920"/>
                    <a:gd name="connsiteY9" fmla="*/ 653980 h 669753"/>
                    <a:gd name="connsiteX10" fmla="*/ 2788920 w 2788920"/>
                    <a:gd name="connsiteY10" fmla="*/ 623500 h 669753"/>
                    <a:gd name="connsiteX0" fmla="*/ 0 w 2788920"/>
                    <a:gd name="connsiteY0" fmla="*/ 597764 h 636397"/>
                    <a:gd name="connsiteX1" fmla="*/ 975360 w 2788920"/>
                    <a:gd name="connsiteY1" fmla="*/ 635864 h 636397"/>
                    <a:gd name="connsiteX2" fmla="*/ 1371600 w 2788920"/>
                    <a:gd name="connsiteY2" fmla="*/ 613004 h 636397"/>
                    <a:gd name="connsiteX3" fmla="*/ 1318260 w 2788920"/>
                    <a:gd name="connsiteY3" fmla="*/ 178664 h 636397"/>
                    <a:gd name="connsiteX4" fmla="*/ 1264920 w 2788920"/>
                    <a:gd name="connsiteY4" fmla="*/ 11024 h 636397"/>
                    <a:gd name="connsiteX5" fmla="*/ 1417320 w 2788920"/>
                    <a:gd name="connsiteY5" fmla="*/ 33884 h 636397"/>
                    <a:gd name="connsiteX6" fmla="*/ 1386840 w 2788920"/>
                    <a:gd name="connsiteY6" fmla="*/ 178664 h 636397"/>
                    <a:gd name="connsiteX7" fmla="*/ 1478280 w 2788920"/>
                    <a:gd name="connsiteY7" fmla="*/ 605384 h 636397"/>
                    <a:gd name="connsiteX8" fmla="*/ 1554480 w 2788920"/>
                    <a:gd name="connsiteY8" fmla="*/ 232004 h 636397"/>
                    <a:gd name="connsiteX9" fmla="*/ 1623060 w 2788920"/>
                    <a:gd name="connsiteY9" fmla="*/ 620624 h 636397"/>
                    <a:gd name="connsiteX10" fmla="*/ 2788920 w 2788920"/>
                    <a:gd name="connsiteY10" fmla="*/ 590144 h 636397"/>
                    <a:gd name="connsiteX0" fmla="*/ 0 w 2788920"/>
                    <a:gd name="connsiteY0" fmla="*/ 597764 h 636397"/>
                    <a:gd name="connsiteX1" fmla="*/ 975360 w 2788920"/>
                    <a:gd name="connsiteY1" fmla="*/ 635864 h 636397"/>
                    <a:gd name="connsiteX2" fmla="*/ 1371600 w 2788920"/>
                    <a:gd name="connsiteY2" fmla="*/ 613004 h 636397"/>
                    <a:gd name="connsiteX3" fmla="*/ 1318260 w 2788920"/>
                    <a:gd name="connsiteY3" fmla="*/ 178664 h 636397"/>
                    <a:gd name="connsiteX4" fmla="*/ 1257300 w 2788920"/>
                    <a:gd name="connsiteY4" fmla="*/ 11024 h 636397"/>
                    <a:gd name="connsiteX5" fmla="*/ 1417320 w 2788920"/>
                    <a:gd name="connsiteY5" fmla="*/ 33884 h 636397"/>
                    <a:gd name="connsiteX6" fmla="*/ 1386840 w 2788920"/>
                    <a:gd name="connsiteY6" fmla="*/ 178664 h 636397"/>
                    <a:gd name="connsiteX7" fmla="*/ 1478280 w 2788920"/>
                    <a:gd name="connsiteY7" fmla="*/ 605384 h 636397"/>
                    <a:gd name="connsiteX8" fmla="*/ 1554480 w 2788920"/>
                    <a:gd name="connsiteY8" fmla="*/ 232004 h 636397"/>
                    <a:gd name="connsiteX9" fmla="*/ 1623060 w 2788920"/>
                    <a:gd name="connsiteY9" fmla="*/ 620624 h 636397"/>
                    <a:gd name="connsiteX10" fmla="*/ 2788920 w 2788920"/>
                    <a:gd name="connsiteY10" fmla="*/ 590144 h 636397"/>
                    <a:gd name="connsiteX0" fmla="*/ 0 w 2788920"/>
                    <a:gd name="connsiteY0" fmla="*/ 610493 h 649126"/>
                    <a:gd name="connsiteX1" fmla="*/ 975360 w 2788920"/>
                    <a:gd name="connsiteY1" fmla="*/ 648593 h 649126"/>
                    <a:gd name="connsiteX2" fmla="*/ 1371600 w 2788920"/>
                    <a:gd name="connsiteY2" fmla="*/ 625733 h 649126"/>
                    <a:gd name="connsiteX3" fmla="*/ 1318260 w 2788920"/>
                    <a:gd name="connsiteY3" fmla="*/ 191393 h 649126"/>
                    <a:gd name="connsiteX4" fmla="*/ 1264920 w 2788920"/>
                    <a:gd name="connsiteY4" fmla="*/ 8513 h 649126"/>
                    <a:gd name="connsiteX5" fmla="*/ 1417320 w 2788920"/>
                    <a:gd name="connsiteY5" fmla="*/ 46613 h 649126"/>
                    <a:gd name="connsiteX6" fmla="*/ 1386840 w 2788920"/>
                    <a:gd name="connsiteY6" fmla="*/ 191393 h 649126"/>
                    <a:gd name="connsiteX7" fmla="*/ 1478280 w 2788920"/>
                    <a:gd name="connsiteY7" fmla="*/ 618113 h 649126"/>
                    <a:gd name="connsiteX8" fmla="*/ 1554480 w 2788920"/>
                    <a:gd name="connsiteY8" fmla="*/ 244733 h 649126"/>
                    <a:gd name="connsiteX9" fmla="*/ 1623060 w 2788920"/>
                    <a:gd name="connsiteY9" fmla="*/ 633353 h 649126"/>
                    <a:gd name="connsiteX10" fmla="*/ 2788920 w 2788920"/>
                    <a:gd name="connsiteY10" fmla="*/ 602873 h 649126"/>
                    <a:gd name="connsiteX0" fmla="*/ 0 w 2788920"/>
                    <a:gd name="connsiteY0" fmla="*/ 618754 h 657387"/>
                    <a:gd name="connsiteX1" fmla="*/ 975360 w 2788920"/>
                    <a:gd name="connsiteY1" fmla="*/ 656854 h 657387"/>
                    <a:gd name="connsiteX2" fmla="*/ 1371600 w 2788920"/>
                    <a:gd name="connsiteY2" fmla="*/ 633994 h 657387"/>
                    <a:gd name="connsiteX3" fmla="*/ 1318260 w 2788920"/>
                    <a:gd name="connsiteY3" fmla="*/ 199654 h 657387"/>
                    <a:gd name="connsiteX4" fmla="*/ 1264920 w 2788920"/>
                    <a:gd name="connsiteY4" fmla="*/ 16774 h 657387"/>
                    <a:gd name="connsiteX5" fmla="*/ 1417320 w 2788920"/>
                    <a:gd name="connsiteY5" fmla="*/ 54874 h 657387"/>
                    <a:gd name="connsiteX6" fmla="*/ 1386840 w 2788920"/>
                    <a:gd name="connsiteY6" fmla="*/ 199654 h 657387"/>
                    <a:gd name="connsiteX7" fmla="*/ 1478280 w 2788920"/>
                    <a:gd name="connsiteY7" fmla="*/ 626374 h 657387"/>
                    <a:gd name="connsiteX8" fmla="*/ 1554480 w 2788920"/>
                    <a:gd name="connsiteY8" fmla="*/ 252994 h 657387"/>
                    <a:gd name="connsiteX9" fmla="*/ 1623060 w 2788920"/>
                    <a:gd name="connsiteY9" fmla="*/ 641614 h 657387"/>
                    <a:gd name="connsiteX10" fmla="*/ 2788920 w 2788920"/>
                    <a:gd name="connsiteY10" fmla="*/ 611134 h 657387"/>
                    <a:gd name="connsiteX0" fmla="*/ 0 w 2788920"/>
                    <a:gd name="connsiteY0" fmla="*/ 621116 h 659749"/>
                    <a:gd name="connsiteX1" fmla="*/ 975360 w 2788920"/>
                    <a:gd name="connsiteY1" fmla="*/ 659216 h 659749"/>
                    <a:gd name="connsiteX2" fmla="*/ 1371600 w 2788920"/>
                    <a:gd name="connsiteY2" fmla="*/ 636356 h 659749"/>
                    <a:gd name="connsiteX3" fmla="*/ 1318260 w 2788920"/>
                    <a:gd name="connsiteY3" fmla="*/ 202016 h 659749"/>
                    <a:gd name="connsiteX4" fmla="*/ 1264920 w 2788920"/>
                    <a:gd name="connsiteY4" fmla="*/ 19136 h 659749"/>
                    <a:gd name="connsiteX5" fmla="*/ 1417320 w 2788920"/>
                    <a:gd name="connsiteY5" fmla="*/ 57236 h 659749"/>
                    <a:gd name="connsiteX6" fmla="*/ 1386840 w 2788920"/>
                    <a:gd name="connsiteY6" fmla="*/ 202016 h 659749"/>
                    <a:gd name="connsiteX7" fmla="*/ 1478280 w 2788920"/>
                    <a:gd name="connsiteY7" fmla="*/ 628736 h 659749"/>
                    <a:gd name="connsiteX8" fmla="*/ 1554480 w 2788920"/>
                    <a:gd name="connsiteY8" fmla="*/ 255356 h 659749"/>
                    <a:gd name="connsiteX9" fmla="*/ 1623060 w 2788920"/>
                    <a:gd name="connsiteY9" fmla="*/ 643976 h 659749"/>
                    <a:gd name="connsiteX10" fmla="*/ 2788920 w 2788920"/>
                    <a:gd name="connsiteY10" fmla="*/ 613496 h 659749"/>
                    <a:gd name="connsiteX0" fmla="*/ 0 w 2788920"/>
                    <a:gd name="connsiteY0" fmla="*/ 621116 h 659749"/>
                    <a:gd name="connsiteX1" fmla="*/ 975360 w 2788920"/>
                    <a:gd name="connsiteY1" fmla="*/ 659216 h 659749"/>
                    <a:gd name="connsiteX2" fmla="*/ 1371600 w 2788920"/>
                    <a:gd name="connsiteY2" fmla="*/ 636356 h 659749"/>
                    <a:gd name="connsiteX3" fmla="*/ 1318260 w 2788920"/>
                    <a:gd name="connsiteY3" fmla="*/ 202016 h 659749"/>
                    <a:gd name="connsiteX4" fmla="*/ 1264920 w 2788920"/>
                    <a:gd name="connsiteY4" fmla="*/ 19136 h 659749"/>
                    <a:gd name="connsiteX5" fmla="*/ 1417320 w 2788920"/>
                    <a:gd name="connsiteY5" fmla="*/ 57236 h 659749"/>
                    <a:gd name="connsiteX6" fmla="*/ 1386840 w 2788920"/>
                    <a:gd name="connsiteY6" fmla="*/ 202016 h 659749"/>
                    <a:gd name="connsiteX7" fmla="*/ 1478280 w 2788920"/>
                    <a:gd name="connsiteY7" fmla="*/ 628736 h 659749"/>
                    <a:gd name="connsiteX8" fmla="*/ 1554480 w 2788920"/>
                    <a:gd name="connsiteY8" fmla="*/ 255356 h 659749"/>
                    <a:gd name="connsiteX9" fmla="*/ 1623060 w 2788920"/>
                    <a:gd name="connsiteY9" fmla="*/ 643976 h 659749"/>
                    <a:gd name="connsiteX10" fmla="*/ 2788920 w 2788920"/>
                    <a:gd name="connsiteY10" fmla="*/ 613496 h 659749"/>
                    <a:gd name="connsiteX0" fmla="*/ 0 w 2788920"/>
                    <a:gd name="connsiteY0" fmla="*/ 621116 h 659749"/>
                    <a:gd name="connsiteX1" fmla="*/ 975360 w 2788920"/>
                    <a:gd name="connsiteY1" fmla="*/ 659216 h 659749"/>
                    <a:gd name="connsiteX2" fmla="*/ 1371600 w 2788920"/>
                    <a:gd name="connsiteY2" fmla="*/ 636356 h 659749"/>
                    <a:gd name="connsiteX3" fmla="*/ 1318260 w 2788920"/>
                    <a:gd name="connsiteY3" fmla="*/ 202016 h 659749"/>
                    <a:gd name="connsiteX4" fmla="*/ 1264920 w 2788920"/>
                    <a:gd name="connsiteY4" fmla="*/ 19136 h 659749"/>
                    <a:gd name="connsiteX5" fmla="*/ 1417320 w 2788920"/>
                    <a:gd name="connsiteY5" fmla="*/ 57236 h 659749"/>
                    <a:gd name="connsiteX6" fmla="*/ 1386840 w 2788920"/>
                    <a:gd name="connsiteY6" fmla="*/ 202016 h 659749"/>
                    <a:gd name="connsiteX7" fmla="*/ 1478280 w 2788920"/>
                    <a:gd name="connsiteY7" fmla="*/ 628736 h 659749"/>
                    <a:gd name="connsiteX8" fmla="*/ 1554480 w 2788920"/>
                    <a:gd name="connsiteY8" fmla="*/ 255356 h 659749"/>
                    <a:gd name="connsiteX9" fmla="*/ 1623060 w 2788920"/>
                    <a:gd name="connsiteY9" fmla="*/ 643976 h 659749"/>
                    <a:gd name="connsiteX10" fmla="*/ 2788920 w 2788920"/>
                    <a:gd name="connsiteY10" fmla="*/ 613496 h 659749"/>
                    <a:gd name="connsiteX0" fmla="*/ 0 w 2788920"/>
                    <a:gd name="connsiteY0" fmla="*/ 621116 h 659749"/>
                    <a:gd name="connsiteX1" fmla="*/ 975360 w 2788920"/>
                    <a:gd name="connsiteY1" fmla="*/ 659216 h 659749"/>
                    <a:gd name="connsiteX2" fmla="*/ 1371600 w 2788920"/>
                    <a:gd name="connsiteY2" fmla="*/ 636356 h 659749"/>
                    <a:gd name="connsiteX3" fmla="*/ 1318260 w 2788920"/>
                    <a:gd name="connsiteY3" fmla="*/ 202016 h 659749"/>
                    <a:gd name="connsiteX4" fmla="*/ 1264920 w 2788920"/>
                    <a:gd name="connsiteY4" fmla="*/ 19136 h 659749"/>
                    <a:gd name="connsiteX5" fmla="*/ 1417320 w 2788920"/>
                    <a:gd name="connsiteY5" fmla="*/ 57236 h 659749"/>
                    <a:gd name="connsiteX6" fmla="*/ 1386840 w 2788920"/>
                    <a:gd name="connsiteY6" fmla="*/ 202016 h 659749"/>
                    <a:gd name="connsiteX7" fmla="*/ 1478280 w 2788920"/>
                    <a:gd name="connsiteY7" fmla="*/ 628736 h 659749"/>
                    <a:gd name="connsiteX8" fmla="*/ 1554480 w 2788920"/>
                    <a:gd name="connsiteY8" fmla="*/ 255356 h 659749"/>
                    <a:gd name="connsiteX9" fmla="*/ 1623060 w 2788920"/>
                    <a:gd name="connsiteY9" fmla="*/ 643976 h 659749"/>
                    <a:gd name="connsiteX10" fmla="*/ 2788920 w 2788920"/>
                    <a:gd name="connsiteY10" fmla="*/ 613496 h 659749"/>
                    <a:gd name="connsiteX0" fmla="*/ 0 w 2788920"/>
                    <a:gd name="connsiteY0" fmla="*/ 621116 h 659749"/>
                    <a:gd name="connsiteX1" fmla="*/ 975360 w 2788920"/>
                    <a:gd name="connsiteY1" fmla="*/ 659216 h 659749"/>
                    <a:gd name="connsiteX2" fmla="*/ 1371600 w 2788920"/>
                    <a:gd name="connsiteY2" fmla="*/ 636356 h 659749"/>
                    <a:gd name="connsiteX3" fmla="*/ 1318260 w 2788920"/>
                    <a:gd name="connsiteY3" fmla="*/ 202016 h 659749"/>
                    <a:gd name="connsiteX4" fmla="*/ 1264920 w 2788920"/>
                    <a:gd name="connsiteY4" fmla="*/ 19136 h 659749"/>
                    <a:gd name="connsiteX5" fmla="*/ 1417320 w 2788920"/>
                    <a:gd name="connsiteY5" fmla="*/ 57236 h 659749"/>
                    <a:gd name="connsiteX6" fmla="*/ 1386840 w 2788920"/>
                    <a:gd name="connsiteY6" fmla="*/ 202016 h 659749"/>
                    <a:gd name="connsiteX7" fmla="*/ 1478280 w 2788920"/>
                    <a:gd name="connsiteY7" fmla="*/ 628736 h 659749"/>
                    <a:gd name="connsiteX8" fmla="*/ 1554480 w 2788920"/>
                    <a:gd name="connsiteY8" fmla="*/ 255356 h 659749"/>
                    <a:gd name="connsiteX9" fmla="*/ 1623060 w 2788920"/>
                    <a:gd name="connsiteY9" fmla="*/ 643976 h 659749"/>
                    <a:gd name="connsiteX10" fmla="*/ 2788920 w 2788920"/>
                    <a:gd name="connsiteY10" fmla="*/ 613496 h 659749"/>
                    <a:gd name="connsiteX0" fmla="*/ 0 w 2788920"/>
                    <a:gd name="connsiteY0" fmla="*/ 621116 h 659749"/>
                    <a:gd name="connsiteX1" fmla="*/ 975360 w 2788920"/>
                    <a:gd name="connsiteY1" fmla="*/ 659216 h 659749"/>
                    <a:gd name="connsiteX2" fmla="*/ 1371600 w 2788920"/>
                    <a:gd name="connsiteY2" fmla="*/ 636356 h 659749"/>
                    <a:gd name="connsiteX3" fmla="*/ 1318260 w 2788920"/>
                    <a:gd name="connsiteY3" fmla="*/ 202016 h 659749"/>
                    <a:gd name="connsiteX4" fmla="*/ 1264920 w 2788920"/>
                    <a:gd name="connsiteY4" fmla="*/ 19136 h 659749"/>
                    <a:gd name="connsiteX5" fmla="*/ 1417320 w 2788920"/>
                    <a:gd name="connsiteY5" fmla="*/ 57236 h 659749"/>
                    <a:gd name="connsiteX6" fmla="*/ 1386840 w 2788920"/>
                    <a:gd name="connsiteY6" fmla="*/ 202016 h 659749"/>
                    <a:gd name="connsiteX7" fmla="*/ 1478280 w 2788920"/>
                    <a:gd name="connsiteY7" fmla="*/ 628736 h 659749"/>
                    <a:gd name="connsiteX8" fmla="*/ 1554480 w 2788920"/>
                    <a:gd name="connsiteY8" fmla="*/ 255356 h 659749"/>
                    <a:gd name="connsiteX9" fmla="*/ 1623060 w 2788920"/>
                    <a:gd name="connsiteY9" fmla="*/ 643976 h 659749"/>
                    <a:gd name="connsiteX10" fmla="*/ 2788920 w 2788920"/>
                    <a:gd name="connsiteY10" fmla="*/ 613496 h 659749"/>
                    <a:gd name="connsiteX0" fmla="*/ 0 w 2788920"/>
                    <a:gd name="connsiteY0" fmla="*/ 621116 h 659749"/>
                    <a:gd name="connsiteX1" fmla="*/ 975360 w 2788920"/>
                    <a:gd name="connsiteY1" fmla="*/ 659216 h 659749"/>
                    <a:gd name="connsiteX2" fmla="*/ 1371600 w 2788920"/>
                    <a:gd name="connsiteY2" fmla="*/ 636356 h 659749"/>
                    <a:gd name="connsiteX3" fmla="*/ 1318260 w 2788920"/>
                    <a:gd name="connsiteY3" fmla="*/ 202016 h 659749"/>
                    <a:gd name="connsiteX4" fmla="*/ 1264920 w 2788920"/>
                    <a:gd name="connsiteY4" fmla="*/ 19136 h 659749"/>
                    <a:gd name="connsiteX5" fmla="*/ 1417320 w 2788920"/>
                    <a:gd name="connsiteY5" fmla="*/ 57236 h 659749"/>
                    <a:gd name="connsiteX6" fmla="*/ 1386840 w 2788920"/>
                    <a:gd name="connsiteY6" fmla="*/ 202016 h 659749"/>
                    <a:gd name="connsiteX7" fmla="*/ 1478280 w 2788920"/>
                    <a:gd name="connsiteY7" fmla="*/ 628736 h 659749"/>
                    <a:gd name="connsiteX8" fmla="*/ 1554480 w 2788920"/>
                    <a:gd name="connsiteY8" fmla="*/ 255356 h 659749"/>
                    <a:gd name="connsiteX9" fmla="*/ 1623060 w 2788920"/>
                    <a:gd name="connsiteY9" fmla="*/ 643976 h 659749"/>
                    <a:gd name="connsiteX10" fmla="*/ 2788920 w 2788920"/>
                    <a:gd name="connsiteY10" fmla="*/ 613496 h 659749"/>
                    <a:gd name="connsiteX0" fmla="*/ 0 w 2788920"/>
                    <a:gd name="connsiteY0" fmla="*/ 621116 h 659749"/>
                    <a:gd name="connsiteX1" fmla="*/ 975360 w 2788920"/>
                    <a:gd name="connsiteY1" fmla="*/ 659216 h 659749"/>
                    <a:gd name="connsiteX2" fmla="*/ 1371600 w 2788920"/>
                    <a:gd name="connsiteY2" fmla="*/ 636356 h 659749"/>
                    <a:gd name="connsiteX3" fmla="*/ 1318260 w 2788920"/>
                    <a:gd name="connsiteY3" fmla="*/ 202016 h 659749"/>
                    <a:gd name="connsiteX4" fmla="*/ 1264920 w 2788920"/>
                    <a:gd name="connsiteY4" fmla="*/ 19136 h 659749"/>
                    <a:gd name="connsiteX5" fmla="*/ 1417320 w 2788920"/>
                    <a:gd name="connsiteY5" fmla="*/ 57236 h 659749"/>
                    <a:gd name="connsiteX6" fmla="*/ 1386840 w 2788920"/>
                    <a:gd name="connsiteY6" fmla="*/ 202016 h 659749"/>
                    <a:gd name="connsiteX7" fmla="*/ 1442561 w 2788920"/>
                    <a:gd name="connsiteY7" fmla="*/ 628736 h 659749"/>
                    <a:gd name="connsiteX8" fmla="*/ 1554480 w 2788920"/>
                    <a:gd name="connsiteY8" fmla="*/ 255356 h 659749"/>
                    <a:gd name="connsiteX9" fmla="*/ 1623060 w 2788920"/>
                    <a:gd name="connsiteY9" fmla="*/ 643976 h 659749"/>
                    <a:gd name="connsiteX10" fmla="*/ 2788920 w 2788920"/>
                    <a:gd name="connsiteY10" fmla="*/ 613496 h 659749"/>
                    <a:gd name="connsiteX0" fmla="*/ 0 w 2788920"/>
                    <a:gd name="connsiteY0" fmla="*/ 621116 h 659749"/>
                    <a:gd name="connsiteX1" fmla="*/ 975360 w 2788920"/>
                    <a:gd name="connsiteY1" fmla="*/ 659216 h 659749"/>
                    <a:gd name="connsiteX2" fmla="*/ 1371600 w 2788920"/>
                    <a:gd name="connsiteY2" fmla="*/ 636356 h 659749"/>
                    <a:gd name="connsiteX3" fmla="*/ 1318260 w 2788920"/>
                    <a:gd name="connsiteY3" fmla="*/ 202016 h 659749"/>
                    <a:gd name="connsiteX4" fmla="*/ 1264920 w 2788920"/>
                    <a:gd name="connsiteY4" fmla="*/ 19136 h 659749"/>
                    <a:gd name="connsiteX5" fmla="*/ 1417320 w 2788920"/>
                    <a:gd name="connsiteY5" fmla="*/ 57236 h 659749"/>
                    <a:gd name="connsiteX6" fmla="*/ 1386840 w 2788920"/>
                    <a:gd name="connsiteY6" fmla="*/ 202016 h 659749"/>
                    <a:gd name="connsiteX7" fmla="*/ 1442561 w 2788920"/>
                    <a:gd name="connsiteY7" fmla="*/ 628736 h 659749"/>
                    <a:gd name="connsiteX8" fmla="*/ 1554480 w 2788920"/>
                    <a:gd name="connsiteY8" fmla="*/ 255356 h 659749"/>
                    <a:gd name="connsiteX9" fmla="*/ 1623060 w 2788920"/>
                    <a:gd name="connsiteY9" fmla="*/ 643976 h 659749"/>
                    <a:gd name="connsiteX10" fmla="*/ 2788920 w 2788920"/>
                    <a:gd name="connsiteY10" fmla="*/ 613496 h 659749"/>
                    <a:gd name="connsiteX0" fmla="*/ 0 w 2788920"/>
                    <a:gd name="connsiteY0" fmla="*/ 621116 h 659749"/>
                    <a:gd name="connsiteX1" fmla="*/ 975360 w 2788920"/>
                    <a:gd name="connsiteY1" fmla="*/ 659216 h 659749"/>
                    <a:gd name="connsiteX2" fmla="*/ 1371600 w 2788920"/>
                    <a:gd name="connsiteY2" fmla="*/ 636356 h 659749"/>
                    <a:gd name="connsiteX3" fmla="*/ 1318260 w 2788920"/>
                    <a:gd name="connsiteY3" fmla="*/ 202016 h 659749"/>
                    <a:gd name="connsiteX4" fmla="*/ 1264920 w 2788920"/>
                    <a:gd name="connsiteY4" fmla="*/ 19136 h 659749"/>
                    <a:gd name="connsiteX5" fmla="*/ 1417320 w 2788920"/>
                    <a:gd name="connsiteY5" fmla="*/ 57236 h 659749"/>
                    <a:gd name="connsiteX6" fmla="*/ 1386840 w 2788920"/>
                    <a:gd name="connsiteY6" fmla="*/ 202016 h 659749"/>
                    <a:gd name="connsiteX7" fmla="*/ 1442561 w 2788920"/>
                    <a:gd name="connsiteY7" fmla="*/ 628736 h 659749"/>
                    <a:gd name="connsiteX8" fmla="*/ 1554480 w 2788920"/>
                    <a:gd name="connsiteY8" fmla="*/ 255356 h 659749"/>
                    <a:gd name="connsiteX9" fmla="*/ 1623060 w 2788920"/>
                    <a:gd name="connsiteY9" fmla="*/ 643976 h 659749"/>
                    <a:gd name="connsiteX10" fmla="*/ 2788920 w 2788920"/>
                    <a:gd name="connsiteY10" fmla="*/ 613496 h 659749"/>
                    <a:gd name="connsiteX0" fmla="*/ 0 w 2788920"/>
                    <a:gd name="connsiteY0" fmla="*/ 610550 h 649183"/>
                    <a:gd name="connsiteX1" fmla="*/ 975360 w 2788920"/>
                    <a:gd name="connsiteY1" fmla="*/ 648650 h 649183"/>
                    <a:gd name="connsiteX2" fmla="*/ 1371600 w 2788920"/>
                    <a:gd name="connsiteY2" fmla="*/ 625790 h 649183"/>
                    <a:gd name="connsiteX3" fmla="*/ 1318260 w 2788920"/>
                    <a:gd name="connsiteY3" fmla="*/ 191450 h 649183"/>
                    <a:gd name="connsiteX4" fmla="*/ 1264920 w 2788920"/>
                    <a:gd name="connsiteY4" fmla="*/ 8570 h 649183"/>
                    <a:gd name="connsiteX5" fmla="*/ 1417320 w 2788920"/>
                    <a:gd name="connsiteY5" fmla="*/ 46670 h 649183"/>
                    <a:gd name="connsiteX6" fmla="*/ 1360646 w 2788920"/>
                    <a:gd name="connsiteY6" fmla="*/ 193831 h 649183"/>
                    <a:gd name="connsiteX7" fmla="*/ 1442561 w 2788920"/>
                    <a:gd name="connsiteY7" fmla="*/ 618170 h 649183"/>
                    <a:gd name="connsiteX8" fmla="*/ 1554480 w 2788920"/>
                    <a:gd name="connsiteY8" fmla="*/ 244790 h 649183"/>
                    <a:gd name="connsiteX9" fmla="*/ 1623060 w 2788920"/>
                    <a:gd name="connsiteY9" fmla="*/ 633410 h 649183"/>
                    <a:gd name="connsiteX10" fmla="*/ 2788920 w 2788920"/>
                    <a:gd name="connsiteY10" fmla="*/ 602930 h 649183"/>
                    <a:gd name="connsiteX0" fmla="*/ 0 w 2788920"/>
                    <a:gd name="connsiteY0" fmla="*/ 610550 h 649183"/>
                    <a:gd name="connsiteX1" fmla="*/ 975360 w 2788920"/>
                    <a:gd name="connsiteY1" fmla="*/ 648650 h 649183"/>
                    <a:gd name="connsiteX2" fmla="*/ 1371600 w 2788920"/>
                    <a:gd name="connsiteY2" fmla="*/ 625790 h 649183"/>
                    <a:gd name="connsiteX3" fmla="*/ 1318260 w 2788920"/>
                    <a:gd name="connsiteY3" fmla="*/ 191450 h 649183"/>
                    <a:gd name="connsiteX4" fmla="*/ 1264920 w 2788920"/>
                    <a:gd name="connsiteY4" fmla="*/ 8570 h 649183"/>
                    <a:gd name="connsiteX5" fmla="*/ 1417320 w 2788920"/>
                    <a:gd name="connsiteY5" fmla="*/ 46670 h 649183"/>
                    <a:gd name="connsiteX6" fmla="*/ 1360646 w 2788920"/>
                    <a:gd name="connsiteY6" fmla="*/ 193831 h 649183"/>
                    <a:gd name="connsiteX7" fmla="*/ 1442561 w 2788920"/>
                    <a:gd name="connsiteY7" fmla="*/ 618170 h 649183"/>
                    <a:gd name="connsiteX8" fmla="*/ 1554480 w 2788920"/>
                    <a:gd name="connsiteY8" fmla="*/ 244790 h 649183"/>
                    <a:gd name="connsiteX9" fmla="*/ 1623060 w 2788920"/>
                    <a:gd name="connsiteY9" fmla="*/ 633410 h 649183"/>
                    <a:gd name="connsiteX10" fmla="*/ 2788920 w 2788920"/>
                    <a:gd name="connsiteY10" fmla="*/ 602930 h 649183"/>
                    <a:gd name="connsiteX0" fmla="*/ 0 w 2788920"/>
                    <a:gd name="connsiteY0" fmla="*/ 610550 h 649183"/>
                    <a:gd name="connsiteX1" fmla="*/ 975360 w 2788920"/>
                    <a:gd name="connsiteY1" fmla="*/ 648650 h 649183"/>
                    <a:gd name="connsiteX2" fmla="*/ 1371600 w 2788920"/>
                    <a:gd name="connsiteY2" fmla="*/ 625790 h 649183"/>
                    <a:gd name="connsiteX3" fmla="*/ 1318260 w 2788920"/>
                    <a:gd name="connsiteY3" fmla="*/ 191450 h 649183"/>
                    <a:gd name="connsiteX4" fmla="*/ 1264920 w 2788920"/>
                    <a:gd name="connsiteY4" fmla="*/ 8570 h 649183"/>
                    <a:gd name="connsiteX5" fmla="*/ 1417320 w 2788920"/>
                    <a:gd name="connsiteY5" fmla="*/ 46670 h 649183"/>
                    <a:gd name="connsiteX6" fmla="*/ 1360646 w 2788920"/>
                    <a:gd name="connsiteY6" fmla="*/ 193831 h 649183"/>
                    <a:gd name="connsiteX7" fmla="*/ 1442561 w 2788920"/>
                    <a:gd name="connsiteY7" fmla="*/ 618170 h 649183"/>
                    <a:gd name="connsiteX8" fmla="*/ 1554480 w 2788920"/>
                    <a:gd name="connsiteY8" fmla="*/ 244790 h 649183"/>
                    <a:gd name="connsiteX9" fmla="*/ 1623060 w 2788920"/>
                    <a:gd name="connsiteY9" fmla="*/ 633410 h 649183"/>
                    <a:gd name="connsiteX10" fmla="*/ 2788920 w 2788920"/>
                    <a:gd name="connsiteY10" fmla="*/ 602930 h 649183"/>
                    <a:gd name="connsiteX0" fmla="*/ 0 w 2788920"/>
                    <a:gd name="connsiteY0" fmla="*/ 621091 h 659724"/>
                    <a:gd name="connsiteX1" fmla="*/ 975360 w 2788920"/>
                    <a:gd name="connsiteY1" fmla="*/ 659191 h 659724"/>
                    <a:gd name="connsiteX2" fmla="*/ 1371600 w 2788920"/>
                    <a:gd name="connsiteY2" fmla="*/ 636331 h 659724"/>
                    <a:gd name="connsiteX3" fmla="*/ 1318260 w 2788920"/>
                    <a:gd name="connsiteY3" fmla="*/ 201991 h 659724"/>
                    <a:gd name="connsiteX4" fmla="*/ 1264920 w 2788920"/>
                    <a:gd name="connsiteY4" fmla="*/ 19111 h 659724"/>
                    <a:gd name="connsiteX5" fmla="*/ 1417320 w 2788920"/>
                    <a:gd name="connsiteY5" fmla="*/ 57211 h 659724"/>
                    <a:gd name="connsiteX6" fmla="*/ 1360646 w 2788920"/>
                    <a:gd name="connsiteY6" fmla="*/ 204372 h 659724"/>
                    <a:gd name="connsiteX7" fmla="*/ 1442561 w 2788920"/>
                    <a:gd name="connsiteY7" fmla="*/ 628711 h 659724"/>
                    <a:gd name="connsiteX8" fmla="*/ 1554480 w 2788920"/>
                    <a:gd name="connsiteY8" fmla="*/ 255331 h 659724"/>
                    <a:gd name="connsiteX9" fmla="*/ 1623060 w 2788920"/>
                    <a:gd name="connsiteY9" fmla="*/ 643951 h 659724"/>
                    <a:gd name="connsiteX10" fmla="*/ 2788920 w 2788920"/>
                    <a:gd name="connsiteY10" fmla="*/ 613471 h 659724"/>
                    <a:gd name="connsiteX0" fmla="*/ 0 w 2788920"/>
                    <a:gd name="connsiteY0" fmla="*/ 613924 h 652557"/>
                    <a:gd name="connsiteX1" fmla="*/ 975360 w 2788920"/>
                    <a:gd name="connsiteY1" fmla="*/ 652024 h 652557"/>
                    <a:gd name="connsiteX2" fmla="*/ 1371600 w 2788920"/>
                    <a:gd name="connsiteY2" fmla="*/ 629164 h 652557"/>
                    <a:gd name="connsiteX3" fmla="*/ 1318260 w 2788920"/>
                    <a:gd name="connsiteY3" fmla="*/ 194824 h 652557"/>
                    <a:gd name="connsiteX4" fmla="*/ 1264920 w 2788920"/>
                    <a:gd name="connsiteY4" fmla="*/ 11944 h 652557"/>
                    <a:gd name="connsiteX5" fmla="*/ 1417320 w 2788920"/>
                    <a:gd name="connsiteY5" fmla="*/ 50044 h 652557"/>
                    <a:gd name="connsiteX6" fmla="*/ 1360646 w 2788920"/>
                    <a:gd name="connsiteY6" fmla="*/ 197205 h 652557"/>
                    <a:gd name="connsiteX7" fmla="*/ 1442561 w 2788920"/>
                    <a:gd name="connsiteY7" fmla="*/ 621544 h 652557"/>
                    <a:gd name="connsiteX8" fmla="*/ 1554480 w 2788920"/>
                    <a:gd name="connsiteY8" fmla="*/ 248164 h 652557"/>
                    <a:gd name="connsiteX9" fmla="*/ 1623060 w 2788920"/>
                    <a:gd name="connsiteY9" fmla="*/ 636784 h 652557"/>
                    <a:gd name="connsiteX10" fmla="*/ 2788920 w 2788920"/>
                    <a:gd name="connsiteY10" fmla="*/ 606304 h 652557"/>
                    <a:gd name="connsiteX0" fmla="*/ 0 w 2788920"/>
                    <a:gd name="connsiteY0" fmla="*/ 613924 h 652557"/>
                    <a:gd name="connsiteX1" fmla="*/ 975360 w 2788920"/>
                    <a:gd name="connsiteY1" fmla="*/ 652024 h 652557"/>
                    <a:gd name="connsiteX2" fmla="*/ 1371600 w 2788920"/>
                    <a:gd name="connsiteY2" fmla="*/ 629164 h 652557"/>
                    <a:gd name="connsiteX3" fmla="*/ 1318260 w 2788920"/>
                    <a:gd name="connsiteY3" fmla="*/ 194824 h 652557"/>
                    <a:gd name="connsiteX4" fmla="*/ 1264920 w 2788920"/>
                    <a:gd name="connsiteY4" fmla="*/ 11944 h 652557"/>
                    <a:gd name="connsiteX5" fmla="*/ 1417320 w 2788920"/>
                    <a:gd name="connsiteY5" fmla="*/ 50044 h 652557"/>
                    <a:gd name="connsiteX6" fmla="*/ 1360646 w 2788920"/>
                    <a:gd name="connsiteY6" fmla="*/ 197205 h 652557"/>
                    <a:gd name="connsiteX7" fmla="*/ 1442561 w 2788920"/>
                    <a:gd name="connsiteY7" fmla="*/ 621544 h 652557"/>
                    <a:gd name="connsiteX8" fmla="*/ 1554480 w 2788920"/>
                    <a:gd name="connsiteY8" fmla="*/ 248164 h 652557"/>
                    <a:gd name="connsiteX9" fmla="*/ 1623060 w 2788920"/>
                    <a:gd name="connsiteY9" fmla="*/ 636784 h 652557"/>
                    <a:gd name="connsiteX10" fmla="*/ 2788920 w 2788920"/>
                    <a:gd name="connsiteY10" fmla="*/ 606304 h 652557"/>
                    <a:gd name="connsiteX0" fmla="*/ 0 w 2788920"/>
                    <a:gd name="connsiteY0" fmla="*/ 613924 h 652557"/>
                    <a:gd name="connsiteX1" fmla="*/ 975360 w 2788920"/>
                    <a:gd name="connsiteY1" fmla="*/ 652024 h 652557"/>
                    <a:gd name="connsiteX2" fmla="*/ 1371600 w 2788920"/>
                    <a:gd name="connsiteY2" fmla="*/ 629164 h 652557"/>
                    <a:gd name="connsiteX3" fmla="*/ 1318260 w 2788920"/>
                    <a:gd name="connsiteY3" fmla="*/ 194824 h 652557"/>
                    <a:gd name="connsiteX4" fmla="*/ 1264920 w 2788920"/>
                    <a:gd name="connsiteY4" fmla="*/ 11944 h 652557"/>
                    <a:gd name="connsiteX5" fmla="*/ 1417320 w 2788920"/>
                    <a:gd name="connsiteY5" fmla="*/ 50044 h 652557"/>
                    <a:gd name="connsiteX6" fmla="*/ 1360646 w 2788920"/>
                    <a:gd name="connsiteY6" fmla="*/ 197205 h 652557"/>
                    <a:gd name="connsiteX7" fmla="*/ 1442561 w 2788920"/>
                    <a:gd name="connsiteY7" fmla="*/ 621544 h 652557"/>
                    <a:gd name="connsiteX8" fmla="*/ 1554480 w 2788920"/>
                    <a:gd name="connsiteY8" fmla="*/ 248164 h 652557"/>
                    <a:gd name="connsiteX9" fmla="*/ 1623060 w 2788920"/>
                    <a:gd name="connsiteY9" fmla="*/ 636784 h 652557"/>
                    <a:gd name="connsiteX10" fmla="*/ 2788920 w 2788920"/>
                    <a:gd name="connsiteY10" fmla="*/ 606304 h 652557"/>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554480 w 2788920"/>
                    <a:gd name="connsiteY8" fmla="*/ 255571 h 659964"/>
                    <a:gd name="connsiteX9" fmla="*/ 1623060 w 2788920"/>
                    <a:gd name="connsiteY9" fmla="*/ 644191 h 659964"/>
                    <a:gd name="connsiteX10" fmla="*/ 2788920 w 2788920"/>
                    <a:gd name="connsiteY10"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554480 w 2788920"/>
                    <a:gd name="connsiteY8" fmla="*/ 255571 h 659964"/>
                    <a:gd name="connsiteX9" fmla="*/ 1623060 w 2788920"/>
                    <a:gd name="connsiteY9" fmla="*/ 644191 h 659964"/>
                    <a:gd name="connsiteX10" fmla="*/ 2788920 w 2788920"/>
                    <a:gd name="connsiteY10"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623060 w 2788920"/>
                    <a:gd name="connsiteY10" fmla="*/ 644191 h 659964"/>
                    <a:gd name="connsiteX11" fmla="*/ 2788920 w 2788920"/>
                    <a:gd name="connsiteY11"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623060 w 2788920"/>
                    <a:gd name="connsiteY10" fmla="*/ 644191 h 659964"/>
                    <a:gd name="connsiteX11" fmla="*/ 2788920 w 2788920"/>
                    <a:gd name="connsiteY11"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48289 w 2788920"/>
                    <a:gd name="connsiteY10" fmla="*/ 386539 h 659964"/>
                    <a:gd name="connsiteX11" fmla="*/ 1623060 w 2788920"/>
                    <a:gd name="connsiteY11" fmla="*/ 644191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48289 w 2788920"/>
                    <a:gd name="connsiteY10" fmla="*/ 386539 h 659964"/>
                    <a:gd name="connsiteX11" fmla="*/ 1623060 w 2788920"/>
                    <a:gd name="connsiteY11" fmla="*/ 644191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48289 w 2788920"/>
                    <a:gd name="connsiteY10" fmla="*/ 386539 h 659964"/>
                    <a:gd name="connsiteX11" fmla="*/ 1515904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48289 w 2788920"/>
                    <a:gd name="connsiteY10" fmla="*/ 386539 h 659964"/>
                    <a:gd name="connsiteX11" fmla="*/ 1515904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48289 w 2788920"/>
                    <a:gd name="connsiteY10" fmla="*/ 386539 h 659964"/>
                    <a:gd name="connsiteX11" fmla="*/ 1468279 w 2788920"/>
                    <a:gd name="connsiteY11" fmla="*/ 627522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48289 w 2788920"/>
                    <a:gd name="connsiteY10" fmla="*/ 386539 h 659964"/>
                    <a:gd name="connsiteX11" fmla="*/ 1468279 w 2788920"/>
                    <a:gd name="connsiteY11" fmla="*/ 627522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48289 w 2788920"/>
                    <a:gd name="connsiteY10" fmla="*/ 386539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48289 w 2788920"/>
                    <a:gd name="connsiteY10" fmla="*/ 386539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48289 w 2788920"/>
                    <a:gd name="connsiteY10" fmla="*/ 386539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42561 w 2788920"/>
                    <a:gd name="connsiteY7" fmla="*/ 628951 h 659964"/>
                    <a:gd name="connsiteX8" fmla="*/ 1476851 w 2788920"/>
                    <a:gd name="connsiteY8" fmla="*/ 391301 h 659964"/>
                    <a:gd name="connsiteX9" fmla="*/ 1554480 w 2788920"/>
                    <a:gd name="connsiteY9" fmla="*/ 255571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54480 w 2788920"/>
                    <a:gd name="connsiteY9" fmla="*/ 255571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54480 w 2788920"/>
                    <a:gd name="connsiteY9" fmla="*/ 255571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54480 w 2788920"/>
                    <a:gd name="connsiteY9" fmla="*/ 255571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54480 w 2788920"/>
                    <a:gd name="connsiteY9" fmla="*/ 255571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54480 w 2788920"/>
                    <a:gd name="connsiteY9" fmla="*/ 255571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02092 w 2788920"/>
                    <a:gd name="connsiteY9" fmla="*/ 241284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02092 w 2788920"/>
                    <a:gd name="connsiteY9" fmla="*/ 241284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09236 w 2788920"/>
                    <a:gd name="connsiteY9" fmla="*/ 257953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09236 w 2788920"/>
                    <a:gd name="connsiteY9" fmla="*/ 257953 h 659964"/>
                    <a:gd name="connsiteX10" fmla="*/ 1510189 w 2788920"/>
                    <a:gd name="connsiteY10" fmla="*/ 403208 h 659964"/>
                    <a:gd name="connsiteX11" fmla="*/ 1470661 w 2788920"/>
                    <a:gd name="connsiteY11" fmla="*/ 634666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09236 w 2788920"/>
                    <a:gd name="connsiteY9" fmla="*/ 257953 h 659964"/>
                    <a:gd name="connsiteX10" fmla="*/ 1510189 w 2788920"/>
                    <a:gd name="connsiteY10" fmla="*/ 403208 h 659964"/>
                    <a:gd name="connsiteX11" fmla="*/ 1458755 w 2788920"/>
                    <a:gd name="connsiteY11" fmla="*/ 637047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09236 w 2788920"/>
                    <a:gd name="connsiteY9" fmla="*/ 257953 h 659964"/>
                    <a:gd name="connsiteX10" fmla="*/ 1510189 w 2788920"/>
                    <a:gd name="connsiteY10" fmla="*/ 403208 h 659964"/>
                    <a:gd name="connsiteX11" fmla="*/ 1458755 w 2788920"/>
                    <a:gd name="connsiteY11" fmla="*/ 637047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09236 w 2788920"/>
                    <a:gd name="connsiteY9" fmla="*/ 257953 h 659964"/>
                    <a:gd name="connsiteX10" fmla="*/ 1510189 w 2788920"/>
                    <a:gd name="connsiteY10" fmla="*/ 403208 h 659964"/>
                    <a:gd name="connsiteX11" fmla="*/ 1458755 w 2788920"/>
                    <a:gd name="connsiteY11" fmla="*/ 637047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76851 w 2788920"/>
                    <a:gd name="connsiteY8" fmla="*/ 391301 h 659964"/>
                    <a:gd name="connsiteX9" fmla="*/ 1509236 w 2788920"/>
                    <a:gd name="connsiteY9" fmla="*/ 257953 h 659964"/>
                    <a:gd name="connsiteX10" fmla="*/ 1510189 w 2788920"/>
                    <a:gd name="connsiteY10" fmla="*/ 403208 h 659964"/>
                    <a:gd name="connsiteX11" fmla="*/ 1458755 w 2788920"/>
                    <a:gd name="connsiteY11" fmla="*/ 637047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81614 w 2788920"/>
                    <a:gd name="connsiteY8" fmla="*/ 405588 h 659964"/>
                    <a:gd name="connsiteX9" fmla="*/ 1509236 w 2788920"/>
                    <a:gd name="connsiteY9" fmla="*/ 257953 h 659964"/>
                    <a:gd name="connsiteX10" fmla="*/ 1510189 w 2788920"/>
                    <a:gd name="connsiteY10" fmla="*/ 403208 h 659964"/>
                    <a:gd name="connsiteX11" fmla="*/ 1458755 w 2788920"/>
                    <a:gd name="connsiteY11" fmla="*/ 637047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81614 w 2788920"/>
                    <a:gd name="connsiteY8" fmla="*/ 405588 h 659964"/>
                    <a:gd name="connsiteX9" fmla="*/ 1509236 w 2788920"/>
                    <a:gd name="connsiteY9" fmla="*/ 257953 h 659964"/>
                    <a:gd name="connsiteX10" fmla="*/ 1510189 w 2788920"/>
                    <a:gd name="connsiteY10" fmla="*/ 403208 h 659964"/>
                    <a:gd name="connsiteX11" fmla="*/ 1458755 w 2788920"/>
                    <a:gd name="connsiteY11" fmla="*/ 637047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81614 w 2788920"/>
                    <a:gd name="connsiteY8" fmla="*/ 405588 h 659964"/>
                    <a:gd name="connsiteX9" fmla="*/ 1509236 w 2788920"/>
                    <a:gd name="connsiteY9" fmla="*/ 257953 h 659964"/>
                    <a:gd name="connsiteX10" fmla="*/ 1510189 w 2788920"/>
                    <a:gd name="connsiteY10" fmla="*/ 403208 h 659964"/>
                    <a:gd name="connsiteX11" fmla="*/ 1458755 w 2788920"/>
                    <a:gd name="connsiteY11" fmla="*/ 637047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81614 w 2788920"/>
                    <a:gd name="connsiteY8" fmla="*/ 405588 h 659964"/>
                    <a:gd name="connsiteX9" fmla="*/ 1509236 w 2788920"/>
                    <a:gd name="connsiteY9" fmla="*/ 257953 h 659964"/>
                    <a:gd name="connsiteX10" fmla="*/ 1510189 w 2788920"/>
                    <a:gd name="connsiteY10" fmla="*/ 403208 h 659964"/>
                    <a:gd name="connsiteX11" fmla="*/ 1458755 w 2788920"/>
                    <a:gd name="connsiteY11" fmla="*/ 637047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81614 w 2788920"/>
                    <a:gd name="connsiteY8" fmla="*/ 405588 h 659964"/>
                    <a:gd name="connsiteX9" fmla="*/ 1509236 w 2788920"/>
                    <a:gd name="connsiteY9" fmla="*/ 257953 h 659964"/>
                    <a:gd name="connsiteX10" fmla="*/ 1510189 w 2788920"/>
                    <a:gd name="connsiteY10" fmla="*/ 403208 h 659964"/>
                    <a:gd name="connsiteX11" fmla="*/ 1458755 w 2788920"/>
                    <a:gd name="connsiteY11" fmla="*/ 637047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81614 w 2788920"/>
                    <a:gd name="connsiteY8" fmla="*/ 405588 h 659964"/>
                    <a:gd name="connsiteX9" fmla="*/ 1509236 w 2788920"/>
                    <a:gd name="connsiteY9" fmla="*/ 257953 h 659964"/>
                    <a:gd name="connsiteX10" fmla="*/ 1510189 w 2788920"/>
                    <a:gd name="connsiteY10" fmla="*/ 403208 h 659964"/>
                    <a:gd name="connsiteX11" fmla="*/ 1458755 w 2788920"/>
                    <a:gd name="connsiteY11" fmla="*/ 637047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481614 w 2788920"/>
                    <a:gd name="connsiteY8" fmla="*/ 405588 h 659964"/>
                    <a:gd name="connsiteX9" fmla="*/ 1509236 w 2788920"/>
                    <a:gd name="connsiteY9" fmla="*/ 257953 h 659964"/>
                    <a:gd name="connsiteX10" fmla="*/ 1510189 w 2788920"/>
                    <a:gd name="connsiteY10" fmla="*/ 403208 h 659964"/>
                    <a:gd name="connsiteX11" fmla="*/ 1458755 w 2788920"/>
                    <a:gd name="connsiteY11" fmla="*/ 637047 h 659964"/>
                    <a:gd name="connsiteX12" fmla="*/ 2788920 w 2788920"/>
                    <a:gd name="connsiteY12"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509236 w 2788920"/>
                    <a:gd name="connsiteY8" fmla="*/ 257953 h 659964"/>
                    <a:gd name="connsiteX9" fmla="*/ 1510189 w 2788920"/>
                    <a:gd name="connsiteY9" fmla="*/ 403208 h 659964"/>
                    <a:gd name="connsiteX10" fmla="*/ 1458755 w 2788920"/>
                    <a:gd name="connsiteY10" fmla="*/ 637047 h 659964"/>
                    <a:gd name="connsiteX11" fmla="*/ 2788920 w 2788920"/>
                    <a:gd name="connsiteY11" fmla="*/ 613711 h 659964"/>
                    <a:gd name="connsiteX0" fmla="*/ 0 w 2788920"/>
                    <a:gd name="connsiteY0" fmla="*/ 621331 h 659964"/>
                    <a:gd name="connsiteX1" fmla="*/ 975360 w 2788920"/>
                    <a:gd name="connsiteY1" fmla="*/ 659431 h 659964"/>
                    <a:gd name="connsiteX2" fmla="*/ 1371600 w 2788920"/>
                    <a:gd name="connsiteY2" fmla="*/ 636571 h 659964"/>
                    <a:gd name="connsiteX3" fmla="*/ 1318260 w 2788920"/>
                    <a:gd name="connsiteY3" fmla="*/ 202231 h 659964"/>
                    <a:gd name="connsiteX4" fmla="*/ 1264920 w 2788920"/>
                    <a:gd name="connsiteY4" fmla="*/ 19351 h 659964"/>
                    <a:gd name="connsiteX5" fmla="*/ 1417320 w 2788920"/>
                    <a:gd name="connsiteY5" fmla="*/ 57451 h 659964"/>
                    <a:gd name="connsiteX6" fmla="*/ 1360646 w 2788920"/>
                    <a:gd name="connsiteY6" fmla="*/ 204612 h 659964"/>
                    <a:gd name="connsiteX7" fmla="*/ 1433036 w 2788920"/>
                    <a:gd name="connsiteY7" fmla="*/ 633713 h 659964"/>
                    <a:gd name="connsiteX8" fmla="*/ 1509236 w 2788920"/>
                    <a:gd name="connsiteY8" fmla="*/ 257953 h 659964"/>
                    <a:gd name="connsiteX9" fmla="*/ 1458755 w 2788920"/>
                    <a:gd name="connsiteY9" fmla="*/ 637047 h 659964"/>
                    <a:gd name="connsiteX10" fmla="*/ 2788920 w 2788920"/>
                    <a:gd name="connsiteY10" fmla="*/ 613711 h 659964"/>
                    <a:gd name="connsiteX0" fmla="*/ 0 w 2788920"/>
                    <a:gd name="connsiteY0" fmla="*/ 621331 h 667423"/>
                    <a:gd name="connsiteX1" fmla="*/ 975360 w 2788920"/>
                    <a:gd name="connsiteY1" fmla="*/ 659431 h 667423"/>
                    <a:gd name="connsiteX2" fmla="*/ 1371600 w 2788920"/>
                    <a:gd name="connsiteY2" fmla="*/ 636571 h 667423"/>
                    <a:gd name="connsiteX3" fmla="*/ 1318260 w 2788920"/>
                    <a:gd name="connsiteY3" fmla="*/ 202231 h 667423"/>
                    <a:gd name="connsiteX4" fmla="*/ 1264920 w 2788920"/>
                    <a:gd name="connsiteY4" fmla="*/ 19351 h 667423"/>
                    <a:gd name="connsiteX5" fmla="*/ 1417320 w 2788920"/>
                    <a:gd name="connsiteY5" fmla="*/ 57451 h 667423"/>
                    <a:gd name="connsiteX6" fmla="*/ 1360646 w 2788920"/>
                    <a:gd name="connsiteY6" fmla="*/ 204612 h 667423"/>
                    <a:gd name="connsiteX7" fmla="*/ 1433036 w 2788920"/>
                    <a:gd name="connsiteY7" fmla="*/ 633713 h 667423"/>
                    <a:gd name="connsiteX8" fmla="*/ 1458755 w 2788920"/>
                    <a:gd name="connsiteY8" fmla="*/ 637047 h 667423"/>
                    <a:gd name="connsiteX9" fmla="*/ 2788920 w 2788920"/>
                    <a:gd name="connsiteY9" fmla="*/ 613711 h 667423"/>
                    <a:gd name="connsiteX0" fmla="*/ 0 w 2788920"/>
                    <a:gd name="connsiteY0" fmla="*/ 621331 h 660294"/>
                    <a:gd name="connsiteX1" fmla="*/ 975360 w 2788920"/>
                    <a:gd name="connsiteY1" fmla="*/ 659431 h 660294"/>
                    <a:gd name="connsiteX2" fmla="*/ 1371600 w 2788920"/>
                    <a:gd name="connsiteY2" fmla="*/ 636571 h 660294"/>
                    <a:gd name="connsiteX3" fmla="*/ 1318260 w 2788920"/>
                    <a:gd name="connsiteY3" fmla="*/ 202231 h 660294"/>
                    <a:gd name="connsiteX4" fmla="*/ 1264920 w 2788920"/>
                    <a:gd name="connsiteY4" fmla="*/ 19351 h 660294"/>
                    <a:gd name="connsiteX5" fmla="*/ 1417320 w 2788920"/>
                    <a:gd name="connsiteY5" fmla="*/ 57451 h 660294"/>
                    <a:gd name="connsiteX6" fmla="*/ 1360646 w 2788920"/>
                    <a:gd name="connsiteY6" fmla="*/ 204612 h 660294"/>
                    <a:gd name="connsiteX7" fmla="*/ 1433036 w 2788920"/>
                    <a:gd name="connsiteY7" fmla="*/ 633713 h 660294"/>
                    <a:gd name="connsiteX8" fmla="*/ 2788920 w 2788920"/>
                    <a:gd name="connsiteY8" fmla="*/ 613711 h 660294"/>
                    <a:gd name="connsiteX0" fmla="*/ 0 w 2788920"/>
                    <a:gd name="connsiteY0" fmla="*/ 617452 h 656415"/>
                    <a:gd name="connsiteX1" fmla="*/ 975360 w 2788920"/>
                    <a:gd name="connsiteY1" fmla="*/ 655552 h 656415"/>
                    <a:gd name="connsiteX2" fmla="*/ 1371600 w 2788920"/>
                    <a:gd name="connsiteY2" fmla="*/ 632692 h 656415"/>
                    <a:gd name="connsiteX3" fmla="*/ 1318260 w 2788920"/>
                    <a:gd name="connsiteY3" fmla="*/ 198352 h 656415"/>
                    <a:gd name="connsiteX4" fmla="*/ 1264920 w 2788920"/>
                    <a:gd name="connsiteY4" fmla="*/ 15472 h 656415"/>
                    <a:gd name="connsiteX5" fmla="*/ 1417320 w 2788920"/>
                    <a:gd name="connsiteY5" fmla="*/ 53572 h 656415"/>
                    <a:gd name="connsiteX6" fmla="*/ 1440609 w 2788920"/>
                    <a:gd name="connsiteY6" fmla="*/ 191850 h 656415"/>
                    <a:gd name="connsiteX7" fmla="*/ 1433036 w 2788920"/>
                    <a:gd name="connsiteY7" fmla="*/ 629834 h 656415"/>
                    <a:gd name="connsiteX8" fmla="*/ 2788920 w 2788920"/>
                    <a:gd name="connsiteY8" fmla="*/ 609832 h 656415"/>
                    <a:gd name="connsiteX0" fmla="*/ 0 w 2788920"/>
                    <a:gd name="connsiteY0" fmla="*/ 610141 h 649104"/>
                    <a:gd name="connsiteX1" fmla="*/ 975360 w 2788920"/>
                    <a:gd name="connsiteY1" fmla="*/ 648241 h 649104"/>
                    <a:gd name="connsiteX2" fmla="*/ 1371600 w 2788920"/>
                    <a:gd name="connsiteY2" fmla="*/ 625381 h 649104"/>
                    <a:gd name="connsiteX3" fmla="*/ 1413031 w 2788920"/>
                    <a:gd name="connsiteY3" fmla="*/ 188078 h 649104"/>
                    <a:gd name="connsiteX4" fmla="*/ 1264920 w 2788920"/>
                    <a:gd name="connsiteY4" fmla="*/ 8161 h 649104"/>
                    <a:gd name="connsiteX5" fmla="*/ 1417320 w 2788920"/>
                    <a:gd name="connsiteY5" fmla="*/ 46261 h 649104"/>
                    <a:gd name="connsiteX6" fmla="*/ 1440609 w 2788920"/>
                    <a:gd name="connsiteY6" fmla="*/ 184539 h 649104"/>
                    <a:gd name="connsiteX7" fmla="*/ 1433036 w 2788920"/>
                    <a:gd name="connsiteY7" fmla="*/ 622523 h 649104"/>
                    <a:gd name="connsiteX8" fmla="*/ 2788920 w 2788920"/>
                    <a:gd name="connsiteY8" fmla="*/ 602521 h 649104"/>
                    <a:gd name="connsiteX0" fmla="*/ 0 w 2788920"/>
                    <a:gd name="connsiteY0" fmla="*/ 610141 h 649104"/>
                    <a:gd name="connsiteX1" fmla="*/ 975360 w 2788920"/>
                    <a:gd name="connsiteY1" fmla="*/ 648241 h 649104"/>
                    <a:gd name="connsiteX2" fmla="*/ 1371600 w 2788920"/>
                    <a:gd name="connsiteY2" fmla="*/ 625381 h 649104"/>
                    <a:gd name="connsiteX3" fmla="*/ 1413031 w 2788920"/>
                    <a:gd name="connsiteY3" fmla="*/ 188078 h 649104"/>
                    <a:gd name="connsiteX4" fmla="*/ 1264920 w 2788920"/>
                    <a:gd name="connsiteY4" fmla="*/ 8161 h 649104"/>
                    <a:gd name="connsiteX5" fmla="*/ 1417320 w 2788920"/>
                    <a:gd name="connsiteY5" fmla="*/ 46261 h 649104"/>
                    <a:gd name="connsiteX6" fmla="*/ 1440609 w 2788920"/>
                    <a:gd name="connsiteY6" fmla="*/ 184539 h 649104"/>
                    <a:gd name="connsiteX7" fmla="*/ 1433036 w 2788920"/>
                    <a:gd name="connsiteY7" fmla="*/ 622523 h 649104"/>
                    <a:gd name="connsiteX8" fmla="*/ 2788920 w 2788920"/>
                    <a:gd name="connsiteY8" fmla="*/ 602521 h 649104"/>
                    <a:gd name="connsiteX0" fmla="*/ 0 w 2788920"/>
                    <a:gd name="connsiteY0" fmla="*/ 610141 h 649104"/>
                    <a:gd name="connsiteX1" fmla="*/ 975360 w 2788920"/>
                    <a:gd name="connsiteY1" fmla="*/ 648241 h 649104"/>
                    <a:gd name="connsiteX2" fmla="*/ 1371600 w 2788920"/>
                    <a:gd name="connsiteY2" fmla="*/ 625381 h 649104"/>
                    <a:gd name="connsiteX3" fmla="*/ 1392300 w 2788920"/>
                    <a:gd name="connsiteY3" fmla="*/ 188079 h 649104"/>
                    <a:gd name="connsiteX4" fmla="*/ 1264920 w 2788920"/>
                    <a:gd name="connsiteY4" fmla="*/ 8161 h 649104"/>
                    <a:gd name="connsiteX5" fmla="*/ 1417320 w 2788920"/>
                    <a:gd name="connsiteY5" fmla="*/ 46261 h 649104"/>
                    <a:gd name="connsiteX6" fmla="*/ 1440609 w 2788920"/>
                    <a:gd name="connsiteY6" fmla="*/ 184539 h 649104"/>
                    <a:gd name="connsiteX7" fmla="*/ 1433036 w 2788920"/>
                    <a:gd name="connsiteY7" fmla="*/ 622523 h 649104"/>
                    <a:gd name="connsiteX8" fmla="*/ 2788920 w 2788920"/>
                    <a:gd name="connsiteY8" fmla="*/ 602521 h 649104"/>
                    <a:gd name="connsiteX0" fmla="*/ 0 w 2788920"/>
                    <a:gd name="connsiteY0" fmla="*/ 610346 h 649309"/>
                    <a:gd name="connsiteX1" fmla="*/ 975360 w 2788920"/>
                    <a:gd name="connsiteY1" fmla="*/ 648446 h 649309"/>
                    <a:gd name="connsiteX2" fmla="*/ 1371600 w 2788920"/>
                    <a:gd name="connsiteY2" fmla="*/ 625586 h 649309"/>
                    <a:gd name="connsiteX3" fmla="*/ 1380453 w 2788920"/>
                    <a:gd name="connsiteY3" fmla="*/ 191245 h 649309"/>
                    <a:gd name="connsiteX4" fmla="*/ 1264920 w 2788920"/>
                    <a:gd name="connsiteY4" fmla="*/ 8366 h 649309"/>
                    <a:gd name="connsiteX5" fmla="*/ 1417320 w 2788920"/>
                    <a:gd name="connsiteY5" fmla="*/ 46466 h 649309"/>
                    <a:gd name="connsiteX6" fmla="*/ 1440609 w 2788920"/>
                    <a:gd name="connsiteY6" fmla="*/ 184744 h 649309"/>
                    <a:gd name="connsiteX7" fmla="*/ 1433036 w 2788920"/>
                    <a:gd name="connsiteY7" fmla="*/ 622728 h 649309"/>
                    <a:gd name="connsiteX8" fmla="*/ 2788920 w 2788920"/>
                    <a:gd name="connsiteY8" fmla="*/ 602726 h 649309"/>
                    <a:gd name="connsiteX0" fmla="*/ 0 w 2788920"/>
                    <a:gd name="connsiteY0" fmla="*/ 610346 h 649309"/>
                    <a:gd name="connsiteX1" fmla="*/ 975360 w 2788920"/>
                    <a:gd name="connsiteY1" fmla="*/ 648446 h 649309"/>
                    <a:gd name="connsiteX2" fmla="*/ 1371600 w 2788920"/>
                    <a:gd name="connsiteY2" fmla="*/ 625586 h 649309"/>
                    <a:gd name="connsiteX3" fmla="*/ 1380453 w 2788920"/>
                    <a:gd name="connsiteY3" fmla="*/ 191245 h 649309"/>
                    <a:gd name="connsiteX4" fmla="*/ 1264920 w 2788920"/>
                    <a:gd name="connsiteY4" fmla="*/ 8366 h 649309"/>
                    <a:gd name="connsiteX5" fmla="*/ 1417320 w 2788920"/>
                    <a:gd name="connsiteY5" fmla="*/ 46466 h 649309"/>
                    <a:gd name="connsiteX6" fmla="*/ 1440609 w 2788920"/>
                    <a:gd name="connsiteY6" fmla="*/ 184744 h 649309"/>
                    <a:gd name="connsiteX7" fmla="*/ 1433036 w 2788920"/>
                    <a:gd name="connsiteY7" fmla="*/ 622728 h 649309"/>
                    <a:gd name="connsiteX8" fmla="*/ 2788920 w 2788920"/>
                    <a:gd name="connsiteY8" fmla="*/ 602726 h 649309"/>
                    <a:gd name="connsiteX0" fmla="*/ 0 w 2788920"/>
                    <a:gd name="connsiteY0" fmla="*/ 610346 h 649309"/>
                    <a:gd name="connsiteX1" fmla="*/ 975360 w 2788920"/>
                    <a:gd name="connsiteY1" fmla="*/ 648446 h 649309"/>
                    <a:gd name="connsiteX2" fmla="*/ 1371600 w 2788920"/>
                    <a:gd name="connsiteY2" fmla="*/ 625586 h 649309"/>
                    <a:gd name="connsiteX3" fmla="*/ 1380453 w 2788920"/>
                    <a:gd name="connsiteY3" fmla="*/ 191245 h 649309"/>
                    <a:gd name="connsiteX4" fmla="*/ 1264920 w 2788920"/>
                    <a:gd name="connsiteY4" fmla="*/ 8366 h 649309"/>
                    <a:gd name="connsiteX5" fmla="*/ 1417320 w 2788920"/>
                    <a:gd name="connsiteY5" fmla="*/ 46466 h 649309"/>
                    <a:gd name="connsiteX6" fmla="*/ 1425800 w 2788920"/>
                    <a:gd name="connsiteY6" fmla="*/ 184744 h 649309"/>
                    <a:gd name="connsiteX7" fmla="*/ 1433036 w 2788920"/>
                    <a:gd name="connsiteY7" fmla="*/ 622728 h 649309"/>
                    <a:gd name="connsiteX8" fmla="*/ 2788920 w 2788920"/>
                    <a:gd name="connsiteY8" fmla="*/ 602726 h 649309"/>
                    <a:gd name="connsiteX0" fmla="*/ 0 w 2788920"/>
                    <a:gd name="connsiteY0" fmla="*/ 610346 h 649309"/>
                    <a:gd name="connsiteX1" fmla="*/ 975360 w 2788920"/>
                    <a:gd name="connsiteY1" fmla="*/ 648446 h 649309"/>
                    <a:gd name="connsiteX2" fmla="*/ 1371600 w 2788920"/>
                    <a:gd name="connsiteY2" fmla="*/ 625586 h 649309"/>
                    <a:gd name="connsiteX3" fmla="*/ 1380453 w 2788920"/>
                    <a:gd name="connsiteY3" fmla="*/ 191245 h 649309"/>
                    <a:gd name="connsiteX4" fmla="*/ 1264920 w 2788920"/>
                    <a:gd name="connsiteY4" fmla="*/ 8366 h 649309"/>
                    <a:gd name="connsiteX5" fmla="*/ 1417320 w 2788920"/>
                    <a:gd name="connsiteY5" fmla="*/ 46466 h 649309"/>
                    <a:gd name="connsiteX6" fmla="*/ 1425800 w 2788920"/>
                    <a:gd name="connsiteY6" fmla="*/ 184744 h 649309"/>
                    <a:gd name="connsiteX7" fmla="*/ 1433036 w 2788920"/>
                    <a:gd name="connsiteY7" fmla="*/ 622728 h 649309"/>
                    <a:gd name="connsiteX8" fmla="*/ 2788920 w 2788920"/>
                    <a:gd name="connsiteY8" fmla="*/ 602726 h 649309"/>
                    <a:gd name="connsiteX0" fmla="*/ 0 w 2788920"/>
                    <a:gd name="connsiteY0" fmla="*/ 610346 h 649309"/>
                    <a:gd name="connsiteX1" fmla="*/ 975360 w 2788920"/>
                    <a:gd name="connsiteY1" fmla="*/ 648446 h 649309"/>
                    <a:gd name="connsiteX2" fmla="*/ 1371600 w 2788920"/>
                    <a:gd name="connsiteY2" fmla="*/ 625586 h 649309"/>
                    <a:gd name="connsiteX3" fmla="*/ 1380453 w 2788920"/>
                    <a:gd name="connsiteY3" fmla="*/ 191245 h 649309"/>
                    <a:gd name="connsiteX4" fmla="*/ 1264920 w 2788920"/>
                    <a:gd name="connsiteY4" fmla="*/ 8366 h 649309"/>
                    <a:gd name="connsiteX5" fmla="*/ 1417320 w 2788920"/>
                    <a:gd name="connsiteY5" fmla="*/ 46466 h 649309"/>
                    <a:gd name="connsiteX6" fmla="*/ 1425800 w 2788920"/>
                    <a:gd name="connsiteY6" fmla="*/ 184744 h 649309"/>
                    <a:gd name="connsiteX7" fmla="*/ 1433036 w 2788920"/>
                    <a:gd name="connsiteY7" fmla="*/ 622728 h 649309"/>
                    <a:gd name="connsiteX8" fmla="*/ 2788920 w 2788920"/>
                    <a:gd name="connsiteY8" fmla="*/ 602726 h 649309"/>
                    <a:gd name="connsiteX0" fmla="*/ 0 w 2788920"/>
                    <a:gd name="connsiteY0" fmla="*/ 563880 h 602843"/>
                    <a:gd name="connsiteX1" fmla="*/ 975360 w 2788920"/>
                    <a:gd name="connsiteY1" fmla="*/ 601980 h 602843"/>
                    <a:gd name="connsiteX2" fmla="*/ 1371600 w 2788920"/>
                    <a:gd name="connsiteY2" fmla="*/ 579120 h 602843"/>
                    <a:gd name="connsiteX3" fmla="*/ 1380453 w 2788920"/>
                    <a:gd name="connsiteY3" fmla="*/ 144779 h 602843"/>
                    <a:gd name="connsiteX4" fmla="*/ 1417320 w 2788920"/>
                    <a:gd name="connsiteY4" fmla="*/ 0 h 602843"/>
                    <a:gd name="connsiteX5" fmla="*/ 1425800 w 2788920"/>
                    <a:gd name="connsiteY5" fmla="*/ 138278 h 602843"/>
                    <a:gd name="connsiteX6" fmla="*/ 1433036 w 2788920"/>
                    <a:gd name="connsiteY6" fmla="*/ 576262 h 602843"/>
                    <a:gd name="connsiteX7" fmla="*/ 2788920 w 2788920"/>
                    <a:gd name="connsiteY7" fmla="*/ 556260 h 602843"/>
                    <a:gd name="connsiteX0" fmla="*/ 0 w 2788920"/>
                    <a:gd name="connsiteY0" fmla="*/ 552034 h 590997"/>
                    <a:gd name="connsiteX1" fmla="*/ 975360 w 2788920"/>
                    <a:gd name="connsiteY1" fmla="*/ 590134 h 590997"/>
                    <a:gd name="connsiteX2" fmla="*/ 1371600 w 2788920"/>
                    <a:gd name="connsiteY2" fmla="*/ 567274 h 590997"/>
                    <a:gd name="connsiteX3" fmla="*/ 1380453 w 2788920"/>
                    <a:gd name="connsiteY3" fmla="*/ 132933 h 590997"/>
                    <a:gd name="connsiteX4" fmla="*/ 1396589 w 2788920"/>
                    <a:gd name="connsiteY4" fmla="*/ 0 h 590997"/>
                    <a:gd name="connsiteX5" fmla="*/ 1425800 w 2788920"/>
                    <a:gd name="connsiteY5" fmla="*/ 126432 h 590997"/>
                    <a:gd name="connsiteX6" fmla="*/ 1433036 w 2788920"/>
                    <a:gd name="connsiteY6" fmla="*/ 564416 h 590997"/>
                    <a:gd name="connsiteX7" fmla="*/ 2788920 w 2788920"/>
                    <a:gd name="connsiteY7" fmla="*/ 544414 h 590997"/>
                    <a:gd name="connsiteX0" fmla="*/ 0 w 2788920"/>
                    <a:gd name="connsiteY0" fmla="*/ 559100 h 598063"/>
                    <a:gd name="connsiteX1" fmla="*/ 975360 w 2788920"/>
                    <a:gd name="connsiteY1" fmla="*/ 597200 h 598063"/>
                    <a:gd name="connsiteX2" fmla="*/ 1371600 w 2788920"/>
                    <a:gd name="connsiteY2" fmla="*/ 574340 h 598063"/>
                    <a:gd name="connsiteX3" fmla="*/ 1380453 w 2788920"/>
                    <a:gd name="connsiteY3" fmla="*/ 139999 h 598063"/>
                    <a:gd name="connsiteX4" fmla="*/ 1396589 w 2788920"/>
                    <a:gd name="connsiteY4" fmla="*/ 7066 h 598063"/>
                    <a:gd name="connsiteX5" fmla="*/ 1425800 w 2788920"/>
                    <a:gd name="connsiteY5" fmla="*/ 133498 h 598063"/>
                    <a:gd name="connsiteX6" fmla="*/ 1433036 w 2788920"/>
                    <a:gd name="connsiteY6" fmla="*/ 571482 h 598063"/>
                    <a:gd name="connsiteX7" fmla="*/ 2788920 w 2788920"/>
                    <a:gd name="connsiteY7" fmla="*/ 551480 h 598063"/>
                    <a:gd name="connsiteX0" fmla="*/ 0 w 2788920"/>
                    <a:gd name="connsiteY0" fmla="*/ 552993 h 591956"/>
                    <a:gd name="connsiteX1" fmla="*/ 975360 w 2788920"/>
                    <a:gd name="connsiteY1" fmla="*/ 591093 h 591956"/>
                    <a:gd name="connsiteX2" fmla="*/ 1371600 w 2788920"/>
                    <a:gd name="connsiteY2" fmla="*/ 568233 h 591956"/>
                    <a:gd name="connsiteX3" fmla="*/ 1380453 w 2788920"/>
                    <a:gd name="connsiteY3" fmla="*/ 133892 h 591956"/>
                    <a:gd name="connsiteX4" fmla="*/ 1396589 w 2788920"/>
                    <a:gd name="connsiteY4" fmla="*/ 959 h 591956"/>
                    <a:gd name="connsiteX5" fmla="*/ 1425800 w 2788920"/>
                    <a:gd name="connsiteY5" fmla="*/ 127391 h 591956"/>
                    <a:gd name="connsiteX6" fmla="*/ 1433036 w 2788920"/>
                    <a:gd name="connsiteY6" fmla="*/ 565375 h 591956"/>
                    <a:gd name="connsiteX7" fmla="*/ 2788920 w 2788920"/>
                    <a:gd name="connsiteY7" fmla="*/ 545373 h 591956"/>
                    <a:gd name="connsiteX0" fmla="*/ 0 w 2788920"/>
                    <a:gd name="connsiteY0" fmla="*/ 552112 h 591075"/>
                    <a:gd name="connsiteX1" fmla="*/ 975360 w 2788920"/>
                    <a:gd name="connsiteY1" fmla="*/ 590212 h 591075"/>
                    <a:gd name="connsiteX2" fmla="*/ 1371600 w 2788920"/>
                    <a:gd name="connsiteY2" fmla="*/ 567352 h 591075"/>
                    <a:gd name="connsiteX3" fmla="*/ 1380453 w 2788920"/>
                    <a:gd name="connsiteY3" fmla="*/ 133011 h 591075"/>
                    <a:gd name="connsiteX4" fmla="*/ 1396589 w 2788920"/>
                    <a:gd name="connsiteY4" fmla="*/ 78 h 591075"/>
                    <a:gd name="connsiteX5" fmla="*/ 1425800 w 2788920"/>
                    <a:gd name="connsiteY5" fmla="*/ 126510 h 591075"/>
                    <a:gd name="connsiteX6" fmla="*/ 1433036 w 2788920"/>
                    <a:gd name="connsiteY6" fmla="*/ 564494 h 591075"/>
                    <a:gd name="connsiteX7" fmla="*/ 2788920 w 2788920"/>
                    <a:gd name="connsiteY7" fmla="*/ 544492 h 591075"/>
                    <a:gd name="connsiteX0" fmla="*/ 0 w 2788920"/>
                    <a:gd name="connsiteY0" fmla="*/ 552993 h 591956"/>
                    <a:gd name="connsiteX1" fmla="*/ 975360 w 2788920"/>
                    <a:gd name="connsiteY1" fmla="*/ 591093 h 591956"/>
                    <a:gd name="connsiteX2" fmla="*/ 1371600 w 2788920"/>
                    <a:gd name="connsiteY2" fmla="*/ 568233 h 591956"/>
                    <a:gd name="connsiteX3" fmla="*/ 1380453 w 2788920"/>
                    <a:gd name="connsiteY3" fmla="*/ 133892 h 591956"/>
                    <a:gd name="connsiteX4" fmla="*/ 1396589 w 2788920"/>
                    <a:gd name="connsiteY4" fmla="*/ 959 h 591956"/>
                    <a:gd name="connsiteX5" fmla="*/ 1425800 w 2788920"/>
                    <a:gd name="connsiteY5" fmla="*/ 127391 h 591956"/>
                    <a:gd name="connsiteX6" fmla="*/ 1433036 w 2788920"/>
                    <a:gd name="connsiteY6" fmla="*/ 565375 h 591956"/>
                    <a:gd name="connsiteX7" fmla="*/ 2788920 w 2788920"/>
                    <a:gd name="connsiteY7" fmla="*/ 545373 h 591956"/>
                    <a:gd name="connsiteX0" fmla="*/ 0 w 2788920"/>
                    <a:gd name="connsiteY0" fmla="*/ 552112 h 591075"/>
                    <a:gd name="connsiteX1" fmla="*/ 975360 w 2788920"/>
                    <a:gd name="connsiteY1" fmla="*/ 590212 h 591075"/>
                    <a:gd name="connsiteX2" fmla="*/ 1371600 w 2788920"/>
                    <a:gd name="connsiteY2" fmla="*/ 567352 h 591075"/>
                    <a:gd name="connsiteX3" fmla="*/ 1380453 w 2788920"/>
                    <a:gd name="connsiteY3" fmla="*/ 133011 h 591075"/>
                    <a:gd name="connsiteX4" fmla="*/ 1396589 w 2788920"/>
                    <a:gd name="connsiteY4" fmla="*/ 78 h 591075"/>
                    <a:gd name="connsiteX5" fmla="*/ 1425800 w 2788920"/>
                    <a:gd name="connsiteY5" fmla="*/ 126510 h 591075"/>
                    <a:gd name="connsiteX6" fmla="*/ 1433036 w 2788920"/>
                    <a:gd name="connsiteY6" fmla="*/ 564494 h 591075"/>
                    <a:gd name="connsiteX7" fmla="*/ 2788920 w 2788920"/>
                    <a:gd name="connsiteY7" fmla="*/ 544492 h 591075"/>
                    <a:gd name="connsiteX0" fmla="*/ 0 w 2788920"/>
                    <a:gd name="connsiteY0" fmla="*/ 552112 h 591075"/>
                    <a:gd name="connsiteX1" fmla="*/ 975360 w 2788920"/>
                    <a:gd name="connsiteY1" fmla="*/ 590212 h 591075"/>
                    <a:gd name="connsiteX2" fmla="*/ 1371600 w 2788920"/>
                    <a:gd name="connsiteY2" fmla="*/ 567352 h 591075"/>
                    <a:gd name="connsiteX3" fmla="*/ 1380453 w 2788920"/>
                    <a:gd name="connsiteY3" fmla="*/ 133011 h 591075"/>
                    <a:gd name="connsiteX4" fmla="*/ 1396589 w 2788920"/>
                    <a:gd name="connsiteY4" fmla="*/ 78 h 591075"/>
                    <a:gd name="connsiteX5" fmla="*/ 1425800 w 2788920"/>
                    <a:gd name="connsiteY5" fmla="*/ 126510 h 591075"/>
                    <a:gd name="connsiteX6" fmla="*/ 1433036 w 2788920"/>
                    <a:gd name="connsiteY6" fmla="*/ 564494 h 591075"/>
                    <a:gd name="connsiteX7" fmla="*/ 2788920 w 2788920"/>
                    <a:gd name="connsiteY7" fmla="*/ 544492 h 591075"/>
                    <a:gd name="connsiteX0" fmla="*/ 0 w 2788920"/>
                    <a:gd name="connsiteY0" fmla="*/ 552113 h 591076"/>
                    <a:gd name="connsiteX1" fmla="*/ 975360 w 2788920"/>
                    <a:gd name="connsiteY1" fmla="*/ 590213 h 591076"/>
                    <a:gd name="connsiteX2" fmla="*/ 1371600 w 2788920"/>
                    <a:gd name="connsiteY2" fmla="*/ 567353 h 591076"/>
                    <a:gd name="connsiteX3" fmla="*/ 1380453 w 2788920"/>
                    <a:gd name="connsiteY3" fmla="*/ 133012 h 591076"/>
                    <a:gd name="connsiteX4" fmla="*/ 1396589 w 2788920"/>
                    <a:gd name="connsiteY4" fmla="*/ 79 h 591076"/>
                    <a:gd name="connsiteX5" fmla="*/ 1425800 w 2788920"/>
                    <a:gd name="connsiteY5" fmla="*/ 126511 h 591076"/>
                    <a:gd name="connsiteX6" fmla="*/ 1433036 w 2788920"/>
                    <a:gd name="connsiteY6" fmla="*/ 564495 h 591076"/>
                    <a:gd name="connsiteX7" fmla="*/ 2788920 w 2788920"/>
                    <a:gd name="connsiteY7" fmla="*/ 544493 h 591076"/>
                    <a:gd name="connsiteX0" fmla="*/ 0 w 2788920"/>
                    <a:gd name="connsiteY0" fmla="*/ 472527 h 511490"/>
                    <a:gd name="connsiteX1" fmla="*/ 975360 w 2788920"/>
                    <a:gd name="connsiteY1" fmla="*/ 510627 h 511490"/>
                    <a:gd name="connsiteX2" fmla="*/ 1371600 w 2788920"/>
                    <a:gd name="connsiteY2" fmla="*/ 487767 h 511490"/>
                    <a:gd name="connsiteX3" fmla="*/ 1380453 w 2788920"/>
                    <a:gd name="connsiteY3" fmla="*/ 53426 h 511490"/>
                    <a:gd name="connsiteX4" fmla="*/ 1387704 w 2788920"/>
                    <a:gd name="connsiteY4" fmla="*/ 455 h 511490"/>
                    <a:gd name="connsiteX5" fmla="*/ 1425800 w 2788920"/>
                    <a:gd name="connsiteY5" fmla="*/ 46925 h 511490"/>
                    <a:gd name="connsiteX6" fmla="*/ 1433036 w 2788920"/>
                    <a:gd name="connsiteY6" fmla="*/ 484909 h 511490"/>
                    <a:gd name="connsiteX7" fmla="*/ 2788920 w 2788920"/>
                    <a:gd name="connsiteY7" fmla="*/ 464907 h 511490"/>
                    <a:gd name="connsiteX0" fmla="*/ 0 w 2788920"/>
                    <a:gd name="connsiteY0" fmla="*/ 472527 h 511490"/>
                    <a:gd name="connsiteX1" fmla="*/ 975360 w 2788920"/>
                    <a:gd name="connsiteY1" fmla="*/ 510627 h 511490"/>
                    <a:gd name="connsiteX2" fmla="*/ 1371600 w 2788920"/>
                    <a:gd name="connsiteY2" fmla="*/ 487767 h 511490"/>
                    <a:gd name="connsiteX3" fmla="*/ 1380453 w 2788920"/>
                    <a:gd name="connsiteY3" fmla="*/ 53426 h 511490"/>
                    <a:gd name="connsiteX4" fmla="*/ 1387704 w 2788920"/>
                    <a:gd name="connsiteY4" fmla="*/ 455 h 511490"/>
                    <a:gd name="connsiteX5" fmla="*/ 1425800 w 2788920"/>
                    <a:gd name="connsiteY5" fmla="*/ 46925 h 511490"/>
                    <a:gd name="connsiteX6" fmla="*/ 1433036 w 2788920"/>
                    <a:gd name="connsiteY6" fmla="*/ 484909 h 511490"/>
                    <a:gd name="connsiteX7" fmla="*/ 2788920 w 2788920"/>
                    <a:gd name="connsiteY7" fmla="*/ 464907 h 511490"/>
                    <a:gd name="connsiteX0" fmla="*/ 0 w 2788920"/>
                    <a:gd name="connsiteY0" fmla="*/ 522534 h 561497"/>
                    <a:gd name="connsiteX1" fmla="*/ 975360 w 2788920"/>
                    <a:gd name="connsiteY1" fmla="*/ 560634 h 561497"/>
                    <a:gd name="connsiteX2" fmla="*/ 1371600 w 2788920"/>
                    <a:gd name="connsiteY2" fmla="*/ 537774 h 561497"/>
                    <a:gd name="connsiteX3" fmla="*/ 1380453 w 2788920"/>
                    <a:gd name="connsiteY3" fmla="*/ 103433 h 561497"/>
                    <a:gd name="connsiteX4" fmla="*/ 1387704 w 2788920"/>
                    <a:gd name="connsiteY4" fmla="*/ 114 h 561497"/>
                    <a:gd name="connsiteX5" fmla="*/ 1425800 w 2788920"/>
                    <a:gd name="connsiteY5" fmla="*/ 96932 h 561497"/>
                    <a:gd name="connsiteX6" fmla="*/ 1433036 w 2788920"/>
                    <a:gd name="connsiteY6" fmla="*/ 534916 h 561497"/>
                    <a:gd name="connsiteX7" fmla="*/ 2788920 w 2788920"/>
                    <a:gd name="connsiteY7" fmla="*/ 514914 h 561497"/>
                    <a:gd name="connsiteX0" fmla="*/ 0 w 2788920"/>
                    <a:gd name="connsiteY0" fmla="*/ 522534 h 561497"/>
                    <a:gd name="connsiteX1" fmla="*/ 975360 w 2788920"/>
                    <a:gd name="connsiteY1" fmla="*/ 560634 h 561497"/>
                    <a:gd name="connsiteX2" fmla="*/ 1371600 w 2788920"/>
                    <a:gd name="connsiteY2" fmla="*/ 537774 h 561497"/>
                    <a:gd name="connsiteX3" fmla="*/ 1380453 w 2788920"/>
                    <a:gd name="connsiteY3" fmla="*/ 103433 h 561497"/>
                    <a:gd name="connsiteX4" fmla="*/ 1396589 w 2788920"/>
                    <a:gd name="connsiteY4" fmla="*/ 114 h 561497"/>
                    <a:gd name="connsiteX5" fmla="*/ 1425800 w 2788920"/>
                    <a:gd name="connsiteY5" fmla="*/ 96932 h 561497"/>
                    <a:gd name="connsiteX6" fmla="*/ 1433036 w 2788920"/>
                    <a:gd name="connsiteY6" fmla="*/ 534916 h 561497"/>
                    <a:gd name="connsiteX7" fmla="*/ 2788920 w 2788920"/>
                    <a:gd name="connsiteY7" fmla="*/ 514914 h 561497"/>
                    <a:gd name="connsiteX0" fmla="*/ 0 w 2093936"/>
                    <a:gd name="connsiteY0" fmla="*/ 554124 h 571190"/>
                    <a:gd name="connsiteX1" fmla="*/ 280376 w 2093936"/>
                    <a:gd name="connsiteY1" fmla="*/ 560634 h 571190"/>
                    <a:gd name="connsiteX2" fmla="*/ 676616 w 2093936"/>
                    <a:gd name="connsiteY2" fmla="*/ 537774 h 571190"/>
                    <a:gd name="connsiteX3" fmla="*/ 685469 w 2093936"/>
                    <a:gd name="connsiteY3" fmla="*/ 103433 h 571190"/>
                    <a:gd name="connsiteX4" fmla="*/ 701605 w 2093936"/>
                    <a:gd name="connsiteY4" fmla="*/ 114 h 571190"/>
                    <a:gd name="connsiteX5" fmla="*/ 730816 w 2093936"/>
                    <a:gd name="connsiteY5" fmla="*/ 96932 h 571190"/>
                    <a:gd name="connsiteX6" fmla="*/ 738052 w 2093936"/>
                    <a:gd name="connsiteY6" fmla="*/ 534916 h 571190"/>
                    <a:gd name="connsiteX7" fmla="*/ 2093936 w 2093936"/>
                    <a:gd name="connsiteY7" fmla="*/ 514914 h 571190"/>
                    <a:gd name="connsiteX0" fmla="*/ 0 w 2650713"/>
                    <a:gd name="connsiteY0" fmla="*/ 554124 h 571191"/>
                    <a:gd name="connsiteX1" fmla="*/ 280376 w 2650713"/>
                    <a:gd name="connsiteY1" fmla="*/ 560634 h 571191"/>
                    <a:gd name="connsiteX2" fmla="*/ 676616 w 2650713"/>
                    <a:gd name="connsiteY2" fmla="*/ 537774 h 571191"/>
                    <a:gd name="connsiteX3" fmla="*/ 685469 w 2650713"/>
                    <a:gd name="connsiteY3" fmla="*/ 103433 h 571191"/>
                    <a:gd name="connsiteX4" fmla="*/ 701605 w 2650713"/>
                    <a:gd name="connsiteY4" fmla="*/ 114 h 571191"/>
                    <a:gd name="connsiteX5" fmla="*/ 730816 w 2650713"/>
                    <a:gd name="connsiteY5" fmla="*/ 96932 h 571191"/>
                    <a:gd name="connsiteX6" fmla="*/ 738052 w 2650713"/>
                    <a:gd name="connsiteY6" fmla="*/ 534916 h 571191"/>
                    <a:gd name="connsiteX7" fmla="*/ 2650713 w 2650713"/>
                    <a:gd name="connsiteY7" fmla="*/ 532684 h 571191"/>
                    <a:gd name="connsiteX0" fmla="*/ 0 w 2650713"/>
                    <a:gd name="connsiteY0" fmla="*/ 564302 h 581369"/>
                    <a:gd name="connsiteX1" fmla="*/ 280376 w 2650713"/>
                    <a:gd name="connsiteY1" fmla="*/ 570812 h 581369"/>
                    <a:gd name="connsiteX2" fmla="*/ 676616 w 2650713"/>
                    <a:gd name="connsiteY2" fmla="*/ 547952 h 581369"/>
                    <a:gd name="connsiteX3" fmla="*/ 691393 w 2650713"/>
                    <a:gd name="connsiteY3" fmla="*/ 365345 h 581369"/>
                    <a:gd name="connsiteX4" fmla="*/ 701605 w 2650713"/>
                    <a:gd name="connsiteY4" fmla="*/ 10292 h 581369"/>
                    <a:gd name="connsiteX5" fmla="*/ 730816 w 2650713"/>
                    <a:gd name="connsiteY5" fmla="*/ 107110 h 581369"/>
                    <a:gd name="connsiteX6" fmla="*/ 738052 w 2650713"/>
                    <a:gd name="connsiteY6" fmla="*/ 545094 h 581369"/>
                    <a:gd name="connsiteX7" fmla="*/ 2650713 w 2650713"/>
                    <a:gd name="connsiteY7" fmla="*/ 542862 h 581369"/>
                    <a:gd name="connsiteX0" fmla="*/ 0 w 2650713"/>
                    <a:gd name="connsiteY0" fmla="*/ 554013 h 571080"/>
                    <a:gd name="connsiteX1" fmla="*/ 280376 w 2650713"/>
                    <a:gd name="connsiteY1" fmla="*/ 560523 h 571080"/>
                    <a:gd name="connsiteX2" fmla="*/ 676616 w 2650713"/>
                    <a:gd name="connsiteY2" fmla="*/ 537663 h 571080"/>
                    <a:gd name="connsiteX3" fmla="*/ 691393 w 2650713"/>
                    <a:gd name="connsiteY3" fmla="*/ 355056 h 571080"/>
                    <a:gd name="connsiteX4" fmla="*/ 701605 w 2650713"/>
                    <a:gd name="connsiteY4" fmla="*/ 3 h 571080"/>
                    <a:gd name="connsiteX5" fmla="*/ 736739 w 2650713"/>
                    <a:gd name="connsiteY5" fmla="*/ 360402 h 571080"/>
                    <a:gd name="connsiteX6" fmla="*/ 738052 w 2650713"/>
                    <a:gd name="connsiteY6" fmla="*/ 534805 h 571080"/>
                    <a:gd name="connsiteX7" fmla="*/ 2650713 w 2650713"/>
                    <a:gd name="connsiteY7" fmla="*/ 532573 h 571080"/>
                    <a:gd name="connsiteX0" fmla="*/ 0 w 2650713"/>
                    <a:gd name="connsiteY0" fmla="*/ 275664 h 292731"/>
                    <a:gd name="connsiteX1" fmla="*/ 280376 w 2650713"/>
                    <a:gd name="connsiteY1" fmla="*/ 282174 h 292731"/>
                    <a:gd name="connsiteX2" fmla="*/ 676616 w 2650713"/>
                    <a:gd name="connsiteY2" fmla="*/ 259314 h 292731"/>
                    <a:gd name="connsiteX3" fmla="*/ 691393 w 2650713"/>
                    <a:gd name="connsiteY3" fmla="*/ 76707 h 292731"/>
                    <a:gd name="connsiteX4" fmla="*/ 713452 w 2650713"/>
                    <a:gd name="connsiteY4" fmla="*/ 41 h 292731"/>
                    <a:gd name="connsiteX5" fmla="*/ 736739 w 2650713"/>
                    <a:gd name="connsiteY5" fmla="*/ 82053 h 292731"/>
                    <a:gd name="connsiteX6" fmla="*/ 738052 w 2650713"/>
                    <a:gd name="connsiteY6" fmla="*/ 256456 h 292731"/>
                    <a:gd name="connsiteX7" fmla="*/ 2650713 w 2650713"/>
                    <a:gd name="connsiteY7" fmla="*/ 254224 h 292731"/>
                    <a:gd name="connsiteX0" fmla="*/ 0 w 2650713"/>
                    <a:gd name="connsiteY0" fmla="*/ 266827 h 283894"/>
                    <a:gd name="connsiteX1" fmla="*/ 280376 w 2650713"/>
                    <a:gd name="connsiteY1" fmla="*/ 273337 h 283894"/>
                    <a:gd name="connsiteX2" fmla="*/ 676616 w 2650713"/>
                    <a:gd name="connsiteY2" fmla="*/ 250477 h 283894"/>
                    <a:gd name="connsiteX3" fmla="*/ 691393 w 2650713"/>
                    <a:gd name="connsiteY3" fmla="*/ 67870 h 283894"/>
                    <a:gd name="connsiteX4" fmla="*/ 713452 w 2650713"/>
                    <a:gd name="connsiteY4" fmla="*/ 89 h 283894"/>
                    <a:gd name="connsiteX5" fmla="*/ 736739 w 2650713"/>
                    <a:gd name="connsiteY5" fmla="*/ 73216 h 283894"/>
                    <a:gd name="connsiteX6" fmla="*/ 738052 w 2650713"/>
                    <a:gd name="connsiteY6" fmla="*/ 247619 h 283894"/>
                    <a:gd name="connsiteX7" fmla="*/ 2650713 w 2650713"/>
                    <a:gd name="connsiteY7" fmla="*/ 245387 h 283894"/>
                    <a:gd name="connsiteX0" fmla="*/ 0 w 2650713"/>
                    <a:gd name="connsiteY0" fmla="*/ 266827 h 283894"/>
                    <a:gd name="connsiteX1" fmla="*/ 280376 w 2650713"/>
                    <a:gd name="connsiteY1" fmla="*/ 273337 h 283894"/>
                    <a:gd name="connsiteX2" fmla="*/ 676616 w 2650713"/>
                    <a:gd name="connsiteY2" fmla="*/ 250477 h 283894"/>
                    <a:gd name="connsiteX3" fmla="*/ 691393 w 2650713"/>
                    <a:gd name="connsiteY3" fmla="*/ 67870 h 283894"/>
                    <a:gd name="connsiteX4" fmla="*/ 713452 w 2650713"/>
                    <a:gd name="connsiteY4" fmla="*/ 89 h 283894"/>
                    <a:gd name="connsiteX5" fmla="*/ 736739 w 2650713"/>
                    <a:gd name="connsiteY5" fmla="*/ 73216 h 283894"/>
                    <a:gd name="connsiteX6" fmla="*/ 738052 w 2650713"/>
                    <a:gd name="connsiteY6" fmla="*/ 247619 h 283894"/>
                    <a:gd name="connsiteX7" fmla="*/ 2650713 w 2650713"/>
                    <a:gd name="connsiteY7" fmla="*/ 245387 h 283894"/>
                    <a:gd name="connsiteX0" fmla="*/ 0 w 2650713"/>
                    <a:gd name="connsiteY0" fmla="*/ 267024 h 284091"/>
                    <a:gd name="connsiteX1" fmla="*/ 280376 w 2650713"/>
                    <a:gd name="connsiteY1" fmla="*/ 273534 h 284091"/>
                    <a:gd name="connsiteX2" fmla="*/ 676616 w 2650713"/>
                    <a:gd name="connsiteY2" fmla="*/ 250674 h 284091"/>
                    <a:gd name="connsiteX3" fmla="*/ 691393 w 2650713"/>
                    <a:gd name="connsiteY3" fmla="*/ 68067 h 284091"/>
                    <a:gd name="connsiteX4" fmla="*/ 713452 w 2650713"/>
                    <a:gd name="connsiteY4" fmla="*/ 286 h 284091"/>
                    <a:gd name="connsiteX5" fmla="*/ 721930 w 2650713"/>
                    <a:gd name="connsiteY5" fmla="*/ 79336 h 284091"/>
                    <a:gd name="connsiteX6" fmla="*/ 738052 w 2650713"/>
                    <a:gd name="connsiteY6" fmla="*/ 247816 h 284091"/>
                    <a:gd name="connsiteX7" fmla="*/ 2650713 w 2650713"/>
                    <a:gd name="connsiteY7" fmla="*/ 245584 h 284091"/>
                    <a:gd name="connsiteX0" fmla="*/ 0 w 2650713"/>
                    <a:gd name="connsiteY0" fmla="*/ 267024 h 284091"/>
                    <a:gd name="connsiteX1" fmla="*/ 280376 w 2650713"/>
                    <a:gd name="connsiteY1" fmla="*/ 273534 h 284091"/>
                    <a:gd name="connsiteX2" fmla="*/ 676616 w 2650713"/>
                    <a:gd name="connsiteY2" fmla="*/ 250674 h 284091"/>
                    <a:gd name="connsiteX3" fmla="*/ 691393 w 2650713"/>
                    <a:gd name="connsiteY3" fmla="*/ 68067 h 284091"/>
                    <a:gd name="connsiteX4" fmla="*/ 713452 w 2650713"/>
                    <a:gd name="connsiteY4" fmla="*/ 286 h 284091"/>
                    <a:gd name="connsiteX5" fmla="*/ 721930 w 2650713"/>
                    <a:gd name="connsiteY5" fmla="*/ 79336 h 284091"/>
                    <a:gd name="connsiteX6" fmla="*/ 738052 w 2650713"/>
                    <a:gd name="connsiteY6" fmla="*/ 247816 h 284091"/>
                    <a:gd name="connsiteX7" fmla="*/ 2650713 w 2650713"/>
                    <a:gd name="connsiteY7" fmla="*/ 245584 h 284091"/>
                    <a:gd name="connsiteX0" fmla="*/ 0 w 2650713"/>
                    <a:gd name="connsiteY0" fmla="*/ 267024 h 284091"/>
                    <a:gd name="connsiteX1" fmla="*/ 280376 w 2650713"/>
                    <a:gd name="connsiteY1" fmla="*/ 273534 h 284091"/>
                    <a:gd name="connsiteX2" fmla="*/ 676616 w 2650713"/>
                    <a:gd name="connsiteY2" fmla="*/ 250674 h 284091"/>
                    <a:gd name="connsiteX3" fmla="*/ 691393 w 2650713"/>
                    <a:gd name="connsiteY3" fmla="*/ 68067 h 284091"/>
                    <a:gd name="connsiteX4" fmla="*/ 713452 w 2650713"/>
                    <a:gd name="connsiteY4" fmla="*/ 286 h 284091"/>
                    <a:gd name="connsiteX5" fmla="*/ 721930 w 2650713"/>
                    <a:gd name="connsiteY5" fmla="*/ 79336 h 284091"/>
                    <a:gd name="connsiteX6" fmla="*/ 726206 w 2650713"/>
                    <a:gd name="connsiteY6" fmla="*/ 244855 h 284091"/>
                    <a:gd name="connsiteX7" fmla="*/ 2650713 w 2650713"/>
                    <a:gd name="connsiteY7" fmla="*/ 245584 h 284091"/>
                    <a:gd name="connsiteX0" fmla="*/ 0 w 2650713"/>
                    <a:gd name="connsiteY0" fmla="*/ 267024 h 284091"/>
                    <a:gd name="connsiteX1" fmla="*/ 280376 w 2650713"/>
                    <a:gd name="connsiteY1" fmla="*/ 273534 h 284091"/>
                    <a:gd name="connsiteX2" fmla="*/ 676616 w 2650713"/>
                    <a:gd name="connsiteY2" fmla="*/ 250674 h 284091"/>
                    <a:gd name="connsiteX3" fmla="*/ 691393 w 2650713"/>
                    <a:gd name="connsiteY3" fmla="*/ 68067 h 284091"/>
                    <a:gd name="connsiteX4" fmla="*/ 713452 w 2650713"/>
                    <a:gd name="connsiteY4" fmla="*/ 286 h 284091"/>
                    <a:gd name="connsiteX5" fmla="*/ 721930 w 2650713"/>
                    <a:gd name="connsiteY5" fmla="*/ 79336 h 284091"/>
                    <a:gd name="connsiteX6" fmla="*/ 726206 w 2650713"/>
                    <a:gd name="connsiteY6" fmla="*/ 244855 h 284091"/>
                    <a:gd name="connsiteX7" fmla="*/ 2650713 w 2650713"/>
                    <a:gd name="connsiteY7" fmla="*/ 245584 h 284091"/>
                    <a:gd name="connsiteX0" fmla="*/ 0 w 2650713"/>
                    <a:gd name="connsiteY0" fmla="*/ 267024 h 284091"/>
                    <a:gd name="connsiteX1" fmla="*/ 280376 w 2650713"/>
                    <a:gd name="connsiteY1" fmla="*/ 273534 h 284091"/>
                    <a:gd name="connsiteX2" fmla="*/ 676616 w 2650713"/>
                    <a:gd name="connsiteY2" fmla="*/ 250674 h 284091"/>
                    <a:gd name="connsiteX3" fmla="*/ 691393 w 2650713"/>
                    <a:gd name="connsiteY3" fmla="*/ 68067 h 284091"/>
                    <a:gd name="connsiteX4" fmla="*/ 713452 w 2650713"/>
                    <a:gd name="connsiteY4" fmla="*/ 286 h 284091"/>
                    <a:gd name="connsiteX5" fmla="*/ 721930 w 2650713"/>
                    <a:gd name="connsiteY5" fmla="*/ 79336 h 284091"/>
                    <a:gd name="connsiteX6" fmla="*/ 726206 w 2650713"/>
                    <a:gd name="connsiteY6" fmla="*/ 244855 h 284091"/>
                    <a:gd name="connsiteX7" fmla="*/ 2650713 w 2650713"/>
                    <a:gd name="connsiteY7" fmla="*/ 245584 h 284091"/>
                    <a:gd name="connsiteX0" fmla="*/ 0 w 2650713"/>
                    <a:gd name="connsiteY0" fmla="*/ 267024 h 284091"/>
                    <a:gd name="connsiteX1" fmla="*/ 280376 w 2650713"/>
                    <a:gd name="connsiteY1" fmla="*/ 273534 h 284091"/>
                    <a:gd name="connsiteX2" fmla="*/ 676616 w 2650713"/>
                    <a:gd name="connsiteY2" fmla="*/ 250674 h 284091"/>
                    <a:gd name="connsiteX3" fmla="*/ 691393 w 2650713"/>
                    <a:gd name="connsiteY3" fmla="*/ 68067 h 284091"/>
                    <a:gd name="connsiteX4" fmla="*/ 713452 w 2650713"/>
                    <a:gd name="connsiteY4" fmla="*/ 286 h 284091"/>
                    <a:gd name="connsiteX5" fmla="*/ 721930 w 2650713"/>
                    <a:gd name="connsiteY5" fmla="*/ 79336 h 284091"/>
                    <a:gd name="connsiteX6" fmla="*/ 726206 w 2650713"/>
                    <a:gd name="connsiteY6" fmla="*/ 244855 h 284091"/>
                    <a:gd name="connsiteX7" fmla="*/ 2650713 w 2650713"/>
                    <a:gd name="connsiteY7" fmla="*/ 245584 h 284091"/>
                    <a:gd name="connsiteX0" fmla="*/ 0 w 2650713"/>
                    <a:gd name="connsiteY0" fmla="*/ 267024 h 284091"/>
                    <a:gd name="connsiteX1" fmla="*/ 280376 w 2650713"/>
                    <a:gd name="connsiteY1" fmla="*/ 273534 h 284091"/>
                    <a:gd name="connsiteX2" fmla="*/ 685501 w 2650713"/>
                    <a:gd name="connsiteY2" fmla="*/ 250674 h 284091"/>
                    <a:gd name="connsiteX3" fmla="*/ 691393 w 2650713"/>
                    <a:gd name="connsiteY3" fmla="*/ 68067 h 284091"/>
                    <a:gd name="connsiteX4" fmla="*/ 713452 w 2650713"/>
                    <a:gd name="connsiteY4" fmla="*/ 286 h 284091"/>
                    <a:gd name="connsiteX5" fmla="*/ 721930 w 2650713"/>
                    <a:gd name="connsiteY5" fmla="*/ 79336 h 284091"/>
                    <a:gd name="connsiteX6" fmla="*/ 726206 w 2650713"/>
                    <a:gd name="connsiteY6" fmla="*/ 244855 h 284091"/>
                    <a:gd name="connsiteX7" fmla="*/ 2650713 w 2650713"/>
                    <a:gd name="connsiteY7" fmla="*/ 245584 h 284091"/>
                    <a:gd name="connsiteX0" fmla="*/ 0 w 2650713"/>
                    <a:gd name="connsiteY0" fmla="*/ 267024 h 284091"/>
                    <a:gd name="connsiteX1" fmla="*/ 280376 w 2650713"/>
                    <a:gd name="connsiteY1" fmla="*/ 273534 h 284091"/>
                    <a:gd name="connsiteX2" fmla="*/ 685501 w 2650713"/>
                    <a:gd name="connsiteY2" fmla="*/ 250674 h 284091"/>
                    <a:gd name="connsiteX3" fmla="*/ 691393 w 2650713"/>
                    <a:gd name="connsiteY3" fmla="*/ 68067 h 284091"/>
                    <a:gd name="connsiteX4" fmla="*/ 713452 w 2650713"/>
                    <a:gd name="connsiteY4" fmla="*/ 286 h 284091"/>
                    <a:gd name="connsiteX5" fmla="*/ 721930 w 2650713"/>
                    <a:gd name="connsiteY5" fmla="*/ 79336 h 284091"/>
                    <a:gd name="connsiteX6" fmla="*/ 726206 w 2650713"/>
                    <a:gd name="connsiteY6" fmla="*/ 244855 h 284091"/>
                    <a:gd name="connsiteX7" fmla="*/ 2650713 w 2650713"/>
                    <a:gd name="connsiteY7" fmla="*/ 245584 h 284091"/>
                    <a:gd name="connsiteX0" fmla="*/ 0 w 2879742"/>
                    <a:gd name="connsiteY0" fmla="*/ 274921 h 289866"/>
                    <a:gd name="connsiteX1" fmla="*/ 509405 w 2879742"/>
                    <a:gd name="connsiteY1" fmla="*/ 273534 h 289866"/>
                    <a:gd name="connsiteX2" fmla="*/ 914530 w 2879742"/>
                    <a:gd name="connsiteY2" fmla="*/ 250674 h 289866"/>
                    <a:gd name="connsiteX3" fmla="*/ 920422 w 2879742"/>
                    <a:gd name="connsiteY3" fmla="*/ 68067 h 289866"/>
                    <a:gd name="connsiteX4" fmla="*/ 942481 w 2879742"/>
                    <a:gd name="connsiteY4" fmla="*/ 286 h 289866"/>
                    <a:gd name="connsiteX5" fmla="*/ 950959 w 2879742"/>
                    <a:gd name="connsiteY5" fmla="*/ 79336 h 289866"/>
                    <a:gd name="connsiteX6" fmla="*/ 955235 w 2879742"/>
                    <a:gd name="connsiteY6" fmla="*/ 244855 h 289866"/>
                    <a:gd name="connsiteX7" fmla="*/ 2879742 w 2879742"/>
                    <a:gd name="connsiteY7" fmla="*/ 245584 h 289866"/>
                    <a:gd name="connsiteX0" fmla="*/ 0 w 2879742"/>
                    <a:gd name="connsiteY0" fmla="*/ 402002 h 416946"/>
                    <a:gd name="connsiteX1" fmla="*/ 509405 w 2879742"/>
                    <a:gd name="connsiteY1" fmla="*/ 400615 h 416946"/>
                    <a:gd name="connsiteX2" fmla="*/ 914530 w 2879742"/>
                    <a:gd name="connsiteY2" fmla="*/ 377755 h 416946"/>
                    <a:gd name="connsiteX3" fmla="*/ 920422 w 2879742"/>
                    <a:gd name="connsiteY3" fmla="*/ 195148 h 416946"/>
                    <a:gd name="connsiteX4" fmla="*/ 933597 w 2879742"/>
                    <a:gd name="connsiteY4" fmla="*/ 19 h 416946"/>
                    <a:gd name="connsiteX5" fmla="*/ 950959 w 2879742"/>
                    <a:gd name="connsiteY5" fmla="*/ 206417 h 416946"/>
                    <a:gd name="connsiteX6" fmla="*/ 955235 w 2879742"/>
                    <a:gd name="connsiteY6" fmla="*/ 371936 h 416946"/>
                    <a:gd name="connsiteX7" fmla="*/ 2879742 w 2879742"/>
                    <a:gd name="connsiteY7" fmla="*/ 372665 h 416946"/>
                    <a:gd name="connsiteX0" fmla="*/ 0 w 2879742"/>
                    <a:gd name="connsiteY0" fmla="*/ 405984 h 420928"/>
                    <a:gd name="connsiteX1" fmla="*/ 509405 w 2879742"/>
                    <a:gd name="connsiteY1" fmla="*/ 404597 h 420928"/>
                    <a:gd name="connsiteX2" fmla="*/ 914530 w 2879742"/>
                    <a:gd name="connsiteY2" fmla="*/ 381737 h 420928"/>
                    <a:gd name="connsiteX3" fmla="*/ 917461 w 2879742"/>
                    <a:gd name="connsiteY3" fmla="*/ 98437 h 420928"/>
                    <a:gd name="connsiteX4" fmla="*/ 933597 w 2879742"/>
                    <a:gd name="connsiteY4" fmla="*/ 4001 h 420928"/>
                    <a:gd name="connsiteX5" fmla="*/ 950959 w 2879742"/>
                    <a:gd name="connsiteY5" fmla="*/ 210399 h 420928"/>
                    <a:gd name="connsiteX6" fmla="*/ 955235 w 2879742"/>
                    <a:gd name="connsiteY6" fmla="*/ 375918 h 420928"/>
                    <a:gd name="connsiteX7" fmla="*/ 2879742 w 2879742"/>
                    <a:gd name="connsiteY7" fmla="*/ 376647 h 420928"/>
                    <a:gd name="connsiteX0" fmla="*/ 0 w 2879742"/>
                    <a:gd name="connsiteY0" fmla="*/ 401987 h 416931"/>
                    <a:gd name="connsiteX1" fmla="*/ 509405 w 2879742"/>
                    <a:gd name="connsiteY1" fmla="*/ 400600 h 416931"/>
                    <a:gd name="connsiteX2" fmla="*/ 914530 w 2879742"/>
                    <a:gd name="connsiteY2" fmla="*/ 377740 h 416931"/>
                    <a:gd name="connsiteX3" fmla="*/ 917461 w 2879742"/>
                    <a:gd name="connsiteY3" fmla="*/ 94440 h 416931"/>
                    <a:gd name="connsiteX4" fmla="*/ 933597 w 2879742"/>
                    <a:gd name="connsiteY4" fmla="*/ 4 h 416931"/>
                    <a:gd name="connsiteX5" fmla="*/ 939113 w 2879742"/>
                    <a:gd name="connsiteY5" fmla="*/ 96824 h 416931"/>
                    <a:gd name="connsiteX6" fmla="*/ 955235 w 2879742"/>
                    <a:gd name="connsiteY6" fmla="*/ 371921 h 416931"/>
                    <a:gd name="connsiteX7" fmla="*/ 2879742 w 2879742"/>
                    <a:gd name="connsiteY7" fmla="*/ 372650 h 416931"/>
                    <a:gd name="connsiteX0" fmla="*/ 0 w 2879742"/>
                    <a:gd name="connsiteY0" fmla="*/ 384222 h 399166"/>
                    <a:gd name="connsiteX1" fmla="*/ 509405 w 2879742"/>
                    <a:gd name="connsiteY1" fmla="*/ 382835 h 399166"/>
                    <a:gd name="connsiteX2" fmla="*/ 914530 w 2879742"/>
                    <a:gd name="connsiteY2" fmla="*/ 359975 h 399166"/>
                    <a:gd name="connsiteX3" fmla="*/ 917461 w 2879742"/>
                    <a:gd name="connsiteY3" fmla="*/ 76675 h 399166"/>
                    <a:gd name="connsiteX4" fmla="*/ 924712 w 2879742"/>
                    <a:gd name="connsiteY4" fmla="*/ 9 h 399166"/>
                    <a:gd name="connsiteX5" fmla="*/ 939113 w 2879742"/>
                    <a:gd name="connsiteY5" fmla="*/ 79059 h 399166"/>
                    <a:gd name="connsiteX6" fmla="*/ 955235 w 2879742"/>
                    <a:gd name="connsiteY6" fmla="*/ 354156 h 399166"/>
                    <a:gd name="connsiteX7" fmla="*/ 2879742 w 2879742"/>
                    <a:gd name="connsiteY7" fmla="*/ 354885 h 399166"/>
                    <a:gd name="connsiteX0" fmla="*/ 0 w 2879742"/>
                    <a:gd name="connsiteY0" fmla="*/ 384222 h 399166"/>
                    <a:gd name="connsiteX1" fmla="*/ 509405 w 2879742"/>
                    <a:gd name="connsiteY1" fmla="*/ 382835 h 399166"/>
                    <a:gd name="connsiteX2" fmla="*/ 914530 w 2879742"/>
                    <a:gd name="connsiteY2" fmla="*/ 359975 h 399166"/>
                    <a:gd name="connsiteX3" fmla="*/ 917461 w 2879742"/>
                    <a:gd name="connsiteY3" fmla="*/ 76675 h 399166"/>
                    <a:gd name="connsiteX4" fmla="*/ 924712 w 2879742"/>
                    <a:gd name="connsiteY4" fmla="*/ 9 h 399166"/>
                    <a:gd name="connsiteX5" fmla="*/ 939113 w 2879742"/>
                    <a:gd name="connsiteY5" fmla="*/ 79059 h 399166"/>
                    <a:gd name="connsiteX6" fmla="*/ 955235 w 2879742"/>
                    <a:gd name="connsiteY6" fmla="*/ 354156 h 399166"/>
                    <a:gd name="connsiteX7" fmla="*/ 2879742 w 2879742"/>
                    <a:gd name="connsiteY7" fmla="*/ 354885 h 399166"/>
                    <a:gd name="connsiteX0" fmla="*/ 0 w 2879742"/>
                    <a:gd name="connsiteY0" fmla="*/ 404948 h 419892"/>
                    <a:gd name="connsiteX1" fmla="*/ 509405 w 2879742"/>
                    <a:gd name="connsiteY1" fmla="*/ 403561 h 419892"/>
                    <a:gd name="connsiteX2" fmla="*/ 914530 w 2879742"/>
                    <a:gd name="connsiteY2" fmla="*/ 380701 h 419892"/>
                    <a:gd name="connsiteX3" fmla="*/ 917461 w 2879742"/>
                    <a:gd name="connsiteY3" fmla="*/ 97401 h 419892"/>
                    <a:gd name="connsiteX4" fmla="*/ 983943 w 2879742"/>
                    <a:gd name="connsiteY4" fmla="*/ 3 h 419892"/>
                    <a:gd name="connsiteX5" fmla="*/ 939113 w 2879742"/>
                    <a:gd name="connsiteY5" fmla="*/ 99785 h 419892"/>
                    <a:gd name="connsiteX6" fmla="*/ 955235 w 2879742"/>
                    <a:gd name="connsiteY6" fmla="*/ 374882 h 419892"/>
                    <a:gd name="connsiteX7" fmla="*/ 2879742 w 2879742"/>
                    <a:gd name="connsiteY7" fmla="*/ 375611 h 419892"/>
                    <a:gd name="connsiteX0" fmla="*/ 0 w 2879742"/>
                    <a:gd name="connsiteY0" fmla="*/ 366665 h 381609"/>
                    <a:gd name="connsiteX1" fmla="*/ 509405 w 2879742"/>
                    <a:gd name="connsiteY1" fmla="*/ 365278 h 381609"/>
                    <a:gd name="connsiteX2" fmla="*/ 914530 w 2879742"/>
                    <a:gd name="connsiteY2" fmla="*/ 342418 h 381609"/>
                    <a:gd name="connsiteX3" fmla="*/ 917461 w 2879742"/>
                    <a:gd name="connsiteY3" fmla="*/ 59118 h 381609"/>
                    <a:gd name="connsiteX4" fmla="*/ 936558 w 2879742"/>
                    <a:gd name="connsiteY4" fmla="*/ 220 h 381609"/>
                    <a:gd name="connsiteX5" fmla="*/ 939113 w 2879742"/>
                    <a:gd name="connsiteY5" fmla="*/ 61502 h 381609"/>
                    <a:gd name="connsiteX6" fmla="*/ 955235 w 2879742"/>
                    <a:gd name="connsiteY6" fmla="*/ 336599 h 381609"/>
                    <a:gd name="connsiteX7" fmla="*/ 2879742 w 2879742"/>
                    <a:gd name="connsiteY7" fmla="*/ 337328 h 381609"/>
                    <a:gd name="connsiteX0" fmla="*/ 0 w 2879742"/>
                    <a:gd name="connsiteY0" fmla="*/ 570795 h 585739"/>
                    <a:gd name="connsiteX1" fmla="*/ 509405 w 2879742"/>
                    <a:gd name="connsiteY1" fmla="*/ 569408 h 585739"/>
                    <a:gd name="connsiteX2" fmla="*/ 914530 w 2879742"/>
                    <a:gd name="connsiteY2" fmla="*/ 546548 h 585739"/>
                    <a:gd name="connsiteX3" fmla="*/ 917461 w 2879742"/>
                    <a:gd name="connsiteY3" fmla="*/ 263248 h 585739"/>
                    <a:gd name="connsiteX4" fmla="*/ 933597 w 2879742"/>
                    <a:gd name="connsiteY4" fmla="*/ 0 h 585739"/>
                    <a:gd name="connsiteX5" fmla="*/ 939113 w 2879742"/>
                    <a:gd name="connsiteY5" fmla="*/ 265632 h 585739"/>
                    <a:gd name="connsiteX6" fmla="*/ 955235 w 2879742"/>
                    <a:gd name="connsiteY6" fmla="*/ 540729 h 585739"/>
                    <a:gd name="connsiteX7" fmla="*/ 2879742 w 2879742"/>
                    <a:gd name="connsiteY7" fmla="*/ 541458 h 585739"/>
                    <a:gd name="connsiteX0" fmla="*/ 0 w 2879742"/>
                    <a:gd name="connsiteY0" fmla="*/ 583827 h 598771"/>
                    <a:gd name="connsiteX1" fmla="*/ 509405 w 2879742"/>
                    <a:gd name="connsiteY1" fmla="*/ 582440 h 598771"/>
                    <a:gd name="connsiteX2" fmla="*/ 914530 w 2879742"/>
                    <a:gd name="connsiteY2" fmla="*/ 559580 h 598771"/>
                    <a:gd name="connsiteX3" fmla="*/ 920423 w 2879742"/>
                    <a:gd name="connsiteY3" fmla="*/ 77854 h 598771"/>
                    <a:gd name="connsiteX4" fmla="*/ 933597 w 2879742"/>
                    <a:gd name="connsiteY4" fmla="*/ 13032 h 598771"/>
                    <a:gd name="connsiteX5" fmla="*/ 939113 w 2879742"/>
                    <a:gd name="connsiteY5" fmla="*/ 278664 h 598771"/>
                    <a:gd name="connsiteX6" fmla="*/ 955235 w 2879742"/>
                    <a:gd name="connsiteY6" fmla="*/ 553761 h 598771"/>
                    <a:gd name="connsiteX7" fmla="*/ 2879742 w 2879742"/>
                    <a:gd name="connsiteY7" fmla="*/ 554490 h 598771"/>
                    <a:gd name="connsiteX0" fmla="*/ 0 w 2879742"/>
                    <a:gd name="connsiteY0" fmla="*/ 570795 h 585739"/>
                    <a:gd name="connsiteX1" fmla="*/ 509405 w 2879742"/>
                    <a:gd name="connsiteY1" fmla="*/ 569408 h 585739"/>
                    <a:gd name="connsiteX2" fmla="*/ 914530 w 2879742"/>
                    <a:gd name="connsiteY2" fmla="*/ 546548 h 585739"/>
                    <a:gd name="connsiteX3" fmla="*/ 920423 w 2879742"/>
                    <a:gd name="connsiteY3" fmla="*/ 64822 h 585739"/>
                    <a:gd name="connsiteX4" fmla="*/ 933597 w 2879742"/>
                    <a:gd name="connsiteY4" fmla="*/ 0 h 585739"/>
                    <a:gd name="connsiteX5" fmla="*/ 942075 w 2879742"/>
                    <a:gd name="connsiteY5" fmla="*/ 64245 h 585739"/>
                    <a:gd name="connsiteX6" fmla="*/ 955235 w 2879742"/>
                    <a:gd name="connsiteY6" fmla="*/ 540729 h 585739"/>
                    <a:gd name="connsiteX7" fmla="*/ 2879742 w 2879742"/>
                    <a:gd name="connsiteY7" fmla="*/ 541458 h 585739"/>
                    <a:gd name="connsiteX0" fmla="*/ 0 w 2879742"/>
                    <a:gd name="connsiteY0" fmla="*/ 570795 h 585739"/>
                    <a:gd name="connsiteX1" fmla="*/ 509405 w 2879742"/>
                    <a:gd name="connsiteY1" fmla="*/ 569408 h 585739"/>
                    <a:gd name="connsiteX2" fmla="*/ 914530 w 2879742"/>
                    <a:gd name="connsiteY2" fmla="*/ 546548 h 585739"/>
                    <a:gd name="connsiteX3" fmla="*/ 920423 w 2879742"/>
                    <a:gd name="connsiteY3" fmla="*/ 64822 h 585739"/>
                    <a:gd name="connsiteX4" fmla="*/ 933597 w 2879742"/>
                    <a:gd name="connsiteY4" fmla="*/ 0 h 585739"/>
                    <a:gd name="connsiteX5" fmla="*/ 942075 w 2879742"/>
                    <a:gd name="connsiteY5" fmla="*/ 64245 h 585739"/>
                    <a:gd name="connsiteX6" fmla="*/ 955235 w 2879742"/>
                    <a:gd name="connsiteY6" fmla="*/ 540729 h 585739"/>
                    <a:gd name="connsiteX7" fmla="*/ 2879742 w 2879742"/>
                    <a:gd name="connsiteY7" fmla="*/ 541458 h 585739"/>
                    <a:gd name="connsiteX0" fmla="*/ 0 w 2879742"/>
                    <a:gd name="connsiteY0" fmla="*/ 570795 h 585739"/>
                    <a:gd name="connsiteX1" fmla="*/ 509405 w 2879742"/>
                    <a:gd name="connsiteY1" fmla="*/ 569408 h 585739"/>
                    <a:gd name="connsiteX2" fmla="*/ 914530 w 2879742"/>
                    <a:gd name="connsiteY2" fmla="*/ 546548 h 585739"/>
                    <a:gd name="connsiteX3" fmla="*/ 920423 w 2879742"/>
                    <a:gd name="connsiteY3" fmla="*/ 64822 h 585739"/>
                    <a:gd name="connsiteX4" fmla="*/ 933597 w 2879742"/>
                    <a:gd name="connsiteY4" fmla="*/ 0 h 585739"/>
                    <a:gd name="connsiteX5" fmla="*/ 942075 w 2879742"/>
                    <a:gd name="connsiteY5" fmla="*/ 64245 h 585739"/>
                    <a:gd name="connsiteX6" fmla="*/ 964119 w 2879742"/>
                    <a:gd name="connsiteY6" fmla="*/ 543690 h 585739"/>
                    <a:gd name="connsiteX7" fmla="*/ 2879742 w 2879742"/>
                    <a:gd name="connsiteY7" fmla="*/ 541458 h 585739"/>
                    <a:gd name="connsiteX0" fmla="*/ 0 w 2879742"/>
                    <a:gd name="connsiteY0" fmla="*/ 570795 h 585739"/>
                    <a:gd name="connsiteX1" fmla="*/ 509405 w 2879742"/>
                    <a:gd name="connsiteY1" fmla="*/ 569408 h 585739"/>
                    <a:gd name="connsiteX2" fmla="*/ 914530 w 2879742"/>
                    <a:gd name="connsiteY2" fmla="*/ 546548 h 585739"/>
                    <a:gd name="connsiteX3" fmla="*/ 920423 w 2879742"/>
                    <a:gd name="connsiteY3" fmla="*/ 64822 h 585739"/>
                    <a:gd name="connsiteX4" fmla="*/ 933597 w 2879742"/>
                    <a:gd name="connsiteY4" fmla="*/ 0 h 585739"/>
                    <a:gd name="connsiteX5" fmla="*/ 953921 w 2879742"/>
                    <a:gd name="connsiteY5" fmla="*/ 64245 h 585739"/>
                    <a:gd name="connsiteX6" fmla="*/ 964119 w 2879742"/>
                    <a:gd name="connsiteY6" fmla="*/ 543690 h 585739"/>
                    <a:gd name="connsiteX7" fmla="*/ 2879742 w 2879742"/>
                    <a:gd name="connsiteY7" fmla="*/ 541458 h 585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79742" h="585739">
                      <a:moveTo>
                        <a:pt x="0" y="570795"/>
                      </a:moveTo>
                      <a:cubicBezTo>
                        <a:pt x="441960" y="603180"/>
                        <a:pt x="356983" y="573449"/>
                        <a:pt x="509405" y="569408"/>
                      </a:cubicBezTo>
                      <a:cubicBezTo>
                        <a:pt x="661827" y="565367"/>
                        <a:pt x="806580" y="565598"/>
                        <a:pt x="914530" y="546548"/>
                      </a:cubicBezTo>
                      <a:cubicBezTo>
                        <a:pt x="923162" y="450717"/>
                        <a:pt x="915792" y="239248"/>
                        <a:pt x="920423" y="64822"/>
                      </a:cubicBezTo>
                      <a:cubicBezTo>
                        <a:pt x="883621" y="879"/>
                        <a:pt x="928014" y="96"/>
                        <a:pt x="933597" y="0"/>
                      </a:cubicBezTo>
                      <a:cubicBezTo>
                        <a:pt x="939180" y="-96"/>
                        <a:pt x="982621" y="27946"/>
                        <a:pt x="953921" y="64245"/>
                      </a:cubicBezTo>
                      <a:cubicBezTo>
                        <a:pt x="956908" y="151209"/>
                        <a:pt x="959439" y="406169"/>
                        <a:pt x="964119" y="543690"/>
                      </a:cubicBezTo>
                      <a:cubicBezTo>
                        <a:pt x="1202165" y="611873"/>
                        <a:pt x="2597266" y="545625"/>
                        <a:pt x="2879742" y="541458"/>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45"/>
                </a:p>
              </p:txBody>
            </p:sp>
            <p:sp>
              <p:nvSpPr>
                <p:cNvPr id="138" name="矩形 137">
                  <a:extLst>
                    <a:ext uri="{FF2B5EF4-FFF2-40B4-BE49-F238E27FC236}">
                      <a16:creationId xmlns:a16="http://schemas.microsoft.com/office/drawing/2014/main" id="{98AB4B30-AA19-47FE-AE20-0470FE129200}"/>
                    </a:ext>
                  </a:extLst>
                </p:cNvPr>
                <p:cNvSpPr/>
                <p:nvPr/>
              </p:nvSpPr>
              <p:spPr>
                <a:xfrm>
                  <a:off x="2006142" y="9951344"/>
                  <a:ext cx="339844" cy="146792"/>
                </a:xfrm>
                <a:prstGeom prst="rect">
                  <a:avLst/>
                </a:prstGeom>
                <a:solidFill>
                  <a:srgbClr val="ED7D31"/>
                </a:solidFill>
                <a:ln w="9525">
                  <a:solidFill>
                    <a:schemeClr val="tx1"/>
                  </a:solidFill>
                </a:ln>
                <a:effectLst>
                  <a:innerShdw blurRad="152400" dist="50800" dir="762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676"/>
                </a:p>
              </p:txBody>
            </p:sp>
            <p:sp>
              <p:nvSpPr>
                <p:cNvPr id="139" name="矩形 138">
                  <a:extLst>
                    <a:ext uri="{FF2B5EF4-FFF2-40B4-BE49-F238E27FC236}">
                      <a16:creationId xmlns:a16="http://schemas.microsoft.com/office/drawing/2014/main" id="{4164A268-B957-46DB-931D-2622D6FC0B5E}"/>
                    </a:ext>
                  </a:extLst>
                </p:cNvPr>
                <p:cNvSpPr/>
                <p:nvPr/>
              </p:nvSpPr>
              <p:spPr>
                <a:xfrm>
                  <a:off x="3709636" y="9946919"/>
                  <a:ext cx="313702" cy="146792"/>
                </a:xfrm>
                <a:prstGeom prst="rect">
                  <a:avLst/>
                </a:prstGeom>
                <a:solidFill>
                  <a:srgbClr val="ED7D31"/>
                </a:solidFill>
                <a:ln w="9525">
                  <a:solidFill>
                    <a:schemeClr val="tx1"/>
                  </a:solidFill>
                </a:ln>
                <a:effectLst>
                  <a:innerShdw blurRad="152400" dist="50800" dir="762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676"/>
                </a:p>
              </p:txBody>
            </p:sp>
            <p:sp>
              <p:nvSpPr>
                <p:cNvPr id="140" name="矩形 139">
                  <a:extLst>
                    <a:ext uri="{FF2B5EF4-FFF2-40B4-BE49-F238E27FC236}">
                      <a16:creationId xmlns:a16="http://schemas.microsoft.com/office/drawing/2014/main" id="{9AAAC908-99D8-4EA2-AE00-4D2028784C6D}"/>
                    </a:ext>
                  </a:extLst>
                </p:cNvPr>
                <p:cNvSpPr/>
                <p:nvPr/>
              </p:nvSpPr>
              <p:spPr>
                <a:xfrm>
                  <a:off x="3116777" y="9946919"/>
                  <a:ext cx="576000" cy="146793"/>
                </a:xfrm>
                <a:prstGeom prst="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676"/>
                </a:p>
              </p:txBody>
            </p:sp>
            <p:sp>
              <p:nvSpPr>
                <p:cNvPr id="141" name="文本框 140">
                  <a:extLst>
                    <a:ext uri="{FF2B5EF4-FFF2-40B4-BE49-F238E27FC236}">
                      <a16:creationId xmlns:a16="http://schemas.microsoft.com/office/drawing/2014/main" id="{4890154F-21AE-4CDD-B33B-F323D914FECB}"/>
                    </a:ext>
                  </a:extLst>
                </p:cNvPr>
                <p:cNvSpPr txBox="1"/>
                <p:nvPr/>
              </p:nvSpPr>
              <p:spPr>
                <a:xfrm>
                  <a:off x="1936413" y="9933353"/>
                  <a:ext cx="886510" cy="216979"/>
                </a:xfrm>
                <a:prstGeom prst="rect">
                  <a:avLst/>
                </a:prstGeom>
                <a:noFill/>
              </p:spPr>
              <p:txBody>
                <a:bodyPr wrap="square" rtlCol="0">
                  <a:spAutoFit/>
                </a:bodyPr>
                <a:lstStyle/>
                <a:p>
                  <a:r>
                    <a:rPr lang="en-GB" sz="591" dirty="0">
                      <a:latin typeface="Arial" panose="020B0604020202020204" pitchFamily="34" charset="0"/>
                      <a:cs typeface="Arial" panose="020B0604020202020204" pitchFamily="34" charset="0"/>
                    </a:rPr>
                    <a:t>5’ </a:t>
                  </a:r>
                  <a:r>
                    <a:rPr lang="en-GB" sz="591" dirty="0" err="1">
                      <a:latin typeface="Arial" panose="020B0604020202020204" pitchFamily="34" charset="0"/>
                      <a:cs typeface="Arial" panose="020B0604020202020204" pitchFamily="34" charset="0"/>
                    </a:rPr>
                    <a:t>Gluc</a:t>
                  </a:r>
                  <a:endParaRPr lang="en-GB" sz="591" dirty="0">
                    <a:latin typeface="Arial" panose="020B0604020202020204" pitchFamily="34" charset="0"/>
                    <a:cs typeface="Arial" panose="020B0604020202020204" pitchFamily="34" charset="0"/>
                  </a:endParaRPr>
                </a:p>
              </p:txBody>
            </p:sp>
            <p:cxnSp>
              <p:nvCxnSpPr>
                <p:cNvPr id="142" name="直接连接符 141">
                  <a:extLst>
                    <a:ext uri="{FF2B5EF4-FFF2-40B4-BE49-F238E27FC236}">
                      <a16:creationId xmlns:a16="http://schemas.microsoft.com/office/drawing/2014/main" id="{B93F6700-779A-4FE9-84DF-503618A6FBB4}"/>
                    </a:ext>
                  </a:extLst>
                </p:cNvPr>
                <p:cNvCxnSpPr>
                  <a:cxnSpLocks/>
                </p:cNvCxnSpPr>
                <p:nvPr/>
              </p:nvCxnSpPr>
              <p:spPr>
                <a:xfrm>
                  <a:off x="2640490" y="9792907"/>
                  <a:ext cx="38109" cy="0"/>
                </a:xfrm>
                <a:prstGeom prst="line">
                  <a:avLst/>
                </a:prstGeom>
              </p:spPr>
              <p:style>
                <a:lnRef idx="1">
                  <a:schemeClr val="accent1"/>
                </a:lnRef>
                <a:fillRef idx="0">
                  <a:schemeClr val="accent1"/>
                </a:fillRef>
                <a:effectRef idx="0">
                  <a:schemeClr val="accent1"/>
                </a:effectRef>
                <a:fontRef idx="minor">
                  <a:schemeClr val="tx1"/>
                </a:fontRef>
              </p:style>
            </p:cxnSp>
            <p:sp>
              <p:nvSpPr>
                <p:cNvPr id="143" name="文本框 142">
                  <a:extLst>
                    <a:ext uri="{FF2B5EF4-FFF2-40B4-BE49-F238E27FC236}">
                      <a16:creationId xmlns:a16="http://schemas.microsoft.com/office/drawing/2014/main" id="{D3A29D4F-ECAB-4198-BBFB-216A03A2A1AD}"/>
                    </a:ext>
                  </a:extLst>
                </p:cNvPr>
                <p:cNvSpPr txBox="1"/>
                <p:nvPr/>
              </p:nvSpPr>
              <p:spPr>
                <a:xfrm>
                  <a:off x="2216364" y="10051802"/>
                  <a:ext cx="462235" cy="216979"/>
                </a:xfrm>
                <a:prstGeom prst="rect">
                  <a:avLst/>
                </a:prstGeom>
                <a:noFill/>
              </p:spPr>
              <p:txBody>
                <a:bodyPr wrap="square" rtlCol="0">
                  <a:spAutoFit/>
                </a:bodyPr>
                <a:lstStyle/>
                <a:p>
                  <a:r>
                    <a:rPr lang="en-GB" sz="591" dirty="0">
                      <a:latin typeface="Arial" panose="020B0604020202020204" pitchFamily="34" charset="0"/>
                      <a:cs typeface="Arial" panose="020B0604020202020204" pitchFamily="34" charset="0"/>
                    </a:rPr>
                    <a:t>SD</a:t>
                  </a:r>
                </a:p>
              </p:txBody>
            </p:sp>
            <p:sp>
              <p:nvSpPr>
                <p:cNvPr id="144" name="文本框 143">
                  <a:extLst>
                    <a:ext uri="{FF2B5EF4-FFF2-40B4-BE49-F238E27FC236}">
                      <a16:creationId xmlns:a16="http://schemas.microsoft.com/office/drawing/2014/main" id="{E3A43D7B-1EE9-4BCF-854E-46A3D3B68E29}"/>
                    </a:ext>
                  </a:extLst>
                </p:cNvPr>
                <p:cNvSpPr txBox="1"/>
                <p:nvPr/>
              </p:nvSpPr>
              <p:spPr>
                <a:xfrm>
                  <a:off x="2594390" y="9648311"/>
                  <a:ext cx="1248414" cy="216979"/>
                </a:xfrm>
                <a:prstGeom prst="rect">
                  <a:avLst/>
                </a:prstGeom>
                <a:noFill/>
              </p:spPr>
              <p:txBody>
                <a:bodyPr wrap="square" rtlCol="0">
                  <a:spAutoFit/>
                </a:bodyPr>
                <a:lstStyle/>
                <a:p>
                  <a:r>
                    <a:rPr lang="en-GB" sz="591" dirty="0">
                      <a:latin typeface="Arial" panose="020B0604020202020204" pitchFamily="34" charset="0"/>
                      <a:cs typeface="Arial" panose="020B0604020202020204" pitchFamily="34" charset="0"/>
                    </a:rPr>
                    <a:t>Scramb2 (50nt hairpin)</a:t>
                  </a:r>
                </a:p>
              </p:txBody>
            </p:sp>
            <p:sp>
              <p:nvSpPr>
                <p:cNvPr id="145" name="矩形: 圆角 144">
                  <a:extLst>
                    <a:ext uri="{FF2B5EF4-FFF2-40B4-BE49-F238E27FC236}">
                      <a16:creationId xmlns:a16="http://schemas.microsoft.com/office/drawing/2014/main" id="{3A55AE34-9F2F-443E-BDE2-3E273C0C25CC}"/>
                    </a:ext>
                  </a:extLst>
                </p:cNvPr>
                <p:cNvSpPr/>
                <p:nvPr/>
              </p:nvSpPr>
              <p:spPr>
                <a:xfrm>
                  <a:off x="2798531" y="9956569"/>
                  <a:ext cx="262076" cy="118336"/>
                </a:xfrm>
                <a:prstGeom prst="roundRect">
                  <a:avLst/>
                </a:prstGeom>
                <a:gradFill flip="none" rotWithShape="1">
                  <a:gsLst>
                    <a:gs pos="0">
                      <a:schemeClr val="accent6">
                        <a:lumMod val="20000"/>
                        <a:lumOff val="80000"/>
                      </a:schemeClr>
                    </a:gs>
                    <a:gs pos="35000">
                      <a:schemeClr val="accent6">
                        <a:lumMod val="0"/>
                        <a:lumOff val="100000"/>
                      </a:schemeClr>
                    </a:gs>
                    <a:gs pos="100000">
                      <a:schemeClr val="accent6">
                        <a:lumMod val="100000"/>
                      </a:schemeClr>
                    </a:gs>
                  </a:gsLst>
                  <a:path path="circle">
                    <a:fillToRect l="50000" t="-80000" r="50000" b="180000"/>
                  </a:path>
                  <a:tileRect/>
                </a:gradFill>
                <a:ln>
                  <a:solidFill>
                    <a:schemeClr val="tx1"/>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en-GB" sz="1345"/>
                </a:p>
              </p:txBody>
            </p:sp>
            <p:sp>
              <p:nvSpPr>
                <p:cNvPr id="146" name="文本框 145">
                  <a:extLst>
                    <a:ext uri="{FF2B5EF4-FFF2-40B4-BE49-F238E27FC236}">
                      <a16:creationId xmlns:a16="http://schemas.microsoft.com/office/drawing/2014/main" id="{025E5FC3-A139-4063-A39E-466D4EF0CC4E}"/>
                    </a:ext>
                  </a:extLst>
                </p:cNvPr>
                <p:cNvSpPr txBox="1"/>
                <p:nvPr/>
              </p:nvSpPr>
              <p:spPr>
                <a:xfrm>
                  <a:off x="2766270" y="9911792"/>
                  <a:ext cx="426592" cy="216979"/>
                </a:xfrm>
                <a:prstGeom prst="rect">
                  <a:avLst/>
                </a:prstGeom>
                <a:noFill/>
              </p:spPr>
              <p:txBody>
                <a:bodyPr wrap="square" rtlCol="0">
                  <a:spAutoFit/>
                </a:bodyPr>
                <a:lstStyle/>
                <a:p>
                  <a:r>
                    <a:rPr lang="en-GB" sz="591" dirty="0">
                      <a:latin typeface="Arial" panose="020B0604020202020204" pitchFamily="34" charset="0"/>
                      <a:cs typeface="Arial" panose="020B0604020202020204" pitchFamily="34" charset="0"/>
                    </a:rPr>
                    <a:t>ISE</a:t>
                  </a:r>
                </a:p>
              </p:txBody>
            </p:sp>
            <p:sp>
              <p:nvSpPr>
                <p:cNvPr id="147" name="文本框 146">
                  <a:extLst>
                    <a:ext uri="{FF2B5EF4-FFF2-40B4-BE49-F238E27FC236}">
                      <a16:creationId xmlns:a16="http://schemas.microsoft.com/office/drawing/2014/main" id="{11692148-0068-49FF-B7D8-D7134E95C78A}"/>
                    </a:ext>
                  </a:extLst>
                </p:cNvPr>
                <p:cNvSpPr txBox="1"/>
                <p:nvPr/>
              </p:nvSpPr>
              <p:spPr>
                <a:xfrm>
                  <a:off x="3038017" y="9915607"/>
                  <a:ext cx="869854" cy="216979"/>
                </a:xfrm>
                <a:prstGeom prst="rect">
                  <a:avLst/>
                </a:prstGeom>
                <a:noFill/>
              </p:spPr>
              <p:txBody>
                <a:bodyPr wrap="square" rtlCol="0">
                  <a:spAutoFit/>
                </a:bodyPr>
                <a:lstStyle/>
                <a:p>
                  <a:r>
                    <a:rPr lang="en-GB" sz="591" dirty="0">
                      <a:latin typeface="Arial" panose="020B0604020202020204" pitchFamily="34" charset="0"/>
                      <a:cs typeface="Arial" panose="020B0604020202020204" pitchFamily="34" charset="0"/>
                    </a:rPr>
                    <a:t>3’ intron (SA)</a:t>
                  </a:r>
                </a:p>
              </p:txBody>
            </p:sp>
            <p:cxnSp>
              <p:nvCxnSpPr>
                <p:cNvPr id="148" name="直接连接符 147">
                  <a:extLst>
                    <a:ext uri="{FF2B5EF4-FFF2-40B4-BE49-F238E27FC236}">
                      <a16:creationId xmlns:a16="http://schemas.microsoft.com/office/drawing/2014/main" id="{390CFE5C-F1C9-4454-958D-553C8E220D12}"/>
                    </a:ext>
                  </a:extLst>
                </p:cNvPr>
                <p:cNvCxnSpPr>
                  <a:cxnSpLocks/>
                </p:cNvCxnSpPr>
                <p:nvPr/>
              </p:nvCxnSpPr>
              <p:spPr>
                <a:xfrm>
                  <a:off x="2640490" y="9637240"/>
                  <a:ext cx="3810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49" name="直接连接符 148">
                  <a:extLst>
                    <a:ext uri="{FF2B5EF4-FFF2-40B4-BE49-F238E27FC236}">
                      <a16:creationId xmlns:a16="http://schemas.microsoft.com/office/drawing/2014/main" id="{B0BFCB08-3439-4B61-8B16-8D46BA3A7E93}"/>
                    </a:ext>
                  </a:extLst>
                </p:cNvPr>
                <p:cNvCxnSpPr>
                  <a:cxnSpLocks/>
                </p:cNvCxnSpPr>
                <p:nvPr/>
              </p:nvCxnSpPr>
              <p:spPr>
                <a:xfrm>
                  <a:off x="2640490" y="9664538"/>
                  <a:ext cx="3810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50" name="直接连接符 149">
                  <a:extLst>
                    <a:ext uri="{FF2B5EF4-FFF2-40B4-BE49-F238E27FC236}">
                      <a16:creationId xmlns:a16="http://schemas.microsoft.com/office/drawing/2014/main" id="{F4130931-5937-4A3C-9169-21D799BF7F85}"/>
                    </a:ext>
                  </a:extLst>
                </p:cNvPr>
                <p:cNvCxnSpPr>
                  <a:cxnSpLocks/>
                </p:cNvCxnSpPr>
                <p:nvPr/>
              </p:nvCxnSpPr>
              <p:spPr>
                <a:xfrm>
                  <a:off x="2640490" y="9691830"/>
                  <a:ext cx="3810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51" name="直接连接符 150">
                  <a:extLst>
                    <a:ext uri="{FF2B5EF4-FFF2-40B4-BE49-F238E27FC236}">
                      <a16:creationId xmlns:a16="http://schemas.microsoft.com/office/drawing/2014/main" id="{72860FE5-D59A-4463-8329-AF2F7BF06FFF}"/>
                    </a:ext>
                  </a:extLst>
                </p:cNvPr>
                <p:cNvCxnSpPr>
                  <a:cxnSpLocks/>
                </p:cNvCxnSpPr>
                <p:nvPr/>
              </p:nvCxnSpPr>
              <p:spPr>
                <a:xfrm>
                  <a:off x="2640490" y="9724775"/>
                  <a:ext cx="3810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52" name="直接连接符 151">
                  <a:extLst>
                    <a:ext uri="{FF2B5EF4-FFF2-40B4-BE49-F238E27FC236}">
                      <a16:creationId xmlns:a16="http://schemas.microsoft.com/office/drawing/2014/main" id="{AE75C116-48ED-4816-A738-37551D1A463F}"/>
                    </a:ext>
                  </a:extLst>
                </p:cNvPr>
                <p:cNvCxnSpPr>
                  <a:cxnSpLocks/>
                </p:cNvCxnSpPr>
                <p:nvPr/>
              </p:nvCxnSpPr>
              <p:spPr>
                <a:xfrm>
                  <a:off x="2640490" y="9753208"/>
                  <a:ext cx="3810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53" name="直接连接符 152">
                  <a:extLst>
                    <a:ext uri="{FF2B5EF4-FFF2-40B4-BE49-F238E27FC236}">
                      <a16:creationId xmlns:a16="http://schemas.microsoft.com/office/drawing/2014/main" id="{43DCC697-D156-4CDE-8E78-E237BA2ED49D}"/>
                    </a:ext>
                  </a:extLst>
                </p:cNvPr>
                <p:cNvCxnSpPr>
                  <a:cxnSpLocks/>
                </p:cNvCxnSpPr>
                <p:nvPr/>
              </p:nvCxnSpPr>
              <p:spPr>
                <a:xfrm>
                  <a:off x="2640490" y="9837295"/>
                  <a:ext cx="3810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54" name="直接连接符 153">
                  <a:extLst>
                    <a:ext uri="{FF2B5EF4-FFF2-40B4-BE49-F238E27FC236}">
                      <a16:creationId xmlns:a16="http://schemas.microsoft.com/office/drawing/2014/main" id="{BE45EE0A-E90C-4FC2-8263-17C13A137F96}"/>
                    </a:ext>
                  </a:extLst>
                </p:cNvPr>
                <p:cNvCxnSpPr>
                  <a:cxnSpLocks/>
                </p:cNvCxnSpPr>
                <p:nvPr/>
              </p:nvCxnSpPr>
              <p:spPr>
                <a:xfrm>
                  <a:off x="2640490" y="9891885"/>
                  <a:ext cx="3810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55" name="直接连接符 154">
                  <a:extLst>
                    <a:ext uri="{FF2B5EF4-FFF2-40B4-BE49-F238E27FC236}">
                      <a16:creationId xmlns:a16="http://schemas.microsoft.com/office/drawing/2014/main" id="{85D1632B-77BF-4334-A308-AD295BA02D64}"/>
                    </a:ext>
                  </a:extLst>
                </p:cNvPr>
                <p:cNvCxnSpPr>
                  <a:cxnSpLocks/>
                </p:cNvCxnSpPr>
                <p:nvPr/>
              </p:nvCxnSpPr>
              <p:spPr>
                <a:xfrm>
                  <a:off x="2640490" y="10017162"/>
                  <a:ext cx="3810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56" name="直接连接符 155">
                  <a:extLst>
                    <a:ext uri="{FF2B5EF4-FFF2-40B4-BE49-F238E27FC236}">
                      <a16:creationId xmlns:a16="http://schemas.microsoft.com/office/drawing/2014/main" id="{2989E471-F9B1-477A-BCF7-89153C175DF7}"/>
                    </a:ext>
                  </a:extLst>
                </p:cNvPr>
                <p:cNvCxnSpPr>
                  <a:cxnSpLocks/>
                </p:cNvCxnSpPr>
                <p:nvPr/>
              </p:nvCxnSpPr>
              <p:spPr>
                <a:xfrm>
                  <a:off x="2640490" y="9961904"/>
                  <a:ext cx="38109"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136" name="文本框 135">
                <a:extLst>
                  <a:ext uri="{FF2B5EF4-FFF2-40B4-BE49-F238E27FC236}">
                    <a16:creationId xmlns:a16="http://schemas.microsoft.com/office/drawing/2014/main" id="{80C5AF26-110C-4901-AE29-4AD8447640A9}"/>
                  </a:ext>
                </a:extLst>
              </p:cNvPr>
              <p:cNvSpPr txBox="1"/>
              <p:nvPr/>
            </p:nvSpPr>
            <p:spPr>
              <a:xfrm>
                <a:off x="2503346" y="1184207"/>
                <a:ext cx="414320" cy="216979"/>
              </a:xfrm>
              <a:prstGeom prst="rect">
                <a:avLst/>
              </a:prstGeom>
              <a:noFill/>
            </p:spPr>
            <p:txBody>
              <a:bodyPr wrap="square" rtlCol="0">
                <a:spAutoFit/>
              </a:bodyPr>
              <a:lstStyle/>
              <a:p>
                <a:r>
                  <a:rPr lang="en-GB" sz="591" dirty="0">
                    <a:latin typeface="Arial" panose="020B0604020202020204" pitchFamily="34" charset="0"/>
                    <a:cs typeface="Arial" panose="020B0604020202020204" pitchFamily="34" charset="0"/>
                  </a:rPr>
                  <a:t>50nt</a:t>
                </a:r>
              </a:p>
            </p:txBody>
          </p:sp>
        </p:grpSp>
        <p:sp>
          <p:nvSpPr>
            <p:cNvPr id="134" name="文本框 133">
              <a:extLst>
                <a:ext uri="{FF2B5EF4-FFF2-40B4-BE49-F238E27FC236}">
                  <a16:creationId xmlns:a16="http://schemas.microsoft.com/office/drawing/2014/main" id="{EA172DDA-EA7E-4C6B-A7BB-F1F27C241E4A}"/>
                </a:ext>
              </a:extLst>
            </p:cNvPr>
            <p:cNvSpPr txBox="1"/>
            <p:nvPr/>
          </p:nvSpPr>
          <p:spPr>
            <a:xfrm>
              <a:off x="3771251" y="1572742"/>
              <a:ext cx="548514" cy="216979"/>
            </a:xfrm>
            <a:prstGeom prst="rect">
              <a:avLst/>
            </a:prstGeom>
            <a:noFill/>
          </p:spPr>
          <p:txBody>
            <a:bodyPr wrap="square" rtlCol="0">
              <a:spAutoFit/>
            </a:bodyPr>
            <a:lstStyle/>
            <a:p>
              <a:r>
                <a:rPr lang="en-GB" sz="591" dirty="0">
                  <a:latin typeface="Arial" panose="020B0604020202020204" pitchFamily="34" charset="0"/>
                  <a:cs typeface="Arial" panose="020B0604020202020204" pitchFamily="34" charset="0"/>
                </a:rPr>
                <a:t>3’ </a:t>
              </a:r>
              <a:r>
                <a:rPr lang="en-GB" sz="591" dirty="0" err="1">
                  <a:latin typeface="Arial" panose="020B0604020202020204" pitchFamily="34" charset="0"/>
                  <a:cs typeface="Arial" panose="020B0604020202020204" pitchFamily="34" charset="0"/>
                </a:rPr>
                <a:t>Gluc</a:t>
              </a:r>
              <a:endParaRPr lang="en-GB" sz="591" dirty="0">
                <a:latin typeface="Arial" panose="020B0604020202020204" pitchFamily="34" charset="0"/>
                <a:cs typeface="Arial" panose="020B0604020202020204" pitchFamily="34" charset="0"/>
              </a:endParaRPr>
            </a:p>
          </p:txBody>
        </p:sp>
      </p:grpSp>
      <p:graphicFrame>
        <p:nvGraphicFramePr>
          <p:cNvPr id="160" name="对象 159">
            <a:extLst>
              <a:ext uri="{FF2B5EF4-FFF2-40B4-BE49-F238E27FC236}">
                <a16:creationId xmlns:a16="http://schemas.microsoft.com/office/drawing/2014/main" id="{3F402047-A782-4DD3-A388-8781BF264268}"/>
              </a:ext>
            </a:extLst>
          </p:cNvPr>
          <p:cNvGraphicFramePr>
            <a:graphicFrameLocks noChangeAspect="1"/>
          </p:cNvGraphicFramePr>
          <p:nvPr>
            <p:extLst>
              <p:ext uri="{D42A27DB-BD31-4B8C-83A1-F6EECF244321}">
                <p14:modId xmlns:p14="http://schemas.microsoft.com/office/powerpoint/2010/main" val="2194239045"/>
              </p:ext>
            </p:extLst>
          </p:nvPr>
        </p:nvGraphicFramePr>
        <p:xfrm>
          <a:off x="3722688" y="487363"/>
          <a:ext cx="2673350" cy="1701800"/>
        </p:xfrm>
        <a:graphic>
          <a:graphicData uri="http://schemas.openxmlformats.org/presentationml/2006/ole">
            <mc:AlternateContent xmlns:mc="http://schemas.openxmlformats.org/markup-compatibility/2006">
              <mc:Choice xmlns:v="urn:schemas-microsoft-com:vml" Requires="v">
                <p:oleObj name="Prism 8" r:id="rId2" imgW="4660516" imgH="3250390" progId="Prism8.Document">
                  <p:embed/>
                </p:oleObj>
              </mc:Choice>
              <mc:Fallback>
                <p:oleObj name="Prism 8" r:id="rId2" imgW="4660516" imgH="3250390" progId="Prism8.Document">
                  <p:embed/>
                  <p:pic>
                    <p:nvPicPr>
                      <p:cNvPr id="298" name="对象 297">
                        <a:extLst>
                          <a:ext uri="{FF2B5EF4-FFF2-40B4-BE49-F238E27FC236}">
                            <a16:creationId xmlns:a16="http://schemas.microsoft.com/office/drawing/2014/main" id="{C1402D31-F2C5-4479-94AC-7C6C7559F700}"/>
                          </a:ext>
                        </a:extLst>
                      </p:cNvPr>
                      <p:cNvPicPr>
                        <a:picLocks noChangeAspect="1" noChangeArrowheads="1"/>
                      </p:cNvPicPr>
                      <p:nvPr/>
                    </p:nvPicPr>
                    <p:blipFill>
                      <a:blip r:embed="rId3"/>
                      <a:srcRect/>
                      <a:stretch>
                        <a:fillRect/>
                      </a:stretch>
                    </p:blipFill>
                    <p:spPr bwMode="auto">
                      <a:xfrm>
                        <a:off x="3722688" y="487363"/>
                        <a:ext cx="2673350" cy="1701800"/>
                      </a:xfrm>
                      <a:prstGeom prst="rect">
                        <a:avLst/>
                      </a:prstGeom>
                      <a:noFill/>
                      <a:ln w="9525">
                        <a:noFill/>
                        <a:miter lim="800000"/>
                        <a:headEnd/>
                        <a:tailEnd/>
                      </a:ln>
                      <a:effectLst/>
                    </p:spPr>
                  </p:pic>
                </p:oleObj>
              </mc:Fallback>
            </mc:AlternateContent>
          </a:graphicData>
        </a:graphic>
      </p:graphicFrame>
      <p:sp>
        <p:nvSpPr>
          <p:cNvPr id="162" name="文本框 161">
            <a:extLst>
              <a:ext uri="{FF2B5EF4-FFF2-40B4-BE49-F238E27FC236}">
                <a16:creationId xmlns:a16="http://schemas.microsoft.com/office/drawing/2014/main" id="{399475DA-1B73-4186-AF07-84362541E5EA}"/>
              </a:ext>
            </a:extLst>
          </p:cNvPr>
          <p:cNvSpPr txBox="1"/>
          <p:nvPr/>
        </p:nvSpPr>
        <p:spPr>
          <a:xfrm>
            <a:off x="393629" y="5151868"/>
            <a:ext cx="6259234" cy="461473"/>
          </a:xfrm>
          <a:prstGeom prst="rect">
            <a:avLst/>
          </a:prstGeom>
          <a:noFill/>
        </p:spPr>
        <p:txBody>
          <a:bodyPr wrap="square" rtlCol="0">
            <a:spAutoFit/>
          </a:bodyPr>
          <a:lstStyle/>
          <a:p>
            <a:pPr algn="just">
              <a:lnSpc>
                <a:spcPct val="107000"/>
              </a:lnSpc>
              <a:spcAft>
                <a:spcPts val="676"/>
              </a:spcAft>
            </a:pPr>
            <a:r>
              <a:rPr lang="en-GB" sz="760" b="1" dirty="0">
                <a:solidFill>
                  <a:srgbClr val="202124"/>
                </a:solidFill>
                <a:latin typeface="Arial" panose="020B0604020202020204" pitchFamily="34" charset="0"/>
                <a:ea typeface="Times New Roman" panose="02020603050405020304" pitchFamily="18" charset="0"/>
                <a:cs typeface="Times New Roman" panose="02020603050405020304" pitchFamily="18" charset="0"/>
              </a:rPr>
              <a:t>Supplementary fig. 1. Evaluation of RNA splicing from intron with hairpins</a:t>
            </a:r>
            <a:r>
              <a:rPr lang="en-GB" sz="760" dirty="0">
                <a:solidFill>
                  <a:srgbClr val="202124"/>
                </a:solidFill>
                <a:latin typeface="Arial" panose="020B0604020202020204" pitchFamily="34" charset="0"/>
                <a:ea typeface="Times New Roman" panose="02020603050405020304" pitchFamily="18" charset="0"/>
                <a:cs typeface="Times New Roman" panose="02020603050405020304" pitchFamily="18" charset="0"/>
              </a:rPr>
              <a:t>. </a:t>
            </a:r>
            <a:r>
              <a:rPr lang="en-GB" sz="760" b="1" dirty="0">
                <a:solidFill>
                  <a:srgbClr val="202124"/>
                </a:solidFill>
                <a:latin typeface="Arial" panose="020B0604020202020204" pitchFamily="34" charset="0"/>
                <a:ea typeface="Times New Roman" panose="02020603050405020304" pitchFamily="18" charset="0"/>
                <a:cs typeface="Times New Roman" panose="02020603050405020304" pitchFamily="18" charset="0"/>
              </a:rPr>
              <a:t>a</a:t>
            </a:r>
            <a:r>
              <a:rPr lang="en-GB" sz="760" dirty="0">
                <a:solidFill>
                  <a:srgbClr val="202124"/>
                </a:solidFill>
                <a:latin typeface="Arial" panose="020B0604020202020204" pitchFamily="34" charset="0"/>
                <a:ea typeface="Times New Roman" panose="02020603050405020304" pitchFamily="18" charset="0"/>
                <a:cs typeface="Times New Roman" panose="02020603050405020304" pitchFamily="18" charset="0"/>
              </a:rPr>
              <a:t>, Schematic representation of designed hairpin and their locations. </a:t>
            </a:r>
            <a:r>
              <a:rPr lang="en-GB" sz="760" b="1" dirty="0">
                <a:solidFill>
                  <a:srgbClr val="202124"/>
                </a:solidFill>
                <a:latin typeface="Arial" panose="020B0604020202020204" pitchFamily="34" charset="0"/>
                <a:ea typeface="Times New Roman" panose="02020603050405020304" pitchFamily="18" charset="0"/>
                <a:cs typeface="Times New Roman" panose="02020603050405020304" pitchFamily="18" charset="0"/>
              </a:rPr>
              <a:t>b</a:t>
            </a:r>
            <a:r>
              <a:rPr lang="en-GB" sz="760" dirty="0">
                <a:solidFill>
                  <a:srgbClr val="202124"/>
                </a:solidFill>
                <a:latin typeface="Arial" panose="020B0604020202020204" pitchFamily="34" charset="0"/>
                <a:ea typeface="Times New Roman" panose="02020603050405020304" pitchFamily="18" charset="0"/>
                <a:cs typeface="Times New Roman" panose="02020603050405020304" pitchFamily="18" charset="0"/>
              </a:rPr>
              <a:t>, </a:t>
            </a:r>
            <a:r>
              <a:rPr lang="en-GB" sz="760" dirty="0" err="1">
                <a:solidFill>
                  <a:srgbClr val="202124"/>
                </a:solidFill>
                <a:latin typeface="Arial" panose="020B0604020202020204" pitchFamily="34" charset="0"/>
                <a:ea typeface="Times New Roman" panose="02020603050405020304" pitchFamily="18" charset="0"/>
                <a:cs typeface="Times New Roman" panose="02020603050405020304" pitchFamily="18" charset="0"/>
              </a:rPr>
              <a:t>Gluc</a:t>
            </a:r>
            <a:r>
              <a:rPr lang="en-GB" sz="760" dirty="0">
                <a:solidFill>
                  <a:srgbClr val="202124"/>
                </a:solidFill>
                <a:latin typeface="Arial" panose="020B0604020202020204" pitchFamily="34" charset="0"/>
                <a:ea typeface="Times New Roman" panose="02020603050405020304" pitchFamily="18" charset="0"/>
                <a:cs typeface="Times New Roman" panose="02020603050405020304" pitchFamily="18" charset="0"/>
              </a:rPr>
              <a:t> expression from reporter gene with intronic hairpins. </a:t>
            </a:r>
            <a:r>
              <a:rPr lang="en-GB" sz="760" b="1" dirty="0">
                <a:solidFill>
                  <a:srgbClr val="202124"/>
                </a:solidFill>
                <a:latin typeface="Arial" panose="020B0604020202020204" pitchFamily="34" charset="0"/>
                <a:ea typeface="Times New Roman" panose="02020603050405020304" pitchFamily="18" charset="0"/>
                <a:cs typeface="Times New Roman" panose="02020603050405020304" pitchFamily="18" charset="0"/>
              </a:rPr>
              <a:t>c</a:t>
            </a:r>
            <a:r>
              <a:rPr lang="en-GB" sz="760" dirty="0">
                <a:solidFill>
                  <a:srgbClr val="202124"/>
                </a:solidFill>
                <a:latin typeface="Arial" panose="020B0604020202020204" pitchFamily="34" charset="0"/>
                <a:ea typeface="Times New Roman" panose="02020603050405020304" pitchFamily="18" charset="0"/>
                <a:cs typeface="Times New Roman" panose="02020603050405020304" pitchFamily="18" charset="0"/>
              </a:rPr>
              <a:t>, The relative copy number of </a:t>
            </a:r>
            <a:r>
              <a:rPr lang="en-GB" sz="760" dirty="0" err="1">
                <a:solidFill>
                  <a:srgbClr val="202124"/>
                </a:solidFill>
                <a:latin typeface="Arial" panose="020B0604020202020204" pitchFamily="34" charset="0"/>
                <a:ea typeface="Times New Roman" panose="02020603050405020304" pitchFamily="18" charset="0"/>
                <a:cs typeface="Times New Roman" panose="02020603050405020304" pitchFamily="18" charset="0"/>
              </a:rPr>
              <a:t>Gluc</a:t>
            </a:r>
            <a:r>
              <a:rPr lang="en-GB" sz="760" dirty="0">
                <a:solidFill>
                  <a:srgbClr val="202124"/>
                </a:solidFill>
                <a:latin typeface="Arial" panose="020B0604020202020204" pitchFamily="34" charset="0"/>
                <a:ea typeface="Times New Roman" panose="02020603050405020304" pitchFamily="18" charset="0"/>
                <a:cs typeface="Times New Roman" panose="02020603050405020304" pitchFamily="18" charset="0"/>
              </a:rPr>
              <a:t> mRNA to GAPDH mRNA. The un-spliced RNA could not be accurately determined due to inhibition of the reverse transcription and qPCR by the formation of hairpin.</a:t>
            </a:r>
            <a:endParaRPr lang="en-GB" sz="760" dirty="0">
              <a:latin typeface="Calibri" panose="020F0502020204030204" pitchFamily="34" charset="0"/>
              <a:ea typeface="DengXian" panose="02010600030101010101" pitchFamily="2" charset="-122"/>
              <a:cs typeface="Times New Roman" panose="02020603050405020304" pitchFamily="18" charset="0"/>
            </a:endParaRPr>
          </a:p>
        </p:txBody>
      </p:sp>
      <p:sp>
        <p:nvSpPr>
          <p:cNvPr id="163" name="文本框 162">
            <a:extLst>
              <a:ext uri="{FF2B5EF4-FFF2-40B4-BE49-F238E27FC236}">
                <a16:creationId xmlns:a16="http://schemas.microsoft.com/office/drawing/2014/main" id="{BDD4CFFD-1176-1855-1D82-88EF596ED2FA}"/>
              </a:ext>
            </a:extLst>
          </p:cNvPr>
          <p:cNvSpPr txBox="1"/>
          <p:nvPr/>
        </p:nvSpPr>
        <p:spPr>
          <a:xfrm>
            <a:off x="303327" y="5982969"/>
            <a:ext cx="5158606" cy="276999"/>
          </a:xfrm>
          <a:prstGeom prst="rect">
            <a:avLst/>
          </a:prstGeom>
          <a:noFill/>
        </p:spPr>
        <p:txBody>
          <a:bodyPr wrap="square" rtlCol="0">
            <a:spAutoFit/>
          </a:bodyPr>
          <a:lstStyle/>
          <a:p>
            <a:r>
              <a:rPr lang="en-US" altLang="zh-CN" sz="1200" dirty="0">
                <a:latin typeface="Arial" panose="020B0604020202020204" pitchFamily="34" charset="0"/>
                <a:cs typeface="Arial" panose="020B0604020202020204" pitchFamily="34" charset="0"/>
              </a:rPr>
              <a:t>Figure 5. Evaluation of the effect of intronic hairpin on RNA splicing. </a:t>
            </a:r>
            <a:endParaRPr lang="en-GB" sz="1200" dirty="0">
              <a:latin typeface="Arial" panose="020B0604020202020204" pitchFamily="34" charset="0"/>
              <a:cs typeface="Arial" panose="020B0604020202020204" pitchFamily="34" charset="0"/>
            </a:endParaRPr>
          </a:p>
        </p:txBody>
      </p:sp>
      <p:sp>
        <p:nvSpPr>
          <p:cNvPr id="164" name="文本框 163">
            <a:extLst>
              <a:ext uri="{FF2B5EF4-FFF2-40B4-BE49-F238E27FC236}">
                <a16:creationId xmlns:a16="http://schemas.microsoft.com/office/drawing/2014/main" id="{DEAEB026-E3B3-8610-AE47-053B7490D9D6}"/>
              </a:ext>
            </a:extLst>
          </p:cNvPr>
          <p:cNvSpPr txBox="1"/>
          <p:nvPr/>
        </p:nvSpPr>
        <p:spPr>
          <a:xfrm rot="18900000">
            <a:off x="3257313" y="1988303"/>
            <a:ext cx="1298848" cy="246221"/>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No hairpin</a:t>
            </a:r>
          </a:p>
        </p:txBody>
      </p:sp>
      <p:sp>
        <p:nvSpPr>
          <p:cNvPr id="165" name="文本框 164">
            <a:extLst>
              <a:ext uri="{FF2B5EF4-FFF2-40B4-BE49-F238E27FC236}">
                <a16:creationId xmlns:a16="http://schemas.microsoft.com/office/drawing/2014/main" id="{DD800352-D4BC-AED4-5027-92D335BCABE0}"/>
              </a:ext>
            </a:extLst>
          </p:cNvPr>
          <p:cNvSpPr txBox="1"/>
          <p:nvPr/>
        </p:nvSpPr>
        <p:spPr>
          <a:xfrm rot="18900000">
            <a:off x="3796552" y="1988301"/>
            <a:ext cx="1298848" cy="246221"/>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Scramb1(30ntHP)</a:t>
            </a:r>
          </a:p>
        </p:txBody>
      </p:sp>
      <p:sp>
        <p:nvSpPr>
          <p:cNvPr id="166" name="文本框 165">
            <a:extLst>
              <a:ext uri="{FF2B5EF4-FFF2-40B4-BE49-F238E27FC236}">
                <a16:creationId xmlns:a16="http://schemas.microsoft.com/office/drawing/2014/main" id="{4E7F344D-F265-B7DB-36A9-E49871B1B7C5}"/>
              </a:ext>
            </a:extLst>
          </p:cNvPr>
          <p:cNvSpPr txBox="1"/>
          <p:nvPr/>
        </p:nvSpPr>
        <p:spPr>
          <a:xfrm rot="18900000">
            <a:off x="3537699" y="1988302"/>
            <a:ext cx="1298848" cy="246221"/>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SD+20nt</a:t>
            </a:r>
          </a:p>
        </p:txBody>
      </p:sp>
      <p:sp>
        <p:nvSpPr>
          <p:cNvPr id="167" name="文本框 166">
            <a:extLst>
              <a:ext uri="{FF2B5EF4-FFF2-40B4-BE49-F238E27FC236}">
                <a16:creationId xmlns:a16="http://schemas.microsoft.com/office/drawing/2014/main" id="{587098C7-D398-DC63-1ADE-20A1DB6D8607}"/>
              </a:ext>
            </a:extLst>
          </p:cNvPr>
          <p:cNvSpPr txBox="1"/>
          <p:nvPr/>
        </p:nvSpPr>
        <p:spPr>
          <a:xfrm rot="18900000">
            <a:off x="4073134" y="1988300"/>
            <a:ext cx="1298848" cy="246221"/>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Scramb2(50ntHP)</a:t>
            </a:r>
          </a:p>
        </p:txBody>
      </p:sp>
      <p:sp>
        <p:nvSpPr>
          <p:cNvPr id="168" name="文本框 167">
            <a:extLst>
              <a:ext uri="{FF2B5EF4-FFF2-40B4-BE49-F238E27FC236}">
                <a16:creationId xmlns:a16="http://schemas.microsoft.com/office/drawing/2014/main" id="{90602B6F-6BA9-91E7-7D5D-73A9893FD4BA}"/>
              </a:ext>
            </a:extLst>
          </p:cNvPr>
          <p:cNvSpPr txBox="1"/>
          <p:nvPr/>
        </p:nvSpPr>
        <p:spPr>
          <a:xfrm rot="18900000">
            <a:off x="4318229" y="1988300"/>
            <a:ext cx="1298848" cy="246221"/>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SA-50nt</a:t>
            </a:r>
          </a:p>
        </p:txBody>
      </p:sp>
      <p:sp>
        <p:nvSpPr>
          <p:cNvPr id="169" name="文本框 168">
            <a:extLst>
              <a:ext uri="{FF2B5EF4-FFF2-40B4-BE49-F238E27FC236}">
                <a16:creationId xmlns:a16="http://schemas.microsoft.com/office/drawing/2014/main" id="{156F9497-CECB-34F4-8B95-696FEC79885B}"/>
              </a:ext>
            </a:extLst>
          </p:cNvPr>
          <p:cNvSpPr txBox="1"/>
          <p:nvPr/>
        </p:nvSpPr>
        <p:spPr>
          <a:xfrm rot="18900000">
            <a:off x="4580758" y="1988298"/>
            <a:ext cx="1298848" cy="246221"/>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SA-30nt</a:t>
            </a:r>
          </a:p>
        </p:txBody>
      </p:sp>
      <p:sp>
        <p:nvSpPr>
          <p:cNvPr id="170" name="文本框 169">
            <a:extLst>
              <a:ext uri="{FF2B5EF4-FFF2-40B4-BE49-F238E27FC236}">
                <a16:creationId xmlns:a16="http://schemas.microsoft.com/office/drawing/2014/main" id="{304AD7A2-1908-8C42-245B-E9C9E8344198}"/>
              </a:ext>
            </a:extLst>
          </p:cNvPr>
          <p:cNvSpPr txBox="1"/>
          <p:nvPr/>
        </p:nvSpPr>
        <p:spPr>
          <a:xfrm rot="18900000">
            <a:off x="4839905" y="1988299"/>
            <a:ext cx="1298848" cy="246221"/>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SA+30nt</a:t>
            </a:r>
          </a:p>
        </p:txBody>
      </p:sp>
      <p:sp>
        <p:nvSpPr>
          <p:cNvPr id="171" name="文本框 170">
            <a:extLst>
              <a:ext uri="{FF2B5EF4-FFF2-40B4-BE49-F238E27FC236}">
                <a16:creationId xmlns:a16="http://schemas.microsoft.com/office/drawing/2014/main" id="{C46C58B6-707D-614E-1D8F-2422F53F34F2}"/>
              </a:ext>
            </a:extLst>
          </p:cNvPr>
          <p:cNvSpPr txBox="1"/>
          <p:nvPr/>
        </p:nvSpPr>
        <p:spPr>
          <a:xfrm rot="18900000">
            <a:off x="5102434" y="1988298"/>
            <a:ext cx="1298848" cy="246221"/>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SA+30t060nt</a:t>
            </a:r>
          </a:p>
        </p:txBody>
      </p:sp>
      <p:sp>
        <p:nvSpPr>
          <p:cNvPr id="172" name="文本框 171">
            <a:extLst>
              <a:ext uri="{FF2B5EF4-FFF2-40B4-BE49-F238E27FC236}">
                <a16:creationId xmlns:a16="http://schemas.microsoft.com/office/drawing/2014/main" id="{213C5F79-001D-15D8-05E1-9B271FDFA02E}"/>
              </a:ext>
            </a:extLst>
          </p:cNvPr>
          <p:cNvSpPr txBox="1"/>
          <p:nvPr/>
        </p:nvSpPr>
        <p:spPr>
          <a:xfrm rot="16200000">
            <a:off x="3062971" y="923587"/>
            <a:ext cx="1298848" cy="246221"/>
          </a:xfrm>
          <a:prstGeom prst="rect">
            <a:avLst/>
          </a:prstGeom>
          <a:noFill/>
        </p:spPr>
        <p:txBody>
          <a:bodyPr wrap="square" rtlCol="0">
            <a:spAutoFit/>
          </a:bodyPr>
          <a:lstStyle/>
          <a:p>
            <a:pPr algn="ctr"/>
            <a:r>
              <a:rPr lang="en-GB" sz="1000" dirty="0">
                <a:latin typeface="Arial" panose="020B0604020202020204" pitchFamily="34" charset="0"/>
                <a:cs typeface="Arial" panose="020B0604020202020204" pitchFamily="34" charset="0"/>
              </a:rPr>
              <a:t>RLU of </a:t>
            </a:r>
            <a:r>
              <a:rPr lang="en-GB" sz="1000" dirty="0" err="1">
                <a:latin typeface="Arial" panose="020B0604020202020204" pitchFamily="34" charset="0"/>
                <a:cs typeface="Arial" panose="020B0604020202020204" pitchFamily="34" charset="0"/>
              </a:rPr>
              <a:t>Gluc</a:t>
            </a:r>
            <a:endParaRPr lang="en-GB" sz="1000" dirty="0">
              <a:latin typeface="Arial" panose="020B0604020202020204" pitchFamily="34" charset="0"/>
              <a:cs typeface="Arial" panose="020B0604020202020204" pitchFamily="34" charset="0"/>
            </a:endParaRPr>
          </a:p>
        </p:txBody>
      </p:sp>
      <p:grpSp>
        <p:nvGrpSpPr>
          <p:cNvPr id="4" name="组合 3">
            <a:extLst>
              <a:ext uri="{FF2B5EF4-FFF2-40B4-BE49-F238E27FC236}">
                <a16:creationId xmlns:a16="http://schemas.microsoft.com/office/drawing/2014/main" id="{E7E0F315-B179-E3E6-9D95-7CED230CE234}"/>
              </a:ext>
            </a:extLst>
          </p:cNvPr>
          <p:cNvGrpSpPr/>
          <p:nvPr/>
        </p:nvGrpSpPr>
        <p:grpSpPr>
          <a:xfrm>
            <a:off x="3262413" y="2582863"/>
            <a:ext cx="3143969" cy="1797050"/>
            <a:chOff x="3262413" y="2764992"/>
            <a:chExt cx="3143969" cy="1797050"/>
          </a:xfrm>
        </p:grpSpPr>
        <p:graphicFrame>
          <p:nvGraphicFramePr>
            <p:cNvPr id="161" name="对象 160">
              <a:extLst>
                <a:ext uri="{FF2B5EF4-FFF2-40B4-BE49-F238E27FC236}">
                  <a16:creationId xmlns:a16="http://schemas.microsoft.com/office/drawing/2014/main" id="{9566ACB2-42D1-4394-9686-6CC1E66C9837}"/>
                </a:ext>
              </a:extLst>
            </p:cNvPr>
            <p:cNvGraphicFramePr>
              <a:graphicFrameLocks noChangeAspect="1"/>
            </p:cNvGraphicFramePr>
            <p:nvPr>
              <p:extLst>
                <p:ext uri="{D42A27DB-BD31-4B8C-83A1-F6EECF244321}">
                  <p14:modId xmlns:p14="http://schemas.microsoft.com/office/powerpoint/2010/main" val="3228018950"/>
                </p:ext>
              </p:extLst>
            </p:nvPr>
          </p:nvGraphicFramePr>
          <p:xfrm>
            <a:off x="3863975" y="2764992"/>
            <a:ext cx="2536825" cy="1797050"/>
          </p:xfrm>
          <a:graphic>
            <a:graphicData uri="http://schemas.openxmlformats.org/presentationml/2006/ole">
              <mc:AlternateContent xmlns:mc="http://schemas.openxmlformats.org/markup-compatibility/2006">
                <mc:Choice xmlns:v="urn:schemas-microsoft-com:vml" Requires="v">
                  <p:oleObj name="Prism 8" r:id="rId4" imgW="4428949" imgH="3250390" progId="Prism8.Document">
                    <p:embed/>
                  </p:oleObj>
                </mc:Choice>
                <mc:Fallback>
                  <p:oleObj name="Prism 8" r:id="rId4" imgW="4428949" imgH="3250390" progId="Prism8.Document">
                    <p:embed/>
                    <p:pic>
                      <p:nvPicPr>
                        <p:cNvPr id="155" name="对象 154">
                          <a:extLst>
                            <a:ext uri="{FF2B5EF4-FFF2-40B4-BE49-F238E27FC236}">
                              <a16:creationId xmlns:a16="http://schemas.microsoft.com/office/drawing/2014/main" id="{6CEAD608-0092-4CD6-AB7C-65B387D885B4}"/>
                            </a:ext>
                          </a:extLst>
                        </p:cNvPr>
                        <p:cNvPicPr>
                          <a:picLocks noChangeAspect="1" noChangeArrowheads="1"/>
                        </p:cNvPicPr>
                        <p:nvPr/>
                      </p:nvPicPr>
                      <p:blipFill>
                        <a:blip r:embed="rId5"/>
                        <a:srcRect/>
                        <a:stretch>
                          <a:fillRect/>
                        </a:stretch>
                      </p:blipFill>
                      <p:spPr bwMode="auto">
                        <a:xfrm>
                          <a:off x="3863975" y="2764992"/>
                          <a:ext cx="2536825" cy="1797050"/>
                        </a:xfrm>
                        <a:prstGeom prst="rect">
                          <a:avLst/>
                        </a:prstGeom>
                        <a:noFill/>
                        <a:ln w="9525">
                          <a:noFill/>
                          <a:miter lim="800000"/>
                          <a:headEnd/>
                          <a:tailEnd/>
                        </a:ln>
                        <a:effectLst/>
                      </p:spPr>
                    </p:pic>
                  </p:oleObj>
                </mc:Fallback>
              </mc:AlternateContent>
            </a:graphicData>
          </a:graphic>
        </p:graphicFrame>
        <p:grpSp>
          <p:nvGrpSpPr>
            <p:cNvPr id="3" name="组合 2">
              <a:extLst>
                <a:ext uri="{FF2B5EF4-FFF2-40B4-BE49-F238E27FC236}">
                  <a16:creationId xmlns:a16="http://schemas.microsoft.com/office/drawing/2014/main" id="{1061F53C-B35C-2139-F763-486C3112D29E}"/>
                </a:ext>
              </a:extLst>
            </p:cNvPr>
            <p:cNvGrpSpPr/>
            <p:nvPr/>
          </p:nvGrpSpPr>
          <p:grpSpPr>
            <a:xfrm>
              <a:off x="3262413" y="4302171"/>
              <a:ext cx="3143969" cy="246226"/>
              <a:chOff x="3257314" y="6728624"/>
              <a:chExt cx="3143969" cy="246226"/>
            </a:xfrm>
          </p:grpSpPr>
          <p:sp>
            <p:nvSpPr>
              <p:cNvPr id="173" name="文本框 172">
                <a:extLst>
                  <a:ext uri="{FF2B5EF4-FFF2-40B4-BE49-F238E27FC236}">
                    <a16:creationId xmlns:a16="http://schemas.microsoft.com/office/drawing/2014/main" id="{90B0EAD2-7105-C9EB-7CA1-4FA3C7FDA141}"/>
                  </a:ext>
                </a:extLst>
              </p:cNvPr>
              <p:cNvSpPr txBox="1"/>
              <p:nvPr/>
            </p:nvSpPr>
            <p:spPr>
              <a:xfrm rot="18900000">
                <a:off x="3257314" y="6728629"/>
                <a:ext cx="1298848" cy="246221"/>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No hairpin</a:t>
                </a:r>
              </a:p>
            </p:txBody>
          </p:sp>
          <p:sp>
            <p:nvSpPr>
              <p:cNvPr id="174" name="文本框 173">
                <a:extLst>
                  <a:ext uri="{FF2B5EF4-FFF2-40B4-BE49-F238E27FC236}">
                    <a16:creationId xmlns:a16="http://schemas.microsoft.com/office/drawing/2014/main" id="{9DB193F0-698D-69DE-F8D6-D2F94BF57BEF}"/>
                  </a:ext>
                </a:extLst>
              </p:cNvPr>
              <p:cNvSpPr txBox="1"/>
              <p:nvPr/>
            </p:nvSpPr>
            <p:spPr>
              <a:xfrm rot="18900000">
                <a:off x="3796553" y="6728627"/>
                <a:ext cx="1298848" cy="246221"/>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Scramb1(30ntHP)</a:t>
                </a:r>
              </a:p>
            </p:txBody>
          </p:sp>
          <p:sp>
            <p:nvSpPr>
              <p:cNvPr id="175" name="文本框 174">
                <a:extLst>
                  <a:ext uri="{FF2B5EF4-FFF2-40B4-BE49-F238E27FC236}">
                    <a16:creationId xmlns:a16="http://schemas.microsoft.com/office/drawing/2014/main" id="{C60DDFAF-08CC-FFD1-FAB0-4EA37C0F7EA9}"/>
                  </a:ext>
                </a:extLst>
              </p:cNvPr>
              <p:cNvSpPr txBox="1"/>
              <p:nvPr/>
            </p:nvSpPr>
            <p:spPr>
              <a:xfrm rot="18900000">
                <a:off x="3526037" y="6728626"/>
                <a:ext cx="1298848" cy="246221"/>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SD+20nt</a:t>
                </a:r>
              </a:p>
            </p:txBody>
          </p:sp>
          <p:sp>
            <p:nvSpPr>
              <p:cNvPr id="176" name="文本框 175">
                <a:extLst>
                  <a:ext uri="{FF2B5EF4-FFF2-40B4-BE49-F238E27FC236}">
                    <a16:creationId xmlns:a16="http://schemas.microsoft.com/office/drawing/2014/main" id="{4DB093A1-A754-BB0E-ADAC-07AFDDE85496}"/>
                  </a:ext>
                </a:extLst>
              </p:cNvPr>
              <p:cNvSpPr txBox="1"/>
              <p:nvPr/>
            </p:nvSpPr>
            <p:spPr>
              <a:xfrm rot="18900000">
                <a:off x="4073135" y="6728626"/>
                <a:ext cx="1298848" cy="246221"/>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Scramb2(50ntHP)</a:t>
                </a:r>
              </a:p>
            </p:txBody>
          </p:sp>
          <p:sp>
            <p:nvSpPr>
              <p:cNvPr id="177" name="文本框 176">
                <a:extLst>
                  <a:ext uri="{FF2B5EF4-FFF2-40B4-BE49-F238E27FC236}">
                    <a16:creationId xmlns:a16="http://schemas.microsoft.com/office/drawing/2014/main" id="{96D1B87C-BF39-42A2-9482-4CA6F5CA6DA7}"/>
                  </a:ext>
                </a:extLst>
              </p:cNvPr>
              <p:cNvSpPr txBox="1"/>
              <p:nvPr/>
            </p:nvSpPr>
            <p:spPr>
              <a:xfrm rot="18900000">
                <a:off x="4318230" y="6728626"/>
                <a:ext cx="1298848" cy="246221"/>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SA-50nt</a:t>
                </a:r>
              </a:p>
            </p:txBody>
          </p:sp>
          <p:sp>
            <p:nvSpPr>
              <p:cNvPr id="178" name="文本框 177">
                <a:extLst>
                  <a:ext uri="{FF2B5EF4-FFF2-40B4-BE49-F238E27FC236}">
                    <a16:creationId xmlns:a16="http://schemas.microsoft.com/office/drawing/2014/main" id="{5B81A5AB-3B98-3FB7-5F53-8A2EEFFC805B}"/>
                  </a:ext>
                </a:extLst>
              </p:cNvPr>
              <p:cNvSpPr txBox="1"/>
              <p:nvPr/>
            </p:nvSpPr>
            <p:spPr>
              <a:xfrm rot="18900000">
                <a:off x="4580759" y="6728624"/>
                <a:ext cx="1298848" cy="246221"/>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SA-30nt</a:t>
                </a:r>
              </a:p>
            </p:txBody>
          </p:sp>
          <p:sp>
            <p:nvSpPr>
              <p:cNvPr id="179" name="文本框 178">
                <a:extLst>
                  <a:ext uri="{FF2B5EF4-FFF2-40B4-BE49-F238E27FC236}">
                    <a16:creationId xmlns:a16="http://schemas.microsoft.com/office/drawing/2014/main" id="{6BDC9CED-775B-C353-BABE-44DE6A015847}"/>
                  </a:ext>
                </a:extLst>
              </p:cNvPr>
              <p:cNvSpPr txBox="1"/>
              <p:nvPr/>
            </p:nvSpPr>
            <p:spPr>
              <a:xfrm rot="18900000">
                <a:off x="4839906" y="6728625"/>
                <a:ext cx="1298848" cy="246221"/>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SA+30nt</a:t>
                </a:r>
              </a:p>
            </p:txBody>
          </p:sp>
          <p:sp>
            <p:nvSpPr>
              <p:cNvPr id="180" name="文本框 179">
                <a:extLst>
                  <a:ext uri="{FF2B5EF4-FFF2-40B4-BE49-F238E27FC236}">
                    <a16:creationId xmlns:a16="http://schemas.microsoft.com/office/drawing/2014/main" id="{FF5BA4D5-A804-BBE0-2382-3A2FC0C625AA}"/>
                  </a:ext>
                </a:extLst>
              </p:cNvPr>
              <p:cNvSpPr txBox="1"/>
              <p:nvPr/>
            </p:nvSpPr>
            <p:spPr>
              <a:xfrm rot="18900000">
                <a:off x="5102435" y="6728624"/>
                <a:ext cx="1298848" cy="246221"/>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SA+30t060nt</a:t>
                </a:r>
              </a:p>
            </p:txBody>
          </p:sp>
        </p:grpSp>
        <p:sp>
          <p:nvSpPr>
            <p:cNvPr id="181" name="文本框 180">
              <a:extLst>
                <a:ext uri="{FF2B5EF4-FFF2-40B4-BE49-F238E27FC236}">
                  <a16:creationId xmlns:a16="http://schemas.microsoft.com/office/drawing/2014/main" id="{C3BDE80D-7062-737A-F5EF-4FE978CCFD53}"/>
                </a:ext>
              </a:extLst>
            </p:cNvPr>
            <p:cNvSpPr txBox="1"/>
            <p:nvPr/>
          </p:nvSpPr>
          <p:spPr>
            <a:xfrm rot="16200000">
              <a:off x="3032518" y="3259933"/>
              <a:ext cx="1386035" cy="400110"/>
            </a:xfrm>
            <a:prstGeom prst="rect">
              <a:avLst/>
            </a:prstGeom>
            <a:noFill/>
          </p:spPr>
          <p:txBody>
            <a:bodyPr wrap="square" rtlCol="0">
              <a:spAutoFit/>
            </a:bodyPr>
            <a:lstStyle/>
            <a:p>
              <a:pPr algn="ctr"/>
              <a:r>
                <a:rPr lang="en-GB" sz="1000" dirty="0">
                  <a:latin typeface="Arial" panose="020B0604020202020204" pitchFamily="34" charset="0"/>
                  <a:cs typeface="Arial" panose="020B0604020202020204" pitchFamily="34" charset="0"/>
                </a:rPr>
                <a:t>Relative number of mRNA/GAPDH</a:t>
              </a:r>
            </a:p>
          </p:txBody>
        </p:sp>
      </p:grpSp>
      <p:sp>
        <p:nvSpPr>
          <p:cNvPr id="183" name="文本框 182">
            <a:extLst>
              <a:ext uri="{FF2B5EF4-FFF2-40B4-BE49-F238E27FC236}">
                <a16:creationId xmlns:a16="http://schemas.microsoft.com/office/drawing/2014/main" id="{C4EB373A-BE97-F53E-295A-5BE17F13491B}"/>
              </a:ext>
            </a:extLst>
          </p:cNvPr>
          <p:cNvSpPr txBox="1"/>
          <p:nvPr/>
        </p:nvSpPr>
        <p:spPr>
          <a:xfrm>
            <a:off x="466733" y="328711"/>
            <a:ext cx="300959" cy="276999"/>
          </a:xfrm>
          <a:prstGeom prst="rect">
            <a:avLst/>
          </a:prstGeom>
          <a:noFill/>
        </p:spPr>
        <p:txBody>
          <a:bodyPr wrap="square" rtlCol="0">
            <a:spAutoFit/>
          </a:bodyPr>
          <a:lstStyle/>
          <a:p>
            <a:r>
              <a:rPr lang="en-GB" sz="1200" b="1" dirty="0">
                <a:latin typeface="Arial" panose="020B0604020202020204" pitchFamily="34" charset="0"/>
                <a:cs typeface="Arial" panose="020B0604020202020204" pitchFamily="34" charset="0"/>
              </a:rPr>
              <a:t>A</a:t>
            </a:r>
          </a:p>
        </p:txBody>
      </p:sp>
      <p:sp>
        <p:nvSpPr>
          <p:cNvPr id="184" name="文本框 183">
            <a:extLst>
              <a:ext uri="{FF2B5EF4-FFF2-40B4-BE49-F238E27FC236}">
                <a16:creationId xmlns:a16="http://schemas.microsoft.com/office/drawing/2014/main" id="{358BEE3F-9E22-BC8A-9812-3801C1ED7D4F}"/>
              </a:ext>
            </a:extLst>
          </p:cNvPr>
          <p:cNvSpPr txBox="1"/>
          <p:nvPr/>
        </p:nvSpPr>
        <p:spPr>
          <a:xfrm>
            <a:off x="3502249" y="328711"/>
            <a:ext cx="300959" cy="276999"/>
          </a:xfrm>
          <a:prstGeom prst="rect">
            <a:avLst/>
          </a:prstGeom>
          <a:noFill/>
        </p:spPr>
        <p:txBody>
          <a:bodyPr wrap="square" rtlCol="0">
            <a:spAutoFit/>
          </a:bodyPr>
          <a:lstStyle/>
          <a:p>
            <a:r>
              <a:rPr lang="en-GB" sz="1200" b="1" dirty="0">
                <a:latin typeface="Arial" panose="020B0604020202020204" pitchFamily="34" charset="0"/>
                <a:cs typeface="Arial" panose="020B0604020202020204" pitchFamily="34" charset="0"/>
              </a:rPr>
              <a:t>B</a:t>
            </a:r>
          </a:p>
        </p:txBody>
      </p:sp>
      <p:sp>
        <p:nvSpPr>
          <p:cNvPr id="185" name="文本框 184">
            <a:extLst>
              <a:ext uri="{FF2B5EF4-FFF2-40B4-BE49-F238E27FC236}">
                <a16:creationId xmlns:a16="http://schemas.microsoft.com/office/drawing/2014/main" id="{605C64A3-664E-FD8A-EF6E-7E216153EFF7}"/>
              </a:ext>
            </a:extLst>
          </p:cNvPr>
          <p:cNvSpPr txBox="1"/>
          <p:nvPr/>
        </p:nvSpPr>
        <p:spPr>
          <a:xfrm>
            <a:off x="3502249" y="2375954"/>
            <a:ext cx="300959" cy="276999"/>
          </a:xfrm>
          <a:prstGeom prst="rect">
            <a:avLst/>
          </a:prstGeom>
          <a:noFill/>
        </p:spPr>
        <p:txBody>
          <a:bodyPr wrap="square" rtlCol="0">
            <a:spAutoFit/>
          </a:bodyPr>
          <a:lstStyle/>
          <a:p>
            <a:r>
              <a:rPr lang="en-GB" sz="1200" b="1" dirty="0">
                <a:latin typeface="Arial" panose="020B0604020202020204" pitchFamily="34" charset="0"/>
                <a:cs typeface="Arial" panose="020B0604020202020204" pitchFamily="34" charset="0"/>
              </a:rPr>
              <a:t>C</a:t>
            </a:r>
          </a:p>
        </p:txBody>
      </p:sp>
    </p:spTree>
    <p:extLst>
      <p:ext uri="{BB962C8B-B14F-4D97-AF65-F5344CB8AC3E}">
        <p14:creationId xmlns:p14="http://schemas.microsoft.com/office/powerpoint/2010/main" val="9747741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ABD02BDA-BEBD-3544-7070-2D10D9B156A5}"/>
              </a:ext>
            </a:extLst>
          </p:cNvPr>
          <p:cNvSpPr txBox="1"/>
          <p:nvPr/>
        </p:nvSpPr>
        <p:spPr>
          <a:xfrm>
            <a:off x="320174" y="9054387"/>
            <a:ext cx="4669874" cy="276999"/>
          </a:xfrm>
          <a:prstGeom prst="rect">
            <a:avLst/>
          </a:prstGeom>
          <a:noFill/>
        </p:spPr>
        <p:txBody>
          <a:bodyPr wrap="square" rtlCol="0">
            <a:spAutoFit/>
          </a:bodyPr>
          <a:lstStyle/>
          <a:p>
            <a:r>
              <a:rPr lang="en-US" altLang="zh-CN" sz="1200" dirty="0">
                <a:latin typeface="Arial" panose="020B0604020202020204" pitchFamily="34" charset="0"/>
                <a:cs typeface="Arial" panose="020B0604020202020204" pitchFamily="34" charset="0"/>
              </a:rPr>
              <a:t>Fig.6 Application of PST intron to the regulation of AAV cap.</a:t>
            </a:r>
            <a:endParaRPr lang="en-GB" sz="1200" dirty="0">
              <a:latin typeface="Arial" panose="020B0604020202020204" pitchFamily="34" charset="0"/>
              <a:cs typeface="Arial" panose="020B0604020202020204" pitchFamily="34" charset="0"/>
            </a:endParaRPr>
          </a:p>
        </p:txBody>
      </p:sp>
      <p:grpSp>
        <p:nvGrpSpPr>
          <p:cNvPr id="62" name="组合 61">
            <a:extLst>
              <a:ext uri="{FF2B5EF4-FFF2-40B4-BE49-F238E27FC236}">
                <a16:creationId xmlns:a16="http://schemas.microsoft.com/office/drawing/2014/main" id="{9C1E5170-4644-2025-4867-14068AC13854}"/>
              </a:ext>
            </a:extLst>
          </p:cNvPr>
          <p:cNvGrpSpPr/>
          <p:nvPr/>
        </p:nvGrpSpPr>
        <p:grpSpPr>
          <a:xfrm>
            <a:off x="2314510" y="782677"/>
            <a:ext cx="3792504" cy="2636222"/>
            <a:chOff x="2464095" y="664640"/>
            <a:chExt cx="3792504" cy="2636222"/>
          </a:xfrm>
        </p:grpSpPr>
        <p:grpSp>
          <p:nvGrpSpPr>
            <p:cNvPr id="61" name="组合 60">
              <a:extLst>
                <a:ext uri="{FF2B5EF4-FFF2-40B4-BE49-F238E27FC236}">
                  <a16:creationId xmlns:a16="http://schemas.microsoft.com/office/drawing/2014/main" id="{D7E3418C-9231-D383-0344-37074464C6B4}"/>
                </a:ext>
              </a:extLst>
            </p:cNvPr>
            <p:cNvGrpSpPr/>
            <p:nvPr/>
          </p:nvGrpSpPr>
          <p:grpSpPr>
            <a:xfrm>
              <a:off x="2464095" y="664640"/>
              <a:ext cx="3649293" cy="2636222"/>
              <a:chOff x="2288483" y="3003146"/>
              <a:chExt cx="3649293" cy="2636222"/>
            </a:xfrm>
          </p:grpSpPr>
          <p:graphicFrame>
            <p:nvGraphicFramePr>
              <p:cNvPr id="48" name="对象 47">
                <a:extLst>
                  <a:ext uri="{FF2B5EF4-FFF2-40B4-BE49-F238E27FC236}">
                    <a16:creationId xmlns:a16="http://schemas.microsoft.com/office/drawing/2014/main" id="{338958DD-D3B0-6E78-556D-EE29E48950E1}"/>
                  </a:ext>
                </a:extLst>
              </p:cNvPr>
              <p:cNvGraphicFramePr>
                <a:graphicFrameLocks noChangeAspect="1"/>
              </p:cNvGraphicFramePr>
              <p:nvPr>
                <p:extLst>
                  <p:ext uri="{D42A27DB-BD31-4B8C-83A1-F6EECF244321}">
                    <p14:modId xmlns:p14="http://schemas.microsoft.com/office/powerpoint/2010/main" val="1397146794"/>
                  </p:ext>
                </p:extLst>
              </p:nvPr>
            </p:nvGraphicFramePr>
            <p:xfrm>
              <a:off x="3516614" y="3262810"/>
              <a:ext cx="2417570" cy="1891657"/>
            </p:xfrm>
            <a:graphic>
              <a:graphicData uri="http://schemas.openxmlformats.org/presentationml/2006/ole">
                <mc:AlternateContent xmlns:mc="http://schemas.openxmlformats.org/markup-compatibility/2006">
                  <mc:Choice xmlns:v="urn:schemas-microsoft-com:vml" Requires="v">
                    <p:oleObj name="Prism 8" r:id="rId2" imgW="3805194" imgH="3101286" progId="Prism8.Document">
                      <p:embed/>
                    </p:oleObj>
                  </mc:Choice>
                  <mc:Fallback>
                    <p:oleObj name="Prism 8" r:id="rId2" imgW="3805194" imgH="3101286" progId="Prism8.Document">
                      <p:embed/>
                      <p:pic>
                        <p:nvPicPr>
                          <p:cNvPr id="25" name="对象 24">
                            <a:extLst>
                              <a:ext uri="{FF2B5EF4-FFF2-40B4-BE49-F238E27FC236}">
                                <a16:creationId xmlns:a16="http://schemas.microsoft.com/office/drawing/2014/main" id="{77EA1BC6-F00A-492F-ACB7-57A828453282}"/>
                              </a:ext>
                            </a:extLst>
                          </p:cNvPr>
                          <p:cNvPicPr/>
                          <p:nvPr/>
                        </p:nvPicPr>
                        <p:blipFill>
                          <a:blip r:embed="rId3"/>
                          <a:stretch>
                            <a:fillRect/>
                          </a:stretch>
                        </p:blipFill>
                        <p:spPr>
                          <a:xfrm>
                            <a:off x="3516614" y="3262810"/>
                            <a:ext cx="2417570" cy="1891657"/>
                          </a:xfrm>
                          <a:prstGeom prst="rect">
                            <a:avLst/>
                          </a:prstGeom>
                        </p:spPr>
                      </p:pic>
                    </p:oleObj>
                  </mc:Fallback>
                </mc:AlternateContent>
              </a:graphicData>
            </a:graphic>
          </p:graphicFrame>
          <p:sp>
            <p:nvSpPr>
              <p:cNvPr id="49" name="文本框 48">
                <a:extLst>
                  <a:ext uri="{FF2B5EF4-FFF2-40B4-BE49-F238E27FC236}">
                    <a16:creationId xmlns:a16="http://schemas.microsoft.com/office/drawing/2014/main" id="{71B1A628-66AE-7A0F-E2F4-59547EA26917}"/>
                  </a:ext>
                </a:extLst>
              </p:cNvPr>
              <p:cNvSpPr txBox="1"/>
              <p:nvPr/>
            </p:nvSpPr>
            <p:spPr>
              <a:xfrm rot="18900000">
                <a:off x="2288483" y="5239258"/>
                <a:ext cx="2071919" cy="400110"/>
              </a:xfrm>
              <a:prstGeom prst="rect">
                <a:avLst/>
              </a:prstGeom>
              <a:noFill/>
              <a:ln>
                <a:noFill/>
              </a:ln>
            </p:spPr>
            <p:txBody>
              <a:bodyPr wrap="square" rtlCol="0">
                <a:spAutoFit/>
              </a:bodyPr>
              <a:lstStyle/>
              <a:p>
                <a:pPr algn="r"/>
                <a:r>
                  <a:rPr lang="en-GB" sz="1000" dirty="0">
                    <a:latin typeface="Arial" panose="020B0604020202020204" pitchFamily="34" charset="0"/>
                    <a:cs typeface="Arial" panose="020B0604020202020204" pitchFamily="34" charset="0"/>
                  </a:rPr>
                  <a:t>Negative control </a:t>
                </a:r>
              </a:p>
              <a:p>
                <a:pPr algn="r"/>
                <a:r>
                  <a:rPr lang="en-GB" sz="1000" dirty="0">
                    <a:latin typeface="Arial" panose="020B0604020202020204" pitchFamily="34" charset="0"/>
                    <a:cs typeface="Arial" panose="020B0604020202020204" pitchFamily="34" charset="0"/>
                  </a:rPr>
                  <a:t>(No </a:t>
                </a:r>
                <a:r>
                  <a:rPr lang="en-GB" sz="1000" dirty="0" err="1">
                    <a:latin typeface="Arial" panose="020B0604020202020204" pitchFamily="34" charset="0"/>
                    <a:cs typeface="Arial" panose="020B0604020202020204" pitchFamily="34" charset="0"/>
                  </a:rPr>
                  <a:t>rep&amp;cap</a:t>
                </a:r>
                <a:r>
                  <a:rPr lang="en-GB" sz="1000" dirty="0">
                    <a:latin typeface="Arial" panose="020B0604020202020204" pitchFamily="34" charset="0"/>
                    <a:cs typeface="Arial" panose="020B0604020202020204" pitchFamily="34" charset="0"/>
                  </a:rPr>
                  <a:t>)</a:t>
                </a:r>
              </a:p>
            </p:txBody>
          </p:sp>
          <p:sp>
            <p:nvSpPr>
              <p:cNvPr id="50" name="文本框 49">
                <a:extLst>
                  <a:ext uri="{FF2B5EF4-FFF2-40B4-BE49-F238E27FC236}">
                    <a16:creationId xmlns:a16="http://schemas.microsoft.com/office/drawing/2014/main" id="{B230A96F-5CC8-2358-E5E9-5FCE5ACC3A63}"/>
                  </a:ext>
                </a:extLst>
              </p:cNvPr>
              <p:cNvSpPr txBox="1"/>
              <p:nvPr/>
            </p:nvSpPr>
            <p:spPr>
              <a:xfrm rot="18900000">
                <a:off x="3560510" y="4929427"/>
                <a:ext cx="1049136" cy="246221"/>
              </a:xfrm>
              <a:prstGeom prst="rect">
                <a:avLst/>
              </a:prstGeom>
              <a:noFill/>
              <a:ln>
                <a:noFill/>
              </a:ln>
            </p:spPr>
            <p:txBody>
              <a:bodyPr wrap="square" rtlCol="0">
                <a:spAutoFit/>
              </a:bodyPr>
              <a:lstStyle/>
              <a:p>
                <a:pPr algn="r"/>
                <a:r>
                  <a:rPr lang="en-GB" sz="1000" dirty="0">
                    <a:latin typeface="Arial" panose="020B0604020202020204" pitchFamily="34" charset="0"/>
                    <a:cs typeface="Arial" panose="020B0604020202020204" pitchFamily="34" charset="0"/>
                  </a:rPr>
                  <a:t>VPi-1</a:t>
                </a:r>
              </a:p>
            </p:txBody>
          </p:sp>
          <p:sp>
            <p:nvSpPr>
              <p:cNvPr id="51" name="文本框 50">
                <a:extLst>
                  <a:ext uri="{FF2B5EF4-FFF2-40B4-BE49-F238E27FC236}">
                    <a16:creationId xmlns:a16="http://schemas.microsoft.com/office/drawing/2014/main" id="{2CEABE41-A00D-9899-83E1-1B5A46D77829}"/>
                  </a:ext>
                </a:extLst>
              </p:cNvPr>
              <p:cNvSpPr txBox="1"/>
              <p:nvPr/>
            </p:nvSpPr>
            <p:spPr>
              <a:xfrm rot="18900000">
                <a:off x="4026107" y="4929427"/>
                <a:ext cx="1049136" cy="246221"/>
              </a:xfrm>
              <a:prstGeom prst="rect">
                <a:avLst/>
              </a:prstGeom>
              <a:noFill/>
              <a:ln>
                <a:noFill/>
              </a:ln>
            </p:spPr>
            <p:txBody>
              <a:bodyPr wrap="square" rtlCol="0">
                <a:spAutoFit/>
              </a:bodyPr>
              <a:lstStyle/>
              <a:p>
                <a:pPr algn="r"/>
                <a:r>
                  <a:rPr lang="en-GB" sz="1000" dirty="0">
                    <a:latin typeface="Arial" panose="020B0604020202020204" pitchFamily="34" charset="0"/>
                    <a:cs typeface="Arial" panose="020B0604020202020204" pitchFamily="34" charset="0"/>
                  </a:rPr>
                  <a:t>VPi-2</a:t>
                </a:r>
              </a:p>
            </p:txBody>
          </p:sp>
          <p:sp>
            <p:nvSpPr>
              <p:cNvPr id="52" name="文本框 51">
                <a:extLst>
                  <a:ext uri="{FF2B5EF4-FFF2-40B4-BE49-F238E27FC236}">
                    <a16:creationId xmlns:a16="http://schemas.microsoft.com/office/drawing/2014/main" id="{CD30CD65-176B-AB60-E0C2-C9B97728B1FE}"/>
                  </a:ext>
                </a:extLst>
              </p:cNvPr>
              <p:cNvSpPr txBox="1"/>
              <p:nvPr/>
            </p:nvSpPr>
            <p:spPr>
              <a:xfrm rot="18900000">
                <a:off x="4513471" y="4929427"/>
                <a:ext cx="1049136" cy="246221"/>
              </a:xfrm>
              <a:prstGeom prst="rect">
                <a:avLst/>
              </a:prstGeom>
              <a:noFill/>
              <a:ln>
                <a:noFill/>
              </a:ln>
            </p:spPr>
            <p:txBody>
              <a:bodyPr wrap="square" rtlCol="0">
                <a:spAutoFit/>
              </a:bodyPr>
              <a:lstStyle/>
              <a:p>
                <a:pPr algn="r"/>
                <a:r>
                  <a:rPr lang="en-GB" sz="1000" dirty="0">
                    <a:latin typeface="Arial" panose="020B0604020202020204" pitchFamily="34" charset="0"/>
                    <a:cs typeface="Arial" panose="020B0604020202020204" pitchFamily="34" charset="0"/>
                  </a:rPr>
                  <a:t>VPi-3</a:t>
                </a:r>
              </a:p>
            </p:txBody>
          </p:sp>
          <p:sp>
            <p:nvSpPr>
              <p:cNvPr id="53" name="文本框 52">
                <a:extLst>
                  <a:ext uri="{FF2B5EF4-FFF2-40B4-BE49-F238E27FC236}">
                    <a16:creationId xmlns:a16="http://schemas.microsoft.com/office/drawing/2014/main" id="{AE32B3C6-49B1-C71D-3564-22EAFEA97261}"/>
                  </a:ext>
                </a:extLst>
              </p:cNvPr>
              <p:cNvSpPr txBox="1"/>
              <p:nvPr/>
            </p:nvSpPr>
            <p:spPr>
              <a:xfrm rot="18900000">
                <a:off x="4888640" y="4929427"/>
                <a:ext cx="1049136" cy="246221"/>
              </a:xfrm>
              <a:prstGeom prst="rect">
                <a:avLst/>
              </a:prstGeom>
              <a:noFill/>
              <a:ln>
                <a:noFill/>
              </a:ln>
            </p:spPr>
            <p:txBody>
              <a:bodyPr wrap="square" rtlCol="0">
                <a:spAutoFit/>
              </a:bodyPr>
              <a:lstStyle/>
              <a:p>
                <a:pPr algn="r"/>
                <a:r>
                  <a:rPr lang="en-GB" sz="1000" dirty="0">
                    <a:latin typeface="Arial" panose="020B0604020202020204" pitchFamily="34" charset="0"/>
                    <a:cs typeface="Arial" panose="020B0604020202020204" pitchFamily="34" charset="0"/>
                  </a:rPr>
                  <a:t>AAV2</a:t>
                </a:r>
              </a:p>
            </p:txBody>
          </p:sp>
          <p:sp>
            <p:nvSpPr>
              <p:cNvPr id="54" name="文本框 53">
                <a:extLst>
                  <a:ext uri="{FF2B5EF4-FFF2-40B4-BE49-F238E27FC236}">
                    <a16:creationId xmlns:a16="http://schemas.microsoft.com/office/drawing/2014/main" id="{CD496FC6-1AFC-8543-5867-33EE04B5728B}"/>
                  </a:ext>
                </a:extLst>
              </p:cNvPr>
              <p:cNvSpPr txBox="1"/>
              <p:nvPr/>
            </p:nvSpPr>
            <p:spPr>
              <a:xfrm rot="16200000">
                <a:off x="2445088" y="3880380"/>
                <a:ext cx="2000689" cy="246221"/>
              </a:xfrm>
              <a:prstGeom prst="rect">
                <a:avLst/>
              </a:prstGeom>
              <a:noFill/>
            </p:spPr>
            <p:txBody>
              <a:bodyPr wrap="square" rtlCol="0">
                <a:spAutoFit/>
              </a:bodyPr>
              <a:lstStyle/>
              <a:p>
                <a:pPr algn="ctr"/>
                <a:r>
                  <a:rPr lang="en-GB" sz="1000" dirty="0">
                    <a:latin typeface="Arial" panose="020B0604020202020204" pitchFamily="34" charset="0"/>
                    <a:cs typeface="Arial" panose="020B0604020202020204" pitchFamily="34" charset="0"/>
                  </a:rPr>
                  <a:t>AAV titre, Log10, vg/L</a:t>
                </a:r>
              </a:p>
            </p:txBody>
          </p:sp>
        </p:grpSp>
        <p:grpSp>
          <p:nvGrpSpPr>
            <p:cNvPr id="43" name="组合 42">
              <a:extLst>
                <a:ext uri="{FF2B5EF4-FFF2-40B4-BE49-F238E27FC236}">
                  <a16:creationId xmlns:a16="http://schemas.microsoft.com/office/drawing/2014/main" id="{AB1C359F-C2A5-A969-7227-9A24CF6DB9A8}"/>
                </a:ext>
              </a:extLst>
            </p:cNvPr>
            <p:cNvGrpSpPr/>
            <p:nvPr/>
          </p:nvGrpSpPr>
          <p:grpSpPr>
            <a:xfrm>
              <a:off x="5553852" y="850852"/>
              <a:ext cx="702747" cy="373734"/>
              <a:chOff x="6611310" y="2178749"/>
              <a:chExt cx="832072" cy="442511"/>
            </a:xfrm>
          </p:grpSpPr>
          <p:sp>
            <p:nvSpPr>
              <p:cNvPr id="44" name="流程图: 接点 43">
                <a:extLst>
                  <a:ext uri="{FF2B5EF4-FFF2-40B4-BE49-F238E27FC236}">
                    <a16:creationId xmlns:a16="http://schemas.microsoft.com/office/drawing/2014/main" id="{574A3B42-266D-F316-78E8-5D28B40A9F9D}"/>
                  </a:ext>
                </a:extLst>
              </p:cNvPr>
              <p:cNvSpPr/>
              <p:nvPr/>
            </p:nvSpPr>
            <p:spPr>
              <a:xfrm>
                <a:off x="6611310" y="2303593"/>
                <a:ext cx="45719" cy="45719"/>
              </a:xfrm>
              <a:prstGeom prst="flowChartConnector">
                <a:avLst/>
              </a:prstGeom>
              <a:solidFill>
                <a:schemeClr val="bg1"/>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p>
            </p:txBody>
          </p:sp>
          <p:sp>
            <p:nvSpPr>
              <p:cNvPr id="45" name="流程图: 过程 44">
                <a:extLst>
                  <a:ext uri="{FF2B5EF4-FFF2-40B4-BE49-F238E27FC236}">
                    <a16:creationId xmlns:a16="http://schemas.microsoft.com/office/drawing/2014/main" id="{5978D611-DB20-DB30-D7EC-41E8B04A9560}"/>
                  </a:ext>
                </a:extLst>
              </p:cNvPr>
              <p:cNvSpPr/>
              <p:nvPr/>
            </p:nvSpPr>
            <p:spPr>
              <a:xfrm>
                <a:off x="6617093" y="2426699"/>
                <a:ext cx="55224" cy="55224"/>
              </a:xfrm>
              <a:prstGeom prst="flowChartProcess">
                <a:avLst/>
              </a:prstGeom>
              <a:solidFill>
                <a:srgbClr val="FF808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p>
            </p:txBody>
          </p:sp>
          <p:sp>
            <p:nvSpPr>
              <p:cNvPr id="46" name="文本框 45">
                <a:extLst>
                  <a:ext uri="{FF2B5EF4-FFF2-40B4-BE49-F238E27FC236}">
                    <a16:creationId xmlns:a16="http://schemas.microsoft.com/office/drawing/2014/main" id="{8F42EF53-CFFF-ED9E-DAF0-AC5EC0C6CAD9}"/>
                  </a:ext>
                </a:extLst>
              </p:cNvPr>
              <p:cNvSpPr txBox="1"/>
              <p:nvPr/>
            </p:nvSpPr>
            <p:spPr>
              <a:xfrm>
                <a:off x="6634278" y="2329728"/>
                <a:ext cx="809103" cy="291532"/>
              </a:xfrm>
              <a:prstGeom prst="rect">
                <a:avLst/>
              </a:prstGeom>
              <a:noFill/>
            </p:spPr>
            <p:txBody>
              <a:bodyPr wrap="square" rtlCol="0">
                <a:spAutoFit/>
              </a:bodyPr>
              <a:lstStyle/>
              <a:p>
                <a:r>
                  <a:rPr lang="en-GB" sz="1000" dirty="0">
                    <a:latin typeface="Arial" panose="020B0604020202020204" pitchFamily="34" charset="0"/>
                    <a:cs typeface="Arial" panose="020B0604020202020204" pitchFamily="34" charset="0"/>
                  </a:rPr>
                  <a:t>+ Cre</a:t>
                </a:r>
              </a:p>
            </p:txBody>
          </p:sp>
          <p:sp>
            <p:nvSpPr>
              <p:cNvPr id="47" name="文本框 46">
                <a:extLst>
                  <a:ext uri="{FF2B5EF4-FFF2-40B4-BE49-F238E27FC236}">
                    <a16:creationId xmlns:a16="http://schemas.microsoft.com/office/drawing/2014/main" id="{E7CD2615-20E6-0DAC-B256-C1D9CFECA107}"/>
                  </a:ext>
                </a:extLst>
              </p:cNvPr>
              <p:cNvSpPr txBox="1"/>
              <p:nvPr/>
            </p:nvSpPr>
            <p:spPr>
              <a:xfrm>
                <a:off x="6634278" y="2178749"/>
                <a:ext cx="809104" cy="291532"/>
              </a:xfrm>
              <a:prstGeom prst="rect">
                <a:avLst/>
              </a:prstGeom>
              <a:noFill/>
            </p:spPr>
            <p:txBody>
              <a:bodyPr wrap="square" rtlCol="0">
                <a:spAutoFit/>
              </a:bodyPr>
              <a:lstStyle/>
              <a:p>
                <a:r>
                  <a:rPr lang="en-GB" sz="1000" dirty="0">
                    <a:latin typeface="Arial" panose="020B0604020202020204" pitchFamily="34" charset="0"/>
                    <a:cs typeface="Arial" panose="020B0604020202020204" pitchFamily="34" charset="0"/>
                  </a:rPr>
                  <a:t>No Cre</a:t>
                </a:r>
              </a:p>
            </p:txBody>
          </p:sp>
        </p:grpSp>
      </p:grpSp>
      <p:sp>
        <p:nvSpPr>
          <p:cNvPr id="55" name="文本框 54">
            <a:extLst>
              <a:ext uri="{FF2B5EF4-FFF2-40B4-BE49-F238E27FC236}">
                <a16:creationId xmlns:a16="http://schemas.microsoft.com/office/drawing/2014/main" id="{BEE7EF65-AF5A-C578-409F-123AECCCD484}"/>
              </a:ext>
            </a:extLst>
          </p:cNvPr>
          <p:cNvSpPr txBox="1"/>
          <p:nvPr/>
        </p:nvSpPr>
        <p:spPr>
          <a:xfrm>
            <a:off x="303327" y="3581929"/>
            <a:ext cx="5158606" cy="276999"/>
          </a:xfrm>
          <a:prstGeom prst="rect">
            <a:avLst/>
          </a:prstGeom>
          <a:noFill/>
        </p:spPr>
        <p:txBody>
          <a:bodyPr wrap="square" rtlCol="0">
            <a:spAutoFit/>
          </a:bodyPr>
          <a:lstStyle/>
          <a:p>
            <a:r>
              <a:rPr lang="en-US" altLang="zh-CN" sz="1200" dirty="0">
                <a:latin typeface="Arial" panose="020B0604020202020204" pitchFamily="34" charset="0"/>
                <a:cs typeface="Arial" panose="020B0604020202020204" pitchFamily="34" charset="0"/>
              </a:rPr>
              <a:t>Figure 6. Conditional expression of AAV cap by synthetic intron. </a:t>
            </a:r>
            <a:endParaRPr lang="en-GB" sz="1200" dirty="0">
              <a:latin typeface="Arial" panose="020B0604020202020204" pitchFamily="34" charset="0"/>
              <a:cs typeface="Arial" panose="020B0604020202020204" pitchFamily="34" charset="0"/>
            </a:endParaRPr>
          </a:p>
        </p:txBody>
      </p:sp>
      <p:sp>
        <p:nvSpPr>
          <p:cNvPr id="57" name="文本框 56">
            <a:extLst>
              <a:ext uri="{FF2B5EF4-FFF2-40B4-BE49-F238E27FC236}">
                <a16:creationId xmlns:a16="http://schemas.microsoft.com/office/drawing/2014/main" id="{3B64397A-7C03-0815-09E4-4CF2C40C3A18}"/>
              </a:ext>
            </a:extLst>
          </p:cNvPr>
          <p:cNvSpPr txBox="1"/>
          <p:nvPr/>
        </p:nvSpPr>
        <p:spPr>
          <a:xfrm>
            <a:off x="3320978" y="716080"/>
            <a:ext cx="300959" cy="276999"/>
          </a:xfrm>
          <a:prstGeom prst="rect">
            <a:avLst/>
          </a:prstGeom>
          <a:noFill/>
        </p:spPr>
        <p:txBody>
          <a:bodyPr wrap="square" rtlCol="0">
            <a:spAutoFit/>
          </a:bodyPr>
          <a:lstStyle/>
          <a:p>
            <a:r>
              <a:rPr lang="en-GB" sz="1200" b="1" dirty="0">
                <a:latin typeface="Arial" panose="020B0604020202020204" pitchFamily="34" charset="0"/>
                <a:cs typeface="Arial" panose="020B0604020202020204" pitchFamily="34" charset="0"/>
              </a:rPr>
              <a:t>C</a:t>
            </a:r>
          </a:p>
        </p:txBody>
      </p:sp>
      <p:grpSp>
        <p:nvGrpSpPr>
          <p:cNvPr id="3" name="Group 2">
            <a:extLst>
              <a:ext uri="{FF2B5EF4-FFF2-40B4-BE49-F238E27FC236}">
                <a16:creationId xmlns:a16="http://schemas.microsoft.com/office/drawing/2014/main" id="{C23719BD-4B4C-E7BE-109C-BB1E25E2B34F}"/>
              </a:ext>
            </a:extLst>
          </p:cNvPr>
          <p:cNvGrpSpPr/>
          <p:nvPr/>
        </p:nvGrpSpPr>
        <p:grpSpPr>
          <a:xfrm>
            <a:off x="300872" y="716080"/>
            <a:ext cx="2968052" cy="2480031"/>
            <a:chOff x="300872" y="716080"/>
            <a:chExt cx="2968052" cy="2480031"/>
          </a:xfrm>
        </p:grpSpPr>
        <p:grpSp>
          <p:nvGrpSpPr>
            <p:cNvPr id="2" name="组合 1">
              <a:extLst>
                <a:ext uri="{FF2B5EF4-FFF2-40B4-BE49-F238E27FC236}">
                  <a16:creationId xmlns:a16="http://schemas.microsoft.com/office/drawing/2014/main" id="{6B7331B8-FBB7-17C9-16CF-B285D4532780}"/>
                </a:ext>
              </a:extLst>
            </p:cNvPr>
            <p:cNvGrpSpPr/>
            <p:nvPr/>
          </p:nvGrpSpPr>
          <p:grpSpPr>
            <a:xfrm>
              <a:off x="619780" y="866482"/>
              <a:ext cx="2415658" cy="970279"/>
              <a:chOff x="619780" y="712850"/>
              <a:chExt cx="2415658" cy="970279"/>
            </a:xfrm>
          </p:grpSpPr>
          <p:sp>
            <p:nvSpPr>
              <p:cNvPr id="23" name="文本框 22">
                <a:extLst>
                  <a:ext uri="{FF2B5EF4-FFF2-40B4-BE49-F238E27FC236}">
                    <a16:creationId xmlns:a16="http://schemas.microsoft.com/office/drawing/2014/main" id="{4B025CE8-BE73-358F-66F0-CA65F86CE4BA}"/>
                  </a:ext>
                </a:extLst>
              </p:cNvPr>
              <p:cNvSpPr txBox="1"/>
              <p:nvPr/>
            </p:nvSpPr>
            <p:spPr>
              <a:xfrm>
                <a:off x="1217178" y="712850"/>
                <a:ext cx="1818260" cy="323140"/>
              </a:xfrm>
              <a:prstGeom prst="rect">
                <a:avLst/>
              </a:prstGeom>
              <a:noFill/>
            </p:spPr>
            <p:txBody>
              <a:bodyPr wrap="square" rtlCol="0">
                <a:spAutoFit/>
              </a:bodyPr>
              <a:lstStyle/>
              <a:p>
                <a:r>
                  <a:rPr lang="en-GB" sz="1000" dirty="0">
                    <a:latin typeface="Arial" panose="020B0604020202020204" pitchFamily="34" charset="0"/>
                    <a:cs typeface="Arial" panose="020B0604020202020204" pitchFamily="34" charset="0"/>
                  </a:rPr>
                  <a:t>VPi-1 VPi-2 VPi-3</a:t>
                </a:r>
              </a:p>
            </p:txBody>
          </p:sp>
          <p:cxnSp>
            <p:nvCxnSpPr>
              <p:cNvPr id="7" name="直接连接符 6">
                <a:extLst>
                  <a:ext uri="{FF2B5EF4-FFF2-40B4-BE49-F238E27FC236}">
                    <a16:creationId xmlns:a16="http://schemas.microsoft.com/office/drawing/2014/main" id="{CF3A71BD-4692-7D3E-F269-66AF2197A6E5}"/>
                  </a:ext>
                </a:extLst>
              </p:cNvPr>
              <p:cNvCxnSpPr>
                <a:cxnSpLocks/>
              </p:cNvCxnSpPr>
              <p:nvPr/>
            </p:nvCxnSpPr>
            <p:spPr>
              <a:xfrm>
                <a:off x="2898464" y="1132458"/>
                <a:ext cx="81371" cy="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id="{D9D9C797-F87E-A20A-27EA-37EF343F4B25}"/>
                  </a:ext>
                </a:extLst>
              </p:cNvPr>
              <p:cNvSpPr/>
              <p:nvPr/>
            </p:nvSpPr>
            <p:spPr>
              <a:xfrm>
                <a:off x="1239002" y="1060881"/>
                <a:ext cx="1654157" cy="143154"/>
              </a:xfrm>
              <a:prstGeom prst="rect">
                <a:avLst/>
              </a:prstGeom>
              <a:solidFill>
                <a:schemeClr val="accent1">
                  <a:lumMod val="40000"/>
                  <a:lumOff val="6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latin typeface="Arial" panose="020B0604020202020204" pitchFamily="34" charset="0"/>
                  <a:cs typeface="Arial" panose="020B0604020202020204" pitchFamily="34" charset="0"/>
                </a:endParaRPr>
              </a:p>
            </p:txBody>
          </p:sp>
          <p:sp>
            <p:nvSpPr>
              <p:cNvPr id="9" name="文本框 8">
                <a:extLst>
                  <a:ext uri="{FF2B5EF4-FFF2-40B4-BE49-F238E27FC236}">
                    <a16:creationId xmlns:a16="http://schemas.microsoft.com/office/drawing/2014/main" id="{7C50DC86-92FD-A5D1-6DA9-31EADB81107C}"/>
                  </a:ext>
                </a:extLst>
              </p:cNvPr>
              <p:cNvSpPr txBox="1"/>
              <p:nvPr/>
            </p:nvSpPr>
            <p:spPr>
              <a:xfrm>
                <a:off x="1883277" y="1018608"/>
                <a:ext cx="698115" cy="323140"/>
              </a:xfrm>
              <a:prstGeom prst="rect">
                <a:avLst/>
              </a:prstGeom>
              <a:noFill/>
            </p:spPr>
            <p:txBody>
              <a:bodyPr wrap="square" rtlCol="0">
                <a:spAutoFit/>
              </a:bodyPr>
              <a:lstStyle/>
              <a:p>
                <a:r>
                  <a:rPr lang="en-GB" sz="1000" dirty="0">
                    <a:latin typeface="Arial" panose="020B0604020202020204" pitchFamily="34" charset="0"/>
                    <a:cs typeface="Arial" panose="020B0604020202020204" pitchFamily="34" charset="0"/>
                  </a:rPr>
                  <a:t>VP1</a:t>
                </a:r>
              </a:p>
            </p:txBody>
          </p:sp>
          <p:sp>
            <p:nvSpPr>
              <p:cNvPr id="10" name="任意多边形: 形状 9">
                <a:extLst>
                  <a:ext uri="{FF2B5EF4-FFF2-40B4-BE49-F238E27FC236}">
                    <a16:creationId xmlns:a16="http://schemas.microsoft.com/office/drawing/2014/main" id="{179B4379-E7E0-78B8-AB1C-A4EAF3F52939}"/>
                  </a:ext>
                </a:extLst>
              </p:cNvPr>
              <p:cNvSpPr/>
              <p:nvPr/>
            </p:nvSpPr>
            <p:spPr>
              <a:xfrm>
                <a:off x="726666" y="956067"/>
                <a:ext cx="181615" cy="176384"/>
              </a:xfrm>
              <a:custGeom>
                <a:avLst/>
                <a:gdLst>
                  <a:gd name="connsiteX0" fmla="*/ 139700 w 241300"/>
                  <a:gd name="connsiteY0" fmla="*/ 177800 h 177800"/>
                  <a:gd name="connsiteX1" fmla="*/ 0 w 241300"/>
                  <a:gd name="connsiteY1" fmla="*/ 177800 h 177800"/>
                  <a:gd name="connsiteX2" fmla="*/ 0 w 241300"/>
                  <a:gd name="connsiteY2" fmla="*/ 3175 h 177800"/>
                  <a:gd name="connsiteX3" fmla="*/ 241300 w 241300"/>
                  <a:gd name="connsiteY3" fmla="*/ 3175 h 177800"/>
                  <a:gd name="connsiteX4" fmla="*/ 241300 w 241300"/>
                  <a:gd name="connsiteY4" fmla="*/ 0 h 177800"/>
                  <a:gd name="connsiteX0" fmla="*/ 325437 w 325437"/>
                  <a:gd name="connsiteY0" fmla="*/ 177800 h 177800"/>
                  <a:gd name="connsiteX1" fmla="*/ 0 w 325437"/>
                  <a:gd name="connsiteY1" fmla="*/ 177800 h 177800"/>
                  <a:gd name="connsiteX2" fmla="*/ 0 w 325437"/>
                  <a:gd name="connsiteY2" fmla="*/ 3175 h 177800"/>
                  <a:gd name="connsiteX3" fmla="*/ 241300 w 325437"/>
                  <a:gd name="connsiteY3" fmla="*/ 3175 h 177800"/>
                  <a:gd name="connsiteX4" fmla="*/ 241300 w 325437"/>
                  <a:gd name="connsiteY4" fmla="*/ 0 h 177800"/>
                  <a:gd name="connsiteX0" fmla="*/ 325437 w 325437"/>
                  <a:gd name="connsiteY0" fmla="*/ 177800 h 182033"/>
                  <a:gd name="connsiteX1" fmla="*/ 0 w 325437"/>
                  <a:gd name="connsiteY1" fmla="*/ 177800 h 182033"/>
                  <a:gd name="connsiteX2" fmla="*/ 0 w 325437"/>
                  <a:gd name="connsiteY2" fmla="*/ 3175 h 182033"/>
                  <a:gd name="connsiteX3" fmla="*/ 241300 w 325437"/>
                  <a:gd name="connsiteY3" fmla="*/ 3175 h 182033"/>
                  <a:gd name="connsiteX4" fmla="*/ 241300 w 325437"/>
                  <a:gd name="connsiteY4" fmla="*/ 0 h 182033"/>
                  <a:gd name="connsiteX0" fmla="*/ 325437 w 325437"/>
                  <a:gd name="connsiteY0" fmla="*/ 177800 h 182033"/>
                  <a:gd name="connsiteX1" fmla="*/ 0 w 325437"/>
                  <a:gd name="connsiteY1" fmla="*/ 177800 h 182033"/>
                  <a:gd name="connsiteX2" fmla="*/ 0 w 325437"/>
                  <a:gd name="connsiteY2" fmla="*/ 3175 h 182033"/>
                  <a:gd name="connsiteX3" fmla="*/ 241300 w 325437"/>
                  <a:gd name="connsiteY3" fmla="*/ 3175 h 182033"/>
                  <a:gd name="connsiteX4" fmla="*/ 241300 w 325437"/>
                  <a:gd name="connsiteY4" fmla="*/ 0 h 182033"/>
                  <a:gd name="connsiteX0" fmla="*/ 325437 w 325437"/>
                  <a:gd name="connsiteY0" fmla="*/ 173037 h 178990"/>
                  <a:gd name="connsiteX1" fmla="*/ 0 w 325437"/>
                  <a:gd name="connsiteY1" fmla="*/ 177800 h 178990"/>
                  <a:gd name="connsiteX2" fmla="*/ 0 w 325437"/>
                  <a:gd name="connsiteY2" fmla="*/ 3175 h 178990"/>
                  <a:gd name="connsiteX3" fmla="*/ 241300 w 325437"/>
                  <a:gd name="connsiteY3" fmla="*/ 3175 h 178990"/>
                  <a:gd name="connsiteX4" fmla="*/ 241300 w 325437"/>
                  <a:gd name="connsiteY4" fmla="*/ 0 h 178990"/>
                  <a:gd name="connsiteX0" fmla="*/ 325437 w 325437"/>
                  <a:gd name="connsiteY0" fmla="*/ 173037 h 177800"/>
                  <a:gd name="connsiteX1" fmla="*/ 0 w 325437"/>
                  <a:gd name="connsiteY1" fmla="*/ 177800 h 177800"/>
                  <a:gd name="connsiteX2" fmla="*/ 0 w 325437"/>
                  <a:gd name="connsiteY2" fmla="*/ 3175 h 177800"/>
                  <a:gd name="connsiteX3" fmla="*/ 241300 w 325437"/>
                  <a:gd name="connsiteY3" fmla="*/ 3175 h 177800"/>
                  <a:gd name="connsiteX4" fmla="*/ 241300 w 325437"/>
                  <a:gd name="connsiteY4" fmla="*/ 0 h 177800"/>
                  <a:gd name="connsiteX0" fmla="*/ 325437 w 325437"/>
                  <a:gd name="connsiteY0" fmla="*/ 173037 h 177800"/>
                  <a:gd name="connsiteX1" fmla="*/ 0 w 325437"/>
                  <a:gd name="connsiteY1" fmla="*/ 177800 h 177800"/>
                  <a:gd name="connsiteX2" fmla="*/ 0 w 325437"/>
                  <a:gd name="connsiteY2" fmla="*/ 3175 h 177800"/>
                  <a:gd name="connsiteX3" fmla="*/ 241300 w 325437"/>
                  <a:gd name="connsiteY3" fmla="*/ 3175 h 177800"/>
                  <a:gd name="connsiteX4" fmla="*/ 241300 w 325437"/>
                  <a:gd name="connsiteY4" fmla="*/ 0 h 177800"/>
                  <a:gd name="connsiteX0" fmla="*/ 541337 w 541337"/>
                  <a:gd name="connsiteY0" fmla="*/ 173037 h 177800"/>
                  <a:gd name="connsiteX1" fmla="*/ 0 w 541337"/>
                  <a:gd name="connsiteY1" fmla="*/ 177800 h 177800"/>
                  <a:gd name="connsiteX2" fmla="*/ 0 w 541337"/>
                  <a:gd name="connsiteY2" fmla="*/ 3175 h 177800"/>
                  <a:gd name="connsiteX3" fmla="*/ 241300 w 541337"/>
                  <a:gd name="connsiteY3" fmla="*/ 3175 h 177800"/>
                  <a:gd name="connsiteX4" fmla="*/ 241300 w 541337"/>
                  <a:gd name="connsiteY4" fmla="*/ 0 h 177800"/>
                  <a:gd name="connsiteX0" fmla="*/ 554037 w 554037"/>
                  <a:gd name="connsiteY0" fmla="*/ 173037 h 177800"/>
                  <a:gd name="connsiteX1" fmla="*/ 0 w 554037"/>
                  <a:gd name="connsiteY1" fmla="*/ 177800 h 177800"/>
                  <a:gd name="connsiteX2" fmla="*/ 0 w 554037"/>
                  <a:gd name="connsiteY2" fmla="*/ 3175 h 177800"/>
                  <a:gd name="connsiteX3" fmla="*/ 241300 w 554037"/>
                  <a:gd name="connsiteY3" fmla="*/ 3175 h 177800"/>
                  <a:gd name="connsiteX4" fmla="*/ 241300 w 554037"/>
                  <a:gd name="connsiteY4" fmla="*/ 0 h 177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4037" h="177800">
                    <a:moveTo>
                      <a:pt x="554037" y="173037"/>
                    </a:moveTo>
                    <a:cubicBezTo>
                      <a:pt x="388408" y="177799"/>
                      <a:pt x="156104" y="173037"/>
                      <a:pt x="0" y="177800"/>
                    </a:cubicBezTo>
                    <a:lnTo>
                      <a:pt x="0" y="3175"/>
                    </a:lnTo>
                    <a:lnTo>
                      <a:pt x="241300" y="3175"/>
                    </a:lnTo>
                    <a:lnTo>
                      <a:pt x="241300" y="0"/>
                    </a:lnTo>
                  </a:path>
                </a:pathLst>
              </a:custGeom>
              <a:noFill/>
              <a:ln w="12700">
                <a:solidFill>
                  <a:schemeClr val="tx1"/>
                </a:solidFill>
                <a:tailEnd type="triangle"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latin typeface="Arial" panose="020B0604020202020204" pitchFamily="34" charset="0"/>
                  <a:cs typeface="Arial" panose="020B0604020202020204" pitchFamily="34" charset="0"/>
                </a:endParaRPr>
              </a:p>
            </p:txBody>
          </p:sp>
          <p:sp>
            <p:nvSpPr>
              <p:cNvPr id="11" name="文本框 10">
                <a:extLst>
                  <a:ext uri="{FF2B5EF4-FFF2-40B4-BE49-F238E27FC236}">
                    <a16:creationId xmlns:a16="http://schemas.microsoft.com/office/drawing/2014/main" id="{5E0933E2-4D97-4959-1E3F-76FFA92D9A21}"/>
                  </a:ext>
                </a:extLst>
              </p:cNvPr>
              <p:cNvSpPr txBox="1"/>
              <p:nvPr/>
            </p:nvSpPr>
            <p:spPr>
              <a:xfrm>
                <a:off x="619780" y="723426"/>
                <a:ext cx="748094" cy="323140"/>
              </a:xfrm>
              <a:prstGeom prst="rect">
                <a:avLst/>
              </a:prstGeom>
              <a:noFill/>
            </p:spPr>
            <p:txBody>
              <a:bodyPr wrap="square" rtlCol="0">
                <a:spAutoFit/>
              </a:bodyPr>
              <a:lstStyle/>
              <a:p>
                <a:r>
                  <a:rPr lang="en-GB" sz="1000" dirty="0">
                    <a:latin typeface="Arial" panose="020B0604020202020204" pitchFamily="34" charset="0"/>
                    <a:cs typeface="Arial" panose="020B0604020202020204" pitchFamily="34" charset="0"/>
                  </a:rPr>
                  <a:t>P40</a:t>
                </a:r>
              </a:p>
            </p:txBody>
          </p:sp>
          <p:sp>
            <p:nvSpPr>
              <p:cNvPr id="12" name="任意多边形: 形状 11">
                <a:extLst>
                  <a:ext uri="{FF2B5EF4-FFF2-40B4-BE49-F238E27FC236}">
                    <a16:creationId xmlns:a16="http://schemas.microsoft.com/office/drawing/2014/main" id="{A29FF236-1FFA-6FB2-81EF-28FA55BDD80A}"/>
                  </a:ext>
                </a:extLst>
              </p:cNvPr>
              <p:cNvSpPr/>
              <p:nvPr/>
            </p:nvSpPr>
            <p:spPr>
              <a:xfrm>
                <a:off x="908281" y="1015679"/>
                <a:ext cx="242146" cy="116772"/>
              </a:xfrm>
              <a:custGeom>
                <a:avLst/>
                <a:gdLst>
                  <a:gd name="connsiteX0" fmla="*/ 0 w 600075"/>
                  <a:gd name="connsiteY0" fmla="*/ 419100 h 419100"/>
                  <a:gd name="connsiteX1" fmla="*/ 257175 w 600075"/>
                  <a:gd name="connsiteY1" fmla="*/ 0 h 419100"/>
                  <a:gd name="connsiteX2" fmla="*/ 600075 w 600075"/>
                  <a:gd name="connsiteY2" fmla="*/ 371475 h 419100"/>
                  <a:gd name="connsiteX0" fmla="*/ 0 w 600075"/>
                  <a:gd name="connsiteY0" fmla="*/ 419100 h 433518"/>
                  <a:gd name="connsiteX1" fmla="*/ 257175 w 600075"/>
                  <a:gd name="connsiteY1" fmla="*/ 0 h 433518"/>
                  <a:gd name="connsiteX2" fmla="*/ 600075 w 600075"/>
                  <a:gd name="connsiteY2" fmla="*/ 433518 h 433518"/>
                  <a:gd name="connsiteX0" fmla="*/ 0 w 595741"/>
                  <a:gd name="connsiteY0" fmla="*/ 419100 h 433518"/>
                  <a:gd name="connsiteX1" fmla="*/ 252841 w 595741"/>
                  <a:gd name="connsiteY1" fmla="*/ 0 h 433518"/>
                  <a:gd name="connsiteX2" fmla="*/ 595741 w 595741"/>
                  <a:gd name="connsiteY2" fmla="*/ 433518 h 433518"/>
                  <a:gd name="connsiteX0" fmla="*/ 0 w 597908"/>
                  <a:gd name="connsiteY0" fmla="*/ 419100 h 419100"/>
                  <a:gd name="connsiteX1" fmla="*/ 252841 w 597908"/>
                  <a:gd name="connsiteY1" fmla="*/ 0 h 419100"/>
                  <a:gd name="connsiteX2" fmla="*/ 597908 w 597908"/>
                  <a:gd name="connsiteY2" fmla="*/ 408701 h 419100"/>
                  <a:gd name="connsiteX0" fmla="*/ 0 w 597908"/>
                  <a:gd name="connsiteY0" fmla="*/ 452348 h 452348"/>
                  <a:gd name="connsiteX1" fmla="*/ 307527 w 597908"/>
                  <a:gd name="connsiteY1" fmla="*/ 0 h 452348"/>
                  <a:gd name="connsiteX2" fmla="*/ 597908 w 597908"/>
                  <a:gd name="connsiteY2" fmla="*/ 441949 h 452348"/>
                  <a:gd name="connsiteX0" fmla="*/ 0 w 597908"/>
                  <a:gd name="connsiteY0" fmla="*/ 452348 h 452348"/>
                  <a:gd name="connsiteX1" fmla="*/ 307527 w 597908"/>
                  <a:gd name="connsiteY1" fmla="*/ 0 h 452348"/>
                  <a:gd name="connsiteX2" fmla="*/ 597908 w 597908"/>
                  <a:gd name="connsiteY2" fmla="*/ 441949 h 452348"/>
                  <a:gd name="connsiteX0" fmla="*/ 0 w 597908"/>
                  <a:gd name="connsiteY0" fmla="*/ 452348 h 452348"/>
                  <a:gd name="connsiteX1" fmla="*/ 307527 w 597908"/>
                  <a:gd name="connsiteY1" fmla="*/ 0 h 452348"/>
                  <a:gd name="connsiteX2" fmla="*/ 597908 w 597908"/>
                  <a:gd name="connsiteY2" fmla="*/ 441949 h 452348"/>
                  <a:gd name="connsiteX0" fmla="*/ 0 w 840962"/>
                  <a:gd name="connsiteY0" fmla="*/ 472293 h 472293"/>
                  <a:gd name="connsiteX1" fmla="*/ 550581 w 840962"/>
                  <a:gd name="connsiteY1" fmla="*/ 0 h 472293"/>
                  <a:gd name="connsiteX2" fmla="*/ 840962 w 840962"/>
                  <a:gd name="connsiteY2" fmla="*/ 441949 h 472293"/>
                  <a:gd name="connsiteX0" fmla="*/ 0 w 840962"/>
                  <a:gd name="connsiteY0" fmla="*/ 472293 h 472293"/>
                  <a:gd name="connsiteX1" fmla="*/ 550581 w 840962"/>
                  <a:gd name="connsiteY1" fmla="*/ 0 h 472293"/>
                  <a:gd name="connsiteX2" fmla="*/ 840962 w 840962"/>
                  <a:gd name="connsiteY2" fmla="*/ 455246 h 472293"/>
                  <a:gd name="connsiteX0" fmla="*/ 0 w 840962"/>
                  <a:gd name="connsiteY0" fmla="*/ 419100 h 419100"/>
                  <a:gd name="connsiteX1" fmla="*/ 429054 w 840962"/>
                  <a:gd name="connsiteY1" fmla="*/ 0 h 419100"/>
                  <a:gd name="connsiteX2" fmla="*/ 840962 w 840962"/>
                  <a:gd name="connsiteY2" fmla="*/ 402053 h 419100"/>
                  <a:gd name="connsiteX0" fmla="*/ 0 w 840962"/>
                  <a:gd name="connsiteY0" fmla="*/ 419100 h 419100"/>
                  <a:gd name="connsiteX1" fmla="*/ 429054 w 840962"/>
                  <a:gd name="connsiteY1" fmla="*/ 0 h 419100"/>
                  <a:gd name="connsiteX2" fmla="*/ 840962 w 840962"/>
                  <a:gd name="connsiteY2" fmla="*/ 402053 h 419100"/>
                  <a:gd name="connsiteX0" fmla="*/ 0 w 840962"/>
                  <a:gd name="connsiteY0" fmla="*/ 419100 h 419100"/>
                  <a:gd name="connsiteX1" fmla="*/ 429054 w 840962"/>
                  <a:gd name="connsiteY1" fmla="*/ 0 h 419100"/>
                  <a:gd name="connsiteX2" fmla="*/ 840962 w 840962"/>
                  <a:gd name="connsiteY2" fmla="*/ 402053 h 419100"/>
                  <a:gd name="connsiteX0" fmla="*/ 0 w 836866"/>
                  <a:gd name="connsiteY0" fmla="*/ 394709 h 402053"/>
                  <a:gd name="connsiteX1" fmla="*/ 424958 w 836866"/>
                  <a:gd name="connsiteY1" fmla="*/ 0 h 402053"/>
                  <a:gd name="connsiteX2" fmla="*/ 836866 w 836866"/>
                  <a:gd name="connsiteY2" fmla="*/ 402053 h 402053"/>
                </a:gdLst>
                <a:ahLst/>
                <a:cxnLst>
                  <a:cxn ang="0">
                    <a:pos x="connsiteX0" y="connsiteY0"/>
                  </a:cxn>
                  <a:cxn ang="0">
                    <a:pos x="connsiteX1" y="connsiteY1"/>
                  </a:cxn>
                  <a:cxn ang="0">
                    <a:pos x="connsiteX2" y="connsiteY2"/>
                  </a:cxn>
                </a:cxnLst>
                <a:rect l="l" t="t" r="r" b="b"/>
                <a:pathLst>
                  <a:path w="836866" h="402053">
                    <a:moveTo>
                      <a:pt x="0" y="394709"/>
                    </a:moveTo>
                    <a:lnTo>
                      <a:pt x="424958" y="0"/>
                    </a:lnTo>
                    <a:cubicBezTo>
                      <a:pt x="830923" y="403089"/>
                      <a:pt x="421786" y="12264"/>
                      <a:pt x="836866" y="402053"/>
                    </a:cubicBezTo>
                  </a:path>
                </a:pathLst>
              </a:cu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latin typeface="Arial" panose="020B0604020202020204" pitchFamily="34" charset="0"/>
                  <a:cs typeface="Arial" panose="020B0604020202020204" pitchFamily="34" charset="0"/>
                </a:endParaRPr>
              </a:p>
            </p:txBody>
          </p:sp>
          <p:cxnSp>
            <p:nvCxnSpPr>
              <p:cNvPr id="13" name="直接连接符 12">
                <a:extLst>
                  <a:ext uri="{FF2B5EF4-FFF2-40B4-BE49-F238E27FC236}">
                    <a16:creationId xmlns:a16="http://schemas.microsoft.com/office/drawing/2014/main" id="{6A29E07E-FC50-6F53-88AE-B0335A832E85}"/>
                  </a:ext>
                </a:extLst>
              </p:cNvPr>
              <p:cNvCxnSpPr>
                <a:cxnSpLocks/>
              </p:cNvCxnSpPr>
              <p:nvPr/>
            </p:nvCxnSpPr>
            <p:spPr>
              <a:xfrm>
                <a:off x="1150428" y="1132458"/>
                <a:ext cx="81371" cy="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矩形 13">
                <a:extLst>
                  <a:ext uri="{FF2B5EF4-FFF2-40B4-BE49-F238E27FC236}">
                    <a16:creationId xmlns:a16="http://schemas.microsoft.com/office/drawing/2014/main" id="{EC8C933A-DB5C-6BBC-D871-1DB9A0DE604E}"/>
                  </a:ext>
                </a:extLst>
              </p:cNvPr>
              <p:cNvSpPr/>
              <p:nvPr/>
            </p:nvSpPr>
            <p:spPr>
              <a:xfrm>
                <a:off x="1644102" y="1235146"/>
                <a:ext cx="1249057" cy="143154"/>
              </a:xfrm>
              <a:prstGeom prst="rect">
                <a:avLst/>
              </a:prstGeom>
              <a:solidFill>
                <a:schemeClr val="accent1">
                  <a:lumMod val="40000"/>
                  <a:lumOff val="6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latin typeface="Arial" panose="020B0604020202020204" pitchFamily="34" charset="0"/>
                  <a:cs typeface="Arial" panose="020B0604020202020204" pitchFamily="34" charset="0"/>
                </a:endParaRPr>
              </a:p>
            </p:txBody>
          </p:sp>
          <p:sp>
            <p:nvSpPr>
              <p:cNvPr id="15" name="矩形 14">
                <a:extLst>
                  <a:ext uri="{FF2B5EF4-FFF2-40B4-BE49-F238E27FC236}">
                    <a16:creationId xmlns:a16="http://schemas.microsoft.com/office/drawing/2014/main" id="{C55109FE-2CCD-EF13-C1C9-122473867876}"/>
                  </a:ext>
                </a:extLst>
              </p:cNvPr>
              <p:cNvSpPr/>
              <p:nvPr/>
            </p:nvSpPr>
            <p:spPr>
              <a:xfrm>
                <a:off x="1847340" y="1409412"/>
                <a:ext cx="1046507" cy="143154"/>
              </a:xfrm>
              <a:prstGeom prst="rect">
                <a:avLst/>
              </a:prstGeom>
              <a:solidFill>
                <a:schemeClr val="accent1">
                  <a:lumMod val="40000"/>
                  <a:lumOff val="6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latin typeface="Arial" panose="020B0604020202020204" pitchFamily="34" charset="0"/>
                  <a:cs typeface="Arial" panose="020B0604020202020204" pitchFamily="34" charset="0"/>
                </a:endParaRPr>
              </a:p>
            </p:txBody>
          </p:sp>
          <p:sp>
            <p:nvSpPr>
              <p:cNvPr id="16" name="等腰三角形 15">
                <a:extLst>
                  <a:ext uri="{FF2B5EF4-FFF2-40B4-BE49-F238E27FC236}">
                    <a16:creationId xmlns:a16="http://schemas.microsoft.com/office/drawing/2014/main" id="{77CB5FEA-4D05-5592-140D-2AE17613ACF6}"/>
                  </a:ext>
                </a:extLst>
              </p:cNvPr>
              <p:cNvSpPr/>
              <p:nvPr/>
            </p:nvSpPr>
            <p:spPr>
              <a:xfrm flipV="1">
                <a:off x="1476899" y="925087"/>
                <a:ext cx="86668" cy="80648"/>
              </a:xfrm>
              <a:prstGeom prst="triangle">
                <a:avLst/>
              </a:prstGeom>
              <a:solidFill>
                <a:schemeClr val="bg1"/>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50">
                  <a:latin typeface="Arial" panose="020B0604020202020204" pitchFamily="34" charset="0"/>
                  <a:cs typeface="Arial" panose="020B0604020202020204" pitchFamily="34" charset="0"/>
                </a:endParaRPr>
              </a:p>
            </p:txBody>
          </p:sp>
          <p:sp>
            <p:nvSpPr>
              <p:cNvPr id="17" name="等腰三角形 16">
                <a:extLst>
                  <a:ext uri="{FF2B5EF4-FFF2-40B4-BE49-F238E27FC236}">
                    <a16:creationId xmlns:a16="http://schemas.microsoft.com/office/drawing/2014/main" id="{87A6A1C9-0D27-C7C7-6677-650774FD80F1}"/>
                  </a:ext>
                </a:extLst>
              </p:cNvPr>
              <p:cNvSpPr/>
              <p:nvPr/>
            </p:nvSpPr>
            <p:spPr>
              <a:xfrm flipV="1">
                <a:off x="1767328" y="925087"/>
                <a:ext cx="86668" cy="80648"/>
              </a:xfrm>
              <a:prstGeom prst="triangle">
                <a:avLst/>
              </a:prstGeom>
              <a:solidFill>
                <a:schemeClr val="bg1"/>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50">
                  <a:latin typeface="Arial" panose="020B0604020202020204" pitchFamily="34" charset="0"/>
                  <a:cs typeface="Arial" panose="020B0604020202020204" pitchFamily="34" charset="0"/>
                </a:endParaRPr>
              </a:p>
            </p:txBody>
          </p:sp>
          <p:sp>
            <p:nvSpPr>
              <p:cNvPr id="19" name="文本框 18">
                <a:extLst>
                  <a:ext uri="{FF2B5EF4-FFF2-40B4-BE49-F238E27FC236}">
                    <a16:creationId xmlns:a16="http://schemas.microsoft.com/office/drawing/2014/main" id="{B5E1D761-7388-ED5B-DFE4-150DBFF7A403}"/>
                  </a:ext>
                </a:extLst>
              </p:cNvPr>
              <p:cNvSpPr txBox="1"/>
              <p:nvPr/>
            </p:nvSpPr>
            <p:spPr>
              <a:xfrm>
                <a:off x="2058287" y="1182557"/>
                <a:ext cx="698115" cy="323140"/>
              </a:xfrm>
              <a:prstGeom prst="rect">
                <a:avLst/>
              </a:prstGeom>
              <a:noFill/>
            </p:spPr>
            <p:txBody>
              <a:bodyPr wrap="square" rtlCol="0">
                <a:spAutoFit/>
              </a:bodyPr>
              <a:lstStyle/>
              <a:p>
                <a:r>
                  <a:rPr lang="en-GB" sz="1000" dirty="0">
                    <a:latin typeface="Arial" panose="020B0604020202020204" pitchFamily="34" charset="0"/>
                    <a:cs typeface="Arial" panose="020B0604020202020204" pitchFamily="34" charset="0"/>
                  </a:rPr>
                  <a:t>VP2</a:t>
                </a:r>
              </a:p>
            </p:txBody>
          </p:sp>
          <p:sp>
            <p:nvSpPr>
              <p:cNvPr id="20" name="文本框 19">
                <a:extLst>
                  <a:ext uri="{FF2B5EF4-FFF2-40B4-BE49-F238E27FC236}">
                    <a16:creationId xmlns:a16="http://schemas.microsoft.com/office/drawing/2014/main" id="{61346B1F-EEA6-8F1E-B046-41DC35F1E57D}"/>
                  </a:ext>
                </a:extLst>
              </p:cNvPr>
              <p:cNvSpPr txBox="1"/>
              <p:nvPr/>
            </p:nvSpPr>
            <p:spPr>
              <a:xfrm>
                <a:off x="2195782" y="1359989"/>
                <a:ext cx="774052" cy="323140"/>
              </a:xfrm>
              <a:prstGeom prst="rect">
                <a:avLst/>
              </a:prstGeom>
              <a:noFill/>
            </p:spPr>
            <p:txBody>
              <a:bodyPr wrap="square" rtlCol="0">
                <a:spAutoFit/>
              </a:bodyPr>
              <a:lstStyle/>
              <a:p>
                <a:r>
                  <a:rPr lang="en-GB" sz="1000" dirty="0">
                    <a:latin typeface="Arial" panose="020B0604020202020204" pitchFamily="34" charset="0"/>
                    <a:cs typeface="Arial" panose="020B0604020202020204" pitchFamily="34" charset="0"/>
                  </a:rPr>
                  <a:t>VP3</a:t>
                </a:r>
              </a:p>
            </p:txBody>
          </p:sp>
          <p:sp>
            <p:nvSpPr>
              <p:cNvPr id="22" name="等腰三角形 21">
                <a:extLst>
                  <a:ext uri="{FF2B5EF4-FFF2-40B4-BE49-F238E27FC236}">
                    <a16:creationId xmlns:a16="http://schemas.microsoft.com/office/drawing/2014/main" id="{CF664891-DE80-3B83-108A-55B5C48C4602}"/>
                  </a:ext>
                </a:extLst>
              </p:cNvPr>
              <p:cNvSpPr/>
              <p:nvPr/>
            </p:nvSpPr>
            <p:spPr>
              <a:xfrm flipV="1">
                <a:off x="2167361" y="925087"/>
                <a:ext cx="86668" cy="80648"/>
              </a:xfrm>
              <a:prstGeom prst="triangle">
                <a:avLst/>
              </a:prstGeom>
              <a:solidFill>
                <a:schemeClr val="bg1"/>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50">
                  <a:latin typeface="Arial" panose="020B0604020202020204" pitchFamily="34" charset="0"/>
                  <a:cs typeface="Arial" panose="020B0604020202020204" pitchFamily="34" charset="0"/>
                </a:endParaRPr>
              </a:p>
            </p:txBody>
          </p:sp>
        </p:grpSp>
        <p:grpSp>
          <p:nvGrpSpPr>
            <p:cNvPr id="60" name="组合 59">
              <a:extLst>
                <a:ext uri="{FF2B5EF4-FFF2-40B4-BE49-F238E27FC236}">
                  <a16:creationId xmlns:a16="http://schemas.microsoft.com/office/drawing/2014/main" id="{507B8AD2-ED6B-EAB5-D22C-2BA26F2332F7}"/>
                </a:ext>
              </a:extLst>
            </p:cNvPr>
            <p:cNvGrpSpPr/>
            <p:nvPr/>
          </p:nvGrpSpPr>
          <p:grpSpPr>
            <a:xfrm>
              <a:off x="300872" y="1869028"/>
              <a:ext cx="2968052" cy="1327083"/>
              <a:chOff x="16448" y="2903058"/>
              <a:chExt cx="2968052" cy="1327083"/>
            </a:xfrm>
          </p:grpSpPr>
          <p:sp>
            <p:nvSpPr>
              <p:cNvPr id="29" name="文本框 28">
                <a:extLst>
                  <a:ext uri="{FF2B5EF4-FFF2-40B4-BE49-F238E27FC236}">
                    <a16:creationId xmlns:a16="http://schemas.microsoft.com/office/drawing/2014/main" id="{5CFBE175-45E8-E11C-78AD-CE86393C9F15}"/>
                  </a:ext>
                </a:extLst>
              </p:cNvPr>
              <p:cNvSpPr txBox="1"/>
              <p:nvPr/>
            </p:nvSpPr>
            <p:spPr>
              <a:xfrm>
                <a:off x="256182" y="3983920"/>
                <a:ext cx="1055190" cy="246221"/>
              </a:xfrm>
              <a:prstGeom prst="rect">
                <a:avLst/>
              </a:prstGeom>
              <a:noFill/>
            </p:spPr>
            <p:txBody>
              <a:bodyPr wrap="square" rtlCol="0">
                <a:spAutoFit/>
              </a:bodyPr>
              <a:lstStyle/>
              <a:p>
                <a:pPr algn="ctr"/>
                <a:r>
                  <a:rPr lang="en-GB" sz="1000" dirty="0">
                    <a:latin typeface="Arial" panose="020B0604020202020204" pitchFamily="34" charset="0"/>
                    <a:cs typeface="Arial" panose="020B0604020202020204" pitchFamily="34" charset="0"/>
                  </a:rPr>
                  <a:t>Anti-VP B1:</a:t>
                </a:r>
              </a:p>
            </p:txBody>
          </p:sp>
          <p:sp>
            <p:nvSpPr>
              <p:cNvPr id="30" name="文本框 29">
                <a:extLst>
                  <a:ext uri="{FF2B5EF4-FFF2-40B4-BE49-F238E27FC236}">
                    <a16:creationId xmlns:a16="http://schemas.microsoft.com/office/drawing/2014/main" id="{021399C4-907F-26AA-12DE-62E94037A67D}"/>
                  </a:ext>
                </a:extLst>
              </p:cNvPr>
              <p:cNvSpPr txBox="1"/>
              <p:nvPr/>
            </p:nvSpPr>
            <p:spPr>
              <a:xfrm>
                <a:off x="472655" y="2903058"/>
                <a:ext cx="2435645" cy="246221"/>
              </a:xfrm>
              <a:prstGeom prst="rect">
                <a:avLst/>
              </a:prstGeom>
              <a:noFill/>
            </p:spPr>
            <p:txBody>
              <a:bodyPr wrap="square" rtlCol="0">
                <a:spAutoFit/>
              </a:bodyPr>
              <a:lstStyle/>
              <a:p>
                <a:r>
                  <a:rPr lang="en-GB" sz="1000" dirty="0">
                    <a:latin typeface="Arial" panose="020B0604020202020204" pitchFamily="34" charset="0"/>
                    <a:cs typeface="Arial" panose="020B0604020202020204" pitchFamily="34" charset="0"/>
                  </a:rPr>
                  <a:t>AAV2 </a:t>
                </a:r>
                <a:r>
                  <a:rPr lang="en-GB" sz="1000" u="sng" dirty="0" err="1">
                    <a:latin typeface="Arial" panose="020B0604020202020204" pitchFamily="34" charset="0"/>
                    <a:cs typeface="Arial" panose="020B0604020202020204" pitchFamily="34" charset="0"/>
                  </a:rPr>
                  <a:t>AAV2</a:t>
                </a:r>
                <a:r>
                  <a:rPr lang="en-GB" sz="1000" dirty="0">
                    <a:latin typeface="Arial" panose="020B0604020202020204" pitchFamily="34" charset="0"/>
                    <a:cs typeface="Arial" panose="020B0604020202020204" pitchFamily="34" charset="0"/>
                  </a:rPr>
                  <a:t>  </a:t>
                </a:r>
                <a:r>
                  <a:rPr lang="en-GB" sz="1000" u="sng" dirty="0">
                    <a:latin typeface="Arial" panose="020B0604020202020204" pitchFamily="34" charset="0"/>
                    <a:cs typeface="Arial" panose="020B0604020202020204" pitchFamily="34" charset="0"/>
                  </a:rPr>
                  <a:t>  VPi-1 </a:t>
                </a:r>
                <a:r>
                  <a:rPr lang="en-GB" sz="1000" dirty="0">
                    <a:latin typeface="Arial" panose="020B0604020202020204" pitchFamily="34" charset="0"/>
                    <a:cs typeface="Arial" panose="020B0604020202020204" pitchFamily="34" charset="0"/>
                  </a:rPr>
                  <a:t>  </a:t>
                </a:r>
                <a:r>
                  <a:rPr lang="en-GB" sz="1000" u="sng" dirty="0">
                    <a:latin typeface="Arial" panose="020B0604020202020204" pitchFamily="34" charset="0"/>
                    <a:cs typeface="Arial" panose="020B0604020202020204" pitchFamily="34" charset="0"/>
                  </a:rPr>
                  <a:t> VPi-2  </a:t>
                </a:r>
                <a:r>
                  <a:rPr lang="en-GB" sz="1000" dirty="0">
                    <a:latin typeface="Arial" panose="020B0604020202020204" pitchFamily="34" charset="0"/>
                    <a:cs typeface="Arial" panose="020B0604020202020204" pitchFamily="34" charset="0"/>
                  </a:rPr>
                  <a:t>  </a:t>
                </a:r>
                <a:r>
                  <a:rPr lang="en-GB" sz="1000" u="sng" dirty="0">
                    <a:latin typeface="Arial" panose="020B0604020202020204" pitchFamily="34" charset="0"/>
                    <a:cs typeface="Arial" panose="020B0604020202020204" pitchFamily="34" charset="0"/>
                  </a:rPr>
                  <a:t> VPi-3  </a:t>
                </a:r>
                <a:r>
                  <a:rPr lang="en-GB" sz="1000" u="sng" dirty="0">
                    <a:solidFill>
                      <a:schemeClr val="bg1"/>
                    </a:solidFill>
                    <a:latin typeface="Arial" panose="020B0604020202020204" pitchFamily="34" charset="0"/>
                    <a:cs typeface="Arial" panose="020B0604020202020204" pitchFamily="34" charset="0"/>
                  </a:rPr>
                  <a:t>2</a:t>
                </a:r>
                <a:r>
                  <a:rPr lang="en-GB" sz="1000" u="sng" dirty="0">
                    <a:latin typeface="Arial" panose="020B0604020202020204" pitchFamily="34" charset="0"/>
                    <a:cs typeface="Arial" panose="020B0604020202020204" pitchFamily="34" charset="0"/>
                  </a:rPr>
                  <a:t>              </a:t>
                </a:r>
              </a:p>
            </p:txBody>
          </p:sp>
          <p:sp>
            <p:nvSpPr>
              <p:cNvPr id="31" name="文本框 30">
                <a:extLst>
                  <a:ext uri="{FF2B5EF4-FFF2-40B4-BE49-F238E27FC236}">
                    <a16:creationId xmlns:a16="http://schemas.microsoft.com/office/drawing/2014/main" id="{6FA5071A-5514-FABB-440A-F9F3340AFFDC}"/>
                  </a:ext>
                </a:extLst>
              </p:cNvPr>
              <p:cNvSpPr txBox="1"/>
              <p:nvPr/>
            </p:nvSpPr>
            <p:spPr>
              <a:xfrm>
                <a:off x="320174" y="3061767"/>
                <a:ext cx="2664326" cy="246221"/>
              </a:xfrm>
              <a:prstGeom prst="rect">
                <a:avLst/>
              </a:prstGeom>
              <a:noFill/>
            </p:spPr>
            <p:txBody>
              <a:bodyPr wrap="square" rtlCol="0">
                <a:spAutoFit/>
              </a:bodyPr>
              <a:lstStyle/>
              <a:p>
                <a:r>
                  <a:rPr lang="en-US" sz="1000" dirty="0">
                    <a:latin typeface="Arial" panose="020B0604020202020204" pitchFamily="34" charset="0"/>
                    <a:cs typeface="Arial" panose="020B0604020202020204" pitchFamily="34" charset="0"/>
                  </a:rPr>
                  <a:t>C</a:t>
                </a:r>
                <a:r>
                  <a:rPr lang="en-GB" sz="1000" dirty="0">
                    <a:latin typeface="Arial" panose="020B0604020202020204" pitchFamily="34" charset="0"/>
                    <a:cs typeface="Arial" panose="020B0604020202020204" pitchFamily="34" charset="0"/>
                  </a:rPr>
                  <a:t>re:           +       -     +       -    +      -    + </a:t>
                </a:r>
              </a:p>
            </p:txBody>
          </p:sp>
          <p:grpSp>
            <p:nvGrpSpPr>
              <p:cNvPr id="32" name="组合 31">
                <a:extLst>
                  <a:ext uri="{FF2B5EF4-FFF2-40B4-BE49-F238E27FC236}">
                    <a16:creationId xmlns:a16="http://schemas.microsoft.com/office/drawing/2014/main" id="{41C3CB10-BF9E-77BD-46D1-EF42761BCE10}"/>
                  </a:ext>
                </a:extLst>
              </p:cNvPr>
              <p:cNvGrpSpPr/>
              <p:nvPr/>
            </p:nvGrpSpPr>
            <p:grpSpPr>
              <a:xfrm>
                <a:off x="658756" y="3251414"/>
                <a:ext cx="1109886" cy="739456"/>
                <a:chOff x="3452909" y="1893952"/>
                <a:chExt cx="958948" cy="638894"/>
              </a:xfrm>
            </p:grpSpPr>
            <p:pic>
              <p:nvPicPr>
                <p:cNvPr id="39" name="图片 38" descr="桌子上放着盒子&#10;&#10;中度可信度描述已自动生成">
                  <a:extLst>
                    <a:ext uri="{FF2B5EF4-FFF2-40B4-BE49-F238E27FC236}">
                      <a16:creationId xmlns:a16="http://schemas.microsoft.com/office/drawing/2014/main" id="{641D9905-AEFD-0666-38BA-A049F099D60E}"/>
                    </a:ext>
                  </a:extLst>
                </p:cNvPr>
                <p:cNvPicPr>
                  <a:picLocks noChangeAspect="1"/>
                </p:cNvPicPr>
                <p:nvPr/>
              </p:nvPicPr>
              <p:blipFill rotWithShape="1">
                <a:blip r:embed="rId4">
                  <a:grayscl/>
                  <a:extLst>
                    <a:ext uri="{BEBA8EAE-BF5A-486C-A8C5-ECC9F3942E4B}">
                      <a14:imgProps xmlns:a14="http://schemas.microsoft.com/office/drawing/2010/main">
                        <a14:imgLayer r:embed="rId5">
                          <a14:imgEffect>
                            <a14:brightnessContrast contrast="40000"/>
                          </a14:imgEffect>
                        </a14:imgLayer>
                      </a14:imgProps>
                    </a:ext>
                    <a:ext uri="{28A0092B-C50C-407E-A947-70E740481C1C}">
                      <a14:useLocalDpi xmlns:a14="http://schemas.microsoft.com/office/drawing/2010/main" val="0"/>
                    </a:ext>
                  </a:extLst>
                </a:blip>
                <a:srcRect l="48012" t="37945" r="39796" b="47674"/>
                <a:stretch/>
              </p:blipFill>
              <p:spPr>
                <a:xfrm>
                  <a:off x="3689645" y="1893952"/>
                  <a:ext cx="722212" cy="638894"/>
                </a:xfrm>
                <a:prstGeom prst="rect">
                  <a:avLst/>
                </a:prstGeom>
              </p:spPr>
            </p:pic>
            <p:pic>
              <p:nvPicPr>
                <p:cNvPr id="40" name="图片 39">
                  <a:extLst>
                    <a:ext uri="{FF2B5EF4-FFF2-40B4-BE49-F238E27FC236}">
                      <a16:creationId xmlns:a16="http://schemas.microsoft.com/office/drawing/2014/main" id="{38F9B951-7586-A5A1-78F0-4D18BAB1338C}"/>
                    </a:ext>
                  </a:extLst>
                </p:cNvPr>
                <p:cNvPicPr>
                  <a:picLocks noChangeAspect="1"/>
                </p:cNvPicPr>
                <p:nvPr/>
              </p:nvPicPr>
              <p:blipFill rotWithShape="1">
                <a:blip r:embed="rId6">
                  <a:extLst>
                    <a:ext uri="{BEBA8EAE-BF5A-486C-A8C5-ECC9F3942E4B}">
                      <a14:imgProps xmlns:a14="http://schemas.microsoft.com/office/drawing/2010/main">
                        <a14:imgLayer r:embed="rId7">
                          <a14:imgEffect>
                            <a14:sharpenSoften amount="6000"/>
                          </a14:imgEffect>
                          <a14:imgEffect>
                            <a14:brightnessContrast bright="54000" contrast="40000"/>
                          </a14:imgEffect>
                        </a14:imgLayer>
                      </a14:imgProps>
                    </a:ext>
                  </a:extLst>
                </a:blip>
                <a:srcRect l="8347" t="54120" r="85907" b="15840"/>
                <a:stretch/>
              </p:blipFill>
              <p:spPr>
                <a:xfrm>
                  <a:off x="3452909" y="1893952"/>
                  <a:ext cx="195713" cy="638894"/>
                </a:xfrm>
                <a:prstGeom prst="rect">
                  <a:avLst/>
                </a:prstGeom>
              </p:spPr>
            </p:pic>
          </p:grpSp>
          <p:grpSp>
            <p:nvGrpSpPr>
              <p:cNvPr id="33" name="组合 32">
                <a:extLst>
                  <a:ext uri="{FF2B5EF4-FFF2-40B4-BE49-F238E27FC236}">
                    <a16:creationId xmlns:a16="http://schemas.microsoft.com/office/drawing/2014/main" id="{68BE7819-2304-61B2-EA28-2B4CE2E67818}"/>
                  </a:ext>
                </a:extLst>
              </p:cNvPr>
              <p:cNvGrpSpPr/>
              <p:nvPr/>
            </p:nvGrpSpPr>
            <p:grpSpPr>
              <a:xfrm>
                <a:off x="1796999" y="3251415"/>
                <a:ext cx="898411" cy="739455"/>
                <a:chOff x="4926197" y="819449"/>
                <a:chExt cx="1126471" cy="931896"/>
              </a:xfrm>
            </p:grpSpPr>
            <p:pic>
              <p:nvPicPr>
                <p:cNvPr id="37" name="图片 36">
                  <a:extLst>
                    <a:ext uri="{FF2B5EF4-FFF2-40B4-BE49-F238E27FC236}">
                      <a16:creationId xmlns:a16="http://schemas.microsoft.com/office/drawing/2014/main" id="{CACDF9B7-CC44-534F-A675-85DA48D8E032}"/>
                    </a:ext>
                  </a:extLst>
                </p:cNvPr>
                <p:cNvPicPr>
                  <a:picLocks noChangeAspect="1"/>
                </p:cNvPicPr>
                <p:nvPr/>
              </p:nvPicPr>
              <p:blipFill rotWithShape="1">
                <a:blip r:embed="rId6">
                  <a:extLst>
                    <a:ext uri="{BEBA8EAE-BF5A-486C-A8C5-ECC9F3942E4B}">
                      <a14:imgProps xmlns:a14="http://schemas.microsoft.com/office/drawing/2010/main">
                        <a14:imgLayer r:embed="rId7">
                          <a14:imgEffect>
                            <a14:sharpenSoften amount="6000"/>
                          </a14:imgEffect>
                          <a14:imgEffect>
                            <a14:brightnessContrast bright="54000" contrast="40000"/>
                          </a14:imgEffect>
                        </a14:imgLayer>
                      </a14:imgProps>
                    </a:ext>
                  </a:extLst>
                </a:blip>
                <a:srcRect l="44303" t="57574" r="44890" b="12468"/>
                <a:stretch/>
              </p:blipFill>
              <p:spPr>
                <a:xfrm>
                  <a:off x="5514505" y="819449"/>
                  <a:ext cx="538163" cy="931896"/>
                </a:xfrm>
                <a:prstGeom prst="rect">
                  <a:avLst/>
                </a:prstGeom>
              </p:spPr>
            </p:pic>
            <p:pic>
              <p:nvPicPr>
                <p:cNvPr id="38" name="图片 37">
                  <a:extLst>
                    <a:ext uri="{FF2B5EF4-FFF2-40B4-BE49-F238E27FC236}">
                      <a16:creationId xmlns:a16="http://schemas.microsoft.com/office/drawing/2014/main" id="{87B35DA9-E403-62DD-EFA6-C3B87E624D94}"/>
                    </a:ext>
                  </a:extLst>
                </p:cNvPr>
                <p:cNvPicPr>
                  <a:picLocks noChangeAspect="1"/>
                </p:cNvPicPr>
                <p:nvPr/>
              </p:nvPicPr>
              <p:blipFill rotWithShape="1">
                <a:blip r:embed="rId6">
                  <a:extLst>
                    <a:ext uri="{BEBA8EAE-BF5A-486C-A8C5-ECC9F3942E4B}">
                      <a14:imgProps xmlns:a14="http://schemas.microsoft.com/office/drawing/2010/main">
                        <a14:imgLayer r:embed="rId7">
                          <a14:imgEffect>
                            <a14:sharpenSoften amount="6000"/>
                          </a14:imgEffect>
                          <a14:imgEffect>
                            <a14:brightnessContrast bright="54000" contrast="40000"/>
                          </a14:imgEffect>
                        </a14:imgLayer>
                      </a14:imgProps>
                    </a:ext>
                  </a:extLst>
                </a:blip>
                <a:srcRect l="24628" t="56942" r="64712" b="13099"/>
                <a:stretch/>
              </p:blipFill>
              <p:spPr>
                <a:xfrm>
                  <a:off x="4926197" y="819449"/>
                  <a:ext cx="530920" cy="931896"/>
                </a:xfrm>
                <a:prstGeom prst="rect">
                  <a:avLst/>
                </a:prstGeom>
              </p:spPr>
            </p:pic>
          </p:grpSp>
          <p:cxnSp>
            <p:nvCxnSpPr>
              <p:cNvPr id="34" name="直接连接符 33">
                <a:extLst>
                  <a:ext uri="{FF2B5EF4-FFF2-40B4-BE49-F238E27FC236}">
                    <a16:creationId xmlns:a16="http://schemas.microsoft.com/office/drawing/2014/main" id="{66F978FF-EFA1-BBC1-E585-E738FD15217E}"/>
                  </a:ext>
                </a:extLst>
              </p:cNvPr>
              <p:cNvCxnSpPr>
                <a:cxnSpLocks/>
              </p:cNvCxnSpPr>
              <p:nvPr/>
            </p:nvCxnSpPr>
            <p:spPr>
              <a:xfrm>
                <a:off x="610586" y="3492171"/>
                <a:ext cx="57132" cy="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id="{CB182BF9-9BA4-7F47-2160-6C82675E4414}"/>
                  </a:ext>
                </a:extLst>
              </p:cNvPr>
              <p:cNvCxnSpPr>
                <a:cxnSpLocks/>
              </p:cNvCxnSpPr>
              <p:nvPr/>
            </p:nvCxnSpPr>
            <p:spPr>
              <a:xfrm>
                <a:off x="610586" y="3571650"/>
                <a:ext cx="57132" cy="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959B39C2-4D92-85EA-A6D9-003E62D0DC5E}"/>
                  </a:ext>
                </a:extLst>
              </p:cNvPr>
              <p:cNvCxnSpPr>
                <a:cxnSpLocks/>
              </p:cNvCxnSpPr>
              <p:nvPr/>
            </p:nvCxnSpPr>
            <p:spPr>
              <a:xfrm>
                <a:off x="610586" y="3673460"/>
                <a:ext cx="57132" cy="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文本框 25">
                <a:extLst>
                  <a:ext uri="{FF2B5EF4-FFF2-40B4-BE49-F238E27FC236}">
                    <a16:creationId xmlns:a16="http://schemas.microsoft.com/office/drawing/2014/main" id="{BC4CEADE-BEAD-FC2F-DD13-5F7C6F533E87}"/>
                  </a:ext>
                </a:extLst>
              </p:cNvPr>
              <p:cNvSpPr txBox="1"/>
              <p:nvPr/>
            </p:nvSpPr>
            <p:spPr>
              <a:xfrm>
                <a:off x="16448" y="3338271"/>
                <a:ext cx="674390" cy="246221"/>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VP1</a:t>
                </a:r>
              </a:p>
            </p:txBody>
          </p:sp>
          <p:sp>
            <p:nvSpPr>
              <p:cNvPr id="27" name="文本框 26">
                <a:extLst>
                  <a:ext uri="{FF2B5EF4-FFF2-40B4-BE49-F238E27FC236}">
                    <a16:creationId xmlns:a16="http://schemas.microsoft.com/office/drawing/2014/main" id="{A8738263-E7D9-2B93-3B53-A973F73B3CBC}"/>
                  </a:ext>
                </a:extLst>
              </p:cNvPr>
              <p:cNvSpPr txBox="1"/>
              <p:nvPr/>
            </p:nvSpPr>
            <p:spPr>
              <a:xfrm>
                <a:off x="119350" y="3449057"/>
                <a:ext cx="571488" cy="246221"/>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VP2</a:t>
                </a:r>
              </a:p>
            </p:txBody>
          </p:sp>
          <p:sp>
            <p:nvSpPr>
              <p:cNvPr id="28" name="文本框 27">
                <a:extLst>
                  <a:ext uri="{FF2B5EF4-FFF2-40B4-BE49-F238E27FC236}">
                    <a16:creationId xmlns:a16="http://schemas.microsoft.com/office/drawing/2014/main" id="{7621FFE2-4E3E-0537-36DE-68A573DFC994}"/>
                  </a:ext>
                </a:extLst>
              </p:cNvPr>
              <p:cNvSpPr txBox="1"/>
              <p:nvPr/>
            </p:nvSpPr>
            <p:spPr>
              <a:xfrm>
                <a:off x="44143" y="3571175"/>
                <a:ext cx="646695" cy="246221"/>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VP3</a:t>
                </a:r>
              </a:p>
            </p:txBody>
          </p:sp>
        </p:grpSp>
        <p:sp>
          <p:nvSpPr>
            <p:cNvPr id="56" name="文本框 55">
              <a:extLst>
                <a:ext uri="{FF2B5EF4-FFF2-40B4-BE49-F238E27FC236}">
                  <a16:creationId xmlns:a16="http://schemas.microsoft.com/office/drawing/2014/main" id="{0450DCA2-858F-F455-BC11-96F6AF785AA4}"/>
                </a:ext>
              </a:extLst>
            </p:cNvPr>
            <p:cNvSpPr txBox="1"/>
            <p:nvPr/>
          </p:nvSpPr>
          <p:spPr>
            <a:xfrm>
              <a:off x="466733" y="716080"/>
              <a:ext cx="300959" cy="276999"/>
            </a:xfrm>
            <a:prstGeom prst="rect">
              <a:avLst/>
            </a:prstGeom>
            <a:noFill/>
          </p:spPr>
          <p:txBody>
            <a:bodyPr wrap="square" rtlCol="0">
              <a:spAutoFit/>
            </a:bodyPr>
            <a:lstStyle/>
            <a:p>
              <a:r>
                <a:rPr lang="en-GB" sz="1200" b="1" dirty="0">
                  <a:latin typeface="Arial" panose="020B0604020202020204" pitchFamily="34" charset="0"/>
                  <a:cs typeface="Arial" panose="020B0604020202020204" pitchFamily="34" charset="0"/>
                </a:rPr>
                <a:t>A</a:t>
              </a:r>
            </a:p>
          </p:txBody>
        </p:sp>
        <p:sp>
          <p:nvSpPr>
            <p:cNvPr id="58" name="文本框 57">
              <a:extLst>
                <a:ext uri="{FF2B5EF4-FFF2-40B4-BE49-F238E27FC236}">
                  <a16:creationId xmlns:a16="http://schemas.microsoft.com/office/drawing/2014/main" id="{3E69D1BD-6BE4-23E2-B443-52E22CA845D9}"/>
                </a:ext>
              </a:extLst>
            </p:cNvPr>
            <p:cNvSpPr txBox="1"/>
            <p:nvPr/>
          </p:nvSpPr>
          <p:spPr>
            <a:xfrm>
              <a:off x="466733" y="1757540"/>
              <a:ext cx="300959" cy="276999"/>
            </a:xfrm>
            <a:prstGeom prst="rect">
              <a:avLst/>
            </a:prstGeom>
            <a:noFill/>
          </p:spPr>
          <p:txBody>
            <a:bodyPr wrap="square" rtlCol="0">
              <a:spAutoFit/>
            </a:bodyPr>
            <a:lstStyle/>
            <a:p>
              <a:r>
                <a:rPr lang="en-GB" sz="1200" b="1" dirty="0">
                  <a:latin typeface="Arial" panose="020B0604020202020204" pitchFamily="34" charset="0"/>
                  <a:cs typeface="Arial" panose="020B0604020202020204" pitchFamily="34" charset="0"/>
                </a:rPr>
                <a:t>B</a:t>
              </a:r>
            </a:p>
          </p:txBody>
        </p:sp>
      </p:grpSp>
    </p:spTree>
    <p:extLst>
      <p:ext uri="{BB962C8B-B14F-4D97-AF65-F5344CB8AC3E}">
        <p14:creationId xmlns:p14="http://schemas.microsoft.com/office/powerpoint/2010/main" val="40504987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1" name="组合 130">
            <a:extLst>
              <a:ext uri="{FF2B5EF4-FFF2-40B4-BE49-F238E27FC236}">
                <a16:creationId xmlns:a16="http://schemas.microsoft.com/office/drawing/2014/main" id="{079AF543-51B3-058C-261A-F12D0646330D}"/>
              </a:ext>
            </a:extLst>
          </p:cNvPr>
          <p:cNvGrpSpPr/>
          <p:nvPr/>
        </p:nvGrpSpPr>
        <p:grpSpPr>
          <a:xfrm>
            <a:off x="667070" y="3175271"/>
            <a:ext cx="2740782" cy="2142200"/>
            <a:chOff x="3193472" y="3562721"/>
            <a:chExt cx="2740782" cy="2142200"/>
          </a:xfrm>
        </p:grpSpPr>
        <p:graphicFrame>
          <p:nvGraphicFramePr>
            <p:cNvPr id="8" name="对象 7">
              <a:extLst>
                <a:ext uri="{FF2B5EF4-FFF2-40B4-BE49-F238E27FC236}">
                  <a16:creationId xmlns:a16="http://schemas.microsoft.com/office/drawing/2014/main" id="{F4331540-9A8C-E9FD-82CE-786C66369340}"/>
                </a:ext>
              </a:extLst>
            </p:cNvPr>
            <p:cNvGraphicFramePr>
              <a:graphicFrameLocks noChangeAspect="1"/>
            </p:cNvGraphicFramePr>
            <p:nvPr>
              <p:extLst>
                <p:ext uri="{D42A27DB-BD31-4B8C-83A1-F6EECF244321}">
                  <p14:modId xmlns:p14="http://schemas.microsoft.com/office/powerpoint/2010/main" val="3123215799"/>
                </p:ext>
              </p:extLst>
            </p:nvPr>
          </p:nvGraphicFramePr>
          <p:xfrm>
            <a:off x="3561376" y="3679446"/>
            <a:ext cx="2355909" cy="2025475"/>
          </p:xfrm>
          <a:graphic>
            <a:graphicData uri="http://schemas.openxmlformats.org/presentationml/2006/ole">
              <mc:AlternateContent xmlns:mc="http://schemas.openxmlformats.org/markup-compatibility/2006">
                <mc:Choice xmlns:v="urn:schemas-microsoft-com:vml" Requires="v">
                  <p:oleObj name="Prism 8" r:id="rId2" imgW="3338818" imgH="2996121" progId="Prism8.Document">
                    <p:embed/>
                  </p:oleObj>
                </mc:Choice>
                <mc:Fallback>
                  <p:oleObj name="Prism 8" r:id="rId2" imgW="3338818" imgH="2996121" progId="Prism8.Document">
                    <p:embed/>
                    <p:pic>
                      <p:nvPicPr>
                        <p:cNvPr id="96" name="对象 95">
                          <a:extLst>
                            <a:ext uri="{FF2B5EF4-FFF2-40B4-BE49-F238E27FC236}">
                              <a16:creationId xmlns:a16="http://schemas.microsoft.com/office/drawing/2014/main" id="{86ECB4D1-9E9F-40A8-97CD-AD6246299F8F}"/>
                            </a:ext>
                          </a:extLst>
                        </p:cNvPr>
                        <p:cNvPicPr>
                          <a:picLocks noChangeAspect="1" noChangeArrowheads="1"/>
                        </p:cNvPicPr>
                        <p:nvPr/>
                      </p:nvPicPr>
                      <p:blipFill>
                        <a:blip r:embed="rId3"/>
                        <a:srcRect/>
                        <a:stretch>
                          <a:fillRect/>
                        </a:stretch>
                      </p:blipFill>
                      <p:spPr bwMode="auto">
                        <a:xfrm>
                          <a:off x="3561376" y="3679446"/>
                          <a:ext cx="2355909" cy="2025475"/>
                        </a:xfrm>
                        <a:prstGeom prst="rect">
                          <a:avLst/>
                        </a:prstGeom>
                        <a:noFill/>
                        <a:ln w="9525">
                          <a:noFill/>
                          <a:miter lim="800000"/>
                          <a:headEnd/>
                          <a:tailEnd/>
                        </a:ln>
                        <a:effectLst/>
                      </p:spPr>
                    </p:pic>
                  </p:oleObj>
                </mc:Fallback>
              </mc:AlternateContent>
            </a:graphicData>
          </a:graphic>
        </p:graphicFrame>
        <p:sp>
          <p:nvSpPr>
            <p:cNvPr id="9" name="文本框 8">
              <a:extLst>
                <a:ext uri="{FF2B5EF4-FFF2-40B4-BE49-F238E27FC236}">
                  <a16:creationId xmlns:a16="http://schemas.microsoft.com/office/drawing/2014/main" id="{3ABBC785-82D1-C2CA-0D92-F80570F30223}"/>
                </a:ext>
              </a:extLst>
            </p:cNvPr>
            <p:cNvSpPr txBox="1"/>
            <p:nvPr/>
          </p:nvSpPr>
          <p:spPr>
            <a:xfrm rot="19497771">
              <a:off x="3193472" y="5355815"/>
              <a:ext cx="979561" cy="246221"/>
            </a:xfrm>
            <a:prstGeom prst="rect">
              <a:avLst/>
            </a:prstGeom>
            <a:noFill/>
            <a:ln>
              <a:noFill/>
            </a:ln>
          </p:spPr>
          <p:txBody>
            <a:bodyPr wrap="square" rtlCol="0">
              <a:spAutoFit/>
            </a:bodyPr>
            <a:lstStyle/>
            <a:p>
              <a:pPr algn="r"/>
              <a:r>
                <a:rPr lang="en-GB" sz="1000" dirty="0">
                  <a:latin typeface="Arial" panose="020B0604020202020204" pitchFamily="34" charset="0"/>
                  <a:cs typeface="Arial" panose="020B0604020202020204" pitchFamily="34" charset="0"/>
                </a:rPr>
                <a:t>No </a:t>
              </a:r>
              <a:r>
                <a:rPr lang="en-GB" sz="1000" dirty="0" err="1">
                  <a:latin typeface="Arial" panose="020B0604020202020204" pitchFamily="34" charset="0"/>
                  <a:cs typeface="Arial" panose="020B0604020202020204" pitchFamily="34" charset="0"/>
                </a:rPr>
                <a:t>rep&amp;cap</a:t>
              </a:r>
              <a:endParaRPr lang="en-GB" sz="1000" dirty="0">
                <a:latin typeface="Arial" panose="020B0604020202020204" pitchFamily="34" charset="0"/>
                <a:cs typeface="Arial" panose="020B0604020202020204" pitchFamily="34" charset="0"/>
              </a:endParaRPr>
            </a:p>
          </p:txBody>
        </p:sp>
        <p:grpSp>
          <p:nvGrpSpPr>
            <p:cNvPr id="10" name="组合 9">
              <a:extLst>
                <a:ext uri="{FF2B5EF4-FFF2-40B4-BE49-F238E27FC236}">
                  <a16:creationId xmlns:a16="http://schemas.microsoft.com/office/drawing/2014/main" id="{A96AE305-F65D-E21C-354A-2050DD01255F}"/>
                </a:ext>
              </a:extLst>
            </p:cNvPr>
            <p:cNvGrpSpPr/>
            <p:nvPr/>
          </p:nvGrpSpPr>
          <p:grpSpPr>
            <a:xfrm>
              <a:off x="3981574" y="3751009"/>
              <a:ext cx="768003" cy="383783"/>
              <a:chOff x="6611310" y="2231747"/>
              <a:chExt cx="726662" cy="363124"/>
            </a:xfrm>
          </p:grpSpPr>
          <p:sp>
            <p:nvSpPr>
              <p:cNvPr id="20" name="流程图: 接点 19">
                <a:extLst>
                  <a:ext uri="{FF2B5EF4-FFF2-40B4-BE49-F238E27FC236}">
                    <a16:creationId xmlns:a16="http://schemas.microsoft.com/office/drawing/2014/main" id="{5A745685-6031-A9AD-AC94-6BDE9056DBD1}"/>
                  </a:ext>
                </a:extLst>
              </p:cNvPr>
              <p:cNvSpPr/>
              <p:nvPr/>
            </p:nvSpPr>
            <p:spPr>
              <a:xfrm>
                <a:off x="6611310" y="2303593"/>
                <a:ext cx="45719" cy="45719"/>
              </a:xfrm>
              <a:prstGeom prst="flowChartConnector">
                <a:avLst/>
              </a:prstGeom>
              <a:solidFill>
                <a:schemeClr val="bg1"/>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p>
            </p:txBody>
          </p:sp>
          <p:sp>
            <p:nvSpPr>
              <p:cNvPr id="21" name="流程图: 过程 20">
                <a:extLst>
                  <a:ext uri="{FF2B5EF4-FFF2-40B4-BE49-F238E27FC236}">
                    <a16:creationId xmlns:a16="http://schemas.microsoft.com/office/drawing/2014/main" id="{AEA10599-975D-C1C4-697D-0B87376EF69A}"/>
                  </a:ext>
                </a:extLst>
              </p:cNvPr>
              <p:cNvSpPr/>
              <p:nvPr/>
            </p:nvSpPr>
            <p:spPr>
              <a:xfrm>
                <a:off x="6617093" y="2426699"/>
                <a:ext cx="55224" cy="55224"/>
              </a:xfrm>
              <a:prstGeom prst="flowChartProcess">
                <a:avLst/>
              </a:prstGeom>
              <a:solidFill>
                <a:srgbClr val="FF808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p>
            </p:txBody>
          </p:sp>
          <p:sp>
            <p:nvSpPr>
              <p:cNvPr id="22" name="文本框 21">
                <a:extLst>
                  <a:ext uri="{FF2B5EF4-FFF2-40B4-BE49-F238E27FC236}">
                    <a16:creationId xmlns:a16="http://schemas.microsoft.com/office/drawing/2014/main" id="{EF878F72-2E6B-CA0A-5F5F-85C72D8C940A}"/>
                  </a:ext>
                </a:extLst>
              </p:cNvPr>
              <p:cNvSpPr txBox="1"/>
              <p:nvPr/>
            </p:nvSpPr>
            <p:spPr>
              <a:xfrm>
                <a:off x="6634277" y="2361904"/>
                <a:ext cx="493344" cy="232967"/>
              </a:xfrm>
              <a:prstGeom prst="rect">
                <a:avLst/>
              </a:prstGeom>
              <a:noFill/>
            </p:spPr>
            <p:txBody>
              <a:bodyPr wrap="square" rtlCol="0">
                <a:spAutoFit/>
              </a:bodyPr>
              <a:lstStyle/>
              <a:p>
                <a:r>
                  <a:rPr lang="en-GB" sz="1000" dirty="0">
                    <a:latin typeface="Arial" panose="020B0604020202020204" pitchFamily="34" charset="0"/>
                    <a:cs typeface="Arial" panose="020B0604020202020204" pitchFamily="34" charset="0"/>
                  </a:rPr>
                  <a:t>+ Cre</a:t>
                </a:r>
              </a:p>
            </p:txBody>
          </p:sp>
          <p:sp>
            <p:nvSpPr>
              <p:cNvPr id="23" name="文本框 22">
                <a:extLst>
                  <a:ext uri="{FF2B5EF4-FFF2-40B4-BE49-F238E27FC236}">
                    <a16:creationId xmlns:a16="http://schemas.microsoft.com/office/drawing/2014/main" id="{FD0A0331-11BC-7576-06D5-91CB304E47E3}"/>
                  </a:ext>
                </a:extLst>
              </p:cNvPr>
              <p:cNvSpPr txBox="1"/>
              <p:nvPr/>
            </p:nvSpPr>
            <p:spPr>
              <a:xfrm>
                <a:off x="6634279" y="2231747"/>
                <a:ext cx="703693" cy="232967"/>
              </a:xfrm>
              <a:prstGeom prst="rect">
                <a:avLst/>
              </a:prstGeom>
              <a:noFill/>
            </p:spPr>
            <p:txBody>
              <a:bodyPr wrap="square" rtlCol="0">
                <a:spAutoFit/>
              </a:bodyPr>
              <a:lstStyle/>
              <a:p>
                <a:r>
                  <a:rPr lang="en-GB" sz="1000" dirty="0">
                    <a:latin typeface="Arial" panose="020B0604020202020204" pitchFamily="34" charset="0"/>
                    <a:cs typeface="Arial" panose="020B0604020202020204" pitchFamily="34" charset="0"/>
                  </a:rPr>
                  <a:t>No Cre</a:t>
                </a:r>
              </a:p>
            </p:txBody>
          </p:sp>
        </p:grpSp>
        <p:sp>
          <p:nvSpPr>
            <p:cNvPr id="11" name="文本框 10">
              <a:extLst>
                <a:ext uri="{FF2B5EF4-FFF2-40B4-BE49-F238E27FC236}">
                  <a16:creationId xmlns:a16="http://schemas.microsoft.com/office/drawing/2014/main" id="{FCDC4EC4-9C48-A4BD-411B-9F7E64D51C61}"/>
                </a:ext>
              </a:extLst>
            </p:cNvPr>
            <p:cNvSpPr txBox="1"/>
            <p:nvPr/>
          </p:nvSpPr>
          <p:spPr>
            <a:xfrm rot="19497771">
              <a:off x="3594225" y="5274149"/>
              <a:ext cx="802882" cy="308118"/>
            </a:xfrm>
            <a:prstGeom prst="rect">
              <a:avLst/>
            </a:prstGeom>
            <a:noFill/>
            <a:ln>
              <a:noFill/>
            </a:ln>
          </p:spPr>
          <p:txBody>
            <a:bodyPr wrap="square" rtlCol="0">
              <a:spAutoFit/>
            </a:bodyPr>
            <a:lstStyle/>
            <a:p>
              <a:pPr algn="r"/>
              <a:r>
                <a:rPr lang="en-GB" sz="1000" dirty="0">
                  <a:latin typeface="Arial" panose="020B0604020202020204" pitchFamily="34" charset="0"/>
                  <a:cs typeface="Arial" panose="020B0604020202020204" pitchFamily="34" charset="0"/>
                </a:rPr>
                <a:t>NPST-1</a:t>
              </a:r>
            </a:p>
          </p:txBody>
        </p:sp>
        <p:sp>
          <p:nvSpPr>
            <p:cNvPr id="12" name="文本框 11">
              <a:extLst>
                <a:ext uri="{FF2B5EF4-FFF2-40B4-BE49-F238E27FC236}">
                  <a16:creationId xmlns:a16="http://schemas.microsoft.com/office/drawing/2014/main" id="{2BAB4905-1294-0F4F-F9FE-C7E39345874A}"/>
                </a:ext>
              </a:extLst>
            </p:cNvPr>
            <p:cNvSpPr txBox="1"/>
            <p:nvPr/>
          </p:nvSpPr>
          <p:spPr>
            <a:xfrm rot="19497771">
              <a:off x="3786367" y="5274149"/>
              <a:ext cx="802882" cy="308118"/>
            </a:xfrm>
            <a:prstGeom prst="rect">
              <a:avLst/>
            </a:prstGeom>
            <a:noFill/>
            <a:ln>
              <a:noFill/>
            </a:ln>
          </p:spPr>
          <p:txBody>
            <a:bodyPr wrap="square" rtlCol="0">
              <a:spAutoFit/>
            </a:bodyPr>
            <a:lstStyle/>
            <a:p>
              <a:pPr algn="r"/>
              <a:r>
                <a:rPr lang="en-GB" sz="1000" dirty="0">
                  <a:latin typeface="Arial" panose="020B0604020202020204" pitchFamily="34" charset="0"/>
                  <a:cs typeface="Arial" panose="020B0604020202020204" pitchFamily="34" charset="0"/>
                </a:rPr>
                <a:t>NPST-2</a:t>
              </a:r>
            </a:p>
          </p:txBody>
        </p:sp>
        <p:sp>
          <p:nvSpPr>
            <p:cNvPr id="13" name="文本框 12">
              <a:extLst>
                <a:ext uri="{FF2B5EF4-FFF2-40B4-BE49-F238E27FC236}">
                  <a16:creationId xmlns:a16="http://schemas.microsoft.com/office/drawing/2014/main" id="{AD7D1168-34F0-3490-50E8-087A960FAAC4}"/>
                </a:ext>
              </a:extLst>
            </p:cNvPr>
            <p:cNvSpPr txBox="1"/>
            <p:nvPr/>
          </p:nvSpPr>
          <p:spPr>
            <a:xfrm rot="19497771">
              <a:off x="3978511" y="5274148"/>
              <a:ext cx="802882" cy="308118"/>
            </a:xfrm>
            <a:prstGeom prst="rect">
              <a:avLst/>
            </a:prstGeom>
            <a:noFill/>
            <a:ln>
              <a:noFill/>
            </a:ln>
          </p:spPr>
          <p:txBody>
            <a:bodyPr wrap="square" rtlCol="0">
              <a:spAutoFit/>
            </a:bodyPr>
            <a:lstStyle/>
            <a:p>
              <a:pPr algn="r"/>
              <a:r>
                <a:rPr lang="en-GB" sz="1000" dirty="0">
                  <a:latin typeface="Arial" panose="020B0604020202020204" pitchFamily="34" charset="0"/>
                  <a:cs typeface="Arial" panose="020B0604020202020204" pitchFamily="34" charset="0"/>
                </a:rPr>
                <a:t>NPST-3</a:t>
              </a:r>
            </a:p>
          </p:txBody>
        </p:sp>
        <p:sp>
          <p:nvSpPr>
            <p:cNvPr id="14" name="文本框 13">
              <a:extLst>
                <a:ext uri="{FF2B5EF4-FFF2-40B4-BE49-F238E27FC236}">
                  <a16:creationId xmlns:a16="http://schemas.microsoft.com/office/drawing/2014/main" id="{4C1D8ED5-F328-5895-935B-40341C613681}"/>
                </a:ext>
              </a:extLst>
            </p:cNvPr>
            <p:cNvSpPr txBox="1"/>
            <p:nvPr/>
          </p:nvSpPr>
          <p:spPr>
            <a:xfrm rot="19497771">
              <a:off x="4170654" y="5274147"/>
              <a:ext cx="802882" cy="308118"/>
            </a:xfrm>
            <a:prstGeom prst="rect">
              <a:avLst/>
            </a:prstGeom>
            <a:noFill/>
            <a:ln>
              <a:noFill/>
            </a:ln>
          </p:spPr>
          <p:txBody>
            <a:bodyPr wrap="square" rtlCol="0">
              <a:spAutoFit/>
            </a:bodyPr>
            <a:lstStyle/>
            <a:p>
              <a:pPr algn="r"/>
              <a:r>
                <a:rPr lang="en-GB" sz="1000" dirty="0">
                  <a:latin typeface="Arial" panose="020B0604020202020204" pitchFamily="34" charset="0"/>
                  <a:cs typeface="Arial" panose="020B0604020202020204" pitchFamily="34" charset="0"/>
                </a:rPr>
                <a:t>NPST-4</a:t>
              </a:r>
            </a:p>
          </p:txBody>
        </p:sp>
        <p:sp>
          <p:nvSpPr>
            <p:cNvPr id="15" name="文本框 14">
              <a:extLst>
                <a:ext uri="{FF2B5EF4-FFF2-40B4-BE49-F238E27FC236}">
                  <a16:creationId xmlns:a16="http://schemas.microsoft.com/office/drawing/2014/main" id="{C158FDC6-1F38-11BD-EB69-72B6CA8C61E9}"/>
                </a:ext>
              </a:extLst>
            </p:cNvPr>
            <p:cNvSpPr txBox="1"/>
            <p:nvPr/>
          </p:nvSpPr>
          <p:spPr>
            <a:xfrm rot="19497771">
              <a:off x="4362798" y="5274147"/>
              <a:ext cx="802882" cy="308118"/>
            </a:xfrm>
            <a:prstGeom prst="rect">
              <a:avLst/>
            </a:prstGeom>
            <a:noFill/>
            <a:ln>
              <a:noFill/>
            </a:ln>
          </p:spPr>
          <p:txBody>
            <a:bodyPr wrap="square" rtlCol="0">
              <a:spAutoFit/>
            </a:bodyPr>
            <a:lstStyle/>
            <a:p>
              <a:pPr algn="r"/>
              <a:r>
                <a:rPr lang="en-GB" sz="1000" dirty="0">
                  <a:latin typeface="Arial" panose="020B0604020202020204" pitchFamily="34" charset="0"/>
                  <a:cs typeface="Arial" panose="020B0604020202020204" pitchFamily="34" charset="0"/>
                </a:rPr>
                <a:t>NPST-5</a:t>
              </a:r>
            </a:p>
          </p:txBody>
        </p:sp>
        <p:sp>
          <p:nvSpPr>
            <p:cNvPr id="16" name="文本框 15">
              <a:extLst>
                <a:ext uri="{FF2B5EF4-FFF2-40B4-BE49-F238E27FC236}">
                  <a16:creationId xmlns:a16="http://schemas.microsoft.com/office/drawing/2014/main" id="{4DB31BEA-6831-2D8F-A353-73618B786F6D}"/>
                </a:ext>
              </a:extLst>
            </p:cNvPr>
            <p:cNvSpPr txBox="1"/>
            <p:nvPr/>
          </p:nvSpPr>
          <p:spPr>
            <a:xfrm rot="19497771">
              <a:off x="4554941" y="5274145"/>
              <a:ext cx="802882" cy="308118"/>
            </a:xfrm>
            <a:prstGeom prst="rect">
              <a:avLst/>
            </a:prstGeom>
            <a:noFill/>
            <a:ln>
              <a:noFill/>
            </a:ln>
          </p:spPr>
          <p:txBody>
            <a:bodyPr wrap="square" rtlCol="0">
              <a:spAutoFit/>
            </a:bodyPr>
            <a:lstStyle/>
            <a:p>
              <a:pPr algn="r"/>
              <a:r>
                <a:rPr lang="en-GB" sz="1000" dirty="0">
                  <a:latin typeface="Arial" panose="020B0604020202020204" pitchFamily="34" charset="0"/>
                  <a:cs typeface="Arial" panose="020B0604020202020204" pitchFamily="34" charset="0"/>
                </a:rPr>
                <a:t>NPST-6</a:t>
              </a:r>
            </a:p>
          </p:txBody>
        </p:sp>
        <p:sp>
          <p:nvSpPr>
            <p:cNvPr id="17" name="文本框 16">
              <a:extLst>
                <a:ext uri="{FF2B5EF4-FFF2-40B4-BE49-F238E27FC236}">
                  <a16:creationId xmlns:a16="http://schemas.microsoft.com/office/drawing/2014/main" id="{9FE7F0B5-BEF9-4E2B-8437-A1257AC23C36}"/>
                </a:ext>
              </a:extLst>
            </p:cNvPr>
            <p:cNvSpPr txBox="1"/>
            <p:nvPr/>
          </p:nvSpPr>
          <p:spPr>
            <a:xfrm rot="19497771">
              <a:off x="4747084" y="5274145"/>
              <a:ext cx="802882" cy="308118"/>
            </a:xfrm>
            <a:prstGeom prst="rect">
              <a:avLst/>
            </a:prstGeom>
            <a:noFill/>
            <a:ln>
              <a:noFill/>
            </a:ln>
          </p:spPr>
          <p:txBody>
            <a:bodyPr wrap="square" rtlCol="0">
              <a:spAutoFit/>
            </a:bodyPr>
            <a:lstStyle/>
            <a:p>
              <a:pPr algn="r"/>
              <a:r>
                <a:rPr lang="en-GB" sz="1000" dirty="0">
                  <a:latin typeface="Arial" panose="020B0604020202020204" pitchFamily="34" charset="0"/>
                  <a:cs typeface="Arial" panose="020B0604020202020204" pitchFamily="34" charset="0"/>
                </a:rPr>
                <a:t>NPST-7</a:t>
              </a:r>
            </a:p>
          </p:txBody>
        </p:sp>
        <p:sp>
          <p:nvSpPr>
            <p:cNvPr id="18" name="文本框 17">
              <a:extLst>
                <a:ext uri="{FF2B5EF4-FFF2-40B4-BE49-F238E27FC236}">
                  <a16:creationId xmlns:a16="http://schemas.microsoft.com/office/drawing/2014/main" id="{BCBCED1E-0A20-D7BB-E403-56B07BE56AEC}"/>
                </a:ext>
              </a:extLst>
            </p:cNvPr>
            <p:cNvSpPr txBox="1"/>
            <p:nvPr/>
          </p:nvSpPr>
          <p:spPr>
            <a:xfrm rot="19497771">
              <a:off x="4939227" y="5274145"/>
              <a:ext cx="802882" cy="308118"/>
            </a:xfrm>
            <a:prstGeom prst="rect">
              <a:avLst/>
            </a:prstGeom>
            <a:noFill/>
            <a:ln>
              <a:noFill/>
            </a:ln>
          </p:spPr>
          <p:txBody>
            <a:bodyPr wrap="square" rtlCol="0">
              <a:spAutoFit/>
            </a:bodyPr>
            <a:lstStyle/>
            <a:p>
              <a:pPr algn="r"/>
              <a:r>
                <a:rPr lang="en-GB" sz="1000" dirty="0">
                  <a:latin typeface="Arial" panose="020B0604020202020204" pitchFamily="34" charset="0"/>
                  <a:cs typeface="Arial" panose="020B0604020202020204" pitchFamily="34" charset="0"/>
                </a:rPr>
                <a:t>NPST-8</a:t>
              </a:r>
            </a:p>
          </p:txBody>
        </p:sp>
        <p:sp>
          <p:nvSpPr>
            <p:cNvPr id="19" name="文本框 18">
              <a:extLst>
                <a:ext uri="{FF2B5EF4-FFF2-40B4-BE49-F238E27FC236}">
                  <a16:creationId xmlns:a16="http://schemas.microsoft.com/office/drawing/2014/main" id="{9871087B-75F4-290D-72A9-5076F7D70E5C}"/>
                </a:ext>
              </a:extLst>
            </p:cNvPr>
            <p:cNvSpPr txBox="1"/>
            <p:nvPr/>
          </p:nvSpPr>
          <p:spPr>
            <a:xfrm rot="19497771">
              <a:off x="5131372" y="5274145"/>
              <a:ext cx="802882" cy="308118"/>
            </a:xfrm>
            <a:prstGeom prst="rect">
              <a:avLst/>
            </a:prstGeom>
            <a:noFill/>
            <a:ln>
              <a:noFill/>
            </a:ln>
          </p:spPr>
          <p:txBody>
            <a:bodyPr wrap="square" rtlCol="0">
              <a:spAutoFit/>
            </a:bodyPr>
            <a:lstStyle/>
            <a:p>
              <a:pPr algn="r"/>
              <a:r>
                <a:rPr lang="en-GB" sz="1000" dirty="0">
                  <a:latin typeface="Arial" panose="020B0604020202020204" pitchFamily="34" charset="0"/>
                  <a:cs typeface="Arial" panose="020B0604020202020204" pitchFamily="34" charset="0"/>
                </a:rPr>
                <a:t>AAV2</a:t>
              </a:r>
            </a:p>
          </p:txBody>
        </p:sp>
        <p:sp>
          <p:nvSpPr>
            <p:cNvPr id="7" name="文本框 6">
              <a:extLst>
                <a:ext uri="{FF2B5EF4-FFF2-40B4-BE49-F238E27FC236}">
                  <a16:creationId xmlns:a16="http://schemas.microsoft.com/office/drawing/2014/main" id="{1F145CB1-6CEE-CFE6-0EA0-A57AE198DCBF}"/>
                </a:ext>
              </a:extLst>
            </p:cNvPr>
            <p:cNvSpPr txBox="1"/>
            <p:nvPr/>
          </p:nvSpPr>
          <p:spPr>
            <a:xfrm rot="16200000">
              <a:off x="2598274" y="4374441"/>
              <a:ext cx="1869661" cy="246221"/>
            </a:xfrm>
            <a:prstGeom prst="rect">
              <a:avLst/>
            </a:prstGeom>
            <a:noFill/>
          </p:spPr>
          <p:txBody>
            <a:bodyPr wrap="square" rtlCol="0">
              <a:spAutoFit/>
            </a:bodyPr>
            <a:lstStyle/>
            <a:p>
              <a:pPr algn="ctr"/>
              <a:r>
                <a:rPr lang="en-GB" sz="1000" dirty="0">
                  <a:latin typeface="Arial" panose="020B0604020202020204" pitchFamily="34" charset="0"/>
                  <a:cs typeface="Arial" panose="020B0604020202020204" pitchFamily="34" charset="0"/>
                </a:rPr>
                <a:t>AAV titre, Log10, vg/L</a:t>
              </a:r>
            </a:p>
          </p:txBody>
        </p:sp>
      </p:grpSp>
      <p:grpSp>
        <p:nvGrpSpPr>
          <p:cNvPr id="134" name="组合 133">
            <a:extLst>
              <a:ext uri="{FF2B5EF4-FFF2-40B4-BE49-F238E27FC236}">
                <a16:creationId xmlns:a16="http://schemas.microsoft.com/office/drawing/2014/main" id="{6870958C-A41A-A611-5360-809D02F37F88}"/>
              </a:ext>
            </a:extLst>
          </p:cNvPr>
          <p:cNvGrpSpPr/>
          <p:nvPr/>
        </p:nvGrpSpPr>
        <p:grpSpPr>
          <a:xfrm>
            <a:off x="3757709" y="3258845"/>
            <a:ext cx="2522047" cy="2045832"/>
            <a:chOff x="3840653" y="5415328"/>
            <a:chExt cx="2522047" cy="2045832"/>
          </a:xfrm>
        </p:grpSpPr>
        <p:graphicFrame>
          <p:nvGraphicFramePr>
            <p:cNvPr id="29" name="对象 28">
              <a:extLst>
                <a:ext uri="{FF2B5EF4-FFF2-40B4-BE49-F238E27FC236}">
                  <a16:creationId xmlns:a16="http://schemas.microsoft.com/office/drawing/2014/main" id="{A94A67B5-21B6-F391-8C75-D52F8676711C}"/>
                </a:ext>
              </a:extLst>
            </p:cNvPr>
            <p:cNvGraphicFramePr>
              <a:graphicFrameLocks noChangeAspect="1"/>
            </p:cNvGraphicFramePr>
            <p:nvPr>
              <p:extLst>
                <p:ext uri="{D42A27DB-BD31-4B8C-83A1-F6EECF244321}">
                  <p14:modId xmlns:p14="http://schemas.microsoft.com/office/powerpoint/2010/main" val="1062612032"/>
                </p:ext>
              </p:extLst>
            </p:nvPr>
          </p:nvGraphicFramePr>
          <p:xfrm>
            <a:off x="3975212" y="5604932"/>
            <a:ext cx="2117626" cy="1856228"/>
          </p:xfrm>
          <a:graphic>
            <a:graphicData uri="http://schemas.openxmlformats.org/presentationml/2006/ole">
              <mc:AlternateContent xmlns:mc="http://schemas.openxmlformats.org/markup-compatibility/2006">
                <mc:Choice xmlns:v="urn:schemas-microsoft-com:vml" Requires="v">
                  <p:oleObj name="Prism 8" r:id="rId4" imgW="3418048" imgH="3195647" progId="Prism8.Document">
                    <p:embed/>
                  </p:oleObj>
                </mc:Choice>
                <mc:Fallback>
                  <p:oleObj name="Prism 8" r:id="rId4" imgW="3418048" imgH="3195647" progId="Prism8.Document">
                    <p:embed/>
                    <p:pic>
                      <p:nvPicPr>
                        <p:cNvPr id="107" name="对象 106">
                          <a:extLst>
                            <a:ext uri="{FF2B5EF4-FFF2-40B4-BE49-F238E27FC236}">
                              <a16:creationId xmlns:a16="http://schemas.microsoft.com/office/drawing/2014/main" id="{F767F7CE-7866-4C3B-810D-EB94C2EC8922}"/>
                            </a:ext>
                          </a:extLst>
                        </p:cNvPr>
                        <p:cNvPicPr/>
                        <p:nvPr/>
                      </p:nvPicPr>
                      <p:blipFill>
                        <a:blip r:embed="rId5"/>
                        <a:stretch>
                          <a:fillRect/>
                        </a:stretch>
                      </p:blipFill>
                      <p:spPr>
                        <a:xfrm>
                          <a:off x="3975212" y="5604932"/>
                          <a:ext cx="2117626" cy="1856228"/>
                        </a:xfrm>
                        <a:prstGeom prst="rect">
                          <a:avLst/>
                        </a:prstGeom>
                      </p:spPr>
                    </p:pic>
                  </p:oleObj>
                </mc:Fallback>
              </mc:AlternateContent>
            </a:graphicData>
          </a:graphic>
        </p:graphicFrame>
        <p:sp>
          <p:nvSpPr>
            <p:cNvPr id="30" name="文本框 29">
              <a:extLst>
                <a:ext uri="{FF2B5EF4-FFF2-40B4-BE49-F238E27FC236}">
                  <a16:creationId xmlns:a16="http://schemas.microsoft.com/office/drawing/2014/main" id="{A6CEAB2D-256F-AA70-52C1-DF94156BA481}"/>
                </a:ext>
              </a:extLst>
            </p:cNvPr>
            <p:cNvSpPr txBox="1"/>
            <p:nvPr/>
          </p:nvSpPr>
          <p:spPr>
            <a:xfrm>
              <a:off x="3858532" y="6887429"/>
              <a:ext cx="2504168" cy="246221"/>
            </a:xfrm>
            <a:prstGeom prst="rect">
              <a:avLst/>
            </a:prstGeom>
            <a:noFill/>
            <a:ln>
              <a:noFill/>
            </a:ln>
          </p:spPr>
          <p:txBody>
            <a:bodyPr wrap="square" rtlCol="0">
              <a:spAutoFit/>
            </a:bodyPr>
            <a:lstStyle/>
            <a:p>
              <a:r>
                <a:rPr lang="en-GB" sz="1000" dirty="0">
                  <a:latin typeface="Arial" panose="020B0604020202020204" pitchFamily="34" charset="0"/>
                  <a:cs typeface="Arial" panose="020B0604020202020204" pitchFamily="34" charset="0"/>
                </a:rPr>
                <a:t>No </a:t>
              </a:r>
              <a:r>
                <a:rPr lang="en-GB" sz="1000" dirty="0" err="1">
                  <a:latin typeface="Arial" panose="020B0604020202020204" pitchFamily="34" charset="0"/>
                  <a:cs typeface="Arial" panose="020B0604020202020204" pitchFamily="34" charset="0"/>
                </a:rPr>
                <a:t>rep&amp;cap</a:t>
              </a:r>
              <a:r>
                <a:rPr lang="en-GB" sz="1000" dirty="0">
                  <a:latin typeface="Arial" panose="020B0604020202020204" pitchFamily="34" charset="0"/>
                  <a:cs typeface="Arial" panose="020B0604020202020204" pitchFamily="34" charset="0"/>
                </a:rPr>
                <a:t>  0  0.5    5    50  500 5000    </a:t>
              </a:r>
            </a:p>
          </p:txBody>
        </p:sp>
        <p:sp>
          <p:nvSpPr>
            <p:cNvPr id="28" name="文本框 27">
              <a:extLst>
                <a:ext uri="{FF2B5EF4-FFF2-40B4-BE49-F238E27FC236}">
                  <a16:creationId xmlns:a16="http://schemas.microsoft.com/office/drawing/2014/main" id="{A0A2F597-8461-C37E-DC2B-2F744F86FB84}"/>
                </a:ext>
              </a:extLst>
            </p:cNvPr>
            <p:cNvSpPr txBox="1"/>
            <p:nvPr/>
          </p:nvSpPr>
          <p:spPr>
            <a:xfrm rot="16200000">
              <a:off x="3136597" y="6119384"/>
              <a:ext cx="1654334" cy="246221"/>
            </a:xfrm>
            <a:prstGeom prst="rect">
              <a:avLst/>
            </a:prstGeom>
            <a:noFill/>
          </p:spPr>
          <p:txBody>
            <a:bodyPr wrap="square" rtlCol="0">
              <a:spAutoFit/>
            </a:bodyPr>
            <a:lstStyle/>
            <a:p>
              <a:pPr algn="ctr"/>
              <a:r>
                <a:rPr lang="en-GB" sz="1000" dirty="0">
                  <a:latin typeface="Arial" panose="020B0604020202020204" pitchFamily="34" charset="0"/>
                  <a:cs typeface="Arial" panose="020B0604020202020204" pitchFamily="34" charset="0"/>
                </a:rPr>
                <a:t>AAV titre, Log10, vg/L</a:t>
              </a:r>
            </a:p>
          </p:txBody>
        </p:sp>
        <p:sp>
          <p:nvSpPr>
            <p:cNvPr id="26" name="文本框 25">
              <a:extLst>
                <a:ext uri="{FF2B5EF4-FFF2-40B4-BE49-F238E27FC236}">
                  <a16:creationId xmlns:a16="http://schemas.microsoft.com/office/drawing/2014/main" id="{A17A1BB5-90C2-E4D3-81A9-9B1018E963E9}"/>
                </a:ext>
              </a:extLst>
            </p:cNvPr>
            <p:cNvSpPr txBox="1"/>
            <p:nvPr/>
          </p:nvSpPr>
          <p:spPr>
            <a:xfrm>
              <a:off x="3864556" y="7107471"/>
              <a:ext cx="2250983" cy="246221"/>
            </a:xfrm>
            <a:prstGeom prst="rect">
              <a:avLst/>
            </a:prstGeom>
            <a:noFill/>
          </p:spPr>
          <p:txBody>
            <a:bodyPr wrap="square" rtlCol="0">
              <a:spAutoFit/>
            </a:bodyPr>
            <a:lstStyle/>
            <a:p>
              <a:pPr algn="ctr"/>
              <a:r>
                <a:rPr lang="en-GB" sz="1000" dirty="0">
                  <a:latin typeface="Arial" panose="020B0604020202020204" pitchFamily="34" charset="0"/>
                  <a:cs typeface="Arial" panose="020B0604020202020204" pitchFamily="34" charset="0"/>
                </a:rPr>
                <a:t>Concentration of Doxycycline (ng/ml)</a:t>
              </a:r>
            </a:p>
          </p:txBody>
        </p:sp>
      </p:grpSp>
      <p:grpSp>
        <p:nvGrpSpPr>
          <p:cNvPr id="3" name="组合 2">
            <a:extLst>
              <a:ext uri="{FF2B5EF4-FFF2-40B4-BE49-F238E27FC236}">
                <a16:creationId xmlns:a16="http://schemas.microsoft.com/office/drawing/2014/main" id="{8561382E-962E-B909-AA00-4D3C6EC1EB6E}"/>
              </a:ext>
            </a:extLst>
          </p:cNvPr>
          <p:cNvGrpSpPr/>
          <p:nvPr/>
        </p:nvGrpSpPr>
        <p:grpSpPr>
          <a:xfrm>
            <a:off x="538477" y="1189429"/>
            <a:ext cx="3246316" cy="1864451"/>
            <a:chOff x="451390" y="1189429"/>
            <a:chExt cx="3246316" cy="1864451"/>
          </a:xfrm>
        </p:grpSpPr>
        <p:sp>
          <p:nvSpPr>
            <p:cNvPr id="39" name="文本框 38">
              <a:extLst>
                <a:ext uri="{FF2B5EF4-FFF2-40B4-BE49-F238E27FC236}">
                  <a16:creationId xmlns:a16="http://schemas.microsoft.com/office/drawing/2014/main" id="{A69FE62D-F73D-C45C-A74A-1A3C57D67C8E}"/>
                </a:ext>
              </a:extLst>
            </p:cNvPr>
            <p:cNvSpPr txBox="1"/>
            <p:nvPr/>
          </p:nvSpPr>
          <p:spPr>
            <a:xfrm>
              <a:off x="2421867" y="1464022"/>
              <a:ext cx="1118428" cy="369332"/>
            </a:xfrm>
            <a:prstGeom prst="rect">
              <a:avLst/>
            </a:prstGeom>
            <a:noFill/>
          </p:spPr>
          <p:txBody>
            <a:bodyPr wrap="square" rtlCol="0">
              <a:spAutoFit/>
            </a:bodyPr>
            <a:lstStyle/>
            <a:p>
              <a:r>
                <a:rPr lang="en-GB" sz="900" dirty="0">
                  <a:latin typeface="Arial" panose="020B0604020202020204" pitchFamily="34" charset="0"/>
                  <a:cs typeface="Arial" panose="020B0604020202020204" pitchFamily="34" charset="0"/>
                </a:rPr>
                <a:t>splice:</a:t>
              </a:r>
            </a:p>
            <a:p>
              <a:r>
                <a:rPr lang="en-GB" sz="900" dirty="0">
                  <a:latin typeface="Arial" panose="020B0604020202020204" pitchFamily="34" charset="0"/>
                  <a:cs typeface="Arial" panose="020B0604020202020204" pitchFamily="34" charset="0"/>
                </a:rPr>
                <a:t>Rep68&amp;Rep40</a:t>
              </a:r>
            </a:p>
          </p:txBody>
        </p:sp>
        <p:sp>
          <p:nvSpPr>
            <p:cNvPr id="44" name="文本框 43">
              <a:extLst>
                <a:ext uri="{FF2B5EF4-FFF2-40B4-BE49-F238E27FC236}">
                  <a16:creationId xmlns:a16="http://schemas.microsoft.com/office/drawing/2014/main" id="{3D8DA9FB-061C-38AB-D448-E95A7CC9DFD8}"/>
                </a:ext>
              </a:extLst>
            </p:cNvPr>
            <p:cNvSpPr txBox="1"/>
            <p:nvPr/>
          </p:nvSpPr>
          <p:spPr>
            <a:xfrm>
              <a:off x="715846" y="1573267"/>
              <a:ext cx="1122857" cy="230832"/>
            </a:xfrm>
            <a:prstGeom prst="rect">
              <a:avLst/>
            </a:prstGeom>
            <a:noFill/>
          </p:spPr>
          <p:txBody>
            <a:bodyPr wrap="square" rtlCol="0">
              <a:spAutoFit/>
            </a:bodyPr>
            <a:lstStyle/>
            <a:p>
              <a:r>
                <a:rPr lang="en-GB" sz="900" dirty="0">
                  <a:latin typeface="Arial" panose="020B0604020202020204" pitchFamily="34" charset="0"/>
                  <a:cs typeface="Arial" panose="020B0604020202020204" pitchFamily="34" charset="0"/>
                </a:rPr>
                <a:t>P5: Rep78/68</a:t>
              </a:r>
            </a:p>
          </p:txBody>
        </p:sp>
        <p:sp>
          <p:nvSpPr>
            <p:cNvPr id="45" name="文本框 44">
              <a:extLst>
                <a:ext uri="{FF2B5EF4-FFF2-40B4-BE49-F238E27FC236}">
                  <a16:creationId xmlns:a16="http://schemas.microsoft.com/office/drawing/2014/main" id="{26484EE7-207D-9D27-5493-168D2486D9B7}"/>
                </a:ext>
              </a:extLst>
            </p:cNvPr>
            <p:cNvSpPr txBox="1"/>
            <p:nvPr/>
          </p:nvSpPr>
          <p:spPr>
            <a:xfrm>
              <a:off x="1580404" y="1579860"/>
              <a:ext cx="1118428" cy="230832"/>
            </a:xfrm>
            <a:prstGeom prst="rect">
              <a:avLst/>
            </a:prstGeom>
            <a:noFill/>
          </p:spPr>
          <p:txBody>
            <a:bodyPr wrap="square" rtlCol="0">
              <a:spAutoFit/>
            </a:bodyPr>
            <a:lstStyle/>
            <a:p>
              <a:r>
                <a:rPr lang="en-GB" sz="900" dirty="0">
                  <a:latin typeface="Arial" panose="020B0604020202020204" pitchFamily="34" charset="0"/>
                  <a:cs typeface="Arial" panose="020B0604020202020204" pitchFamily="34" charset="0"/>
                </a:rPr>
                <a:t>P19: Rep52/40</a:t>
              </a:r>
            </a:p>
          </p:txBody>
        </p:sp>
        <p:sp>
          <p:nvSpPr>
            <p:cNvPr id="40" name="文本框 39">
              <a:extLst>
                <a:ext uri="{FF2B5EF4-FFF2-40B4-BE49-F238E27FC236}">
                  <a16:creationId xmlns:a16="http://schemas.microsoft.com/office/drawing/2014/main" id="{04F8849C-D329-DBD2-5D3F-6176F75BA29B}"/>
                </a:ext>
              </a:extLst>
            </p:cNvPr>
            <p:cNvSpPr txBox="1"/>
            <p:nvPr/>
          </p:nvSpPr>
          <p:spPr>
            <a:xfrm>
              <a:off x="1453618" y="1992929"/>
              <a:ext cx="542573" cy="246221"/>
            </a:xfrm>
            <a:prstGeom prst="rect">
              <a:avLst/>
            </a:prstGeom>
            <a:noFill/>
          </p:spPr>
          <p:txBody>
            <a:bodyPr wrap="square" rtlCol="0">
              <a:spAutoFit/>
            </a:bodyPr>
            <a:lstStyle/>
            <a:p>
              <a:r>
                <a:rPr lang="en-GB" sz="1000" dirty="0">
                  <a:latin typeface="Arial" panose="020B0604020202020204" pitchFamily="34" charset="0"/>
                  <a:cs typeface="Arial" panose="020B0604020202020204" pitchFamily="34" charset="0"/>
                </a:rPr>
                <a:t>225</a:t>
              </a:r>
            </a:p>
          </p:txBody>
        </p:sp>
        <p:sp>
          <p:nvSpPr>
            <p:cNvPr id="53" name="文本框 52">
              <a:extLst>
                <a:ext uri="{FF2B5EF4-FFF2-40B4-BE49-F238E27FC236}">
                  <a16:creationId xmlns:a16="http://schemas.microsoft.com/office/drawing/2014/main" id="{CB26E379-DA0D-F0B6-CB6A-77AE73B1A316}"/>
                </a:ext>
              </a:extLst>
            </p:cNvPr>
            <p:cNvSpPr txBox="1"/>
            <p:nvPr/>
          </p:nvSpPr>
          <p:spPr>
            <a:xfrm>
              <a:off x="451391" y="2179040"/>
              <a:ext cx="657586" cy="246221"/>
            </a:xfrm>
            <a:prstGeom prst="rect">
              <a:avLst/>
            </a:prstGeom>
            <a:noFill/>
          </p:spPr>
          <p:txBody>
            <a:bodyPr wrap="square" rtlCol="0">
              <a:spAutoFit/>
            </a:bodyPr>
            <a:lstStyle/>
            <a:p>
              <a:r>
                <a:rPr lang="en-GB" sz="1000" dirty="0">
                  <a:latin typeface="Arial" panose="020B0604020202020204" pitchFamily="34" charset="0"/>
                  <a:cs typeface="Arial" panose="020B0604020202020204" pitchFamily="34" charset="0"/>
                </a:rPr>
                <a:t>Rep78</a:t>
              </a:r>
            </a:p>
          </p:txBody>
        </p:sp>
        <p:sp>
          <p:nvSpPr>
            <p:cNvPr id="54" name="文本框 53">
              <a:extLst>
                <a:ext uri="{FF2B5EF4-FFF2-40B4-BE49-F238E27FC236}">
                  <a16:creationId xmlns:a16="http://schemas.microsoft.com/office/drawing/2014/main" id="{59E61CBD-F981-BAFB-761A-26B9F6825C30}"/>
                </a:ext>
              </a:extLst>
            </p:cNvPr>
            <p:cNvSpPr txBox="1"/>
            <p:nvPr/>
          </p:nvSpPr>
          <p:spPr>
            <a:xfrm>
              <a:off x="451391" y="2388580"/>
              <a:ext cx="678230" cy="246221"/>
            </a:xfrm>
            <a:prstGeom prst="rect">
              <a:avLst/>
            </a:prstGeom>
            <a:noFill/>
          </p:spPr>
          <p:txBody>
            <a:bodyPr wrap="square" rtlCol="0">
              <a:spAutoFit/>
            </a:bodyPr>
            <a:lstStyle/>
            <a:p>
              <a:r>
                <a:rPr lang="en-GB" sz="1000" dirty="0">
                  <a:latin typeface="Arial" panose="020B0604020202020204" pitchFamily="34" charset="0"/>
                  <a:cs typeface="Arial" panose="020B0604020202020204" pitchFamily="34" charset="0"/>
                </a:rPr>
                <a:t>Rep68</a:t>
              </a:r>
            </a:p>
          </p:txBody>
        </p:sp>
        <p:sp>
          <p:nvSpPr>
            <p:cNvPr id="55" name="文本框 54">
              <a:extLst>
                <a:ext uri="{FF2B5EF4-FFF2-40B4-BE49-F238E27FC236}">
                  <a16:creationId xmlns:a16="http://schemas.microsoft.com/office/drawing/2014/main" id="{433928E0-9148-D872-586E-B3E2249BE072}"/>
                </a:ext>
              </a:extLst>
            </p:cNvPr>
            <p:cNvSpPr txBox="1"/>
            <p:nvPr/>
          </p:nvSpPr>
          <p:spPr>
            <a:xfrm>
              <a:off x="451391" y="2598120"/>
              <a:ext cx="620178" cy="246221"/>
            </a:xfrm>
            <a:prstGeom prst="rect">
              <a:avLst/>
            </a:prstGeom>
            <a:noFill/>
          </p:spPr>
          <p:txBody>
            <a:bodyPr wrap="square" rtlCol="0">
              <a:spAutoFit/>
            </a:bodyPr>
            <a:lstStyle/>
            <a:p>
              <a:r>
                <a:rPr lang="en-GB" sz="1000" dirty="0">
                  <a:latin typeface="Arial" panose="020B0604020202020204" pitchFamily="34" charset="0"/>
                  <a:cs typeface="Arial" panose="020B0604020202020204" pitchFamily="34" charset="0"/>
                </a:rPr>
                <a:t>Rep52</a:t>
              </a:r>
            </a:p>
          </p:txBody>
        </p:sp>
        <p:sp>
          <p:nvSpPr>
            <p:cNvPr id="56" name="文本框 55">
              <a:extLst>
                <a:ext uri="{FF2B5EF4-FFF2-40B4-BE49-F238E27FC236}">
                  <a16:creationId xmlns:a16="http://schemas.microsoft.com/office/drawing/2014/main" id="{04396D3C-42D7-AD5D-CFF0-EB0332FD1308}"/>
                </a:ext>
              </a:extLst>
            </p:cNvPr>
            <p:cNvSpPr txBox="1"/>
            <p:nvPr/>
          </p:nvSpPr>
          <p:spPr>
            <a:xfrm>
              <a:off x="451390" y="2807659"/>
              <a:ext cx="607935" cy="246221"/>
            </a:xfrm>
            <a:prstGeom prst="rect">
              <a:avLst/>
            </a:prstGeom>
            <a:noFill/>
          </p:spPr>
          <p:txBody>
            <a:bodyPr wrap="square" rtlCol="0">
              <a:spAutoFit/>
            </a:bodyPr>
            <a:lstStyle/>
            <a:p>
              <a:r>
                <a:rPr lang="en-GB" sz="1000" dirty="0">
                  <a:latin typeface="Arial" panose="020B0604020202020204" pitchFamily="34" charset="0"/>
                  <a:cs typeface="Arial" panose="020B0604020202020204" pitchFamily="34" charset="0"/>
                </a:rPr>
                <a:t>Rep40</a:t>
              </a:r>
            </a:p>
          </p:txBody>
        </p:sp>
        <p:grpSp>
          <p:nvGrpSpPr>
            <p:cNvPr id="119" name="组合 118">
              <a:extLst>
                <a:ext uri="{FF2B5EF4-FFF2-40B4-BE49-F238E27FC236}">
                  <a16:creationId xmlns:a16="http://schemas.microsoft.com/office/drawing/2014/main" id="{B0F55F4D-B8C3-9A3C-5EFC-212D6FE78173}"/>
                </a:ext>
              </a:extLst>
            </p:cNvPr>
            <p:cNvGrpSpPr/>
            <p:nvPr/>
          </p:nvGrpSpPr>
          <p:grpSpPr>
            <a:xfrm>
              <a:off x="599597" y="1189429"/>
              <a:ext cx="3098109" cy="259991"/>
              <a:chOff x="840076" y="212198"/>
              <a:chExt cx="3098109" cy="259991"/>
            </a:xfrm>
          </p:grpSpPr>
          <p:sp>
            <p:nvSpPr>
              <p:cNvPr id="46" name="文本框 45">
                <a:extLst>
                  <a:ext uri="{FF2B5EF4-FFF2-40B4-BE49-F238E27FC236}">
                    <a16:creationId xmlns:a16="http://schemas.microsoft.com/office/drawing/2014/main" id="{A0783122-8E23-472B-1C77-9E70C59D3657}"/>
                  </a:ext>
                </a:extLst>
              </p:cNvPr>
              <p:cNvSpPr txBox="1"/>
              <p:nvPr/>
            </p:nvSpPr>
            <p:spPr>
              <a:xfrm>
                <a:off x="840076" y="212198"/>
                <a:ext cx="3098109" cy="246221"/>
              </a:xfrm>
              <a:prstGeom prst="rect">
                <a:avLst/>
              </a:prstGeom>
              <a:noFill/>
            </p:spPr>
            <p:txBody>
              <a:bodyPr wrap="square" rtlCol="0">
                <a:spAutoFit/>
              </a:bodyPr>
              <a:lstStyle/>
              <a:p>
                <a:r>
                  <a:rPr lang="en-US" altLang="zh-CN" sz="1000" dirty="0">
                    <a:latin typeface="Arial" panose="020B0604020202020204" pitchFamily="34" charset="0"/>
                    <a:cs typeface="Arial" panose="020B0604020202020204" pitchFamily="34" charset="0"/>
                  </a:rPr>
                  <a:t>N</a:t>
                </a:r>
                <a:r>
                  <a:rPr lang="en-GB" sz="1000" dirty="0">
                    <a:latin typeface="Arial" panose="020B0604020202020204" pitchFamily="34" charset="0"/>
                    <a:cs typeface="Arial" panose="020B0604020202020204" pitchFamily="34" charset="0"/>
                  </a:rPr>
                  <a:t>PST-1    -2  -3 -4  -5 -6 -7             -8</a:t>
                </a:r>
              </a:p>
            </p:txBody>
          </p:sp>
          <p:grpSp>
            <p:nvGrpSpPr>
              <p:cNvPr id="57" name="组合 56">
                <a:extLst>
                  <a:ext uri="{FF2B5EF4-FFF2-40B4-BE49-F238E27FC236}">
                    <a16:creationId xmlns:a16="http://schemas.microsoft.com/office/drawing/2014/main" id="{39758621-B63E-8055-F918-7080F8B63B96}"/>
                  </a:ext>
                </a:extLst>
              </p:cNvPr>
              <p:cNvGrpSpPr/>
              <p:nvPr/>
            </p:nvGrpSpPr>
            <p:grpSpPr>
              <a:xfrm>
                <a:off x="1285004" y="411370"/>
                <a:ext cx="1721511" cy="60819"/>
                <a:chOff x="738156" y="3116729"/>
                <a:chExt cx="2038312" cy="72011"/>
              </a:xfrm>
              <a:solidFill>
                <a:srgbClr val="F05F79"/>
              </a:solidFill>
            </p:grpSpPr>
            <p:sp>
              <p:nvSpPr>
                <p:cNvPr id="74" name="等腰三角形 73">
                  <a:extLst>
                    <a:ext uri="{FF2B5EF4-FFF2-40B4-BE49-F238E27FC236}">
                      <a16:creationId xmlns:a16="http://schemas.microsoft.com/office/drawing/2014/main" id="{0C8A2741-E9F2-FEA4-A702-C234F44854D3}"/>
                    </a:ext>
                  </a:extLst>
                </p:cNvPr>
                <p:cNvSpPr/>
                <p:nvPr/>
              </p:nvSpPr>
              <p:spPr>
                <a:xfrm flipV="1">
                  <a:off x="738156" y="3116740"/>
                  <a:ext cx="72000" cy="72000"/>
                </a:xfrm>
                <a:prstGeom prst="triangle">
                  <a:avLst/>
                </a:prstGeom>
                <a:grp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latin typeface="Arial" panose="020B0604020202020204" pitchFamily="34" charset="0"/>
                    <a:cs typeface="Arial" panose="020B0604020202020204" pitchFamily="34" charset="0"/>
                  </a:endParaRPr>
                </a:p>
              </p:txBody>
            </p:sp>
            <p:sp>
              <p:nvSpPr>
                <p:cNvPr id="75" name="等腰三角形 74">
                  <a:extLst>
                    <a:ext uri="{FF2B5EF4-FFF2-40B4-BE49-F238E27FC236}">
                      <a16:creationId xmlns:a16="http://schemas.microsoft.com/office/drawing/2014/main" id="{7400D846-2336-2990-D25E-D91A7F3CA6AD}"/>
                    </a:ext>
                  </a:extLst>
                </p:cNvPr>
                <p:cNvSpPr/>
                <p:nvPr/>
              </p:nvSpPr>
              <p:spPr>
                <a:xfrm flipV="1">
                  <a:off x="1039037" y="3116740"/>
                  <a:ext cx="72000" cy="72000"/>
                </a:xfrm>
                <a:prstGeom prst="triangle">
                  <a:avLst/>
                </a:prstGeom>
                <a:grp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latin typeface="Arial" panose="020B0604020202020204" pitchFamily="34" charset="0"/>
                    <a:cs typeface="Arial" panose="020B0604020202020204" pitchFamily="34" charset="0"/>
                  </a:endParaRPr>
                </a:p>
              </p:txBody>
            </p:sp>
            <p:sp>
              <p:nvSpPr>
                <p:cNvPr id="76" name="等腰三角形 75">
                  <a:extLst>
                    <a:ext uri="{FF2B5EF4-FFF2-40B4-BE49-F238E27FC236}">
                      <a16:creationId xmlns:a16="http://schemas.microsoft.com/office/drawing/2014/main" id="{FF88ADD1-9BE4-681A-2E56-65BF1B6636D4}"/>
                    </a:ext>
                  </a:extLst>
                </p:cNvPr>
                <p:cNvSpPr/>
                <p:nvPr/>
              </p:nvSpPr>
              <p:spPr>
                <a:xfrm flipV="1">
                  <a:off x="1278659" y="3116740"/>
                  <a:ext cx="72000" cy="72000"/>
                </a:xfrm>
                <a:prstGeom prst="triangle">
                  <a:avLst/>
                </a:prstGeom>
                <a:grp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latin typeface="Arial" panose="020B0604020202020204" pitchFamily="34" charset="0"/>
                    <a:cs typeface="Arial" panose="020B0604020202020204" pitchFamily="34" charset="0"/>
                  </a:endParaRPr>
                </a:p>
              </p:txBody>
            </p:sp>
            <p:sp>
              <p:nvSpPr>
                <p:cNvPr id="77" name="等腰三角形 76">
                  <a:extLst>
                    <a:ext uri="{FF2B5EF4-FFF2-40B4-BE49-F238E27FC236}">
                      <a16:creationId xmlns:a16="http://schemas.microsoft.com/office/drawing/2014/main" id="{C3650A5D-C289-BF73-F5BE-56EB4DBCABF8}"/>
                    </a:ext>
                  </a:extLst>
                </p:cNvPr>
                <p:cNvSpPr/>
                <p:nvPr/>
              </p:nvSpPr>
              <p:spPr>
                <a:xfrm flipV="1">
                  <a:off x="1470213" y="3116740"/>
                  <a:ext cx="72000" cy="72000"/>
                </a:xfrm>
                <a:prstGeom prst="triangle">
                  <a:avLst/>
                </a:prstGeom>
                <a:grp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latin typeface="Arial" panose="020B0604020202020204" pitchFamily="34" charset="0"/>
                    <a:cs typeface="Arial" panose="020B0604020202020204" pitchFamily="34" charset="0"/>
                  </a:endParaRPr>
                </a:p>
              </p:txBody>
            </p:sp>
            <p:sp>
              <p:nvSpPr>
                <p:cNvPr id="78" name="等腰三角形 77">
                  <a:extLst>
                    <a:ext uri="{FF2B5EF4-FFF2-40B4-BE49-F238E27FC236}">
                      <a16:creationId xmlns:a16="http://schemas.microsoft.com/office/drawing/2014/main" id="{E2553F1D-1A37-3B76-382E-4C4ED538E7D9}"/>
                    </a:ext>
                  </a:extLst>
                </p:cNvPr>
                <p:cNvSpPr/>
                <p:nvPr/>
              </p:nvSpPr>
              <p:spPr>
                <a:xfrm flipV="1">
                  <a:off x="1986818" y="3116729"/>
                  <a:ext cx="72001" cy="72000"/>
                </a:xfrm>
                <a:prstGeom prst="triangle">
                  <a:avLst/>
                </a:prstGeom>
                <a:grp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latin typeface="Arial" panose="020B0604020202020204" pitchFamily="34" charset="0"/>
                    <a:cs typeface="Arial" panose="020B0604020202020204" pitchFamily="34" charset="0"/>
                  </a:endParaRPr>
                </a:p>
              </p:txBody>
            </p:sp>
            <p:sp>
              <p:nvSpPr>
                <p:cNvPr id="79" name="等腰三角形 78">
                  <a:extLst>
                    <a:ext uri="{FF2B5EF4-FFF2-40B4-BE49-F238E27FC236}">
                      <a16:creationId xmlns:a16="http://schemas.microsoft.com/office/drawing/2014/main" id="{B305D334-E84E-5BEF-2F79-6050C6E17A5D}"/>
                    </a:ext>
                  </a:extLst>
                </p:cNvPr>
                <p:cNvSpPr/>
                <p:nvPr/>
              </p:nvSpPr>
              <p:spPr>
                <a:xfrm flipV="1">
                  <a:off x="1644156" y="3116740"/>
                  <a:ext cx="72000" cy="72000"/>
                </a:xfrm>
                <a:prstGeom prst="triangle">
                  <a:avLst/>
                </a:prstGeom>
                <a:grp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latin typeface="Arial" panose="020B0604020202020204" pitchFamily="34" charset="0"/>
                    <a:cs typeface="Arial" panose="020B0604020202020204" pitchFamily="34" charset="0"/>
                  </a:endParaRPr>
                </a:p>
              </p:txBody>
            </p:sp>
            <p:sp>
              <p:nvSpPr>
                <p:cNvPr id="80" name="等腰三角形 79">
                  <a:extLst>
                    <a:ext uri="{FF2B5EF4-FFF2-40B4-BE49-F238E27FC236}">
                      <a16:creationId xmlns:a16="http://schemas.microsoft.com/office/drawing/2014/main" id="{9AAB611B-1891-A667-EECE-EC87E9F43CF4}"/>
                    </a:ext>
                  </a:extLst>
                </p:cNvPr>
                <p:cNvSpPr/>
                <p:nvPr/>
              </p:nvSpPr>
              <p:spPr>
                <a:xfrm flipV="1">
                  <a:off x="2704469" y="3116740"/>
                  <a:ext cx="71999" cy="72000"/>
                </a:xfrm>
                <a:prstGeom prst="triangle">
                  <a:avLst/>
                </a:prstGeom>
                <a:grp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latin typeface="Arial" panose="020B0604020202020204" pitchFamily="34" charset="0"/>
                    <a:cs typeface="Arial" panose="020B0604020202020204" pitchFamily="34" charset="0"/>
                  </a:endParaRPr>
                </a:p>
              </p:txBody>
            </p:sp>
            <p:sp>
              <p:nvSpPr>
                <p:cNvPr id="81" name="等腰三角形 80">
                  <a:extLst>
                    <a:ext uri="{FF2B5EF4-FFF2-40B4-BE49-F238E27FC236}">
                      <a16:creationId xmlns:a16="http://schemas.microsoft.com/office/drawing/2014/main" id="{FB047B57-8CB5-C562-355A-E7E4D432C549}"/>
                    </a:ext>
                  </a:extLst>
                </p:cNvPr>
                <p:cNvSpPr/>
                <p:nvPr/>
              </p:nvSpPr>
              <p:spPr>
                <a:xfrm flipV="1">
                  <a:off x="1826456" y="3116740"/>
                  <a:ext cx="72001" cy="72000"/>
                </a:xfrm>
                <a:prstGeom prst="triangle">
                  <a:avLst/>
                </a:prstGeom>
                <a:grp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latin typeface="Arial" panose="020B0604020202020204" pitchFamily="34" charset="0"/>
                    <a:cs typeface="Arial" panose="020B0604020202020204" pitchFamily="34" charset="0"/>
                  </a:endParaRPr>
                </a:p>
              </p:txBody>
            </p:sp>
          </p:grpSp>
        </p:grpSp>
        <p:sp>
          <p:nvSpPr>
            <p:cNvPr id="58" name="文本框 57">
              <a:extLst>
                <a:ext uri="{FF2B5EF4-FFF2-40B4-BE49-F238E27FC236}">
                  <a16:creationId xmlns:a16="http://schemas.microsoft.com/office/drawing/2014/main" id="{E72B06C0-910B-C48C-4BD8-D3622B0BEE1F}"/>
                </a:ext>
              </a:extLst>
            </p:cNvPr>
            <p:cNvSpPr txBox="1"/>
            <p:nvPr/>
          </p:nvSpPr>
          <p:spPr>
            <a:xfrm>
              <a:off x="2148652" y="2000453"/>
              <a:ext cx="497687" cy="246221"/>
            </a:xfrm>
            <a:prstGeom prst="rect">
              <a:avLst/>
            </a:prstGeom>
            <a:noFill/>
          </p:spPr>
          <p:txBody>
            <a:bodyPr wrap="square" rtlCol="0">
              <a:spAutoFit/>
            </a:bodyPr>
            <a:lstStyle/>
            <a:p>
              <a:r>
                <a:rPr lang="en-GB" sz="1000" dirty="0">
                  <a:latin typeface="Arial" panose="020B0604020202020204" pitchFamily="34" charset="0"/>
                  <a:cs typeface="Arial" panose="020B0604020202020204" pitchFamily="34" charset="0"/>
                </a:rPr>
                <a:t>531</a:t>
              </a:r>
            </a:p>
          </p:txBody>
        </p:sp>
        <p:sp>
          <p:nvSpPr>
            <p:cNvPr id="59" name="文本框 58">
              <a:extLst>
                <a:ext uri="{FF2B5EF4-FFF2-40B4-BE49-F238E27FC236}">
                  <a16:creationId xmlns:a16="http://schemas.microsoft.com/office/drawing/2014/main" id="{419A5942-998F-EE31-48CC-D6A4170D1DCD}"/>
                </a:ext>
              </a:extLst>
            </p:cNvPr>
            <p:cNvSpPr txBox="1"/>
            <p:nvPr/>
          </p:nvSpPr>
          <p:spPr>
            <a:xfrm>
              <a:off x="2646339" y="1992954"/>
              <a:ext cx="490865" cy="246221"/>
            </a:xfrm>
            <a:prstGeom prst="rect">
              <a:avLst/>
            </a:prstGeom>
            <a:noFill/>
          </p:spPr>
          <p:txBody>
            <a:bodyPr wrap="square" rtlCol="0">
              <a:spAutoFit/>
            </a:bodyPr>
            <a:lstStyle/>
            <a:p>
              <a:r>
                <a:rPr lang="en-GB" sz="1000" dirty="0">
                  <a:latin typeface="Arial" panose="020B0604020202020204" pitchFamily="34" charset="0"/>
                  <a:cs typeface="Arial" panose="020B0604020202020204" pitchFamily="34" charset="0"/>
                </a:rPr>
                <a:t>621</a:t>
              </a:r>
            </a:p>
          </p:txBody>
        </p:sp>
        <p:grpSp>
          <p:nvGrpSpPr>
            <p:cNvPr id="117" name="组合 116">
              <a:extLst>
                <a:ext uri="{FF2B5EF4-FFF2-40B4-BE49-F238E27FC236}">
                  <a16:creationId xmlns:a16="http://schemas.microsoft.com/office/drawing/2014/main" id="{E27C1B7E-5AF3-7F26-A3B0-ADCD48EAAF0A}"/>
                </a:ext>
              </a:extLst>
            </p:cNvPr>
            <p:cNvGrpSpPr/>
            <p:nvPr/>
          </p:nvGrpSpPr>
          <p:grpSpPr>
            <a:xfrm>
              <a:off x="926593" y="2255857"/>
              <a:ext cx="2328792" cy="736618"/>
              <a:chOff x="1065273" y="2014329"/>
              <a:chExt cx="2328792" cy="736618"/>
            </a:xfrm>
          </p:grpSpPr>
          <p:cxnSp>
            <p:nvCxnSpPr>
              <p:cNvPr id="115" name="直接连接符 114">
                <a:extLst>
                  <a:ext uri="{FF2B5EF4-FFF2-40B4-BE49-F238E27FC236}">
                    <a16:creationId xmlns:a16="http://schemas.microsoft.com/office/drawing/2014/main" id="{E69AD3E7-3EE3-19AB-01B4-94E2527E083F}"/>
                  </a:ext>
                </a:extLst>
              </p:cNvPr>
              <p:cNvCxnSpPr>
                <a:cxnSpLocks/>
              </p:cNvCxnSpPr>
              <p:nvPr/>
            </p:nvCxnSpPr>
            <p:spPr>
              <a:xfrm>
                <a:off x="1846065" y="2690023"/>
                <a:ext cx="15480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1" name="直接连接符 110">
                <a:extLst>
                  <a:ext uri="{FF2B5EF4-FFF2-40B4-BE49-F238E27FC236}">
                    <a16:creationId xmlns:a16="http://schemas.microsoft.com/office/drawing/2014/main" id="{8E1FAD72-2CA0-B707-B768-DC40934589AE}"/>
                  </a:ext>
                </a:extLst>
              </p:cNvPr>
              <p:cNvCxnSpPr>
                <a:cxnSpLocks/>
              </p:cNvCxnSpPr>
              <p:nvPr/>
            </p:nvCxnSpPr>
            <p:spPr>
              <a:xfrm>
                <a:off x="1846684" y="2470399"/>
                <a:ext cx="140654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0" name="直接连接符 109">
                <a:extLst>
                  <a:ext uri="{FF2B5EF4-FFF2-40B4-BE49-F238E27FC236}">
                    <a16:creationId xmlns:a16="http://schemas.microsoft.com/office/drawing/2014/main" id="{9EB139E3-AB1F-2853-9388-599289A39006}"/>
                  </a:ext>
                </a:extLst>
              </p:cNvPr>
              <p:cNvCxnSpPr>
                <a:cxnSpLocks/>
              </p:cNvCxnSpPr>
              <p:nvPr/>
            </p:nvCxnSpPr>
            <p:spPr>
              <a:xfrm>
                <a:off x="1065273" y="2296371"/>
                <a:ext cx="23249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id="{CBC3EE19-5CE7-3F17-934D-D069FC4F6F03}"/>
                  </a:ext>
                </a:extLst>
              </p:cNvPr>
              <p:cNvCxnSpPr>
                <a:cxnSpLocks/>
              </p:cNvCxnSpPr>
              <p:nvPr/>
            </p:nvCxnSpPr>
            <p:spPr>
              <a:xfrm>
                <a:off x="1065273" y="2076748"/>
                <a:ext cx="23249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id="{6030262E-E744-63CC-A613-EB6E2ED83B40}"/>
                  </a:ext>
                </a:extLst>
              </p:cNvPr>
              <p:cNvCxnSpPr>
                <a:cxnSpLocks/>
              </p:cNvCxnSpPr>
              <p:nvPr/>
            </p:nvCxnSpPr>
            <p:spPr>
              <a:xfrm>
                <a:off x="1395763" y="2296371"/>
                <a:ext cx="191549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9" name="任意多边形: 形状 48">
                <a:extLst>
                  <a:ext uri="{FF2B5EF4-FFF2-40B4-BE49-F238E27FC236}">
                    <a16:creationId xmlns:a16="http://schemas.microsoft.com/office/drawing/2014/main" id="{82113B5A-FC99-6FF0-518C-06C30279894C}"/>
                  </a:ext>
                </a:extLst>
              </p:cNvPr>
              <p:cNvSpPr/>
              <p:nvPr/>
            </p:nvSpPr>
            <p:spPr>
              <a:xfrm>
                <a:off x="2967168" y="2164546"/>
                <a:ext cx="252992" cy="89626"/>
              </a:xfrm>
              <a:custGeom>
                <a:avLst/>
                <a:gdLst>
                  <a:gd name="connsiteX0" fmla="*/ 0 w 600075"/>
                  <a:gd name="connsiteY0" fmla="*/ 419100 h 419100"/>
                  <a:gd name="connsiteX1" fmla="*/ 257175 w 600075"/>
                  <a:gd name="connsiteY1" fmla="*/ 0 h 419100"/>
                  <a:gd name="connsiteX2" fmla="*/ 600075 w 600075"/>
                  <a:gd name="connsiteY2" fmla="*/ 371475 h 419100"/>
                  <a:gd name="connsiteX0" fmla="*/ 0 w 600075"/>
                  <a:gd name="connsiteY0" fmla="*/ 419100 h 433518"/>
                  <a:gd name="connsiteX1" fmla="*/ 257175 w 600075"/>
                  <a:gd name="connsiteY1" fmla="*/ 0 h 433518"/>
                  <a:gd name="connsiteX2" fmla="*/ 600075 w 600075"/>
                  <a:gd name="connsiteY2" fmla="*/ 433518 h 433518"/>
                  <a:gd name="connsiteX0" fmla="*/ 0 w 595741"/>
                  <a:gd name="connsiteY0" fmla="*/ 419100 h 433518"/>
                  <a:gd name="connsiteX1" fmla="*/ 252841 w 595741"/>
                  <a:gd name="connsiteY1" fmla="*/ 0 h 433518"/>
                  <a:gd name="connsiteX2" fmla="*/ 595741 w 595741"/>
                  <a:gd name="connsiteY2" fmla="*/ 433518 h 433518"/>
                  <a:gd name="connsiteX0" fmla="*/ 0 w 597908"/>
                  <a:gd name="connsiteY0" fmla="*/ 419100 h 419100"/>
                  <a:gd name="connsiteX1" fmla="*/ 252841 w 597908"/>
                  <a:gd name="connsiteY1" fmla="*/ 0 h 419100"/>
                  <a:gd name="connsiteX2" fmla="*/ 597908 w 597908"/>
                  <a:gd name="connsiteY2" fmla="*/ 408701 h 419100"/>
                  <a:gd name="connsiteX0" fmla="*/ 0 w 597908"/>
                  <a:gd name="connsiteY0" fmla="*/ 452348 h 452348"/>
                  <a:gd name="connsiteX1" fmla="*/ 307527 w 597908"/>
                  <a:gd name="connsiteY1" fmla="*/ 0 h 452348"/>
                  <a:gd name="connsiteX2" fmla="*/ 597908 w 597908"/>
                  <a:gd name="connsiteY2" fmla="*/ 441949 h 452348"/>
                  <a:gd name="connsiteX0" fmla="*/ 0 w 597908"/>
                  <a:gd name="connsiteY0" fmla="*/ 452348 h 452348"/>
                  <a:gd name="connsiteX1" fmla="*/ 307527 w 597908"/>
                  <a:gd name="connsiteY1" fmla="*/ 0 h 452348"/>
                  <a:gd name="connsiteX2" fmla="*/ 597908 w 597908"/>
                  <a:gd name="connsiteY2" fmla="*/ 441949 h 452348"/>
                  <a:gd name="connsiteX0" fmla="*/ 0 w 597908"/>
                  <a:gd name="connsiteY0" fmla="*/ 452348 h 452348"/>
                  <a:gd name="connsiteX1" fmla="*/ 307527 w 597908"/>
                  <a:gd name="connsiteY1" fmla="*/ 0 h 452348"/>
                  <a:gd name="connsiteX2" fmla="*/ 597908 w 597908"/>
                  <a:gd name="connsiteY2" fmla="*/ 441949 h 452348"/>
                  <a:gd name="connsiteX0" fmla="*/ 0 w 840962"/>
                  <a:gd name="connsiteY0" fmla="*/ 472293 h 472293"/>
                  <a:gd name="connsiteX1" fmla="*/ 550581 w 840962"/>
                  <a:gd name="connsiteY1" fmla="*/ 0 h 472293"/>
                  <a:gd name="connsiteX2" fmla="*/ 840962 w 840962"/>
                  <a:gd name="connsiteY2" fmla="*/ 441949 h 472293"/>
                  <a:gd name="connsiteX0" fmla="*/ 0 w 840962"/>
                  <a:gd name="connsiteY0" fmla="*/ 472293 h 472293"/>
                  <a:gd name="connsiteX1" fmla="*/ 550581 w 840962"/>
                  <a:gd name="connsiteY1" fmla="*/ 0 h 472293"/>
                  <a:gd name="connsiteX2" fmla="*/ 840962 w 840962"/>
                  <a:gd name="connsiteY2" fmla="*/ 455246 h 472293"/>
                  <a:gd name="connsiteX0" fmla="*/ 0 w 840962"/>
                  <a:gd name="connsiteY0" fmla="*/ 419100 h 419100"/>
                  <a:gd name="connsiteX1" fmla="*/ 429054 w 840962"/>
                  <a:gd name="connsiteY1" fmla="*/ 0 h 419100"/>
                  <a:gd name="connsiteX2" fmla="*/ 840962 w 840962"/>
                  <a:gd name="connsiteY2" fmla="*/ 402053 h 419100"/>
                  <a:gd name="connsiteX0" fmla="*/ 0 w 840962"/>
                  <a:gd name="connsiteY0" fmla="*/ 419100 h 419100"/>
                  <a:gd name="connsiteX1" fmla="*/ 429054 w 840962"/>
                  <a:gd name="connsiteY1" fmla="*/ 0 h 419100"/>
                  <a:gd name="connsiteX2" fmla="*/ 840962 w 840962"/>
                  <a:gd name="connsiteY2" fmla="*/ 402053 h 419100"/>
                  <a:gd name="connsiteX0" fmla="*/ 0 w 840962"/>
                  <a:gd name="connsiteY0" fmla="*/ 419100 h 419100"/>
                  <a:gd name="connsiteX1" fmla="*/ 429054 w 840962"/>
                  <a:gd name="connsiteY1" fmla="*/ 0 h 419100"/>
                  <a:gd name="connsiteX2" fmla="*/ 840962 w 840962"/>
                  <a:gd name="connsiteY2" fmla="*/ 402053 h 419100"/>
                </a:gdLst>
                <a:ahLst/>
                <a:cxnLst>
                  <a:cxn ang="0">
                    <a:pos x="connsiteX0" y="connsiteY0"/>
                  </a:cxn>
                  <a:cxn ang="0">
                    <a:pos x="connsiteX1" y="connsiteY1"/>
                  </a:cxn>
                  <a:cxn ang="0">
                    <a:pos x="connsiteX2" y="connsiteY2"/>
                  </a:cxn>
                </a:cxnLst>
                <a:rect l="l" t="t" r="r" b="b"/>
                <a:pathLst>
                  <a:path w="840962" h="419100">
                    <a:moveTo>
                      <a:pt x="0" y="419100"/>
                    </a:moveTo>
                    <a:lnTo>
                      <a:pt x="429054" y="0"/>
                    </a:lnTo>
                    <a:cubicBezTo>
                      <a:pt x="835019" y="403089"/>
                      <a:pt x="425882" y="12264"/>
                      <a:pt x="840962" y="402053"/>
                    </a:cubicBezTo>
                  </a:path>
                </a:pathLst>
              </a:cu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latin typeface="Arial" panose="020B0604020202020204" pitchFamily="34" charset="0"/>
                  <a:cs typeface="Arial" panose="020B0604020202020204" pitchFamily="34" charset="0"/>
                </a:endParaRPr>
              </a:p>
            </p:txBody>
          </p:sp>
          <p:cxnSp>
            <p:nvCxnSpPr>
              <p:cNvPr id="50" name="直接连接符 49">
                <a:extLst>
                  <a:ext uri="{FF2B5EF4-FFF2-40B4-BE49-F238E27FC236}">
                    <a16:creationId xmlns:a16="http://schemas.microsoft.com/office/drawing/2014/main" id="{CAC45B59-9BCC-361B-0380-DBBE75E8B3E7}"/>
                  </a:ext>
                </a:extLst>
              </p:cNvPr>
              <p:cNvCxnSpPr>
                <a:cxnSpLocks/>
              </p:cNvCxnSpPr>
              <p:nvPr/>
            </p:nvCxnSpPr>
            <p:spPr>
              <a:xfrm>
                <a:off x="1934345" y="2470399"/>
                <a:ext cx="14400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任意多边形: 形状 51">
                <a:extLst>
                  <a:ext uri="{FF2B5EF4-FFF2-40B4-BE49-F238E27FC236}">
                    <a16:creationId xmlns:a16="http://schemas.microsoft.com/office/drawing/2014/main" id="{9BC17429-DD90-AF65-2814-2F459560B532}"/>
                  </a:ext>
                </a:extLst>
              </p:cNvPr>
              <p:cNvSpPr/>
              <p:nvPr/>
            </p:nvSpPr>
            <p:spPr>
              <a:xfrm>
                <a:off x="2957853" y="2558196"/>
                <a:ext cx="265001" cy="91192"/>
              </a:xfrm>
              <a:custGeom>
                <a:avLst/>
                <a:gdLst>
                  <a:gd name="connsiteX0" fmla="*/ 0 w 600075"/>
                  <a:gd name="connsiteY0" fmla="*/ 419100 h 419100"/>
                  <a:gd name="connsiteX1" fmla="*/ 257175 w 600075"/>
                  <a:gd name="connsiteY1" fmla="*/ 0 h 419100"/>
                  <a:gd name="connsiteX2" fmla="*/ 600075 w 600075"/>
                  <a:gd name="connsiteY2" fmla="*/ 371475 h 419100"/>
                  <a:gd name="connsiteX0" fmla="*/ 0 w 600075"/>
                  <a:gd name="connsiteY0" fmla="*/ 419100 h 433518"/>
                  <a:gd name="connsiteX1" fmla="*/ 257175 w 600075"/>
                  <a:gd name="connsiteY1" fmla="*/ 0 h 433518"/>
                  <a:gd name="connsiteX2" fmla="*/ 600075 w 600075"/>
                  <a:gd name="connsiteY2" fmla="*/ 433518 h 433518"/>
                  <a:gd name="connsiteX0" fmla="*/ 0 w 595741"/>
                  <a:gd name="connsiteY0" fmla="*/ 419100 h 433518"/>
                  <a:gd name="connsiteX1" fmla="*/ 252841 w 595741"/>
                  <a:gd name="connsiteY1" fmla="*/ 0 h 433518"/>
                  <a:gd name="connsiteX2" fmla="*/ 595741 w 595741"/>
                  <a:gd name="connsiteY2" fmla="*/ 433518 h 433518"/>
                  <a:gd name="connsiteX0" fmla="*/ 0 w 597908"/>
                  <a:gd name="connsiteY0" fmla="*/ 419100 h 419100"/>
                  <a:gd name="connsiteX1" fmla="*/ 252841 w 597908"/>
                  <a:gd name="connsiteY1" fmla="*/ 0 h 419100"/>
                  <a:gd name="connsiteX2" fmla="*/ 597908 w 597908"/>
                  <a:gd name="connsiteY2" fmla="*/ 408701 h 419100"/>
                  <a:gd name="connsiteX0" fmla="*/ 0 w 597908"/>
                  <a:gd name="connsiteY0" fmla="*/ 452348 h 452348"/>
                  <a:gd name="connsiteX1" fmla="*/ 307527 w 597908"/>
                  <a:gd name="connsiteY1" fmla="*/ 0 h 452348"/>
                  <a:gd name="connsiteX2" fmla="*/ 597908 w 597908"/>
                  <a:gd name="connsiteY2" fmla="*/ 441949 h 452348"/>
                  <a:gd name="connsiteX0" fmla="*/ 0 w 597908"/>
                  <a:gd name="connsiteY0" fmla="*/ 452348 h 452348"/>
                  <a:gd name="connsiteX1" fmla="*/ 307527 w 597908"/>
                  <a:gd name="connsiteY1" fmla="*/ 0 h 452348"/>
                  <a:gd name="connsiteX2" fmla="*/ 597908 w 597908"/>
                  <a:gd name="connsiteY2" fmla="*/ 441949 h 452348"/>
                  <a:gd name="connsiteX0" fmla="*/ 0 w 597908"/>
                  <a:gd name="connsiteY0" fmla="*/ 452348 h 452348"/>
                  <a:gd name="connsiteX1" fmla="*/ 307527 w 597908"/>
                  <a:gd name="connsiteY1" fmla="*/ 0 h 452348"/>
                  <a:gd name="connsiteX2" fmla="*/ 597908 w 597908"/>
                  <a:gd name="connsiteY2" fmla="*/ 441949 h 452348"/>
                  <a:gd name="connsiteX0" fmla="*/ 0 w 840962"/>
                  <a:gd name="connsiteY0" fmla="*/ 472293 h 472293"/>
                  <a:gd name="connsiteX1" fmla="*/ 550581 w 840962"/>
                  <a:gd name="connsiteY1" fmla="*/ 0 h 472293"/>
                  <a:gd name="connsiteX2" fmla="*/ 840962 w 840962"/>
                  <a:gd name="connsiteY2" fmla="*/ 441949 h 472293"/>
                  <a:gd name="connsiteX0" fmla="*/ 0 w 840962"/>
                  <a:gd name="connsiteY0" fmla="*/ 472293 h 472293"/>
                  <a:gd name="connsiteX1" fmla="*/ 550581 w 840962"/>
                  <a:gd name="connsiteY1" fmla="*/ 0 h 472293"/>
                  <a:gd name="connsiteX2" fmla="*/ 840962 w 840962"/>
                  <a:gd name="connsiteY2" fmla="*/ 455246 h 472293"/>
                  <a:gd name="connsiteX0" fmla="*/ 0 w 840962"/>
                  <a:gd name="connsiteY0" fmla="*/ 419100 h 419100"/>
                  <a:gd name="connsiteX1" fmla="*/ 429054 w 840962"/>
                  <a:gd name="connsiteY1" fmla="*/ 0 h 419100"/>
                  <a:gd name="connsiteX2" fmla="*/ 840962 w 840962"/>
                  <a:gd name="connsiteY2" fmla="*/ 402053 h 419100"/>
                  <a:gd name="connsiteX0" fmla="*/ 0 w 840962"/>
                  <a:gd name="connsiteY0" fmla="*/ 419100 h 419100"/>
                  <a:gd name="connsiteX1" fmla="*/ 429054 w 840962"/>
                  <a:gd name="connsiteY1" fmla="*/ 0 h 419100"/>
                  <a:gd name="connsiteX2" fmla="*/ 840962 w 840962"/>
                  <a:gd name="connsiteY2" fmla="*/ 402053 h 419100"/>
                  <a:gd name="connsiteX0" fmla="*/ 0 w 840962"/>
                  <a:gd name="connsiteY0" fmla="*/ 419100 h 419100"/>
                  <a:gd name="connsiteX1" fmla="*/ 429054 w 840962"/>
                  <a:gd name="connsiteY1" fmla="*/ 0 h 419100"/>
                  <a:gd name="connsiteX2" fmla="*/ 840962 w 840962"/>
                  <a:gd name="connsiteY2" fmla="*/ 402053 h 419100"/>
                </a:gdLst>
                <a:ahLst/>
                <a:cxnLst>
                  <a:cxn ang="0">
                    <a:pos x="connsiteX0" y="connsiteY0"/>
                  </a:cxn>
                  <a:cxn ang="0">
                    <a:pos x="connsiteX1" y="connsiteY1"/>
                  </a:cxn>
                  <a:cxn ang="0">
                    <a:pos x="connsiteX2" y="connsiteY2"/>
                  </a:cxn>
                </a:cxnLst>
                <a:rect l="l" t="t" r="r" b="b"/>
                <a:pathLst>
                  <a:path w="840962" h="419100">
                    <a:moveTo>
                      <a:pt x="0" y="419100"/>
                    </a:moveTo>
                    <a:lnTo>
                      <a:pt x="429054" y="0"/>
                    </a:lnTo>
                    <a:cubicBezTo>
                      <a:pt x="835019" y="403089"/>
                      <a:pt x="425882" y="12264"/>
                      <a:pt x="840962" y="402053"/>
                    </a:cubicBezTo>
                  </a:path>
                </a:pathLst>
              </a:cu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latin typeface="Arial" panose="020B0604020202020204" pitchFamily="34" charset="0"/>
                  <a:cs typeface="Arial" panose="020B0604020202020204" pitchFamily="34" charset="0"/>
                </a:endParaRPr>
              </a:p>
            </p:txBody>
          </p:sp>
          <p:sp>
            <p:nvSpPr>
              <p:cNvPr id="61" name="流程图: 终止 29">
                <a:extLst>
                  <a:ext uri="{FF2B5EF4-FFF2-40B4-BE49-F238E27FC236}">
                    <a16:creationId xmlns:a16="http://schemas.microsoft.com/office/drawing/2014/main" id="{24EBAF4A-F718-08A1-68C9-E0B283D7CD7E}"/>
                  </a:ext>
                </a:extLst>
              </p:cNvPr>
              <p:cNvSpPr/>
              <p:nvPr/>
            </p:nvSpPr>
            <p:spPr>
              <a:xfrm>
                <a:off x="1110207" y="2014329"/>
                <a:ext cx="2016000" cy="106817"/>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2245 w 21645"/>
                  <a:gd name="connsiteY0" fmla="*/ 0 h 21600"/>
                  <a:gd name="connsiteX1" fmla="*/ 18170 w 21645"/>
                  <a:gd name="connsiteY1" fmla="*/ 0 h 21600"/>
                  <a:gd name="connsiteX2" fmla="*/ 21645 w 21645"/>
                  <a:gd name="connsiteY2" fmla="*/ 10800 h 21600"/>
                  <a:gd name="connsiteX3" fmla="*/ 18170 w 21645"/>
                  <a:gd name="connsiteY3" fmla="*/ 21600 h 21600"/>
                  <a:gd name="connsiteX4" fmla="*/ 3520 w 21645"/>
                  <a:gd name="connsiteY4" fmla="*/ 21600 h 21600"/>
                  <a:gd name="connsiteX5" fmla="*/ 45 w 21645"/>
                  <a:gd name="connsiteY5" fmla="*/ 10800 h 21600"/>
                  <a:gd name="connsiteX6" fmla="*/ 2245 w 21645"/>
                  <a:gd name="connsiteY6" fmla="*/ 0 h 21600"/>
                  <a:gd name="connsiteX0" fmla="*/ 2201 w 21601"/>
                  <a:gd name="connsiteY0" fmla="*/ 0 h 21600"/>
                  <a:gd name="connsiteX1" fmla="*/ 18126 w 21601"/>
                  <a:gd name="connsiteY1" fmla="*/ 0 h 21600"/>
                  <a:gd name="connsiteX2" fmla="*/ 21601 w 21601"/>
                  <a:gd name="connsiteY2" fmla="*/ 10800 h 21600"/>
                  <a:gd name="connsiteX3" fmla="*/ 18126 w 21601"/>
                  <a:gd name="connsiteY3" fmla="*/ 21600 h 21600"/>
                  <a:gd name="connsiteX4" fmla="*/ 2292 w 21601"/>
                  <a:gd name="connsiteY4" fmla="*/ 20648 h 21600"/>
                  <a:gd name="connsiteX5" fmla="*/ 1 w 21601"/>
                  <a:gd name="connsiteY5" fmla="*/ 10800 h 21600"/>
                  <a:gd name="connsiteX6" fmla="*/ 2201 w 21601"/>
                  <a:gd name="connsiteY6" fmla="*/ 0 h 21600"/>
                  <a:gd name="connsiteX0" fmla="*/ 2201 w 21646"/>
                  <a:gd name="connsiteY0" fmla="*/ 0 h 21600"/>
                  <a:gd name="connsiteX1" fmla="*/ 18126 w 21646"/>
                  <a:gd name="connsiteY1" fmla="*/ 0 h 21600"/>
                  <a:gd name="connsiteX2" fmla="*/ 21601 w 21646"/>
                  <a:gd name="connsiteY2" fmla="*/ 10800 h 21600"/>
                  <a:gd name="connsiteX3" fmla="*/ 19401 w 21646"/>
                  <a:gd name="connsiteY3" fmla="*/ 21600 h 21600"/>
                  <a:gd name="connsiteX4" fmla="*/ 2292 w 21646"/>
                  <a:gd name="connsiteY4" fmla="*/ 20648 h 21600"/>
                  <a:gd name="connsiteX5" fmla="*/ 1 w 21646"/>
                  <a:gd name="connsiteY5" fmla="*/ 10800 h 21600"/>
                  <a:gd name="connsiteX6" fmla="*/ 2201 w 21646"/>
                  <a:gd name="connsiteY6" fmla="*/ 0 h 21600"/>
                  <a:gd name="connsiteX0" fmla="*/ 2201 w 21602"/>
                  <a:gd name="connsiteY0" fmla="*/ 0 h 21600"/>
                  <a:gd name="connsiteX1" fmla="*/ 19218 w 21602"/>
                  <a:gd name="connsiteY1" fmla="*/ 0 h 21600"/>
                  <a:gd name="connsiteX2" fmla="*/ 21601 w 21602"/>
                  <a:gd name="connsiteY2" fmla="*/ 10800 h 21600"/>
                  <a:gd name="connsiteX3" fmla="*/ 19401 w 21602"/>
                  <a:gd name="connsiteY3" fmla="*/ 21600 h 21600"/>
                  <a:gd name="connsiteX4" fmla="*/ 2292 w 21602"/>
                  <a:gd name="connsiteY4" fmla="*/ 20648 h 21600"/>
                  <a:gd name="connsiteX5" fmla="*/ 1 w 21602"/>
                  <a:gd name="connsiteY5" fmla="*/ 10800 h 21600"/>
                  <a:gd name="connsiteX6" fmla="*/ 2201 w 21602"/>
                  <a:gd name="connsiteY6" fmla="*/ 0 h 21600"/>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515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1444 w 21782"/>
                  <a:gd name="connsiteY0" fmla="*/ 28 h 20291"/>
                  <a:gd name="connsiteX1" fmla="*/ 19604 w 21782"/>
                  <a:gd name="connsiteY1" fmla="*/ 0 h 20291"/>
                  <a:gd name="connsiteX2" fmla="*/ 21782 w 21782"/>
                  <a:gd name="connsiteY2" fmla="*/ 10443 h 20291"/>
                  <a:gd name="connsiteX3" fmla="*/ 19696 w 21782"/>
                  <a:gd name="connsiteY3" fmla="*/ 19814 h 20291"/>
                  <a:gd name="connsiteX4" fmla="*/ 2473 w 21782"/>
                  <a:gd name="connsiteY4" fmla="*/ 20291 h 20291"/>
                  <a:gd name="connsiteX5" fmla="*/ 182 w 21782"/>
                  <a:gd name="connsiteY5" fmla="*/ 10443 h 20291"/>
                  <a:gd name="connsiteX6" fmla="*/ 1444 w 21782"/>
                  <a:gd name="connsiteY6" fmla="*/ 28 h 20291"/>
                  <a:gd name="connsiteX0" fmla="*/ 1624 w 21962"/>
                  <a:gd name="connsiteY0" fmla="*/ 28 h 21060"/>
                  <a:gd name="connsiteX1" fmla="*/ 19784 w 21962"/>
                  <a:gd name="connsiteY1" fmla="*/ 0 h 21060"/>
                  <a:gd name="connsiteX2" fmla="*/ 21962 w 21962"/>
                  <a:gd name="connsiteY2" fmla="*/ 10443 h 21060"/>
                  <a:gd name="connsiteX3" fmla="*/ 19876 w 21962"/>
                  <a:gd name="connsiteY3" fmla="*/ 19814 h 21060"/>
                  <a:gd name="connsiteX4" fmla="*/ 1143 w 21962"/>
                  <a:gd name="connsiteY4" fmla="*/ 21060 h 21060"/>
                  <a:gd name="connsiteX5" fmla="*/ 362 w 21962"/>
                  <a:gd name="connsiteY5" fmla="*/ 10443 h 21060"/>
                  <a:gd name="connsiteX6" fmla="*/ 1624 w 21962"/>
                  <a:gd name="connsiteY6" fmla="*/ 28 h 21060"/>
                  <a:gd name="connsiteX0" fmla="*/ 1099 w 21963"/>
                  <a:gd name="connsiteY0" fmla="*/ 0 h 21417"/>
                  <a:gd name="connsiteX1" fmla="*/ 19785 w 21963"/>
                  <a:gd name="connsiteY1" fmla="*/ 357 h 21417"/>
                  <a:gd name="connsiteX2" fmla="*/ 21963 w 21963"/>
                  <a:gd name="connsiteY2" fmla="*/ 10800 h 21417"/>
                  <a:gd name="connsiteX3" fmla="*/ 19877 w 21963"/>
                  <a:gd name="connsiteY3" fmla="*/ 20171 h 21417"/>
                  <a:gd name="connsiteX4" fmla="*/ 1144 w 21963"/>
                  <a:gd name="connsiteY4" fmla="*/ 21417 h 21417"/>
                  <a:gd name="connsiteX5" fmla="*/ 363 w 21963"/>
                  <a:gd name="connsiteY5" fmla="*/ 10800 h 21417"/>
                  <a:gd name="connsiteX6" fmla="*/ 1099 w 21963"/>
                  <a:gd name="connsiteY6" fmla="*/ 0 h 21417"/>
                  <a:gd name="connsiteX0" fmla="*/ 1114 w 21978"/>
                  <a:gd name="connsiteY0" fmla="*/ 0 h 21417"/>
                  <a:gd name="connsiteX1" fmla="*/ 19800 w 21978"/>
                  <a:gd name="connsiteY1" fmla="*/ 357 h 21417"/>
                  <a:gd name="connsiteX2" fmla="*/ 21978 w 21978"/>
                  <a:gd name="connsiteY2" fmla="*/ 10800 h 21417"/>
                  <a:gd name="connsiteX3" fmla="*/ 19892 w 21978"/>
                  <a:gd name="connsiteY3" fmla="*/ 20171 h 21417"/>
                  <a:gd name="connsiteX4" fmla="*/ 1159 w 21978"/>
                  <a:gd name="connsiteY4" fmla="*/ 21417 h 21417"/>
                  <a:gd name="connsiteX5" fmla="*/ 378 w 21978"/>
                  <a:gd name="connsiteY5" fmla="*/ 10800 h 21417"/>
                  <a:gd name="connsiteX6" fmla="*/ 1114 w 21978"/>
                  <a:gd name="connsiteY6" fmla="*/ 0 h 21417"/>
                  <a:gd name="connsiteX0" fmla="*/ 1054 w 21918"/>
                  <a:gd name="connsiteY0" fmla="*/ 0 h 21417"/>
                  <a:gd name="connsiteX1" fmla="*/ 19740 w 21918"/>
                  <a:gd name="connsiteY1" fmla="*/ 357 h 21417"/>
                  <a:gd name="connsiteX2" fmla="*/ 21918 w 21918"/>
                  <a:gd name="connsiteY2" fmla="*/ 10800 h 21417"/>
                  <a:gd name="connsiteX3" fmla="*/ 19832 w 21918"/>
                  <a:gd name="connsiteY3" fmla="*/ 20171 h 21417"/>
                  <a:gd name="connsiteX4" fmla="*/ 1099 w 21918"/>
                  <a:gd name="connsiteY4" fmla="*/ 21417 h 21417"/>
                  <a:gd name="connsiteX5" fmla="*/ 318 w 21918"/>
                  <a:gd name="connsiteY5" fmla="*/ 10800 h 21417"/>
                  <a:gd name="connsiteX6" fmla="*/ 1054 w 21918"/>
                  <a:gd name="connsiteY6" fmla="*/ 0 h 21417"/>
                  <a:gd name="connsiteX0" fmla="*/ 742 w 21606"/>
                  <a:gd name="connsiteY0" fmla="*/ 0 h 21538"/>
                  <a:gd name="connsiteX1" fmla="*/ 19428 w 21606"/>
                  <a:gd name="connsiteY1" fmla="*/ 357 h 21538"/>
                  <a:gd name="connsiteX2" fmla="*/ 21606 w 21606"/>
                  <a:gd name="connsiteY2" fmla="*/ 10800 h 21538"/>
                  <a:gd name="connsiteX3" fmla="*/ 19520 w 21606"/>
                  <a:gd name="connsiteY3" fmla="*/ 20171 h 21538"/>
                  <a:gd name="connsiteX4" fmla="*/ 787 w 21606"/>
                  <a:gd name="connsiteY4" fmla="*/ 21417 h 21538"/>
                  <a:gd name="connsiteX5" fmla="*/ 6 w 21606"/>
                  <a:gd name="connsiteY5" fmla="*/ 10800 h 21538"/>
                  <a:gd name="connsiteX6" fmla="*/ 742 w 21606"/>
                  <a:gd name="connsiteY6" fmla="*/ 0 h 21538"/>
                  <a:gd name="connsiteX0" fmla="*/ 737 w 21601"/>
                  <a:gd name="connsiteY0" fmla="*/ 0 h 21518"/>
                  <a:gd name="connsiteX1" fmla="*/ 19423 w 21601"/>
                  <a:gd name="connsiteY1" fmla="*/ 357 h 21518"/>
                  <a:gd name="connsiteX2" fmla="*/ 21601 w 21601"/>
                  <a:gd name="connsiteY2" fmla="*/ 10800 h 21518"/>
                  <a:gd name="connsiteX3" fmla="*/ 19515 w 21601"/>
                  <a:gd name="connsiteY3" fmla="*/ 20171 h 21518"/>
                  <a:gd name="connsiteX4" fmla="*/ 782 w 21601"/>
                  <a:gd name="connsiteY4" fmla="*/ 21417 h 21518"/>
                  <a:gd name="connsiteX5" fmla="*/ 1 w 21601"/>
                  <a:gd name="connsiteY5" fmla="*/ 10800 h 21518"/>
                  <a:gd name="connsiteX6" fmla="*/ 737 w 21601"/>
                  <a:gd name="connsiteY6" fmla="*/ 0 h 21518"/>
                  <a:gd name="connsiteX0" fmla="*/ 737 w 22044"/>
                  <a:gd name="connsiteY0" fmla="*/ 0 h 21518"/>
                  <a:gd name="connsiteX1" fmla="*/ 19423 w 22044"/>
                  <a:gd name="connsiteY1" fmla="*/ 357 h 21518"/>
                  <a:gd name="connsiteX2" fmla="*/ 21601 w 22044"/>
                  <a:gd name="connsiteY2" fmla="*/ 10800 h 21518"/>
                  <a:gd name="connsiteX3" fmla="*/ 20865 w 22044"/>
                  <a:gd name="connsiteY3" fmla="*/ 21325 h 21518"/>
                  <a:gd name="connsiteX4" fmla="*/ 782 w 22044"/>
                  <a:gd name="connsiteY4" fmla="*/ 21417 h 21518"/>
                  <a:gd name="connsiteX5" fmla="*/ 1 w 22044"/>
                  <a:gd name="connsiteY5" fmla="*/ 10800 h 21518"/>
                  <a:gd name="connsiteX6" fmla="*/ 737 w 22044"/>
                  <a:gd name="connsiteY6" fmla="*/ 0 h 21518"/>
                  <a:gd name="connsiteX0" fmla="*/ 737 w 21671"/>
                  <a:gd name="connsiteY0" fmla="*/ 0 h 21518"/>
                  <a:gd name="connsiteX1" fmla="*/ 19423 w 21671"/>
                  <a:gd name="connsiteY1" fmla="*/ 357 h 21518"/>
                  <a:gd name="connsiteX2" fmla="*/ 21601 w 21671"/>
                  <a:gd name="connsiteY2" fmla="*/ 10800 h 21518"/>
                  <a:gd name="connsiteX3" fmla="*/ 20865 w 21671"/>
                  <a:gd name="connsiteY3" fmla="*/ 21325 h 21518"/>
                  <a:gd name="connsiteX4" fmla="*/ 782 w 21671"/>
                  <a:gd name="connsiteY4" fmla="*/ 21417 h 21518"/>
                  <a:gd name="connsiteX5" fmla="*/ 1 w 21671"/>
                  <a:gd name="connsiteY5" fmla="*/ 10800 h 21518"/>
                  <a:gd name="connsiteX6" fmla="*/ 737 w 21671"/>
                  <a:gd name="connsiteY6" fmla="*/ 0 h 21518"/>
                  <a:gd name="connsiteX0" fmla="*/ 737 w 22066"/>
                  <a:gd name="connsiteY0" fmla="*/ 0 h 21518"/>
                  <a:gd name="connsiteX1" fmla="*/ 21025 w 22066"/>
                  <a:gd name="connsiteY1" fmla="*/ 3434 h 21518"/>
                  <a:gd name="connsiteX2" fmla="*/ 21601 w 22066"/>
                  <a:gd name="connsiteY2" fmla="*/ 10800 h 21518"/>
                  <a:gd name="connsiteX3" fmla="*/ 20865 w 22066"/>
                  <a:gd name="connsiteY3" fmla="*/ 21325 h 21518"/>
                  <a:gd name="connsiteX4" fmla="*/ 782 w 22066"/>
                  <a:gd name="connsiteY4" fmla="*/ 21417 h 21518"/>
                  <a:gd name="connsiteX5" fmla="*/ 1 w 22066"/>
                  <a:gd name="connsiteY5" fmla="*/ 10800 h 21518"/>
                  <a:gd name="connsiteX6" fmla="*/ 737 w 22066"/>
                  <a:gd name="connsiteY6" fmla="*/ 0 h 21518"/>
                  <a:gd name="connsiteX0" fmla="*/ 737 w 22050"/>
                  <a:gd name="connsiteY0" fmla="*/ 0 h 21518"/>
                  <a:gd name="connsiteX1" fmla="*/ 21002 w 22050"/>
                  <a:gd name="connsiteY1" fmla="*/ 1126 h 21518"/>
                  <a:gd name="connsiteX2" fmla="*/ 21601 w 22050"/>
                  <a:gd name="connsiteY2" fmla="*/ 10800 h 21518"/>
                  <a:gd name="connsiteX3" fmla="*/ 20865 w 22050"/>
                  <a:gd name="connsiteY3" fmla="*/ 21325 h 21518"/>
                  <a:gd name="connsiteX4" fmla="*/ 782 w 22050"/>
                  <a:gd name="connsiteY4" fmla="*/ 21417 h 21518"/>
                  <a:gd name="connsiteX5" fmla="*/ 1 w 22050"/>
                  <a:gd name="connsiteY5" fmla="*/ 10800 h 21518"/>
                  <a:gd name="connsiteX6" fmla="*/ 737 w 22050"/>
                  <a:gd name="connsiteY6" fmla="*/ 0 h 21518"/>
                  <a:gd name="connsiteX0" fmla="*/ 737 w 21976"/>
                  <a:gd name="connsiteY0" fmla="*/ 0 h 21518"/>
                  <a:gd name="connsiteX1" fmla="*/ 20888 w 21976"/>
                  <a:gd name="connsiteY1" fmla="*/ 1126 h 21518"/>
                  <a:gd name="connsiteX2" fmla="*/ 21601 w 21976"/>
                  <a:gd name="connsiteY2" fmla="*/ 10800 h 21518"/>
                  <a:gd name="connsiteX3" fmla="*/ 20865 w 21976"/>
                  <a:gd name="connsiteY3" fmla="*/ 21325 h 21518"/>
                  <a:gd name="connsiteX4" fmla="*/ 782 w 21976"/>
                  <a:gd name="connsiteY4" fmla="*/ 21417 h 21518"/>
                  <a:gd name="connsiteX5" fmla="*/ 1 w 21976"/>
                  <a:gd name="connsiteY5" fmla="*/ 10800 h 21518"/>
                  <a:gd name="connsiteX6" fmla="*/ 737 w 21976"/>
                  <a:gd name="connsiteY6" fmla="*/ 0 h 21518"/>
                  <a:gd name="connsiteX0" fmla="*/ 737 w 21601"/>
                  <a:gd name="connsiteY0" fmla="*/ 0 h 21518"/>
                  <a:gd name="connsiteX1" fmla="*/ 20888 w 21601"/>
                  <a:gd name="connsiteY1" fmla="*/ 1126 h 21518"/>
                  <a:gd name="connsiteX2" fmla="*/ 21601 w 21601"/>
                  <a:gd name="connsiteY2" fmla="*/ 10800 h 21518"/>
                  <a:gd name="connsiteX3" fmla="*/ 20865 w 21601"/>
                  <a:gd name="connsiteY3" fmla="*/ 21325 h 21518"/>
                  <a:gd name="connsiteX4" fmla="*/ 782 w 21601"/>
                  <a:gd name="connsiteY4" fmla="*/ 21417 h 21518"/>
                  <a:gd name="connsiteX5" fmla="*/ 1 w 21601"/>
                  <a:gd name="connsiteY5" fmla="*/ 10800 h 21518"/>
                  <a:gd name="connsiteX6" fmla="*/ 737 w 21601"/>
                  <a:gd name="connsiteY6" fmla="*/ 0 h 21518"/>
                  <a:gd name="connsiteX0" fmla="*/ 737 w 21601"/>
                  <a:gd name="connsiteY0" fmla="*/ 0 h 21518"/>
                  <a:gd name="connsiteX1" fmla="*/ 20888 w 21601"/>
                  <a:gd name="connsiteY1" fmla="*/ 1126 h 21518"/>
                  <a:gd name="connsiteX2" fmla="*/ 21601 w 21601"/>
                  <a:gd name="connsiteY2" fmla="*/ 10800 h 21518"/>
                  <a:gd name="connsiteX3" fmla="*/ 20865 w 21601"/>
                  <a:gd name="connsiteY3" fmla="*/ 21325 h 21518"/>
                  <a:gd name="connsiteX4" fmla="*/ 782 w 21601"/>
                  <a:gd name="connsiteY4" fmla="*/ 21417 h 21518"/>
                  <a:gd name="connsiteX5" fmla="*/ 1 w 21601"/>
                  <a:gd name="connsiteY5" fmla="*/ 10800 h 21518"/>
                  <a:gd name="connsiteX6" fmla="*/ 737 w 21601"/>
                  <a:gd name="connsiteY6" fmla="*/ 0 h 21518"/>
                  <a:gd name="connsiteX0" fmla="*/ 737 w 21601"/>
                  <a:gd name="connsiteY0" fmla="*/ 0 h 21518"/>
                  <a:gd name="connsiteX1" fmla="*/ 20888 w 21601"/>
                  <a:gd name="connsiteY1" fmla="*/ 1126 h 21518"/>
                  <a:gd name="connsiteX2" fmla="*/ 21601 w 21601"/>
                  <a:gd name="connsiteY2" fmla="*/ 10800 h 21518"/>
                  <a:gd name="connsiteX3" fmla="*/ 20865 w 21601"/>
                  <a:gd name="connsiteY3" fmla="*/ 21325 h 21518"/>
                  <a:gd name="connsiteX4" fmla="*/ 782 w 21601"/>
                  <a:gd name="connsiteY4" fmla="*/ 21417 h 21518"/>
                  <a:gd name="connsiteX5" fmla="*/ 1 w 21601"/>
                  <a:gd name="connsiteY5" fmla="*/ 10800 h 21518"/>
                  <a:gd name="connsiteX6" fmla="*/ 737 w 21601"/>
                  <a:gd name="connsiteY6" fmla="*/ 0 h 21518"/>
                  <a:gd name="connsiteX0" fmla="*/ 737 w 21605"/>
                  <a:gd name="connsiteY0" fmla="*/ 0 h 21518"/>
                  <a:gd name="connsiteX1" fmla="*/ 20888 w 21605"/>
                  <a:gd name="connsiteY1" fmla="*/ 1126 h 21518"/>
                  <a:gd name="connsiteX2" fmla="*/ 21601 w 21605"/>
                  <a:gd name="connsiteY2" fmla="*/ 10800 h 21518"/>
                  <a:gd name="connsiteX3" fmla="*/ 20865 w 21605"/>
                  <a:gd name="connsiteY3" fmla="*/ 21325 h 21518"/>
                  <a:gd name="connsiteX4" fmla="*/ 782 w 21605"/>
                  <a:gd name="connsiteY4" fmla="*/ 21417 h 21518"/>
                  <a:gd name="connsiteX5" fmla="*/ 1 w 21605"/>
                  <a:gd name="connsiteY5" fmla="*/ 10800 h 21518"/>
                  <a:gd name="connsiteX6" fmla="*/ 737 w 21605"/>
                  <a:gd name="connsiteY6" fmla="*/ 0 h 21518"/>
                  <a:gd name="connsiteX0" fmla="*/ 737 w 21610"/>
                  <a:gd name="connsiteY0" fmla="*/ 0 h 21518"/>
                  <a:gd name="connsiteX1" fmla="*/ 20888 w 21610"/>
                  <a:gd name="connsiteY1" fmla="*/ 1126 h 21518"/>
                  <a:gd name="connsiteX2" fmla="*/ 21601 w 21610"/>
                  <a:gd name="connsiteY2" fmla="*/ 10800 h 21518"/>
                  <a:gd name="connsiteX3" fmla="*/ 20865 w 21610"/>
                  <a:gd name="connsiteY3" fmla="*/ 21325 h 21518"/>
                  <a:gd name="connsiteX4" fmla="*/ 782 w 21610"/>
                  <a:gd name="connsiteY4" fmla="*/ 21417 h 21518"/>
                  <a:gd name="connsiteX5" fmla="*/ 1 w 21610"/>
                  <a:gd name="connsiteY5" fmla="*/ 10800 h 21518"/>
                  <a:gd name="connsiteX6" fmla="*/ 737 w 21610"/>
                  <a:gd name="connsiteY6" fmla="*/ 0 h 21518"/>
                  <a:gd name="connsiteX0" fmla="*/ 737 w 21604"/>
                  <a:gd name="connsiteY0" fmla="*/ 0 h 21518"/>
                  <a:gd name="connsiteX1" fmla="*/ 20888 w 21604"/>
                  <a:gd name="connsiteY1" fmla="*/ 1126 h 21518"/>
                  <a:gd name="connsiteX2" fmla="*/ 21601 w 21604"/>
                  <a:gd name="connsiteY2" fmla="*/ 10800 h 21518"/>
                  <a:gd name="connsiteX3" fmla="*/ 20865 w 21604"/>
                  <a:gd name="connsiteY3" fmla="*/ 21325 h 21518"/>
                  <a:gd name="connsiteX4" fmla="*/ 782 w 21604"/>
                  <a:gd name="connsiteY4" fmla="*/ 21417 h 21518"/>
                  <a:gd name="connsiteX5" fmla="*/ 1 w 21604"/>
                  <a:gd name="connsiteY5" fmla="*/ 10800 h 21518"/>
                  <a:gd name="connsiteX6" fmla="*/ 737 w 21604"/>
                  <a:gd name="connsiteY6" fmla="*/ 0 h 21518"/>
                  <a:gd name="connsiteX0" fmla="*/ 737 w 21605"/>
                  <a:gd name="connsiteY0" fmla="*/ 0 h 21518"/>
                  <a:gd name="connsiteX1" fmla="*/ 20888 w 21605"/>
                  <a:gd name="connsiteY1" fmla="*/ 1126 h 21518"/>
                  <a:gd name="connsiteX2" fmla="*/ 21601 w 21605"/>
                  <a:gd name="connsiteY2" fmla="*/ 10800 h 21518"/>
                  <a:gd name="connsiteX3" fmla="*/ 20865 w 21605"/>
                  <a:gd name="connsiteY3" fmla="*/ 21325 h 21518"/>
                  <a:gd name="connsiteX4" fmla="*/ 782 w 21605"/>
                  <a:gd name="connsiteY4" fmla="*/ 21417 h 21518"/>
                  <a:gd name="connsiteX5" fmla="*/ 1 w 21605"/>
                  <a:gd name="connsiteY5" fmla="*/ 10800 h 21518"/>
                  <a:gd name="connsiteX6" fmla="*/ 737 w 21605"/>
                  <a:gd name="connsiteY6" fmla="*/ 0 h 21518"/>
                  <a:gd name="connsiteX0" fmla="*/ 737 w 21605"/>
                  <a:gd name="connsiteY0" fmla="*/ 0 h 21518"/>
                  <a:gd name="connsiteX1" fmla="*/ 20888 w 21605"/>
                  <a:gd name="connsiteY1" fmla="*/ 1126 h 21518"/>
                  <a:gd name="connsiteX2" fmla="*/ 21601 w 21605"/>
                  <a:gd name="connsiteY2" fmla="*/ 10800 h 21518"/>
                  <a:gd name="connsiteX3" fmla="*/ 20865 w 21605"/>
                  <a:gd name="connsiteY3" fmla="*/ 21325 h 21518"/>
                  <a:gd name="connsiteX4" fmla="*/ 782 w 21605"/>
                  <a:gd name="connsiteY4" fmla="*/ 21417 h 21518"/>
                  <a:gd name="connsiteX5" fmla="*/ 1 w 21605"/>
                  <a:gd name="connsiteY5" fmla="*/ 10800 h 21518"/>
                  <a:gd name="connsiteX6" fmla="*/ 737 w 21605"/>
                  <a:gd name="connsiteY6" fmla="*/ 0 h 21518"/>
                  <a:gd name="connsiteX0" fmla="*/ 737 w 21604"/>
                  <a:gd name="connsiteY0" fmla="*/ 0 h 21518"/>
                  <a:gd name="connsiteX1" fmla="*/ 20888 w 21604"/>
                  <a:gd name="connsiteY1" fmla="*/ 1126 h 21518"/>
                  <a:gd name="connsiteX2" fmla="*/ 21601 w 21604"/>
                  <a:gd name="connsiteY2" fmla="*/ 10800 h 21518"/>
                  <a:gd name="connsiteX3" fmla="*/ 20865 w 21604"/>
                  <a:gd name="connsiteY3" fmla="*/ 21325 h 21518"/>
                  <a:gd name="connsiteX4" fmla="*/ 782 w 21604"/>
                  <a:gd name="connsiteY4" fmla="*/ 21417 h 21518"/>
                  <a:gd name="connsiteX5" fmla="*/ 1 w 21604"/>
                  <a:gd name="connsiteY5" fmla="*/ 10800 h 21518"/>
                  <a:gd name="connsiteX6" fmla="*/ 737 w 21604"/>
                  <a:gd name="connsiteY6" fmla="*/ 0 h 21518"/>
                  <a:gd name="connsiteX0" fmla="*/ 737 w 21604"/>
                  <a:gd name="connsiteY0" fmla="*/ 0 h 21518"/>
                  <a:gd name="connsiteX1" fmla="*/ 20888 w 21604"/>
                  <a:gd name="connsiteY1" fmla="*/ 1126 h 21518"/>
                  <a:gd name="connsiteX2" fmla="*/ 21601 w 21604"/>
                  <a:gd name="connsiteY2" fmla="*/ 10800 h 21518"/>
                  <a:gd name="connsiteX3" fmla="*/ 20865 w 21604"/>
                  <a:gd name="connsiteY3" fmla="*/ 21325 h 21518"/>
                  <a:gd name="connsiteX4" fmla="*/ 782 w 21604"/>
                  <a:gd name="connsiteY4" fmla="*/ 21417 h 21518"/>
                  <a:gd name="connsiteX5" fmla="*/ 1 w 21604"/>
                  <a:gd name="connsiteY5" fmla="*/ 10800 h 21518"/>
                  <a:gd name="connsiteX6" fmla="*/ 737 w 21604"/>
                  <a:gd name="connsiteY6" fmla="*/ 0 h 21518"/>
                  <a:gd name="connsiteX0" fmla="*/ 737 w 21601"/>
                  <a:gd name="connsiteY0" fmla="*/ 0 h 21518"/>
                  <a:gd name="connsiteX1" fmla="*/ 20888 w 21601"/>
                  <a:gd name="connsiteY1" fmla="*/ 1126 h 21518"/>
                  <a:gd name="connsiteX2" fmla="*/ 21601 w 21601"/>
                  <a:gd name="connsiteY2" fmla="*/ 10800 h 21518"/>
                  <a:gd name="connsiteX3" fmla="*/ 20865 w 21601"/>
                  <a:gd name="connsiteY3" fmla="*/ 21325 h 21518"/>
                  <a:gd name="connsiteX4" fmla="*/ 782 w 21601"/>
                  <a:gd name="connsiteY4" fmla="*/ 21417 h 21518"/>
                  <a:gd name="connsiteX5" fmla="*/ 1 w 21601"/>
                  <a:gd name="connsiteY5" fmla="*/ 10800 h 21518"/>
                  <a:gd name="connsiteX6" fmla="*/ 737 w 21601"/>
                  <a:gd name="connsiteY6" fmla="*/ 0 h 21518"/>
                  <a:gd name="connsiteX0" fmla="*/ 737 w 21602"/>
                  <a:gd name="connsiteY0" fmla="*/ 0 h 21518"/>
                  <a:gd name="connsiteX1" fmla="*/ 20888 w 21602"/>
                  <a:gd name="connsiteY1" fmla="*/ 1126 h 21518"/>
                  <a:gd name="connsiteX2" fmla="*/ 21601 w 21602"/>
                  <a:gd name="connsiteY2" fmla="*/ 10800 h 21518"/>
                  <a:gd name="connsiteX3" fmla="*/ 20865 w 21602"/>
                  <a:gd name="connsiteY3" fmla="*/ 21325 h 21518"/>
                  <a:gd name="connsiteX4" fmla="*/ 782 w 21602"/>
                  <a:gd name="connsiteY4" fmla="*/ 21417 h 21518"/>
                  <a:gd name="connsiteX5" fmla="*/ 1 w 21602"/>
                  <a:gd name="connsiteY5" fmla="*/ 10800 h 21518"/>
                  <a:gd name="connsiteX6" fmla="*/ 737 w 21602"/>
                  <a:gd name="connsiteY6" fmla="*/ 0 h 21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2" h="21518">
                    <a:moveTo>
                      <a:pt x="737" y="0"/>
                    </a:moveTo>
                    <a:lnTo>
                      <a:pt x="20888" y="1126"/>
                    </a:lnTo>
                    <a:cubicBezTo>
                      <a:pt x="21343" y="357"/>
                      <a:pt x="21582" y="4741"/>
                      <a:pt x="21601" y="10800"/>
                    </a:cubicBezTo>
                    <a:cubicBezTo>
                      <a:pt x="21620" y="16859"/>
                      <a:pt x="21388" y="21709"/>
                      <a:pt x="20865" y="21325"/>
                    </a:cubicBezTo>
                    <a:lnTo>
                      <a:pt x="782" y="21417"/>
                    </a:lnTo>
                    <a:cubicBezTo>
                      <a:pt x="281" y="22186"/>
                      <a:pt x="8" y="18600"/>
                      <a:pt x="1" y="10800"/>
                    </a:cubicBezTo>
                    <a:cubicBezTo>
                      <a:pt x="-6" y="3000"/>
                      <a:pt x="282" y="0"/>
                      <a:pt x="737" y="0"/>
                    </a:cubicBezTo>
                    <a:close/>
                  </a:path>
                </a:pathLst>
              </a:custGeom>
              <a:solidFill>
                <a:srgbClr val="F05F79"/>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dirty="0">
                  <a:latin typeface="Arial" panose="020B0604020202020204" pitchFamily="34" charset="0"/>
                  <a:cs typeface="Arial" panose="020B0604020202020204" pitchFamily="34" charset="0"/>
                </a:endParaRPr>
              </a:p>
            </p:txBody>
          </p:sp>
          <p:sp>
            <p:nvSpPr>
              <p:cNvPr id="66" name="流程图: 终止 29">
                <a:extLst>
                  <a:ext uri="{FF2B5EF4-FFF2-40B4-BE49-F238E27FC236}">
                    <a16:creationId xmlns:a16="http://schemas.microsoft.com/office/drawing/2014/main" id="{CA0B5B78-BB41-0A59-D3CA-337CC2F66A29}"/>
                  </a:ext>
                </a:extLst>
              </p:cNvPr>
              <p:cNvSpPr/>
              <p:nvPr/>
            </p:nvSpPr>
            <p:spPr>
              <a:xfrm>
                <a:off x="1118514" y="2229015"/>
                <a:ext cx="1872000" cy="112518"/>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2245 w 21645"/>
                  <a:gd name="connsiteY0" fmla="*/ 0 h 21600"/>
                  <a:gd name="connsiteX1" fmla="*/ 18170 w 21645"/>
                  <a:gd name="connsiteY1" fmla="*/ 0 h 21600"/>
                  <a:gd name="connsiteX2" fmla="*/ 21645 w 21645"/>
                  <a:gd name="connsiteY2" fmla="*/ 10800 h 21600"/>
                  <a:gd name="connsiteX3" fmla="*/ 18170 w 21645"/>
                  <a:gd name="connsiteY3" fmla="*/ 21600 h 21600"/>
                  <a:gd name="connsiteX4" fmla="*/ 3520 w 21645"/>
                  <a:gd name="connsiteY4" fmla="*/ 21600 h 21600"/>
                  <a:gd name="connsiteX5" fmla="*/ 45 w 21645"/>
                  <a:gd name="connsiteY5" fmla="*/ 10800 h 21600"/>
                  <a:gd name="connsiteX6" fmla="*/ 2245 w 21645"/>
                  <a:gd name="connsiteY6" fmla="*/ 0 h 21600"/>
                  <a:gd name="connsiteX0" fmla="*/ 2201 w 21601"/>
                  <a:gd name="connsiteY0" fmla="*/ 0 h 21600"/>
                  <a:gd name="connsiteX1" fmla="*/ 18126 w 21601"/>
                  <a:gd name="connsiteY1" fmla="*/ 0 h 21600"/>
                  <a:gd name="connsiteX2" fmla="*/ 21601 w 21601"/>
                  <a:gd name="connsiteY2" fmla="*/ 10800 h 21600"/>
                  <a:gd name="connsiteX3" fmla="*/ 18126 w 21601"/>
                  <a:gd name="connsiteY3" fmla="*/ 21600 h 21600"/>
                  <a:gd name="connsiteX4" fmla="*/ 2292 w 21601"/>
                  <a:gd name="connsiteY4" fmla="*/ 20648 h 21600"/>
                  <a:gd name="connsiteX5" fmla="*/ 1 w 21601"/>
                  <a:gd name="connsiteY5" fmla="*/ 10800 h 21600"/>
                  <a:gd name="connsiteX6" fmla="*/ 2201 w 21601"/>
                  <a:gd name="connsiteY6" fmla="*/ 0 h 21600"/>
                  <a:gd name="connsiteX0" fmla="*/ 2201 w 21646"/>
                  <a:gd name="connsiteY0" fmla="*/ 0 h 21600"/>
                  <a:gd name="connsiteX1" fmla="*/ 18126 w 21646"/>
                  <a:gd name="connsiteY1" fmla="*/ 0 h 21600"/>
                  <a:gd name="connsiteX2" fmla="*/ 21601 w 21646"/>
                  <a:gd name="connsiteY2" fmla="*/ 10800 h 21600"/>
                  <a:gd name="connsiteX3" fmla="*/ 19401 w 21646"/>
                  <a:gd name="connsiteY3" fmla="*/ 21600 h 21600"/>
                  <a:gd name="connsiteX4" fmla="*/ 2292 w 21646"/>
                  <a:gd name="connsiteY4" fmla="*/ 20648 h 21600"/>
                  <a:gd name="connsiteX5" fmla="*/ 1 w 21646"/>
                  <a:gd name="connsiteY5" fmla="*/ 10800 h 21600"/>
                  <a:gd name="connsiteX6" fmla="*/ 2201 w 21646"/>
                  <a:gd name="connsiteY6" fmla="*/ 0 h 21600"/>
                  <a:gd name="connsiteX0" fmla="*/ 2201 w 21602"/>
                  <a:gd name="connsiteY0" fmla="*/ 0 h 21600"/>
                  <a:gd name="connsiteX1" fmla="*/ 19218 w 21602"/>
                  <a:gd name="connsiteY1" fmla="*/ 0 h 21600"/>
                  <a:gd name="connsiteX2" fmla="*/ 21601 w 21602"/>
                  <a:gd name="connsiteY2" fmla="*/ 10800 h 21600"/>
                  <a:gd name="connsiteX3" fmla="*/ 19401 w 21602"/>
                  <a:gd name="connsiteY3" fmla="*/ 21600 h 21600"/>
                  <a:gd name="connsiteX4" fmla="*/ 2292 w 21602"/>
                  <a:gd name="connsiteY4" fmla="*/ 20648 h 21600"/>
                  <a:gd name="connsiteX5" fmla="*/ 1 w 21602"/>
                  <a:gd name="connsiteY5" fmla="*/ 10800 h 21600"/>
                  <a:gd name="connsiteX6" fmla="*/ 2201 w 21602"/>
                  <a:gd name="connsiteY6" fmla="*/ 0 h 21600"/>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515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1444 w 21782"/>
                  <a:gd name="connsiteY0" fmla="*/ 28 h 20291"/>
                  <a:gd name="connsiteX1" fmla="*/ 19604 w 21782"/>
                  <a:gd name="connsiteY1" fmla="*/ 0 h 20291"/>
                  <a:gd name="connsiteX2" fmla="*/ 21782 w 21782"/>
                  <a:gd name="connsiteY2" fmla="*/ 10443 h 20291"/>
                  <a:gd name="connsiteX3" fmla="*/ 19696 w 21782"/>
                  <a:gd name="connsiteY3" fmla="*/ 19814 h 20291"/>
                  <a:gd name="connsiteX4" fmla="*/ 2473 w 21782"/>
                  <a:gd name="connsiteY4" fmla="*/ 20291 h 20291"/>
                  <a:gd name="connsiteX5" fmla="*/ 182 w 21782"/>
                  <a:gd name="connsiteY5" fmla="*/ 10443 h 20291"/>
                  <a:gd name="connsiteX6" fmla="*/ 1444 w 21782"/>
                  <a:gd name="connsiteY6" fmla="*/ 28 h 20291"/>
                  <a:gd name="connsiteX0" fmla="*/ 1624 w 21962"/>
                  <a:gd name="connsiteY0" fmla="*/ 28 h 21060"/>
                  <a:gd name="connsiteX1" fmla="*/ 19784 w 21962"/>
                  <a:gd name="connsiteY1" fmla="*/ 0 h 21060"/>
                  <a:gd name="connsiteX2" fmla="*/ 21962 w 21962"/>
                  <a:gd name="connsiteY2" fmla="*/ 10443 h 21060"/>
                  <a:gd name="connsiteX3" fmla="*/ 19876 w 21962"/>
                  <a:gd name="connsiteY3" fmla="*/ 19814 h 21060"/>
                  <a:gd name="connsiteX4" fmla="*/ 1143 w 21962"/>
                  <a:gd name="connsiteY4" fmla="*/ 21060 h 21060"/>
                  <a:gd name="connsiteX5" fmla="*/ 362 w 21962"/>
                  <a:gd name="connsiteY5" fmla="*/ 10443 h 21060"/>
                  <a:gd name="connsiteX6" fmla="*/ 1624 w 21962"/>
                  <a:gd name="connsiteY6" fmla="*/ 28 h 21060"/>
                  <a:gd name="connsiteX0" fmla="*/ 1099 w 21963"/>
                  <a:gd name="connsiteY0" fmla="*/ 0 h 21417"/>
                  <a:gd name="connsiteX1" fmla="*/ 19785 w 21963"/>
                  <a:gd name="connsiteY1" fmla="*/ 357 h 21417"/>
                  <a:gd name="connsiteX2" fmla="*/ 21963 w 21963"/>
                  <a:gd name="connsiteY2" fmla="*/ 10800 h 21417"/>
                  <a:gd name="connsiteX3" fmla="*/ 19877 w 21963"/>
                  <a:gd name="connsiteY3" fmla="*/ 20171 h 21417"/>
                  <a:gd name="connsiteX4" fmla="*/ 1144 w 21963"/>
                  <a:gd name="connsiteY4" fmla="*/ 21417 h 21417"/>
                  <a:gd name="connsiteX5" fmla="*/ 363 w 21963"/>
                  <a:gd name="connsiteY5" fmla="*/ 10800 h 21417"/>
                  <a:gd name="connsiteX6" fmla="*/ 1099 w 21963"/>
                  <a:gd name="connsiteY6" fmla="*/ 0 h 21417"/>
                  <a:gd name="connsiteX0" fmla="*/ 1114 w 21978"/>
                  <a:gd name="connsiteY0" fmla="*/ 0 h 21417"/>
                  <a:gd name="connsiteX1" fmla="*/ 19800 w 21978"/>
                  <a:gd name="connsiteY1" fmla="*/ 357 h 21417"/>
                  <a:gd name="connsiteX2" fmla="*/ 21978 w 21978"/>
                  <a:gd name="connsiteY2" fmla="*/ 10800 h 21417"/>
                  <a:gd name="connsiteX3" fmla="*/ 19892 w 21978"/>
                  <a:gd name="connsiteY3" fmla="*/ 20171 h 21417"/>
                  <a:gd name="connsiteX4" fmla="*/ 1159 w 21978"/>
                  <a:gd name="connsiteY4" fmla="*/ 21417 h 21417"/>
                  <a:gd name="connsiteX5" fmla="*/ 378 w 21978"/>
                  <a:gd name="connsiteY5" fmla="*/ 10800 h 21417"/>
                  <a:gd name="connsiteX6" fmla="*/ 1114 w 21978"/>
                  <a:gd name="connsiteY6" fmla="*/ 0 h 21417"/>
                  <a:gd name="connsiteX0" fmla="*/ 1054 w 21918"/>
                  <a:gd name="connsiteY0" fmla="*/ 0 h 21417"/>
                  <a:gd name="connsiteX1" fmla="*/ 19740 w 21918"/>
                  <a:gd name="connsiteY1" fmla="*/ 357 h 21417"/>
                  <a:gd name="connsiteX2" fmla="*/ 21918 w 21918"/>
                  <a:gd name="connsiteY2" fmla="*/ 10800 h 21417"/>
                  <a:gd name="connsiteX3" fmla="*/ 19832 w 21918"/>
                  <a:gd name="connsiteY3" fmla="*/ 20171 h 21417"/>
                  <a:gd name="connsiteX4" fmla="*/ 1099 w 21918"/>
                  <a:gd name="connsiteY4" fmla="*/ 21417 h 21417"/>
                  <a:gd name="connsiteX5" fmla="*/ 318 w 21918"/>
                  <a:gd name="connsiteY5" fmla="*/ 10800 h 21417"/>
                  <a:gd name="connsiteX6" fmla="*/ 1054 w 21918"/>
                  <a:gd name="connsiteY6" fmla="*/ 0 h 21417"/>
                  <a:gd name="connsiteX0" fmla="*/ 742 w 21606"/>
                  <a:gd name="connsiteY0" fmla="*/ 0 h 21538"/>
                  <a:gd name="connsiteX1" fmla="*/ 19428 w 21606"/>
                  <a:gd name="connsiteY1" fmla="*/ 357 h 21538"/>
                  <a:gd name="connsiteX2" fmla="*/ 21606 w 21606"/>
                  <a:gd name="connsiteY2" fmla="*/ 10800 h 21538"/>
                  <a:gd name="connsiteX3" fmla="*/ 19520 w 21606"/>
                  <a:gd name="connsiteY3" fmla="*/ 20171 h 21538"/>
                  <a:gd name="connsiteX4" fmla="*/ 787 w 21606"/>
                  <a:gd name="connsiteY4" fmla="*/ 21417 h 21538"/>
                  <a:gd name="connsiteX5" fmla="*/ 6 w 21606"/>
                  <a:gd name="connsiteY5" fmla="*/ 10800 h 21538"/>
                  <a:gd name="connsiteX6" fmla="*/ 742 w 21606"/>
                  <a:gd name="connsiteY6" fmla="*/ 0 h 21538"/>
                  <a:gd name="connsiteX0" fmla="*/ 737 w 21601"/>
                  <a:gd name="connsiteY0" fmla="*/ 0 h 21518"/>
                  <a:gd name="connsiteX1" fmla="*/ 19423 w 21601"/>
                  <a:gd name="connsiteY1" fmla="*/ 357 h 21518"/>
                  <a:gd name="connsiteX2" fmla="*/ 21601 w 21601"/>
                  <a:gd name="connsiteY2" fmla="*/ 10800 h 21518"/>
                  <a:gd name="connsiteX3" fmla="*/ 19515 w 21601"/>
                  <a:gd name="connsiteY3" fmla="*/ 20171 h 21518"/>
                  <a:gd name="connsiteX4" fmla="*/ 782 w 21601"/>
                  <a:gd name="connsiteY4" fmla="*/ 21417 h 21518"/>
                  <a:gd name="connsiteX5" fmla="*/ 1 w 21601"/>
                  <a:gd name="connsiteY5" fmla="*/ 10800 h 21518"/>
                  <a:gd name="connsiteX6" fmla="*/ 737 w 21601"/>
                  <a:gd name="connsiteY6" fmla="*/ 0 h 21518"/>
                  <a:gd name="connsiteX0" fmla="*/ 737 w 22044"/>
                  <a:gd name="connsiteY0" fmla="*/ 0 h 21518"/>
                  <a:gd name="connsiteX1" fmla="*/ 19423 w 22044"/>
                  <a:gd name="connsiteY1" fmla="*/ 357 h 21518"/>
                  <a:gd name="connsiteX2" fmla="*/ 21601 w 22044"/>
                  <a:gd name="connsiteY2" fmla="*/ 10800 h 21518"/>
                  <a:gd name="connsiteX3" fmla="*/ 20865 w 22044"/>
                  <a:gd name="connsiteY3" fmla="*/ 21325 h 21518"/>
                  <a:gd name="connsiteX4" fmla="*/ 782 w 22044"/>
                  <a:gd name="connsiteY4" fmla="*/ 21417 h 21518"/>
                  <a:gd name="connsiteX5" fmla="*/ 1 w 22044"/>
                  <a:gd name="connsiteY5" fmla="*/ 10800 h 21518"/>
                  <a:gd name="connsiteX6" fmla="*/ 737 w 22044"/>
                  <a:gd name="connsiteY6" fmla="*/ 0 h 21518"/>
                  <a:gd name="connsiteX0" fmla="*/ 737 w 21671"/>
                  <a:gd name="connsiteY0" fmla="*/ 0 h 21518"/>
                  <a:gd name="connsiteX1" fmla="*/ 19423 w 21671"/>
                  <a:gd name="connsiteY1" fmla="*/ 357 h 21518"/>
                  <a:gd name="connsiteX2" fmla="*/ 21601 w 21671"/>
                  <a:gd name="connsiteY2" fmla="*/ 10800 h 21518"/>
                  <a:gd name="connsiteX3" fmla="*/ 20865 w 21671"/>
                  <a:gd name="connsiteY3" fmla="*/ 21325 h 21518"/>
                  <a:gd name="connsiteX4" fmla="*/ 782 w 21671"/>
                  <a:gd name="connsiteY4" fmla="*/ 21417 h 21518"/>
                  <a:gd name="connsiteX5" fmla="*/ 1 w 21671"/>
                  <a:gd name="connsiteY5" fmla="*/ 10800 h 21518"/>
                  <a:gd name="connsiteX6" fmla="*/ 737 w 21671"/>
                  <a:gd name="connsiteY6" fmla="*/ 0 h 21518"/>
                  <a:gd name="connsiteX0" fmla="*/ 737 w 22066"/>
                  <a:gd name="connsiteY0" fmla="*/ 0 h 21518"/>
                  <a:gd name="connsiteX1" fmla="*/ 21025 w 22066"/>
                  <a:gd name="connsiteY1" fmla="*/ 3434 h 21518"/>
                  <a:gd name="connsiteX2" fmla="*/ 21601 w 22066"/>
                  <a:gd name="connsiteY2" fmla="*/ 10800 h 21518"/>
                  <a:gd name="connsiteX3" fmla="*/ 20865 w 22066"/>
                  <a:gd name="connsiteY3" fmla="*/ 21325 h 21518"/>
                  <a:gd name="connsiteX4" fmla="*/ 782 w 22066"/>
                  <a:gd name="connsiteY4" fmla="*/ 21417 h 21518"/>
                  <a:gd name="connsiteX5" fmla="*/ 1 w 22066"/>
                  <a:gd name="connsiteY5" fmla="*/ 10800 h 21518"/>
                  <a:gd name="connsiteX6" fmla="*/ 737 w 22066"/>
                  <a:gd name="connsiteY6" fmla="*/ 0 h 21518"/>
                  <a:gd name="connsiteX0" fmla="*/ 737 w 22050"/>
                  <a:gd name="connsiteY0" fmla="*/ 0 h 21518"/>
                  <a:gd name="connsiteX1" fmla="*/ 21002 w 22050"/>
                  <a:gd name="connsiteY1" fmla="*/ 1126 h 21518"/>
                  <a:gd name="connsiteX2" fmla="*/ 21601 w 22050"/>
                  <a:gd name="connsiteY2" fmla="*/ 10800 h 21518"/>
                  <a:gd name="connsiteX3" fmla="*/ 20865 w 22050"/>
                  <a:gd name="connsiteY3" fmla="*/ 21325 h 21518"/>
                  <a:gd name="connsiteX4" fmla="*/ 782 w 22050"/>
                  <a:gd name="connsiteY4" fmla="*/ 21417 h 21518"/>
                  <a:gd name="connsiteX5" fmla="*/ 1 w 22050"/>
                  <a:gd name="connsiteY5" fmla="*/ 10800 h 21518"/>
                  <a:gd name="connsiteX6" fmla="*/ 737 w 22050"/>
                  <a:gd name="connsiteY6" fmla="*/ 0 h 21518"/>
                  <a:gd name="connsiteX0" fmla="*/ 737 w 21976"/>
                  <a:gd name="connsiteY0" fmla="*/ 0 h 21518"/>
                  <a:gd name="connsiteX1" fmla="*/ 20888 w 21976"/>
                  <a:gd name="connsiteY1" fmla="*/ 1126 h 21518"/>
                  <a:gd name="connsiteX2" fmla="*/ 21601 w 21976"/>
                  <a:gd name="connsiteY2" fmla="*/ 10800 h 21518"/>
                  <a:gd name="connsiteX3" fmla="*/ 20865 w 21976"/>
                  <a:gd name="connsiteY3" fmla="*/ 21325 h 21518"/>
                  <a:gd name="connsiteX4" fmla="*/ 782 w 21976"/>
                  <a:gd name="connsiteY4" fmla="*/ 21417 h 21518"/>
                  <a:gd name="connsiteX5" fmla="*/ 1 w 21976"/>
                  <a:gd name="connsiteY5" fmla="*/ 10800 h 21518"/>
                  <a:gd name="connsiteX6" fmla="*/ 737 w 21976"/>
                  <a:gd name="connsiteY6" fmla="*/ 0 h 21518"/>
                  <a:gd name="connsiteX0" fmla="*/ 737 w 21601"/>
                  <a:gd name="connsiteY0" fmla="*/ 0 h 21518"/>
                  <a:gd name="connsiteX1" fmla="*/ 20888 w 21601"/>
                  <a:gd name="connsiteY1" fmla="*/ 1126 h 21518"/>
                  <a:gd name="connsiteX2" fmla="*/ 21601 w 21601"/>
                  <a:gd name="connsiteY2" fmla="*/ 10800 h 21518"/>
                  <a:gd name="connsiteX3" fmla="*/ 20865 w 21601"/>
                  <a:gd name="connsiteY3" fmla="*/ 21325 h 21518"/>
                  <a:gd name="connsiteX4" fmla="*/ 782 w 21601"/>
                  <a:gd name="connsiteY4" fmla="*/ 21417 h 21518"/>
                  <a:gd name="connsiteX5" fmla="*/ 1 w 21601"/>
                  <a:gd name="connsiteY5" fmla="*/ 10800 h 21518"/>
                  <a:gd name="connsiteX6" fmla="*/ 737 w 21601"/>
                  <a:gd name="connsiteY6" fmla="*/ 0 h 21518"/>
                  <a:gd name="connsiteX0" fmla="*/ 737 w 21601"/>
                  <a:gd name="connsiteY0" fmla="*/ 0 h 21518"/>
                  <a:gd name="connsiteX1" fmla="*/ 20888 w 21601"/>
                  <a:gd name="connsiteY1" fmla="*/ 1126 h 21518"/>
                  <a:gd name="connsiteX2" fmla="*/ 21601 w 21601"/>
                  <a:gd name="connsiteY2" fmla="*/ 10800 h 21518"/>
                  <a:gd name="connsiteX3" fmla="*/ 20865 w 21601"/>
                  <a:gd name="connsiteY3" fmla="*/ 21325 h 21518"/>
                  <a:gd name="connsiteX4" fmla="*/ 782 w 21601"/>
                  <a:gd name="connsiteY4" fmla="*/ 21417 h 21518"/>
                  <a:gd name="connsiteX5" fmla="*/ 1 w 21601"/>
                  <a:gd name="connsiteY5" fmla="*/ 10800 h 21518"/>
                  <a:gd name="connsiteX6" fmla="*/ 737 w 21601"/>
                  <a:gd name="connsiteY6" fmla="*/ 0 h 21518"/>
                  <a:gd name="connsiteX0" fmla="*/ 737 w 21601"/>
                  <a:gd name="connsiteY0" fmla="*/ 0 h 21518"/>
                  <a:gd name="connsiteX1" fmla="*/ 20888 w 21601"/>
                  <a:gd name="connsiteY1" fmla="*/ 1126 h 21518"/>
                  <a:gd name="connsiteX2" fmla="*/ 21601 w 21601"/>
                  <a:gd name="connsiteY2" fmla="*/ 10800 h 21518"/>
                  <a:gd name="connsiteX3" fmla="*/ 20865 w 21601"/>
                  <a:gd name="connsiteY3" fmla="*/ 21325 h 21518"/>
                  <a:gd name="connsiteX4" fmla="*/ 782 w 21601"/>
                  <a:gd name="connsiteY4" fmla="*/ 21417 h 21518"/>
                  <a:gd name="connsiteX5" fmla="*/ 1 w 21601"/>
                  <a:gd name="connsiteY5" fmla="*/ 10800 h 21518"/>
                  <a:gd name="connsiteX6" fmla="*/ 737 w 21601"/>
                  <a:gd name="connsiteY6" fmla="*/ 0 h 21518"/>
                  <a:gd name="connsiteX0" fmla="*/ 737 w 21605"/>
                  <a:gd name="connsiteY0" fmla="*/ 0 h 21518"/>
                  <a:gd name="connsiteX1" fmla="*/ 20888 w 21605"/>
                  <a:gd name="connsiteY1" fmla="*/ 1126 h 21518"/>
                  <a:gd name="connsiteX2" fmla="*/ 21601 w 21605"/>
                  <a:gd name="connsiteY2" fmla="*/ 10800 h 21518"/>
                  <a:gd name="connsiteX3" fmla="*/ 20865 w 21605"/>
                  <a:gd name="connsiteY3" fmla="*/ 21325 h 21518"/>
                  <a:gd name="connsiteX4" fmla="*/ 782 w 21605"/>
                  <a:gd name="connsiteY4" fmla="*/ 21417 h 21518"/>
                  <a:gd name="connsiteX5" fmla="*/ 1 w 21605"/>
                  <a:gd name="connsiteY5" fmla="*/ 10800 h 21518"/>
                  <a:gd name="connsiteX6" fmla="*/ 737 w 21605"/>
                  <a:gd name="connsiteY6" fmla="*/ 0 h 21518"/>
                  <a:gd name="connsiteX0" fmla="*/ 737 w 21610"/>
                  <a:gd name="connsiteY0" fmla="*/ 0 h 21518"/>
                  <a:gd name="connsiteX1" fmla="*/ 20888 w 21610"/>
                  <a:gd name="connsiteY1" fmla="*/ 1126 h 21518"/>
                  <a:gd name="connsiteX2" fmla="*/ 21601 w 21610"/>
                  <a:gd name="connsiteY2" fmla="*/ 10800 h 21518"/>
                  <a:gd name="connsiteX3" fmla="*/ 20865 w 21610"/>
                  <a:gd name="connsiteY3" fmla="*/ 21325 h 21518"/>
                  <a:gd name="connsiteX4" fmla="*/ 782 w 21610"/>
                  <a:gd name="connsiteY4" fmla="*/ 21417 h 21518"/>
                  <a:gd name="connsiteX5" fmla="*/ 1 w 21610"/>
                  <a:gd name="connsiteY5" fmla="*/ 10800 h 21518"/>
                  <a:gd name="connsiteX6" fmla="*/ 737 w 21610"/>
                  <a:gd name="connsiteY6" fmla="*/ 0 h 21518"/>
                  <a:gd name="connsiteX0" fmla="*/ 737 w 21604"/>
                  <a:gd name="connsiteY0" fmla="*/ 0 h 21518"/>
                  <a:gd name="connsiteX1" fmla="*/ 20888 w 21604"/>
                  <a:gd name="connsiteY1" fmla="*/ 1126 h 21518"/>
                  <a:gd name="connsiteX2" fmla="*/ 21601 w 21604"/>
                  <a:gd name="connsiteY2" fmla="*/ 10800 h 21518"/>
                  <a:gd name="connsiteX3" fmla="*/ 20865 w 21604"/>
                  <a:gd name="connsiteY3" fmla="*/ 21325 h 21518"/>
                  <a:gd name="connsiteX4" fmla="*/ 782 w 21604"/>
                  <a:gd name="connsiteY4" fmla="*/ 21417 h 21518"/>
                  <a:gd name="connsiteX5" fmla="*/ 1 w 21604"/>
                  <a:gd name="connsiteY5" fmla="*/ 10800 h 21518"/>
                  <a:gd name="connsiteX6" fmla="*/ 737 w 21604"/>
                  <a:gd name="connsiteY6" fmla="*/ 0 h 21518"/>
                  <a:gd name="connsiteX0" fmla="*/ 737 w 21605"/>
                  <a:gd name="connsiteY0" fmla="*/ 0 h 21518"/>
                  <a:gd name="connsiteX1" fmla="*/ 20888 w 21605"/>
                  <a:gd name="connsiteY1" fmla="*/ 1126 h 21518"/>
                  <a:gd name="connsiteX2" fmla="*/ 21601 w 21605"/>
                  <a:gd name="connsiteY2" fmla="*/ 10800 h 21518"/>
                  <a:gd name="connsiteX3" fmla="*/ 20865 w 21605"/>
                  <a:gd name="connsiteY3" fmla="*/ 21325 h 21518"/>
                  <a:gd name="connsiteX4" fmla="*/ 782 w 21605"/>
                  <a:gd name="connsiteY4" fmla="*/ 21417 h 21518"/>
                  <a:gd name="connsiteX5" fmla="*/ 1 w 21605"/>
                  <a:gd name="connsiteY5" fmla="*/ 10800 h 21518"/>
                  <a:gd name="connsiteX6" fmla="*/ 737 w 21605"/>
                  <a:gd name="connsiteY6" fmla="*/ 0 h 21518"/>
                  <a:gd name="connsiteX0" fmla="*/ 737 w 21605"/>
                  <a:gd name="connsiteY0" fmla="*/ 0 h 21518"/>
                  <a:gd name="connsiteX1" fmla="*/ 20888 w 21605"/>
                  <a:gd name="connsiteY1" fmla="*/ 1126 h 21518"/>
                  <a:gd name="connsiteX2" fmla="*/ 21601 w 21605"/>
                  <a:gd name="connsiteY2" fmla="*/ 10800 h 21518"/>
                  <a:gd name="connsiteX3" fmla="*/ 20865 w 21605"/>
                  <a:gd name="connsiteY3" fmla="*/ 21325 h 21518"/>
                  <a:gd name="connsiteX4" fmla="*/ 782 w 21605"/>
                  <a:gd name="connsiteY4" fmla="*/ 21417 h 21518"/>
                  <a:gd name="connsiteX5" fmla="*/ 1 w 21605"/>
                  <a:gd name="connsiteY5" fmla="*/ 10800 h 21518"/>
                  <a:gd name="connsiteX6" fmla="*/ 737 w 21605"/>
                  <a:gd name="connsiteY6" fmla="*/ 0 h 21518"/>
                  <a:gd name="connsiteX0" fmla="*/ 737 w 21604"/>
                  <a:gd name="connsiteY0" fmla="*/ 0 h 21518"/>
                  <a:gd name="connsiteX1" fmla="*/ 20888 w 21604"/>
                  <a:gd name="connsiteY1" fmla="*/ 1126 h 21518"/>
                  <a:gd name="connsiteX2" fmla="*/ 21601 w 21604"/>
                  <a:gd name="connsiteY2" fmla="*/ 10800 h 21518"/>
                  <a:gd name="connsiteX3" fmla="*/ 20865 w 21604"/>
                  <a:gd name="connsiteY3" fmla="*/ 21325 h 21518"/>
                  <a:gd name="connsiteX4" fmla="*/ 782 w 21604"/>
                  <a:gd name="connsiteY4" fmla="*/ 21417 h 21518"/>
                  <a:gd name="connsiteX5" fmla="*/ 1 w 21604"/>
                  <a:gd name="connsiteY5" fmla="*/ 10800 h 21518"/>
                  <a:gd name="connsiteX6" fmla="*/ 737 w 21604"/>
                  <a:gd name="connsiteY6" fmla="*/ 0 h 21518"/>
                  <a:gd name="connsiteX0" fmla="*/ 737 w 21604"/>
                  <a:gd name="connsiteY0" fmla="*/ 0 h 21518"/>
                  <a:gd name="connsiteX1" fmla="*/ 20888 w 21604"/>
                  <a:gd name="connsiteY1" fmla="*/ 1126 h 21518"/>
                  <a:gd name="connsiteX2" fmla="*/ 21601 w 21604"/>
                  <a:gd name="connsiteY2" fmla="*/ 10800 h 21518"/>
                  <a:gd name="connsiteX3" fmla="*/ 20865 w 21604"/>
                  <a:gd name="connsiteY3" fmla="*/ 21325 h 21518"/>
                  <a:gd name="connsiteX4" fmla="*/ 782 w 21604"/>
                  <a:gd name="connsiteY4" fmla="*/ 21417 h 21518"/>
                  <a:gd name="connsiteX5" fmla="*/ 1 w 21604"/>
                  <a:gd name="connsiteY5" fmla="*/ 10800 h 21518"/>
                  <a:gd name="connsiteX6" fmla="*/ 737 w 21604"/>
                  <a:gd name="connsiteY6" fmla="*/ 0 h 21518"/>
                  <a:gd name="connsiteX0" fmla="*/ 737 w 21601"/>
                  <a:gd name="connsiteY0" fmla="*/ 0 h 21518"/>
                  <a:gd name="connsiteX1" fmla="*/ 20888 w 21601"/>
                  <a:gd name="connsiteY1" fmla="*/ 1126 h 21518"/>
                  <a:gd name="connsiteX2" fmla="*/ 21601 w 21601"/>
                  <a:gd name="connsiteY2" fmla="*/ 10800 h 21518"/>
                  <a:gd name="connsiteX3" fmla="*/ 20865 w 21601"/>
                  <a:gd name="connsiteY3" fmla="*/ 21325 h 21518"/>
                  <a:gd name="connsiteX4" fmla="*/ 782 w 21601"/>
                  <a:gd name="connsiteY4" fmla="*/ 21417 h 21518"/>
                  <a:gd name="connsiteX5" fmla="*/ 1 w 21601"/>
                  <a:gd name="connsiteY5" fmla="*/ 10800 h 21518"/>
                  <a:gd name="connsiteX6" fmla="*/ 737 w 21601"/>
                  <a:gd name="connsiteY6" fmla="*/ 0 h 21518"/>
                  <a:gd name="connsiteX0" fmla="*/ 737 w 21602"/>
                  <a:gd name="connsiteY0" fmla="*/ 0 h 21518"/>
                  <a:gd name="connsiteX1" fmla="*/ 20888 w 21602"/>
                  <a:gd name="connsiteY1" fmla="*/ 1126 h 21518"/>
                  <a:gd name="connsiteX2" fmla="*/ 21601 w 21602"/>
                  <a:gd name="connsiteY2" fmla="*/ 10800 h 21518"/>
                  <a:gd name="connsiteX3" fmla="*/ 20865 w 21602"/>
                  <a:gd name="connsiteY3" fmla="*/ 21325 h 21518"/>
                  <a:gd name="connsiteX4" fmla="*/ 782 w 21602"/>
                  <a:gd name="connsiteY4" fmla="*/ 21417 h 21518"/>
                  <a:gd name="connsiteX5" fmla="*/ 1 w 21602"/>
                  <a:gd name="connsiteY5" fmla="*/ 10800 h 21518"/>
                  <a:gd name="connsiteX6" fmla="*/ 737 w 21602"/>
                  <a:gd name="connsiteY6" fmla="*/ 0 h 21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2" h="21518">
                    <a:moveTo>
                      <a:pt x="737" y="0"/>
                    </a:moveTo>
                    <a:lnTo>
                      <a:pt x="20888" y="1126"/>
                    </a:lnTo>
                    <a:cubicBezTo>
                      <a:pt x="21343" y="357"/>
                      <a:pt x="21582" y="4741"/>
                      <a:pt x="21601" y="10800"/>
                    </a:cubicBezTo>
                    <a:cubicBezTo>
                      <a:pt x="21620" y="16859"/>
                      <a:pt x="21388" y="21709"/>
                      <a:pt x="20865" y="21325"/>
                    </a:cubicBezTo>
                    <a:lnTo>
                      <a:pt x="782" y="21417"/>
                    </a:lnTo>
                    <a:cubicBezTo>
                      <a:pt x="281" y="22186"/>
                      <a:pt x="8" y="18600"/>
                      <a:pt x="1" y="10800"/>
                    </a:cubicBezTo>
                    <a:cubicBezTo>
                      <a:pt x="-6" y="3000"/>
                      <a:pt x="282" y="0"/>
                      <a:pt x="737" y="0"/>
                    </a:cubicBezTo>
                    <a:close/>
                  </a:path>
                </a:pathLst>
              </a:custGeom>
              <a:solidFill>
                <a:srgbClr val="F05F79"/>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latin typeface="Arial" panose="020B0604020202020204" pitchFamily="34" charset="0"/>
                  <a:cs typeface="Arial" panose="020B0604020202020204" pitchFamily="34" charset="0"/>
                </a:endParaRPr>
              </a:p>
            </p:txBody>
          </p:sp>
          <p:sp>
            <p:nvSpPr>
              <p:cNvPr id="67" name="流程图: 终止 29">
                <a:extLst>
                  <a:ext uri="{FF2B5EF4-FFF2-40B4-BE49-F238E27FC236}">
                    <a16:creationId xmlns:a16="http://schemas.microsoft.com/office/drawing/2014/main" id="{31521BC9-7113-36BA-19D6-3D63505C64FF}"/>
                  </a:ext>
                </a:extLst>
              </p:cNvPr>
              <p:cNvSpPr/>
              <p:nvPr/>
            </p:nvSpPr>
            <p:spPr>
              <a:xfrm>
                <a:off x="3200127" y="2244024"/>
                <a:ext cx="180000" cy="112518"/>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2245 w 21645"/>
                  <a:gd name="connsiteY0" fmla="*/ 0 h 21600"/>
                  <a:gd name="connsiteX1" fmla="*/ 18170 w 21645"/>
                  <a:gd name="connsiteY1" fmla="*/ 0 h 21600"/>
                  <a:gd name="connsiteX2" fmla="*/ 21645 w 21645"/>
                  <a:gd name="connsiteY2" fmla="*/ 10800 h 21600"/>
                  <a:gd name="connsiteX3" fmla="*/ 18170 w 21645"/>
                  <a:gd name="connsiteY3" fmla="*/ 21600 h 21600"/>
                  <a:gd name="connsiteX4" fmla="*/ 3520 w 21645"/>
                  <a:gd name="connsiteY4" fmla="*/ 21600 h 21600"/>
                  <a:gd name="connsiteX5" fmla="*/ 45 w 21645"/>
                  <a:gd name="connsiteY5" fmla="*/ 10800 h 21600"/>
                  <a:gd name="connsiteX6" fmla="*/ 2245 w 21645"/>
                  <a:gd name="connsiteY6" fmla="*/ 0 h 21600"/>
                  <a:gd name="connsiteX0" fmla="*/ 2201 w 21601"/>
                  <a:gd name="connsiteY0" fmla="*/ 0 h 21600"/>
                  <a:gd name="connsiteX1" fmla="*/ 18126 w 21601"/>
                  <a:gd name="connsiteY1" fmla="*/ 0 h 21600"/>
                  <a:gd name="connsiteX2" fmla="*/ 21601 w 21601"/>
                  <a:gd name="connsiteY2" fmla="*/ 10800 h 21600"/>
                  <a:gd name="connsiteX3" fmla="*/ 18126 w 21601"/>
                  <a:gd name="connsiteY3" fmla="*/ 21600 h 21600"/>
                  <a:gd name="connsiteX4" fmla="*/ 2292 w 21601"/>
                  <a:gd name="connsiteY4" fmla="*/ 20648 h 21600"/>
                  <a:gd name="connsiteX5" fmla="*/ 1 w 21601"/>
                  <a:gd name="connsiteY5" fmla="*/ 10800 h 21600"/>
                  <a:gd name="connsiteX6" fmla="*/ 2201 w 21601"/>
                  <a:gd name="connsiteY6" fmla="*/ 0 h 21600"/>
                  <a:gd name="connsiteX0" fmla="*/ 2201 w 21646"/>
                  <a:gd name="connsiteY0" fmla="*/ 0 h 21600"/>
                  <a:gd name="connsiteX1" fmla="*/ 18126 w 21646"/>
                  <a:gd name="connsiteY1" fmla="*/ 0 h 21600"/>
                  <a:gd name="connsiteX2" fmla="*/ 21601 w 21646"/>
                  <a:gd name="connsiteY2" fmla="*/ 10800 h 21600"/>
                  <a:gd name="connsiteX3" fmla="*/ 19401 w 21646"/>
                  <a:gd name="connsiteY3" fmla="*/ 21600 h 21600"/>
                  <a:gd name="connsiteX4" fmla="*/ 2292 w 21646"/>
                  <a:gd name="connsiteY4" fmla="*/ 20648 h 21600"/>
                  <a:gd name="connsiteX5" fmla="*/ 1 w 21646"/>
                  <a:gd name="connsiteY5" fmla="*/ 10800 h 21600"/>
                  <a:gd name="connsiteX6" fmla="*/ 2201 w 21646"/>
                  <a:gd name="connsiteY6" fmla="*/ 0 h 21600"/>
                  <a:gd name="connsiteX0" fmla="*/ 2201 w 21602"/>
                  <a:gd name="connsiteY0" fmla="*/ 0 h 21600"/>
                  <a:gd name="connsiteX1" fmla="*/ 19218 w 21602"/>
                  <a:gd name="connsiteY1" fmla="*/ 0 h 21600"/>
                  <a:gd name="connsiteX2" fmla="*/ 21601 w 21602"/>
                  <a:gd name="connsiteY2" fmla="*/ 10800 h 21600"/>
                  <a:gd name="connsiteX3" fmla="*/ 19401 w 21602"/>
                  <a:gd name="connsiteY3" fmla="*/ 21600 h 21600"/>
                  <a:gd name="connsiteX4" fmla="*/ 2292 w 21602"/>
                  <a:gd name="connsiteY4" fmla="*/ 20648 h 21600"/>
                  <a:gd name="connsiteX5" fmla="*/ 1 w 21602"/>
                  <a:gd name="connsiteY5" fmla="*/ 10800 h 21600"/>
                  <a:gd name="connsiteX6" fmla="*/ 2201 w 21602"/>
                  <a:gd name="connsiteY6" fmla="*/ 0 h 21600"/>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515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1444 w 21782"/>
                  <a:gd name="connsiteY0" fmla="*/ 28 h 20291"/>
                  <a:gd name="connsiteX1" fmla="*/ 19604 w 21782"/>
                  <a:gd name="connsiteY1" fmla="*/ 0 h 20291"/>
                  <a:gd name="connsiteX2" fmla="*/ 21782 w 21782"/>
                  <a:gd name="connsiteY2" fmla="*/ 10443 h 20291"/>
                  <a:gd name="connsiteX3" fmla="*/ 19696 w 21782"/>
                  <a:gd name="connsiteY3" fmla="*/ 19814 h 20291"/>
                  <a:gd name="connsiteX4" fmla="*/ 2473 w 21782"/>
                  <a:gd name="connsiteY4" fmla="*/ 20291 h 20291"/>
                  <a:gd name="connsiteX5" fmla="*/ 182 w 21782"/>
                  <a:gd name="connsiteY5" fmla="*/ 10443 h 20291"/>
                  <a:gd name="connsiteX6" fmla="*/ 1444 w 21782"/>
                  <a:gd name="connsiteY6" fmla="*/ 28 h 20291"/>
                  <a:gd name="connsiteX0" fmla="*/ 1624 w 21962"/>
                  <a:gd name="connsiteY0" fmla="*/ 28 h 21060"/>
                  <a:gd name="connsiteX1" fmla="*/ 19784 w 21962"/>
                  <a:gd name="connsiteY1" fmla="*/ 0 h 21060"/>
                  <a:gd name="connsiteX2" fmla="*/ 21962 w 21962"/>
                  <a:gd name="connsiteY2" fmla="*/ 10443 h 21060"/>
                  <a:gd name="connsiteX3" fmla="*/ 19876 w 21962"/>
                  <a:gd name="connsiteY3" fmla="*/ 19814 h 21060"/>
                  <a:gd name="connsiteX4" fmla="*/ 1143 w 21962"/>
                  <a:gd name="connsiteY4" fmla="*/ 21060 h 21060"/>
                  <a:gd name="connsiteX5" fmla="*/ 362 w 21962"/>
                  <a:gd name="connsiteY5" fmla="*/ 10443 h 21060"/>
                  <a:gd name="connsiteX6" fmla="*/ 1624 w 21962"/>
                  <a:gd name="connsiteY6" fmla="*/ 28 h 21060"/>
                  <a:gd name="connsiteX0" fmla="*/ 1099 w 21963"/>
                  <a:gd name="connsiteY0" fmla="*/ 0 h 21417"/>
                  <a:gd name="connsiteX1" fmla="*/ 19785 w 21963"/>
                  <a:gd name="connsiteY1" fmla="*/ 357 h 21417"/>
                  <a:gd name="connsiteX2" fmla="*/ 21963 w 21963"/>
                  <a:gd name="connsiteY2" fmla="*/ 10800 h 21417"/>
                  <a:gd name="connsiteX3" fmla="*/ 19877 w 21963"/>
                  <a:gd name="connsiteY3" fmla="*/ 20171 h 21417"/>
                  <a:gd name="connsiteX4" fmla="*/ 1144 w 21963"/>
                  <a:gd name="connsiteY4" fmla="*/ 21417 h 21417"/>
                  <a:gd name="connsiteX5" fmla="*/ 363 w 21963"/>
                  <a:gd name="connsiteY5" fmla="*/ 10800 h 21417"/>
                  <a:gd name="connsiteX6" fmla="*/ 1099 w 21963"/>
                  <a:gd name="connsiteY6" fmla="*/ 0 h 21417"/>
                  <a:gd name="connsiteX0" fmla="*/ 1114 w 21978"/>
                  <a:gd name="connsiteY0" fmla="*/ 0 h 21417"/>
                  <a:gd name="connsiteX1" fmla="*/ 19800 w 21978"/>
                  <a:gd name="connsiteY1" fmla="*/ 357 h 21417"/>
                  <a:gd name="connsiteX2" fmla="*/ 21978 w 21978"/>
                  <a:gd name="connsiteY2" fmla="*/ 10800 h 21417"/>
                  <a:gd name="connsiteX3" fmla="*/ 19892 w 21978"/>
                  <a:gd name="connsiteY3" fmla="*/ 20171 h 21417"/>
                  <a:gd name="connsiteX4" fmla="*/ 1159 w 21978"/>
                  <a:gd name="connsiteY4" fmla="*/ 21417 h 21417"/>
                  <a:gd name="connsiteX5" fmla="*/ 378 w 21978"/>
                  <a:gd name="connsiteY5" fmla="*/ 10800 h 21417"/>
                  <a:gd name="connsiteX6" fmla="*/ 1114 w 21978"/>
                  <a:gd name="connsiteY6" fmla="*/ 0 h 21417"/>
                  <a:gd name="connsiteX0" fmla="*/ 1054 w 21918"/>
                  <a:gd name="connsiteY0" fmla="*/ 0 h 21417"/>
                  <a:gd name="connsiteX1" fmla="*/ 19740 w 21918"/>
                  <a:gd name="connsiteY1" fmla="*/ 357 h 21417"/>
                  <a:gd name="connsiteX2" fmla="*/ 21918 w 21918"/>
                  <a:gd name="connsiteY2" fmla="*/ 10800 h 21417"/>
                  <a:gd name="connsiteX3" fmla="*/ 19832 w 21918"/>
                  <a:gd name="connsiteY3" fmla="*/ 20171 h 21417"/>
                  <a:gd name="connsiteX4" fmla="*/ 1099 w 21918"/>
                  <a:gd name="connsiteY4" fmla="*/ 21417 h 21417"/>
                  <a:gd name="connsiteX5" fmla="*/ 318 w 21918"/>
                  <a:gd name="connsiteY5" fmla="*/ 10800 h 21417"/>
                  <a:gd name="connsiteX6" fmla="*/ 1054 w 21918"/>
                  <a:gd name="connsiteY6" fmla="*/ 0 h 21417"/>
                  <a:gd name="connsiteX0" fmla="*/ 742 w 21606"/>
                  <a:gd name="connsiteY0" fmla="*/ 0 h 21538"/>
                  <a:gd name="connsiteX1" fmla="*/ 19428 w 21606"/>
                  <a:gd name="connsiteY1" fmla="*/ 357 h 21538"/>
                  <a:gd name="connsiteX2" fmla="*/ 21606 w 21606"/>
                  <a:gd name="connsiteY2" fmla="*/ 10800 h 21538"/>
                  <a:gd name="connsiteX3" fmla="*/ 19520 w 21606"/>
                  <a:gd name="connsiteY3" fmla="*/ 20171 h 21538"/>
                  <a:gd name="connsiteX4" fmla="*/ 787 w 21606"/>
                  <a:gd name="connsiteY4" fmla="*/ 21417 h 21538"/>
                  <a:gd name="connsiteX5" fmla="*/ 6 w 21606"/>
                  <a:gd name="connsiteY5" fmla="*/ 10800 h 21538"/>
                  <a:gd name="connsiteX6" fmla="*/ 742 w 21606"/>
                  <a:gd name="connsiteY6" fmla="*/ 0 h 21538"/>
                  <a:gd name="connsiteX0" fmla="*/ 737 w 21601"/>
                  <a:gd name="connsiteY0" fmla="*/ 0 h 21518"/>
                  <a:gd name="connsiteX1" fmla="*/ 19423 w 21601"/>
                  <a:gd name="connsiteY1" fmla="*/ 357 h 21518"/>
                  <a:gd name="connsiteX2" fmla="*/ 21601 w 21601"/>
                  <a:gd name="connsiteY2" fmla="*/ 10800 h 21518"/>
                  <a:gd name="connsiteX3" fmla="*/ 19515 w 21601"/>
                  <a:gd name="connsiteY3" fmla="*/ 20171 h 21518"/>
                  <a:gd name="connsiteX4" fmla="*/ 782 w 21601"/>
                  <a:gd name="connsiteY4" fmla="*/ 21417 h 21518"/>
                  <a:gd name="connsiteX5" fmla="*/ 1 w 21601"/>
                  <a:gd name="connsiteY5" fmla="*/ 10800 h 21518"/>
                  <a:gd name="connsiteX6" fmla="*/ 737 w 21601"/>
                  <a:gd name="connsiteY6" fmla="*/ 0 h 21518"/>
                  <a:gd name="connsiteX0" fmla="*/ 737 w 22044"/>
                  <a:gd name="connsiteY0" fmla="*/ 0 h 21518"/>
                  <a:gd name="connsiteX1" fmla="*/ 19423 w 22044"/>
                  <a:gd name="connsiteY1" fmla="*/ 357 h 21518"/>
                  <a:gd name="connsiteX2" fmla="*/ 21601 w 22044"/>
                  <a:gd name="connsiteY2" fmla="*/ 10800 h 21518"/>
                  <a:gd name="connsiteX3" fmla="*/ 20865 w 22044"/>
                  <a:gd name="connsiteY3" fmla="*/ 21325 h 21518"/>
                  <a:gd name="connsiteX4" fmla="*/ 782 w 22044"/>
                  <a:gd name="connsiteY4" fmla="*/ 21417 h 21518"/>
                  <a:gd name="connsiteX5" fmla="*/ 1 w 22044"/>
                  <a:gd name="connsiteY5" fmla="*/ 10800 h 21518"/>
                  <a:gd name="connsiteX6" fmla="*/ 737 w 22044"/>
                  <a:gd name="connsiteY6" fmla="*/ 0 h 21518"/>
                  <a:gd name="connsiteX0" fmla="*/ 737 w 21671"/>
                  <a:gd name="connsiteY0" fmla="*/ 0 h 21518"/>
                  <a:gd name="connsiteX1" fmla="*/ 19423 w 21671"/>
                  <a:gd name="connsiteY1" fmla="*/ 357 h 21518"/>
                  <a:gd name="connsiteX2" fmla="*/ 21601 w 21671"/>
                  <a:gd name="connsiteY2" fmla="*/ 10800 h 21518"/>
                  <a:gd name="connsiteX3" fmla="*/ 20865 w 21671"/>
                  <a:gd name="connsiteY3" fmla="*/ 21325 h 21518"/>
                  <a:gd name="connsiteX4" fmla="*/ 782 w 21671"/>
                  <a:gd name="connsiteY4" fmla="*/ 21417 h 21518"/>
                  <a:gd name="connsiteX5" fmla="*/ 1 w 21671"/>
                  <a:gd name="connsiteY5" fmla="*/ 10800 h 21518"/>
                  <a:gd name="connsiteX6" fmla="*/ 737 w 21671"/>
                  <a:gd name="connsiteY6" fmla="*/ 0 h 21518"/>
                  <a:gd name="connsiteX0" fmla="*/ 737 w 22066"/>
                  <a:gd name="connsiteY0" fmla="*/ 0 h 21518"/>
                  <a:gd name="connsiteX1" fmla="*/ 21025 w 22066"/>
                  <a:gd name="connsiteY1" fmla="*/ 3434 h 21518"/>
                  <a:gd name="connsiteX2" fmla="*/ 21601 w 22066"/>
                  <a:gd name="connsiteY2" fmla="*/ 10800 h 21518"/>
                  <a:gd name="connsiteX3" fmla="*/ 20865 w 22066"/>
                  <a:gd name="connsiteY3" fmla="*/ 21325 h 21518"/>
                  <a:gd name="connsiteX4" fmla="*/ 782 w 22066"/>
                  <a:gd name="connsiteY4" fmla="*/ 21417 h 21518"/>
                  <a:gd name="connsiteX5" fmla="*/ 1 w 22066"/>
                  <a:gd name="connsiteY5" fmla="*/ 10800 h 21518"/>
                  <a:gd name="connsiteX6" fmla="*/ 737 w 22066"/>
                  <a:gd name="connsiteY6" fmla="*/ 0 h 21518"/>
                  <a:gd name="connsiteX0" fmla="*/ 737 w 22050"/>
                  <a:gd name="connsiteY0" fmla="*/ 0 h 21518"/>
                  <a:gd name="connsiteX1" fmla="*/ 21002 w 22050"/>
                  <a:gd name="connsiteY1" fmla="*/ 1126 h 21518"/>
                  <a:gd name="connsiteX2" fmla="*/ 21601 w 22050"/>
                  <a:gd name="connsiteY2" fmla="*/ 10800 h 21518"/>
                  <a:gd name="connsiteX3" fmla="*/ 20865 w 22050"/>
                  <a:gd name="connsiteY3" fmla="*/ 21325 h 21518"/>
                  <a:gd name="connsiteX4" fmla="*/ 782 w 22050"/>
                  <a:gd name="connsiteY4" fmla="*/ 21417 h 21518"/>
                  <a:gd name="connsiteX5" fmla="*/ 1 w 22050"/>
                  <a:gd name="connsiteY5" fmla="*/ 10800 h 21518"/>
                  <a:gd name="connsiteX6" fmla="*/ 737 w 22050"/>
                  <a:gd name="connsiteY6" fmla="*/ 0 h 21518"/>
                  <a:gd name="connsiteX0" fmla="*/ 737 w 21976"/>
                  <a:gd name="connsiteY0" fmla="*/ 0 h 21518"/>
                  <a:gd name="connsiteX1" fmla="*/ 20888 w 21976"/>
                  <a:gd name="connsiteY1" fmla="*/ 1126 h 21518"/>
                  <a:gd name="connsiteX2" fmla="*/ 21601 w 21976"/>
                  <a:gd name="connsiteY2" fmla="*/ 10800 h 21518"/>
                  <a:gd name="connsiteX3" fmla="*/ 20865 w 21976"/>
                  <a:gd name="connsiteY3" fmla="*/ 21325 h 21518"/>
                  <a:gd name="connsiteX4" fmla="*/ 782 w 21976"/>
                  <a:gd name="connsiteY4" fmla="*/ 21417 h 21518"/>
                  <a:gd name="connsiteX5" fmla="*/ 1 w 21976"/>
                  <a:gd name="connsiteY5" fmla="*/ 10800 h 21518"/>
                  <a:gd name="connsiteX6" fmla="*/ 737 w 21976"/>
                  <a:gd name="connsiteY6" fmla="*/ 0 h 21518"/>
                  <a:gd name="connsiteX0" fmla="*/ 737 w 21601"/>
                  <a:gd name="connsiteY0" fmla="*/ 0 h 21518"/>
                  <a:gd name="connsiteX1" fmla="*/ 20888 w 21601"/>
                  <a:gd name="connsiteY1" fmla="*/ 1126 h 21518"/>
                  <a:gd name="connsiteX2" fmla="*/ 21601 w 21601"/>
                  <a:gd name="connsiteY2" fmla="*/ 10800 h 21518"/>
                  <a:gd name="connsiteX3" fmla="*/ 20865 w 21601"/>
                  <a:gd name="connsiteY3" fmla="*/ 21325 h 21518"/>
                  <a:gd name="connsiteX4" fmla="*/ 782 w 21601"/>
                  <a:gd name="connsiteY4" fmla="*/ 21417 h 21518"/>
                  <a:gd name="connsiteX5" fmla="*/ 1 w 21601"/>
                  <a:gd name="connsiteY5" fmla="*/ 10800 h 21518"/>
                  <a:gd name="connsiteX6" fmla="*/ 737 w 21601"/>
                  <a:gd name="connsiteY6" fmla="*/ 0 h 21518"/>
                  <a:gd name="connsiteX0" fmla="*/ 737 w 21601"/>
                  <a:gd name="connsiteY0" fmla="*/ 0 h 21518"/>
                  <a:gd name="connsiteX1" fmla="*/ 20888 w 21601"/>
                  <a:gd name="connsiteY1" fmla="*/ 1126 h 21518"/>
                  <a:gd name="connsiteX2" fmla="*/ 21601 w 21601"/>
                  <a:gd name="connsiteY2" fmla="*/ 10800 h 21518"/>
                  <a:gd name="connsiteX3" fmla="*/ 20865 w 21601"/>
                  <a:gd name="connsiteY3" fmla="*/ 21325 h 21518"/>
                  <a:gd name="connsiteX4" fmla="*/ 782 w 21601"/>
                  <a:gd name="connsiteY4" fmla="*/ 21417 h 21518"/>
                  <a:gd name="connsiteX5" fmla="*/ 1 w 21601"/>
                  <a:gd name="connsiteY5" fmla="*/ 10800 h 21518"/>
                  <a:gd name="connsiteX6" fmla="*/ 737 w 21601"/>
                  <a:gd name="connsiteY6" fmla="*/ 0 h 21518"/>
                  <a:gd name="connsiteX0" fmla="*/ 737 w 21601"/>
                  <a:gd name="connsiteY0" fmla="*/ 0 h 21518"/>
                  <a:gd name="connsiteX1" fmla="*/ 20888 w 21601"/>
                  <a:gd name="connsiteY1" fmla="*/ 1126 h 21518"/>
                  <a:gd name="connsiteX2" fmla="*/ 21601 w 21601"/>
                  <a:gd name="connsiteY2" fmla="*/ 10800 h 21518"/>
                  <a:gd name="connsiteX3" fmla="*/ 20865 w 21601"/>
                  <a:gd name="connsiteY3" fmla="*/ 21325 h 21518"/>
                  <a:gd name="connsiteX4" fmla="*/ 782 w 21601"/>
                  <a:gd name="connsiteY4" fmla="*/ 21417 h 21518"/>
                  <a:gd name="connsiteX5" fmla="*/ 1 w 21601"/>
                  <a:gd name="connsiteY5" fmla="*/ 10800 h 21518"/>
                  <a:gd name="connsiteX6" fmla="*/ 737 w 21601"/>
                  <a:gd name="connsiteY6" fmla="*/ 0 h 21518"/>
                  <a:gd name="connsiteX0" fmla="*/ 737 w 21605"/>
                  <a:gd name="connsiteY0" fmla="*/ 0 h 21518"/>
                  <a:gd name="connsiteX1" fmla="*/ 20888 w 21605"/>
                  <a:gd name="connsiteY1" fmla="*/ 1126 h 21518"/>
                  <a:gd name="connsiteX2" fmla="*/ 21601 w 21605"/>
                  <a:gd name="connsiteY2" fmla="*/ 10800 h 21518"/>
                  <a:gd name="connsiteX3" fmla="*/ 20865 w 21605"/>
                  <a:gd name="connsiteY3" fmla="*/ 21325 h 21518"/>
                  <a:gd name="connsiteX4" fmla="*/ 782 w 21605"/>
                  <a:gd name="connsiteY4" fmla="*/ 21417 h 21518"/>
                  <a:gd name="connsiteX5" fmla="*/ 1 w 21605"/>
                  <a:gd name="connsiteY5" fmla="*/ 10800 h 21518"/>
                  <a:gd name="connsiteX6" fmla="*/ 737 w 21605"/>
                  <a:gd name="connsiteY6" fmla="*/ 0 h 21518"/>
                  <a:gd name="connsiteX0" fmla="*/ 737 w 21610"/>
                  <a:gd name="connsiteY0" fmla="*/ 0 h 21518"/>
                  <a:gd name="connsiteX1" fmla="*/ 20888 w 21610"/>
                  <a:gd name="connsiteY1" fmla="*/ 1126 h 21518"/>
                  <a:gd name="connsiteX2" fmla="*/ 21601 w 21610"/>
                  <a:gd name="connsiteY2" fmla="*/ 10800 h 21518"/>
                  <a:gd name="connsiteX3" fmla="*/ 20865 w 21610"/>
                  <a:gd name="connsiteY3" fmla="*/ 21325 h 21518"/>
                  <a:gd name="connsiteX4" fmla="*/ 782 w 21610"/>
                  <a:gd name="connsiteY4" fmla="*/ 21417 h 21518"/>
                  <a:gd name="connsiteX5" fmla="*/ 1 w 21610"/>
                  <a:gd name="connsiteY5" fmla="*/ 10800 h 21518"/>
                  <a:gd name="connsiteX6" fmla="*/ 737 w 21610"/>
                  <a:gd name="connsiteY6" fmla="*/ 0 h 21518"/>
                  <a:gd name="connsiteX0" fmla="*/ 737 w 21604"/>
                  <a:gd name="connsiteY0" fmla="*/ 0 h 21518"/>
                  <a:gd name="connsiteX1" fmla="*/ 20888 w 21604"/>
                  <a:gd name="connsiteY1" fmla="*/ 1126 h 21518"/>
                  <a:gd name="connsiteX2" fmla="*/ 21601 w 21604"/>
                  <a:gd name="connsiteY2" fmla="*/ 10800 h 21518"/>
                  <a:gd name="connsiteX3" fmla="*/ 20865 w 21604"/>
                  <a:gd name="connsiteY3" fmla="*/ 21325 h 21518"/>
                  <a:gd name="connsiteX4" fmla="*/ 782 w 21604"/>
                  <a:gd name="connsiteY4" fmla="*/ 21417 h 21518"/>
                  <a:gd name="connsiteX5" fmla="*/ 1 w 21604"/>
                  <a:gd name="connsiteY5" fmla="*/ 10800 h 21518"/>
                  <a:gd name="connsiteX6" fmla="*/ 737 w 21604"/>
                  <a:gd name="connsiteY6" fmla="*/ 0 h 21518"/>
                  <a:gd name="connsiteX0" fmla="*/ 737 w 21605"/>
                  <a:gd name="connsiteY0" fmla="*/ 0 h 21518"/>
                  <a:gd name="connsiteX1" fmla="*/ 20888 w 21605"/>
                  <a:gd name="connsiteY1" fmla="*/ 1126 h 21518"/>
                  <a:gd name="connsiteX2" fmla="*/ 21601 w 21605"/>
                  <a:gd name="connsiteY2" fmla="*/ 10800 h 21518"/>
                  <a:gd name="connsiteX3" fmla="*/ 20865 w 21605"/>
                  <a:gd name="connsiteY3" fmla="*/ 21325 h 21518"/>
                  <a:gd name="connsiteX4" fmla="*/ 782 w 21605"/>
                  <a:gd name="connsiteY4" fmla="*/ 21417 h 21518"/>
                  <a:gd name="connsiteX5" fmla="*/ 1 w 21605"/>
                  <a:gd name="connsiteY5" fmla="*/ 10800 h 21518"/>
                  <a:gd name="connsiteX6" fmla="*/ 737 w 21605"/>
                  <a:gd name="connsiteY6" fmla="*/ 0 h 21518"/>
                  <a:gd name="connsiteX0" fmla="*/ 737 w 21605"/>
                  <a:gd name="connsiteY0" fmla="*/ 0 h 21518"/>
                  <a:gd name="connsiteX1" fmla="*/ 20888 w 21605"/>
                  <a:gd name="connsiteY1" fmla="*/ 1126 h 21518"/>
                  <a:gd name="connsiteX2" fmla="*/ 21601 w 21605"/>
                  <a:gd name="connsiteY2" fmla="*/ 10800 h 21518"/>
                  <a:gd name="connsiteX3" fmla="*/ 20865 w 21605"/>
                  <a:gd name="connsiteY3" fmla="*/ 21325 h 21518"/>
                  <a:gd name="connsiteX4" fmla="*/ 782 w 21605"/>
                  <a:gd name="connsiteY4" fmla="*/ 21417 h 21518"/>
                  <a:gd name="connsiteX5" fmla="*/ 1 w 21605"/>
                  <a:gd name="connsiteY5" fmla="*/ 10800 h 21518"/>
                  <a:gd name="connsiteX6" fmla="*/ 737 w 21605"/>
                  <a:gd name="connsiteY6" fmla="*/ 0 h 21518"/>
                  <a:gd name="connsiteX0" fmla="*/ 737 w 21604"/>
                  <a:gd name="connsiteY0" fmla="*/ 0 h 21518"/>
                  <a:gd name="connsiteX1" fmla="*/ 20888 w 21604"/>
                  <a:gd name="connsiteY1" fmla="*/ 1126 h 21518"/>
                  <a:gd name="connsiteX2" fmla="*/ 21601 w 21604"/>
                  <a:gd name="connsiteY2" fmla="*/ 10800 h 21518"/>
                  <a:gd name="connsiteX3" fmla="*/ 20865 w 21604"/>
                  <a:gd name="connsiteY3" fmla="*/ 21325 h 21518"/>
                  <a:gd name="connsiteX4" fmla="*/ 782 w 21604"/>
                  <a:gd name="connsiteY4" fmla="*/ 21417 h 21518"/>
                  <a:gd name="connsiteX5" fmla="*/ 1 w 21604"/>
                  <a:gd name="connsiteY5" fmla="*/ 10800 h 21518"/>
                  <a:gd name="connsiteX6" fmla="*/ 737 w 21604"/>
                  <a:gd name="connsiteY6" fmla="*/ 0 h 21518"/>
                  <a:gd name="connsiteX0" fmla="*/ 737 w 21604"/>
                  <a:gd name="connsiteY0" fmla="*/ 0 h 21518"/>
                  <a:gd name="connsiteX1" fmla="*/ 20888 w 21604"/>
                  <a:gd name="connsiteY1" fmla="*/ 1126 h 21518"/>
                  <a:gd name="connsiteX2" fmla="*/ 21601 w 21604"/>
                  <a:gd name="connsiteY2" fmla="*/ 10800 h 21518"/>
                  <a:gd name="connsiteX3" fmla="*/ 20865 w 21604"/>
                  <a:gd name="connsiteY3" fmla="*/ 21325 h 21518"/>
                  <a:gd name="connsiteX4" fmla="*/ 782 w 21604"/>
                  <a:gd name="connsiteY4" fmla="*/ 21417 h 21518"/>
                  <a:gd name="connsiteX5" fmla="*/ 1 w 21604"/>
                  <a:gd name="connsiteY5" fmla="*/ 10800 h 21518"/>
                  <a:gd name="connsiteX6" fmla="*/ 737 w 21604"/>
                  <a:gd name="connsiteY6" fmla="*/ 0 h 21518"/>
                  <a:gd name="connsiteX0" fmla="*/ 737 w 21601"/>
                  <a:gd name="connsiteY0" fmla="*/ 0 h 21518"/>
                  <a:gd name="connsiteX1" fmla="*/ 20888 w 21601"/>
                  <a:gd name="connsiteY1" fmla="*/ 1126 h 21518"/>
                  <a:gd name="connsiteX2" fmla="*/ 21601 w 21601"/>
                  <a:gd name="connsiteY2" fmla="*/ 10800 h 21518"/>
                  <a:gd name="connsiteX3" fmla="*/ 20865 w 21601"/>
                  <a:gd name="connsiteY3" fmla="*/ 21325 h 21518"/>
                  <a:gd name="connsiteX4" fmla="*/ 782 w 21601"/>
                  <a:gd name="connsiteY4" fmla="*/ 21417 h 21518"/>
                  <a:gd name="connsiteX5" fmla="*/ 1 w 21601"/>
                  <a:gd name="connsiteY5" fmla="*/ 10800 h 21518"/>
                  <a:gd name="connsiteX6" fmla="*/ 737 w 21601"/>
                  <a:gd name="connsiteY6" fmla="*/ 0 h 21518"/>
                  <a:gd name="connsiteX0" fmla="*/ 737 w 21602"/>
                  <a:gd name="connsiteY0" fmla="*/ 0 h 21518"/>
                  <a:gd name="connsiteX1" fmla="*/ 20888 w 21602"/>
                  <a:gd name="connsiteY1" fmla="*/ 1126 h 21518"/>
                  <a:gd name="connsiteX2" fmla="*/ 21601 w 21602"/>
                  <a:gd name="connsiteY2" fmla="*/ 10800 h 21518"/>
                  <a:gd name="connsiteX3" fmla="*/ 20865 w 21602"/>
                  <a:gd name="connsiteY3" fmla="*/ 21325 h 21518"/>
                  <a:gd name="connsiteX4" fmla="*/ 782 w 21602"/>
                  <a:gd name="connsiteY4" fmla="*/ 21417 h 21518"/>
                  <a:gd name="connsiteX5" fmla="*/ 1 w 21602"/>
                  <a:gd name="connsiteY5" fmla="*/ 10800 h 21518"/>
                  <a:gd name="connsiteX6" fmla="*/ 737 w 21602"/>
                  <a:gd name="connsiteY6" fmla="*/ 0 h 21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2" h="21518">
                    <a:moveTo>
                      <a:pt x="737" y="0"/>
                    </a:moveTo>
                    <a:lnTo>
                      <a:pt x="20888" y="1126"/>
                    </a:lnTo>
                    <a:cubicBezTo>
                      <a:pt x="21343" y="357"/>
                      <a:pt x="21582" y="4741"/>
                      <a:pt x="21601" y="10800"/>
                    </a:cubicBezTo>
                    <a:cubicBezTo>
                      <a:pt x="21620" y="16859"/>
                      <a:pt x="21388" y="21709"/>
                      <a:pt x="20865" y="21325"/>
                    </a:cubicBezTo>
                    <a:lnTo>
                      <a:pt x="782" y="21417"/>
                    </a:lnTo>
                    <a:cubicBezTo>
                      <a:pt x="281" y="22186"/>
                      <a:pt x="8" y="18600"/>
                      <a:pt x="1" y="10800"/>
                    </a:cubicBezTo>
                    <a:cubicBezTo>
                      <a:pt x="-6" y="3000"/>
                      <a:pt x="282" y="0"/>
                      <a:pt x="737" y="0"/>
                    </a:cubicBezTo>
                    <a:close/>
                  </a:path>
                </a:pathLst>
              </a:custGeom>
              <a:solidFill>
                <a:srgbClr val="F05F79"/>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latin typeface="Arial" panose="020B0604020202020204" pitchFamily="34" charset="0"/>
                  <a:cs typeface="Arial" panose="020B0604020202020204" pitchFamily="34" charset="0"/>
                </a:endParaRPr>
              </a:p>
            </p:txBody>
          </p:sp>
          <p:sp>
            <p:nvSpPr>
              <p:cNvPr id="68" name="流程图: 终止 29">
                <a:extLst>
                  <a:ext uri="{FF2B5EF4-FFF2-40B4-BE49-F238E27FC236}">
                    <a16:creationId xmlns:a16="http://schemas.microsoft.com/office/drawing/2014/main" id="{E5A6E3CE-58B5-4E02-75FD-4C9527AD76E4}"/>
                  </a:ext>
                </a:extLst>
              </p:cNvPr>
              <p:cNvSpPr/>
              <p:nvPr/>
            </p:nvSpPr>
            <p:spPr>
              <a:xfrm>
                <a:off x="1867298" y="2407734"/>
                <a:ext cx="1224000" cy="106817"/>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2245 w 21645"/>
                  <a:gd name="connsiteY0" fmla="*/ 0 h 21600"/>
                  <a:gd name="connsiteX1" fmla="*/ 18170 w 21645"/>
                  <a:gd name="connsiteY1" fmla="*/ 0 h 21600"/>
                  <a:gd name="connsiteX2" fmla="*/ 21645 w 21645"/>
                  <a:gd name="connsiteY2" fmla="*/ 10800 h 21600"/>
                  <a:gd name="connsiteX3" fmla="*/ 18170 w 21645"/>
                  <a:gd name="connsiteY3" fmla="*/ 21600 h 21600"/>
                  <a:gd name="connsiteX4" fmla="*/ 3520 w 21645"/>
                  <a:gd name="connsiteY4" fmla="*/ 21600 h 21600"/>
                  <a:gd name="connsiteX5" fmla="*/ 45 w 21645"/>
                  <a:gd name="connsiteY5" fmla="*/ 10800 h 21600"/>
                  <a:gd name="connsiteX6" fmla="*/ 2245 w 21645"/>
                  <a:gd name="connsiteY6" fmla="*/ 0 h 21600"/>
                  <a:gd name="connsiteX0" fmla="*/ 2201 w 21601"/>
                  <a:gd name="connsiteY0" fmla="*/ 0 h 21600"/>
                  <a:gd name="connsiteX1" fmla="*/ 18126 w 21601"/>
                  <a:gd name="connsiteY1" fmla="*/ 0 h 21600"/>
                  <a:gd name="connsiteX2" fmla="*/ 21601 w 21601"/>
                  <a:gd name="connsiteY2" fmla="*/ 10800 h 21600"/>
                  <a:gd name="connsiteX3" fmla="*/ 18126 w 21601"/>
                  <a:gd name="connsiteY3" fmla="*/ 21600 h 21600"/>
                  <a:gd name="connsiteX4" fmla="*/ 2292 w 21601"/>
                  <a:gd name="connsiteY4" fmla="*/ 20648 h 21600"/>
                  <a:gd name="connsiteX5" fmla="*/ 1 w 21601"/>
                  <a:gd name="connsiteY5" fmla="*/ 10800 h 21600"/>
                  <a:gd name="connsiteX6" fmla="*/ 2201 w 21601"/>
                  <a:gd name="connsiteY6" fmla="*/ 0 h 21600"/>
                  <a:gd name="connsiteX0" fmla="*/ 2201 w 21646"/>
                  <a:gd name="connsiteY0" fmla="*/ 0 h 21600"/>
                  <a:gd name="connsiteX1" fmla="*/ 18126 w 21646"/>
                  <a:gd name="connsiteY1" fmla="*/ 0 h 21600"/>
                  <a:gd name="connsiteX2" fmla="*/ 21601 w 21646"/>
                  <a:gd name="connsiteY2" fmla="*/ 10800 h 21600"/>
                  <a:gd name="connsiteX3" fmla="*/ 19401 w 21646"/>
                  <a:gd name="connsiteY3" fmla="*/ 21600 h 21600"/>
                  <a:gd name="connsiteX4" fmla="*/ 2292 w 21646"/>
                  <a:gd name="connsiteY4" fmla="*/ 20648 h 21600"/>
                  <a:gd name="connsiteX5" fmla="*/ 1 w 21646"/>
                  <a:gd name="connsiteY5" fmla="*/ 10800 h 21600"/>
                  <a:gd name="connsiteX6" fmla="*/ 2201 w 21646"/>
                  <a:gd name="connsiteY6" fmla="*/ 0 h 21600"/>
                  <a:gd name="connsiteX0" fmla="*/ 2201 w 21602"/>
                  <a:gd name="connsiteY0" fmla="*/ 0 h 21600"/>
                  <a:gd name="connsiteX1" fmla="*/ 19218 w 21602"/>
                  <a:gd name="connsiteY1" fmla="*/ 0 h 21600"/>
                  <a:gd name="connsiteX2" fmla="*/ 21601 w 21602"/>
                  <a:gd name="connsiteY2" fmla="*/ 10800 h 21600"/>
                  <a:gd name="connsiteX3" fmla="*/ 19401 w 21602"/>
                  <a:gd name="connsiteY3" fmla="*/ 21600 h 21600"/>
                  <a:gd name="connsiteX4" fmla="*/ 2292 w 21602"/>
                  <a:gd name="connsiteY4" fmla="*/ 20648 h 21600"/>
                  <a:gd name="connsiteX5" fmla="*/ 1 w 21602"/>
                  <a:gd name="connsiteY5" fmla="*/ 10800 h 21600"/>
                  <a:gd name="connsiteX6" fmla="*/ 2201 w 21602"/>
                  <a:gd name="connsiteY6" fmla="*/ 0 h 21600"/>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515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1444 w 21782"/>
                  <a:gd name="connsiteY0" fmla="*/ 28 h 20291"/>
                  <a:gd name="connsiteX1" fmla="*/ 19604 w 21782"/>
                  <a:gd name="connsiteY1" fmla="*/ 0 h 20291"/>
                  <a:gd name="connsiteX2" fmla="*/ 21782 w 21782"/>
                  <a:gd name="connsiteY2" fmla="*/ 10443 h 20291"/>
                  <a:gd name="connsiteX3" fmla="*/ 19696 w 21782"/>
                  <a:gd name="connsiteY3" fmla="*/ 19814 h 20291"/>
                  <a:gd name="connsiteX4" fmla="*/ 2473 w 21782"/>
                  <a:gd name="connsiteY4" fmla="*/ 20291 h 20291"/>
                  <a:gd name="connsiteX5" fmla="*/ 182 w 21782"/>
                  <a:gd name="connsiteY5" fmla="*/ 10443 h 20291"/>
                  <a:gd name="connsiteX6" fmla="*/ 1444 w 21782"/>
                  <a:gd name="connsiteY6" fmla="*/ 28 h 20291"/>
                  <a:gd name="connsiteX0" fmla="*/ 1624 w 21962"/>
                  <a:gd name="connsiteY0" fmla="*/ 28 h 21060"/>
                  <a:gd name="connsiteX1" fmla="*/ 19784 w 21962"/>
                  <a:gd name="connsiteY1" fmla="*/ 0 h 21060"/>
                  <a:gd name="connsiteX2" fmla="*/ 21962 w 21962"/>
                  <a:gd name="connsiteY2" fmla="*/ 10443 h 21060"/>
                  <a:gd name="connsiteX3" fmla="*/ 19876 w 21962"/>
                  <a:gd name="connsiteY3" fmla="*/ 19814 h 21060"/>
                  <a:gd name="connsiteX4" fmla="*/ 1143 w 21962"/>
                  <a:gd name="connsiteY4" fmla="*/ 21060 h 21060"/>
                  <a:gd name="connsiteX5" fmla="*/ 362 w 21962"/>
                  <a:gd name="connsiteY5" fmla="*/ 10443 h 21060"/>
                  <a:gd name="connsiteX6" fmla="*/ 1624 w 21962"/>
                  <a:gd name="connsiteY6" fmla="*/ 28 h 21060"/>
                  <a:gd name="connsiteX0" fmla="*/ 1099 w 21963"/>
                  <a:gd name="connsiteY0" fmla="*/ 0 h 21417"/>
                  <a:gd name="connsiteX1" fmla="*/ 19785 w 21963"/>
                  <a:gd name="connsiteY1" fmla="*/ 357 h 21417"/>
                  <a:gd name="connsiteX2" fmla="*/ 21963 w 21963"/>
                  <a:gd name="connsiteY2" fmla="*/ 10800 h 21417"/>
                  <a:gd name="connsiteX3" fmla="*/ 19877 w 21963"/>
                  <a:gd name="connsiteY3" fmla="*/ 20171 h 21417"/>
                  <a:gd name="connsiteX4" fmla="*/ 1144 w 21963"/>
                  <a:gd name="connsiteY4" fmla="*/ 21417 h 21417"/>
                  <a:gd name="connsiteX5" fmla="*/ 363 w 21963"/>
                  <a:gd name="connsiteY5" fmla="*/ 10800 h 21417"/>
                  <a:gd name="connsiteX6" fmla="*/ 1099 w 21963"/>
                  <a:gd name="connsiteY6" fmla="*/ 0 h 21417"/>
                  <a:gd name="connsiteX0" fmla="*/ 1114 w 21978"/>
                  <a:gd name="connsiteY0" fmla="*/ 0 h 21417"/>
                  <a:gd name="connsiteX1" fmla="*/ 19800 w 21978"/>
                  <a:gd name="connsiteY1" fmla="*/ 357 h 21417"/>
                  <a:gd name="connsiteX2" fmla="*/ 21978 w 21978"/>
                  <a:gd name="connsiteY2" fmla="*/ 10800 h 21417"/>
                  <a:gd name="connsiteX3" fmla="*/ 19892 w 21978"/>
                  <a:gd name="connsiteY3" fmla="*/ 20171 h 21417"/>
                  <a:gd name="connsiteX4" fmla="*/ 1159 w 21978"/>
                  <a:gd name="connsiteY4" fmla="*/ 21417 h 21417"/>
                  <a:gd name="connsiteX5" fmla="*/ 378 w 21978"/>
                  <a:gd name="connsiteY5" fmla="*/ 10800 h 21417"/>
                  <a:gd name="connsiteX6" fmla="*/ 1114 w 21978"/>
                  <a:gd name="connsiteY6" fmla="*/ 0 h 21417"/>
                  <a:gd name="connsiteX0" fmla="*/ 1054 w 21918"/>
                  <a:gd name="connsiteY0" fmla="*/ 0 h 21417"/>
                  <a:gd name="connsiteX1" fmla="*/ 19740 w 21918"/>
                  <a:gd name="connsiteY1" fmla="*/ 357 h 21417"/>
                  <a:gd name="connsiteX2" fmla="*/ 21918 w 21918"/>
                  <a:gd name="connsiteY2" fmla="*/ 10800 h 21417"/>
                  <a:gd name="connsiteX3" fmla="*/ 19832 w 21918"/>
                  <a:gd name="connsiteY3" fmla="*/ 20171 h 21417"/>
                  <a:gd name="connsiteX4" fmla="*/ 1099 w 21918"/>
                  <a:gd name="connsiteY4" fmla="*/ 21417 h 21417"/>
                  <a:gd name="connsiteX5" fmla="*/ 318 w 21918"/>
                  <a:gd name="connsiteY5" fmla="*/ 10800 h 21417"/>
                  <a:gd name="connsiteX6" fmla="*/ 1054 w 21918"/>
                  <a:gd name="connsiteY6" fmla="*/ 0 h 21417"/>
                  <a:gd name="connsiteX0" fmla="*/ 742 w 21606"/>
                  <a:gd name="connsiteY0" fmla="*/ 0 h 21538"/>
                  <a:gd name="connsiteX1" fmla="*/ 19428 w 21606"/>
                  <a:gd name="connsiteY1" fmla="*/ 357 h 21538"/>
                  <a:gd name="connsiteX2" fmla="*/ 21606 w 21606"/>
                  <a:gd name="connsiteY2" fmla="*/ 10800 h 21538"/>
                  <a:gd name="connsiteX3" fmla="*/ 19520 w 21606"/>
                  <a:gd name="connsiteY3" fmla="*/ 20171 h 21538"/>
                  <a:gd name="connsiteX4" fmla="*/ 787 w 21606"/>
                  <a:gd name="connsiteY4" fmla="*/ 21417 h 21538"/>
                  <a:gd name="connsiteX5" fmla="*/ 6 w 21606"/>
                  <a:gd name="connsiteY5" fmla="*/ 10800 h 21538"/>
                  <a:gd name="connsiteX6" fmla="*/ 742 w 21606"/>
                  <a:gd name="connsiteY6" fmla="*/ 0 h 21538"/>
                  <a:gd name="connsiteX0" fmla="*/ 737 w 21601"/>
                  <a:gd name="connsiteY0" fmla="*/ 0 h 21518"/>
                  <a:gd name="connsiteX1" fmla="*/ 19423 w 21601"/>
                  <a:gd name="connsiteY1" fmla="*/ 357 h 21518"/>
                  <a:gd name="connsiteX2" fmla="*/ 21601 w 21601"/>
                  <a:gd name="connsiteY2" fmla="*/ 10800 h 21518"/>
                  <a:gd name="connsiteX3" fmla="*/ 19515 w 21601"/>
                  <a:gd name="connsiteY3" fmla="*/ 20171 h 21518"/>
                  <a:gd name="connsiteX4" fmla="*/ 782 w 21601"/>
                  <a:gd name="connsiteY4" fmla="*/ 21417 h 21518"/>
                  <a:gd name="connsiteX5" fmla="*/ 1 w 21601"/>
                  <a:gd name="connsiteY5" fmla="*/ 10800 h 21518"/>
                  <a:gd name="connsiteX6" fmla="*/ 737 w 21601"/>
                  <a:gd name="connsiteY6" fmla="*/ 0 h 21518"/>
                  <a:gd name="connsiteX0" fmla="*/ 737 w 22044"/>
                  <a:gd name="connsiteY0" fmla="*/ 0 h 21518"/>
                  <a:gd name="connsiteX1" fmla="*/ 19423 w 22044"/>
                  <a:gd name="connsiteY1" fmla="*/ 357 h 21518"/>
                  <a:gd name="connsiteX2" fmla="*/ 21601 w 22044"/>
                  <a:gd name="connsiteY2" fmla="*/ 10800 h 21518"/>
                  <a:gd name="connsiteX3" fmla="*/ 20865 w 22044"/>
                  <a:gd name="connsiteY3" fmla="*/ 21325 h 21518"/>
                  <a:gd name="connsiteX4" fmla="*/ 782 w 22044"/>
                  <a:gd name="connsiteY4" fmla="*/ 21417 h 21518"/>
                  <a:gd name="connsiteX5" fmla="*/ 1 w 22044"/>
                  <a:gd name="connsiteY5" fmla="*/ 10800 h 21518"/>
                  <a:gd name="connsiteX6" fmla="*/ 737 w 22044"/>
                  <a:gd name="connsiteY6" fmla="*/ 0 h 21518"/>
                  <a:gd name="connsiteX0" fmla="*/ 737 w 21671"/>
                  <a:gd name="connsiteY0" fmla="*/ 0 h 21518"/>
                  <a:gd name="connsiteX1" fmla="*/ 19423 w 21671"/>
                  <a:gd name="connsiteY1" fmla="*/ 357 h 21518"/>
                  <a:gd name="connsiteX2" fmla="*/ 21601 w 21671"/>
                  <a:gd name="connsiteY2" fmla="*/ 10800 h 21518"/>
                  <a:gd name="connsiteX3" fmla="*/ 20865 w 21671"/>
                  <a:gd name="connsiteY3" fmla="*/ 21325 h 21518"/>
                  <a:gd name="connsiteX4" fmla="*/ 782 w 21671"/>
                  <a:gd name="connsiteY4" fmla="*/ 21417 h 21518"/>
                  <a:gd name="connsiteX5" fmla="*/ 1 w 21671"/>
                  <a:gd name="connsiteY5" fmla="*/ 10800 h 21518"/>
                  <a:gd name="connsiteX6" fmla="*/ 737 w 21671"/>
                  <a:gd name="connsiteY6" fmla="*/ 0 h 21518"/>
                  <a:gd name="connsiteX0" fmla="*/ 737 w 22066"/>
                  <a:gd name="connsiteY0" fmla="*/ 0 h 21518"/>
                  <a:gd name="connsiteX1" fmla="*/ 21025 w 22066"/>
                  <a:gd name="connsiteY1" fmla="*/ 3434 h 21518"/>
                  <a:gd name="connsiteX2" fmla="*/ 21601 w 22066"/>
                  <a:gd name="connsiteY2" fmla="*/ 10800 h 21518"/>
                  <a:gd name="connsiteX3" fmla="*/ 20865 w 22066"/>
                  <a:gd name="connsiteY3" fmla="*/ 21325 h 21518"/>
                  <a:gd name="connsiteX4" fmla="*/ 782 w 22066"/>
                  <a:gd name="connsiteY4" fmla="*/ 21417 h 21518"/>
                  <a:gd name="connsiteX5" fmla="*/ 1 w 22066"/>
                  <a:gd name="connsiteY5" fmla="*/ 10800 h 21518"/>
                  <a:gd name="connsiteX6" fmla="*/ 737 w 22066"/>
                  <a:gd name="connsiteY6" fmla="*/ 0 h 21518"/>
                  <a:gd name="connsiteX0" fmla="*/ 737 w 22050"/>
                  <a:gd name="connsiteY0" fmla="*/ 0 h 21518"/>
                  <a:gd name="connsiteX1" fmla="*/ 21002 w 22050"/>
                  <a:gd name="connsiteY1" fmla="*/ 1126 h 21518"/>
                  <a:gd name="connsiteX2" fmla="*/ 21601 w 22050"/>
                  <a:gd name="connsiteY2" fmla="*/ 10800 h 21518"/>
                  <a:gd name="connsiteX3" fmla="*/ 20865 w 22050"/>
                  <a:gd name="connsiteY3" fmla="*/ 21325 h 21518"/>
                  <a:gd name="connsiteX4" fmla="*/ 782 w 22050"/>
                  <a:gd name="connsiteY4" fmla="*/ 21417 h 21518"/>
                  <a:gd name="connsiteX5" fmla="*/ 1 w 22050"/>
                  <a:gd name="connsiteY5" fmla="*/ 10800 h 21518"/>
                  <a:gd name="connsiteX6" fmla="*/ 737 w 22050"/>
                  <a:gd name="connsiteY6" fmla="*/ 0 h 21518"/>
                  <a:gd name="connsiteX0" fmla="*/ 737 w 21976"/>
                  <a:gd name="connsiteY0" fmla="*/ 0 h 21518"/>
                  <a:gd name="connsiteX1" fmla="*/ 20888 w 21976"/>
                  <a:gd name="connsiteY1" fmla="*/ 1126 h 21518"/>
                  <a:gd name="connsiteX2" fmla="*/ 21601 w 21976"/>
                  <a:gd name="connsiteY2" fmla="*/ 10800 h 21518"/>
                  <a:gd name="connsiteX3" fmla="*/ 20865 w 21976"/>
                  <a:gd name="connsiteY3" fmla="*/ 21325 h 21518"/>
                  <a:gd name="connsiteX4" fmla="*/ 782 w 21976"/>
                  <a:gd name="connsiteY4" fmla="*/ 21417 h 21518"/>
                  <a:gd name="connsiteX5" fmla="*/ 1 w 21976"/>
                  <a:gd name="connsiteY5" fmla="*/ 10800 h 21518"/>
                  <a:gd name="connsiteX6" fmla="*/ 737 w 21976"/>
                  <a:gd name="connsiteY6" fmla="*/ 0 h 21518"/>
                  <a:gd name="connsiteX0" fmla="*/ 737 w 21601"/>
                  <a:gd name="connsiteY0" fmla="*/ 0 h 21518"/>
                  <a:gd name="connsiteX1" fmla="*/ 20888 w 21601"/>
                  <a:gd name="connsiteY1" fmla="*/ 1126 h 21518"/>
                  <a:gd name="connsiteX2" fmla="*/ 21601 w 21601"/>
                  <a:gd name="connsiteY2" fmla="*/ 10800 h 21518"/>
                  <a:gd name="connsiteX3" fmla="*/ 20865 w 21601"/>
                  <a:gd name="connsiteY3" fmla="*/ 21325 h 21518"/>
                  <a:gd name="connsiteX4" fmla="*/ 782 w 21601"/>
                  <a:gd name="connsiteY4" fmla="*/ 21417 h 21518"/>
                  <a:gd name="connsiteX5" fmla="*/ 1 w 21601"/>
                  <a:gd name="connsiteY5" fmla="*/ 10800 h 21518"/>
                  <a:gd name="connsiteX6" fmla="*/ 737 w 21601"/>
                  <a:gd name="connsiteY6" fmla="*/ 0 h 21518"/>
                  <a:gd name="connsiteX0" fmla="*/ 737 w 21601"/>
                  <a:gd name="connsiteY0" fmla="*/ 0 h 21518"/>
                  <a:gd name="connsiteX1" fmla="*/ 20888 w 21601"/>
                  <a:gd name="connsiteY1" fmla="*/ 1126 h 21518"/>
                  <a:gd name="connsiteX2" fmla="*/ 21601 w 21601"/>
                  <a:gd name="connsiteY2" fmla="*/ 10800 h 21518"/>
                  <a:gd name="connsiteX3" fmla="*/ 20865 w 21601"/>
                  <a:gd name="connsiteY3" fmla="*/ 21325 h 21518"/>
                  <a:gd name="connsiteX4" fmla="*/ 782 w 21601"/>
                  <a:gd name="connsiteY4" fmla="*/ 21417 h 21518"/>
                  <a:gd name="connsiteX5" fmla="*/ 1 w 21601"/>
                  <a:gd name="connsiteY5" fmla="*/ 10800 h 21518"/>
                  <a:gd name="connsiteX6" fmla="*/ 737 w 21601"/>
                  <a:gd name="connsiteY6" fmla="*/ 0 h 21518"/>
                  <a:gd name="connsiteX0" fmla="*/ 737 w 21601"/>
                  <a:gd name="connsiteY0" fmla="*/ 0 h 21518"/>
                  <a:gd name="connsiteX1" fmla="*/ 20888 w 21601"/>
                  <a:gd name="connsiteY1" fmla="*/ 1126 h 21518"/>
                  <a:gd name="connsiteX2" fmla="*/ 21601 w 21601"/>
                  <a:gd name="connsiteY2" fmla="*/ 10800 h 21518"/>
                  <a:gd name="connsiteX3" fmla="*/ 20865 w 21601"/>
                  <a:gd name="connsiteY3" fmla="*/ 21325 h 21518"/>
                  <a:gd name="connsiteX4" fmla="*/ 782 w 21601"/>
                  <a:gd name="connsiteY4" fmla="*/ 21417 h 21518"/>
                  <a:gd name="connsiteX5" fmla="*/ 1 w 21601"/>
                  <a:gd name="connsiteY5" fmla="*/ 10800 h 21518"/>
                  <a:gd name="connsiteX6" fmla="*/ 737 w 21601"/>
                  <a:gd name="connsiteY6" fmla="*/ 0 h 21518"/>
                  <a:gd name="connsiteX0" fmla="*/ 737 w 21605"/>
                  <a:gd name="connsiteY0" fmla="*/ 0 h 21518"/>
                  <a:gd name="connsiteX1" fmla="*/ 20888 w 21605"/>
                  <a:gd name="connsiteY1" fmla="*/ 1126 h 21518"/>
                  <a:gd name="connsiteX2" fmla="*/ 21601 w 21605"/>
                  <a:gd name="connsiteY2" fmla="*/ 10800 h 21518"/>
                  <a:gd name="connsiteX3" fmla="*/ 20865 w 21605"/>
                  <a:gd name="connsiteY3" fmla="*/ 21325 h 21518"/>
                  <a:gd name="connsiteX4" fmla="*/ 782 w 21605"/>
                  <a:gd name="connsiteY4" fmla="*/ 21417 h 21518"/>
                  <a:gd name="connsiteX5" fmla="*/ 1 w 21605"/>
                  <a:gd name="connsiteY5" fmla="*/ 10800 h 21518"/>
                  <a:gd name="connsiteX6" fmla="*/ 737 w 21605"/>
                  <a:gd name="connsiteY6" fmla="*/ 0 h 21518"/>
                  <a:gd name="connsiteX0" fmla="*/ 737 w 21610"/>
                  <a:gd name="connsiteY0" fmla="*/ 0 h 21518"/>
                  <a:gd name="connsiteX1" fmla="*/ 20888 w 21610"/>
                  <a:gd name="connsiteY1" fmla="*/ 1126 h 21518"/>
                  <a:gd name="connsiteX2" fmla="*/ 21601 w 21610"/>
                  <a:gd name="connsiteY2" fmla="*/ 10800 h 21518"/>
                  <a:gd name="connsiteX3" fmla="*/ 20865 w 21610"/>
                  <a:gd name="connsiteY3" fmla="*/ 21325 h 21518"/>
                  <a:gd name="connsiteX4" fmla="*/ 782 w 21610"/>
                  <a:gd name="connsiteY4" fmla="*/ 21417 h 21518"/>
                  <a:gd name="connsiteX5" fmla="*/ 1 w 21610"/>
                  <a:gd name="connsiteY5" fmla="*/ 10800 h 21518"/>
                  <a:gd name="connsiteX6" fmla="*/ 737 w 21610"/>
                  <a:gd name="connsiteY6" fmla="*/ 0 h 21518"/>
                  <a:gd name="connsiteX0" fmla="*/ 737 w 21604"/>
                  <a:gd name="connsiteY0" fmla="*/ 0 h 21518"/>
                  <a:gd name="connsiteX1" fmla="*/ 20888 w 21604"/>
                  <a:gd name="connsiteY1" fmla="*/ 1126 h 21518"/>
                  <a:gd name="connsiteX2" fmla="*/ 21601 w 21604"/>
                  <a:gd name="connsiteY2" fmla="*/ 10800 h 21518"/>
                  <a:gd name="connsiteX3" fmla="*/ 20865 w 21604"/>
                  <a:gd name="connsiteY3" fmla="*/ 21325 h 21518"/>
                  <a:gd name="connsiteX4" fmla="*/ 782 w 21604"/>
                  <a:gd name="connsiteY4" fmla="*/ 21417 h 21518"/>
                  <a:gd name="connsiteX5" fmla="*/ 1 w 21604"/>
                  <a:gd name="connsiteY5" fmla="*/ 10800 h 21518"/>
                  <a:gd name="connsiteX6" fmla="*/ 737 w 21604"/>
                  <a:gd name="connsiteY6" fmla="*/ 0 h 21518"/>
                  <a:gd name="connsiteX0" fmla="*/ 737 w 21605"/>
                  <a:gd name="connsiteY0" fmla="*/ 0 h 21518"/>
                  <a:gd name="connsiteX1" fmla="*/ 20888 w 21605"/>
                  <a:gd name="connsiteY1" fmla="*/ 1126 h 21518"/>
                  <a:gd name="connsiteX2" fmla="*/ 21601 w 21605"/>
                  <a:gd name="connsiteY2" fmla="*/ 10800 h 21518"/>
                  <a:gd name="connsiteX3" fmla="*/ 20865 w 21605"/>
                  <a:gd name="connsiteY3" fmla="*/ 21325 h 21518"/>
                  <a:gd name="connsiteX4" fmla="*/ 782 w 21605"/>
                  <a:gd name="connsiteY4" fmla="*/ 21417 h 21518"/>
                  <a:gd name="connsiteX5" fmla="*/ 1 w 21605"/>
                  <a:gd name="connsiteY5" fmla="*/ 10800 h 21518"/>
                  <a:gd name="connsiteX6" fmla="*/ 737 w 21605"/>
                  <a:gd name="connsiteY6" fmla="*/ 0 h 21518"/>
                  <a:gd name="connsiteX0" fmla="*/ 737 w 21605"/>
                  <a:gd name="connsiteY0" fmla="*/ 0 h 21518"/>
                  <a:gd name="connsiteX1" fmla="*/ 20888 w 21605"/>
                  <a:gd name="connsiteY1" fmla="*/ 1126 h 21518"/>
                  <a:gd name="connsiteX2" fmla="*/ 21601 w 21605"/>
                  <a:gd name="connsiteY2" fmla="*/ 10800 h 21518"/>
                  <a:gd name="connsiteX3" fmla="*/ 20865 w 21605"/>
                  <a:gd name="connsiteY3" fmla="*/ 21325 h 21518"/>
                  <a:gd name="connsiteX4" fmla="*/ 782 w 21605"/>
                  <a:gd name="connsiteY4" fmla="*/ 21417 h 21518"/>
                  <a:gd name="connsiteX5" fmla="*/ 1 w 21605"/>
                  <a:gd name="connsiteY5" fmla="*/ 10800 h 21518"/>
                  <a:gd name="connsiteX6" fmla="*/ 737 w 21605"/>
                  <a:gd name="connsiteY6" fmla="*/ 0 h 21518"/>
                  <a:gd name="connsiteX0" fmla="*/ 737 w 21604"/>
                  <a:gd name="connsiteY0" fmla="*/ 0 h 21518"/>
                  <a:gd name="connsiteX1" fmla="*/ 20888 w 21604"/>
                  <a:gd name="connsiteY1" fmla="*/ 1126 h 21518"/>
                  <a:gd name="connsiteX2" fmla="*/ 21601 w 21604"/>
                  <a:gd name="connsiteY2" fmla="*/ 10800 h 21518"/>
                  <a:gd name="connsiteX3" fmla="*/ 20865 w 21604"/>
                  <a:gd name="connsiteY3" fmla="*/ 21325 h 21518"/>
                  <a:gd name="connsiteX4" fmla="*/ 782 w 21604"/>
                  <a:gd name="connsiteY4" fmla="*/ 21417 h 21518"/>
                  <a:gd name="connsiteX5" fmla="*/ 1 w 21604"/>
                  <a:gd name="connsiteY5" fmla="*/ 10800 h 21518"/>
                  <a:gd name="connsiteX6" fmla="*/ 737 w 21604"/>
                  <a:gd name="connsiteY6" fmla="*/ 0 h 21518"/>
                  <a:gd name="connsiteX0" fmla="*/ 737 w 21604"/>
                  <a:gd name="connsiteY0" fmla="*/ 0 h 21518"/>
                  <a:gd name="connsiteX1" fmla="*/ 20888 w 21604"/>
                  <a:gd name="connsiteY1" fmla="*/ 1126 h 21518"/>
                  <a:gd name="connsiteX2" fmla="*/ 21601 w 21604"/>
                  <a:gd name="connsiteY2" fmla="*/ 10800 h 21518"/>
                  <a:gd name="connsiteX3" fmla="*/ 20865 w 21604"/>
                  <a:gd name="connsiteY3" fmla="*/ 21325 h 21518"/>
                  <a:gd name="connsiteX4" fmla="*/ 782 w 21604"/>
                  <a:gd name="connsiteY4" fmla="*/ 21417 h 21518"/>
                  <a:gd name="connsiteX5" fmla="*/ 1 w 21604"/>
                  <a:gd name="connsiteY5" fmla="*/ 10800 h 21518"/>
                  <a:gd name="connsiteX6" fmla="*/ 737 w 21604"/>
                  <a:gd name="connsiteY6" fmla="*/ 0 h 21518"/>
                  <a:gd name="connsiteX0" fmla="*/ 737 w 21601"/>
                  <a:gd name="connsiteY0" fmla="*/ 0 h 21518"/>
                  <a:gd name="connsiteX1" fmla="*/ 20888 w 21601"/>
                  <a:gd name="connsiteY1" fmla="*/ 1126 h 21518"/>
                  <a:gd name="connsiteX2" fmla="*/ 21601 w 21601"/>
                  <a:gd name="connsiteY2" fmla="*/ 10800 h 21518"/>
                  <a:gd name="connsiteX3" fmla="*/ 20865 w 21601"/>
                  <a:gd name="connsiteY3" fmla="*/ 21325 h 21518"/>
                  <a:gd name="connsiteX4" fmla="*/ 782 w 21601"/>
                  <a:gd name="connsiteY4" fmla="*/ 21417 h 21518"/>
                  <a:gd name="connsiteX5" fmla="*/ 1 w 21601"/>
                  <a:gd name="connsiteY5" fmla="*/ 10800 h 21518"/>
                  <a:gd name="connsiteX6" fmla="*/ 737 w 21601"/>
                  <a:gd name="connsiteY6" fmla="*/ 0 h 21518"/>
                  <a:gd name="connsiteX0" fmla="*/ 737 w 21602"/>
                  <a:gd name="connsiteY0" fmla="*/ 0 h 21518"/>
                  <a:gd name="connsiteX1" fmla="*/ 20888 w 21602"/>
                  <a:gd name="connsiteY1" fmla="*/ 1126 h 21518"/>
                  <a:gd name="connsiteX2" fmla="*/ 21601 w 21602"/>
                  <a:gd name="connsiteY2" fmla="*/ 10800 h 21518"/>
                  <a:gd name="connsiteX3" fmla="*/ 20865 w 21602"/>
                  <a:gd name="connsiteY3" fmla="*/ 21325 h 21518"/>
                  <a:gd name="connsiteX4" fmla="*/ 782 w 21602"/>
                  <a:gd name="connsiteY4" fmla="*/ 21417 h 21518"/>
                  <a:gd name="connsiteX5" fmla="*/ 1 w 21602"/>
                  <a:gd name="connsiteY5" fmla="*/ 10800 h 21518"/>
                  <a:gd name="connsiteX6" fmla="*/ 737 w 21602"/>
                  <a:gd name="connsiteY6" fmla="*/ 0 h 21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2" h="21518">
                    <a:moveTo>
                      <a:pt x="737" y="0"/>
                    </a:moveTo>
                    <a:lnTo>
                      <a:pt x="20888" y="1126"/>
                    </a:lnTo>
                    <a:cubicBezTo>
                      <a:pt x="21343" y="357"/>
                      <a:pt x="21582" y="4741"/>
                      <a:pt x="21601" y="10800"/>
                    </a:cubicBezTo>
                    <a:cubicBezTo>
                      <a:pt x="21620" y="16859"/>
                      <a:pt x="21388" y="21709"/>
                      <a:pt x="20865" y="21325"/>
                    </a:cubicBezTo>
                    <a:lnTo>
                      <a:pt x="782" y="21417"/>
                    </a:lnTo>
                    <a:cubicBezTo>
                      <a:pt x="281" y="22186"/>
                      <a:pt x="8" y="18600"/>
                      <a:pt x="1" y="10800"/>
                    </a:cubicBezTo>
                    <a:cubicBezTo>
                      <a:pt x="-6" y="3000"/>
                      <a:pt x="282" y="0"/>
                      <a:pt x="737" y="0"/>
                    </a:cubicBezTo>
                    <a:close/>
                  </a:path>
                </a:pathLst>
              </a:custGeom>
              <a:solidFill>
                <a:srgbClr val="F05F79"/>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latin typeface="Arial" panose="020B0604020202020204" pitchFamily="34" charset="0"/>
                  <a:cs typeface="Arial" panose="020B0604020202020204" pitchFamily="34" charset="0"/>
                </a:endParaRPr>
              </a:p>
            </p:txBody>
          </p:sp>
          <p:sp>
            <p:nvSpPr>
              <p:cNvPr id="69" name="流程图: 终止 29">
                <a:extLst>
                  <a:ext uri="{FF2B5EF4-FFF2-40B4-BE49-F238E27FC236}">
                    <a16:creationId xmlns:a16="http://schemas.microsoft.com/office/drawing/2014/main" id="{DDF5710A-77F5-2A7D-5520-3D1F14EDE5CE}"/>
                  </a:ext>
                </a:extLst>
              </p:cNvPr>
              <p:cNvSpPr/>
              <p:nvPr/>
            </p:nvSpPr>
            <p:spPr>
              <a:xfrm>
                <a:off x="1872299" y="2638429"/>
                <a:ext cx="1116000" cy="112518"/>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2245 w 21645"/>
                  <a:gd name="connsiteY0" fmla="*/ 0 h 21600"/>
                  <a:gd name="connsiteX1" fmla="*/ 18170 w 21645"/>
                  <a:gd name="connsiteY1" fmla="*/ 0 h 21600"/>
                  <a:gd name="connsiteX2" fmla="*/ 21645 w 21645"/>
                  <a:gd name="connsiteY2" fmla="*/ 10800 h 21600"/>
                  <a:gd name="connsiteX3" fmla="*/ 18170 w 21645"/>
                  <a:gd name="connsiteY3" fmla="*/ 21600 h 21600"/>
                  <a:gd name="connsiteX4" fmla="*/ 3520 w 21645"/>
                  <a:gd name="connsiteY4" fmla="*/ 21600 h 21600"/>
                  <a:gd name="connsiteX5" fmla="*/ 45 w 21645"/>
                  <a:gd name="connsiteY5" fmla="*/ 10800 h 21600"/>
                  <a:gd name="connsiteX6" fmla="*/ 2245 w 21645"/>
                  <a:gd name="connsiteY6" fmla="*/ 0 h 21600"/>
                  <a:gd name="connsiteX0" fmla="*/ 2201 w 21601"/>
                  <a:gd name="connsiteY0" fmla="*/ 0 h 21600"/>
                  <a:gd name="connsiteX1" fmla="*/ 18126 w 21601"/>
                  <a:gd name="connsiteY1" fmla="*/ 0 h 21600"/>
                  <a:gd name="connsiteX2" fmla="*/ 21601 w 21601"/>
                  <a:gd name="connsiteY2" fmla="*/ 10800 h 21600"/>
                  <a:gd name="connsiteX3" fmla="*/ 18126 w 21601"/>
                  <a:gd name="connsiteY3" fmla="*/ 21600 h 21600"/>
                  <a:gd name="connsiteX4" fmla="*/ 2292 w 21601"/>
                  <a:gd name="connsiteY4" fmla="*/ 20648 h 21600"/>
                  <a:gd name="connsiteX5" fmla="*/ 1 w 21601"/>
                  <a:gd name="connsiteY5" fmla="*/ 10800 h 21600"/>
                  <a:gd name="connsiteX6" fmla="*/ 2201 w 21601"/>
                  <a:gd name="connsiteY6" fmla="*/ 0 h 21600"/>
                  <a:gd name="connsiteX0" fmla="*/ 2201 w 21646"/>
                  <a:gd name="connsiteY0" fmla="*/ 0 h 21600"/>
                  <a:gd name="connsiteX1" fmla="*/ 18126 w 21646"/>
                  <a:gd name="connsiteY1" fmla="*/ 0 h 21600"/>
                  <a:gd name="connsiteX2" fmla="*/ 21601 w 21646"/>
                  <a:gd name="connsiteY2" fmla="*/ 10800 h 21600"/>
                  <a:gd name="connsiteX3" fmla="*/ 19401 w 21646"/>
                  <a:gd name="connsiteY3" fmla="*/ 21600 h 21600"/>
                  <a:gd name="connsiteX4" fmla="*/ 2292 w 21646"/>
                  <a:gd name="connsiteY4" fmla="*/ 20648 h 21600"/>
                  <a:gd name="connsiteX5" fmla="*/ 1 w 21646"/>
                  <a:gd name="connsiteY5" fmla="*/ 10800 h 21600"/>
                  <a:gd name="connsiteX6" fmla="*/ 2201 w 21646"/>
                  <a:gd name="connsiteY6" fmla="*/ 0 h 21600"/>
                  <a:gd name="connsiteX0" fmla="*/ 2201 w 21602"/>
                  <a:gd name="connsiteY0" fmla="*/ 0 h 21600"/>
                  <a:gd name="connsiteX1" fmla="*/ 19218 w 21602"/>
                  <a:gd name="connsiteY1" fmla="*/ 0 h 21600"/>
                  <a:gd name="connsiteX2" fmla="*/ 21601 w 21602"/>
                  <a:gd name="connsiteY2" fmla="*/ 10800 h 21600"/>
                  <a:gd name="connsiteX3" fmla="*/ 19401 w 21602"/>
                  <a:gd name="connsiteY3" fmla="*/ 21600 h 21600"/>
                  <a:gd name="connsiteX4" fmla="*/ 2292 w 21602"/>
                  <a:gd name="connsiteY4" fmla="*/ 20648 h 21600"/>
                  <a:gd name="connsiteX5" fmla="*/ 1 w 21602"/>
                  <a:gd name="connsiteY5" fmla="*/ 10800 h 21600"/>
                  <a:gd name="connsiteX6" fmla="*/ 2201 w 21602"/>
                  <a:gd name="connsiteY6" fmla="*/ 0 h 21600"/>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515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1444 w 21782"/>
                  <a:gd name="connsiteY0" fmla="*/ 28 h 20291"/>
                  <a:gd name="connsiteX1" fmla="*/ 19604 w 21782"/>
                  <a:gd name="connsiteY1" fmla="*/ 0 h 20291"/>
                  <a:gd name="connsiteX2" fmla="*/ 21782 w 21782"/>
                  <a:gd name="connsiteY2" fmla="*/ 10443 h 20291"/>
                  <a:gd name="connsiteX3" fmla="*/ 19696 w 21782"/>
                  <a:gd name="connsiteY3" fmla="*/ 19814 h 20291"/>
                  <a:gd name="connsiteX4" fmla="*/ 2473 w 21782"/>
                  <a:gd name="connsiteY4" fmla="*/ 20291 h 20291"/>
                  <a:gd name="connsiteX5" fmla="*/ 182 w 21782"/>
                  <a:gd name="connsiteY5" fmla="*/ 10443 h 20291"/>
                  <a:gd name="connsiteX6" fmla="*/ 1444 w 21782"/>
                  <a:gd name="connsiteY6" fmla="*/ 28 h 20291"/>
                  <a:gd name="connsiteX0" fmla="*/ 1624 w 21962"/>
                  <a:gd name="connsiteY0" fmla="*/ 28 h 21060"/>
                  <a:gd name="connsiteX1" fmla="*/ 19784 w 21962"/>
                  <a:gd name="connsiteY1" fmla="*/ 0 h 21060"/>
                  <a:gd name="connsiteX2" fmla="*/ 21962 w 21962"/>
                  <a:gd name="connsiteY2" fmla="*/ 10443 h 21060"/>
                  <a:gd name="connsiteX3" fmla="*/ 19876 w 21962"/>
                  <a:gd name="connsiteY3" fmla="*/ 19814 h 21060"/>
                  <a:gd name="connsiteX4" fmla="*/ 1143 w 21962"/>
                  <a:gd name="connsiteY4" fmla="*/ 21060 h 21060"/>
                  <a:gd name="connsiteX5" fmla="*/ 362 w 21962"/>
                  <a:gd name="connsiteY5" fmla="*/ 10443 h 21060"/>
                  <a:gd name="connsiteX6" fmla="*/ 1624 w 21962"/>
                  <a:gd name="connsiteY6" fmla="*/ 28 h 21060"/>
                  <a:gd name="connsiteX0" fmla="*/ 1099 w 21963"/>
                  <a:gd name="connsiteY0" fmla="*/ 0 h 21417"/>
                  <a:gd name="connsiteX1" fmla="*/ 19785 w 21963"/>
                  <a:gd name="connsiteY1" fmla="*/ 357 h 21417"/>
                  <a:gd name="connsiteX2" fmla="*/ 21963 w 21963"/>
                  <a:gd name="connsiteY2" fmla="*/ 10800 h 21417"/>
                  <a:gd name="connsiteX3" fmla="*/ 19877 w 21963"/>
                  <a:gd name="connsiteY3" fmla="*/ 20171 h 21417"/>
                  <a:gd name="connsiteX4" fmla="*/ 1144 w 21963"/>
                  <a:gd name="connsiteY4" fmla="*/ 21417 h 21417"/>
                  <a:gd name="connsiteX5" fmla="*/ 363 w 21963"/>
                  <a:gd name="connsiteY5" fmla="*/ 10800 h 21417"/>
                  <a:gd name="connsiteX6" fmla="*/ 1099 w 21963"/>
                  <a:gd name="connsiteY6" fmla="*/ 0 h 21417"/>
                  <a:gd name="connsiteX0" fmla="*/ 1114 w 21978"/>
                  <a:gd name="connsiteY0" fmla="*/ 0 h 21417"/>
                  <a:gd name="connsiteX1" fmla="*/ 19800 w 21978"/>
                  <a:gd name="connsiteY1" fmla="*/ 357 h 21417"/>
                  <a:gd name="connsiteX2" fmla="*/ 21978 w 21978"/>
                  <a:gd name="connsiteY2" fmla="*/ 10800 h 21417"/>
                  <a:gd name="connsiteX3" fmla="*/ 19892 w 21978"/>
                  <a:gd name="connsiteY3" fmla="*/ 20171 h 21417"/>
                  <a:gd name="connsiteX4" fmla="*/ 1159 w 21978"/>
                  <a:gd name="connsiteY4" fmla="*/ 21417 h 21417"/>
                  <a:gd name="connsiteX5" fmla="*/ 378 w 21978"/>
                  <a:gd name="connsiteY5" fmla="*/ 10800 h 21417"/>
                  <a:gd name="connsiteX6" fmla="*/ 1114 w 21978"/>
                  <a:gd name="connsiteY6" fmla="*/ 0 h 21417"/>
                  <a:gd name="connsiteX0" fmla="*/ 1054 w 21918"/>
                  <a:gd name="connsiteY0" fmla="*/ 0 h 21417"/>
                  <a:gd name="connsiteX1" fmla="*/ 19740 w 21918"/>
                  <a:gd name="connsiteY1" fmla="*/ 357 h 21417"/>
                  <a:gd name="connsiteX2" fmla="*/ 21918 w 21918"/>
                  <a:gd name="connsiteY2" fmla="*/ 10800 h 21417"/>
                  <a:gd name="connsiteX3" fmla="*/ 19832 w 21918"/>
                  <a:gd name="connsiteY3" fmla="*/ 20171 h 21417"/>
                  <a:gd name="connsiteX4" fmla="*/ 1099 w 21918"/>
                  <a:gd name="connsiteY4" fmla="*/ 21417 h 21417"/>
                  <a:gd name="connsiteX5" fmla="*/ 318 w 21918"/>
                  <a:gd name="connsiteY5" fmla="*/ 10800 h 21417"/>
                  <a:gd name="connsiteX6" fmla="*/ 1054 w 21918"/>
                  <a:gd name="connsiteY6" fmla="*/ 0 h 21417"/>
                  <a:gd name="connsiteX0" fmla="*/ 742 w 21606"/>
                  <a:gd name="connsiteY0" fmla="*/ 0 h 21538"/>
                  <a:gd name="connsiteX1" fmla="*/ 19428 w 21606"/>
                  <a:gd name="connsiteY1" fmla="*/ 357 h 21538"/>
                  <a:gd name="connsiteX2" fmla="*/ 21606 w 21606"/>
                  <a:gd name="connsiteY2" fmla="*/ 10800 h 21538"/>
                  <a:gd name="connsiteX3" fmla="*/ 19520 w 21606"/>
                  <a:gd name="connsiteY3" fmla="*/ 20171 h 21538"/>
                  <a:gd name="connsiteX4" fmla="*/ 787 w 21606"/>
                  <a:gd name="connsiteY4" fmla="*/ 21417 h 21538"/>
                  <a:gd name="connsiteX5" fmla="*/ 6 w 21606"/>
                  <a:gd name="connsiteY5" fmla="*/ 10800 h 21538"/>
                  <a:gd name="connsiteX6" fmla="*/ 742 w 21606"/>
                  <a:gd name="connsiteY6" fmla="*/ 0 h 21538"/>
                  <a:gd name="connsiteX0" fmla="*/ 737 w 21601"/>
                  <a:gd name="connsiteY0" fmla="*/ 0 h 21518"/>
                  <a:gd name="connsiteX1" fmla="*/ 19423 w 21601"/>
                  <a:gd name="connsiteY1" fmla="*/ 357 h 21518"/>
                  <a:gd name="connsiteX2" fmla="*/ 21601 w 21601"/>
                  <a:gd name="connsiteY2" fmla="*/ 10800 h 21518"/>
                  <a:gd name="connsiteX3" fmla="*/ 19515 w 21601"/>
                  <a:gd name="connsiteY3" fmla="*/ 20171 h 21518"/>
                  <a:gd name="connsiteX4" fmla="*/ 782 w 21601"/>
                  <a:gd name="connsiteY4" fmla="*/ 21417 h 21518"/>
                  <a:gd name="connsiteX5" fmla="*/ 1 w 21601"/>
                  <a:gd name="connsiteY5" fmla="*/ 10800 h 21518"/>
                  <a:gd name="connsiteX6" fmla="*/ 737 w 21601"/>
                  <a:gd name="connsiteY6" fmla="*/ 0 h 21518"/>
                  <a:gd name="connsiteX0" fmla="*/ 737 w 22044"/>
                  <a:gd name="connsiteY0" fmla="*/ 0 h 21518"/>
                  <a:gd name="connsiteX1" fmla="*/ 19423 w 22044"/>
                  <a:gd name="connsiteY1" fmla="*/ 357 h 21518"/>
                  <a:gd name="connsiteX2" fmla="*/ 21601 w 22044"/>
                  <a:gd name="connsiteY2" fmla="*/ 10800 h 21518"/>
                  <a:gd name="connsiteX3" fmla="*/ 20865 w 22044"/>
                  <a:gd name="connsiteY3" fmla="*/ 21325 h 21518"/>
                  <a:gd name="connsiteX4" fmla="*/ 782 w 22044"/>
                  <a:gd name="connsiteY4" fmla="*/ 21417 h 21518"/>
                  <a:gd name="connsiteX5" fmla="*/ 1 w 22044"/>
                  <a:gd name="connsiteY5" fmla="*/ 10800 h 21518"/>
                  <a:gd name="connsiteX6" fmla="*/ 737 w 22044"/>
                  <a:gd name="connsiteY6" fmla="*/ 0 h 21518"/>
                  <a:gd name="connsiteX0" fmla="*/ 737 w 21671"/>
                  <a:gd name="connsiteY0" fmla="*/ 0 h 21518"/>
                  <a:gd name="connsiteX1" fmla="*/ 19423 w 21671"/>
                  <a:gd name="connsiteY1" fmla="*/ 357 h 21518"/>
                  <a:gd name="connsiteX2" fmla="*/ 21601 w 21671"/>
                  <a:gd name="connsiteY2" fmla="*/ 10800 h 21518"/>
                  <a:gd name="connsiteX3" fmla="*/ 20865 w 21671"/>
                  <a:gd name="connsiteY3" fmla="*/ 21325 h 21518"/>
                  <a:gd name="connsiteX4" fmla="*/ 782 w 21671"/>
                  <a:gd name="connsiteY4" fmla="*/ 21417 h 21518"/>
                  <a:gd name="connsiteX5" fmla="*/ 1 w 21671"/>
                  <a:gd name="connsiteY5" fmla="*/ 10800 h 21518"/>
                  <a:gd name="connsiteX6" fmla="*/ 737 w 21671"/>
                  <a:gd name="connsiteY6" fmla="*/ 0 h 21518"/>
                  <a:gd name="connsiteX0" fmla="*/ 737 w 22066"/>
                  <a:gd name="connsiteY0" fmla="*/ 0 h 21518"/>
                  <a:gd name="connsiteX1" fmla="*/ 21025 w 22066"/>
                  <a:gd name="connsiteY1" fmla="*/ 3434 h 21518"/>
                  <a:gd name="connsiteX2" fmla="*/ 21601 w 22066"/>
                  <a:gd name="connsiteY2" fmla="*/ 10800 h 21518"/>
                  <a:gd name="connsiteX3" fmla="*/ 20865 w 22066"/>
                  <a:gd name="connsiteY3" fmla="*/ 21325 h 21518"/>
                  <a:gd name="connsiteX4" fmla="*/ 782 w 22066"/>
                  <a:gd name="connsiteY4" fmla="*/ 21417 h 21518"/>
                  <a:gd name="connsiteX5" fmla="*/ 1 w 22066"/>
                  <a:gd name="connsiteY5" fmla="*/ 10800 h 21518"/>
                  <a:gd name="connsiteX6" fmla="*/ 737 w 22066"/>
                  <a:gd name="connsiteY6" fmla="*/ 0 h 21518"/>
                  <a:gd name="connsiteX0" fmla="*/ 737 w 22050"/>
                  <a:gd name="connsiteY0" fmla="*/ 0 h 21518"/>
                  <a:gd name="connsiteX1" fmla="*/ 21002 w 22050"/>
                  <a:gd name="connsiteY1" fmla="*/ 1126 h 21518"/>
                  <a:gd name="connsiteX2" fmla="*/ 21601 w 22050"/>
                  <a:gd name="connsiteY2" fmla="*/ 10800 h 21518"/>
                  <a:gd name="connsiteX3" fmla="*/ 20865 w 22050"/>
                  <a:gd name="connsiteY3" fmla="*/ 21325 h 21518"/>
                  <a:gd name="connsiteX4" fmla="*/ 782 w 22050"/>
                  <a:gd name="connsiteY4" fmla="*/ 21417 h 21518"/>
                  <a:gd name="connsiteX5" fmla="*/ 1 w 22050"/>
                  <a:gd name="connsiteY5" fmla="*/ 10800 h 21518"/>
                  <a:gd name="connsiteX6" fmla="*/ 737 w 22050"/>
                  <a:gd name="connsiteY6" fmla="*/ 0 h 21518"/>
                  <a:gd name="connsiteX0" fmla="*/ 737 w 21976"/>
                  <a:gd name="connsiteY0" fmla="*/ 0 h 21518"/>
                  <a:gd name="connsiteX1" fmla="*/ 20888 w 21976"/>
                  <a:gd name="connsiteY1" fmla="*/ 1126 h 21518"/>
                  <a:gd name="connsiteX2" fmla="*/ 21601 w 21976"/>
                  <a:gd name="connsiteY2" fmla="*/ 10800 h 21518"/>
                  <a:gd name="connsiteX3" fmla="*/ 20865 w 21976"/>
                  <a:gd name="connsiteY3" fmla="*/ 21325 h 21518"/>
                  <a:gd name="connsiteX4" fmla="*/ 782 w 21976"/>
                  <a:gd name="connsiteY4" fmla="*/ 21417 h 21518"/>
                  <a:gd name="connsiteX5" fmla="*/ 1 w 21976"/>
                  <a:gd name="connsiteY5" fmla="*/ 10800 h 21518"/>
                  <a:gd name="connsiteX6" fmla="*/ 737 w 21976"/>
                  <a:gd name="connsiteY6" fmla="*/ 0 h 21518"/>
                  <a:gd name="connsiteX0" fmla="*/ 737 w 21601"/>
                  <a:gd name="connsiteY0" fmla="*/ 0 h 21518"/>
                  <a:gd name="connsiteX1" fmla="*/ 20888 w 21601"/>
                  <a:gd name="connsiteY1" fmla="*/ 1126 h 21518"/>
                  <a:gd name="connsiteX2" fmla="*/ 21601 w 21601"/>
                  <a:gd name="connsiteY2" fmla="*/ 10800 h 21518"/>
                  <a:gd name="connsiteX3" fmla="*/ 20865 w 21601"/>
                  <a:gd name="connsiteY3" fmla="*/ 21325 h 21518"/>
                  <a:gd name="connsiteX4" fmla="*/ 782 w 21601"/>
                  <a:gd name="connsiteY4" fmla="*/ 21417 h 21518"/>
                  <a:gd name="connsiteX5" fmla="*/ 1 w 21601"/>
                  <a:gd name="connsiteY5" fmla="*/ 10800 h 21518"/>
                  <a:gd name="connsiteX6" fmla="*/ 737 w 21601"/>
                  <a:gd name="connsiteY6" fmla="*/ 0 h 21518"/>
                  <a:gd name="connsiteX0" fmla="*/ 737 w 21601"/>
                  <a:gd name="connsiteY0" fmla="*/ 0 h 21518"/>
                  <a:gd name="connsiteX1" fmla="*/ 20888 w 21601"/>
                  <a:gd name="connsiteY1" fmla="*/ 1126 h 21518"/>
                  <a:gd name="connsiteX2" fmla="*/ 21601 w 21601"/>
                  <a:gd name="connsiteY2" fmla="*/ 10800 h 21518"/>
                  <a:gd name="connsiteX3" fmla="*/ 20865 w 21601"/>
                  <a:gd name="connsiteY3" fmla="*/ 21325 h 21518"/>
                  <a:gd name="connsiteX4" fmla="*/ 782 w 21601"/>
                  <a:gd name="connsiteY4" fmla="*/ 21417 h 21518"/>
                  <a:gd name="connsiteX5" fmla="*/ 1 w 21601"/>
                  <a:gd name="connsiteY5" fmla="*/ 10800 h 21518"/>
                  <a:gd name="connsiteX6" fmla="*/ 737 w 21601"/>
                  <a:gd name="connsiteY6" fmla="*/ 0 h 21518"/>
                  <a:gd name="connsiteX0" fmla="*/ 737 w 21601"/>
                  <a:gd name="connsiteY0" fmla="*/ 0 h 21518"/>
                  <a:gd name="connsiteX1" fmla="*/ 20888 w 21601"/>
                  <a:gd name="connsiteY1" fmla="*/ 1126 h 21518"/>
                  <a:gd name="connsiteX2" fmla="*/ 21601 w 21601"/>
                  <a:gd name="connsiteY2" fmla="*/ 10800 h 21518"/>
                  <a:gd name="connsiteX3" fmla="*/ 20865 w 21601"/>
                  <a:gd name="connsiteY3" fmla="*/ 21325 h 21518"/>
                  <a:gd name="connsiteX4" fmla="*/ 782 w 21601"/>
                  <a:gd name="connsiteY4" fmla="*/ 21417 h 21518"/>
                  <a:gd name="connsiteX5" fmla="*/ 1 w 21601"/>
                  <a:gd name="connsiteY5" fmla="*/ 10800 h 21518"/>
                  <a:gd name="connsiteX6" fmla="*/ 737 w 21601"/>
                  <a:gd name="connsiteY6" fmla="*/ 0 h 21518"/>
                  <a:gd name="connsiteX0" fmla="*/ 737 w 21605"/>
                  <a:gd name="connsiteY0" fmla="*/ 0 h 21518"/>
                  <a:gd name="connsiteX1" fmla="*/ 20888 w 21605"/>
                  <a:gd name="connsiteY1" fmla="*/ 1126 h 21518"/>
                  <a:gd name="connsiteX2" fmla="*/ 21601 w 21605"/>
                  <a:gd name="connsiteY2" fmla="*/ 10800 h 21518"/>
                  <a:gd name="connsiteX3" fmla="*/ 20865 w 21605"/>
                  <a:gd name="connsiteY3" fmla="*/ 21325 h 21518"/>
                  <a:gd name="connsiteX4" fmla="*/ 782 w 21605"/>
                  <a:gd name="connsiteY4" fmla="*/ 21417 h 21518"/>
                  <a:gd name="connsiteX5" fmla="*/ 1 w 21605"/>
                  <a:gd name="connsiteY5" fmla="*/ 10800 h 21518"/>
                  <a:gd name="connsiteX6" fmla="*/ 737 w 21605"/>
                  <a:gd name="connsiteY6" fmla="*/ 0 h 21518"/>
                  <a:gd name="connsiteX0" fmla="*/ 737 w 21610"/>
                  <a:gd name="connsiteY0" fmla="*/ 0 h 21518"/>
                  <a:gd name="connsiteX1" fmla="*/ 20888 w 21610"/>
                  <a:gd name="connsiteY1" fmla="*/ 1126 h 21518"/>
                  <a:gd name="connsiteX2" fmla="*/ 21601 w 21610"/>
                  <a:gd name="connsiteY2" fmla="*/ 10800 h 21518"/>
                  <a:gd name="connsiteX3" fmla="*/ 20865 w 21610"/>
                  <a:gd name="connsiteY3" fmla="*/ 21325 h 21518"/>
                  <a:gd name="connsiteX4" fmla="*/ 782 w 21610"/>
                  <a:gd name="connsiteY4" fmla="*/ 21417 h 21518"/>
                  <a:gd name="connsiteX5" fmla="*/ 1 w 21610"/>
                  <a:gd name="connsiteY5" fmla="*/ 10800 h 21518"/>
                  <a:gd name="connsiteX6" fmla="*/ 737 w 21610"/>
                  <a:gd name="connsiteY6" fmla="*/ 0 h 21518"/>
                  <a:gd name="connsiteX0" fmla="*/ 737 w 21604"/>
                  <a:gd name="connsiteY0" fmla="*/ 0 h 21518"/>
                  <a:gd name="connsiteX1" fmla="*/ 20888 w 21604"/>
                  <a:gd name="connsiteY1" fmla="*/ 1126 h 21518"/>
                  <a:gd name="connsiteX2" fmla="*/ 21601 w 21604"/>
                  <a:gd name="connsiteY2" fmla="*/ 10800 h 21518"/>
                  <a:gd name="connsiteX3" fmla="*/ 20865 w 21604"/>
                  <a:gd name="connsiteY3" fmla="*/ 21325 h 21518"/>
                  <a:gd name="connsiteX4" fmla="*/ 782 w 21604"/>
                  <a:gd name="connsiteY4" fmla="*/ 21417 h 21518"/>
                  <a:gd name="connsiteX5" fmla="*/ 1 w 21604"/>
                  <a:gd name="connsiteY5" fmla="*/ 10800 h 21518"/>
                  <a:gd name="connsiteX6" fmla="*/ 737 w 21604"/>
                  <a:gd name="connsiteY6" fmla="*/ 0 h 21518"/>
                  <a:gd name="connsiteX0" fmla="*/ 737 w 21605"/>
                  <a:gd name="connsiteY0" fmla="*/ 0 h 21518"/>
                  <a:gd name="connsiteX1" fmla="*/ 20888 w 21605"/>
                  <a:gd name="connsiteY1" fmla="*/ 1126 h 21518"/>
                  <a:gd name="connsiteX2" fmla="*/ 21601 w 21605"/>
                  <a:gd name="connsiteY2" fmla="*/ 10800 h 21518"/>
                  <a:gd name="connsiteX3" fmla="*/ 20865 w 21605"/>
                  <a:gd name="connsiteY3" fmla="*/ 21325 h 21518"/>
                  <a:gd name="connsiteX4" fmla="*/ 782 w 21605"/>
                  <a:gd name="connsiteY4" fmla="*/ 21417 h 21518"/>
                  <a:gd name="connsiteX5" fmla="*/ 1 w 21605"/>
                  <a:gd name="connsiteY5" fmla="*/ 10800 h 21518"/>
                  <a:gd name="connsiteX6" fmla="*/ 737 w 21605"/>
                  <a:gd name="connsiteY6" fmla="*/ 0 h 21518"/>
                  <a:gd name="connsiteX0" fmla="*/ 737 w 21605"/>
                  <a:gd name="connsiteY0" fmla="*/ 0 h 21518"/>
                  <a:gd name="connsiteX1" fmla="*/ 20888 w 21605"/>
                  <a:gd name="connsiteY1" fmla="*/ 1126 h 21518"/>
                  <a:gd name="connsiteX2" fmla="*/ 21601 w 21605"/>
                  <a:gd name="connsiteY2" fmla="*/ 10800 h 21518"/>
                  <a:gd name="connsiteX3" fmla="*/ 20865 w 21605"/>
                  <a:gd name="connsiteY3" fmla="*/ 21325 h 21518"/>
                  <a:gd name="connsiteX4" fmla="*/ 782 w 21605"/>
                  <a:gd name="connsiteY4" fmla="*/ 21417 h 21518"/>
                  <a:gd name="connsiteX5" fmla="*/ 1 w 21605"/>
                  <a:gd name="connsiteY5" fmla="*/ 10800 h 21518"/>
                  <a:gd name="connsiteX6" fmla="*/ 737 w 21605"/>
                  <a:gd name="connsiteY6" fmla="*/ 0 h 21518"/>
                  <a:gd name="connsiteX0" fmla="*/ 737 w 21604"/>
                  <a:gd name="connsiteY0" fmla="*/ 0 h 21518"/>
                  <a:gd name="connsiteX1" fmla="*/ 20888 w 21604"/>
                  <a:gd name="connsiteY1" fmla="*/ 1126 h 21518"/>
                  <a:gd name="connsiteX2" fmla="*/ 21601 w 21604"/>
                  <a:gd name="connsiteY2" fmla="*/ 10800 h 21518"/>
                  <a:gd name="connsiteX3" fmla="*/ 20865 w 21604"/>
                  <a:gd name="connsiteY3" fmla="*/ 21325 h 21518"/>
                  <a:gd name="connsiteX4" fmla="*/ 782 w 21604"/>
                  <a:gd name="connsiteY4" fmla="*/ 21417 h 21518"/>
                  <a:gd name="connsiteX5" fmla="*/ 1 w 21604"/>
                  <a:gd name="connsiteY5" fmla="*/ 10800 h 21518"/>
                  <a:gd name="connsiteX6" fmla="*/ 737 w 21604"/>
                  <a:gd name="connsiteY6" fmla="*/ 0 h 21518"/>
                  <a:gd name="connsiteX0" fmla="*/ 737 w 21604"/>
                  <a:gd name="connsiteY0" fmla="*/ 0 h 21518"/>
                  <a:gd name="connsiteX1" fmla="*/ 20888 w 21604"/>
                  <a:gd name="connsiteY1" fmla="*/ 1126 h 21518"/>
                  <a:gd name="connsiteX2" fmla="*/ 21601 w 21604"/>
                  <a:gd name="connsiteY2" fmla="*/ 10800 h 21518"/>
                  <a:gd name="connsiteX3" fmla="*/ 20865 w 21604"/>
                  <a:gd name="connsiteY3" fmla="*/ 21325 h 21518"/>
                  <a:gd name="connsiteX4" fmla="*/ 782 w 21604"/>
                  <a:gd name="connsiteY4" fmla="*/ 21417 h 21518"/>
                  <a:gd name="connsiteX5" fmla="*/ 1 w 21604"/>
                  <a:gd name="connsiteY5" fmla="*/ 10800 h 21518"/>
                  <a:gd name="connsiteX6" fmla="*/ 737 w 21604"/>
                  <a:gd name="connsiteY6" fmla="*/ 0 h 21518"/>
                  <a:gd name="connsiteX0" fmla="*/ 737 w 21601"/>
                  <a:gd name="connsiteY0" fmla="*/ 0 h 21518"/>
                  <a:gd name="connsiteX1" fmla="*/ 20888 w 21601"/>
                  <a:gd name="connsiteY1" fmla="*/ 1126 h 21518"/>
                  <a:gd name="connsiteX2" fmla="*/ 21601 w 21601"/>
                  <a:gd name="connsiteY2" fmla="*/ 10800 h 21518"/>
                  <a:gd name="connsiteX3" fmla="*/ 20865 w 21601"/>
                  <a:gd name="connsiteY3" fmla="*/ 21325 h 21518"/>
                  <a:gd name="connsiteX4" fmla="*/ 782 w 21601"/>
                  <a:gd name="connsiteY4" fmla="*/ 21417 h 21518"/>
                  <a:gd name="connsiteX5" fmla="*/ 1 w 21601"/>
                  <a:gd name="connsiteY5" fmla="*/ 10800 h 21518"/>
                  <a:gd name="connsiteX6" fmla="*/ 737 w 21601"/>
                  <a:gd name="connsiteY6" fmla="*/ 0 h 21518"/>
                  <a:gd name="connsiteX0" fmla="*/ 737 w 21602"/>
                  <a:gd name="connsiteY0" fmla="*/ 0 h 21518"/>
                  <a:gd name="connsiteX1" fmla="*/ 20888 w 21602"/>
                  <a:gd name="connsiteY1" fmla="*/ 1126 h 21518"/>
                  <a:gd name="connsiteX2" fmla="*/ 21601 w 21602"/>
                  <a:gd name="connsiteY2" fmla="*/ 10800 h 21518"/>
                  <a:gd name="connsiteX3" fmla="*/ 20865 w 21602"/>
                  <a:gd name="connsiteY3" fmla="*/ 21325 h 21518"/>
                  <a:gd name="connsiteX4" fmla="*/ 782 w 21602"/>
                  <a:gd name="connsiteY4" fmla="*/ 21417 h 21518"/>
                  <a:gd name="connsiteX5" fmla="*/ 1 w 21602"/>
                  <a:gd name="connsiteY5" fmla="*/ 10800 h 21518"/>
                  <a:gd name="connsiteX6" fmla="*/ 737 w 21602"/>
                  <a:gd name="connsiteY6" fmla="*/ 0 h 21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2" h="21518">
                    <a:moveTo>
                      <a:pt x="737" y="0"/>
                    </a:moveTo>
                    <a:lnTo>
                      <a:pt x="20888" y="1126"/>
                    </a:lnTo>
                    <a:cubicBezTo>
                      <a:pt x="21343" y="357"/>
                      <a:pt x="21582" y="4741"/>
                      <a:pt x="21601" y="10800"/>
                    </a:cubicBezTo>
                    <a:cubicBezTo>
                      <a:pt x="21620" y="16859"/>
                      <a:pt x="21388" y="21709"/>
                      <a:pt x="20865" y="21325"/>
                    </a:cubicBezTo>
                    <a:lnTo>
                      <a:pt x="782" y="21417"/>
                    </a:lnTo>
                    <a:cubicBezTo>
                      <a:pt x="281" y="22186"/>
                      <a:pt x="8" y="18600"/>
                      <a:pt x="1" y="10800"/>
                    </a:cubicBezTo>
                    <a:cubicBezTo>
                      <a:pt x="-6" y="3000"/>
                      <a:pt x="282" y="0"/>
                      <a:pt x="737" y="0"/>
                    </a:cubicBezTo>
                    <a:close/>
                  </a:path>
                </a:pathLst>
              </a:custGeom>
              <a:solidFill>
                <a:srgbClr val="F05F79"/>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latin typeface="Arial" panose="020B0604020202020204" pitchFamily="34" charset="0"/>
                  <a:cs typeface="Arial" panose="020B0604020202020204" pitchFamily="34" charset="0"/>
                </a:endParaRPr>
              </a:p>
            </p:txBody>
          </p:sp>
          <p:sp>
            <p:nvSpPr>
              <p:cNvPr id="70" name="流程图: 终止 29">
                <a:extLst>
                  <a:ext uri="{FF2B5EF4-FFF2-40B4-BE49-F238E27FC236}">
                    <a16:creationId xmlns:a16="http://schemas.microsoft.com/office/drawing/2014/main" id="{BA15099B-A534-3E0F-3E2A-7BB0143B8483}"/>
                  </a:ext>
                </a:extLst>
              </p:cNvPr>
              <p:cNvSpPr/>
              <p:nvPr/>
            </p:nvSpPr>
            <p:spPr>
              <a:xfrm>
                <a:off x="3202822" y="2638429"/>
                <a:ext cx="180000" cy="112518"/>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2245 w 21645"/>
                  <a:gd name="connsiteY0" fmla="*/ 0 h 21600"/>
                  <a:gd name="connsiteX1" fmla="*/ 18170 w 21645"/>
                  <a:gd name="connsiteY1" fmla="*/ 0 h 21600"/>
                  <a:gd name="connsiteX2" fmla="*/ 21645 w 21645"/>
                  <a:gd name="connsiteY2" fmla="*/ 10800 h 21600"/>
                  <a:gd name="connsiteX3" fmla="*/ 18170 w 21645"/>
                  <a:gd name="connsiteY3" fmla="*/ 21600 h 21600"/>
                  <a:gd name="connsiteX4" fmla="*/ 3520 w 21645"/>
                  <a:gd name="connsiteY4" fmla="*/ 21600 h 21600"/>
                  <a:gd name="connsiteX5" fmla="*/ 45 w 21645"/>
                  <a:gd name="connsiteY5" fmla="*/ 10800 h 21600"/>
                  <a:gd name="connsiteX6" fmla="*/ 2245 w 21645"/>
                  <a:gd name="connsiteY6" fmla="*/ 0 h 21600"/>
                  <a:gd name="connsiteX0" fmla="*/ 2201 w 21601"/>
                  <a:gd name="connsiteY0" fmla="*/ 0 h 21600"/>
                  <a:gd name="connsiteX1" fmla="*/ 18126 w 21601"/>
                  <a:gd name="connsiteY1" fmla="*/ 0 h 21600"/>
                  <a:gd name="connsiteX2" fmla="*/ 21601 w 21601"/>
                  <a:gd name="connsiteY2" fmla="*/ 10800 h 21600"/>
                  <a:gd name="connsiteX3" fmla="*/ 18126 w 21601"/>
                  <a:gd name="connsiteY3" fmla="*/ 21600 h 21600"/>
                  <a:gd name="connsiteX4" fmla="*/ 2292 w 21601"/>
                  <a:gd name="connsiteY4" fmla="*/ 20648 h 21600"/>
                  <a:gd name="connsiteX5" fmla="*/ 1 w 21601"/>
                  <a:gd name="connsiteY5" fmla="*/ 10800 h 21600"/>
                  <a:gd name="connsiteX6" fmla="*/ 2201 w 21601"/>
                  <a:gd name="connsiteY6" fmla="*/ 0 h 21600"/>
                  <a:gd name="connsiteX0" fmla="*/ 2201 w 21646"/>
                  <a:gd name="connsiteY0" fmla="*/ 0 h 21600"/>
                  <a:gd name="connsiteX1" fmla="*/ 18126 w 21646"/>
                  <a:gd name="connsiteY1" fmla="*/ 0 h 21600"/>
                  <a:gd name="connsiteX2" fmla="*/ 21601 w 21646"/>
                  <a:gd name="connsiteY2" fmla="*/ 10800 h 21600"/>
                  <a:gd name="connsiteX3" fmla="*/ 19401 w 21646"/>
                  <a:gd name="connsiteY3" fmla="*/ 21600 h 21600"/>
                  <a:gd name="connsiteX4" fmla="*/ 2292 w 21646"/>
                  <a:gd name="connsiteY4" fmla="*/ 20648 h 21600"/>
                  <a:gd name="connsiteX5" fmla="*/ 1 w 21646"/>
                  <a:gd name="connsiteY5" fmla="*/ 10800 h 21600"/>
                  <a:gd name="connsiteX6" fmla="*/ 2201 w 21646"/>
                  <a:gd name="connsiteY6" fmla="*/ 0 h 21600"/>
                  <a:gd name="connsiteX0" fmla="*/ 2201 w 21602"/>
                  <a:gd name="connsiteY0" fmla="*/ 0 h 21600"/>
                  <a:gd name="connsiteX1" fmla="*/ 19218 w 21602"/>
                  <a:gd name="connsiteY1" fmla="*/ 0 h 21600"/>
                  <a:gd name="connsiteX2" fmla="*/ 21601 w 21602"/>
                  <a:gd name="connsiteY2" fmla="*/ 10800 h 21600"/>
                  <a:gd name="connsiteX3" fmla="*/ 19401 w 21602"/>
                  <a:gd name="connsiteY3" fmla="*/ 21600 h 21600"/>
                  <a:gd name="connsiteX4" fmla="*/ 2292 w 21602"/>
                  <a:gd name="connsiteY4" fmla="*/ 20648 h 21600"/>
                  <a:gd name="connsiteX5" fmla="*/ 1 w 21602"/>
                  <a:gd name="connsiteY5" fmla="*/ 10800 h 21600"/>
                  <a:gd name="connsiteX6" fmla="*/ 2201 w 21602"/>
                  <a:gd name="connsiteY6" fmla="*/ 0 h 21600"/>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515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1444 w 21782"/>
                  <a:gd name="connsiteY0" fmla="*/ 28 h 20291"/>
                  <a:gd name="connsiteX1" fmla="*/ 19604 w 21782"/>
                  <a:gd name="connsiteY1" fmla="*/ 0 h 20291"/>
                  <a:gd name="connsiteX2" fmla="*/ 21782 w 21782"/>
                  <a:gd name="connsiteY2" fmla="*/ 10443 h 20291"/>
                  <a:gd name="connsiteX3" fmla="*/ 19696 w 21782"/>
                  <a:gd name="connsiteY3" fmla="*/ 19814 h 20291"/>
                  <a:gd name="connsiteX4" fmla="*/ 2473 w 21782"/>
                  <a:gd name="connsiteY4" fmla="*/ 20291 h 20291"/>
                  <a:gd name="connsiteX5" fmla="*/ 182 w 21782"/>
                  <a:gd name="connsiteY5" fmla="*/ 10443 h 20291"/>
                  <a:gd name="connsiteX6" fmla="*/ 1444 w 21782"/>
                  <a:gd name="connsiteY6" fmla="*/ 28 h 20291"/>
                  <a:gd name="connsiteX0" fmla="*/ 1624 w 21962"/>
                  <a:gd name="connsiteY0" fmla="*/ 28 h 21060"/>
                  <a:gd name="connsiteX1" fmla="*/ 19784 w 21962"/>
                  <a:gd name="connsiteY1" fmla="*/ 0 h 21060"/>
                  <a:gd name="connsiteX2" fmla="*/ 21962 w 21962"/>
                  <a:gd name="connsiteY2" fmla="*/ 10443 h 21060"/>
                  <a:gd name="connsiteX3" fmla="*/ 19876 w 21962"/>
                  <a:gd name="connsiteY3" fmla="*/ 19814 h 21060"/>
                  <a:gd name="connsiteX4" fmla="*/ 1143 w 21962"/>
                  <a:gd name="connsiteY4" fmla="*/ 21060 h 21060"/>
                  <a:gd name="connsiteX5" fmla="*/ 362 w 21962"/>
                  <a:gd name="connsiteY5" fmla="*/ 10443 h 21060"/>
                  <a:gd name="connsiteX6" fmla="*/ 1624 w 21962"/>
                  <a:gd name="connsiteY6" fmla="*/ 28 h 21060"/>
                  <a:gd name="connsiteX0" fmla="*/ 1099 w 21963"/>
                  <a:gd name="connsiteY0" fmla="*/ 0 h 21417"/>
                  <a:gd name="connsiteX1" fmla="*/ 19785 w 21963"/>
                  <a:gd name="connsiteY1" fmla="*/ 357 h 21417"/>
                  <a:gd name="connsiteX2" fmla="*/ 21963 w 21963"/>
                  <a:gd name="connsiteY2" fmla="*/ 10800 h 21417"/>
                  <a:gd name="connsiteX3" fmla="*/ 19877 w 21963"/>
                  <a:gd name="connsiteY3" fmla="*/ 20171 h 21417"/>
                  <a:gd name="connsiteX4" fmla="*/ 1144 w 21963"/>
                  <a:gd name="connsiteY4" fmla="*/ 21417 h 21417"/>
                  <a:gd name="connsiteX5" fmla="*/ 363 w 21963"/>
                  <a:gd name="connsiteY5" fmla="*/ 10800 h 21417"/>
                  <a:gd name="connsiteX6" fmla="*/ 1099 w 21963"/>
                  <a:gd name="connsiteY6" fmla="*/ 0 h 21417"/>
                  <a:gd name="connsiteX0" fmla="*/ 1114 w 21978"/>
                  <a:gd name="connsiteY0" fmla="*/ 0 h 21417"/>
                  <a:gd name="connsiteX1" fmla="*/ 19800 w 21978"/>
                  <a:gd name="connsiteY1" fmla="*/ 357 h 21417"/>
                  <a:gd name="connsiteX2" fmla="*/ 21978 w 21978"/>
                  <a:gd name="connsiteY2" fmla="*/ 10800 h 21417"/>
                  <a:gd name="connsiteX3" fmla="*/ 19892 w 21978"/>
                  <a:gd name="connsiteY3" fmla="*/ 20171 h 21417"/>
                  <a:gd name="connsiteX4" fmla="*/ 1159 w 21978"/>
                  <a:gd name="connsiteY4" fmla="*/ 21417 h 21417"/>
                  <a:gd name="connsiteX5" fmla="*/ 378 w 21978"/>
                  <a:gd name="connsiteY5" fmla="*/ 10800 h 21417"/>
                  <a:gd name="connsiteX6" fmla="*/ 1114 w 21978"/>
                  <a:gd name="connsiteY6" fmla="*/ 0 h 21417"/>
                  <a:gd name="connsiteX0" fmla="*/ 1054 w 21918"/>
                  <a:gd name="connsiteY0" fmla="*/ 0 h 21417"/>
                  <a:gd name="connsiteX1" fmla="*/ 19740 w 21918"/>
                  <a:gd name="connsiteY1" fmla="*/ 357 h 21417"/>
                  <a:gd name="connsiteX2" fmla="*/ 21918 w 21918"/>
                  <a:gd name="connsiteY2" fmla="*/ 10800 h 21417"/>
                  <a:gd name="connsiteX3" fmla="*/ 19832 w 21918"/>
                  <a:gd name="connsiteY3" fmla="*/ 20171 h 21417"/>
                  <a:gd name="connsiteX4" fmla="*/ 1099 w 21918"/>
                  <a:gd name="connsiteY4" fmla="*/ 21417 h 21417"/>
                  <a:gd name="connsiteX5" fmla="*/ 318 w 21918"/>
                  <a:gd name="connsiteY5" fmla="*/ 10800 h 21417"/>
                  <a:gd name="connsiteX6" fmla="*/ 1054 w 21918"/>
                  <a:gd name="connsiteY6" fmla="*/ 0 h 21417"/>
                  <a:gd name="connsiteX0" fmla="*/ 742 w 21606"/>
                  <a:gd name="connsiteY0" fmla="*/ 0 h 21538"/>
                  <a:gd name="connsiteX1" fmla="*/ 19428 w 21606"/>
                  <a:gd name="connsiteY1" fmla="*/ 357 h 21538"/>
                  <a:gd name="connsiteX2" fmla="*/ 21606 w 21606"/>
                  <a:gd name="connsiteY2" fmla="*/ 10800 h 21538"/>
                  <a:gd name="connsiteX3" fmla="*/ 19520 w 21606"/>
                  <a:gd name="connsiteY3" fmla="*/ 20171 h 21538"/>
                  <a:gd name="connsiteX4" fmla="*/ 787 w 21606"/>
                  <a:gd name="connsiteY4" fmla="*/ 21417 h 21538"/>
                  <a:gd name="connsiteX5" fmla="*/ 6 w 21606"/>
                  <a:gd name="connsiteY5" fmla="*/ 10800 h 21538"/>
                  <a:gd name="connsiteX6" fmla="*/ 742 w 21606"/>
                  <a:gd name="connsiteY6" fmla="*/ 0 h 21538"/>
                  <a:gd name="connsiteX0" fmla="*/ 737 w 21601"/>
                  <a:gd name="connsiteY0" fmla="*/ 0 h 21518"/>
                  <a:gd name="connsiteX1" fmla="*/ 19423 w 21601"/>
                  <a:gd name="connsiteY1" fmla="*/ 357 h 21518"/>
                  <a:gd name="connsiteX2" fmla="*/ 21601 w 21601"/>
                  <a:gd name="connsiteY2" fmla="*/ 10800 h 21518"/>
                  <a:gd name="connsiteX3" fmla="*/ 19515 w 21601"/>
                  <a:gd name="connsiteY3" fmla="*/ 20171 h 21518"/>
                  <a:gd name="connsiteX4" fmla="*/ 782 w 21601"/>
                  <a:gd name="connsiteY4" fmla="*/ 21417 h 21518"/>
                  <a:gd name="connsiteX5" fmla="*/ 1 w 21601"/>
                  <a:gd name="connsiteY5" fmla="*/ 10800 h 21518"/>
                  <a:gd name="connsiteX6" fmla="*/ 737 w 21601"/>
                  <a:gd name="connsiteY6" fmla="*/ 0 h 21518"/>
                  <a:gd name="connsiteX0" fmla="*/ 737 w 22044"/>
                  <a:gd name="connsiteY0" fmla="*/ 0 h 21518"/>
                  <a:gd name="connsiteX1" fmla="*/ 19423 w 22044"/>
                  <a:gd name="connsiteY1" fmla="*/ 357 h 21518"/>
                  <a:gd name="connsiteX2" fmla="*/ 21601 w 22044"/>
                  <a:gd name="connsiteY2" fmla="*/ 10800 h 21518"/>
                  <a:gd name="connsiteX3" fmla="*/ 20865 w 22044"/>
                  <a:gd name="connsiteY3" fmla="*/ 21325 h 21518"/>
                  <a:gd name="connsiteX4" fmla="*/ 782 w 22044"/>
                  <a:gd name="connsiteY4" fmla="*/ 21417 h 21518"/>
                  <a:gd name="connsiteX5" fmla="*/ 1 w 22044"/>
                  <a:gd name="connsiteY5" fmla="*/ 10800 h 21518"/>
                  <a:gd name="connsiteX6" fmla="*/ 737 w 22044"/>
                  <a:gd name="connsiteY6" fmla="*/ 0 h 21518"/>
                  <a:gd name="connsiteX0" fmla="*/ 737 w 21671"/>
                  <a:gd name="connsiteY0" fmla="*/ 0 h 21518"/>
                  <a:gd name="connsiteX1" fmla="*/ 19423 w 21671"/>
                  <a:gd name="connsiteY1" fmla="*/ 357 h 21518"/>
                  <a:gd name="connsiteX2" fmla="*/ 21601 w 21671"/>
                  <a:gd name="connsiteY2" fmla="*/ 10800 h 21518"/>
                  <a:gd name="connsiteX3" fmla="*/ 20865 w 21671"/>
                  <a:gd name="connsiteY3" fmla="*/ 21325 h 21518"/>
                  <a:gd name="connsiteX4" fmla="*/ 782 w 21671"/>
                  <a:gd name="connsiteY4" fmla="*/ 21417 h 21518"/>
                  <a:gd name="connsiteX5" fmla="*/ 1 w 21671"/>
                  <a:gd name="connsiteY5" fmla="*/ 10800 h 21518"/>
                  <a:gd name="connsiteX6" fmla="*/ 737 w 21671"/>
                  <a:gd name="connsiteY6" fmla="*/ 0 h 21518"/>
                  <a:gd name="connsiteX0" fmla="*/ 737 w 22066"/>
                  <a:gd name="connsiteY0" fmla="*/ 0 h 21518"/>
                  <a:gd name="connsiteX1" fmla="*/ 21025 w 22066"/>
                  <a:gd name="connsiteY1" fmla="*/ 3434 h 21518"/>
                  <a:gd name="connsiteX2" fmla="*/ 21601 w 22066"/>
                  <a:gd name="connsiteY2" fmla="*/ 10800 h 21518"/>
                  <a:gd name="connsiteX3" fmla="*/ 20865 w 22066"/>
                  <a:gd name="connsiteY3" fmla="*/ 21325 h 21518"/>
                  <a:gd name="connsiteX4" fmla="*/ 782 w 22066"/>
                  <a:gd name="connsiteY4" fmla="*/ 21417 h 21518"/>
                  <a:gd name="connsiteX5" fmla="*/ 1 w 22066"/>
                  <a:gd name="connsiteY5" fmla="*/ 10800 h 21518"/>
                  <a:gd name="connsiteX6" fmla="*/ 737 w 22066"/>
                  <a:gd name="connsiteY6" fmla="*/ 0 h 21518"/>
                  <a:gd name="connsiteX0" fmla="*/ 737 w 22050"/>
                  <a:gd name="connsiteY0" fmla="*/ 0 h 21518"/>
                  <a:gd name="connsiteX1" fmla="*/ 21002 w 22050"/>
                  <a:gd name="connsiteY1" fmla="*/ 1126 h 21518"/>
                  <a:gd name="connsiteX2" fmla="*/ 21601 w 22050"/>
                  <a:gd name="connsiteY2" fmla="*/ 10800 h 21518"/>
                  <a:gd name="connsiteX3" fmla="*/ 20865 w 22050"/>
                  <a:gd name="connsiteY3" fmla="*/ 21325 h 21518"/>
                  <a:gd name="connsiteX4" fmla="*/ 782 w 22050"/>
                  <a:gd name="connsiteY4" fmla="*/ 21417 h 21518"/>
                  <a:gd name="connsiteX5" fmla="*/ 1 w 22050"/>
                  <a:gd name="connsiteY5" fmla="*/ 10800 h 21518"/>
                  <a:gd name="connsiteX6" fmla="*/ 737 w 22050"/>
                  <a:gd name="connsiteY6" fmla="*/ 0 h 21518"/>
                  <a:gd name="connsiteX0" fmla="*/ 737 w 21976"/>
                  <a:gd name="connsiteY0" fmla="*/ 0 h 21518"/>
                  <a:gd name="connsiteX1" fmla="*/ 20888 w 21976"/>
                  <a:gd name="connsiteY1" fmla="*/ 1126 h 21518"/>
                  <a:gd name="connsiteX2" fmla="*/ 21601 w 21976"/>
                  <a:gd name="connsiteY2" fmla="*/ 10800 h 21518"/>
                  <a:gd name="connsiteX3" fmla="*/ 20865 w 21976"/>
                  <a:gd name="connsiteY3" fmla="*/ 21325 h 21518"/>
                  <a:gd name="connsiteX4" fmla="*/ 782 w 21976"/>
                  <a:gd name="connsiteY4" fmla="*/ 21417 h 21518"/>
                  <a:gd name="connsiteX5" fmla="*/ 1 w 21976"/>
                  <a:gd name="connsiteY5" fmla="*/ 10800 h 21518"/>
                  <a:gd name="connsiteX6" fmla="*/ 737 w 21976"/>
                  <a:gd name="connsiteY6" fmla="*/ 0 h 21518"/>
                  <a:gd name="connsiteX0" fmla="*/ 737 w 21601"/>
                  <a:gd name="connsiteY0" fmla="*/ 0 h 21518"/>
                  <a:gd name="connsiteX1" fmla="*/ 20888 w 21601"/>
                  <a:gd name="connsiteY1" fmla="*/ 1126 h 21518"/>
                  <a:gd name="connsiteX2" fmla="*/ 21601 w 21601"/>
                  <a:gd name="connsiteY2" fmla="*/ 10800 h 21518"/>
                  <a:gd name="connsiteX3" fmla="*/ 20865 w 21601"/>
                  <a:gd name="connsiteY3" fmla="*/ 21325 h 21518"/>
                  <a:gd name="connsiteX4" fmla="*/ 782 w 21601"/>
                  <a:gd name="connsiteY4" fmla="*/ 21417 h 21518"/>
                  <a:gd name="connsiteX5" fmla="*/ 1 w 21601"/>
                  <a:gd name="connsiteY5" fmla="*/ 10800 h 21518"/>
                  <a:gd name="connsiteX6" fmla="*/ 737 w 21601"/>
                  <a:gd name="connsiteY6" fmla="*/ 0 h 21518"/>
                  <a:gd name="connsiteX0" fmla="*/ 737 w 21601"/>
                  <a:gd name="connsiteY0" fmla="*/ 0 h 21518"/>
                  <a:gd name="connsiteX1" fmla="*/ 20888 w 21601"/>
                  <a:gd name="connsiteY1" fmla="*/ 1126 h 21518"/>
                  <a:gd name="connsiteX2" fmla="*/ 21601 w 21601"/>
                  <a:gd name="connsiteY2" fmla="*/ 10800 h 21518"/>
                  <a:gd name="connsiteX3" fmla="*/ 20865 w 21601"/>
                  <a:gd name="connsiteY3" fmla="*/ 21325 h 21518"/>
                  <a:gd name="connsiteX4" fmla="*/ 782 w 21601"/>
                  <a:gd name="connsiteY4" fmla="*/ 21417 h 21518"/>
                  <a:gd name="connsiteX5" fmla="*/ 1 w 21601"/>
                  <a:gd name="connsiteY5" fmla="*/ 10800 h 21518"/>
                  <a:gd name="connsiteX6" fmla="*/ 737 w 21601"/>
                  <a:gd name="connsiteY6" fmla="*/ 0 h 21518"/>
                  <a:gd name="connsiteX0" fmla="*/ 737 w 21601"/>
                  <a:gd name="connsiteY0" fmla="*/ 0 h 21518"/>
                  <a:gd name="connsiteX1" fmla="*/ 20888 w 21601"/>
                  <a:gd name="connsiteY1" fmla="*/ 1126 h 21518"/>
                  <a:gd name="connsiteX2" fmla="*/ 21601 w 21601"/>
                  <a:gd name="connsiteY2" fmla="*/ 10800 h 21518"/>
                  <a:gd name="connsiteX3" fmla="*/ 20865 w 21601"/>
                  <a:gd name="connsiteY3" fmla="*/ 21325 h 21518"/>
                  <a:gd name="connsiteX4" fmla="*/ 782 w 21601"/>
                  <a:gd name="connsiteY4" fmla="*/ 21417 h 21518"/>
                  <a:gd name="connsiteX5" fmla="*/ 1 w 21601"/>
                  <a:gd name="connsiteY5" fmla="*/ 10800 h 21518"/>
                  <a:gd name="connsiteX6" fmla="*/ 737 w 21601"/>
                  <a:gd name="connsiteY6" fmla="*/ 0 h 21518"/>
                  <a:gd name="connsiteX0" fmla="*/ 737 w 21605"/>
                  <a:gd name="connsiteY0" fmla="*/ 0 h 21518"/>
                  <a:gd name="connsiteX1" fmla="*/ 20888 w 21605"/>
                  <a:gd name="connsiteY1" fmla="*/ 1126 h 21518"/>
                  <a:gd name="connsiteX2" fmla="*/ 21601 w 21605"/>
                  <a:gd name="connsiteY2" fmla="*/ 10800 h 21518"/>
                  <a:gd name="connsiteX3" fmla="*/ 20865 w 21605"/>
                  <a:gd name="connsiteY3" fmla="*/ 21325 h 21518"/>
                  <a:gd name="connsiteX4" fmla="*/ 782 w 21605"/>
                  <a:gd name="connsiteY4" fmla="*/ 21417 h 21518"/>
                  <a:gd name="connsiteX5" fmla="*/ 1 w 21605"/>
                  <a:gd name="connsiteY5" fmla="*/ 10800 h 21518"/>
                  <a:gd name="connsiteX6" fmla="*/ 737 w 21605"/>
                  <a:gd name="connsiteY6" fmla="*/ 0 h 21518"/>
                  <a:gd name="connsiteX0" fmla="*/ 737 w 21610"/>
                  <a:gd name="connsiteY0" fmla="*/ 0 h 21518"/>
                  <a:gd name="connsiteX1" fmla="*/ 20888 w 21610"/>
                  <a:gd name="connsiteY1" fmla="*/ 1126 h 21518"/>
                  <a:gd name="connsiteX2" fmla="*/ 21601 w 21610"/>
                  <a:gd name="connsiteY2" fmla="*/ 10800 h 21518"/>
                  <a:gd name="connsiteX3" fmla="*/ 20865 w 21610"/>
                  <a:gd name="connsiteY3" fmla="*/ 21325 h 21518"/>
                  <a:gd name="connsiteX4" fmla="*/ 782 w 21610"/>
                  <a:gd name="connsiteY4" fmla="*/ 21417 h 21518"/>
                  <a:gd name="connsiteX5" fmla="*/ 1 w 21610"/>
                  <a:gd name="connsiteY5" fmla="*/ 10800 h 21518"/>
                  <a:gd name="connsiteX6" fmla="*/ 737 w 21610"/>
                  <a:gd name="connsiteY6" fmla="*/ 0 h 21518"/>
                  <a:gd name="connsiteX0" fmla="*/ 737 w 21604"/>
                  <a:gd name="connsiteY0" fmla="*/ 0 h 21518"/>
                  <a:gd name="connsiteX1" fmla="*/ 20888 w 21604"/>
                  <a:gd name="connsiteY1" fmla="*/ 1126 h 21518"/>
                  <a:gd name="connsiteX2" fmla="*/ 21601 w 21604"/>
                  <a:gd name="connsiteY2" fmla="*/ 10800 h 21518"/>
                  <a:gd name="connsiteX3" fmla="*/ 20865 w 21604"/>
                  <a:gd name="connsiteY3" fmla="*/ 21325 h 21518"/>
                  <a:gd name="connsiteX4" fmla="*/ 782 w 21604"/>
                  <a:gd name="connsiteY4" fmla="*/ 21417 h 21518"/>
                  <a:gd name="connsiteX5" fmla="*/ 1 w 21604"/>
                  <a:gd name="connsiteY5" fmla="*/ 10800 h 21518"/>
                  <a:gd name="connsiteX6" fmla="*/ 737 w 21604"/>
                  <a:gd name="connsiteY6" fmla="*/ 0 h 21518"/>
                  <a:gd name="connsiteX0" fmla="*/ 737 w 21605"/>
                  <a:gd name="connsiteY0" fmla="*/ 0 h 21518"/>
                  <a:gd name="connsiteX1" fmla="*/ 20888 w 21605"/>
                  <a:gd name="connsiteY1" fmla="*/ 1126 h 21518"/>
                  <a:gd name="connsiteX2" fmla="*/ 21601 w 21605"/>
                  <a:gd name="connsiteY2" fmla="*/ 10800 h 21518"/>
                  <a:gd name="connsiteX3" fmla="*/ 20865 w 21605"/>
                  <a:gd name="connsiteY3" fmla="*/ 21325 h 21518"/>
                  <a:gd name="connsiteX4" fmla="*/ 782 w 21605"/>
                  <a:gd name="connsiteY4" fmla="*/ 21417 h 21518"/>
                  <a:gd name="connsiteX5" fmla="*/ 1 w 21605"/>
                  <a:gd name="connsiteY5" fmla="*/ 10800 h 21518"/>
                  <a:gd name="connsiteX6" fmla="*/ 737 w 21605"/>
                  <a:gd name="connsiteY6" fmla="*/ 0 h 21518"/>
                  <a:gd name="connsiteX0" fmla="*/ 737 w 21605"/>
                  <a:gd name="connsiteY0" fmla="*/ 0 h 21518"/>
                  <a:gd name="connsiteX1" fmla="*/ 20888 w 21605"/>
                  <a:gd name="connsiteY1" fmla="*/ 1126 h 21518"/>
                  <a:gd name="connsiteX2" fmla="*/ 21601 w 21605"/>
                  <a:gd name="connsiteY2" fmla="*/ 10800 h 21518"/>
                  <a:gd name="connsiteX3" fmla="*/ 20865 w 21605"/>
                  <a:gd name="connsiteY3" fmla="*/ 21325 h 21518"/>
                  <a:gd name="connsiteX4" fmla="*/ 782 w 21605"/>
                  <a:gd name="connsiteY4" fmla="*/ 21417 h 21518"/>
                  <a:gd name="connsiteX5" fmla="*/ 1 w 21605"/>
                  <a:gd name="connsiteY5" fmla="*/ 10800 h 21518"/>
                  <a:gd name="connsiteX6" fmla="*/ 737 w 21605"/>
                  <a:gd name="connsiteY6" fmla="*/ 0 h 21518"/>
                  <a:gd name="connsiteX0" fmla="*/ 737 w 21604"/>
                  <a:gd name="connsiteY0" fmla="*/ 0 h 21518"/>
                  <a:gd name="connsiteX1" fmla="*/ 20888 w 21604"/>
                  <a:gd name="connsiteY1" fmla="*/ 1126 h 21518"/>
                  <a:gd name="connsiteX2" fmla="*/ 21601 w 21604"/>
                  <a:gd name="connsiteY2" fmla="*/ 10800 h 21518"/>
                  <a:gd name="connsiteX3" fmla="*/ 20865 w 21604"/>
                  <a:gd name="connsiteY3" fmla="*/ 21325 h 21518"/>
                  <a:gd name="connsiteX4" fmla="*/ 782 w 21604"/>
                  <a:gd name="connsiteY4" fmla="*/ 21417 h 21518"/>
                  <a:gd name="connsiteX5" fmla="*/ 1 w 21604"/>
                  <a:gd name="connsiteY5" fmla="*/ 10800 h 21518"/>
                  <a:gd name="connsiteX6" fmla="*/ 737 w 21604"/>
                  <a:gd name="connsiteY6" fmla="*/ 0 h 21518"/>
                  <a:gd name="connsiteX0" fmla="*/ 737 w 21604"/>
                  <a:gd name="connsiteY0" fmla="*/ 0 h 21518"/>
                  <a:gd name="connsiteX1" fmla="*/ 20888 w 21604"/>
                  <a:gd name="connsiteY1" fmla="*/ 1126 h 21518"/>
                  <a:gd name="connsiteX2" fmla="*/ 21601 w 21604"/>
                  <a:gd name="connsiteY2" fmla="*/ 10800 h 21518"/>
                  <a:gd name="connsiteX3" fmla="*/ 20865 w 21604"/>
                  <a:gd name="connsiteY3" fmla="*/ 21325 h 21518"/>
                  <a:gd name="connsiteX4" fmla="*/ 782 w 21604"/>
                  <a:gd name="connsiteY4" fmla="*/ 21417 h 21518"/>
                  <a:gd name="connsiteX5" fmla="*/ 1 w 21604"/>
                  <a:gd name="connsiteY5" fmla="*/ 10800 h 21518"/>
                  <a:gd name="connsiteX6" fmla="*/ 737 w 21604"/>
                  <a:gd name="connsiteY6" fmla="*/ 0 h 21518"/>
                  <a:gd name="connsiteX0" fmla="*/ 737 w 21601"/>
                  <a:gd name="connsiteY0" fmla="*/ 0 h 21518"/>
                  <a:gd name="connsiteX1" fmla="*/ 20888 w 21601"/>
                  <a:gd name="connsiteY1" fmla="*/ 1126 h 21518"/>
                  <a:gd name="connsiteX2" fmla="*/ 21601 w 21601"/>
                  <a:gd name="connsiteY2" fmla="*/ 10800 h 21518"/>
                  <a:gd name="connsiteX3" fmla="*/ 20865 w 21601"/>
                  <a:gd name="connsiteY3" fmla="*/ 21325 h 21518"/>
                  <a:gd name="connsiteX4" fmla="*/ 782 w 21601"/>
                  <a:gd name="connsiteY4" fmla="*/ 21417 h 21518"/>
                  <a:gd name="connsiteX5" fmla="*/ 1 w 21601"/>
                  <a:gd name="connsiteY5" fmla="*/ 10800 h 21518"/>
                  <a:gd name="connsiteX6" fmla="*/ 737 w 21601"/>
                  <a:gd name="connsiteY6" fmla="*/ 0 h 21518"/>
                  <a:gd name="connsiteX0" fmla="*/ 737 w 21602"/>
                  <a:gd name="connsiteY0" fmla="*/ 0 h 21518"/>
                  <a:gd name="connsiteX1" fmla="*/ 20888 w 21602"/>
                  <a:gd name="connsiteY1" fmla="*/ 1126 h 21518"/>
                  <a:gd name="connsiteX2" fmla="*/ 21601 w 21602"/>
                  <a:gd name="connsiteY2" fmla="*/ 10800 h 21518"/>
                  <a:gd name="connsiteX3" fmla="*/ 20865 w 21602"/>
                  <a:gd name="connsiteY3" fmla="*/ 21325 h 21518"/>
                  <a:gd name="connsiteX4" fmla="*/ 782 w 21602"/>
                  <a:gd name="connsiteY4" fmla="*/ 21417 h 21518"/>
                  <a:gd name="connsiteX5" fmla="*/ 1 w 21602"/>
                  <a:gd name="connsiteY5" fmla="*/ 10800 h 21518"/>
                  <a:gd name="connsiteX6" fmla="*/ 737 w 21602"/>
                  <a:gd name="connsiteY6" fmla="*/ 0 h 21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2" h="21518">
                    <a:moveTo>
                      <a:pt x="737" y="0"/>
                    </a:moveTo>
                    <a:lnTo>
                      <a:pt x="20888" y="1126"/>
                    </a:lnTo>
                    <a:cubicBezTo>
                      <a:pt x="21343" y="357"/>
                      <a:pt x="21582" y="4741"/>
                      <a:pt x="21601" y="10800"/>
                    </a:cubicBezTo>
                    <a:cubicBezTo>
                      <a:pt x="21620" y="16859"/>
                      <a:pt x="21388" y="21709"/>
                      <a:pt x="20865" y="21325"/>
                    </a:cubicBezTo>
                    <a:lnTo>
                      <a:pt x="782" y="21417"/>
                    </a:lnTo>
                    <a:cubicBezTo>
                      <a:pt x="281" y="22186"/>
                      <a:pt x="8" y="18600"/>
                      <a:pt x="1" y="10800"/>
                    </a:cubicBezTo>
                    <a:cubicBezTo>
                      <a:pt x="-6" y="3000"/>
                      <a:pt x="282" y="0"/>
                      <a:pt x="737" y="0"/>
                    </a:cubicBezTo>
                    <a:close/>
                  </a:path>
                </a:pathLst>
              </a:custGeom>
              <a:solidFill>
                <a:srgbClr val="F05F79"/>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latin typeface="Arial" panose="020B0604020202020204" pitchFamily="34" charset="0"/>
                  <a:cs typeface="Arial" panose="020B0604020202020204" pitchFamily="34" charset="0"/>
                </a:endParaRPr>
              </a:p>
            </p:txBody>
          </p:sp>
        </p:grpSp>
        <p:grpSp>
          <p:nvGrpSpPr>
            <p:cNvPr id="107" name="组合 106">
              <a:extLst>
                <a:ext uri="{FF2B5EF4-FFF2-40B4-BE49-F238E27FC236}">
                  <a16:creationId xmlns:a16="http://schemas.microsoft.com/office/drawing/2014/main" id="{CED2715F-10A2-C997-052B-8DE87FFFD532}"/>
                </a:ext>
              </a:extLst>
            </p:cNvPr>
            <p:cNvGrpSpPr/>
            <p:nvPr/>
          </p:nvGrpSpPr>
          <p:grpSpPr>
            <a:xfrm>
              <a:off x="741866" y="1751750"/>
              <a:ext cx="2520536" cy="337654"/>
              <a:chOff x="3422924" y="1223095"/>
              <a:chExt cx="2520536" cy="337654"/>
            </a:xfrm>
          </p:grpSpPr>
          <p:sp>
            <p:nvSpPr>
              <p:cNvPr id="41" name="任意多边形: 形状 40">
                <a:extLst>
                  <a:ext uri="{FF2B5EF4-FFF2-40B4-BE49-F238E27FC236}">
                    <a16:creationId xmlns:a16="http://schemas.microsoft.com/office/drawing/2014/main" id="{FE0C3841-84F2-C9D4-65EB-FB3B352E00DC}"/>
                  </a:ext>
                </a:extLst>
              </p:cNvPr>
              <p:cNvSpPr/>
              <p:nvPr/>
            </p:nvSpPr>
            <p:spPr>
              <a:xfrm>
                <a:off x="5500796" y="1223095"/>
                <a:ext cx="240511" cy="91193"/>
              </a:xfrm>
              <a:custGeom>
                <a:avLst/>
                <a:gdLst>
                  <a:gd name="connsiteX0" fmla="*/ 0 w 600075"/>
                  <a:gd name="connsiteY0" fmla="*/ 419100 h 419100"/>
                  <a:gd name="connsiteX1" fmla="*/ 257175 w 600075"/>
                  <a:gd name="connsiteY1" fmla="*/ 0 h 419100"/>
                  <a:gd name="connsiteX2" fmla="*/ 600075 w 600075"/>
                  <a:gd name="connsiteY2" fmla="*/ 371475 h 419100"/>
                  <a:gd name="connsiteX0" fmla="*/ 0 w 600075"/>
                  <a:gd name="connsiteY0" fmla="*/ 419100 h 433518"/>
                  <a:gd name="connsiteX1" fmla="*/ 257175 w 600075"/>
                  <a:gd name="connsiteY1" fmla="*/ 0 h 433518"/>
                  <a:gd name="connsiteX2" fmla="*/ 600075 w 600075"/>
                  <a:gd name="connsiteY2" fmla="*/ 433518 h 433518"/>
                  <a:gd name="connsiteX0" fmla="*/ 0 w 595741"/>
                  <a:gd name="connsiteY0" fmla="*/ 419100 h 433518"/>
                  <a:gd name="connsiteX1" fmla="*/ 252841 w 595741"/>
                  <a:gd name="connsiteY1" fmla="*/ 0 h 433518"/>
                  <a:gd name="connsiteX2" fmla="*/ 595741 w 595741"/>
                  <a:gd name="connsiteY2" fmla="*/ 433518 h 433518"/>
                  <a:gd name="connsiteX0" fmla="*/ 0 w 597908"/>
                  <a:gd name="connsiteY0" fmla="*/ 419100 h 419100"/>
                  <a:gd name="connsiteX1" fmla="*/ 252841 w 597908"/>
                  <a:gd name="connsiteY1" fmla="*/ 0 h 419100"/>
                  <a:gd name="connsiteX2" fmla="*/ 597908 w 597908"/>
                  <a:gd name="connsiteY2" fmla="*/ 408701 h 419100"/>
                  <a:gd name="connsiteX0" fmla="*/ 0 w 597908"/>
                  <a:gd name="connsiteY0" fmla="*/ 452348 h 452348"/>
                  <a:gd name="connsiteX1" fmla="*/ 307527 w 597908"/>
                  <a:gd name="connsiteY1" fmla="*/ 0 h 452348"/>
                  <a:gd name="connsiteX2" fmla="*/ 597908 w 597908"/>
                  <a:gd name="connsiteY2" fmla="*/ 441949 h 452348"/>
                  <a:gd name="connsiteX0" fmla="*/ 0 w 597908"/>
                  <a:gd name="connsiteY0" fmla="*/ 452348 h 452348"/>
                  <a:gd name="connsiteX1" fmla="*/ 307527 w 597908"/>
                  <a:gd name="connsiteY1" fmla="*/ 0 h 452348"/>
                  <a:gd name="connsiteX2" fmla="*/ 597908 w 597908"/>
                  <a:gd name="connsiteY2" fmla="*/ 441949 h 452348"/>
                  <a:gd name="connsiteX0" fmla="*/ 0 w 597908"/>
                  <a:gd name="connsiteY0" fmla="*/ 452348 h 452348"/>
                  <a:gd name="connsiteX1" fmla="*/ 307527 w 597908"/>
                  <a:gd name="connsiteY1" fmla="*/ 0 h 452348"/>
                  <a:gd name="connsiteX2" fmla="*/ 597908 w 597908"/>
                  <a:gd name="connsiteY2" fmla="*/ 441949 h 452348"/>
                  <a:gd name="connsiteX0" fmla="*/ 0 w 840962"/>
                  <a:gd name="connsiteY0" fmla="*/ 472293 h 472293"/>
                  <a:gd name="connsiteX1" fmla="*/ 550581 w 840962"/>
                  <a:gd name="connsiteY1" fmla="*/ 0 h 472293"/>
                  <a:gd name="connsiteX2" fmla="*/ 840962 w 840962"/>
                  <a:gd name="connsiteY2" fmla="*/ 441949 h 472293"/>
                  <a:gd name="connsiteX0" fmla="*/ 0 w 840962"/>
                  <a:gd name="connsiteY0" fmla="*/ 472293 h 472293"/>
                  <a:gd name="connsiteX1" fmla="*/ 550581 w 840962"/>
                  <a:gd name="connsiteY1" fmla="*/ 0 h 472293"/>
                  <a:gd name="connsiteX2" fmla="*/ 840962 w 840962"/>
                  <a:gd name="connsiteY2" fmla="*/ 455246 h 472293"/>
                  <a:gd name="connsiteX0" fmla="*/ 0 w 840962"/>
                  <a:gd name="connsiteY0" fmla="*/ 419100 h 419100"/>
                  <a:gd name="connsiteX1" fmla="*/ 429054 w 840962"/>
                  <a:gd name="connsiteY1" fmla="*/ 0 h 419100"/>
                  <a:gd name="connsiteX2" fmla="*/ 840962 w 840962"/>
                  <a:gd name="connsiteY2" fmla="*/ 402053 h 419100"/>
                  <a:gd name="connsiteX0" fmla="*/ 0 w 840962"/>
                  <a:gd name="connsiteY0" fmla="*/ 419100 h 419100"/>
                  <a:gd name="connsiteX1" fmla="*/ 429054 w 840962"/>
                  <a:gd name="connsiteY1" fmla="*/ 0 h 419100"/>
                  <a:gd name="connsiteX2" fmla="*/ 840962 w 840962"/>
                  <a:gd name="connsiteY2" fmla="*/ 402053 h 419100"/>
                  <a:gd name="connsiteX0" fmla="*/ 0 w 840962"/>
                  <a:gd name="connsiteY0" fmla="*/ 419100 h 419100"/>
                  <a:gd name="connsiteX1" fmla="*/ 429054 w 840962"/>
                  <a:gd name="connsiteY1" fmla="*/ 0 h 419100"/>
                  <a:gd name="connsiteX2" fmla="*/ 840962 w 840962"/>
                  <a:gd name="connsiteY2" fmla="*/ 402053 h 419100"/>
                </a:gdLst>
                <a:ahLst/>
                <a:cxnLst>
                  <a:cxn ang="0">
                    <a:pos x="connsiteX0" y="connsiteY0"/>
                  </a:cxn>
                  <a:cxn ang="0">
                    <a:pos x="connsiteX1" y="connsiteY1"/>
                  </a:cxn>
                  <a:cxn ang="0">
                    <a:pos x="connsiteX2" y="connsiteY2"/>
                  </a:cxn>
                </a:cxnLst>
                <a:rect l="l" t="t" r="r" b="b"/>
                <a:pathLst>
                  <a:path w="840962" h="419100">
                    <a:moveTo>
                      <a:pt x="0" y="419100"/>
                    </a:moveTo>
                    <a:lnTo>
                      <a:pt x="429054" y="0"/>
                    </a:lnTo>
                    <a:cubicBezTo>
                      <a:pt x="835019" y="403089"/>
                      <a:pt x="425882" y="12264"/>
                      <a:pt x="840962" y="402053"/>
                    </a:cubicBezTo>
                  </a:path>
                </a:pathLst>
              </a:cu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latin typeface="Arial" panose="020B0604020202020204" pitchFamily="34" charset="0"/>
                  <a:cs typeface="Arial" panose="020B0604020202020204" pitchFamily="34" charset="0"/>
                </a:endParaRPr>
              </a:p>
            </p:txBody>
          </p:sp>
          <p:sp>
            <p:nvSpPr>
              <p:cNvPr id="42" name="任意多边形: 形状 41">
                <a:extLst>
                  <a:ext uri="{FF2B5EF4-FFF2-40B4-BE49-F238E27FC236}">
                    <a16:creationId xmlns:a16="http://schemas.microsoft.com/office/drawing/2014/main" id="{F843D423-5278-9CDC-2FD9-A12065626B86}"/>
                  </a:ext>
                </a:extLst>
              </p:cNvPr>
              <p:cNvSpPr/>
              <p:nvPr/>
            </p:nvSpPr>
            <p:spPr>
              <a:xfrm>
                <a:off x="3491882" y="1245559"/>
                <a:ext cx="161556" cy="165070"/>
              </a:xfrm>
              <a:custGeom>
                <a:avLst/>
                <a:gdLst>
                  <a:gd name="connsiteX0" fmla="*/ 139700 w 241300"/>
                  <a:gd name="connsiteY0" fmla="*/ 177800 h 177800"/>
                  <a:gd name="connsiteX1" fmla="*/ 0 w 241300"/>
                  <a:gd name="connsiteY1" fmla="*/ 177800 h 177800"/>
                  <a:gd name="connsiteX2" fmla="*/ 0 w 241300"/>
                  <a:gd name="connsiteY2" fmla="*/ 3175 h 177800"/>
                  <a:gd name="connsiteX3" fmla="*/ 241300 w 241300"/>
                  <a:gd name="connsiteY3" fmla="*/ 3175 h 177800"/>
                  <a:gd name="connsiteX4" fmla="*/ 241300 w 241300"/>
                  <a:gd name="connsiteY4" fmla="*/ 0 h 177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300" h="177800">
                    <a:moveTo>
                      <a:pt x="139700" y="177800"/>
                    </a:moveTo>
                    <a:lnTo>
                      <a:pt x="0" y="177800"/>
                    </a:lnTo>
                    <a:lnTo>
                      <a:pt x="0" y="3175"/>
                    </a:lnTo>
                    <a:lnTo>
                      <a:pt x="241300" y="3175"/>
                    </a:lnTo>
                    <a:lnTo>
                      <a:pt x="241300" y="0"/>
                    </a:lnTo>
                  </a:path>
                </a:pathLst>
              </a:custGeom>
              <a:noFill/>
              <a:ln w="12700">
                <a:solidFill>
                  <a:schemeClr val="tx1"/>
                </a:solidFill>
                <a:tailEnd type="triangle"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latin typeface="Arial" panose="020B0604020202020204" pitchFamily="34" charset="0"/>
                  <a:cs typeface="Arial" panose="020B0604020202020204" pitchFamily="34" charset="0"/>
                </a:endParaRPr>
              </a:p>
            </p:txBody>
          </p:sp>
          <p:sp>
            <p:nvSpPr>
              <p:cNvPr id="43" name="任意多边形: 形状 42">
                <a:extLst>
                  <a:ext uri="{FF2B5EF4-FFF2-40B4-BE49-F238E27FC236}">
                    <a16:creationId xmlns:a16="http://schemas.microsoft.com/office/drawing/2014/main" id="{09023A18-DB87-141C-8294-8838313ED4B0}"/>
                  </a:ext>
                </a:extLst>
              </p:cNvPr>
              <p:cNvSpPr/>
              <p:nvPr/>
            </p:nvSpPr>
            <p:spPr>
              <a:xfrm>
                <a:off x="4359167" y="1245559"/>
                <a:ext cx="129670" cy="65512"/>
              </a:xfrm>
              <a:custGeom>
                <a:avLst/>
                <a:gdLst>
                  <a:gd name="connsiteX0" fmla="*/ 0 w 193675"/>
                  <a:gd name="connsiteY0" fmla="*/ 101600 h 101600"/>
                  <a:gd name="connsiteX1" fmla="*/ 0 w 193675"/>
                  <a:gd name="connsiteY1" fmla="*/ 0 h 101600"/>
                  <a:gd name="connsiteX2" fmla="*/ 193675 w 193675"/>
                  <a:gd name="connsiteY2" fmla="*/ 0 h 101600"/>
                </a:gdLst>
                <a:ahLst/>
                <a:cxnLst>
                  <a:cxn ang="0">
                    <a:pos x="connsiteX0" y="connsiteY0"/>
                  </a:cxn>
                  <a:cxn ang="0">
                    <a:pos x="connsiteX1" y="connsiteY1"/>
                  </a:cxn>
                  <a:cxn ang="0">
                    <a:pos x="connsiteX2" y="connsiteY2"/>
                  </a:cxn>
                </a:cxnLst>
                <a:rect l="l" t="t" r="r" b="b"/>
                <a:pathLst>
                  <a:path w="193675" h="101600">
                    <a:moveTo>
                      <a:pt x="0" y="101600"/>
                    </a:moveTo>
                    <a:lnTo>
                      <a:pt x="0" y="0"/>
                    </a:lnTo>
                    <a:lnTo>
                      <a:pt x="193675" y="0"/>
                    </a:lnTo>
                  </a:path>
                </a:pathLst>
              </a:custGeom>
              <a:noFill/>
              <a:ln w="12700">
                <a:solidFill>
                  <a:schemeClr val="tx1"/>
                </a:solidFill>
                <a:tailEnd type="triangle"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latin typeface="Arial" panose="020B0604020202020204" pitchFamily="34" charset="0"/>
                  <a:cs typeface="Arial" panose="020B0604020202020204" pitchFamily="34" charset="0"/>
                </a:endParaRPr>
              </a:p>
            </p:txBody>
          </p:sp>
          <p:sp>
            <p:nvSpPr>
              <p:cNvPr id="60" name="流程图: 终止 29">
                <a:extLst>
                  <a:ext uri="{FF2B5EF4-FFF2-40B4-BE49-F238E27FC236}">
                    <a16:creationId xmlns:a16="http://schemas.microsoft.com/office/drawing/2014/main" id="{911D56C6-D6D5-B3CA-C3F2-AF6436B6807A}"/>
                  </a:ext>
                </a:extLst>
              </p:cNvPr>
              <p:cNvSpPr/>
              <p:nvPr/>
            </p:nvSpPr>
            <p:spPr>
              <a:xfrm>
                <a:off x="3574825" y="1300857"/>
                <a:ext cx="756000" cy="214700"/>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2245 w 21645"/>
                  <a:gd name="connsiteY0" fmla="*/ 0 h 21600"/>
                  <a:gd name="connsiteX1" fmla="*/ 18170 w 21645"/>
                  <a:gd name="connsiteY1" fmla="*/ 0 h 21600"/>
                  <a:gd name="connsiteX2" fmla="*/ 21645 w 21645"/>
                  <a:gd name="connsiteY2" fmla="*/ 10800 h 21600"/>
                  <a:gd name="connsiteX3" fmla="*/ 18170 w 21645"/>
                  <a:gd name="connsiteY3" fmla="*/ 21600 h 21600"/>
                  <a:gd name="connsiteX4" fmla="*/ 3520 w 21645"/>
                  <a:gd name="connsiteY4" fmla="*/ 21600 h 21600"/>
                  <a:gd name="connsiteX5" fmla="*/ 45 w 21645"/>
                  <a:gd name="connsiteY5" fmla="*/ 10800 h 21600"/>
                  <a:gd name="connsiteX6" fmla="*/ 2245 w 21645"/>
                  <a:gd name="connsiteY6" fmla="*/ 0 h 21600"/>
                  <a:gd name="connsiteX0" fmla="*/ 2201 w 21601"/>
                  <a:gd name="connsiteY0" fmla="*/ 0 h 21600"/>
                  <a:gd name="connsiteX1" fmla="*/ 18126 w 21601"/>
                  <a:gd name="connsiteY1" fmla="*/ 0 h 21600"/>
                  <a:gd name="connsiteX2" fmla="*/ 21601 w 21601"/>
                  <a:gd name="connsiteY2" fmla="*/ 10800 h 21600"/>
                  <a:gd name="connsiteX3" fmla="*/ 18126 w 21601"/>
                  <a:gd name="connsiteY3" fmla="*/ 21600 h 21600"/>
                  <a:gd name="connsiteX4" fmla="*/ 2292 w 21601"/>
                  <a:gd name="connsiteY4" fmla="*/ 20648 h 21600"/>
                  <a:gd name="connsiteX5" fmla="*/ 1 w 21601"/>
                  <a:gd name="connsiteY5" fmla="*/ 10800 h 21600"/>
                  <a:gd name="connsiteX6" fmla="*/ 2201 w 21601"/>
                  <a:gd name="connsiteY6" fmla="*/ 0 h 21600"/>
                  <a:gd name="connsiteX0" fmla="*/ 2201 w 21646"/>
                  <a:gd name="connsiteY0" fmla="*/ 0 h 21600"/>
                  <a:gd name="connsiteX1" fmla="*/ 18126 w 21646"/>
                  <a:gd name="connsiteY1" fmla="*/ 0 h 21600"/>
                  <a:gd name="connsiteX2" fmla="*/ 21601 w 21646"/>
                  <a:gd name="connsiteY2" fmla="*/ 10800 h 21600"/>
                  <a:gd name="connsiteX3" fmla="*/ 19401 w 21646"/>
                  <a:gd name="connsiteY3" fmla="*/ 21600 h 21600"/>
                  <a:gd name="connsiteX4" fmla="*/ 2292 w 21646"/>
                  <a:gd name="connsiteY4" fmla="*/ 20648 h 21600"/>
                  <a:gd name="connsiteX5" fmla="*/ 1 w 21646"/>
                  <a:gd name="connsiteY5" fmla="*/ 10800 h 21600"/>
                  <a:gd name="connsiteX6" fmla="*/ 2201 w 21646"/>
                  <a:gd name="connsiteY6" fmla="*/ 0 h 21600"/>
                  <a:gd name="connsiteX0" fmla="*/ 2201 w 21602"/>
                  <a:gd name="connsiteY0" fmla="*/ 0 h 21600"/>
                  <a:gd name="connsiteX1" fmla="*/ 19218 w 21602"/>
                  <a:gd name="connsiteY1" fmla="*/ 0 h 21600"/>
                  <a:gd name="connsiteX2" fmla="*/ 21601 w 21602"/>
                  <a:gd name="connsiteY2" fmla="*/ 10800 h 21600"/>
                  <a:gd name="connsiteX3" fmla="*/ 19401 w 21602"/>
                  <a:gd name="connsiteY3" fmla="*/ 21600 h 21600"/>
                  <a:gd name="connsiteX4" fmla="*/ 2292 w 21602"/>
                  <a:gd name="connsiteY4" fmla="*/ 20648 h 21600"/>
                  <a:gd name="connsiteX5" fmla="*/ 1 w 21602"/>
                  <a:gd name="connsiteY5" fmla="*/ 10800 h 21600"/>
                  <a:gd name="connsiteX6" fmla="*/ 2201 w 21602"/>
                  <a:gd name="connsiteY6" fmla="*/ 0 h 21600"/>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515 w 21601"/>
                  <a:gd name="connsiteY3" fmla="*/ 20171 h 20648"/>
                  <a:gd name="connsiteX4" fmla="*/ 2292 w 21601"/>
                  <a:gd name="connsiteY4" fmla="*/ 20648 h 20648"/>
                  <a:gd name="connsiteX5" fmla="*/ 1 w 21601"/>
                  <a:gd name="connsiteY5" fmla="*/ 10800 h 20648"/>
                  <a:gd name="connsiteX6" fmla="*/ 2201 w 21601"/>
                  <a:gd name="connsiteY6" fmla="*/ 0 h 20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1" h="20648">
                    <a:moveTo>
                      <a:pt x="2201" y="0"/>
                    </a:moveTo>
                    <a:lnTo>
                      <a:pt x="19423" y="357"/>
                    </a:lnTo>
                    <a:cubicBezTo>
                      <a:pt x="21342" y="357"/>
                      <a:pt x="21586" y="7498"/>
                      <a:pt x="21601" y="10800"/>
                    </a:cubicBezTo>
                    <a:cubicBezTo>
                      <a:pt x="21616" y="14102"/>
                      <a:pt x="21434" y="20171"/>
                      <a:pt x="19515" y="20171"/>
                    </a:cubicBezTo>
                    <a:lnTo>
                      <a:pt x="2292" y="20648"/>
                    </a:lnTo>
                    <a:cubicBezTo>
                      <a:pt x="373" y="20648"/>
                      <a:pt x="16" y="14241"/>
                      <a:pt x="1" y="10800"/>
                    </a:cubicBezTo>
                    <a:cubicBezTo>
                      <a:pt x="-14" y="7359"/>
                      <a:pt x="282" y="0"/>
                      <a:pt x="2201" y="0"/>
                    </a:cubicBezTo>
                    <a:close/>
                  </a:path>
                </a:pathLst>
              </a:custGeom>
              <a:solidFill>
                <a:schemeClr val="accent1">
                  <a:lumMod val="40000"/>
                  <a:lumOff val="6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latin typeface="Arial" panose="020B0604020202020204" pitchFamily="34" charset="0"/>
                  <a:cs typeface="Arial" panose="020B0604020202020204" pitchFamily="34" charset="0"/>
                </a:endParaRPr>
              </a:p>
            </p:txBody>
          </p:sp>
          <p:sp>
            <p:nvSpPr>
              <p:cNvPr id="62" name="流程图: 终止 29">
                <a:extLst>
                  <a:ext uri="{FF2B5EF4-FFF2-40B4-BE49-F238E27FC236}">
                    <a16:creationId xmlns:a16="http://schemas.microsoft.com/office/drawing/2014/main" id="{77665653-4309-C648-A0E5-8FB177D6A923}"/>
                  </a:ext>
                </a:extLst>
              </p:cNvPr>
              <p:cNvSpPr/>
              <p:nvPr/>
            </p:nvSpPr>
            <p:spPr>
              <a:xfrm>
                <a:off x="4333923" y="1300857"/>
                <a:ext cx="684000" cy="214700"/>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2245 w 21645"/>
                  <a:gd name="connsiteY0" fmla="*/ 0 h 21600"/>
                  <a:gd name="connsiteX1" fmla="*/ 18170 w 21645"/>
                  <a:gd name="connsiteY1" fmla="*/ 0 h 21600"/>
                  <a:gd name="connsiteX2" fmla="*/ 21645 w 21645"/>
                  <a:gd name="connsiteY2" fmla="*/ 10800 h 21600"/>
                  <a:gd name="connsiteX3" fmla="*/ 18170 w 21645"/>
                  <a:gd name="connsiteY3" fmla="*/ 21600 h 21600"/>
                  <a:gd name="connsiteX4" fmla="*/ 3520 w 21645"/>
                  <a:gd name="connsiteY4" fmla="*/ 21600 h 21600"/>
                  <a:gd name="connsiteX5" fmla="*/ 45 w 21645"/>
                  <a:gd name="connsiteY5" fmla="*/ 10800 h 21600"/>
                  <a:gd name="connsiteX6" fmla="*/ 2245 w 21645"/>
                  <a:gd name="connsiteY6" fmla="*/ 0 h 21600"/>
                  <a:gd name="connsiteX0" fmla="*/ 2201 w 21601"/>
                  <a:gd name="connsiteY0" fmla="*/ 0 h 21600"/>
                  <a:gd name="connsiteX1" fmla="*/ 18126 w 21601"/>
                  <a:gd name="connsiteY1" fmla="*/ 0 h 21600"/>
                  <a:gd name="connsiteX2" fmla="*/ 21601 w 21601"/>
                  <a:gd name="connsiteY2" fmla="*/ 10800 h 21600"/>
                  <a:gd name="connsiteX3" fmla="*/ 18126 w 21601"/>
                  <a:gd name="connsiteY3" fmla="*/ 21600 h 21600"/>
                  <a:gd name="connsiteX4" fmla="*/ 2292 w 21601"/>
                  <a:gd name="connsiteY4" fmla="*/ 20648 h 21600"/>
                  <a:gd name="connsiteX5" fmla="*/ 1 w 21601"/>
                  <a:gd name="connsiteY5" fmla="*/ 10800 h 21600"/>
                  <a:gd name="connsiteX6" fmla="*/ 2201 w 21601"/>
                  <a:gd name="connsiteY6" fmla="*/ 0 h 21600"/>
                  <a:gd name="connsiteX0" fmla="*/ 2201 w 21646"/>
                  <a:gd name="connsiteY0" fmla="*/ 0 h 21600"/>
                  <a:gd name="connsiteX1" fmla="*/ 18126 w 21646"/>
                  <a:gd name="connsiteY1" fmla="*/ 0 h 21600"/>
                  <a:gd name="connsiteX2" fmla="*/ 21601 w 21646"/>
                  <a:gd name="connsiteY2" fmla="*/ 10800 h 21600"/>
                  <a:gd name="connsiteX3" fmla="*/ 19401 w 21646"/>
                  <a:gd name="connsiteY3" fmla="*/ 21600 h 21600"/>
                  <a:gd name="connsiteX4" fmla="*/ 2292 w 21646"/>
                  <a:gd name="connsiteY4" fmla="*/ 20648 h 21600"/>
                  <a:gd name="connsiteX5" fmla="*/ 1 w 21646"/>
                  <a:gd name="connsiteY5" fmla="*/ 10800 h 21600"/>
                  <a:gd name="connsiteX6" fmla="*/ 2201 w 21646"/>
                  <a:gd name="connsiteY6" fmla="*/ 0 h 21600"/>
                  <a:gd name="connsiteX0" fmla="*/ 2201 w 21602"/>
                  <a:gd name="connsiteY0" fmla="*/ 0 h 21600"/>
                  <a:gd name="connsiteX1" fmla="*/ 19218 w 21602"/>
                  <a:gd name="connsiteY1" fmla="*/ 0 h 21600"/>
                  <a:gd name="connsiteX2" fmla="*/ 21601 w 21602"/>
                  <a:gd name="connsiteY2" fmla="*/ 10800 h 21600"/>
                  <a:gd name="connsiteX3" fmla="*/ 19401 w 21602"/>
                  <a:gd name="connsiteY3" fmla="*/ 21600 h 21600"/>
                  <a:gd name="connsiteX4" fmla="*/ 2292 w 21602"/>
                  <a:gd name="connsiteY4" fmla="*/ 20648 h 21600"/>
                  <a:gd name="connsiteX5" fmla="*/ 1 w 21602"/>
                  <a:gd name="connsiteY5" fmla="*/ 10800 h 21600"/>
                  <a:gd name="connsiteX6" fmla="*/ 2201 w 21602"/>
                  <a:gd name="connsiteY6" fmla="*/ 0 h 21600"/>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515 w 21601"/>
                  <a:gd name="connsiteY3" fmla="*/ 20171 h 20648"/>
                  <a:gd name="connsiteX4" fmla="*/ 2292 w 21601"/>
                  <a:gd name="connsiteY4" fmla="*/ 20648 h 20648"/>
                  <a:gd name="connsiteX5" fmla="*/ 1 w 21601"/>
                  <a:gd name="connsiteY5" fmla="*/ 10800 h 20648"/>
                  <a:gd name="connsiteX6" fmla="*/ 2201 w 21601"/>
                  <a:gd name="connsiteY6" fmla="*/ 0 h 20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1" h="20648">
                    <a:moveTo>
                      <a:pt x="2201" y="0"/>
                    </a:moveTo>
                    <a:lnTo>
                      <a:pt x="19423" y="357"/>
                    </a:lnTo>
                    <a:cubicBezTo>
                      <a:pt x="21342" y="357"/>
                      <a:pt x="21586" y="7498"/>
                      <a:pt x="21601" y="10800"/>
                    </a:cubicBezTo>
                    <a:cubicBezTo>
                      <a:pt x="21616" y="14102"/>
                      <a:pt x="21434" y="20171"/>
                      <a:pt x="19515" y="20171"/>
                    </a:cubicBezTo>
                    <a:lnTo>
                      <a:pt x="2292" y="20648"/>
                    </a:lnTo>
                    <a:cubicBezTo>
                      <a:pt x="373" y="20648"/>
                      <a:pt x="16" y="14241"/>
                      <a:pt x="1" y="10800"/>
                    </a:cubicBezTo>
                    <a:cubicBezTo>
                      <a:pt x="-14" y="7359"/>
                      <a:pt x="282" y="0"/>
                      <a:pt x="2201" y="0"/>
                    </a:cubicBezTo>
                    <a:close/>
                  </a:path>
                </a:pathLst>
              </a:custGeom>
              <a:solidFill>
                <a:schemeClr val="accent1">
                  <a:lumMod val="40000"/>
                  <a:lumOff val="6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latin typeface="Arial" panose="020B0604020202020204" pitchFamily="34" charset="0"/>
                  <a:cs typeface="Arial" panose="020B0604020202020204" pitchFamily="34" charset="0"/>
                </a:endParaRPr>
              </a:p>
            </p:txBody>
          </p:sp>
          <p:sp>
            <p:nvSpPr>
              <p:cNvPr id="63" name="流程图: 终止 29">
                <a:extLst>
                  <a:ext uri="{FF2B5EF4-FFF2-40B4-BE49-F238E27FC236}">
                    <a16:creationId xmlns:a16="http://schemas.microsoft.com/office/drawing/2014/main" id="{1E37D70D-FDC1-5553-9583-FD87C3B72A9D}"/>
                  </a:ext>
                </a:extLst>
              </p:cNvPr>
              <p:cNvSpPr/>
              <p:nvPr/>
            </p:nvSpPr>
            <p:spPr>
              <a:xfrm>
                <a:off x="5022068" y="1300857"/>
                <a:ext cx="504000" cy="214700"/>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2245 w 21645"/>
                  <a:gd name="connsiteY0" fmla="*/ 0 h 21600"/>
                  <a:gd name="connsiteX1" fmla="*/ 18170 w 21645"/>
                  <a:gd name="connsiteY1" fmla="*/ 0 h 21600"/>
                  <a:gd name="connsiteX2" fmla="*/ 21645 w 21645"/>
                  <a:gd name="connsiteY2" fmla="*/ 10800 h 21600"/>
                  <a:gd name="connsiteX3" fmla="*/ 18170 w 21645"/>
                  <a:gd name="connsiteY3" fmla="*/ 21600 h 21600"/>
                  <a:gd name="connsiteX4" fmla="*/ 3520 w 21645"/>
                  <a:gd name="connsiteY4" fmla="*/ 21600 h 21600"/>
                  <a:gd name="connsiteX5" fmla="*/ 45 w 21645"/>
                  <a:gd name="connsiteY5" fmla="*/ 10800 h 21600"/>
                  <a:gd name="connsiteX6" fmla="*/ 2245 w 21645"/>
                  <a:gd name="connsiteY6" fmla="*/ 0 h 21600"/>
                  <a:gd name="connsiteX0" fmla="*/ 2201 w 21601"/>
                  <a:gd name="connsiteY0" fmla="*/ 0 h 21600"/>
                  <a:gd name="connsiteX1" fmla="*/ 18126 w 21601"/>
                  <a:gd name="connsiteY1" fmla="*/ 0 h 21600"/>
                  <a:gd name="connsiteX2" fmla="*/ 21601 w 21601"/>
                  <a:gd name="connsiteY2" fmla="*/ 10800 h 21600"/>
                  <a:gd name="connsiteX3" fmla="*/ 18126 w 21601"/>
                  <a:gd name="connsiteY3" fmla="*/ 21600 h 21600"/>
                  <a:gd name="connsiteX4" fmla="*/ 2292 w 21601"/>
                  <a:gd name="connsiteY4" fmla="*/ 20648 h 21600"/>
                  <a:gd name="connsiteX5" fmla="*/ 1 w 21601"/>
                  <a:gd name="connsiteY5" fmla="*/ 10800 h 21600"/>
                  <a:gd name="connsiteX6" fmla="*/ 2201 w 21601"/>
                  <a:gd name="connsiteY6" fmla="*/ 0 h 21600"/>
                  <a:gd name="connsiteX0" fmla="*/ 2201 w 21646"/>
                  <a:gd name="connsiteY0" fmla="*/ 0 h 21600"/>
                  <a:gd name="connsiteX1" fmla="*/ 18126 w 21646"/>
                  <a:gd name="connsiteY1" fmla="*/ 0 h 21600"/>
                  <a:gd name="connsiteX2" fmla="*/ 21601 w 21646"/>
                  <a:gd name="connsiteY2" fmla="*/ 10800 h 21600"/>
                  <a:gd name="connsiteX3" fmla="*/ 19401 w 21646"/>
                  <a:gd name="connsiteY3" fmla="*/ 21600 h 21600"/>
                  <a:gd name="connsiteX4" fmla="*/ 2292 w 21646"/>
                  <a:gd name="connsiteY4" fmla="*/ 20648 h 21600"/>
                  <a:gd name="connsiteX5" fmla="*/ 1 w 21646"/>
                  <a:gd name="connsiteY5" fmla="*/ 10800 h 21600"/>
                  <a:gd name="connsiteX6" fmla="*/ 2201 w 21646"/>
                  <a:gd name="connsiteY6" fmla="*/ 0 h 21600"/>
                  <a:gd name="connsiteX0" fmla="*/ 2201 w 21602"/>
                  <a:gd name="connsiteY0" fmla="*/ 0 h 21600"/>
                  <a:gd name="connsiteX1" fmla="*/ 19218 w 21602"/>
                  <a:gd name="connsiteY1" fmla="*/ 0 h 21600"/>
                  <a:gd name="connsiteX2" fmla="*/ 21601 w 21602"/>
                  <a:gd name="connsiteY2" fmla="*/ 10800 h 21600"/>
                  <a:gd name="connsiteX3" fmla="*/ 19401 w 21602"/>
                  <a:gd name="connsiteY3" fmla="*/ 21600 h 21600"/>
                  <a:gd name="connsiteX4" fmla="*/ 2292 w 21602"/>
                  <a:gd name="connsiteY4" fmla="*/ 20648 h 21600"/>
                  <a:gd name="connsiteX5" fmla="*/ 1 w 21602"/>
                  <a:gd name="connsiteY5" fmla="*/ 10800 h 21600"/>
                  <a:gd name="connsiteX6" fmla="*/ 2201 w 21602"/>
                  <a:gd name="connsiteY6" fmla="*/ 0 h 21600"/>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515 w 21601"/>
                  <a:gd name="connsiteY3" fmla="*/ 20171 h 20648"/>
                  <a:gd name="connsiteX4" fmla="*/ 2292 w 21601"/>
                  <a:gd name="connsiteY4" fmla="*/ 20648 h 20648"/>
                  <a:gd name="connsiteX5" fmla="*/ 1 w 21601"/>
                  <a:gd name="connsiteY5" fmla="*/ 10800 h 20648"/>
                  <a:gd name="connsiteX6" fmla="*/ 2201 w 21601"/>
                  <a:gd name="connsiteY6" fmla="*/ 0 h 20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1" h="20648">
                    <a:moveTo>
                      <a:pt x="2201" y="0"/>
                    </a:moveTo>
                    <a:lnTo>
                      <a:pt x="19423" y="357"/>
                    </a:lnTo>
                    <a:cubicBezTo>
                      <a:pt x="21342" y="357"/>
                      <a:pt x="21586" y="7498"/>
                      <a:pt x="21601" y="10800"/>
                    </a:cubicBezTo>
                    <a:cubicBezTo>
                      <a:pt x="21616" y="14102"/>
                      <a:pt x="21434" y="20171"/>
                      <a:pt x="19515" y="20171"/>
                    </a:cubicBezTo>
                    <a:lnTo>
                      <a:pt x="2292" y="20648"/>
                    </a:lnTo>
                    <a:cubicBezTo>
                      <a:pt x="373" y="20648"/>
                      <a:pt x="16" y="14241"/>
                      <a:pt x="1" y="10800"/>
                    </a:cubicBezTo>
                    <a:cubicBezTo>
                      <a:pt x="-14" y="7359"/>
                      <a:pt x="282" y="0"/>
                      <a:pt x="2201" y="0"/>
                    </a:cubicBezTo>
                    <a:close/>
                  </a:path>
                </a:pathLst>
              </a:custGeom>
              <a:solidFill>
                <a:schemeClr val="accent1">
                  <a:lumMod val="40000"/>
                  <a:lumOff val="6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latin typeface="Arial" panose="020B0604020202020204" pitchFamily="34" charset="0"/>
                  <a:cs typeface="Arial" panose="020B0604020202020204" pitchFamily="34" charset="0"/>
                </a:endParaRPr>
              </a:p>
            </p:txBody>
          </p:sp>
          <p:sp>
            <p:nvSpPr>
              <p:cNvPr id="64" name="流程图: 终止 29">
                <a:extLst>
                  <a:ext uri="{FF2B5EF4-FFF2-40B4-BE49-F238E27FC236}">
                    <a16:creationId xmlns:a16="http://schemas.microsoft.com/office/drawing/2014/main" id="{7297E4DA-56CE-2721-BF0F-6CE4BED99EDD}"/>
                  </a:ext>
                </a:extLst>
              </p:cNvPr>
              <p:cNvSpPr/>
              <p:nvPr/>
            </p:nvSpPr>
            <p:spPr>
              <a:xfrm>
                <a:off x="5727460" y="1300857"/>
                <a:ext cx="216000" cy="214700"/>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2245 w 21645"/>
                  <a:gd name="connsiteY0" fmla="*/ 0 h 21600"/>
                  <a:gd name="connsiteX1" fmla="*/ 18170 w 21645"/>
                  <a:gd name="connsiteY1" fmla="*/ 0 h 21600"/>
                  <a:gd name="connsiteX2" fmla="*/ 21645 w 21645"/>
                  <a:gd name="connsiteY2" fmla="*/ 10800 h 21600"/>
                  <a:gd name="connsiteX3" fmla="*/ 18170 w 21645"/>
                  <a:gd name="connsiteY3" fmla="*/ 21600 h 21600"/>
                  <a:gd name="connsiteX4" fmla="*/ 3520 w 21645"/>
                  <a:gd name="connsiteY4" fmla="*/ 21600 h 21600"/>
                  <a:gd name="connsiteX5" fmla="*/ 45 w 21645"/>
                  <a:gd name="connsiteY5" fmla="*/ 10800 h 21600"/>
                  <a:gd name="connsiteX6" fmla="*/ 2245 w 21645"/>
                  <a:gd name="connsiteY6" fmla="*/ 0 h 21600"/>
                  <a:gd name="connsiteX0" fmla="*/ 2201 w 21601"/>
                  <a:gd name="connsiteY0" fmla="*/ 0 h 21600"/>
                  <a:gd name="connsiteX1" fmla="*/ 18126 w 21601"/>
                  <a:gd name="connsiteY1" fmla="*/ 0 h 21600"/>
                  <a:gd name="connsiteX2" fmla="*/ 21601 w 21601"/>
                  <a:gd name="connsiteY2" fmla="*/ 10800 h 21600"/>
                  <a:gd name="connsiteX3" fmla="*/ 18126 w 21601"/>
                  <a:gd name="connsiteY3" fmla="*/ 21600 h 21600"/>
                  <a:gd name="connsiteX4" fmla="*/ 2292 w 21601"/>
                  <a:gd name="connsiteY4" fmla="*/ 20648 h 21600"/>
                  <a:gd name="connsiteX5" fmla="*/ 1 w 21601"/>
                  <a:gd name="connsiteY5" fmla="*/ 10800 h 21600"/>
                  <a:gd name="connsiteX6" fmla="*/ 2201 w 21601"/>
                  <a:gd name="connsiteY6" fmla="*/ 0 h 21600"/>
                  <a:gd name="connsiteX0" fmla="*/ 2201 w 21646"/>
                  <a:gd name="connsiteY0" fmla="*/ 0 h 21600"/>
                  <a:gd name="connsiteX1" fmla="*/ 18126 w 21646"/>
                  <a:gd name="connsiteY1" fmla="*/ 0 h 21600"/>
                  <a:gd name="connsiteX2" fmla="*/ 21601 w 21646"/>
                  <a:gd name="connsiteY2" fmla="*/ 10800 h 21600"/>
                  <a:gd name="connsiteX3" fmla="*/ 19401 w 21646"/>
                  <a:gd name="connsiteY3" fmla="*/ 21600 h 21600"/>
                  <a:gd name="connsiteX4" fmla="*/ 2292 w 21646"/>
                  <a:gd name="connsiteY4" fmla="*/ 20648 h 21600"/>
                  <a:gd name="connsiteX5" fmla="*/ 1 w 21646"/>
                  <a:gd name="connsiteY5" fmla="*/ 10800 h 21600"/>
                  <a:gd name="connsiteX6" fmla="*/ 2201 w 21646"/>
                  <a:gd name="connsiteY6" fmla="*/ 0 h 21600"/>
                  <a:gd name="connsiteX0" fmla="*/ 2201 w 21602"/>
                  <a:gd name="connsiteY0" fmla="*/ 0 h 21600"/>
                  <a:gd name="connsiteX1" fmla="*/ 19218 w 21602"/>
                  <a:gd name="connsiteY1" fmla="*/ 0 h 21600"/>
                  <a:gd name="connsiteX2" fmla="*/ 21601 w 21602"/>
                  <a:gd name="connsiteY2" fmla="*/ 10800 h 21600"/>
                  <a:gd name="connsiteX3" fmla="*/ 19401 w 21602"/>
                  <a:gd name="connsiteY3" fmla="*/ 21600 h 21600"/>
                  <a:gd name="connsiteX4" fmla="*/ 2292 w 21602"/>
                  <a:gd name="connsiteY4" fmla="*/ 20648 h 21600"/>
                  <a:gd name="connsiteX5" fmla="*/ 1 w 21602"/>
                  <a:gd name="connsiteY5" fmla="*/ 10800 h 21600"/>
                  <a:gd name="connsiteX6" fmla="*/ 2201 w 21602"/>
                  <a:gd name="connsiteY6" fmla="*/ 0 h 21600"/>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515 w 21601"/>
                  <a:gd name="connsiteY3" fmla="*/ 20171 h 20648"/>
                  <a:gd name="connsiteX4" fmla="*/ 2292 w 21601"/>
                  <a:gd name="connsiteY4" fmla="*/ 20648 h 20648"/>
                  <a:gd name="connsiteX5" fmla="*/ 1 w 21601"/>
                  <a:gd name="connsiteY5" fmla="*/ 10800 h 20648"/>
                  <a:gd name="connsiteX6" fmla="*/ 2201 w 21601"/>
                  <a:gd name="connsiteY6" fmla="*/ 0 h 20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1" h="20648">
                    <a:moveTo>
                      <a:pt x="2201" y="0"/>
                    </a:moveTo>
                    <a:lnTo>
                      <a:pt x="19423" y="357"/>
                    </a:lnTo>
                    <a:cubicBezTo>
                      <a:pt x="21342" y="357"/>
                      <a:pt x="21586" y="7498"/>
                      <a:pt x="21601" y="10800"/>
                    </a:cubicBezTo>
                    <a:cubicBezTo>
                      <a:pt x="21616" y="14102"/>
                      <a:pt x="21434" y="20171"/>
                      <a:pt x="19515" y="20171"/>
                    </a:cubicBezTo>
                    <a:lnTo>
                      <a:pt x="2292" y="20648"/>
                    </a:lnTo>
                    <a:cubicBezTo>
                      <a:pt x="373" y="20648"/>
                      <a:pt x="16" y="14241"/>
                      <a:pt x="1" y="10800"/>
                    </a:cubicBezTo>
                    <a:cubicBezTo>
                      <a:pt x="-14" y="7359"/>
                      <a:pt x="282" y="0"/>
                      <a:pt x="2201" y="0"/>
                    </a:cubicBezTo>
                    <a:close/>
                  </a:path>
                </a:pathLst>
              </a:custGeom>
              <a:solidFill>
                <a:schemeClr val="accent1">
                  <a:lumMod val="40000"/>
                  <a:lumOff val="6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latin typeface="Arial" panose="020B0604020202020204" pitchFamily="34" charset="0"/>
                  <a:cs typeface="Arial" panose="020B0604020202020204" pitchFamily="34" charset="0"/>
                </a:endParaRPr>
              </a:p>
            </p:txBody>
          </p:sp>
          <p:sp>
            <p:nvSpPr>
              <p:cNvPr id="72" name="文本框 71">
                <a:extLst>
                  <a:ext uri="{FF2B5EF4-FFF2-40B4-BE49-F238E27FC236}">
                    <a16:creationId xmlns:a16="http://schemas.microsoft.com/office/drawing/2014/main" id="{F94D013E-A43A-95D6-1CE9-94973416B187}"/>
                  </a:ext>
                </a:extLst>
              </p:cNvPr>
              <p:cNvSpPr txBox="1"/>
              <p:nvPr/>
            </p:nvSpPr>
            <p:spPr>
              <a:xfrm>
                <a:off x="3422924" y="1307538"/>
                <a:ext cx="1078349" cy="253211"/>
              </a:xfrm>
              <a:prstGeom prst="rect">
                <a:avLst/>
              </a:prstGeom>
              <a:noFill/>
            </p:spPr>
            <p:txBody>
              <a:bodyPr wrap="square" rtlCol="0">
                <a:spAutoFit/>
              </a:bodyPr>
              <a:lstStyle/>
              <a:p>
                <a:pPr algn="ctr">
                  <a:lnSpc>
                    <a:spcPts val="600"/>
                  </a:lnSpc>
                </a:pPr>
                <a:r>
                  <a:rPr lang="en-GB" sz="800" dirty="0">
                    <a:latin typeface="Arial" panose="020B0604020202020204" pitchFamily="34" charset="0"/>
                    <a:cs typeface="Arial" panose="020B0604020202020204" pitchFamily="34" charset="0"/>
                  </a:rPr>
                  <a:t>OBD</a:t>
                </a:r>
              </a:p>
              <a:p>
                <a:pPr algn="ctr">
                  <a:lnSpc>
                    <a:spcPts val="600"/>
                  </a:lnSpc>
                </a:pPr>
                <a:r>
                  <a:rPr lang="en-GB" sz="800" dirty="0">
                    <a:latin typeface="Arial" panose="020B0604020202020204" pitchFamily="34" charset="0"/>
                    <a:cs typeface="Arial" panose="020B0604020202020204" pitchFamily="34" charset="0"/>
                  </a:rPr>
                  <a:t>/endonuclease</a:t>
                </a:r>
              </a:p>
            </p:txBody>
          </p:sp>
          <p:sp>
            <p:nvSpPr>
              <p:cNvPr id="105" name="文本框 104">
                <a:extLst>
                  <a:ext uri="{FF2B5EF4-FFF2-40B4-BE49-F238E27FC236}">
                    <a16:creationId xmlns:a16="http://schemas.microsoft.com/office/drawing/2014/main" id="{58C213E2-1835-3EC0-4A2B-C936D7C4E56F}"/>
                  </a:ext>
                </a:extLst>
              </p:cNvPr>
              <p:cNvSpPr txBox="1"/>
              <p:nvPr/>
            </p:nvSpPr>
            <p:spPr>
              <a:xfrm>
                <a:off x="4133295" y="1300598"/>
                <a:ext cx="1078349" cy="253211"/>
              </a:xfrm>
              <a:prstGeom prst="rect">
                <a:avLst/>
              </a:prstGeom>
              <a:noFill/>
            </p:spPr>
            <p:txBody>
              <a:bodyPr wrap="square" rtlCol="0">
                <a:spAutoFit/>
              </a:bodyPr>
              <a:lstStyle/>
              <a:p>
                <a:pPr algn="ctr">
                  <a:lnSpc>
                    <a:spcPts val="600"/>
                  </a:lnSpc>
                </a:pPr>
                <a:r>
                  <a:rPr lang="en-GB" sz="800" dirty="0">
                    <a:latin typeface="Arial" panose="020B0604020202020204" pitchFamily="34" charset="0"/>
                    <a:cs typeface="Arial" panose="020B0604020202020204" pitchFamily="34" charset="0"/>
                  </a:rPr>
                  <a:t>NTP-binding</a:t>
                </a:r>
              </a:p>
              <a:p>
                <a:pPr algn="ctr">
                  <a:lnSpc>
                    <a:spcPts val="600"/>
                  </a:lnSpc>
                </a:pPr>
                <a:r>
                  <a:rPr lang="en-GB" sz="800" dirty="0">
                    <a:latin typeface="Arial" panose="020B0604020202020204" pitchFamily="34" charset="0"/>
                    <a:cs typeface="Arial" panose="020B0604020202020204" pitchFamily="34" charset="0"/>
                  </a:rPr>
                  <a:t>/SF3 Helicase</a:t>
                </a:r>
              </a:p>
            </p:txBody>
          </p:sp>
          <p:sp>
            <p:nvSpPr>
              <p:cNvPr id="106" name="文本框 105">
                <a:extLst>
                  <a:ext uri="{FF2B5EF4-FFF2-40B4-BE49-F238E27FC236}">
                    <a16:creationId xmlns:a16="http://schemas.microsoft.com/office/drawing/2014/main" id="{5429911F-6F5B-9997-0D47-F0D6C7F75FD4}"/>
                  </a:ext>
                </a:extLst>
              </p:cNvPr>
              <p:cNvSpPr txBox="1"/>
              <p:nvPr/>
            </p:nvSpPr>
            <p:spPr>
              <a:xfrm>
                <a:off x="4867000" y="1335350"/>
                <a:ext cx="851426" cy="173381"/>
              </a:xfrm>
              <a:prstGeom prst="rect">
                <a:avLst/>
              </a:prstGeom>
              <a:noFill/>
            </p:spPr>
            <p:txBody>
              <a:bodyPr wrap="square" rtlCol="0">
                <a:spAutoFit/>
              </a:bodyPr>
              <a:lstStyle/>
              <a:p>
                <a:pPr algn="ctr">
                  <a:lnSpc>
                    <a:spcPts val="600"/>
                  </a:lnSpc>
                </a:pPr>
                <a:r>
                  <a:rPr lang="en-GB" sz="800" dirty="0">
                    <a:latin typeface="Arial" panose="020B0604020202020204" pitchFamily="34" charset="0"/>
                    <a:cs typeface="Arial" panose="020B0604020202020204" pitchFamily="34" charset="0"/>
                  </a:rPr>
                  <a:t>Zn-Finger </a:t>
                </a:r>
              </a:p>
            </p:txBody>
          </p:sp>
        </p:grpSp>
      </p:grpSp>
      <p:grpSp>
        <p:nvGrpSpPr>
          <p:cNvPr id="130" name="组合 129">
            <a:extLst>
              <a:ext uri="{FF2B5EF4-FFF2-40B4-BE49-F238E27FC236}">
                <a16:creationId xmlns:a16="http://schemas.microsoft.com/office/drawing/2014/main" id="{50D9C8D4-CC18-F76C-95FA-C1B230579D32}"/>
              </a:ext>
            </a:extLst>
          </p:cNvPr>
          <p:cNvGrpSpPr/>
          <p:nvPr/>
        </p:nvGrpSpPr>
        <p:grpSpPr>
          <a:xfrm>
            <a:off x="3274722" y="1572897"/>
            <a:ext cx="3212976" cy="1119955"/>
            <a:chOff x="3165031" y="3629047"/>
            <a:chExt cx="3212976" cy="1119955"/>
          </a:xfrm>
        </p:grpSpPr>
        <p:sp>
          <p:nvSpPr>
            <p:cNvPr id="87" name="文本框 86">
              <a:extLst>
                <a:ext uri="{FF2B5EF4-FFF2-40B4-BE49-F238E27FC236}">
                  <a16:creationId xmlns:a16="http://schemas.microsoft.com/office/drawing/2014/main" id="{21FC3AF5-1AA0-0236-162A-09BEBB5BDD17}"/>
                </a:ext>
              </a:extLst>
            </p:cNvPr>
            <p:cNvSpPr txBox="1"/>
            <p:nvPr/>
          </p:nvSpPr>
          <p:spPr>
            <a:xfrm>
              <a:off x="4209190" y="3638320"/>
              <a:ext cx="856114" cy="215444"/>
            </a:xfrm>
            <a:prstGeom prst="rect">
              <a:avLst/>
            </a:prstGeom>
            <a:noFill/>
            <a:ln>
              <a:noFill/>
            </a:ln>
          </p:spPr>
          <p:txBody>
            <a:bodyPr wrap="square" rtlCol="0">
              <a:spAutoFit/>
            </a:bodyPr>
            <a:lstStyle/>
            <a:p>
              <a:r>
                <a:rPr lang="en-GB" sz="800" u="sng" dirty="0">
                  <a:latin typeface="Arial" panose="020B0604020202020204" pitchFamily="34" charset="0"/>
                  <a:cs typeface="Arial" panose="020B0604020202020204" pitchFamily="34" charset="0"/>
                </a:rPr>
                <a:t>NPST-4</a:t>
              </a:r>
            </a:p>
          </p:txBody>
        </p:sp>
        <p:sp>
          <p:nvSpPr>
            <p:cNvPr id="88" name="文本框 87">
              <a:extLst>
                <a:ext uri="{FF2B5EF4-FFF2-40B4-BE49-F238E27FC236}">
                  <a16:creationId xmlns:a16="http://schemas.microsoft.com/office/drawing/2014/main" id="{8EEB33EC-87C6-160E-4B4C-72081D8DE773}"/>
                </a:ext>
              </a:extLst>
            </p:cNvPr>
            <p:cNvSpPr txBox="1"/>
            <p:nvPr/>
          </p:nvSpPr>
          <p:spPr>
            <a:xfrm>
              <a:off x="4637376" y="3638320"/>
              <a:ext cx="856114" cy="215444"/>
            </a:xfrm>
            <a:prstGeom prst="rect">
              <a:avLst/>
            </a:prstGeom>
            <a:noFill/>
            <a:ln>
              <a:noFill/>
            </a:ln>
          </p:spPr>
          <p:txBody>
            <a:bodyPr wrap="square" rtlCol="0">
              <a:spAutoFit/>
            </a:bodyPr>
            <a:lstStyle/>
            <a:p>
              <a:r>
                <a:rPr lang="en-GB" sz="800" u="sng" dirty="0">
                  <a:latin typeface="Arial" panose="020B0604020202020204" pitchFamily="34" charset="0"/>
                  <a:cs typeface="Arial" panose="020B0604020202020204" pitchFamily="34" charset="0"/>
                </a:rPr>
                <a:t>NPST-5</a:t>
              </a:r>
            </a:p>
          </p:txBody>
        </p:sp>
        <p:sp>
          <p:nvSpPr>
            <p:cNvPr id="89" name="文本框 88">
              <a:extLst>
                <a:ext uri="{FF2B5EF4-FFF2-40B4-BE49-F238E27FC236}">
                  <a16:creationId xmlns:a16="http://schemas.microsoft.com/office/drawing/2014/main" id="{3ACB8DEB-F66E-0A4E-DED7-F2B78EEFC5BE}"/>
                </a:ext>
              </a:extLst>
            </p:cNvPr>
            <p:cNvSpPr txBox="1"/>
            <p:nvPr/>
          </p:nvSpPr>
          <p:spPr>
            <a:xfrm>
              <a:off x="5093836" y="3638320"/>
              <a:ext cx="856114" cy="215444"/>
            </a:xfrm>
            <a:prstGeom prst="rect">
              <a:avLst/>
            </a:prstGeom>
            <a:noFill/>
            <a:ln>
              <a:noFill/>
            </a:ln>
          </p:spPr>
          <p:txBody>
            <a:bodyPr wrap="square" rtlCol="0">
              <a:spAutoFit/>
            </a:bodyPr>
            <a:lstStyle/>
            <a:p>
              <a:r>
                <a:rPr lang="en-GB" sz="800" u="sng" dirty="0">
                  <a:latin typeface="Arial" panose="020B0604020202020204" pitchFamily="34" charset="0"/>
                  <a:cs typeface="Arial" panose="020B0604020202020204" pitchFamily="34" charset="0"/>
                </a:rPr>
                <a:t>NPST-6</a:t>
              </a:r>
            </a:p>
          </p:txBody>
        </p:sp>
        <p:sp>
          <p:nvSpPr>
            <p:cNvPr id="90" name="文本框 89">
              <a:extLst>
                <a:ext uri="{FF2B5EF4-FFF2-40B4-BE49-F238E27FC236}">
                  <a16:creationId xmlns:a16="http://schemas.microsoft.com/office/drawing/2014/main" id="{4F59FEB3-336C-5A10-D6E8-B866CBBA1CE2}"/>
                </a:ext>
              </a:extLst>
            </p:cNvPr>
            <p:cNvSpPr txBox="1"/>
            <p:nvPr/>
          </p:nvSpPr>
          <p:spPr>
            <a:xfrm>
              <a:off x="5521893" y="3638320"/>
              <a:ext cx="856114" cy="215444"/>
            </a:xfrm>
            <a:prstGeom prst="rect">
              <a:avLst/>
            </a:prstGeom>
            <a:noFill/>
            <a:ln>
              <a:noFill/>
            </a:ln>
          </p:spPr>
          <p:txBody>
            <a:bodyPr wrap="square" rtlCol="0">
              <a:spAutoFit/>
            </a:bodyPr>
            <a:lstStyle/>
            <a:p>
              <a:r>
                <a:rPr lang="en-GB" sz="800" u="sng" dirty="0">
                  <a:latin typeface="Arial" panose="020B0604020202020204" pitchFamily="34" charset="0"/>
                  <a:cs typeface="Arial" panose="020B0604020202020204" pitchFamily="34" charset="0"/>
                </a:rPr>
                <a:t>NPST-7</a:t>
              </a:r>
            </a:p>
          </p:txBody>
        </p:sp>
        <p:sp>
          <p:nvSpPr>
            <p:cNvPr id="91" name="文本框 90">
              <a:extLst>
                <a:ext uri="{FF2B5EF4-FFF2-40B4-BE49-F238E27FC236}">
                  <a16:creationId xmlns:a16="http://schemas.microsoft.com/office/drawing/2014/main" id="{494ADBCF-8F9A-44E8-B757-A123A4778661}"/>
                </a:ext>
              </a:extLst>
            </p:cNvPr>
            <p:cNvSpPr txBox="1"/>
            <p:nvPr/>
          </p:nvSpPr>
          <p:spPr>
            <a:xfrm>
              <a:off x="3909197" y="3638320"/>
              <a:ext cx="510722" cy="215444"/>
            </a:xfrm>
            <a:prstGeom prst="rect">
              <a:avLst/>
            </a:prstGeom>
            <a:noFill/>
            <a:ln>
              <a:noFill/>
            </a:ln>
          </p:spPr>
          <p:txBody>
            <a:bodyPr wrap="square" rtlCol="0">
              <a:spAutoFit/>
            </a:bodyPr>
            <a:lstStyle/>
            <a:p>
              <a:r>
                <a:rPr lang="en-US" altLang="zh-CN" sz="800" u="sng" dirty="0">
                  <a:latin typeface="Arial" panose="020B0604020202020204" pitchFamily="34" charset="0"/>
                  <a:cs typeface="Arial" panose="020B0604020202020204" pitchFamily="34" charset="0"/>
                </a:rPr>
                <a:t>AAV2</a:t>
              </a:r>
            </a:p>
          </p:txBody>
        </p:sp>
        <p:sp>
          <p:nvSpPr>
            <p:cNvPr id="92" name="文本框 91">
              <a:extLst>
                <a:ext uri="{FF2B5EF4-FFF2-40B4-BE49-F238E27FC236}">
                  <a16:creationId xmlns:a16="http://schemas.microsoft.com/office/drawing/2014/main" id="{F6E6D741-8AAB-496E-F833-78C6367B8D04}"/>
                </a:ext>
              </a:extLst>
            </p:cNvPr>
            <p:cNvSpPr txBox="1"/>
            <p:nvPr/>
          </p:nvSpPr>
          <p:spPr>
            <a:xfrm>
              <a:off x="3193916" y="3629047"/>
              <a:ext cx="841647" cy="400110"/>
            </a:xfrm>
            <a:prstGeom prst="rect">
              <a:avLst/>
            </a:prstGeom>
            <a:noFill/>
            <a:ln>
              <a:noFill/>
            </a:ln>
          </p:spPr>
          <p:txBody>
            <a:bodyPr wrap="square" rtlCol="0">
              <a:spAutoFit/>
            </a:bodyPr>
            <a:lstStyle/>
            <a:p>
              <a:pPr algn="r"/>
              <a:r>
                <a:rPr lang="en-US" altLang="zh-CN" sz="1000" dirty="0">
                  <a:latin typeface="Arial" panose="020B0604020202020204" pitchFamily="34" charset="0"/>
                  <a:cs typeface="Arial" panose="020B0604020202020204" pitchFamily="34" charset="0"/>
                </a:rPr>
                <a:t>plasmid:</a:t>
              </a:r>
            </a:p>
            <a:p>
              <a:pPr algn="r"/>
              <a:r>
                <a:rPr lang="en-US" sz="1000" dirty="0">
                  <a:latin typeface="Arial" panose="020B0604020202020204" pitchFamily="34" charset="0"/>
                  <a:cs typeface="Arial" panose="020B0604020202020204" pitchFamily="34" charset="0"/>
                </a:rPr>
                <a:t>Cre:</a:t>
              </a:r>
              <a:endParaRPr lang="en-GB" sz="1000" dirty="0">
                <a:latin typeface="Arial" panose="020B0604020202020204" pitchFamily="34" charset="0"/>
                <a:cs typeface="Arial" panose="020B0604020202020204" pitchFamily="34" charset="0"/>
              </a:endParaRPr>
            </a:p>
          </p:txBody>
        </p:sp>
        <p:sp>
          <p:nvSpPr>
            <p:cNvPr id="93" name="文本框 92">
              <a:extLst>
                <a:ext uri="{FF2B5EF4-FFF2-40B4-BE49-F238E27FC236}">
                  <a16:creationId xmlns:a16="http://schemas.microsoft.com/office/drawing/2014/main" id="{1397E551-1C79-4EB4-E6E5-A9A89E4E2AFF}"/>
                </a:ext>
              </a:extLst>
            </p:cNvPr>
            <p:cNvSpPr txBox="1"/>
            <p:nvPr/>
          </p:nvSpPr>
          <p:spPr>
            <a:xfrm>
              <a:off x="4003046" y="3748269"/>
              <a:ext cx="2105477" cy="246221"/>
            </a:xfrm>
            <a:prstGeom prst="rect">
              <a:avLst/>
            </a:prstGeom>
            <a:noFill/>
            <a:ln>
              <a:noFill/>
            </a:ln>
          </p:spPr>
          <p:txBody>
            <a:bodyPr wrap="square" rtlCol="0">
              <a:spAutoFit/>
            </a:bodyPr>
            <a:lstStyle/>
            <a:p>
              <a:r>
                <a:rPr lang="en-US" altLang="zh-CN" sz="1000" dirty="0">
                  <a:latin typeface="Arial" panose="020B0604020202020204" pitchFamily="34" charset="0"/>
                  <a:cs typeface="Arial" panose="020B0604020202020204" pitchFamily="34" charset="0"/>
                </a:rPr>
                <a:t>+     -     +     -    +     -     +    -    +</a:t>
              </a:r>
              <a:endParaRPr lang="en-GB" sz="1000" dirty="0">
                <a:latin typeface="Arial" panose="020B0604020202020204" pitchFamily="34" charset="0"/>
                <a:cs typeface="Arial" panose="020B0604020202020204" pitchFamily="34" charset="0"/>
              </a:endParaRPr>
            </a:p>
          </p:txBody>
        </p:sp>
        <p:grpSp>
          <p:nvGrpSpPr>
            <p:cNvPr id="129" name="组合 128">
              <a:extLst>
                <a:ext uri="{FF2B5EF4-FFF2-40B4-BE49-F238E27FC236}">
                  <a16:creationId xmlns:a16="http://schemas.microsoft.com/office/drawing/2014/main" id="{A36115E1-7290-56DC-F699-84610EB17686}"/>
                </a:ext>
              </a:extLst>
            </p:cNvPr>
            <p:cNvGrpSpPr/>
            <p:nvPr/>
          </p:nvGrpSpPr>
          <p:grpSpPr>
            <a:xfrm>
              <a:off x="3165031" y="3913410"/>
              <a:ext cx="2833880" cy="835592"/>
              <a:chOff x="3639609" y="4005308"/>
              <a:chExt cx="2833880" cy="835592"/>
            </a:xfrm>
          </p:grpSpPr>
          <p:grpSp>
            <p:nvGrpSpPr>
              <p:cNvPr id="86" name="组合 85">
                <a:extLst>
                  <a:ext uri="{FF2B5EF4-FFF2-40B4-BE49-F238E27FC236}">
                    <a16:creationId xmlns:a16="http://schemas.microsoft.com/office/drawing/2014/main" id="{F51116FA-7794-7FC4-545C-993E20EDB8D3}"/>
                  </a:ext>
                </a:extLst>
              </p:cNvPr>
              <p:cNvGrpSpPr/>
              <p:nvPr/>
            </p:nvGrpSpPr>
            <p:grpSpPr>
              <a:xfrm>
                <a:off x="4501747" y="4038284"/>
                <a:ext cx="1971742" cy="773351"/>
                <a:chOff x="1026567" y="7125453"/>
                <a:chExt cx="3213654" cy="1260447"/>
              </a:xfrm>
            </p:grpSpPr>
            <p:pic>
              <p:nvPicPr>
                <p:cNvPr id="100" name="图片 99" descr="图片包含 不同, 一群, 游戏机, 火车&#10;&#10;描述已自动生成">
                  <a:extLst>
                    <a:ext uri="{FF2B5EF4-FFF2-40B4-BE49-F238E27FC236}">
                      <a16:creationId xmlns:a16="http://schemas.microsoft.com/office/drawing/2014/main" id="{0640E82F-59CB-D9FA-60A8-2D1A962CE333}"/>
                    </a:ext>
                  </a:extLst>
                </p:cNvPr>
                <p:cNvPicPr>
                  <a:picLocks noChangeAspect="1"/>
                </p:cNvPicPr>
                <p:nvPr/>
              </p:nvPicPr>
              <p:blipFill rotWithShape="1">
                <a:blip r:embed="rId6">
                  <a:extLst>
                    <a:ext uri="{28A0092B-C50C-407E-A947-70E740481C1C}">
                      <a14:useLocalDpi xmlns:a14="http://schemas.microsoft.com/office/drawing/2010/main" val="0"/>
                    </a:ext>
                  </a:extLst>
                </a:blip>
                <a:srcRect l="12763" t="37504" r="-70" b="11131"/>
                <a:stretch/>
              </p:blipFill>
              <p:spPr>
                <a:xfrm>
                  <a:off x="1026567" y="7125453"/>
                  <a:ext cx="3213654" cy="943314"/>
                </a:xfrm>
                <a:prstGeom prst="rect">
                  <a:avLst/>
                </a:prstGeom>
              </p:spPr>
            </p:pic>
            <p:pic>
              <p:nvPicPr>
                <p:cNvPr id="101" name="图片 100" descr="电脑屏幕的照片&#10;&#10;中度可信度描述已自动生成">
                  <a:extLst>
                    <a:ext uri="{FF2B5EF4-FFF2-40B4-BE49-F238E27FC236}">
                      <a16:creationId xmlns:a16="http://schemas.microsoft.com/office/drawing/2014/main" id="{2EEBE311-E2AC-FA03-5C24-1F8FEE662EA4}"/>
                    </a:ext>
                  </a:extLst>
                </p:cNvPr>
                <p:cNvPicPr>
                  <a:picLocks noChangeAspect="1"/>
                </p:cNvPicPr>
                <p:nvPr/>
              </p:nvPicPr>
              <p:blipFill rotWithShape="1">
                <a:blip r:embed="rId7">
                  <a:extLst>
                    <a:ext uri="{28A0092B-C50C-407E-A947-70E740481C1C}">
                      <a14:useLocalDpi xmlns:a14="http://schemas.microsoft.com/office/drawing/2010/main" val="0"/>
                    </a:ext>
                  </a:extLst>
                </a:blip>
                <a:srcRect l="12766" t="78041" b="8222"/>
                <a:stretch/>
              </p:blipFill>
              <p:spPr>
                <a:xfrm>
                  <a:off x="1026567" y="8133635"/>
                  <a:ext cx="3210841" cy="252265"/>
                </a:xfrm>
                <a:prstGeom prst="rect">
                  <a:avLst/>
                </a:prstGeom>
              </p:spPr>
            </p:pic>
          </p:grpSp>
          <p:grpSp>
            <p:nvGrpSpPr>
              <p:cNvPr id="128" name="组合 127">
                <a:extLst>
                  <a:ext uri="{FF2B5EF4-FFF2-40B4-BE49-F238E27FC236}">
                    <a16:creationId xmlns:a16="http://schemas.microsoft.com/office/drawing/2014/main" id="{1DC8CF17-197B-E7C6-B936-53EF8DACE579}"/>
                  </a:ext>
                </a:extLst>
              </p:cNvPr>
              <p:cNvGrpSpPr/>
              <p:nvPr/>
            </p:nvGrpSpPr>
            <p:grpSpPr>
              <a:xfrm>
                <a:off x="3639609" y="4005308"/>
                <a:ext cx="841647" cy="835592"/>
                <a:chOff x="3611966" y="4005308"/>
                <a:chExt cx="841647" cy="835592"/>
              </a:xfrm>
            </p:grpSpPr>
            <p:sp>
              <p:nvSpPr>
                <p:cNvPr id="94" name="文本框 93">
                  <a:extLst>
                    <a:ext uri="{FF2B5EF4-FFF2-40B4-BE49-F238E27FC236}">
                      <a16:creationId xmlns:a16="http://schemas.microsoft.com/office/drawing/2014/main" id="{A04518D5-4D49-AF3E-D0C3-8C23839DC3D7}"/>
                    </a:ext>
                  </a:extLst>
                </p:cNvPr>
                <p:cNvSpPr txBox="1"/>
                <p:nvPr/>
              </p:nvSpPr>
              <p:spPr>
                <a:xfrm>
                  <a:off x="3611966" y="4594679"/>
                  <a:ext cx="841647" cy="246221"/>
                </a:xfrm>
                <a:prstGeom prst="rect">
                  <a:avLst/>
                </a:prstGeom>
                <a:noFill/>
                <a:ln>
                  <a:noFill/>
                </a:ln>
              </p:spPr>
              <p:txBody>
                <a:bodyPr wrap="square" rtlCol="0">
                  <a:spAutoFit/>
                </a:bodyPr>
                <a:lstStyle/>
                <a:p>
                  <a:pPr algn="r"/>
                  <a:r>
                    <a:rPr lang="en-US" altLang="zh-CN" sz="1000" dirty="0">
                      <a:latin typeface="Arial" panose="020B0604020202020204" pitchFamily="34" charset="0"/>
                      <a:cs typeface="Arial" panose="020B0604020202020204" pitchFamily="34" charset="0"/>
                    </a:rPr>
                    <a:t>GAPDH</a:t>
                  </a:r>
                  <a:endParaRPr lang="en-GB" sz="1000" dirty="0">
                    <a:latin typeface="Arial" panose="020B0604020202020204" pitchFamily="34" charset="0"/>
                    <a:cs typeface="Arial" panose="020B0604020202020204" pitchFamily="34" charset="0"/>
                  </a:endParaRPr>
                </a:p>
              </p:txBody>
            </p:sp>
            <p:sp>
              <p:nvSpPr>
                <p:cNvPr id="96" name="文本框 95">
                  <a:extLst>
                    <a:ext uri="{FF2B5EF4-FFF2-40B4-BE49-F238E27FC236}">
                      <a16:creationId xmlns:a16="http://schemas.microsoft.com/office/drawing/2014/main" id="{1A5EAF74-3497-64F4-9562-08BFDF135FC1}"/>
                    </a:ext>
                  </a:extLst>
                </p:cNvPr>
                <p:cNvSpPr txBox="1"/>
                <p:nvPr/>
              </p:nvSpPr>
              <p:spPr>
                <a:xfrm>
                  <a:off x="3611966" y="4005308"/>
                  <a:ext cx="841647" cy="246221"/>
                </a:xfrm>
                <a:prstGeom prst="rect">
                  <a:avLst/>
                </a:prstGeom>
                <a:noFill/>
                <a:ln>
                  <a:noFill/>
                </a:ln>
              </p:spPr>
              <p:txBody>
                <a:bodyPr wrap="square" rtlCol="0">
                  <a:spAutoFit/>
                </a:bodyPr>
                <a:lstStyle/>
                <a:p>
                  <a:pPr algn="r"/>
                  <a:r>
                    <a:rPr lang="en-US" altLang="zh-CN" sz="1000" dirty="0">
                      <a:latin typeface="Arial" panose="020B0604020202020204" pitchFamily="34" charset="0"/>
                      <a:cs typeface="Arial" panose="020B0604020202020204" pitchFamily="34" charset="0"/>
                    </a:rPr>
                    <a:t>Rep78</a:t>
                  </a:r>
                  <a:endParaRPr lang="en-GB" sz="1000" dirty="0">
                    <a:latin typeface="Arial" panose="020B0604020202020204" pitchFamily="34" charset="0"/>
                    <a:cs typeface="Arial" panose="020B0604020202020204" pitchFamily="34" charset="0"/>
                  </a:endParaRPr>
                </a:p>
              </p:txBody>
            </p:sp>
            <p:sp>
              <p:nvSpPr>
                <p:cNvPr id="97" name="文本框 96">
                  <a:extLst>
                    <a:ext uri="{FF2B5EF4-FFF2-40B4-BE49-F238E27FC236}">
                      <a16:creationId xmlns:a16="http://schemas.microsoft.com/office/drawing/2014/main" id="{9A3D5489-0043-0D28-FA6A-7291CD9DFA0C}"/>
                    </a:ext>
                  </a:extLst>
                </p:cNvPr>
                <p:cNvSpPr txBox="1"/>
                <p:nvPr/>
              </p:nvSpPr>
              <p:spPr>
                <a:xfrm>
                  <a:off x="3611966" y="4117291"/>
                  <a:ext cx="841647" cy="246221"/>
                </a:xfrm>
                <a:prstGeom prst="rect">
                  <a:avLst/>
                </a:prstGeom>
                <a:noFill/>
                <a:ln>
                  <a:noFill/>
                </a:ln>
              </p:spPr>
              <p:txBody>
                <a:bodyPr wrap="square" rtlCol="0">
                  <a:spAutoFit/>
                </a:bodyPr>
                <a:lstStyle/>
                <a:p>
                  <a:pPr algn="r"/>
                  <a:r>
                    <a:rPr lang="en-US" altLang="zh-CN" sz="1000" dirty="0">
                      <a:latin typeface="Arial" panose="020B0604020202020204" pitchFamily="34" charset="0"/>
                      <a:cs typeface="Arial" panose="020B0604020202020204" pitchFamily="34" charset="0"/>
                    </a:rPr>
                    <a:t>Rep68</a:t>
                  </a:r>
                  <a:endParaRPr lang="en-GB" sz="1000" dirty="0">
                    <a:latin typeface="Arial" panose="020B0604020202020204" pitchFamily="34" charset="0"/>
                    <a:cs typeface="Arial" panose="020B0604020202020204" pitchFamily="34" charset="0"/>
                  </a:endParaRPr>
                </a:p>
              </p:txBody>
            </p:sp>
            <p:sp>
              <p:nvSpPr>
                <p:cNvPr id="98" name="文本框 97">
                  <a:extLst>
                    <a:ext uri="{FF2B5EF4-FFF2-40B4-BE49-F238E27FC236}">
                      <a16:creationId xmlns:a16="http://schemas.microsoft.com/office/drawing/2014/main" id="{FC4C55A1-5DEA-2F19-DE76-D76184F4296B}"/>
                    </a:ext>
                  </a:extLst>
                </p:cNvPr>
                <p:cNvSpPr txBox="1"/>
                <p:nvPr/>
              </p:nvSpPr>
              <p:spPr>
                <a:xfrm>
                  <a:off x="3611966" y="4236584"/>
                  <a:ext cx="841647" cy="246221"/>
                </a:xfrm>
                <a:prstGeom prst="rect">
                  <a:avLst/>
                </a:prstGeom>
                <a:noFill/>
                <a:ln>
                  <a:noFill/>
                </a:ln>
              </p:spPr>
              <p:txBody>
                <a:bodyPr wrap="square" rtlCol="0">
                  <a:spAutoFit/>
                </a:bodyPr>
                <a:lstStyle/>
                <a:p>
                  <a:pPr algn="r"/>
                  <a:r>
                    <a:rPr lang="en-US" altLang="zh-CN" sz="1000" dirty="0">
                      <a:latin typeface="Arial" panose="020B0604020202020204" pitchFamily="34" charset="0"/>
                      <a:cs typeface="Arial" panose="020B0604020202020204" pitchFamily="34" charset="0"/>
                    </a:rPr>
                    <a:t>Rep52</a:t>
                  </a:r>
                  <a:endParaRPr lang="en-GB" sz="1000" dirty="0">
                    <a:latin typeface="Arial" panose="020B0604020202020204" pitchFamily="34" charset="0"/>
                    <a:cs typeface="Arial" panose="020B0604020202020204" pitchFamily="34" charset="0"/>
                  </a:endParaRPr>
                </a:p>
              </p:txBody>
            </p:sp>
            <p:sp>
              <p:nvSpPr>
                <p:cNvPr id="99" name="文本框 98">
                  <a:extLst>
                    <a:ext uri="{FF2B5EF4-FFF2-40B4-BE49-F238E27FC236}">
                      <a16:creationId xmlns:a16="http://schemas.microsoft.com/office/drawing/2014/main" id="{F060AC97-03DD-742F-C254-0A453B853B5C}"/>
                    </a:ext>
                  </a:extLst>
                </p:cNvPr>
                <p:cNvSpPr txBox="1"/>
                <p:nvPr/>
              </p:nvSpPr>
              <p:spPr>
                <a:xfrm>
                  <a:off x="3611966" y="4348458"/>
                  <a:ext cx="841647" cy="246221"/>
                </a:xfrm>
                <a:prstGeom prst="rect">
                  <a:avLst/>
                </a:prstGeom>
                <a:noFill/>
                <a:ln>
                  <a:noFill/>
                </a:ln>
              </p:spPr>
              <p:txBody>
                <a:bodyPr wrap="square" rtlCol="0">
                  <a:spAutoFit/>
                </a:bodyPr>
                <a:lstStyle/>
                <a:p>
                  <a:pPr algn="r"/>
                  <a:r>
                    <a:rPr lang="en-US" altLang="zh-CN" sz="1000" dirty="0">
                      <a:latin typeface="Arial" panose="020B0604020202020204" pitchFamily="34" charset="0"/>
                      <a:cs typeface="Arial" panose="020B0604020202020204" pitchFamily="34" charset="0"/>
                    </a:rPr>
                    <a:t>Rep40</a:t>
                  </a:r>
                  <a:endParaRPr lang="en-GB" sz="1000" dirty="0">
                    <a:latin typeface="Arial" panose="020B0604020202020204" pitchFamily="34" charset="0"/>
                    <a:cs typeface="Arial" panose="020B0604020202020204" pitchFamily="34" charset="0"/>
                  </a:endParaRPr>
                </a:p>
              </p:txBody>
            </p:sp>
          </p:grpSp>
          <p:cxnSp>
            <p:nvCxnSpPr>
              <p:cNvPr id="121" name="直接连接符 120">
                <a:extLst>
                  <a:ext uri="{FF2B5EF4-FFF2-40B4-BE49-F238E27FC236}">
                    <a16:creationId xmlns:a16="http://schemas.microsoft.com/office/drawing/2014/main" id="{7E5CBA7A-8D45-7DC1-2B84-17252CCA3561}"/>
                  </a:ext>
                </a:extLst>
              </p:cNvPr>
              <p:cNvCxnSpPr>
                <a:cxnSpLocks/>
              </p:cNvCxnSpPr>
              <p:nvPr/>
            </p:nvCxnSpPr>
            <p:spPr>
              <a:xfrm>
                <a:off x="4405479" y="4137332"/>
                <a:ext cx="10531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4" name="直接连接符 123">
                <a:extLst>
                  <a:ext uri="{FF2B5EF4-FFF2-40B4-BE49-F238E27FC236}">
                    <a16:creationId xmlns:a16="http://schemas.microsoft.com/office/drawing/2014/main" id="{30550418-1D32-0621-2F62-DF9205F000C0}"/>
                  </a:ext>
                </a:extLst>
              </p:cNvPr>
              <p:cNvCxnSpPr>
                <a:cxnSpLocks/>
              </p:cNvCxnSpPr>
              <p:nvPr/>
            </p:nvCxnSpPr>
            <p:spPr>
              <a:xfrm>
                <a:off x="4405479" y="4230292"/>
                <a:ext cx="10531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5" name="直接连接符 124">
                <a:extLst>
                  <a:ext uri="{FF2B5EF4-FFF2-40B4-BE49-F238E27FC236}">
                    <a16:creationId xmlns:a16="http://schemas.microsoft.com/office/drawing/2014/main" id="{FA215187-301D-5F16-C2D1-B4766C955C43}"/>
                  </a:ext>
                </a:extLst>
              </p:cNvPr>
              <p:cNvCxnSpPr>
                <a:cxnSpLocks/>
              </p:cNvCxnSpPr>
              <p:nvPr/>
            </p:nvCxnSpPr>
            <p:spPr>
              <a:xfrm>
                <a:off x="4405479" y="4365192"/>
                <a:ext cx="10531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7" name="直接连接符 126">
                <a:extLst>
                  <a:ext uri="{FF2B5EF4-FFF2-40B4-BE49-F238E27FC236}">
                    <a16:creationId xmlns:a16="http://schemas.microsoft.com/office/drawing/2014/main" id="{0F18FE31-8D85-2238-2A08-2267983608BB}"/>
                  </a:ext>
                </a:extLst>
              </p:cNvPr>
              <p:cNvCxnSpPr>
                <a:cxnSpLocks/>
              </p:cNvCxnSpPr>
              <p:nvPr/>
            </p:nvCxnSpPr>
            <p:spPr>
              <a:xfrm>
                <a:off x="4405479" y="4475773"/>
                <a:ext cx="10531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102" name="文本框 101">
            <a:extLst>
              <a:ext uri="{FF2B5EF4-FFF2-40B4-BE49-F238E27FC236}">
                <a16:creationId xmlns:a16="http://schemas.microsoft.com/office/drawing/2014/main" id="{3ABF0366-D976-53C7-E24B-63FA6F64353E}"/>
              </a:ext>
            </a:extLst>
          </p:cNvPr>
          <p:cNvSpPr txBox="1"/>
          <p:nvPr/>
        </p:nvSpPr>
        <p:spPr>
          <a:xfrm>
            <a:off x="303327" y="5448644"/>
            <a:ext cx="5158606" cy="276999"/>
          </a:xfrm>
          <a:prstGeom prst="rect">
            <a:avLst/>
          </a:prstGeom>
          <a:noFill/>
        </p:spPr>
        <p:txBody>
          <a:bodyPr wrap="square" rtlCol="0">
            <a:spAutoFit/>
          </a:bodyPr>
          <a:lstStyle/>
          <a:p>
            <a:r>
              <a:rPr lang="en-US" altLang="zh-CN" sz="1200" dirty="0">
                <a:latin typeface="Arial" panose="020B0604020202020204" pitchFamily="34" charset="0"/>
                <a:cs typeface="Arial" panose="020B0604020202020204" pitchFamily="34" charset="0"/>
              </a:rPr>
              <a:t>Figure 7. Conditional expression of AAV rep by synthetic intron. </a:t>
            </a:r>
            <a:endParaRPr lang="en-GB" sz="1200" dirty="0">
              <a:latin typeface="Arial" panose="020B0604020202020204" pitchFamily="34" charset="0"/>
              <a:cs typeface="Arial" panose="020B0604020202020204" pitchFamily="34" charset="0"/>
            </a:endParaRPr>
          </a:p>
        </p:txBody>
      </p:sp>
      <p:sp>
        <p:nvSpPr>
          <p:cNvPr id="103" name="文本框 102">
            <a:extLst>
              <a:ext uri="{FF2B5EF4-FFF2-40B4-BE49-F238E27FC236}">
                <a16:creationId xmlns:a16="http://schemas.microsoft.com/office/drawing/2014/main" id="{A7E1B594-78C9-478D-82D6-A5F01346035C}"/>
              </a:ext>
            </a:extLst>
          </p:cNvPr>
          <p:cNvSpPr txBox="1"/>
          <p:nvPr/>
        </p:nvSpPr>
        <p:spPr>
          <a:xfrm>
            <a:off x="514403" y="1096762"/>
            <a:ext cx="300959" cy="276999"/>
          </a:xfrm>
          <a:prstGeom prst="rect">
            <a:avLst/>
          </a:prstGeom>
          <a:noFill/>
        </p:spPr>
        <p:txBody>
          <a:bodyPr wrap="square" rtlCol="0">
            <a:spAutoFit/>
          </a:bodyPr>
          <a:lstStyle/>
          <a:p>
            <a:r>
              <a:rPr lang="en-GB" sz="1200" b="1" dirty="0">
                <a:latin typeface="Arial" panose="020B0604020202020204" pitchFamily="34" charset="0"/>
                <a:cs typeface="Arial" panose="020B0604020202020204" pitchFamily="34" charset="0"/>
              </a:rPr>
              <a:t>A</a:t>
            </a:r>
          </a:p>
        </p:txBody>
      </p:sp>
      <p:sp>
        <p:nvSpPr>
          <p:cNvPr id="104" name="文本框 103">
            <a:extLst>
              <a:ext uri="{FF2B5EF4-FFF2-40B4-BE49-F238E27FC236}">
                <a16:creationId xmlns:a16="http://schemas.microsoft.com/office/drawing/2014/main" id="{3095B5D1-B3E2-2E27-6E4B-E657CFCBACB9}"/>
              </a:ext>
            </a:extLst>
          </p:cNvPr>
          <p:cNvSpPr txBox="1"/>
          <p:nvPr/>
        </p:nvSpPr>
        <p:spPr>
          <a:xfrm>
            <a:off x="3463180" y="1096762"/>
            <a:ext cx="300959" cy="276999"/>
          </a:xfrm>
          <a:prstGeom prst="rect">
            <a:avLst/>
          </a:prstGeom>
          <a:noFill/>
        </p:spPr>
        <p:txBody>
          <a:bodyPr wrap="square" rtlCol="0">
            <a:spAutoFit/>
          </a:bodyPr>
          <a:lstStyle/>
          <a:p>
            <a:r>
              <a:rPr lang="en-GB" sz="1200" b="1" dirty="0">
                <a:latin typeface="Arial" panose="020B0604020202020204" pitchFamily="34" charset="0"/>
                <a:cs typeface="Arial" panose="020B0604020202020204" pitchFamily="34" charset="0"/>
              </a:rPr>
              <a:t>B</a:t>
            </a:r>
          </a:p>
        </p:txBody>
      </p:sp>
      <p:sp>
        <p:nvSpPr>
          <p:cNvPr id="108" name="文本框 107">
            <a:extLst>
              <a:ext uri="{FF2B5EF4-FFF2-40B4-BE49-F238E27FC236}">
                <a16:creationId xmlns:a16="http://schemas.microsoft.com/office/drawing/2014/main" id="{2BC6F385-F271-45F9-7A3D-A5B92AE845E1}"/>
              </a:ext>
            </a:extLst>
          </p:cNvPr>
          <p:cNvSpPr txBox="1"/>
          <p:nvPr/>
        </p:nvSpPr>
        <p:spPr>
          <a:xfrm>
            <a:off x="514403" y="3258954"/>
            <a:ext cx="300959" cy="276999"/>
          </a:xfrm>
          <a:prstGeom prst="rect">
            <a:avLst/>
          </a:prstGeom>
          <a:noFill/>
        </p:spPr>
        <p:txBody>
          <a:bodyPr wrap="square" rtlCol="0">
            <a:spAutoFit/>
          </a:bodyPr>
          <a:lstStyle/>
          <a:p>
            <a:r>
              <a:rPr lang="en-GB" sz="1200" b="1" dirty="0">
                <a:latin typeface="Arial" panose="020B0604020202020204" pitchFamily="34" charset="0"/>
                <a:cs typeface="Arial" panose="020B0604020202020204" pitchFamily="34" charset="0"/>
              </a:rPr>
              <a:t>C</a:t>
            </a:r>
          </a:p>
        </p:txBody>
      </p:sp>
      <p:sp>
        <p:nvSpPr>
          <p:cNvPr id="109" name="文本框 108">
            <a:extLst>
              <a:ext uri="{FF2B5EF4-FFF2-40B4-BE49-F238E27FC236}">
                <a16:creationId xmlns:a16="http://schemas.microsoft.com/office/drawing/2014/main" id="{3AFC2DDD-6D4C-9DCF-D601-1587401C8D11}"/>
              </a:ext>
            </a:extLst>
          </p:cNvPr>
          <p:cNvSpPr txBox="1"/>
          <p:nvPr/>
        </p:nvSpPr>
        <p:spPr>
          <a:xfrm>
            <a:off x="3463180" y="3258954"/>
            <a:ext cx="300959" cy="276999"/>
          </a:xfrm>
          <a:prstGeom prst="rect">
            <a:avLst/>
          </a:prstGeom>
          <a:noFill/>
        </p:spPr>
        <p:txBody>
          <a:bodyPr wrap="square" rtlCol="0">
            <a:spAutoFit/>
          </a:bodyPr>
          <a:lstStyle/>
          <a:p>
            <a:r>
              <a:rPr lang="en-GB" sz="1200" b="1" dirty="0">
                <a:latin typeface="Arial" panose="020B0604020202020204" pitchFamily="34" charset="0"/>
                <a:cs typeface="Arial" panose="020B0604020202020204" pitchFamily="34" charset="0"/>
              </a:rPr>
              <a:t>D</a:t>
            </a:r>
          </a:p>
        </p:txBody>
      </p:sp>
    </p:spTree>
    <p:extLst>
      <p:ext uri="{BB962C8B-B14F-4D97-AF65-F5344CB8AC3E}">
        <p14:creationId xmlns:p14="http://schemas.microsoft.com/office/powerpoint/2010/main" val="20415808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F550B646-42F6-EDC5-C5D4-789E84C4CFD2}"/>
              </a:ext>
            </a:extLst>
          </p:cNvPr>
          <p:cNvSpPr txBox="1"/>
          <p:nvPr/>
        </p:nvSpPr>
        <p:spPr>
          <a:xfrm>
            <a:off x="625151" y="8820339"/>
            <a:ext cx="5872089" cy="276999"/>
          </a:xfrm>
          <a:prstGeom prst="rect">
            <a:avLst/>
          </a:prstGeom>
          <a:noFill/>
        </p:spPr>
        <p:txBody>
          <a:bodyPr wrap="square" rtlCol="0">
            <a:spAutoFit/>
          </a:bodyPr>
          <a:lstStyle/>
          <a:p>
            <a:r>
              <a:rPr lang="en-US" altLang="zh-CN" sz="1200" dirty="0">
                <a:latin typeface="Arial" panose="020B0604020202020204" pitchFamily="34" charset="0"/>
                <a:cs typeface="Arial" panose="020B0604020202020204" pitchFamily="34" charset="0"/>
              </a:rPr>
              <a:t>Figure 8. Establishment of HIV replication-dependent reporter system.</a:t>
            </a:r>
            <a:endParaRPr lang="en-GB" sz="1200" dirty="0">
              <a:latin typeface="Arial" panose="020B0604020202020204" pitchFamily="34" charset="0"/>
              <a:cs typeface="Arial" panose="020B0604020202020204" pitchFamily="34" charset="0"/>
            </a:endParaRPr>
          </a:p>
        </p:txBody>
      </p:sp>
      <p:pic>
        <p:nvPicPr>
          <p:cNvPr id="50" name="图片 49">
            <a:extLst>
              <a:ext uri="{FF2B5EF4-FFF2-40B4-BE49-F238E27FC236}">
                <a16:creationId xmlns:a16="http://schemas.microsoft.com/office/drawing/2014/main" id="{82006BF1-2865-8E6C-A50D-29986368F9EB}"/>
              </a:ext>
            </a:extLst>
          </p:cNvPr>
          <p:cNvPicPr>
            <a:picLocks noChangeAspect="1"/>
          </p:cNvPicPr>
          <p:nvPr/>
        </p:nvPicPr>
        <p:blipFill>
          <a:blip r:embed="rId2"/>
          <a:stretch>
            <a:fillRect/>
          </a:stretch>
        </p:blipFill>
        <p:spPr>
          <a:xfrm>
            <a:off x="705583" y="812800"/>
            <a:ext cx="5532895" cy="3746020"/>
          </a:xfrm>
          <a:prstGeom prst="rect">
            <a:avLst/>
          </a:prstGeom>
        </p:spPr>
      </p:pic>
      <p:grpSp>
        <p:nvGrpSpPr>
          <p:cNvPr id="2" name="组合 1">
            <a:extLst>
              <a:ext uri="{FF2B5EF4-FFF2-40B4-BE49-F238E27FC236}">
                <a16:creationId xmlns:a16="http://schemas.microsoft.com/office/drawing/2014/main" id="{56BA5E57-865D-A0E9-6B31-C6B856692DE4}"/>
              </a:ext>
            </a:extLst>
          </p:cNvPr>
          <p:cNvGrpSpPr/>
          <p:nvPr/>
        </p:nvGrpSpPr>
        <p:grpSpPr>
          <a:xfrm>
            <a:off x="1131881" y="4819382"/>
            <a:ext cx="4877596" cy="1287094"/>
            <a:chOff x="1131881" y="4336875"/>
            <a:chExt cx="4877596" cy="1287094"/>
          </a:xfrm>
        </p:grpSpPr>
        <p:grpSp>
          <p:nvGrpSpPr>
            <p:cNvPr id="150" name="组合 149">
              <a:extLst>
                <a:ext uri="{FF2B5EF4-FFF2-40B4-BE49-F238E27FC236}">
                  <a16:creationId xmlns:a16="http://schemas.microsoft.com/office/drawing/2014/main" id="{84C68668-5712-2BC8-227D-E5D2C9E7AAE6}"/>
                </a:ext>
              </a:extLst>
            </p:cNvPr>
            <p:cNvGrpSpPr/>
            <p:nvPr/>
          </p:nvGrpSpPr>
          <p:grpSpPr>
            <a:xfrm>
              <a:off x="2448731" y="4348729"/>
              <a:ext cx="2091301" cy="764955"/>
              <a:chOff x="1591664" y="3250975"/>
              <a:chExt cx="840185" cy="764955"/>
            </a:xfrm>
          </p:grpSpPr>
          <p:sp>
            <p:nvSpPr>
              <p:cNvPr id="33" name="文本框 32">
                <a:extLst>
                  <a:ext uri="{FF2B5EF4-FFF2-40B4-BE49-F238E27FC236}">
                    <a16:creationId xmlns:a16="http://schemas.microsoft.com/office/drawing/2014/main" id="{3A0BBADF-888A-5E41-0E96-DAE2EC75BF99}"/>
                  </a:ext>
                </a:extLst>
              </p:cNvPr>
              <p:cNvSpPr txBox="1"/>
              <p:nvPr/>
            </p:nvSpPr>
            <p:spPr>
              <a:xfrm rot="16200000">
                <a:off x="1332153" y="3657500"/>
                <a:ext cx="617941" cy="98920"/>
              </a:xfrm>
              <a:prstGeom prst="rect">
                <a:avLst/>
              </a:prstGeom>
              <a:noFill/>
            </p:spPr>
            <p:txBody>
              <a:bodyPr wrap="square" rtlCol="0">
                <a:spAutoFit/>
              </a:bodyPr>
              <a:lstStyle/>
              <a:p>
                <a:r>
                  <a:rPr lang="en-GB" sz="1000" dirty="0">
                    <a:latin typeface="Arial" panose="020B0604020202020204" pitchFamily="34" charset="0"/>
                    <a:cs typeface="Arial" panose="020B0604020202020204" pitchFamily="34" charset="0"/>
                  </a:rPr>
                  <a:t>RG20</a:t>
                </a:r>
              </a:p>
            </p:txBody>
          </p:sp>
          <p:sp>
            <p:nvSpPr>
              <p:cNvPr id="34" name="文本框 33">
                <a:extLst>
                  <a:ext uri="{FF2B5EF4-FFF2-40B4-BE49-F238E27FC236}">
                    <a16:creationId xmlns:a16="http://schemas.microsoft.com/office/drawing/2014/main" id="{27FB1F7E-8FC9-EB33-4961-1EE9D0990F78}"/>
                  </a:ext>
                </a:extLst>
              </p:cNvPr>
              <p:cNvSpPr txBox="1"/>
              <p:nvPr/>
            </p:nvSpPr>
            <p:spPr>
              <a:xfrm rot="16200000">
                <a:off x="1397989" y="3657500"/>
                <a:ext cx="617941" cy="98920"/>
              </a:xfrm>
              <a:prstGeom prst="rect">
                <a:avLst/>
              </a:prstGeom>
              <a:noFill/>
            </p:spPr>
            <p:txBody>
              <a:bodyPr wrap="square" rtlCol="0">
                <a:spAutoFit/>
              </a:bodyPr>
              <a:lstStyle/>
              <a:p>
                <a:r>
                  <a:rPr lang="en-GB" sz="1000" dirty="0">
                    <a:latin typeface="Arial" panose="020B0604020202020204" pitchFamily="34" charset="0"/>
                    <a:cs typeface="Arial" panose="020B0604020202020204" pitchFamily="34" charset="0"/>
                  </a:rPr>
                  <a:t>RG64</a:t>
                </a:r>
              </a:p>
            </p:txBody>
          </p:sp>
          <p:sp>
            <p:nvSpPr>
              <p:cNvPr id="35" name="文本框 34">
                <a:extLst>
                  <a:ext uri="{FF2B5EF4-FFF2-40B4-BE49-F238E27FC236}">
                    <a16:creationId xmlns:a16="http://schemas.microsoft.com/office/drawing/2014/main" id="{507E1F86-F191-D539-BB86-5F84614578D8}"/>
                  </a:ext>
                </a:extLst>
              </p:cNvPr>
              <p:cNvSpPr txBox="1"/>
              <p:nvPr/>
            </p:nvSpPr>
            <p:spPr>
              <a:xfrm rot="16200000">
                <a:off x="1454613" y="3657500"/>
                <a:ext cx="617941" cy="98920"/>
              </a:xfrm>
              <a:prstGeom prst="rect">
                <a:avLst/>
              </a:prstGeom>
              <a:noFill/>
            </p:spPr>
            <p:txBody>
              <a:bodyPr wrap="square" rtlCol="0">
                <a:spAutoFit/>
              </a:bodyPr>
              <a:lstStyle/>
              <a:p>
                <a:r>
                  <a:rPr lang="en-GB" sz="1000" dirty="0">
                    <a:latin typeface="Arial" panose="020B0604020202020204" pitchFamily="34" charset="0"/>
                    <a:cs typeface="Arial" panose="020B0604020202020204" pitchFamily="34" charset="0"/>
                  </a:rPr>
                  <a:t>RG96</a:t>
                </a:r>
              </a:p>
            </p:txBody>
          </p:sp>
          <p:sp>
            <p:nvSpPr>
              <p:cNvPr id="36" name="文本框 35">
                <a:extLst>
                  <a:ext uri="{FF2B5EF4-FFF2-40B4-BE49-F238E27FC236}">
                    <a16:creationId xmlns:a16="http://schemas.microsoft.com/office/drawing/2014/main" id="{02C0137E-39C7-C751-0130-C6C119955B66}"/>
                  </a:ext>
                </a:extLst>
              </p:cNvPr>
              <p:cNvSpPr txBox="1"/>
              <p:nvPr/>
            </p:nvSpPr>
            <p:spPr>
              <a:xfrm rot="16200000">
                <a:off x="1503723" y="3657500"/>
                <a:ext cx="617941" cy="98920"/>
              </a:xfrm>
              <a:prstGeom prst="rect">
                <a:avLst/>
              </a:prstGeom>
              <a:noFill/>
            </p:spPr>
            <p:txBody>
              <a:bodyPr wrap="square" rtlCol="0">
                <a:spAutoFit/>
              </a:bodyPr>
              <a:lstStyle/>
              <a:p>
                <a:r>
                  <a:rPr lang="en-GB" sz="1000" dirty="0">
                    <a:latin typeface="Arial" panose="020B0604020202020204" pitchFamily="34" charset="0"/>
                    <a:cs typeface="Arial" panose="020B0604020202020204" pitchFamily="34" charset="0"/>
                  </a:rPr>
                  <a:t>RG99</a:t>
                </a:r>
              </a:p>
            </p:txBody>
          </p:sp>
          <p:sp>
            <p:nvSpPr>
              <p:cNvPr id="37" name="文本框 36">
                <a:extLst>
                  <a:ext uri="{FF2B5EF4-FFF2-40B4-BE49-F238E27FC236}">
                    <a16:creationId xmlns:a16="http://schemas.microsoft.com/office/drawing/2014/main" id="{1C86C161-8972-ED3B-C507-2B7C9B5F699A}"/>
                  </a:ext>
                </a:extLst>
              </p:cNvPr>
              <p:cNvSpPr txBox="1"/>
              <p:nvPr/>
            </p:nvSpPr>
            <p:spPr>
              <a:xfrm rot="16200000">
                <a:off x="1532759" y="3637159"/>
                <a:ext cx="658620" cy="98920"/>
              </a:xfrm>
              <a:prstGeom prst="rect">
                <a:avLst/>
              </a:prstGeom>
              <a:noFill/>
            </p:spPr>
            <p:txBody>
              <a:bodyPr wrap="square" rtlCol="0">
                <a:spAutoFit/>
              </a:bodyPr>
              <a:lstStyle/>
              <a:p>
                <a:r>
                  <a:rPr lang="en-GB" sz="1000" dirty="0">
                    <a:latin typeface="Arial" panose="020B0604020202020204" pitchFamily="34" charset="0"/>
                    <a:cs typeface="Arial" panose="020B0604020202020204" pitchFamily="34" charset="0"/>
                  </a:rPr>
                  <a:t>RG104</a:t>
                </a:r>
              </a:p>
            </p:txBody>
          </p:sp>
          <p:sp>
            <p:nvSpPr>
              <p:cNvPr id="38" name="文本框 37">
                <a:extLst>
                  <a:ext uri="{FF2B5EF4-FFF2-40B4-BE49-F238E27FC236}">
                    <a16:creationId xmlns:a16="http://schemas.microsoft.com/office/drawing/2014/main" id="{604FA85A-FF27-FDBF-5502-AD772B0F3F5D}"/>
                  </a:ext>
                </a:extLst>
              </p:cNvPr>
              <p:cNvSpPr txBox="1"/>
              <p:nvPr/>
            </p:nvSpPr>
            <p:spPr>
              <a:xfrm rot="16200000">
                <a:off x="1527815" y="3583993"/>
                <a:ext cx="764955" cy="98920"/>
              </a:xfrm>
              <a:prstGeom prst="rect">
                <a:avLst/>
              </a:prstGeom>
              <a:noFill/>
            </p:spPr>
            <p:txBody>
              <a:bodyPr wrap="square" rtlCol="0">
                <a:spAutoFit/>
              </a:bodyPr>
              <a:lstStyle/>
              <a:p>
                <a:r>
                  <a:rPr lang="en-GB" sz="1000" dirty="0">
                    <a:latin typeface="Arial" panose="020B0604020202020204" pitchFamily="34" charset="0"/>
                    <a:cs typeface="Arial" panose="020B0604020202020204" pitchFamily="34" charset="0"/>
                  </a:rPr>
                  <a:t>RG132</a:t>
                </a:r>
              </a:p>
            </p:txBody>
          </p:sp>
          <p:sp>
            <p:nvSpPr>
              <p:cNvPr id="39" name="文本框 38">
                <a:extLst>
                  <a:ext uri="{FF2B5EF4-FFF2-40B4-BE49-F238E27FC236}">
                    <a16:creationId xmlns:a16="http://schemas.microsoft.com/office/drawing/2014/main" id="{CC51E25B-0E81-F653-1790-ED82957BC828}"/>
                  </a:ext>
                </a:extLst>
              </p:cNvPr>
              <p:cNvSpPr txBox="1"/>
              <p:nvPr/>
            </p:nvSpPr>
            <p:spPr>
              <a:xfrm rot="16200000">
                <a:off x="1656122" y="3583993"/>
                <a:ext cx="764955" cy="98920"/>
              </a:xfrm>
              <a:prstGeom prst="rect">
                <a:avLst/>
              </a:prstGeom>
              <a:noFill/>
            </p:spPr>
            <p:txBody>
              <a:bodyPr wrap="square" rtlCol="0">
                <a:spAutoFit/>
              </a:bodyPr>
              <a:lstStyle/>
              <a:p>
                <a:r>
                  <a:rPr lang="en-GB" sz="1000" dirty="0">
                    <a:latin typeface="Arial" panose="020B0604020202020204" pitchFamily="34" charset="0"/>
                    <a:cs typeface="Arial" panose="020B0604020202020204" pitchFamily="34" charset="0"/>
                  </a:rPr>
                  <a:t>RG336</a:t>
                </a:r>
              </a:p>
            </p:txBody>
          </p:sp>
          <p:sp>
            <p:nvSpPr>
              <p:cNvPr id="40" name="文本框 39">
                <a:extLst>
                  <a:ext uri="{FF2B5EF4-FFF2-40B4-BE49-F238E27FC236}">
                    <a16:creationId xmlns:a16="http://schemas.microsoft.com/office/drawing/2014/main" id="{7A4709D9-E388-BB84-A6D6-78FD7EDC5D5A}"/>
                  </a:ext>
                </a:extLst>
              </p:cNvPr>
              <p:cNvSpPr txBox="1"/>
              <p:nvPr/>
            </p:nvSpPr>
            <p:spPr>
              <a:xfrm rot="16200000">
                <a:off x="1710350" y="3583993"/>
                <a:ext cx="764955" cy="98920"/>
              </a:xfrm>
              <a:prstGeom prst="rect">
                <a:avLst/>
              </a:prstGeom>
              <a:noFill/>
            </p:spPr>
            <p:txBody>
              <a:bodyPr wrap="square" rtlCol="0">
                <a:spAutoFit/>
              </a:bodyPr>
              <a:lstStyle/>
              <a:p>
                <a:r>
                  <a:rPr lang="en-GB" sz="1000" dirty="0">
                    <a:latin typeface="Arial" panose="020B0604020202020204" pitchFamily="34" charset="0"/>
                    <a:cs typeface="Arial" panose="020B0604020202020204" pitchFamily="34" charset="0"/>
                  </a:rPr>
                  <a:t>RG396</a:t>
                </a:r>
              </a:p>
            </p:txBody>
          </p:sp>
          <p:sp>
            <p:nvSpPr>
              <p:cNvPr id="41" name="文本框 40">
                <a:extLst>
                  <a:ext uri="{FF2B5EF4-FFF2-40B4-BE49-F238E27FC236}">
                    <a16:creationId xmlns:a16="http://schemas.microsoft.com/office/drawing/2014/main" id="{7F772DEB-9CF2-5EAB-3A72-15ECDA30440A}"/>
                  </a:ext>
                </a:extLst>
              </p:cNvPr>
              <p:cNvSpPr txBox="1"/>
              <p:nvPr/>
            </p:nvSpPr>
            <p:spPr>
              <a:xfrm rot="16200000">
                <a:off x="1763360" y="3583993"/>
                <a:ext cx="764955" cy="98920"/>
              </a:xfrm>
              <a:prstGeom prst="rect">
                <a:avLst/>
              </a:prstGeom>
              <a:noFill/>
            </p:spPr>
            <p:txBody>
              <a:bodyPr wrap="square" rtlCol="0">
                <a:spAutoFit/>
              </a:bodyPr>
              <a:lstStyle/>
              <a:p>
                <a:r>
                  <a:rPr lang="en-GB" sz="1000" dirty="0">
                    <a:latin typeface="Arial" panose="020B0604020202020204" pitchFamily="34" charset="0"/>
                    <a:cs typeface="Arial" panose="020B0604020202020204" pitchFamily="34" charset="0"/>
                  </a:rPr>
                  <a:t>RG405</a:t>
                </a:r>
              </a:p>
            </p:txBody>
          </p:sp>
          <p:sp>
            <p:nvSpPr>
              <p:cNvPr id="42" name="文本框 41">
                <a:extLst>
                  <a:ext uri="{FF2B5EF4-FFF2-40B4-BE49-F238E27FC236}">
                    <a16:creationId xmlns:a16="http://schemas.microsoft.com/office/drawing/2014/main" id="{554EBA8C-4CA6-5D10-E874-1451D63DCF6C}"/>
                  </a:ext>
                </a:extLst>
              </p:cNvPr>
              <p:cNvSpPr txBox="1"/>
              <p:nvPr/>
            </p:nvSpPr>
            <p:spPr>
              <a:xfrm rot="16200000">
                <a:off x="1821482" y="3583993"/>
                <a:ext cx="764955" cy="98920"/>
              </a:xfrm>
              <a:prstGeom prst="rect">
                <a:avLst/>
              </a:prstGeom>
              <a:noFill/>
            </p:spPr>
            <p:txBody>
              <a:bodyPr wrap="square" rtlCol="0">
                <a:spAutoFit/>
              </a:bodyPr>
              <a:lstStyle/>
              <a:p>
                <a:r>
                  <a:rPr lang="en-GB" sz="1000" dirty="0">
                    <a:latin typeface="Arial" panose="020B0604020202020204" pitchFamily="34" charset="0"/>
                    <a:cs typeface="Arial" panose="020B0604020202020204" pitchFamily="34" charset="0"/>
                  </a:rPr>
                  <a:t>RG422</a:t>
                </a:r>
              </a:p>
            </p:txBody>
          </p:sp>
          <p:sp>
            <p:nvSpPr>
              <p:cNvPr id="43" name="文本框 42">
                <a:extLst>
                  <a:ext uri="{FF2B5EF4-FFF2-40B4-BE49-F238E27FC236}">
                    <a16:creationId xmlns:a16="http://schemas.microsoft.com/office/drawing/2014/main" id="{FE3C58FA-E3E8-4381-F6F3-90FBCB14528F}"/>
                  </a:ext>
                </a:extLst>
              </p:cNvPr>
              <p:cNvSpPr txBox="1"/>
              <p:nvPr/>
            </p:nvSpPr>
            <p:spPr>
              <a:xfrm rot="16200000">
                <a:off x="1885544" y="3583993"/>
                <a:ext cx="764955" cy="98920"/>
              </a:xfrm>
              <a:prstGeom prst="rect">
                <a:avLst/>
              </a:prstGeom>
              <a:noFill/>
            </p:spPr>
            <p:txBody>
              <a:bodyPr wrap="square" rtlCol="0">
                <a:spAutoFit/>
              </a:bodyPr>
              <a:lstStyle/>
              <a:p>
                <a:r>
                  <a:rPr lang="en-GB" sz="1000" dirty="0">
                    <a:latin typeface="Arial" panose="020B0604020202020204" pitchFamily="34" charset="0"/>
                    <a:cs typeface="Arial" panose="020B0604020202020204" pitchFamily="34" charset="0"/>
                  </a:rPr>
                  <a:t>RG426</a:t>
                </a:r>
              </a:p>
            </p:txBody>
          </p:sp>
          <p:sp>
            <p:nvSpPr>
              <p:cNvPr id="44" name="文本框 43">
                <a:extLst>
                  <a:ext uri="{FF2B5EF4-FFF2-40B4-BE49-F238E27FC236}">
                    <a16:creationId xmlns:a16="http://schemas.microsoft.com/office/drawing/2014/main" id="{B61E3B53-A31C-FD9A-C01D-5F4CC0249F10}"/>
                  </a:ext>
                </a:extLst>
              </p:cNvPr>
              <p:cNvSpPr txBox="1"/>
              <p:nvPr/>
            </p:nvSpPr>
            <p:spPr>
              <a:xfrm rot="16200000">
                <a:off x="1942878" y="3583993"/>
                <a:ext cx="764955" cy="98920"/>
              </a:xfrm>
              <a:prstGeom prst="rect">
                <a:avLst/>
              </a:prstGeom>
              <a:noFill/>
            </p:spPr>
            <p:txBody>
              <a:bodyPr wrap="square" rtlCol="0">
                <a:spAutoFit/>
              </a:bodyPr>
              <a:lstStyle/>
              <a:p>
                <a:r>
                  <a:rPr lang="en-GB" sz="1000" dirty="0">
                    <a:latin typeface="Arial" panose="020B0604020202020204" pitchFamily="34" charset="0"/>
                    <a:cs typeface="Arial" panose="020B0604020202020204" pitchFamily="34" charset="0"/>
                  </a:rPr>
                  <a:t>RG490</a:t>
                </a:r>
              </a:p>
            </p:txBody>
          </p:sp>
          <p:sp>
            <p:nvSpPr>
              <p:cNvPr id="45" name="文本框 44">
                <a:extLst>
                  <a:ext uri="{FF2B5EF4-FFF2-40B4-BE49-F238E27FC236}">
                    <a16:creationId xmlns:a16="http://schemas.microsoft.com/office/drawing/2014/main" id="{AE5C30A1-2FC3-E122-E0DD-2C3B03234F4D}"/>
                  </a:ext>
                </a:extLst>
              </p:cNvPr>
              <p:cNvSpPr txBox="1"/>
              <p:nvPr/>
            </p:nvSpPr>
            <p:spPr>
              <a:xfrm rot="16200000">
                <a:off x="1999911" y="3583993"/>
                <a:ext cx="764955" cy="98920"/>
              </a:xfrm>
              <a:prstGeom prst="rect">
                <a:avLst/>
              </a:prstGeom>
              <a:noFill/>
            </p:spPr>
            <p:txBody>
              <a:bodyPr wrap="square" rtlCol="0">
                <a:spAutoFit/>
              </a:bodyPr>
              <a:lstStyle/>
              <a:p>
                <a:r>
                  <a:rPr lang="en-GB" sz="1000" dirty="0">
                    <a:latin typeface="Arial" panose="020B0604020202020204" pitchFamily="34" charset="0"/>
                    <a:cs typeface="Arial" panose="020B0604020202020204" pitchFamily="34" charset="0"/>
                  </a:rPr>
                  <a:t>RG549</a:t>
                </a:r>
              </a:p>
            </p:txBody>
          </p:sp>
        </p:grpSp>
        <p:sp>
          <p:nvSpPr>
            <p:cNvPr id="12" name="箭头: 右 11">
              <a:extLst>
                <a:ext uri="{FF2B5EF4-FFF2-40B4-BE49-F238E27FC236}">
                  <a16:creationId xmlns:a16="http://schemas.microsoft.com/office/drawing/2014/main" id="{CD6CDE0A-03FB-323F-C79C-AA1CD882477D}"/>
                </a:ext>
              </a:extLst>
            </p:cNvPr>
            <p:cNvSpPr/>
            <p:nvPr/>
          </p:nvSpPr>
          <p:spPr>
            <a:xfrm>
              <a:off x="1131881" y="5168169"/>
              <a:ext cx="595494" cy="455800"/>
            </a:xfrm>
            <a:prstGeom prst="rightArrow">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p>
          </p:txBody>
        </p:sp>
        <p:sp>
          <p:nvSpPr>
            <p:cNvPr id="13" name="矩形 12">
              <a:extLst>
                <a:ext uri="{FF2B5EF4-FFF2-40B4-BE49-F238E27FC236}">
                  <a16:creationId xmlns:a16="http://schemas.microsoft.com/office/drawing/2014/main" id="{080E9CF9-7FB6-AB4D-F78D-428AE63AA563}"/>
                </a:ext>
              </a:extLst>
            </p:cNvPr>
            <p:cNvSpPr/>
            <p:nvPr/>
          </p:nvSpPr>
          <p:spPr>
            <a:xfrm>
              <a:off x="2251703" y="5287298"/>
              <a:ext cx="205922" cy="217542"/>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p>
          </p:txBody>
        </p:sp>
        <p:sp>
          <p:nvSpPr>
            <p:cNvPr id="14" name="箭头: 五边形 13">
              <a:extLst>
                <a:ext uri="{FF2B5EF4-FFF2-40B4-BE49-F238E27FC236}">
                  <a16:creationId xmlns:a16="http://schemas.microsoft.com/office/drawing/2014/main" id="{0B5635E8-249E-3516-C19C-1BB18F54E4E3}"/>
                </a:ext>
              </a:extLst>
            </p:cNvPr>
            <p:cNvSpPr/>
            <p:nvPr/>
          </p:nvSpPr>
          <p:spPr>
            <a:xfrm>
              <a:off x="1762660" y="5296624"/>
              <a:ext cx="466155" cy="198890"/>
            </a:xfrm>
            <a:prstGeom prst="homePlate">
              <a:avLst/>
            </a:prstGeom>
            <a:solidFill>
              <a:schemeClr val="bg1">
                <a:lumMod val="8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p>
          </p:txBody>
        </p:sp>
        <p:sp>
          <p:nvSpPr>
            <p:cNvPr id="15" name="箭头: 五边形 14">
              <a:extLst>
                <a:ext uri="{FF2B5EF4-FFF2-40B4-BE49-F238E27FC236}">
                  <a16:creationId xmlns:a16="http://schemas.microsoft.com/office/drawing/2014/main" id="{F377AA47-AD7A-23A2-FE6E-480E68FB69AB}"/>
                </a:ext>
              </a:extLst>
            </p:cNvPr>
            <p:cNvSpPr/>
            <p:nvPr/>
          </p:nvSpPr>
          <p:spPr>
            <a:xfrm flipH="1">
              <a:off x="2523001" y="5270069"/>
              <a:ext cx="1965132" cy="252000"/>
            </a:xfrm>
            <a:prstGeom prst="homePlate">
              <a:avLst/>
            </a:prstGeom>
            <a:solidFill>
              <a:srgbClr val="FF9954"/>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p>
          </p:txBody>
        </p:sp>
        <p:sp>
          <p:nvSpPr>
            <p:cNvPr id="16" name="箭头: 右 15">
              <a:extLst>
                <a:ext uri="{FF2B5EF4-FFF2-40B4-BE49-F238E27FC236}">
                  <a16:creationId xmlns:a16="http://schemas.microsoft.com/office/drawing/2014/main" id="{84C509D7-C4B6-9E4E-A185-11A9C84BEF9D}"/>
                </a:ext>
              </a:extLst>
            </p:cNvPr>
            <p:cNvSpPr/>
            <p:nvPr/>
          </p:nvSpPr>
          <p:spPr>
            <a:xfrm flipH="1">
              <a:off x="4497306" y="5168169"/>
              <a:ext cx="645708" cy="455800"/>
            </a:xfrm>
            <a:prstGeom prst="rightArrow">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p>
          </p:txBody>
        </p:sp>
        <p:grpSp>
          <p:nvGrpSpPr>
            <p:cNvPr id="30" name="组合 29">
              <a:extLst>
                <a:ext uri="{FF2B5EF4-FFF2-40B4-BE49-F238E27FC236}">
                  <a16:creationId xmlns:a16="http://schemas.microsoft.com/office/drawing/2014/main" id="{B2259FBB-F2A6-60C1-6771-42A1155BFF17}"/>
                </a:ext>
              </a:extLst>
            </p:cNvPr>
            <p:cNvGrpSpPr/>
            <p:nvPr/>
          </p:nvGrpSpPr>
          <p:grpSpPr>
            <a:xfrm>
              <a:off x="3040183" y="4336875"/>
              <a:ext cx="1610474" cy="407287"/>
              <a:chOff x="1846546" y="4586405"/>
              <a:chExt cx="1152763" cy="409670"/>
            </a:xfrm>
          </p:grpSpPr>
          <p:sp>
            <p:nvSpPr>
              <p:cNvPr id="46" name="箭头: 五边形 45">
                <a:extLst>
                  <a:ext uri="{FF2B5EF4-FFF2-40B4-BE49-F238E27FC236}">
                    <a16:creationId xmlns:a16="http://schemas.microsoft.com/office/drawing/2014/main" id="{BF03E727-A7C2-CC4C-8713-75E1AE47D5ED}"/>
                  </a:ext>
                </a:extLst>
              </p:cNvPr>
              <p:cNvSpPr/>
              <p:nvPr/>
            </p:nvSpPr>
            <p:spPr>
              <a:xfrm>
                <a:off x="1846546" y="4606470"/>
                <a:ext cx="654151" cy="207589"/>
              </a:xfrm>
              <a:prstGeom prst="homePlate">
                <a:avLst/>
              </a:prstGeom>
              <a:solidFill>
                <a:schemeClr val="bg1">
                  <a:lumMod val="8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p>
            </p:txBody>
          </p:sp>
          <p:sp>
            <p:nvSpPr>
              <p:cNvPr id="47" name="文本框 46">
                <a:extLst>
                  <a:ext uri="{FF2B5EF4-FFF2-40B4-BE49-F238E27FC236}">
                    <a16:creationId xmlns:a16="http://schemas.microsoft.com/office/drawing/2014/main" id="{2EEEBAA0-7265-5557-BE89-D5D310B618C5}"/>
                  </a:ext>
                </a:extLst>
              </p:cNvPr>
              <p:cNvSpPr txBox="1"/>
              <p:nvPr/>
            </p:nvSpPr>
            <p:spPr>
              <a:xfrm>
                <a:off x="1864892" y="4586405"/>
                <a:ext cx="1134417" cy="409670"/>
              </a:xfrm>
              <a:prstGeom prst="rect">
                <a:avLst/>
              </a:prstGeom>
              <a:noFill/>
            </p:spPr>
            <p:txBody>
              <a:bodyPr wrap="square" rtlCol="0">
                <a:spAutoFit/>
              </a:bodyPr>
              <a:lstStyle/>
              <a:p>
                <a:r>
                  <a:rPr lang="en-GB" sz="1000" dirty="0">
                    <a:latin typeface="Arial" panose="020B0604020202020204" pitchFamily="34" charset="0"/>
                    <a:cs typeface="Arial" panose="020B0604020202020204" pitchFamily="34" charset="0"/>
                  </a:rPr>
                  <a:t>ISV2 intron</a:t>
                </a:r>
              </a:p>
            </p:txBody>
          </p:sp>
        </p:grpSp>
        <p:grpSp>
          <p:nvGrpSpPr>
            <p:cNvPr id="149" name="组合 148">
              <a:extLst>
                <a:ext uri="{FF2B5EF4-FFF2-40B4-BE49-F238E27FC236}">
                  <a16:creationId xmlns:a16="http://schemas.microsoft.com/office/drawing/2014/main" id="{C85DAE2C-546E-0E26-D4B2-C12138E6A36E}"/>
                </a:ext>
              </a:extLst>
            </p:cNvPr>
            <p:cNvGrpSpPr/>
            <p:nvPr/>
          </p:nvGrpSpPr>
          <p:grpSpPr>
            <a:xfrm>
              <a:off x="2583645" y="5045922"/>
              <a:ext cx="1828573" cy="196695"/>
              <a:chOff x="1671093" y="3884555"/>
              <a:chExt cx="1004024" cy="108000"/>
            </a:xfrm>
          </p:grpSpPr>
          <p:cxnSp>
            <p:nvCxnSpPr>
              <p:cNvPr id="19" name="直接箭头连接符 18">
                <a:extLst>
                  <a:ext uri="{FF2B5EF4-FFF2-40B4-BE49-F238E27FC236}">
                    <a16:creationId xmlns:a16="http://schemas.microsoft.com/office/drawing/2014/main" id="{BC0878C9-001D-7C90-0342-5094DFC25926}"/>
                  </a:ext>
                </a:extLst>
              </p:cNvPr>
              <p:cNvCxnSpPr>
                <a:cxnSpLocks/>
              </p:cNvCxnSpPr>
              <p:nvPr/>
            </p:nvCxnSpPr>
            <p:spPr>
              <a:xfrm>
                <a:off x="1671093" y="3884555"/>
                <a:ext cx="0" cy="108000"/>
              </a:xfrm>
              <a:prstGeom prst="straightConnector1">
                <a:avLst/>
              </a:prstGeom>
              <a:ln w="12700">
                <a:solidFill>
                  <a:schemeClr val="bg1">
                    <a:lumMod val="50000"/>
                  </a:schemeClr>
                </a:solidFill>
                <a:tailEnd type="triangle" w="sm" len="med"/>
              </a:ln>
            </p:spPr>
            <p:style>
              <a:lnRef idx="1">
                <a:schemeClr val="accent1"/>
              </a:lnRef>
              <a:fillRef idx="0">
                <a:schemeClr val="accent1"/>
              </a:fillRef>
              <a:effectRef idx="0">
                <a:schemeClr val="accent1"/>
              </a:effectRef>
              <a:fontRef idx="minor">
                <a:schemeClr val="tx1"/>
              </a:fontRef>
            </p:style>
          </p:cxnSp>
          <p:cxnSp>
            <p:nvCxnSpPr>
              <p:cNvPr id="20" name="直接箭头连接符 19">
                <a:extLst>
                  <a:ext uri="{FF2B5EF4-FFF2-40B4-BE49-F238E27FC236}">
                    <a16:creationId xmlns:a16="http://schemas.microsoft.com/office/drawing/2014/main" id="{F2C149DA-0CAC-A761-ECE4-FA017B251B57}"/>
                  </a:ext>
                </a:extLst>
              </p:cNvPr>
              <p:cNvCxnSpPr>
                <a:cxnSpLocks/>
              </p:cNvCxnSpPr>
              <p:nvPr/>
            </p:nvCxnSpPr>
            <p:spPr>
              <a:xfrm>
                <a:off x="1760616" y="3884555"/>
                <a:ext cx="0" cy="108000"/>
              </a:xfrm>
              <a:prstGeom prst="straightConnector1">
                <a:avLst/>
              </a:prstGeom>
              <a:ln w="12700">
                <a:solidFill>
                  <a:schemeClr val="bg1">
                    <a:lumMod val="50000"/>
                  </a:schemeClr>
                </a:solidFill>
                <a:tailEnd type="triangle" w="sm" len="med"/>
              </a:ln>
            </p:spPr>
            <p:style>
              <a:lnRef idx="1">
                <a:schemeClr val="accent1"/>
              </a:lnRef>
              <a:fillRef idx="0">
                <a:schemeClr val="accent1"/>
              </a:fillRef>
              <a:effectRef idx="0">
                <a:schemeClr val="accent1"/>
              </a:effectRef>
              <a:fontRef idx="minor">
                <a:schemeClr val="tx1"/>
              </a:fontRef>
            </p:style>
          </p:cxnSp>
          <p:cxnSp>
            <p:nvCxnSpPr>
              <p:cNvPr id="21" name="直接箭头连接符 20">
                <a:extLst>
                  <a:ext uri="{FF2B5EF4-FFF2-40B4-BE49-F238E27FC236}">
                    <a16:creationId xmlns:a16="http://schemas.microsoft.com/office/drawing/2014/main" id="{21637F37-1227-087A-7516-DB91EC727106}"/>
                  </a:ext>
                </a:extLst>
              </p:cNvPr>
              <p:cNvCxnSpPr>
                <a:cxnSpLocks/>
              </p:cNvCxnSpPr>
              <p:nvPr/>
            </p:nvCxnSpPr>
            <p:spPr>
              <a:xfrm>
                <a:off x="1829799" y="3884555"/>
                <a:ext cx="0" cy="108000"/>
              </a:xfrm>
              <a:prstGeom prst="straightConnector1">
                <a:avLst/>
              </a:prstGeom>
              <a:ln w="12700">
                <a:solidFill>
                  <a:schemeClr val="bg1">
                    <a:lumMod val="50000"/>
                  </a:schemeClr>
                </a:solidFill>
                <a:tailEnd type="triangle" w="sm" len="med"/>
              </a:ln>
            </p:spPr>
            <p:style>
              <a:lnRef idx="1">
                <a:schemeClr val="accent1"/>
              </a:lnRef>
              <a:fillRef idx="0">
                <a:schemeClr val="accent1"/>
              </a:fillRef>
              <a:effectRef idx="0">
                <a:schemeClr val="accent1"/>
              </a:effectRef>
              <a:fontRef idx="minor">
                <a:schemeClr val="tx1"/>
              </a:fontRef>
            </p:style>
          </p:cxnSp>
          <p:cxnSp>
            <p:nvCxnSpPr>
              <p:cNvPr id="22" name="直接箭头连接符 21">
                <a:extLst>
                  <a:ext uri="{FF2B5EF4-FFF2-40B4-BE49-F238E27FC236}">
                    <a16:creationId xmlns:a16="http://schemas.microsoft.com/office/drawing/2014/main" id="{CE2CAF66-C797-898B-0256-88C629E88712}"/>
                  </a:ext>
                </a:extLst>
              </p:cNvPr>
              <p:cNvCxnSpPr>
                <a:cxnSpLocks/>
              </p:cNvCxnSpPr>
              <p:nvPr/>
            </p:nvCxnSpPr>
            <p:spPr>
              <a:xfrm>
                <a:off x="1886917" y="3884555"/>
                <a:ext cx="0" cy="108000"/>
              </a:xfrm>
              <a:prstGeom prst="straightConnector1">
                <a:avLst/>
              </a:prstGeom>
              <a:ln w="12700">
                <a:solidFill>
                  <a:schemeClr val="bg1">
                    <a:lumMod val="50000"/>
                  </a:schemeClr>
                </a:solidFill>
                <a:tailEnd type="triangle" w="sm" len="med"/>
              </a:ln>
            </p:spPr>
            <p:style>
              <a:lnRef idx="1">
                <a:schemeClr val="accent1"/>
              </a:lnRef>
              <a:fillRef idx="0">
                <a:schemeClr val="accent1"/>
              </a:fillRef>
              <a:effectRef idx="0">
                <a:schemeClr val="accent1"/>
              </a:effectRef>
              <a:fontRef idx="minor">
                <a:schemeClr val="tx1"/>
              </a:fontRef>
            </p:style>
          </p:cxnSp>
          <p:cxnSp>
            <p:nvCxnSpPr>
              <p:cNvPr id="23" name="直接箭头连接符 22">
                <a:extLst>
                  <a:ext uri="{FF2B5EF4-FFF2-40B4-BE49-F238E27FC236}">
                    <a16:creationId xmlns:a16="http://schemas.microsoft.com/office/drawing/2014/main" id="{5F7C7A06-B00E-BB6F-6588-570188898EF9}"/>
                  </a:ext>
                </a:extLst>
              </p:cNvPr>
              <p:cNvCxnSpPr>
                <a:cxnSpLocks/>
              </p:cNvCxnSpPr>
              <p:nvPr/>
            </p:nvCxnSpPr>
            <p:spPr>
              <a:xfrm>
                <a:off x="1956906" y="3884555"/>
                <a:ext cx="0" cy="108000"/>
              </a:xfrm>
              <a:prstGeom prst="straightConnector1">
                <a:avLst/>
              </a:prstGeom>
              <a:ln w="12700">
                <a:solidFill>
                  <a:schemeClr val="bg1">
                    <a:lumMod val="50000"/>
                  </a:schemeClr>
                </a:solidFill>
                <a:tailEnd type="triangle" w="sm" len="med"/>
              </a:ln>
            </p:spPr>
            <p:style>
              <a:lnRef idx="1">
                <a:schemeClr val="accent1"/>
              </a:lnRef>
              <a:fillRef idx="0">
                <a:schemeClr val="accent1"/>
              </a:fillRef>
              <a:effectRef idx="0">
                <a:schemeClr val="accent1"/>
              </a:effectRef>
              <a:fontRef idx="minor">
                <a:schemeClr val="tx1"/>
              </a:fontRef>
            </p:style>
          </p:cxnSp>
          <p:cxnSp>
            <p:nvCxnSpPr>
              <p:cNvPr id="24" name="直接箭头连接符 23">
                <a:extLst>
                  <a:ext uri="{FF2B5EF4-FFF2-40B4-BE49-F238E27FC236}">
                    <a16:creationId xmlns:a16="http://schemas.microsoft.com/office/drawing/2014/main" id="{D33D6825-2CDA-085F-63AE-291C1DF6674C}"/>
                  </a:ext>
                </a:extLst>
              </p:cNvPr>
              <p:cNvCxnSpPr>
                <a:cxnSpLocks/>
              </p:cNvCxnSpPr>
              <p:nvPr/>
            </p:nvCxnSpPr>
            <p:spPr>
              <a:xfrm>
                <a:off x="2019086" y="3884555"/>
                <a:ext cx="0" cy="108000"/>
              </a:xfrm>
              <a:prstGeom prst="straightConnector1">
                <a:avLst/>
              </a:prstGeom>
              <a:ln w="12700">
                <a:solidFill>
                  <a:schemeClr val="bg1">
                    <a:lumMod val="50000"/>
                  </a:schemeClr>
                </a:solidFill>
                <a:tailEnd type="triangle" w="sm" len="med"/>
              </a:ln>
            </p:spPr>
            <p:style>
              <a:lnRef idx="1">
                <a:schemeClr val="accent1"/>
              </a:lnRef>
              <a:fillRef idx="0">
                <a:schemeClr val="accent1"/>
              </a:fillRef>
              <a:effectRef idx="0">
                <a:schemeClr val="accent1"/>
              </a:effectRef>
              <a:fontRef idx="minor">
                <a:schemeClr val="tx1"/>
              </a:fontRef>
            </p:style>
          </p:cxnSp>
          <p:cxnSp>
            <p:nvCxnSpPr>
              <p:cNvPr id="25" name="直接箭头连接符 24">
                <a:extLst>
                  <a:ext uri="{FF2B5EF4-FFF2-40B4-BE49-F238E27FC236}">
                    <a16:creationId xmlns:a16="http://schemas.microsoft.com/office/drawing/2014/main" id="{E28FEBEE-6C57-FE3F-6F54-BF8D209E52D6}"/>
                  </a:ext>
                </a:extLst>
              </p:cNvPr>
              <p:cNvCxnSpPr>
                <a:cxnSpLocks/>
              </p:cNvCxnSpPr>
              <p:nvPr/>
            </p:nvCxnSpPr>
            <p:spPr>
              <a:xfrm>
                <a:off x="2211083" y="3884555"/>
                <a:ext cx="0" cy="108000"/>
              </a:xfrm>
              <a:prstGeom prst="straightConnector1">
                <a:avLst/>
              </a:prstGeom>
              <a:ln w="12700">
                <a:solidFill>
                  <a:schemeClr val="bg1">
                    <a:lumMod val="50000"/>
                  </a:schemeClr>
                </a:solidFill>
                <a:tailEnd type="triangle" w="sm" len="med"/>
              </a:ln>
            </p:spPr>
            <p:style>
              <a:lnRef idx="1">
                <a:schemeClr val="accent1"/>
              </a:lnRef>
              <a:fillRef idx="0">
                <a:schemeClr val="accent1"/>
              </a:fillRef>
              <a:effectRef idx="0">
                <a:schemeClr val="accent1"/>
              </a:effectRef>
              <a:fontRef idx="minor">
                <a:schemeClr val="tx1"/>
              </a:fontRef>
            </p:style>
          </p:cxnSp>
          <p:cxnSp>
            <p:nvCxnSpPr>
              <p:cNvPr id="26" name="直接箭头连接符 25">
                <a:extLst>
                  <a:ext uri="{FF2B5EF4-FFF2-40B4-BE49-F238E27FC236}">
                    <a16:creationId xmlns:a16="http://schemas.microsoft.com/office/drawing/2014/main" id="{0E86F27D-3361-D964-703A-BF7463F582E5}"/>
                  </a:ext>
                </a:extLst>
              </p:cNvPr>
              <p:cNvCxnSpPr>
                <a:cxnSpLocks/>
              </p:cNvCxnSpPr>
              <p:nvPr/>
            </p:nvCxnSpPr>
            <p:spPr>
              <a:xfrm>
                <a:off x="2275440" y="3884555"/>
                <a:ext cx="0" cy="108000"/>
              </a:xfrm>
              <a:prstGeom prst="straightConnector1">
                <a:avLst/>
              </a:prstGeom>
              <a:ln w="12700">
                <a:solidFill>
                  <a:schemeClr val="bg1">
                    <a:lumMod val="50000"/>
                  </a:schemeClr>
                </a:solidFill>
                <a:tailEnd type="triangle" w="sm" len="med"/>
              </a:ln>
            </p:spPr>
            <p:style>
              <a:lnRef idx="1">
                <a:schemeClr val="accent1"/>
              </a:lnRef>
              <a:fillRef idx="0">
                <a:schemeClr val="accent1"/>
              </a:fillRef>
              <a:effectRef idx="0">
                <a:schemeClr val="accent1"/>
              </a:effectRef>
              <a:fontRef idx="minor">
                <a:schemeClr val="tx1"/>
              </a:fontRef>
            </p:style>
          </p:cxnSp>
          <p:cxnSp>
            <p:nvCxnSpPr>
              <p:cNvPr id="27" name="直接箭头连接符 26">
                <a:extLst>
                  <a:ext uri="{FF2B5EF4-FFF2-40B4-BE49-F238E27FC236}">
                    <a16:creationId xmlns:a16="http://schemas.microsoft.com/office/drawing/2014/main" id="{313F0550-9721-5446-E881-AAA92E4FFFFA}"/>
                  </a:ext>
                </a:extLst>
              </p:cNvPr>
              <p:cNvCxnSpPr>
                <a:cxnSpLocks/>
              </p:cNvCxnSpPr>
              <p:nvPr/>
            </p:nvCxnSpPr>
            <p:spPr>
              <a:xfrm>
                <a:off x="2359103" y="3884555"/>
                <a:ext cx="0" cy="108000"/>
              </a:xfrm>
              <a:prstGeom prst="straightConnector1">
                <a:avLst/>
              </a:prstGeom>
              <a:ln w="12700">
                <a:solidFill>
                  <a:schemeClr val="bg1">
                    <a:lumMod val="50000"/>
                  </a:schemeClr>
                </a:solidFill>
                <a:tailEnd type="triangle" w="sm" len="med"/>
              </a:ln>
            </p:spPr>
            <p:style>
              <a:lnRef idx="1">
                <a:schemeClr val="accent1"/>
              </a:lnRef>
              <a:fillRef idx="0">
                <a:schemeClr val="accent1"/>
              </a:fillRef>
              <a:effectRef idx="0">
                <a:schemeClr val="accent1"/>
              </a:effectRef>
              <a:fontRef idx="minor">
                <a:schemeClr val="tx1"/>
              </a:fontRef>
            </p:style>
          </p:cxnSp>
          <p:cxnSp>
            <p:nvCxnSpPr>
              <p:cNvPr id="28" name="直接箭头连接符 27">
                <a:extLst>
                  <a:ext uri="{FF2B5EF4-FFF2-40B4-BE49-F238E27FC236}">
                    <a16:creationId xmlns:a16="http://schemas.microsoft.com/office/drawing/2014/main" id="{FE93E878-8962-E3EC-BFFB-4E256D73377D}"/>
                  </a:ext>
                </a:extLst>
              </p:cNvPr>
              <p:cNvCxnSpPr>
                <a:cxnSpLocks/>
              </p:cNvCxnSpPr>
              <p:nvPr/>
            </p:nvCxnSpPr>
            <p:spPr>
              <a:xfrm>
                <a:off x="2429895" y="3884555"/>
                <a:ext cx="0" cy="108000"/>
              </a:xfrm>
              <a:prstGeom prst="straightConnector1">
                <a:avLst/>
              </a:prstGeom>
              <a:ln w="12700">
                <a:solidFill>
                  <a:schemeClr val="bg1">
                    <a:lumMod val="50000"/>
                  </a:schemeClr>
                </a:solidFill>
                <a:tailEnd type="triangle" w="sm" len="med"/>
              </a:ln>
            </p:spPr>
            <p:style>
              <a:lnRef idx="1">
                <a:schemeClr val="accent1"/>
              </a:lnRef>
              <a:fillRef idx="0">
                <a:schemeClr val="accent1"/>
              </a:fillRef>
              <a:effectRef idx="0">
                <a:schemeClr val="accent1"/>
              </a:effectRef>
              <a:fontRef idx="minor">
                <a:schemeClr val="tx1"/>
              </a:fontRef>
            </p:style>
          </p:cxnSp>
          <p:cxnSp>
            <p:nvCxnSpPr>
              <p:cNvPr id="29" name="直接箭头连接符 28">
                <a:extLst>
                  <a:ext uri="{FF2B5EF4-FFF2-40B4-BE49-F238E27FC236}">
                    <a16:creationId xmlns:a16="http://schemas.microsoft.com/office/drawing/2014/main" id="{7517479A-92CA-B656-1E43-08626C1FD389}"/>
                  </a:ext>
                </a:extLst>
              </p:cNvPr>
              <p:cNvCxnSpPr>
                <a:cxnSpLocks/>
              </p:cNvCxnSpPr>
              <p:nvPr/>
            </p:nvCxnSpPr>
            <p:spPr>
              <a:xfrm>
                <a:off x="2526430" y="3884555"/>
                <a:ext cx="0" cy="108000"/>
              </a:xfrm>
              <a:prstGeom prst="straightConnector1">
                <a:avLst/>
              </a:prstGeom>
              <a:ln w="12700">
                <a:solidFill>
                  <a:schemeClr val="bg1">
                    <a:lumMod val="50000"/>
                  </a:schemeClr>
                </a:solidFill>
                <a:tailEnd type="triangle" w="sm" len="med"/>
              </a:ln>
            </p:spPr>
            <p:style>
              <a:lnRef idx="1">
                <a:schemeClr val="accent1"/>
              </a:lnRef>
              <a:fillRef idx="0">
                <a:schemeClr val="accent1"/>
              </a:fillRef>
              <a:effectRef idx="0">
                <a:schemeClr val="accent1"/>
              </a:effectRef>
              <a:fontRef idx="minor">
                <a:schemeClr val="tx1"/>
              </a:fontRef>
            </p:style>
          </p:cxnSp>
          <p:cxnSp>
            <p:nvCxnSpPr>
              <p:cNvPr id="31" name="直接箭头连接符 30">
                <a:extLst>
                  <a:ext uri="{FF2B5EF4-FFF2-40B4-BE49-F238E27FC236}">
                    <a16:creationId xmlns:a16="http://schemas.microsoft.com/office/drawing/2014/main" id="{9A29A75D-AA20-1942-EAA0-8C9644950C2A}"/>
                  </a:ext>
                </a:extLst>
              </p:cNvPr>
              <p:cNvCxnSpPr>
                <a:cxnSpLocks/>
              </p:cNvCxnSpPr>
              <p:nvPr/>
            </p:nvCxnSpPr>
            <p:spPr>
              <a:xfrm>
                <a:off x="2596150" y="3884555"/>
                <a:ext cx="0" cy="108000"/>
              </a:xfrm>
              <a:prstGeom prst="straightConnector1">
                <a:avLst/>
              </a:prstGeom>
              <a:ln w="12700">
                <a:solidFill>
                  <a:schemeClr val="bg1">
                    <a:lumMod val="50000"/>
                  </a:schemeClr>
                </a:solidFill>
                <a:tailEnd type="triangle" w="sm" len="med"/>
              </a:ln>
            </p:spPr>
            <p:style>
              <a:lnRef idx="1">
                <a:schemeClr val="accent1"/>
              </a:lnRef>
              <a:fillRef idx="0">
                <a:schemeClr val="accent1"/>
              </a:fillRef>
              <a:effectRef idx="0">
                <a:schemeClr val="accent1"/>
              </a:effectRef>
              <a:fontRef idx="minor">
                <a:schemeClr val="tx1"/>
              </a:fontRef>
            </p:style>
          </p:cxnSp>
          <p:cxnSp>
            <p:nvCxnSpPr>
              <p:cNvPr id="32" name="直接箭头连接符 31">
                <a:extLst>
                  <a:ext uri="{FF2B5EF4-FFF2-40B4-BE49-F238E27FC236}">
                    <a16:creationId xmlns:a16="http://schemas.microsoft.com/office/drawing/2014/main" id="{AF5F494C-6D62-C7D7-B2CF-72C262C892EE}"/>
                  </a:ext>
                </a:extLst>
              </p:cNvPr>
              <p:cNvCxnSpPr>
                <a:cxnSpLocks/>
              </p:cNvCxnSpPr>
              <p:nvPr/>
            </p:nvCxnSpPr>
            <p:spPr>
              <a:xfrm>
                <a:off x="2675117" y="3884555"/>
                <a:ext cx="0" cy="108000"/>
              </a:xfrm>
              <a:prstGeom prst="straightConnector1">
                <a:avLst/>
              </a:prstGeom>
              <a:ln w="12700">
                <a:solidFill>
                  <a:schemeClr val="bg1">
                    <a:lumMod val="50000"/>
                  </a:schemeClr>
                </a:solidFill>
                <a:tailEnd type="triangle" w="sm" len="med"/>
              </a:ln>
            </p:spPr>
            <p:style>
              <a:lnRef idx="1">
                <a:schemeClr val="accent1"/>
              </a:lnRef>
              <a:fillRef idx="0">
                <a:schemeClr val="accent1"/>
              </a:fillRef>
              <a:effectRef idx="0">
                <a:schemeClr val="accent1"/>
              </a:effectRef>
              <a:fontRef idx="minor">
                <a:schemeClr val="tx1"/>
              </a:fontRef>
            </p:style>
          </p:cxnSp>
        </p:grpSp>
        <p:sp>
          <p:nvSpPr>
            <p:cNvPr id="147" name="流程图: 终止 29">
              <a:extLst>
                <a:ext uri="{FF2B5EF4-FFF2-40B4-BE49-F238E27FC236}">
                  <a16:creationId xmlns:a16="http://schemas.microsoft.com/office/drawing/2014/main" id="{020AB556-1E2E-153D-CBC1-37068943D229}"/>
                </a:ext>
              </a:extLst>
            </p:cNvPr>
            <p:cNvSpPr/>
            <p:nvPr/>
          </p:nvSpPr>
          <p:spPr>
            <a:xfrm>
              <a:off x="1729182" y="5257589"/>
              <a:ext cx="476396" cy="276961"/>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2245 w 21645"/>
                <a:gd name="connsiteY0" fmla="*/ 0 h 21600"/>
                <a:gd name="connsiteX1" fmla="*/ 18170 w 21645"/>
                <a:gd name="connsiteY1" fmla="*/ 0 h 21600"/>
                <a:gd name="connsiteX2" fmla="*/ 21645 w 21645"/>
                <a:gd name="connsiteY2" fmla="*/ 10800 h 21600"/>
                <a:gd name="connsiteX3" fmla="*/ 18170 w 21645"/>
                <a:gd name="connsiteY3" fmla="*/ 21600 h 21600"/>
                <a:gd name="connsiteX4" fmla="*/ 3520 w 21645"/>
                <a:gd name="connsiteY4" fmla="*/ 21600 h 21600"/>
                <a:gd name="connsiteX5" fmla="*/ 45 w 21645"/>
                <a:gd name="connsiteY5" fmla="*/ 10800 h 21600"/>
                <a:gd name="connsiteX6" fmla="*/ 2245 w 21645"/>
                <a:gd name="connsiteY6" fmla="*/ 0 h 21600"/>
                <a:gd name="connsiteX0" fmla="*/ 2201 w 21601"/>
                <a:gd name="connsiteY0" fmla="*/ 0 h 21600"/>
                <a:gd name="connsiteX1" fmla="*/ 18126 w 21601"/>
                <a:gd name="connsiteY1" fmla="*/ 0 h 21600"/>
                <a:gd name="connsiteX2" fmla="*/ 21601 w 21601"/>
                <a:gd name="connsiteY2" fmla="*/ 10800 h 21600"/>
                <a:gd name="connsiteX3" fmla="*/ 18126 w 21601"/>
                <a:gd name="connsiteY3" fmla="*/ 21600 h 21600"/>
                <a:gd name="connsiteX4" fmla="*/ 2292 w 21601"/>
                <a:gd name="connsiteY4" fmla="*/ 20648 h 21600"/>
                <a:gd name="connsiteX5" fmla="*/ 1 w 21601"/>
                <a:gd name="connsiteY5" fmla="*/ 10800 h 21600"/>
                <a:gd name="connsiteX6" fmla="*/ 2201 w 21601"/>
                <a:gd name="connsiteY6" fmla="*/ 0 h 21600"/>
                <a:gd name="connsiteX0" fmla="*/ 2201 w 21646"/>
                <a:gd name="connsiteY0" fmla="*/ 0 h 21600"/>
                <a:gd name="connsiteX1" fmla="*/ 18126 w 21646"/>
                <a:gd name="connsiteY1" fmla="*/ 0 h 21600"/>
                <a:gd name="connsiteX2" fmla="*/ 21601 w 21646"/>
                <a:gd name="connsiteY2" fmla="*/ 10800 h 21600"/>
                <a:gd name="connsiteX3" fmla="*/ 19401 w 21646"/>
                <a:gd name="connsiteY3" fmla="*/ 21600 h 21600"/>
                <a:gd name="connsiteX4" fmla="*/ 2292 w 21646"/>
                <a:gd name="connsiteY4" fmla="*/ 20648 h 21600"/>
                <a:gd name="connsiteX5" fmla="*/ 1 w 21646"/>
                <a:gd name="connsiteY5" fmla="*/ 10800 h 21600"/>
                <a:gd name="connsiteX6" fmla="*/ 2201 w 21646"/>
                <a:gd name="connsiteY6" fmla="*/ 0 h 21600"/>
                <a:gd name="connsiteX0" fmla="*/ 2201 w 21602"/>
                <a:gd name="connsiteY0" fmla="*/ 0 h 21600"/>
                <a:gd name="connsiteX1" fmla="*/ 19218 w 21602"/>
                <a:gd name="connsiteY1" fmla="*/ 0 h 21600"/>
                <a:gd name="connsiteX2" fmla="*/ 21601 w 21602"/>
                <a:gd name="connsiteY2" fmla="*/ 10800 h 21600"/>
                <a:gd name="connsiteX3" fmla="*/ 19401 w 21602"/>
                <a:gd name="connsiteY3" fmla="*/ 21600 h 21600"/>
                <a:gd name="connsiteX4" fmla="*/ 2292 w 21602"/>
                <a:gd name="connsiteY4" fmla="*/ 20648 h 21600"/>
                <a:gd name="connsiteX5" fmla="*/ 1 w 21602"/>
                <a:gd name="connsiteY5" fmla="*/ 10800 h 21600"/>
                <a:gd name="connsiteX6" fmla="*/ 2201 w 21602"/>
                <a:gd name="connsiteY6" fmla="*/ 0 h 21600"/>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515 w 21601"/>
                <a:gd name="connsiteY3" fmla="*/ 20171 h 20648"/>
                <a:gd name="connsiteX4" fmla="*/ 2292 w 21601"/>
                <a:gd name="connsiteY4" fmla="*/ 20648 h 20648"/>
                <a:gd name="connsiteX5" fmla="*/ 1 w 21601"/>
                <a:gd name="connsiteY5" fmla="*/ 10800 h 20648"/>
                <a:gd name="connsiteX6" fmla="*/ 2201 w 21601"/>
                <a:gd name="connsiteY6" fmla="*/ 0 h 20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1" h="20648">
                  <a:moveTo>
                    <a:pt x="2201" y="0"/>
                  </a:moveTo>
                  <a:lnTo>
                    <a:pt x="19423" y="357"/>
                  </a:lnTo>
                  <a:cubicBezTo>
                    <a:pt x="21342" y="357"/>
                    <a:pt x="21586" y="7498"/>
                    <a:pt x="21601" y="10800"/>
                  </a:cubicBezTo>
                  <a:cubicBezTo>
                    <a:pt x="21616" y="14102"/>
                    <a:pt x="21434" y="20171"/>
                    <a:pt x="19515" y="20171"/>
                  </a:cubicBezTo>
                  <a:lnTo>
                    <a:pt x="2292" y="20648"/>
                  </a:lnTo>
                  <a:cubicBezTo>
                    <a:pt x="373" y="20648"/>
                    <a:pt x="16" y="14241"/>
                    <a:pt x="1" y="10800"/>
                  </a:cubicBezTo>
                  <a:cubicBezTo>
                    <a:pt x="-14" y="7359"/>
                    <a:pt x="282" y="0"/>
                    <a:pt x="2201" y="0"/>
                  </a:cubicBezTo>
                  <a:close/>
                </a:path>
              </a:pathLst>
            </a:custGeom>
            <a:solidFill>
              <a:schemeClr val="bg1">
                <a:lumMod val="8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latin typeface="Arial" panose="020B0604020202020204" pitchFamily="34" charset="0"/>
                <a:cs typeface="Arial" panose="020B0604020202020204" pitchFamily="34" charset="0"/>
              </a:endParaRPr>
            </a:p>
          </p:txBody>
        </p:sp>
        <p:sp>
          <p:nvSpPr>
            <p:cNvPr id="148" name="流程图: 终止 29">
              <a:extLst>
                <a:ext uri="{FF2B5EF4-FFF2-40B4-BE49-F238E27FC236}">
                  <a16:creationId xmlns:a16="http://schemas.microsoft.com/office/drawing/2014/main" id="{C6BF40C9-CCFA-63E9-FC11-28DD6D35B844}"/>
                </a:ext>
              </a:extLst>
            </p:cNvPr>
            <p:cNvSpPr/>
            <p:nvPr/>
          </p:nvSpPr>
          <p:spPr>
            <a:xfrm>
              <a:off x="2220834" y="5257589"/>
              <a:ext cx="297747" cy="276961"/>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2245 w 21645"/>
                <a:gd name="connsiteY0" fmla="*/ 0 h 21600"/>
                <a:gd name="connsiteX1" fmla="*/ 18170 w 21645"/>
                <a:gd name="connsiteY1" fmla="*/ 0 h 21600"/>
                <a:gd name="connsiteX2" fmla="*/ 21645 w 21645"/>
                <a:gd name="connsiteY2" fmla="*/ 10800 h 21600"/>
                <a:gd name="connsiteX3" fmla="*/ 18170 w 21645"/>
                <a:gd name="connsiteY3" fmla="*/ 21600 h 21600"/>
                <a:gd name="connsiteX4" fmla="*/ 3520 w 21645"/>
                <a:gd name="connsiteY4" fmla="*/ 21600 h 21600"/>
                <a:gd name="connsiteX5" fmla="*/ 45 w 21645"/>
                <a:gd name="connsiteY5" fmla="*/ 10800 h 21600"/>
                <a:gd name="connsiteX6" fmla="*/ 2245 w 21645"/>
                <a:gd name="connsiteY6" fmla="*/ 0 h 21600"/>
                <a:gd name="connsiteX0" fmla="*/ 2201 w 21601"/>
                <a:gd name="connsiteY0" fmla="*/ 0 h 21600"/>
                <a:gd name="connsiteX1" fmla="*/ 18126 w 21601"/>
                <a:gd name="connsiteY1" fmla="*/ 0 h 21600"/>
                <a:gd name="connsiteX2" fmla="*/ 21601 w 21601"/>
                <a:gd name="connsiteY2" fmla="*/ 10800 h 21600"/>
                <a:gd name="connsiteX3" fmla="*/ 18126 w 21601"/>
                <a:gd name="connsiteY3" fmla="*/ 21600 h 21600"/>
                <a:gd name="connsiteX4" fmla="*/ 2292 w 21601"/>
                <a:gd name="connsiteY4" fmla="*/ 20648 h 21600"/>
                <a:gd name="connsiteX5" fmla="*/ 1 w 21601"/>
                <a:gd name="connsiteY5" fmla="*/ 10800 h 21600"/>
                <a:gd name="connsiteX6" fmla="*/ 2201 w 21601"/>
                <a:gd name="connsiteY6" fmla="*/ 0 h 21600"/>
                <a:gd name="connsiteX0" fmla="*/ 2201 w 21646"/>
                <a:gd name="connsiteY0" fmla="*/ 0 h 21600"/>
                <a:gd name="connsiteX1" fmla="*/ 18126 w 21646"/>
                <a:gd name="connsiteY1" fmla="*/ 0 h 21600"/>
                <a:gd name="connsiteX2" fmla="*/ 21601 w 21646"/>
                <a:gd name="connsiteY2" fmla="*/ 10800 h 21600"/>
                <a:gd name="connsiteX3" fmla="*/ 19401 w 21646"/>
                <a:gd name="connsiteY3" fmla="*/ 21600 h 21600"/>
                <a:gd name="connsiteX4" fmla="*/ 2292 w 21646"/>
                <a:gd name="connsiteY4" fmla="*/ 20648 h 21600"/>
                <a:gd name="connsiteX5" fmla="*/ 1 w 21646"/>
                <a:gd name="connsiteY5" fmla="*/ 10800 h 21600"/>
                <a:gd name="connsiteX6" fmla="*/ 2201 w 21646"/>
                <a:gd name="connsiteY6" fmla="*/ 0 h 21600"/>
                <a:gd name="connsiteX0" fmla="*/ 2201 w 21602"/>
                <a:gd name="connsiteY0" fmla="*/ 0 h 21600"/>
                <a:gd name="connsiteX1" fmla="*/ 19218 w 21602"/>
                <a:gd name="connsiteY1" fmla="*/ 0 h 21600"/>
                <a:gd name="connsiteX2" fmla="*/ 21601 w 21602"/>
                <a:gd name="connsiteY2" fmla="*/ 10800 h 21600"/>
                <a:gd name="connsiteX3" fmla="*/ 19401 w 21602"/>
                <a:gd name="connsiteY3" fmla="*/ 21600 h 21600"/>
                <a:gd name="connsiteX4" fmla="*/ 2292 w 21602"/>
                <a:gd name="connsiteY4" fmla="*/ 20648 h 21600"/>
                <a:gd name="connsiteX5" fmla="*/ 1 w 21602"/>
                <a:gd name="connsiteY5" fmla="*/ 10800 h 21600"/>
                <a:gd name="connsiteX6" fmla="*/ 2201 w 21602"/>
                <a:gd name="connsiteY6" fmla="*/ 0 h 21600"/>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515 w 21601"/>
                <a:gd name="connsiteY3" fmla="*/ 20171 h 20648"/>
                <a:gd name="connsiteX4" fmla="*/ 2292 w 21601"/>
                <a:gd name="connsiteY4" fmla="*/ 20648 h 20648"/>
                <a:gd name="connsiteX5" fmla="*/ 1 w 21601"/>
                <a:gd name="connsiteY5" fmla="*/ 10800 h 20648"/>
                <a:gd name="connsiteX6" fmla="*/ 2201 w 21601"/>
                <a:gd name="connsiteY6" fmla="*/ 0 h 20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1" h="20648">
                  <a:moveTo>
                    <a:pt x="2201" y="0"/>
                  </a:moveTo>
                  <a:lnTo>
                    <a:pt x="19423" y="357"/>
                  </a:lnTo>
                  <a:cubicBezTo>
                    <a:pt x="21342" y="357"/>
                    <a:pt x="21586" y="7498"/>
                    <a:pt x="21601" y="10800"/>
                  </a:cubicBezTo>
                  <a:cubicBezTo>
                    <a:pt x="21616" y="14102"/>
                    <a:pt x="21434" y="20171"/>
                    <a:pt x="19515" y="20171"/>
                  </a:cubicBezTo>
                  <a:lnTo>
                    <a:pt x="2292" y="20648"/>
                  </a:lnTo>
                  <a:cubicBezTo>
                    <a:pt x="373" y="20648"/>
                    <a:pt x="16" y="14241"/>
                    <a:pt x="1" y="10800"/>
                  </a:cubicBezTo>
                  <a:cubicBezTo>
                    <a:pt x="-14" y="7359"/>
                    <a:pt x="282" y="0"/>
                    <a:pt x="2201" y="0"/>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latin typeface="Arial" panose="020B0604020202020204" pitchFamily="34" charset="0"/>
                <a:cs typeface="Arial" panose="020B0604020202020204" pitchFamily="34" charset="0"/>
              </a:endParaRPr>
            </a:p>
          </p:txBody>
        </p:sp>
        <p:sp>
          <p:nvSpPr>
            <p:cNvPr id="152" name="流程图: 终止 29">
              <a:extLst>
                <a:ext uri="{FF2B5EF4-FFF2-40B4-BE49-F238E27FC236}">
                  <a16:creationId xmlns:a16="http://schemas.microsoft.com/office/drawing/2014/main" id="{31C5B79E-D265-C25E-ED49-94741C79AE76}"/>
                </a:ext>
              </a:extLst>
            </p:cNvPr>
            <p:cNvSpPr/>
            <p:nvPr/>
          </p:nvSpPr>
          <p:spPr>
            <a:xfrm>
              <a:off x="5152187" y="5257589"/>
              <a:ext cx="416846" cy="276961"/>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2245 w 21645"/>
                <a:gd name="connsiteY0" fmla="*/ 0 h 21600"/>
                <a:gd name="connsiteX1" fmla="*/ 18170 w 21645"/>
                <a:gd name="connsiteY1" fmla="*/ 0 h 21600"/>
                <a:gd name="connsiteX2" fmla="*/ 21645 w 21645"/>
                <a:gd name="connsiteY2" fmla="*/ 10800 h 21600"/>
                <a:gd name="connsiteX3" fmla="*/ 18170 w 21645"/>
                <a:gd name="connsiteY3" fmla="*/ 21600 h 21600"/>
                <a:gd name="connsiteX4" fmla="*/ 3520 w 21645"/>
                <a:gd name="connsiteY4" fmla="*/ 21600 h 21600"/>
                <a:gd name="connsiteX5" fmla="*/ 45 w 21645"/>
                <a:gd name="connsiteY5" fmla="*/ 10800 h 21600"/>
                <a:gd name="connsiteX6" fmla="*/ 2245 w 21645"/>
                <a:gd name="connsiteY6" fmla="*/ 0 h 21600"/>
                <a:gd name="connsiteX0" fmla="*/ 2201 w 21601"/>
                <a:gd name="connsiteY0" fmla="*/ 0 h 21600"/>
                <a:gd name="connsiteX1" fmla="*/ 18126 w 21601"/>
                <a:gd name="connsiteY1" fmla="*/ 0 h 21600"/>
                <a:gd name="connsiteX2" fmla="*/ 21601 w 21601"/>
                <a:gd name="connsiteY2" fmla="*/ 10800 h 21600"/>
                <a:gd name="connsiteX3" fmla="*/ 18126 w 21601"/>
                <a:gd name="connsiteY3" fmla="*/ 21600 h 21600"/>
                <a:gd name="connsiteX4" fmla="*/ 2292 w 21601"/>
                <a:gd name="connsiteY4" fmla="*/ 20648 h 21600"/>
                <a:gd name="connsiteX5" fmla="*/ 1 w 21601"/>
                <a:gd name="connsiteY5" fmla="*/ 10800 h 21600"/>
                <a:gd name="connsiteX6" fmla="*/ 2201 w 21601"/>
                <a:gd name="connsiteY6" fmla="*/ 0 h 21600"/>
                <a:gd name="connsiteX0" fmla="*/ 2201 w 21646"/>
                <a:gd name="connsiteY0" fmla="*/ 0 h 21600"/>
                <a:gd name="connsiteX1" fmla="*/ 18126 w 21646"/>
                <a:gd name="connsiteY1" fmla="*/ 0 h 21600"/>
                <a:gd name="connsiteX2" fmla="*/ 21601 w 21646"/>
                <a:gd name="connsiteY2" fmla="*/ 10800 h 21600"/>
                <a:gd name="connsiteX3" fmla="*/ 19401 w 21646"/>
                <a:gd name="connsiteY3" fmla="*/ 21600 h 21600"/>
                <a:gd name="connsiteX4" fmla="*/ 2292 w 21646"/>
                <a:gd name="connsiteY4" fmla="*/ 20648 h 21600"/>
                <a:gd name="connsiteX5" fmla="*/ 1 w 21646"/>
                <a:gd name="connsiteY5" fmla="*/ 10800 h 21600"/>
                <a:gd name="connsiteX6" fmla="*/ 2201 w 21646"/>
                <a:gd name="connsiteY6" fmla="*/ 0 h 21600"/>
                <a:gd name="connsiteX0" fmla="*/ 2201 w 21602"/>
                <a:gd name="connsiteY0" fmla="*/ 0 h 21600"/>
                <a:gd name="connsiteX1" fmla="*/ 19218 w 21602"/>
                <a:gd name="connsiteY1" fmla="*/ 0 h 21600"/>
                <a:gd name="connsiteX2" fmla="*/ 21601 w 21602"/>
                <a:gd name="connsiteY2" fmla="*/ 10800 h 21600"/>
                <a:gd name="connsiteX3" fmla="*/ 19401 w 21602"/>
                <a:gd name="connsiteY3" fmla="*/ 21600 h 21600"/>
                <a:gd name="connsiteX4" fmla="*/ 2292 w 21602"/>
                <a:gd name="connsiteY4" fmla="*/ 20648 h 21600"/>
                <a:gd name="connsiteX5" fmla="*/ 1 w 21602"/>
                <a:gd name="connsiteY5" fmla="*/ 10800 h 21600"/>
                <a:gd name="connsiteX6" fmla="*/ 2201 w 21602"/>
                <a:gd name="connsiteY6" fmla="*/ 0 h 21600"/>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218 w 21601"/>
                <a:gd name="connsiteY1" fmla="*/ 0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310 w 21601"/>
                <a:gd name="connsiteY3" fmla="*/ 20171 h 20648"/>
                <a:gd name="connsiteX4" fmla="*/ 2292 w 21601"/>
                <a:gd name="connsiteY4" fmla="*/ 20648 h 20648"/>
                <a:gd name="connsiteX5" fmla="*/ 1 w 21601"/>
                <a:gd name="connsiteY5" fmla="*/ 10800 h 20648"/>
                <a:gd name="connsiteX6" fmla="*/ 2201 w 21601"/>
                <a:gd name="connsiteY6" fmla="*/ 0 h 20648"/>
                <a:gd name="connsiteX0" fmla="*/ 2201 w 21601"/>
                <a:gd name="connsiteY0" fmla="*/ 0 h 20648"/>
                <a:gd name="connsiteX1" fmla="*/ 19423 w 21601"/>
                <a:gd name="connsiteY1" fmla="*/ 357 h 20648"/>
                <a:gd name="connsiteX2" fmla="*/ 21601 w 21601"/>
                <a:gd name="connsiteY2" fmla="*/ 10800 h 20648"/>
                <a:gd name="connsiteX3" fmla="*/ 19515 w 21601"/>
                <a:gd name="connsiteY3" fmla="*/ 20171 h 20648"/>
                <a:gd name="connsiteX4" fmla="*/ 2292 w 21601"/>
                <a:gd name="connsiteY4" fmla="*/ 20648 h 20648"/>
                <a:gd name="connsiteX5" fmla="*/ 1 w 21601"/>
                <a:gd name="connsiteY5" fmla="*/ 10800 h 20648"/>
                <a:gd name="connsiteX6" fmla="*/ 2201 w 21601"/>
                <a:gd name="connsiteY6" fmla="*/ 0 h 20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1" h="20648">
                  <a:moveTo>
                    <a:pt x="2201" y="0"/>
                  </a:moveTo>
                  <a:lnTo>
                    <a:pt x="19423" y="357"/>
                  </a:lnTo>
                  <a:cubicBezTo>
                    <a:pt x="21342" y="357"/>
                    <a:pt x="21586" y="7498"/>
                    <a:pt x="21601" y="10800"/>
                  </a:cubicBezTo>
                  <a:cubicBezTo>
                    <a:pt x="21616" y="14102"/>
                    <a:pt x="21434" y="20171"/>
                    <a:pt x="19515" y="20171"/>
                  </a:cubicBezTo>
                  <a:lnTo>
                    <a:pt x="2292" y="20648"/>
                  </a:lnTo>
                  <a:cubicBezTo>
                    <a:pt x="373" y="20648"/>
                    <a:pt x="16" y="14241"/>
                    <a:pt x="1" y="10800"/>
                  </a:cubicBezTo>
                  <a:cubicBezTo>
                    <a:pt x="-14" y="7359"/>
                    <a:pt x="282" y="0"/>
                    <a:pt x="2201" y="0"/>
                  </a:cubicBezTo>
                  <a:close/>
                </a:path>
              </a:pathLst>
            </a:custGeom>
            <a:solidFill>
              <a:schemeClr val="bg1">
                <a:lumMod val="8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latin typeface="Arial" panose="020B0604020202020204" pitchFamily="34" charset="0"/>
                <a:cs typeface="Arial" panose="020B0604020202020204" pitchFamily="34" charset="0"/>
              </a:endParaRPr>
            </a:p>
          </p:txBody>
        </p:sp>
        <p:sp>
          <p:nvSpPr>
            <p:cNvPr id="18" name="文本框 17">
              <a:extLst>
                <a:ext uri="{FF2B5EF4-FFF2-40B4-BE49-F238E27FC236}">
                  <a16:creationId xmlns:a16="http://schemas.microsoft.com/office/drawing/2014/main" id="{11282AFC-563C-96A1-4954-F5BBC2577F5A}"/>
                </a:ext>
              </a:extLst>
            </p:cNvPr>
            <p:cNvSpPr txBox="1"/>
            <p:nvPr/>
          </p:nvSpPr>
          <p:spPr>
            <a:xfrm>
              <a:off x="1217617" y="5288553"/>
              <a:ext cx="4791860" cy="246221"/>
            </a:xfrm>
            <a:prstGeom prst="rect">
              <a:avLst/>
            </a:prstGeom>
            <a:noFill/>
          </p:spPr>
          <p:txBody>
            <a:bodyPr wrap="square" rtlCol="0">
              <a:spAutoFit/>
            </a:bodyPr>
            <a:lstStyle/>
            <a:p>
              <a:r>
                <a:rPr lang="en-GB" sz="1000" dirty="0">
                  <a:latin typeface="Arial" panose="020B0604020202020204" pitchFamily="34" charset="0"/>
                  <a:cs typeface="Arial" panose="020B0604020202020204" pitchFamily="34" charset="0"/>
                </a:rPr>
                <a:t>CMV        LTR     psi                             </a:t>
              </a:r>
              <a:r>
                <a:rPr lang="en-GB" sz="1000" dirty="0" err="1">
                  <a:latin typeface="Arial" panose="020B0604020202020204" pitchFamily="34" charset="0"/>
                  <a:cs typeface="Arial" panose="020B0604020202020204" pitchFamily="34" charset="0"/>
                </a:rPr>
                <a:t>Gluc</a:t>
              </a:r>
              <a:r>
                <a:rPr lang="en-GB" sz="1000" dirty="0">
                  <a:latin typeface="Arial" panose="020B0604020202020204" pitchFamily="34" charset="0"/>
                  <a:cs typeface="Arial" panose="020B0604020202020204" pitchFamily="34" charset="0"/>
                </a:rPr>
                <a:t>                            EF-1</a:t>
              </a:r>
              <a:r>
                <a:rPr lang="el-GR" sz="1000" dirty="0">
                  <a:latin typeface="Arial" panose="020B0604020202020204" pitchFamily="34" charset="0"/>
                  <a:cs typeface="Arial" panose="020B0604020202020204" pitchFamily="34" charset="0"/>
                </a:rPr>
                <a:t>α</a:t>
              </a:r>
              <a:r>
                <a:rPr lang="en-GB" sz="1000" dirty="0">
                  <a:latin typeface="Arial" panose="020B0604020202020204" pitchFamily="34" charset="0"/>
                  <a:cs typeface="Arial" panose="020B0604020202020204" pitchFamily="34" charset="0"/>
                </a:rPr>
                <a:t>     LTR  </a:t>
              </a:r>
            </a:p>
          </p:txBody>
        </p:sp>
      </p:grpSp>
      <p:grpSp>
        <p:nvGrpSpPr>
          <p:cNvPr id="181" name="组合 180">
            <a:extLst>
              <a:ext uri="{FF2B5EF4-FFF2-40B4-BE49-F238E27FC236}">
                <a16:creationId xmlns:a16="http://schemas.microsoft.com/office/drawing/2014/main" id="{A94A172E-ED2B-197E-80CD-0E15532F1591}"/>
              </a:ext>
            </a:extLst>
          </p:cNvPr>
          <p:cNvGrpSpPr/>
          <p:nvPr/>
        </p:nvGrpSpPr>
        <p:grpSpPr>
          <a:xfrm>
            <a:off x="736547" y="6687266"/>
            <a:ext cx="2725332" cy="2125703"/>
            <a:chOff x="793210" y="4974459"/>
            <a:chExt cx="2725332" cy="2125703"/>
          </a:xfrm>
        </p:grpSpPr>
        <p:graphicFrame>
          <p:nvGraphicFramePr>
            <p:cNvPr id="10" name="对象 9">
              <a:extLst>
                <a:ext uri="{FF2B5EF4-FFF2-40B4-BE49-F238E27FC236}">
                  <a16:creationId xmlns:a16="http://schemas.microsoft.com/office/drawing/2014/main" id="{BDEBC0FB-E288-1B68-5D4C-52A9F827B48E}"/>
                </a:ext>
              </a:extLst>
            </p:cNvPr>
            <p:cNvGraphicFramePr>
              <a:graphicFrameLocks noChangeAspect="1"/>
            </p:cNvGraphicFramePr>
            <p:nvPr>
              <p:extLst>
                <p:ext uri="{D42A27DB-BD31-4B8C-83A1-F6EECF244321}">
                  <p14:modId xmlns:p14="http://schemas.microsoft.com/office/powerpoint/2010/main" val="1987934210"/>
                </p:ext>
              </p:extLst>
            </p:nvPr>
          </p:nvGraphicFramePr>
          <p:xfrm>
            <a:off x="950676" y="5041996"/>
            <a:ext cx="2489851" cy="1734397"/>
          </p:xfrm>
          <a:graphic>
            <a:graphicData uri="http://schemas.openxmlformats.org/presentationml/2006/ole">
              <mc:AlternateContent xmlns:mc="http://schemas.openxmlformats.org/markup-compatibility/2006">
                <mc:Choice xmlns:v="urn:schemas-microsoft-com:vml" Requires="v">
                  <p:oleObj name="Prism 8" r:id="rId3" imgW="4059810" imgH="2811362" progId="Prism8.Document">
                    <p:embed/>
                  </p:oleObj>
                </mc:Choice>
                <mc:Fallback>
                  <p:oleObj name="Prism 8" r:id="rId3" imgW="4059810" imgH="2811362" progId="Prism8.Document">
                    <p:embed/>
                    <p:pic>
                      <p:nvPicPr>
                        <p:cNvPr id="4" name="对象 3">
                          <a:extLst>
                            <a:ext uri="{FF2B5EF4-FFF2-40B4-BE49-F238E27FC236}">
                              <a16:creationId xmlns:a16="http://schemas.microsoft.com/office/drawing/2014/main" id="{7A6012CD-58D3-43FE-94C4-E74C8F74FF69}"/>
                            </a:ext>
                          </a:extLst>
                        </p:cNvPr>
                        <p:cNvPicPr>
                          <a:picLocks noChangeAspect="1" noChangeArrowheads="1"/>
                        </p:cNvPicPr>
                        <p:nvPr/>
                      </p:nvPicPr>
                      <p:blipFill>
                        <a:blip r:embed="rId4"/>
                        <a:srcRect/>
                        <a:stretch>
                          <a:fillRect/>
                        </a:stretch>
                      </p:blipFill>
                      <p:spPr bwMode="auto">
                        <a:xfrm>
                          <a:off x="950676" y="5041996"/>
                          <a:ext cx="2489851" cy="1734397"/>
                        </a:xfrm>
                        <a:prstGeom prst="rect">
                          <a:avLst/>
                        </a:prstGeom>
                        <a:noFill/>
                        <a:ln w="9525">
                          <a:noFill/>
                          <a:miter lim="800000"/>
                          <a:headEnd/>
                          <a:tailEnd/>
                        </a:ln>
                        <a:effectLst/>
                      </p:spPr>
                    </p:pic>
                  </p:oleObj>
                </mc:Fallback>
              </mc:AlternateContent>
            </a:graphicData>
          </a:graphic>
        </p:graphicFrame>
        <p:sp>
          <p:nvSpPr>
            <p:cNvPr id="151" name="文本框 150">
              <a:extLst>
                <a:ext uri="{FF2B5EF4-FFF2-40B4-BE49-F238E27FC236}">
                  <a16:creationId xmlns:a16="http://schemas.microsoft.com/office/drawing/2014/main" id="{390F0459-7781-DD15-F7A5-4C13E794CA56}"/>
                </a:ext>
              </a:extLst>
            </p:cNvPr>
            <p:cNvSpPr txBox="1"/>
            <p:nvPr/>
          </p:nvSpPr>
          <p:spPr>
            <a:xfrm rot="16200000">
              <a:off x="111377" y="5656292"/>
              <a:ext cx="1609887" cy="246222"/>
            </a:xfrm>
            <a:prstGeom prst="rect">
              <a:avLst/>
            </a:prstGeom>
            <a:noFill/>
          </p:spPr>
          <p:txBody>
            <a:bodyPr wrap="square" rtlCol="0">
              <a:spAutoFit/>
            </a:bodyPr>
            <a:lstStyle/>
            <a:p>
              <a:pPr algn="ctr"/>
              <a:r>
                <a:rPr lang="en-GB" sz="1000" dirty="0">
                  <a:latin typeface="Arial" panose="020B0604020202020204" pitchFamily="34" charset="0"/>
                  <a:cs typeface="Arial" panose="020B0604020202020204" pitchFamily="34" charset="0"/>
                </a:rPr>
                <a:t>RLU/s of </a:t>
              </a:r>
              <a:r>
                <a:rPr lang="en-GB" sz="1000" dirty="0" err="1">
                  <a:latin typeface="Arial" panose="020B0604020202020204" pitchFamily="34" charset="0"/>
                  <a:cs typeface="Arial" panose="020B0604020202020204" pitchFamily="34" charset="0"/>
                </a:rPr>
                <a:t>Gluc</a:t>
              </a:r>
              <a:r>
                <a:rPr lang="en-GB" sz="1000" dirty="0">
                  <a:latin typeface="Arial" panose="020B0604020202020204" pitchFamily="34" charset="0"/>
                  <a:cs typeface="Arial" panose="020B0604020202020204" pitchFamily="34" charset="0"/>
                </a:rPr>
                <a:t> (Log10)</a:t>
              </a:r>
            </a:p>
          </p:txBody>
        </p:sp>
        <p:sp>
          <p:nvSpPr>
            <p:cNvPr id="153" name="文本框 152">
              <a:extLst>
                <a:ext uri="{FF2B5EF4-FFF2-40B4-BE49-F238E27FC236}">
                  <a16:creationId xmlns:a16="http://schemas.microsoft.com/office/drawing/2014/main" id="{567CDC2F-9E8B-631E-DEFE-6F6B7A7AEB43}"/>
                </a:ext>
              </a:extLst>
            </p:cNvPr>
            <p:cNvSpPr txBox="1"/>
            <p:nvPr/>
          </p:nvSpPr>
          <p:spPr>
            <a:xfrm>
              <a:off x="2699767" y="5051117"/>
              <a:ext cx="818775" cy="246222"/>
            </a:xfrm>
            <a:prstGeom prst="rect">
              <a:avLst/>
            </a:prstGeom>
            <a:noFill/>
          </p:spPr>
          <p:txBody>
            <a:bodyPr wrap="square" rtlCol="0">
              <a:spAutoFit/>
            </a:bodyPr>
            <a:lstStyle/>
            <a:p>
              <a:r>
                <a:rPr lang="en-GB" sz="1000" dirty="0">
                  <a:latin typeface="Arial" panose="020B0604020202020204" pitchFamily="34" charset="0"/>
                  <a:cs typeface="Arial" panose="020B0604020202020204" pitchFamily="34" charset="0"/>
                </a:rPr>
                <a:t>+VSVG</a:t>
              </a:r>
            </a:p>
          </p:txBody>
        </p:sp>
        <p:sp>
          <p:nvSpPr>
            <p:cNvPr id="154" name="文本框 153">
              <a:extLst>
                <a:ext uri="{FF2B5EF4-FFF2-40B4-BE49-F238E27FC236}">
                  <a16:creationId xmlns:a16="http://schemas.microsoft.com/office/drawing/2014/main" id="{C9AD0EC9-C637-02D1-C69A-F362BA0E46D1}"/>
                </a:ext>
              </a:extLst>
            </p:cNvPr>
            <p:cNvSpPr txBox="1"/>
            <p:nvPr/>
          </p:nvSpPr>
          <p:spPr>
            <a:xfrm>
              <a:off x="2699767" y="5199692"/>
              <a:ext cx="818775" cy="246222"/>
            </a:xfrm>
            <a:prstGeom prst="rect">
              <a:avLst/>
            </a:prstGeom>
            <a:noFill/>
          </p:spPr>
          <p:txBody>
            <a:bodyPr wrap="square" rtlCol="0">
              <a:spAutoFit/>
            </a:bodyPr>
            <a:lstStyle/>
            <a:p>
              <a:r>
                <a:rPr lang="en-GB" sz="1000" dirty="0">
                  <a:latin typeface="Arial" panose="020B0604020202020204" pitchFamily="34" charset="0"/>
                  <a:cs typeface="Arial" panose="020B0604020202020204" pitchFamily="34" charset="0"/>
                </a:rPr>
                <a:t>- VSVG</a:t>
              </a:r>
            </a:p>
          </p:txBody>
        </p:sp>
        <p:sp>
          <p:nvSpPr>
            <p:cNvPr id="157" name="文本框 156">
              <a:extLst>
                <a:ext uri="{FF2B5EF4-FFF2-40B4-BE49-F238E27FC236}">
                  <a16:creationId xmlns:a16="http://schemas.microsoft.com/office/drawing/2014/main" id="{30F7D3A8-5BA0-85F1-70EC-EC9BC4DB0BFE}"/>
                </a:ext>
              </a:extLst>
            </p:cNvPr>
            <p:cNvSpPr txBox="1"/>
            <p:nvPr/>
          </p:nvSpPr>
          <p:spPr>
            <a:xfrm rot="18768111">
              <a:off x="663227" y="6567664"/>
              <a:ext cx="818775" cy="246222"/>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RG20</a:t>
              </a:r>
            </a:p>
          </p:txBody>
        </p:sp>
        <p:sp>
          <p:nvSpPr>
            <p:cNvPr id="158" name="文本框 157">
              <a:extLst>
                <a:ext uri="{FF2B5EF4-FFF2-40B4-BE49-F238E27FC236}">
                  <a16:creationId xmlns:a16="http://schemas.microsoft.com/office/drawing/2014/main" id="{469BA056-BDE2-8B8E-37FB-B48C26390D9A}"/>
                </a:ext>
              </a:extLst>
            </p:cNvPr>
            <p:cNvSpPr txBox="1"/>
            <p:nvPr/>
          </p:nvSpPr>
          <p:spPr>
            <a:xfrm rot="18768111">
              <a:off x="832201" y="6567664"/>
              <a:ext cx="818775" cy="246222"/>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RG64</a:t>
              </a:r>
            </a:p>
          </p:txBody>
        </p:sp>
        <p:sp>
          <p:nvSpPr>
            <p:cNvPr id="159" name="文本框 158">
              <a:extLst>
                <a:ext uri="{FF2B5EF4-FFF2-40B4-BE49-F238E27FC236}">
                  <a16:creationId xmlns:a16="http://schemas.microsoft.com/office/drawing/2014/main" id="{E1B9BEF5-4291-126C-B1BD-DB59174E4CE6}"/>
                </a:ext>
              </a:extLst>
            </p:cNvPr>
            <p:cNvSpPr txBox="1"/>
            <p:nvPr/>
          </p:nvSpPr>
          <p:spPr>
            <a:xfrm rot="18768111">
              <a:off x="1001175" y="6567663"/>
              <a:ext cx="818775" cy="246222"/>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RG96</a:t>
              </a:r>
            </a:p>
          </p:txBody>
        </p:sp>
        <p:sp>
          <p:nvSpPr>
            <p:cNvPr id="170" name="文本框 169">
              <a:extLst>
                <a:ext uri="{FF2B5EF4-FFF2-40B4-BE49-F238E27FC236}">
                  <a16:creationId xmlns:a16="http://schemas.microsoft.com/office/drawing/2014/main" id="{CFEC380C-DF72-6E88-B21F-BAF0669175A2}"/>
                </a:ext>
              </a:extLst>
            </p:cNvPr>
            <p:cNvSpPr txBox="1"/>
            <p:nvPr/>
          </p:nvSpPr>
          <p:spPr>
            <a:xfrm rot="18768111">
              <a:off x="1170149" y="6567663"/>
              <a:ext cx="818775" cy="246222"/>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RG99</a:t>
              </a:r>
            </a:p>
          </p:txBody>
        </p:sp>
        <p:sp>
          <p:nvSpPr>
            <p:cNvPr id="171" name="文本框 170">
              <a:extLst>
                <a:ext uri="{FF2B5EF4-FFF2-40B4-BE49-F238E27FC236}">
                  <a16:creationId xmlns:a16="http://schemas.microsoft.com/office/drawing/2014/main" id="{0D2C8950-3486-3C64-AC8B-5D8F261D10FA}"/>
                </a:ext>
              </a:extLst>
            </p:cNvPr>
            <p:cNvSpPr txBox="1"/>
            <p:nvPr/>
          </p:nvSpPr>
          <p:spPr>
            <a:xfrm rot="18768111">
              <a:off x="1339123" y="6567663"/>
              <a:ext cx="818775" cy="246222"/>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RG104</a:t>
              </a:r>
            </a:p>
          </p:txBody>
        </p:sp>
        <p:sp>
          <p:nvSpPr>
            <p:cNvPr id="172" name="文本框 171">
              <a:extLst>
                <a:ext uri="{FF2B5EF4-FFF2-40B4-BE49-F238E27FC236}">
                  <a16:creationId xmlns:a16="http://schemas.microsoft.com/office/drawing/2014/main" id="{6CFA8365-B9A3-D948-CF24-C7B1A801571B}"/>
                </a:ext>
              </a:extLst>
            </p:cNvPr>
            <p:cNvSpPr txBox="1"/>
            <p:nvPr/>
          </p:nvSpPr>
          <p:spPr>
            <a:xfrm rot="18768111">
              <a:off x="1508097" y="6567662"/>
              <a:ext cx="818775" cy="246222"/>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RG132</a:t>
              </a:r>
            </a:p>
          </p:txBody>
        </p:sp>
        <p:sp>
          <p:nvSpPr>
            <p:cNvPr id="173" name="文本框 172">
              <a:extLst>
                <a:ext uri="{FF2B5EF4-FFF2-40B4-BE49-F238E27FC236}">
                  <a16:creationId xmlns:a16="http://schemas.microsoft.com/office/drawing/2014/main" id="{5F639804-AE90-C121-B500-A31BBBD51718}"/>
                </a:ext>
              </a:extLst>
            </p:cNvPr>
            <p:cNvSpPr txBox="1"/>
            <p:nvPr/>
          </p:nvSpPr>
          <p:spPr>
            <a:xfrm rot="18768111">
              <a:off x="1677071" y="6567662"/>
              <a:ext cx="818775" cy="246222"/>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RG336</a:t>
              </a:r>
            </a:p>
          </p:txBody>
        </p:sp>
        <p:sp>
          <p:nvSpPr>
            <p:cNvPr id="174" name="文本框 173">
              <a:extLst>
                <a:ext uri="{FF2B5EF4-FFF2-40B4-BE49-F238E27FC236}">
                  <a16:creationId xmlns:a16="http://schemas.microsoft.com/office/drawing/2014/main" id="{8DEF4680-39FA-34B8-D862-355463FAE2EF}"/>
                </a:ext>
              </a:extLst>
            </p:cNvPr>
            <p:cNvSpPr txBox="1"/>
            <p:nvPr/>
          </p:nvSpPr>
          <p:spPr>
            <a:xfrm rot="18768111">
              <a:off x="1846045" y="6567663"/>
              <a:ext cx="818775" cy="246222"/>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RG396</a:t>
              </a:r>
            </a:p>
          </p:txBody>
        </p:sp>
        <p:sp>
          <p:nvSpPr>
            <p:cNvPr id="175" name="文本框 174">
              <a:extLst>
                <a:ext uri="{FF2B5EF4-FFF2-40B4-BE49-F238E27FC236}">
                  <a16:creationId xmlns:a16="http://schemas.microsoft.com/office/drawing/2014/main" id="{85F1FBB0-AD54-8335-67D4-F0979B3B7563}"/>
                </a:ext>
              </a:extLst>
            </p:cNvPr>
            <p:cNvSpPr txBox="1"/>
            <p:nvPr/>
          </p:nvSpPr>
          <p:spPr>
            <a:xfrm rot="18768111">
              <a:off x="2015019" y="6567663"/>
              <a:ext cx="818775" cy="246222"/>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RG405</a:t>
              </a:r>
            </a:p>
          </p:txBody>
        </p:sp>
        <p:sp>
          <p:nvSpPr>
            <p:cNvPr id="176" name="文本框 175">
              <a:extLst>
                <a:ext uri="{FF2B5EF4-FFF2-40B4-BE49-F238E27FC236}">
                  <a16:creationId xmlns:a16="http://schemas.microsoft.com/office/drawing/2014/main" id="{C033E50F-C9CA-D535-FE0A-34DA1D8CF2E8}"/>
                </a:ext>
              </a:extLst>
            </p:cNvPr>
            <p:cNvSpPr txBox="1"/>
            <p:nvPr/>
          </p:nvSpPr>
          <p:spPr>
            <a:xfrm rot="18768111">
              <a:off x="2352967" y="6567662"/>
              <a:ext cx="818775" cy="246222"/>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RG426</a:t>
              </a:r>
            </a:p>
          </p:txBody>
        </p:sp>
        <p:sp>
          <p:nvSpPr>
            <p:cNvPr id="177" name="文本框 176">
              <a:extLst>
                <a:ext uri="{FF2B5EF4-FFF2-40B4-BE49-F238E27FC236}">
                  <a16:creationId xmlns:a16="http://schemas.microsoft.com/office/drawing/2014/main" id="{90687E3E-7EE5-B7E0-C648-B1A2B967AD12}"/>
                </a:ext>
              </a:extLst>
            </p:cNvPr>
            <p:cNvSpPr txBox="1"/>
            <p:nvPr/>
          </p:nvSpPr>
          <p:spPr>
            <a:xfrm rot="18768111">
              <a:off x="2521941" y="6567662"/>
              <a:ext cx="818775" cy="246222"/>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RG490</a:t>
              </a:r>
            </a:p>
          </p:txBody>
        </p:sp>
        <p:sp>
          <p:nvSpPr>
            <p:cNvPr id="178" name="文本框 177">
              <a:extLst>
                <a:ext uri="{FF2B5EF4-FFF2-40B4-BE49-F238E27FC236}">
                  <a16:creationId xmlns:a16="http://schemas.microsoft.com/office/drawing/2014/main" id="{220E7DBF-4C7A-F1B1-43E9-FD89B17C7D94}"/>
                </a:ext>
              </a:extLst>
            </p:cNvPr>
            <p:cNvSpPr txBox="1"/>
            <p:nvPr/>
          </p:nvSpPr>
          <p:spPr>
            <a:xfrm rot="18768111">
              <a:off x="2690918" y="6567662"/>
              <a:ext cx="818775" cy="246222"/>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RG549</a:t>
              </a:r>
            </a:p>
          </p:txBody>
        </p:sp>
        <p:sp>
          <p:nvSpPr>
            <p:cNvPr id="180" name="文本框 179">
              <a:extLst>
                <a:ext uri="{FF2B5EF4-FFF2-40B4-BE49-F238E27FC236}">
                  <a16:creationId xmlns:a16="http://schemas.microsoft.com/office/drawing/2014/main" id="{3931FE66-899D-8D38-E313-EFB7E772CAAC}"/>
                </a:ext>
              </a:extLst>
            </p:cNvPr>
            <p:cNvSpPr txBox="1"/>
            <p:nvPr/>
          </p:nvSpPr>
          <p:spPr>
            <a:xfrm rot="18768111">
              <a:off x="2183993" y="6567662"/>
              <a:ext cx="818775" cy="246222"/>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RG422</a:t>
              </a:r>
            </a:p>
          </p:txBody>
        </p:sp>
        <p:sp>
          <p:nvSpPr>
            <p:cNvPr id="202" name="文本框 201">
              <a:extLst>
                <a:ext uri="{FF2B5EF4-FFF2-40B4-BE49-F238E27FC236}">
                  <a16:creationId xmlns:a16="http://schemas.microsoft.com/office/drawing/2014/main" id="{9666E49C-5806-3870-C8AC-1F487D24FC9C}"/>
                </a:ext>
              </a:extLst>
            </p:cNvPr>
            <p:cNvSpPr txBox="1"/>
            <p:nvPr/>
          </p:nvSpPr>
          <p:spPr>
            <a:xfrm>
              <a:off x="995793" y="6776393"/>
              <a:ext cx="2419569" cy="246221"/>
            </a:xfrm>
            <a:prstGeom prst="rect">
              <a:avLst/>
            </a:prstGeom>
            <a:noFill/>
          </p:spPr>
          <p:txBody>
            <a:bodyPr wrap="square" rtlCol="0">
              <a:spAutoFit/>
            </a:bodyPr>
            <a:lstStyle/>
            <a:p>
              <a:r>
                <a:rPr lang="en-GB" sz="1000" dirty="0">
                  <a:latin typeface="Arial" panose="020B0604020202020204" pitchFamily="34" charset="0"/>
                  <a:cs typeface="Arial" panose="020B0604020202020204" pitchFamily="34" charset="0"/>
                </a:rPr>
                <a:t>Co-transfection with PNL4-3 &amp; PMD2G</a:t>
              </a:r>
            </a:p>
          </p:txBody>
        </p:sp>
      </p:grpSp>
      <p:grpSp>
        <p:nvGrpSpPr>
          <p:cNvPr id="204" name="组合 203">
            <a:extLst>
              <a:ext uri="{FF2B5EF4-FFF2-40B4-BE49-F238E27FC236}">
                <a16:creationId xmlns:a16="http://schemas.microsoft.com/office/drawing/2014/main" id="{55909D29-7558-6B3F-9C90-875802E9ADF2}"/>
              </a:ext>
            </a:extLst>
          </p:cNvPr>
          <p:cNvGrpSpPr/>
          <p:nvPr/>
        </p:nvGrpSpPr>
        <p:grpSpPr>
          <a:xfrm>
            <a:off x="3505567" y="6472345"/>
            <a:ext cx="2711297" cy="2340624"/>
            <a:chOff x="3531921" y="4759538"/>
            <a:chExt cx="2711297" cy="2340624"/>
          </a:xfrm>
        </p:grpSpPr>
        <p:grpSp>
          <p:nvGrpSpPr>
            <p:cNvPr id="201" name="组合 200">
              <a:extLst>
                <a:ext uri="{FF2B5EF4-FFF2-40B4-BE49-F238E27FC236}">
                  <a16:creationId xmlns:a16="http://schemas.microsoft.com/office/drawing/2014/main" id="{08CACFC0-3FD2-695B-4575-37494A5BD1CB}"/>
                </a:ext>
              </a:extLst>
            </p:cNvPr>
            <p:cNvGrpSpPr/>
            <p:nvPr/>
          </p:nvGrpSpPr>
          <p:grpSpPr>
            <a:xfrm>
              <a:off x="3531921" y="4759538"/>
              <a:ext cx="2711297" cy="2340624"/>
              <a:chOff x="3406014" y="4759538"/>
              <a:chExt cx="2711297" cy="2340624"/>
            </a:xfrm>
          </p:grpSpPr>
          <p:graphicFrame>
            <p:nvGraphicFramePr>
              <p:cNvPr id="9" name="对象 8">
                <a:extLst>
                  <a:ext uri="{FF2B5EF4-FFF2-40B4-BE49-F238E27FC236}">
                    <a16:creationId xmlns:a16="http://schemas.microsoft.com/office/drawing/2014/main" id="{10D89BE7-BC70-4120-BCD5-F3DF6CDE2F57}"/>
                  </a:ext>
                </a:extLst>
              </p:cNvPr>
              <p:cNvGraphicFramePr>
                <a:graphicFrameLocks noChangeAspect="1"/>
              </p:cNvGraphicFramePr>
              <p:nvPr>
                <p:extLst>
                  <p:ext uri="{D42A27DB-BD31-4B8C-83A1-F6EECF244321}">
                    <p14:modId xmlns:p14="http://schemas.microsoft.com/office/powerpoint/2010/main" val="4095012191"/>
                  </p:ext>
                </p:extLst>
              </p:nvPr>
            </p:nvGraphicFramePr>
            <p:xfrm>
              <a:off x="3574136" y="4759538"/>
              <a:ext cx="2543175" cy="2105025"/>
            </p:xfrm>
            <a:graphic>
              <a:graphicData uri="http://schemas.openxmlformats.org/presentationml/2006/ole">
                <mc:AlternateContent xmlns:mc="http://schemas.openxmlformats.org/markup-compatibility/2006">
                  <mc:Choice xmlns:v="urn:schemas-microsoft-com:vml" Requires="v">
                    <p:oleObj name="Prism 8" r:id="rId5" imgW="3259588" imgH="2779309" progId="Prism8.Document">
                      <p:embed/>
                    </p:oleObj>
                  </mc:Choice>
                  <mc:Fallback>
                    <p:oleObj name="Prism 8" r:id="rId5" imgW="3259588" imgH="2779309" progId="Prism8.Document">
                      <p:embed/>
                      <p:pic>
                        <p:nvPicPr>
                          <p:cNvPr id="3" name="对象 2">
                            <a:extLst>
                              <a:ext uri="{FF2B5EF4-FFF2-40B4-BE49-F238E27FC236}">
                                <a16:creationId xmlns:a16="http://schemas.microsoft.com/office/drawing/2014/main" id="{E45FD6DE-0EE9-4219-BAFC-BDE0E5B410AF}"/>
                              </a:ext>
                            </a:extLst>
                          </p:cNvPr>
                          <p:cNvPicPr>
                            <a:picLocks noChangeAspect="1" noChangeArrowheads="1"/>
                          </p:cNvPicPr>
                          <p:nvPr/>
                        </p:nvPicPr>
                        <p:blipFill>
                          <a:blip r:embed="rId6"/>
                          <a:srcRect/>
                          <a:stretch>
                            <a:fillRect/>
                          </a:stretch>
                        </p:blipFill>
                        <p:spPr bwMode="auto">
                          <a:xfrm>
                            <a:off x="3574136" y="4759538"/>
                            <a:ext cx="2543175" cy="2105025"/>
                          </a:xfrm>
                          <a:prstGeom prst="rect">
                            <a:avLst/>
                          </a:prstGeom>
                          <a:noFill/>
                          <a:ln w="9525">
                            <a:noFill/>
                            <a:miter lim="800000"/>
                            <a:headEnd/>
                            <a:tailEnd/>
                          </a:ln>
                          <a:effectLst/>
                        </p:spPr>
                      </p:pic>
                    </p:oleObj>
                  </mc:Fallback>
                </mc:AlternateContent>
              </a:graphicData>
            </a:graphic>
          </p:graphicFrame>
          <p:sp>
            <p:nvSpPr>
              <p:cNvPr id="185" name="文本框 184">
                <a:extLst>
                  <a:ext uri="{FF2B5EF4-FFF2-40B4-BE49-F238E27FC236}">
                    <a16:creationId xmlns:a16="http://schemas.microsoft.com/office/drawing/2014/main" id="{580DB346-ADE7-B5B7-759A-D8526E48762B}"/>
                  </a:ext>
                </a:extLst>
              </p:cNvPr>
              <p:cNvSpPr txBox="1"/>
              <p:nvPr/>
            </p:nvSpPr>
            <p:spPr>
              <a:xfrm rot="16200000">
                <a:off x="2724181" y="5656292"/>
                <a:ext cx="1609887" cy="246222"/>
              </a:xfrm>
              <a:prstGeom prst="rect">
                <a:avLst/>
              </a:prstGeom>
              <a:noFill/>
            </p:spPr>
            <p:txBody>
              <a:bodyPr wrap="square" rtlCol="0">
                <a:spAutoFit/>
              </a:bodyPr>
              <a:lstStyle/>
              <a:p>
                <a:pPr algn="ctr"/>
                <a:r>
                  <a:rPr lang="en-GB" sz="1000" dirty="0">
                    <a:latin typeface="Arial" panose="020B0604020202020204" pitchFamily="34" charset="0"/>
                    <a:cs typeface="Arial" panose="020B0604020202020204" pitchFamily="34" charset="0"/>
                  </a:rPr>
                  <a:t>RLU/s of </a:t>
                </a:r>
                <a:r>
                  <a:rPr lang="en-GB" sz="1000" dirty="0" err="1">
                    <a:latin typeface="Arial" panose="020B0604020202020204" pitchFamily="34" charset="0"/>
                    <a:cs typeface="Arial" panose="020B0604020202020204" pitchFamily="34" charset="0"/>
                  </a:rPr>
                  <a:t>Gluc</a:t>
                </a:r>
                <a:r>
                  <a:rPr lang="en-GB" sz="1000" dirty="0">
                    <a:latin typeface="Arial" panose="020B0604020202020204" pitchFamily="34" charset="0"/>
                    <a:cs typeface="Arial" panose="020B0604020202020204" pitchFamily="34" charset="0"/>
                  </a:rPr>
                  <a:t> (Log10)</a:t>
                </a:r>
              </a:p>
            </p:txBody>
          </p:sp>
          <p:sp>
            <p:nvSpPr>
              <p:cNvPr id="188" name="文本框 187">
                <a:extLst>
                  <a:ext uri="{FF2B5EF4-FFF2-40B4-BE49-F238E27FC236}">
                    <a16:creationId xmlns:a16="http://schemas.microsoft.com/office/drawing/2014/main" id="{23529E56-0DD3-D43D-F75B-511FEE046FB1}"/>
                  </a:ext>
                </a:extLst>
              </p:cNvPr>
              <p:cNvSpPr txBox="1"/>
              <p:nvPr/>
            </p:nvSpPr>
            <p:spPr>
              <a:xfrm rot="18768111">
                <a:off x="3325278" y="6567664"/>
                <a:ext cx="818775" cy="246222"/>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RG20</a:t>
                </a:r>
              </a:p>
            </p:txBody>
          </p:sp>
          <p:sp>
            <p:nvSpPr>
              <p:cNvPr id="189" name="文本框 188">
                <a:extLst>
                  <a:ext uri="{FF2B5EF4-FFF2-40B4-BE49-F238E27FC236}">
                    <a16:creationId xmlns:a16="http://schemas.microsoft.com/office/drawing/2014/main" id="{6706547F-53C2-02E8-B5EC-470745015834}"/>
                  </a:ext>
                </a:extLst>
              </p:cNvPr>
              <p:cNvSpPr txBox="1"/>
              <p:nvPr/>
            </p:nvSpPr>
            <p:spPr>
              <a:xfrm rot="18768111">
                <a:off x="3486326" y="6567664"/>
                <a:ext cx="818775" cy="246222"/>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RG64</a:t>
                </a:r>
              </a:p>
            </p:txBody>
          </p:sp>
          <p:sp>
            <p:nvSpPr>
              <p:cNvPr id="190" name="文本框 189">
                <a:extLst>
                  <a:ext uri="{FF2B5EF4-FFF2-40B4-BE49-F238E27FC236}">
                    <a16:creationId xmlns:a16="http://schemas.microsoft.com/office/drawing/2014/main" id="{A1529212-D7AC-2329-C545-97BD23B68107}"/>
                  </a:ext>
                </a:extLst>
              </p:cNvPr>
              <p:cNvSpPr txBox="1"/>
              <p:nvPr/>
            </p:nvSpPr>
            <p:spPr>
              <a:xfrm rot="18768111">
                <a:off x="3647374" y="6567663"/>
                <a:ext cx="818775" cy="246222"/>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RG96</a:t>
                </a:r>
              </a:p>
            </p:txBody>
          </p:sp>
          <p:sp>
            <p:nvSpPr>
              <p:cNvPr id="191" name="文本框 190">
                <a:extLst>
                  <a:ext uri="{FF2B5EF4-FFF2-40B4-BE49-F238E27FC236}">
                    <a16:creationId xmlns:a16="http://schemas.microsoft.com/office/drawing/2014/main" id="{ACE08DE7-F029-DDCE-A475-E9A20E00F0B2}"/>
                  </a:ext>
                </a:extLst>
              </p:cNvPr>
              <p:cNvSpPr txBox="1"/>
              <p:nvPr/>
            </p:nvSpPr>
            <p:spPr>
              <a:xfrm rot="18768111">
                <a:off x="3808422" y="6567663"/>
                <a:ext cx="818775" cy="246222"/>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RG99</a:t>
                </a:r>
              </a:p>
            </p:txBody>
          </p:sp>
          <p:sp>
            <p:nvSpPr>
              <p:cNvPr id="192" name="文本框 191">
                <a:extLst>
                  <a:ext uri="{FF2B5EF4-FFF2-40B4-BE49-F238E27FC236}">
                    <a16:creationId xmlns:a16="http://schemas.microsoft.com/office/drawing/2014/main" id="{407F1330-E64B-5A10-68B1-B70B69378FB8}"/>
                  </a:ext>
                </a:extLst>
              </p:cNvPr>
              <p:cNvSpPr txBox="1"/>
              <p:nvPr/>
            </p:nvSpPr>
            <p:spPr>
              <a:xfrm rot="18768111">
                <a:off x="3969470" y="6567663"/>
                <a:ext cx="818775" cy="246222"/>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RG104</a:t>
                </a:r>
              </a:p>
            </p:txBody>
          </p:sp>
          <p:sp>
            <p:nvSpPr>
              <p:cNvPr id="193" name="文本框 192">
                <a:extLst>
                  <a:ext uri="{FF2B5EF4-FFF2-40B4-BE49-F238E27FC236}">
                    <a16:creationId xmlns:a16="http://schemas.microsoft.com/office/drawing/2014/main" id="{669D3CD9-7904-9775-6AE3-C300F5E08818}"/>
                  </a:ext>
                </a:extLst>
              </p:cNvPr>
              <p:cNvSpPr txBox="1"/>
              <p:nvPr/>
            </p:nvSpPr>
            <p:spPr>
              <a:xfrm rot="18768111">
                <a:off x="4130518" y="6567662"/>
                <a:ext cx="818775" cy="246222"/>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RG132</a:t>
                </a:r>
              </a:p>
            </p:txBody>
          </p:sp>
          <p:sp>
            <p:nvSpPr>
              <p:cNvPr id="194" name="文本框 193">
                <a:extLst>
                  <a:ext uri="{FF2B5EF4-FFF2-40B4-BE49-F238E27FC236}">
                    <a16:creationId xmlns:a16="http://schemas.microsoft.com/office/drawing/2014/main" id="{3879B404-8E54-5812-0261-B8AFBD1ECE21}"/>
                  </a:ext>
                </a:extLst>
              </p:cNvPr>
              <p:cNvSpPr txBox="1"/>
              <p:nvPr/>
            </p:nvSpPr>
            <p:spPr>
              <a:xfrm rot="18768111">
                <a:off x="4291566" y="6567662"/>
                <a:ext cx="818775" cy="246222"/>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RG336</a:t>
                </a:r>
              </a:p>
            </p:txBody>
          </p:sp>
          <p:sp>
            <p:nvSpPr>
              <p:cNvPr id="195" name="文本框 194">
                <a:extLst>
                  <a:ext uri="{FF2B5EF4-FFF2-40B4-BE49-F238E27FC236}">
                    <a16:creationId xmlns:a16="http://schemas.microsoft.com/office/drawing/2014/main" id="{9467CBED-1BBB-C446-E9EB-D8D26E6D3946}"/>
                  </a:ext>
                </a:extLst>
              </p:cNvPr>
              <p:cNvSpPr txBox="1"/>
              <p:nvPr/>
            </p:nvSpPr>
            <p:spPr>
              <a:xfrm rot="18768111">
                <a:off x="4452614" y="6567663"/>
                <a:ext cx="818775" cy="246222"/>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RG396</a:t>
                </a:r>
              </a:p>
            </p:txBody>
          </p:sp>
          <p:sp>
            <p:nvSpPr>
              <p:cNvPr id="196" name="文本框 195">
                <a:extLst>
                  <a:ext uri="{FF2B5EF4-FFF2-40B4-BE49-F238E27FC236}">
                    <a16:creationId xmlns:a16="http://schemas.microsoft.com/office/drawing/2014/main" id="{7D477320-0261-152A-308C-37036ECE7093}"/>
                  </a:ext>
                </a:extLst>
              </p:cNvPr>
              <p:cNvSpPr txBox="1"/>
              <p:nvPr/>
            </p:nvSpPr>
            <p:spPr>
              <a:xfrm rot="18768111">
                <a:off x="4613662" y="6567663"/>
                <a:ext cx="818775" cy="246222"/>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RG405</a:t>
                </a:r>
              </a:p>
            </p:txBody>
          </p:sp>
          <p:sp>
            <p:nvSpPr>
              <p:cNvPr id="197" name="文本框 196">
                <a:extLst>
                  <a:ext uri="{FF2B5EF4-FFF2-40B4-BE49-F238E27FC236}">
                    <a16:creationId xmlns:a16="http://schemas.microsoft.com/office/drawing/2014/main" id="{E91F2BBD-28D3-38C3-D600-E9D5E397DDE0}"/>
                  </a:ext>
                </a:extLst>
              </p:cNvPr>
              <p:cNvSpPr txBox="1"/>
              <p:nvPr/>
            </p:nvSpPr>
            <p:spPr>
              <a:xfrm rot="18768111">
                <a:off x="4935758" y="6567662"/>
                <a:ext cx="818775" cy="246222"/>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RG426</a:t>
                </a:r>
              </a:p>
            </p:txBody>
          </p:sp>
          <p:sp>
            <p:nvSpPr>
              <p:cNvPr id="198" name="文本框 197">
                <a:extLst>
                  <a:ext uri="{FF2B5EF4-FFF2-40B4-BE49-F238E27FC236}">
                    <a16:creationId xmlns:a16="http://schemas.microsoft.com/office/drawing/2014/main" id="{98DA1B58-979D-198A-9272-87ECEC7354F2}"/>
                  </a:ext>
                </a:extLst>
              </p:cNvPr>
              <p:cNvSpPr txBox="1"/>
              <p:nvPr/>
            </p:nvSpPr>
            <p:spPr>
              <a:xfrm rot="18768111">
                <a:off x="5096806" y="6567662"/>
                <a:ext cx="818775" cy="246222"/>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RG490</a:t>
                </a:r>
              </a:p>
            </p:txBody>
          </p:sp>
          <p:sp>
            <p:nvSpPr>
              <p:cNvPr id="199" name="文本框 198">
                <a:extLst>
                  <a:ext uri="{FF2B5EF4-FFF2-40B4-BE49-F238E27FC236}">
                    <a16:creationId xmlns:a16="http://schemas.microsoft.com/office/drawing/2014/main" id="{3BC66B80-5907-72CB-C1BE-A334A27AF488}"/>
                  </a:ext>
                </a:extLst>
              </p:cNvPr>
              <p:cNvSpPr txBox="1"/>
              <p:nvPr/>
            </p:nvSpPr>
            <p:spPr>
              <a:xfrm rot="18768111">
                <a:off x="5257859" y="6567662"/>
                <a:ext cx="818775" cy="246222"/>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RG549</a:t>
                </a:r>
              </a:p>
            </p:txBody>
          </p:sp>
          <p:sp>
            <p:nvSpPr>
              <p:cNvPr id="200" name="文本框 199">
                <a:extLst>
                  <a:ext uri="{FF2B5EF4-FFF2-40B4-BE49-F238E27FC236}">
                    <a16:creationId xmlns:a16="http://schemas.microsoft.com/office/drawing/2014/main" id="{999461E8-5DC0-09A6-35B5-FB12F7C91254}"/>
                  </a:ext>
                </a:extLst>
              </p:cNvPr>
              <p:cNvSpPr txBox="1"/>
              <p:nvPr/>
            </p:nvSpPr>
            <p:spPr>
              <a:xfrm rot="18768111">
                <a:off x="4774710" y="6567662"/>
                <a:ext cx="818775" cy="246222"/>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RG422</a:t>
                </a:r>
              </a:p>
            </p:txBody>
          </p:sp>
        </p:grpSp>
        <p:sp>
          <p:nvSpPr>
            <p:cNvPr id="203" name="文本框 202">
              <a:extLst>
                <a:ext uri="{FF2B5EF4-FFF2-40B4-BE49-F238E27FC236}">
                  <a16:creationId xmlns:a16="http://schemas.microsoft.com/office/drawing/2014/main" id="{D836C3E3-49F7-ED73-A93A-FDAD2168B2A1}"/>
                </a:ext>
              </a:extLst>
            </p:cNvPr>
            <p:cNvSpPr txBox="1"/>
            <p:nvPr/>
          </p:nvSpPr>
          <p:spPr>
            <a:xfrm>
              <a:off x="3901551" y="6749744"/>
              <a:ext cx="2115724" cy="246221"/>
            </a:xfrm>
            <a:prstGeom prst="rect">
              <a:avLst/>
            </a:prstGeom>
            <a:noFill/>
          </p:spPr>
          <p:txBody>
            <a:bodyPr wrap="square" rtlCol="0">
              <a:spAutoFit/>
            </a:bodyPr>
            <a:lstStyle/>
            <a:p>
              <a:r>
                <a:rPr lang="en-GB" sz="1000" dirty="0">
                  <a:latin typeface="Arial" panose="020B0604020202020204" pitchFamily="34" charset="0"/>
                  <a:cs typeface="Arial" panose="020B0604020202020204" pitchFamily="34" charset="0"/>
                </a:rPr>
                <a:t>Re-infection with packaged virus</a:t>
              </a:r>
            </a:p>
          </p:txBody>
        </p:sp>
      </p:grpSp>
      <p:sp>
        <p:nvSpPr>
          <p:cNvPr id="122" name="文本框 121">
            <a:extLst>
              <a:ext uri="{FF2B5EF4-FFF2-40B4-BE49-F238E27FC236}">
                <a16:creationId xmlns:a16="http://schemas.microsoft.com/office/drawing/2014/main" id="{A7F487AA-F121-B2CC-3A07-63D9872F68A6}"/>
              </a:ext>
            </a:extLst>
          </p:cNvPr>
          <p:cNvSpPr txBox="1"/>
          <p:nvPr/>
        </p:nvSpPr>
        <p:spPr>
          <a:xfrm>
            <a:off x="704122" y="812800"/>
            <a:ext cx="300959" cy="261610"/>
          </a:xfrm>
          <a:prstGeom prst="rect">
            <a:avLst/>
          </a:prstGeom>
          <a:noFill/>
        </p:spPr>
        <p:txBody>
          <a:bodyPr wrap="square" rtlCol="0">
            <a:spAutoFit/>
          </a:bodyPr>
          <a:lstStyle/>
          <a:p>
            <a:r>
              <a:rPr lang="en-GB" sz="1100" b="1" dirty="0">
                <a:latin typeface="Arial" panose="020B0604020202020204" pitchFamily="34" charset="0"/>
                <a:cs typeface="Arial" panose="020B0604020202020204" pitchFamily="34" charset="0"/>
              </a:rPr>
              <a:t>A</a:t>
            </a:r>
          </a:p>
        </p:txBody>
      </p:sp>
      <p:sp>
        <p:nvSpPr>
          <p:cNvPr id="123" name="文本框 122">
            <a:extLst>
              <a:ext uri="{FF2B5EF4-FFF2-40B4-BE49-F238E27FC236}">
                <a16:creationId xmlns:a16="http://schemas.microsoft.com/office/drawing/2014/main" id="{CB30F68F-3F35-2886-B34C-C0FC394A167C}"/>
              </a:ext>
            </a:extLst>
          </p:cNvPr>
          <p:cNvSpPr txBox="1"/>
          <p:nvPr/>
        </p:nvSpPr>
        <p:spPr>
          <a:xfrm>
            <a:off x="704122" y="4773519"/>
            <a:ext cx="300959" cy="261610"/>
          </a:xfrm>
          <a:prstGeom prst="rect">
            <a:avLst/>
          </a:prstGeom>
          <a:noFill/>
        </p:spPr>
        <p:txBody>
          <a:bodyPr wrap="square" rtlCol="0">
            <a:spAutoFit/>
          </a:bodyPr>
          <a:lstStyle/>
          <a:p>
            <a:r>
              <a:rPr lang="en-GB" sz="1100" b="1" dirty="0">
                <a:latin typeface="Arial" panose="020B0604020202020204" pitchFamily="34" charset="0"/>
                <a:cs typeface="Arial" panose="020B0604020202020204" pitchFamily="34" charset="0"/>
              </a:rPr>
              <a:t>B</a:t>
            </a:r>
          </a:p>
        </p:txBody>
      </p:sp>
      <p:sp>
        <p:nvSpPr>
          <p:cNvPr id="124" name="文本框 123">
            <a:extLst>
              <a:ext uri="{FF2B5EF4-FFF2-40B4-BE49-F238E27FC236}">
                <a16:creationId xmlns:a16="http://schemas.microsoft.com/office/drawing/2014/main" id="{A022E618-B410-A9C9-3CC0-BFD8F4A0D440}"/>
              </a:ext>
            </a:extLst>
          </p:cNvPr>
          <p:cNvSpPr txBox="1"/>
          <p:nvPr/>
        </p:nvSpPr>
        <p:spPr>
          <a:xfrm>
            <a:off x="704122" y="6365521"/>
            <a:ext cx="300959" cy="261610"/>
          </a:xfrm>
          <a:prstGeom prst="rect">
            <a:avLst/>
          </a:prstGeom>
          <a:noFill/>
        </p:spPr>
        <p:txBody>
          <a:bodyPr wrap="square" rtlCol="0">
            <a:spAutoFit/>
          </a:bodyPr>
          <a:lstStyle/>
          <a:p>
            <a:r>
              <a:rPr lang="en-GB" sz="1100" b="1" dirty="0">
                <a:latin typeface="Arial" panose="020B0604020202020204" pitchFamily="34" charset="0"/>
                <a:cs typeface="Arial" panose="020B0604020202020204" pitchFamily="34" charset="0"/>
              </a:rPr>
              <a:t>C</a:t>
            </a:r>
          </a:p>
        </p:txBody>
      </p:sp>
      <p:sp>
        <p:nvSpPr>
          <p:cNvPr id="125" name="文本框 124">
            <a:extLst>
              <a:ext uri="{FF2B5EF4-FFF2-40B4-BE49-F238E27FC236}">
                <a16:creationId xmlns:a16="http://schemas.microsoft.com/office/drawing/2014/main" id="{AA886AD4-CA3F-E1A4-FC84-1CA9076A4BBC}"/>
              </a:ext>
            </a:extLst>
          </p:cNvPr>
          <p:cNvSpPr txBox="1"/>
          <p:nvPr/>
        </p:nvSpPr>
        <p:spPr>
          <a:xfrm>
            <a:off x="3470959" y="6365521"/>
            <a:ext cx="300959" cy="261610"/>
          </a:xfrm>
          <a:prstGeom prst="rect">
            <a:avLst/>
          </a:prstGeom>
          <a:noFill/>
        </p:spPr>
        <p:txBody>
          <a:bodyPr wrap="square" rtlCol="0">
            <a:spAutoFit/>
          </a:bodyPr>
          <a:lstStyle/>
          <a:p>
            <a:r>
              <a:rPr lang="en-GB" sz="1100" b="1" dirty="0">
                <a:latin typeface="Arial" panose="020B0604020202020204" pitchFamily="34" charset="0"/>
                <a:cs typeface="Arial" panose="020B0604020202020204" pitchFamily="34" charset="0"/>
              </a:rPr>
              <a:t>D</a:t>
            </a:r>
          </a:p>
        </p:txBody>
      </p:sp>
    </p:spTree>
    <p:extLst>
      <p:ext uri="{BB962C8B-B14F-4D97-AF65-F5344CB8AC3E}">
        <p14:creationId xmlns:p14="http://schemas.microsoft.com/office/powerpoint/2010/main" val="22433900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0989A6FE-F83F-19D3-F44A-406278511DAD}"/>
              </a:ext>
            </a:extLst>
          </p:cNvPr>
          <p:cNvSpPr txBox="1"/>
          <p:nvPr/>
        </p:nvSpPr>
        <p:spPr>
          <a:xfrm>
            <a:off x="160087" y="9371439"/>
            <a:ext cx="6383546" cy="276999"/>
          </a:xfrm>
          <a:prstGeom prst="rect">
            <a:avLst/>
          </a:prstGeom>
          <a:noFill/>
        </p:spPr>
        <p:txBody>
          <a:bodyPr wrap="square" rtlCol="0">
            <a:spAutoFit/>
          </a:bodyPr>
          <a:lstStyle/>
          <a:p>
            <a:r>
              <a:rPr lang="en-US" altLang="zh-CN" sz="1200" dirty="0">
                <a:latin typeface="Arial" panose="020B0604020202020204" pitchFamily="34" charset="0"/>
                <a:cs typeface="Arial" panose="020B0604020202020204" pitchFamily="34" charset="0"/>
              </a:rPr>
              <a:t>Figure 9. Formation of dsRNA in packaged reporter virus.</a:t>
            </a:r>
            <a:endParaRPr lang="en-GB" sz="1200" dirty="0">
              <a:latin typeface="Arial" panose="020B0604020202020204" pitchFamily="34" charset="0"/>
              <a:cs typeface="Arial" panose="020B0604020202020204" pitchFamily="34" charset="0"/>
            </a:endParaRPr>
          </a:p>
        </p:txBody>
      </p:sp>
      <p:sp>
        <p:nvSpPr>
          <p:cNvPr id="7" name="文本框 6">
            <a:extLst>
              <a:ext uri="{FF2B5EF4-FFF2-40B4-BE49-F238E27FC236}">
                <a16:creationId xmlns:a16="http://schemas.microsoft.com/office/drawing/2014/main" id="{4CD815F5-5A2C-9807-CA02-C36C66D5FF31}"/>
              </a:ext>
            </a:extLst>
          </p:cNvPr>
          <p:cNvSpPr txBox="1"/>
          <p:nvPr/>
        </p:nvSpPr>
        <p:spPr>
          <a:xfrm>
            <a:off x="668555" y="9861884"/>
            <a:ext cx="6609816" cy="1144929"/>
          </a:xfrm>
          <a:prstGeom prst="rect">
            <a:avLst/>
          </a:prstGeom>
          <a:noFill/>
        </p:spPr>
        <p:txBody>
          <a:bodyPr wrap="square" rtlCol="0">
            <a:spAutoFit/>
          </a:bodyPr>
          <a:lstStyle/>
          <a:p>
            <a:r>
              <a:rPr lang="en-GB" sz="760" dirty="0">
                <a:latin typeface="Arial" panose="020B0604020202020204" pitchFamily="34" charset="0"/>
                <a:cs typeface="Arial" panose="020B0604020202020204" pitchFamily="34" charset="0"/>
              </a:rPr>
              <a:t>Supplementary figure 6. Declined sensitivity of replicative HIV reporting systems is associated with the formation of dsRNA. (A) The percentage of un-spliced RNA from both viral RNA and intracellular RNA. The un-spliced RNA is defined as RNA containing the ISV2 sequence from the sense strand. The % is calculated by dividing the un-spliced sense strand RNA to the total sense strand </a:t>
            </a:r>
            <a:r>
              <a:rPr lang="en-GB" sz="760" dirty="0" err="1">
                <a:latin typeface="Arial" panose="020B0604020202020204" pitchFamily="34" charset="0"/>
                <a:cs typeface="Arial" panose="020B0604020202020204" pitchFamily="34" charset="0"/>
              </a:rPr>
              <a:t>Gluc</a:t>
            </a:r>
            <a:r>
              <a:rPr lang="en-GB" sz="760" dirty="0">
                <a:latin typeface="Arial" panose="020B0604020202020204" pitchFamily="34" charset="0"/>
                <a:cs typeface="Arial" panose="020B0604020202020204" pitchFamily="34" charset="0"/>
              </a:rPr>
              <a:t> mRNA.  (B) the % of antisense RNA relative to sense mRNA. Antisense RNA is defined as mRNA transcript from the EF1a promoter from fig. 4B and sense RNA indicates the RNA transcript from the CMV promoter. To distinguish the sense RNA and antisense RNA, strand-specific primer was used in the reverse transcription step to recover mRNA/cDNA product corresponding the strand. Linear analysis between </a:t>
            </a:r>
            <a:r>
              <a:rPr lang="en-GB" sz="760" dirty="0" err="1">
                <a:latin typeface="Arial" panose="020B0604020202020204" pitchFamily="34" charset="0"/>
                <a:cs typeface="Arial" panose="020B0604020202020204" pitchFamily="34" charset="0"/>
              </a:rPr>
              <a:t>Gluc</a:t>
            </a:r>
            <a:r>
              <a:rPr lang="en-GB" sz="760" dirty="0">
                <a:latin typeface="Arial" panose="020B0604020202020204" pitchFamily="34" charset="0"/>
                <a:cs typeface="Arial" panose="020B0604020202020204" pitchFamily="34" charset="0"/>
              </a:rPr>
              <a:t> expression data from fig. 4D and the </a:t>
            </a:r>
            <a:r>
              <a:rPr lang="en-GB" sz="760" dirty="0" err="1">
                <a:latin typeface="Arial" panose="020B0604020202020204" pitchFamily="34" charset="0"/>
                <a:cs typeface="Arial" panose="020B0604020202020204" pitchFamily="34" charset="0"/>
              </a:rPr>
              <a:t>Gluc</a:t>
            </a:r>
            <a:r>
              <a:rPr lang="en-GB" sz="760" dirty="0">
                <a:latin typeface="Arial" panose="020B0604020202020204" pitchFamily="34" charset="0"/>
                <a:cs typeface="Arial" panose="020B0604020202020204" pitchFamily="34" charset="0"/>
              </a:rPr>
              <a:t> expression value after transfection (C); or the virus titre in the supernatant (D); or the % of antisense RNA from virion (E); or the % of intracellular antisense RNA relative to the intracellular RNA (F). (G) The relative expression of IL1beta from HEK293 T cell transfected with the reporter system construct, in comparison with the control cell transfected with the plasmid expressing the </a:t>
            </a:r>
            <a:r>
              <a:rPr lang="en-GB" sz="760" dirty="0" err="1">
                <a:latin typeface="Arial" panose="020B0604020202020204" pitchFamily="34" charset="0"/>
                <a:cs typeface="Arial" panose="020B0604020202020204" pitchFamily="34" charset="0"/>
              </a:rPr>
              <a:t>Gluc</a:t>
            </a:r>
            <a:r>
              <a:rPr lang="en-GB" sz="760" dirty="0">
                <a:latin typeface="Arial" panose="020B0604020202020204" pitchFamily="34" charset="0"/>
                <a:cs typeface="Arial" panose="020B0604020202020204" pitchFamily="34" charset="0"/>
              </a:rPr>
              <a:t> under CMV promoter. </a:t>
            </a:r>
          </a:p>
        </p:txBody>
      </p:sp>
      <p:grpSp>
        <p:nvGrpSpPr>
          <p:cNvPr id="20" name="组合 19">
            <a:extLst>
              <a:ext uri="{FF2B5EF4-FFF2-40B4-BE49-F238E27FC236}">
                <a16:creationId xmlns:a16="http://schemas.microsoft.com/office/drawing/2014/main" id="{B01AB08D-F2EE-3446-2105-94633999ED08}"/>
              </a:ext>
            </a:extLst>
          </p:cNvPr>
          <p:cNvGrpSpPr/>
          <p:nvPr/>
        </p:nvGrpSpPr>
        <p:grpSpPr>
          <a:xfrm>
            <a:off x="464465" y="852340"/>
            <a:ext cx="2640896" cy="1561184"/>
            <a:chOff x="442846" y="1065014"/>
            <a:chExt cx="2640896" cy="1561184"/>
          </a:xfrm>
        </p:grpSpPr>
        <p:grpSp>
          <p:nvGrpSpPr>
            <p:cNvPr id="21" name="组合 20">
              <a:extLst>
                <a:ext uri="{FF2B5EF4-FFF2-40B4-BE49-F238E27FC236}">
                  <a16:creationId xmlns:a16="http://schemas.microsoft.com/office/drawing/2014/main" id="{D8CF43F2-8C97-50FA-D238-748C5B2A0EF8}"/>
                </a:ext>
              </a:extLst>
            </p:cNvPr>
            <p:cNvGrpSpPr/>
            <p:nvPr/>
          </p:nvGrpSpPr>
          <p:grpSpPr>
            <a:xfrm>
              <a:off x="1507252" y="1065014"/>
              <a:ext cx="1375906" cy="1467216"/>
              <a:chOff x="1181100" y="3683904"/>
              <a:chExt cx="1375906" cy="1467216"/>
            </a:xfrm>
          </p:grpSpPr>
          <p:sp>
            <p:nvSpPr>
              <p:cNvPr id="64" name="任意多边形: 形状 63">
                <a:extLst>
                  <a:ext uri="{FF2B5EF4-FFF2-40B4-BE49-F238E27FC236}">
                    <a16:creationId xmlns:a16="http://schemas.microsoft.com/office/drawing/2014/main" id="{C38C40EE-1E44-04FC-52BE-E8F24823E5BE}"/>
                  </a:ext>
                </a:extLst>
              </p:cNvPr>
              <p:cNvSpPr/>
              <p:nvPr/>
            </p:nvSpPr>
            <p:spPr>
              <a:xfrm>
                <a:off x="1358266" y="3782352"/>
                <a:ext cx="1104570" cy="1303827"/>
              </a:xfrm>
              <a:custGeom>
                <a:avLst/>
                <a:gdLst>
                  <a:gd name="connsiteX0" fmla="*/ 2118579 w 9419505"/>
                  <a:gd name="connsiteY0" fmla="*/ 487862 h 8599513"/>
                  <a:gd name="connsiteX1" fmla="*/ 4130259 w 9419505"/>
                  <a:gd name="connsiteY1" fmla="*/ 472622 h 8599513"/>
                  <a:gd name="connsiteX2" fmla="*/ 5730459 w 9419505"/>
                  <a:gd name="connsiteY2" fmla="*/ 1143182 h 8599513"/>
                  <a:gd name="connsiteX3" fmla="*/ 6553419 w 9419505"/>
                  <a:gd name="connsiteY3" fmla="*/ 1859462 h 8599513"/>
                  <a:gd name="connsiteX4" fmla="*/ 6583899 w 9419505"/>
                  <a:gd name="connsiteY4" fmla="*/ 1173662 h 8599513"/>
                  <a:gd name="connsiteX5" fmla="*/ 7239219 w 9419505"/>
                  <a:gd name="connsiteY5" fmla="*/ 990782 h 8599513"/>
                  <a:gd name="connsiteX6" fmla="*/ 7696419 w 9419505"/>
                  <a:gd name="connsiteY6" fmla="*/ 1615622 h 8599513"/>
                  <a:gd name="connsiteX7" fmla="*/ 7193499 w 9419505"/>
                  <a:gd name="connsiteY7" fmla="*/ 2133782 h 8599513"/>
                  <a:gd name="connsiteX8" fmla="*/ 6888699 w 9419505"/>
                  <a:gd name="connsiteY8" fmla="*/ 2179502 h 8599513"/>
                  <a:gd name="connsiteX9" fmla="*/ 7803099 w 9419505"/>
                  <a:gd name="connsiteY9" fmla="*/ 3002462 h 8599513"/>
                  <a:gd name="connsiteX10" fmla="*/ 8900379 w 9419505"/>
                  <a:gd name="connsiteY10" fmla="*/ 4374062 h 8599513"/>
                  <a:gd name="connsiteX11" fmla="*/ 8854659 w 9419505"/>
                  <a:gd name="connsiteY11" fmla="*/ 6964862 h 8599513"/>
                  <a:gd name="connsiteX12" fmla="*/ 8778459 w 9419505"/>
                  <a:gd name="connsiteY12" fmla="*/ 7924982 h 8599513"/>
                  <a:gd name="connsiteX13" fmla="*/ 411699 w 9419505"/>
                  <a:gd name="connsiteY13" fmla="*/ 8046902 h 8599513"/>
                  <a:gd name="connsiteX14" fmla="*/ 1371819 w 9419505"/>
                  <a:gd name="connsiteY14" fmla="*/ 579302 h 8599513"/>
                  <a:gd name="connsiteX15" fmla="*/ 2118579 w 9419505"/>
                  <a:gd name="connsiteY15" fmla="*/ 487862 h 8599513"/>
                  <a:gd name="connsiteX0" fmla="*/ 2118579 w 9419505"/>
                  <a:gd name="connsiteY0" fmla="*/ 487862 h 8599513"/>
                  <a:gd name="connsiteX1" fmla="*/ 4130259 w 9419505"/>
                  <a:gd name="connsiteY1" fmla="*/ 472622 h 8599513"/>
                  <a:gd name="connsiteX2" fmla="*/ 5730459 w 9419505"/>
                  <a:gd name="connsiteY2" fmla="*/ 1143182 h 8599513"/>
                  <a:gd name="connsiteX3" fmla="*/ 6553419 w 9419505"/>
                  <a:gd name="connsiteY3" fmla="*/ 1859462 h 8599513"/>
                  <a:gd name="connsiteX4" fmla="*/ 6583899 w 9419505"/>
                  <a:gd name="connsiteY4" fmla="*/ 1173662 h 8599513"/>
                  <a:gd name="connsiteX5" fmla="*/ 7239219 w 9419505"/>
                  <a:gd name="connsiteY5" fmla="*/ 990782 h 8599513"/>
                  <a:gd name="connsiteX6" fmla="*/ 7696419 w 9419505"/>
                  <a:gd name="connsiteY6" fmla="*/ 1615622 h 8599513"/>
                  <a:gd name="connsiteX7" fmla="*/ 7193499 w 9419505"/>
                  <a:gd name="connsiteY7" fmla="*/ 2133782 h 8599513"/>
                  <a:gd name="connsiteX8" fmla="*/ 6888699 w 9419505"/>
                  <a:gd name="connsiteY8" fmla="*/ 2179502 h 8599513"/>
                  <a:gd name="connsiteX9" fmla="*/ 7803099 w 9419505"/>
                  <a:gd name="connsiteY9" fmla="*/ 3002462 h 8599513"/>
                  <a:gd name="connsiteX10" fmla="*/ 8900379 w 9419505"/>
                  <a:gd name="connsiteY10" fmla="*/ 4374062 h 8599513"/>
                  <a:gd name="connsiteX11" fmla="*/ 8854659 w 9419505"/>
                  <a:gd name="connsiteY11" fmla="*/ 6964862 h 8599513"/>
                  <a:gd name="connsiteX12" fmla="*/ 8778459 w 9419505"/>
                  <a:gd name="connsiteY12" fmla="*/ 7924982 h 8599513"/>
                  <a:gd name="connsiteX13" fmla="*/ 411699 w 9419505"/>
                  <a:gd name="connsiteY13" fmla="*/ 8046902 h 8599513"/>
                  <a:gd name="connsiteX14" fmla="*/ 1371819 w 9419505"/>
                  <a:gd name="connsiteY14" fmla="*/ 579302 h 8599513"/>
                  <a:gd name="connsiteX15" fmla="*/ 2118579 w 9419505"/>
                  <a:gd name="connsiteY15" fmla="*/ 487862 h 8599513"/>
                  <a:gd name="connsiteX0" fmla="*/ 2197324 w 9498250"/>
                  <a:gd name="connsiteY0" fmla="*/ 96267 h 8207918"/>
                  <a:gd name="connsiteX1" fmla="*/ 4209004 w 9498250"/>
                  <a:gd name="connsiteY1" fmla="*/ 81027 h 8207918"/>
                  <a:gd name="connsiteX2" fmla="*/ 5809204 w 9498250"/>
                  <a:gd name="connsiteY2" fmla="*/ 751587 h 8207918"/>
                  <a:gd name="connsiteX3" fmla="*/ 6632164 w 9498250"/>
                  <a:gd name="connsiteY3" fmla="*/ 1467867 h 8207918"/>
                  <a:gd name="connsiteX4" fmla="*/ 6662644 w 9498250"/>
                  <a:gd name="connsiteY4" fmla="*/ 782067 h 8207918"/>
                  <a:gd name="connsiteX5" fmla="*/ 7317964 w 9498250"/>
                  <a:gd name="connsiteY5" fmla="*/ 599187 h 8207918"/>
                  <a:gd name="connsiteX6" fmla="*/ 7775164 w 9498250"/>
                  <a:gd name="connsiteY6" fmla="*/ 1224027 h 8207918"/>
                  <a:gd name="connsiteX7" fmla="*/ 7272244 w 9498250"/>
                  <a:gd name="connsiteY7" fmla="*/ 1742187 h 8207918"/>
                  <a:gd name="connsiteX8" fmla="*/ 6967444 w 9498250"/>
                  <a:gd name="connsiteY8" fmla="*/ 1787907 h 8207918"/>
                  <a:gd name="connsiteX9" fmla="*/ 7881844 w 9498250"/>
                  <a:gd name="connsiteY9" fmla="*/ 2610867 h 8207918"/>
                  <a:gd name="connsiteX10" fmla="*/ 8979124 w 9498250"/>
                  <a:gd name="connsiteY10" fmla="*/ 3982467 h 8207918"/>
                  <a:gd name="connsiteX11" fmla="*/ 8933404 w 9498250"/>
                  <a:gd name="connsiteY11" fmla="*/ 6573267 h 8207918"/>
                  <a:gd name="connsiteX12" fmla="*/ 8857204 w 9498250"/>
                  <a:gd name="connsiteY12" fmla="*/ 7533387 h 8207918"/>
                  <a:gd name="connsiteX13" fmla="*/ 490444 w 9498250"/>
                  <a:gd name="connsiteY13" fmla="*/ 7655307 h 8207918"/>
                  <a:gd name="connsiteX14" fmla="*/ 993364 w 9498250"/>
                  <a:gd name="connsiteY14" fmla="*/ 843027 h 8207918"/>
                  <a:gd name="connsiteX15" fmla="*/ 2197324 w 9498250"/>
                  <a:gd name="connsiteY15" fmla="*/ 96267 h 8207918"/>
                  <a:gd name="connsiteX0" fmla="*/ 2197324 w 9498250"/>
                  <a:gd name="connsiteY0" fmla="*/ 96267 h 8207918"/>
                  <a:gd name="connsiteX1" fmla="*/ 4209004 w 9498250"/>
                  <a:gd name="connsiteY1" fmla="*/ 81027 h 8207918"/>
                  <a:gd name="connsiteX2" fmla="*/ 5809204 w 9498250"/>
                  <a:gd name="connsiteY2" fmla="*/ 751587 h 8207918"/>
                  <a:gd name="connsiteX3" fmla="*/ 6632164 w 9498250"/>
                  <a:gd name="connsiteY3" fmla="*/ 1467867 h 8207918"/>
                  <a:gd name="connsiteX4" fmla="*/ 6662644 w 9498250"/>
                  <a:gd name="connsiteY4" fmla="*/ 782067 h 8207918"/>
                  <a:gd name="connsiteX5" fmla="*/ 7317964 w 9498250"/>
                  <a:gd name="connsiteY5" fmla="*/ 599187 h 8207918"/>
                  <a:gd name="connsiteX6" fmla="*/ 7775164 w 9498250"/>
                  <a:gd name="connsiteY6" fmla="*/ 1224027 h 8207918"/>
                  <a:gd name="connsiteX7" fmla="*/ 7272244 w 9498250"/>
                  <a:gd name="connsiteY7" fmla="*/ 1742187 h 8207918"/>
                  <a:gd name="connsiteX8" fmla="*/ 6967444 w 9498250"/>
                  <a:gd name="connsiteY8" fmla="*/ 1787907 h 8207918"/>
                  <a:gd name="connsiteX9" fmla="*/ 7881844 w 9498250"/>
                  <a:gd name="connsiteY9" fmla="*/ 2610867 h 8207918"/>
                  <a:gd name="connsiteX10" fmla="*/ 8979124 w 9498250"/>
                  <a:gd name="connsiteY10" fmla="*/ 3982467 h 8207918"/>
                  <a:gd name="connsiteX11" fmla="*/ 8933404 w 9498250"/>
                  <a:gd name="connsiteY11" fmla="*/ 6573267 h 8207918"/>
                  <a:gd name="connsiteX12" fmla="*/ 8857204 w 9498250"/>
                  <a:gd name="connsiteY12" fmla="*/ 7533387 h 8207918"/>
                  <a:gd name="connsiteX13" fmla="*/ 490444 w 9498250"/>
                  <a:gd name="connsiteY13" fmla="*/ 7655307 h 8207918"/>
                  <a:gd name="connsiteX14" fmla="*/ 993364 w 9498250"/>
                  <a:gd name="connsiteY14" fmla="*/ 843027 h 8207918"/>
                  <a:gd name="connsiteX15" fmla="*/ 2197324 w 9498250"/>
                  <a:gd name="connsiteY15" fmla="*/ 96267 h 8207918"/>
                  <a:gd name="connsiteX0" fmla="*/ 2194237 w 9495163"/>
                  <a:gd name="connsiteY0" fmla="*/ 298463 h 8410114"/>
                  <a:gd name="connsiteX1" fmla="*/ 4205917 w 9495163"/>
                  <a:gd name="connsiteY1" fmla="*/ 283223 h 8410114"/>
                  <a:gd name="connsiteX2" fmla="*/ 5806117 w 9495163"/>
                  <a:gd name="connsiteY2" fmla="*/ 953783 h 8410114"/>
                  <a:gd name="connsiteX3" fmla="*/ 6629077 w 9495163"/>
                  <a:gd name="connsiteY3" fmla="*/ 1670063 h 8410114"/>
                  <a:gd name="connsiteX4" fmla="*/ 6659557 w 9495163"/>
                  <a:gd name="connsiteY4" fmla="*/ 984263 h 8410114"/>
                  <a:gd name="connsiteX5" fmla="*/ 7314877 w 9495163"/>
                  <a:gd name="connsiteY5" fmla="*/ 801383 h 8410114"/>
                  <a:gd name="connsiteX6" fmla="*/ 7772077 w 9495163"/>
                  <a:gd name="connsiteY6" fmla="*/ 1426223 h 8410114"/>
                  <a:gd name="connsiteX7" fmla="*/ 7269157 w 9495163"/>
                  <a:gd name="connsiteY7" fmla="*/ 1944383 h 8410114"/>
                  <a:gd name="connsiteX8" fmla="*/ 6964357 w 9495163"/>
                  <a:gd name="connsiteY8" fmla="*/ 1990103 h 8410114"/>
                  <a:gd name="connsiteX9" fmla="*/ 7878757 w 9495163"/>
                  <a:gd name="connsiteY9" fmla="*/ 2813063 h 8410114"/>
                  <a:gd name="connsiteX10" fmla="*/ 8976037 w 9495163"/>
                  <a:gd name="connsiteY10" fmla="*/ 4184663 h 8410114"/>
                  <a:gd name="connsiteX11" fmla="*/ 8930317 w 9495163"/>
                  <a:gd name="connsiteY11" fmla="*/ 6775463 h 8410114"/>
                  <a:gd name="connsiteX12" fmla="*/ 8854117 w 9495163"/>
                  <a:gd name="connsiteY12" fmla="*/ 7735583 h 8410114"/>
                  <a:gd name="connsiteX13" fmla="*/ 487357 w 9495163"/>
                  <a:gd name="connsiteY13" fmla="*/ 7857503 h 8410114"/>
                  <a:gd name="connsiteX14" fmla="*/ 1005517 w 9495163"/>
                  <a:gd name="connsiteY14" fmla="*/ 648983 h 8410114"/>
                  <a:gd name="connsiteX15" fmla="*/ 2194237 w 9495163"/>
                  <a:gd name="connsiteY15" fmla="*/ 298463 h 8410114"/>
                  <a:gd name="connsiteX0" fmla="*/ 2194237 w 9495163"/>
                  <a:gd name="connsiteY0" fmla="*/ 74622 h 8186273"/>
                  <a:gd name="connsiteX1" fmla="*/ 4205917 w 9495163"/>
                  <a:gd name="connsiteY1" fmla="*/ 59382 h 8186273"/>
                  <a:gd name="connsiteX2" fmla="*/ 5806117 w 9495163"/>
                  <a:gd name="connsiteY2" fmla="*/ 729942 h 8186273"/>
                  <a:gd name="connsiteX3" fmla="*/ 6629077 w 9495163"/>
                  <a:gd name="connsiteY3" fmla="*/ 1446222 h 8186273"/>
                  <a:gd name="connsiteX4" fmla="*/ 6659557 w 9495163"/>
                  <a:gd name="connsiteY4" fmla="*/ 760422 h 8186273"/>
                  <a:gd name="connsiteX5" fmla="*/ 7314877 w 9495163"/>
                  <a:gd name="connsiteY5" fmla="*/ 577542 h 8186273"/>
                  <a:gd name="connsiteX6" fmla="*/ 7772077 w 9495163"/>
                  <a:gd name="connsiteY6" fmla="*/ 1202382 h 8186273"/>
                  <a:gd name="connsiteX7" fmla="*/ 7269157 w 9495163"/>
                  <a:gd name="connsiteY7" fmla="*/ 1720542 h 8186273"/>
                  <a:gd name="connsiteX8" fmla="*/ 6964357 w 9495163"/>
                  <a:gd name="connsiteY8" fmla="*/ 1766262 h 8186273"/>
                  <a:gd name="connsiteX9" fmla="*/ 7878757 w 9495163"/>
                  <a:gd name="connsiteY9" fmla="*/ 2589222 h 8186273"/>
                  <a:gd name="connsiteX10" fmla="*/ 8976037 w 9495163"/>
                  <a:gd name="connsiteY10" fmla="*/ 3960822 h 8186273"/>
                  <a:gd name="connsiteX11" fmla="*/ 8930317 w 9495163"/>
                  <a:gd name="connsiteY11" fmla="*/ 6551622 h 8186273"/>
                  <a:gd name="connsiteX12" fmla="*/ 8854117 w 9495163"/>
                  <a:gd name="connsiteY12" fmla="*/ 7511742 h 8186273"/>
                  <a:gd name="connsiteX13" fmla="*/ 487357 w 9495163"/>
                  <a:gd name="connsiteY13" fmla="*/ 7633662 h 8186273"/>
                  <a:gd name="connsiteX14" fmla="*/ 1005517 w 9495163"/>
                  <a:gd name="connsiteY14" fmla="*/ 425142 h 8186273"/>
                  <a:gd name="connsiteX15" fmla="*/ 2194237 w 9495163"/>
                  <a:gd name="connsiteY15" fmla="*/ 74622 h 8186273"/>
                  <a:gd name="connsiteX0" fmla="*/ 2203614 w 9504540"/>
                  <a:gd name="connsiteY0" fmla="*/ 64347 h 8175998"/>
                  <a:gd name="connsiteX1" fmla="*/ 4215294 w 9504540"/>
                  <a:gd name="connsiteY1" fmla="*/ 49107 h 8175998"/>
                  <a:gd name="connsiteX2" fmla="*/ 5815494 w 9504540"/>
                  <a:gd name="connsiteY2" fmla="*/ 719667 h 8175998"/>
                  <a:gd name="connsiteX3" fmla="*/ 6638454 w 9504540"/>
                  <a:gd name="connsiteY3" fmla="*/ 1435947 h 8175998"/>
                  <a:gd name="connsiteX4" fmla="*/ 6668934 w 9504540"/>
                  <a:gd name="connsiteY4" fmla="*/ 750147 h 8175998"/>
                  <a:gd name="connsiteX5" fmla="*/ 7324254 w 9504540"/>
                  <a:gd name="connsiteY5" fmla="*/ 567267 h 8175998"/>
                  <a:gd name="connsiteX6" fmla="*/ 7781454 w 9504540"/>
                  <a:gd name="connsiteY6" fmla="*/ 1192107 h 8175998"/>
                  <a:gd name="connsiteX7" fmla="*/ 7278534 w 9504540"/>
                  <a:gd name="connsiteY7" fmla="*/ 1710267 h 8175998"/>
                  <a:gd name="connsiteX8" fmla="*/ 6973734 w 9504540"/>
                  <a:gd name="connsiteY8" fmla="*/ 1755987 h 8175998"/>
                  <a:gd name="connsiteX9" fmla="*/ 7888134 w 9504540"/>
                  <a:gd name="connsiteY9" fmla="*/ 2578947 h 8175998"/>
                  <a:gd name="connsiteX10" fmla="*/ 8985414 w 9504540"/>
                  <a:gd name="connsiteY10" fmla="*/ 3950547 h 8175998"/>
                  <a:gd name="connsiteX11" fmla="*/ 8939694 w 9504540"/>
                  <a:gd name="connsiteY11" fmla="*/ 6541347 h 8175998"/>
                  <a:gd name="connsiteX12" fmla="*/ 8863494 w 9504540"/>
                  <a:gd name="connsiteY12" fmla="*/ 7501467 h 8175998"/>
                  <a:gd name="connsiteX13" fmla="*/ 496734 w 9504540"/>
                  <a:gd name="connsiteY13" fmla="*/ 7623387 h 8175998"/>
                  <a:gd name="connsiteX14" fmla="*/ 969174 w 9504540"/>
                  <a:gd name="connsiteY14" fmla="*/ 171027 h 8175998"/>
                  <a:gd name="connsiteX15" fmla="*/ 2203614 w 9504540"/>
                  <a:gd name="connsiteY15" fmla="*/ 64347 h 8175998"/>
                  <a:gd name="connsiteX0" fmla="*/ 2203614 w 9504540"/>
                  <a:gd name="connsiteY0" fmla="*/ 64347 h 8175998"/>
                  <a:gd name="connsiteX1" fmla="*/ 4215294 w 9504540"/>
                  <a:gd name="connsiteY1" fmla="*/ 49107 h 8175998"/>
                  <a:gd name="connsiteX2" fmla="*/ 5815494 w 9504540"/>
                  <a:gd name="connsiteY2" fmla="*/ 719667 h 8175998"/>
                  <a:gd name="connsiteX3" fmla="*/ 6638454 w 9504540"/>
                  <a:gd name="connsiteY3" fmla="*/ 1435947 h 8175998"/>
                  <a:gd name="connsiteX4" fmla="*/ 6668934 w 9504540"/>
                  <a:gd name="connsiteY4" fmla="*/ 750147 h 8175998"/>
                  <a:gd name="connsiteX5" fmla="*/ 7324254 w 9504540"/>
                  <a:gd name="connsiteY5" fmla="*/ 567267 h 8175998"/>
                  <a:gd name="connsiteX6" fmla="*/ 7781454 w 9504540"/>
                  <a:gd name="connsiteY6" fmla="*/ 1192107 h 8175998"/>
                  <a:gd name="connsiteX7" fmla="*/ 7278534 w 9504540"/>
                  <a:gd name="connsiteY7" fmla="*/ 1710267 h 8175998"/>
                  <a:gd name="connsiteX8" fmla="*/ 6973734 w 9504540"/>
                  <a:gd name="connsiteY8" fmla="*/ 1755987 h 8175998"/>
                  <a:gd name="connsiteX9" fmla="*/ 7888134 w 9504540"/>
                  <a:gd name="connsiteY9" fmla="*/ 2578947 h 8175998"/>
                  <a:gd name="connsiteX10" fmla="*/ 8985414 w 9504540"/>
                  <a:gd name="connsiteY10" fmla="*/ 3950547 h 8175998"/>
                  <a:gd name="connsiteX11" fmla="*/ 8939694 w 9504540"/>
                  <a:gd name="connsiteY11" fmla="*/ 6541347 h 8175998"/>
                  <a:gd name="connsiteX12" fmla="*/ 8863494 w 9504540"/>
                  <a:gd name="connsiteY12" fmla="*/ 7501467 h 8175998"/>
                  <a:gd name="connsiteX13" fmla="*/ 496734 w 9504540"/>
                  <a:gd name="connsiteY13" fmla="*/ 7623387 h 8175998"/>
                  <a:gd name="connsiteX14" fmla="*/ 969174 w 9504540"/>
                  <a:gd name="connsiteY14" fmla="*/ 171027 h 8175998"/>
                  <a:gd name="connsiteX15" fmla="*/ 2203614 w 9504540"/>
                  <a:gd name="connsiteY15" fmla="*/ 64347 h 8175998"/>
                  <a:gd name="connsiteX0" fmla="*/ 2203614 w 9504540"/>
                  <a:gd name="connsiteY0" fmla="*/ 75346 h 8186997"/>
                  <a:gd name="connsiteX1" fmla="*/ 4215294 w 9504540"/>
                  <a:gd name="connsiteY1" fmla="*/ 60106 h 8186997"/>
                  <a:gd name="connsiteX2" fmla="*/ 5815494 w 9504540"/>
                  <a:gd name="connsiteY2" fmla="*/ 730666 h 8186997"/>
                  <a:gd name="connsiteX3" fmla="*/ 6638454 w 9504540"/>
                  <a:gd name="connsiteY3" fmla="*/ 1446946 h 8186997"/>
                  <a:gd name="connsiteX4" fmla="*/ 6668934 w 9504540"/>
                  <a:gd name="connsiteY4" fmla="*/ 761146 h 8186997"/>
                  <a:gd name="connsiteX5" fmla="*/ 7324254 w 9504540"/>
                  <a:gd name="connsiteY5" fmla="*/ 578266 h 8186997"/>
                  <a:gd name="connsiteX6" fmla="*/ 7781454 w 9504540"/>
                  <a:gd name="connsiteY6" fmla="*/ 1203106 h 8186997"/>
                  <a:gd name="connsiteX7" fmla="*/ 7278534 w 9504540"/>
                  <a:gd name="connsiteY7" fmla="*/ 1721266 h 8186997"/>
                  <a:gd name="connsiteX8" fmla="*/ 6973734 w 9504540"/>
                  <a:gd name="connsiteY8" fmla="*/ 1766986 h 8186997"/>
                  <a:gd name="connsiteX9" fmla="*/ 7888134 w 9504540"/>
                  <a:gd name="connsiteY9" fmla="*/ 2589946 h 8186997"/>
                  <a:gd name="connsiteX10" fmla="*/ 8985414 w 9504540"/>
                  <a:gd name="connsiteY10" fmla="*/ 3961546 h 8186997"/>
                  <a:gd name="connsiteX11" fmla="*/ 8939694 w 9504540"/>
                  <a:gd name="connsiteY11" fmla="*/ 6552346 h 8186997"/>
                  <a:gd name="connsiteX12" fmla="*/ 8863494 w 9504540"/>
                  <a:gd name="connsiteY12" fmla="*/ 7512466 h 8186997"/>
                  <a:gd name="connsiteX13" fmla="*/ 496734 w 9504540"/>
                  <a:gd name="connsiteY13" fmla="*/ 7634386 h 8186997"/>
                  <a:gd name="connsiteX14" fmla="*/ 969174 w 9504540"/>
                  <a:gd name="connsiteY14" fmla="*/ 441106 h 8186997"/>
                  <a:gd name="connsiteX15" fmla="*/ 2203614 w 9504540"/>
                  <a:gd name="connsiteY15" fmla="*/ 75346 h 8186997"/>
                  <a:gd name="connsiteX0" fmla="*/ 2203614 w 9504540"/>
                  <a:gd name="connsiteY0" fmla="*/ 75346 h 8186997"/>
                  <a:gd name="connsiteX1" fmla="*/ 4215294 w 9504540"/>
                  <a:gd name="connsiteY1" fmla="*/ 60106 h 8186997"/>
                  <a:gd name="connsiteX2" fmla="*/ 5815494 w 9504540"/>
                  <a:gd name="connsiteY2" fmla="*/ 730666 h 8186997"/>
                  <a:gd name="connsiteX3" fmla="*/ 6638454 w 9504540"/>
                  <a:gd name="connsiteY3" fmla="*/ 1446946 h 8186997"/>
                  <a:gd name="connsiteX4" fmla="*/ 6668934 w 9504540"/>
                  <a:gd name="connsiteY4" fmla="*/ 761146 h 8186997"/>
                  <a:gd name="connsiteX5" fmla="*/ 7324254 w 9504540"/>
                  <a:gd name="connsiteY5" fmla="*/ 578266 h 8186997"/>
                  <a:gd name="connsiteX6" fmla="*/ 7781454 w 9504540"/>
                  <a:gd name="connsiteY6" fmla="*/ 1203106 h 8186997"/>
                  <a:gd name="connsiteX7" fmla="*/ 7278534 w 9504540"/>
                  <a:gd name="connsiteY7" fmla="*/ 1721266 h 8186997"/>
                  <a:gd name="connsiteX8" fmla="*/ 6973734 w 9504540"/>
                  <a:gd name="connsiteY8" fmla="*/ 1766986 h 8186997"/>
                  <a:gd name="connsiteX9" fmla="*/ 7888134 w 9504540"/>
                  <a:gd name="connsiteY9" fmla="*/ 2589946 h 8186997"/>
                  <a:gd name="connsiteX10" fmla="*/ 8985414 w 9504540"/>
                  <a:gd name="connsiteY10" fmla="*/ 3961546 h 8186997"/>
                  <a:gd name="connsiteX11" fmla="*/ 8939694 w 9504540"/>
                  <a:gd name="connsiteY11" fmla="*/ 6552346 h 8186997"/>
                  <a:gd name="connsiteX12" fmla="*/ 8863494 w 9504540"/>
                  <a:gd name="connsiteY12" fmla="*/ 7512466 h 8186997"/>
                  <a:gd name="connsiteX13" fmla="*/ 496734 w 9504540"/>
                  <a:gd name="connsiteY13" fmla="*/ 7634386 h 8186997"/>
                  <a:gd name="connsiteX14" fmla="*/ 969174 w 9504540"/>
                  <a:gd name="connsiteY14" fmla="*/ 441106 h 8186997"/>
                  <a:gd name="connsiteX15" fmla="*/ 2203614 w 9504540"/>
                  <a:gd name="connsiteY15" fmla="*/ 75346 h 8186997"/>
                  <a:gd name="connsiteX0" fmla="*/ 2171781 w 9472707"/>
                  <a:gd name="connsiteY0" fmla="*/ 75346 h 8186997"/>
                  <a:gd name="connsiteX1" fmla="*/ 4183461 w 9472707"/>
                  <a:gd name="connsiteY1" fmla="*/ 60106 h 8186997"/>
                  <a:gd name="connsiteX2" fmla="*/ 5783661 w 9472707"/>
                  <a:gd name="connsiteY2" fmla="*/ 730666 h 8186997"/>
                  <a:gd name="connsiteX3" fmla="*/ 6606621 w 9472707"/>
                  <a:gd name="connsiteY3" fmla="*/ 1446946 h 8186997"/>
                  <a:gd name="connsiteX4" fmla="*/ 6637101 w 9472707"/>
                  <a:gd name="connsiteY4" fmla="*/ 761146 h 8186997"/>
                  <a:gd name="connsiteX5" fmla="*/ 7292421 w 9472707"/>
                  <a:gd name="connsiteY5" fmla="*/ 578266 h 8186997"/>
                  <a:gd name="connsiteX6" fmla="*/ 7749621 w 9472707"/>
                  <a:gd name="connsiteY6" fmla="*/ 1203106 h 8186997"/>
                  <a:gd name="connsiteX7" fmla="*/ 7246701 w 9472707"/>
                  <a:gd name="connsiteY7" fmla="*/ 1721266 h 8186997"/>
                  <a:gd name="connsiteX8" fmla="*/ 6941901 w 9472707"/>
                  <a:gd name="connsiteY8" fmla="*/ 1766986 h 8186997"/>
                  <a:gd name="connsiteX9" fmla="*/ 7856301 w 9472707"/>
                  <a:gd name="connsiteY9" fmla="*/ 2589946 h 8186997"/>
                  <a:gd name="connsiteX10" fmla="*/ 8953581 w 9472707"/>
                  <a:gd name="connsiteY10" fmla="*/ 3961546 h 8186997"/>
                  <a:gd name="connsiteX11" fmla="*/ 8907861 w 9472707"/>
                  <a:gd name="connsiteY11" fmla="*/ 6552346 h 8186997"/>
                  <a:gd name="connsiteX12" fmla="*/ 8831661 w 9472707"/>
                  <a:gd name="connsiteY12" fmla="*/ 7512466 h 8186997"/>
                  <a:gd name="connsiteX13" fmla="*/ 464901 w 9472707"/>
                  <a:gd name="connsiteY13" fmla="*/ 7634386 h 8186997"/>
                  <a:gd name="connsiteX14" fmla="*/ 937341 w 9472707"/>
                  <a:gd name="connsiteY14" fmla="*/ 441106 h 8186997"/>
                  <a:gd name="connsiteX15" fmla="*/ 2171781 w 9472707"/>
                  <a:gd name="connsiteY15" fmla="*/ 75346 h 8186997"/>
                  <a:gd name="connsiteX0" fmla="*/ 2171781 w 9472707"/>
                  <a:gd name="connsiteY0" fmla="*/ 75346 h 8186997"/>
                  <a:gd name="connsiteX1" fmla="*/ 4183461 w 9472707"/>
                  <a:gd name="connsiteY1" fmla="*/ 60106 h 8186997"/>
                  <a:gd name="connsiteX2" fmla="*/ 5783661 w 9472707"/>
                  <a:gd name="connsiteY2" fmla="*/ 730666 h 8186997"/>
                  <a:gd name="connsiteX3" fmla="*/ 6606621 w 9472707"/>
                  <a:gd name="connsiteY3" fmla="*/ 1446946 h 8186997"/>
                  <a:gd name="connsiteX4" fmla="*/ 6637101 w 9472707"/>
                  <a:gd name="connsiteY4" fmla="*/ 761146 h 8186997"/>
                  <a:gd name="connsiteX5" fmla="*/ 7292421 w 9472707"/>
                  <a:gd name="connsiteY5" fmla="*/ 578266 h 8186997"/>
                  <a:gd name="connsiteX6" fmla="*/ 7749621 w 9472707"/>
                  <a:gd name="connsiteY6" fmla="*/ 1203106 h 8186997"/>
                  <a:gd name="connsiteX7" fmla="*/ 7246701 w 9472707"/>
                  <a:gd name="connsiteY7" fmla="*/ 1721266 h 8186997"/>
                  <a:gd name="connsiteX8" fmla="*/ 6941901 w 9472707"/>
                  <a:gd name="connsiteY8" fmla="*/ 1766986 h 8186997"/>
                  <a:gd name="connsiteX9" fmla="*/ 7856301 w 9472707"/>
                  <a:gd name="connsiteY9" fmla="*/ 2589946 h 8186997"/>
                  <a:gd name="connsiteX10" fmla="*/ 8953581 w 9472707"/>
                  <a:gd name="connsiteY10" fmla="*/ 3961546 h 8186997"/>
                  <a:gd name="connsiteX11" fmla="*/ 8907861 w 9472707"/>
                  <a:gd name="connsiteY11" fmla="*/ 6552346 h 8186997"/>
                  <a:gd name="connsiteX12" fmla="*/ 8831661 w 9472707"/>
                  <a:gd name="connsiteY12" fmla="*/ 7512466 h 8186997"/>
                  <a:gd name="connsiteX13" fmla="*/ 464901 w 9472707"/>
                  <a:gd name="connsiteY13" fmla="*/ 7634386 h 8186997"/>
                  <a:gd name="connsiteX14" fmla="*/ 937341 w 9472707"/>
                  <a:gd name="connsiteY14" fmla="*/ 441106 h 8186997"/>
                  <a:gd name="connsiteX15" fmla="*/ 2171781 w 9472707"/>
                  <a:gd name="connsiteY15" fmla="*/ 75346 h 8186997"/>
                  <a:gd name="connsiteX0" fmla="*/ 2171781 w 9472707"/>
                  <a:gd name="connsiteY0" fmla="*/ 75346 h 8186997"/>
                  <a:gd name="connsiteX1" fmla="*/ 4183461 w 9472707"/>
                  <a:gd name="connsiteY1" fmla="*/ 60106 h 8186997"/>
                  <a:gd name="connsiteX2" fmla="*/ 5783661 w 9472707"/>
                  <a:gd name="connsiteY2" fmla="*/ 730666 h 8186997"/>
                  <a:gd name="connsiteX3" fmla="*/ 6606621 w 9472707"/>
                  <a:gd name="connsiteY3" fmla="*/ 1446946 h 8186997"/>
                  <a:gd name="connsiteX4" fmla="*/ 6637101 w 9472707"/>
                  <a:gd name="connsiteY4" fmla="*/ 761146 h 8186997"/>
                  <a:gd name="connsiteX5" fmla="*/ 7292421 w 9472707"/>
                  <a:gd name="connsiteY5" fmla="*/ 578266 h 8186997"/>
                  <a:gd name="connsiteX6" fmla="*/ 7749621 w 9472707"/>
                  <a:gd name="connsiteY6" fmla="*/ 1203106 h 8186997"/>
                  <a:gd name="connsiteX7" fmla="*/ 7246701 w 9472707"/>
                  <a:gd name="connsiteY7" fmla="*/ 1721266 h 8186997"/>
                  <a:gd name="connsiteX8" fmla="*/ 6941901 w 9472707"/>
                  <a:gd name="connsiteY8" fmla="*/ 1766986 h 8186997"/>
                  <a:gd name="connsiteX9" fmla="*/ 7856301 w 9472707"/>
                  <a:gd name="connsiteY9" fmla="*/ 2589946 h 8186997"/>
                  <a:gd name="connsiteX10" fmla="*/ 8953581 w 9472707"/>
                  <a:gd name="connsiteY10" fmla="*/ 3961546 h 8186997"/>
                  <a:gd name="connsiteX11" fmla="*/ 8907861 w 9472707"/>
                  <a:gd name="connsiteY11" fmla="*/ 6552346 h 8186997"/>
                  <a:gd name="connsiteX12" fmla="*/ 8831661 w 9472707"/>
                  <a:gd name="connsiteY12" fmla="*/ 7512466 h 8186997"/>
                  <a:gd name="connsiteX13" fmla="*/ 464901 w 9472707"/>
                  <a:gd name="connsiteY13" fmla="*/ 7634386 h 8186997"/>
                  <a:gd name="connsiteX14" fmla="*/ 937341 w 9472707"/>
                  <a:gd name="connsiteY14" fmla="*/ 441106 h 8186997"/>
                  <a:gd name="connsiteX15" fmla="*/ 2171781 w 9472707"/>
                  <a:gd name="connsiteY15" fmla="*/ 75346 h 8186997"/>
                  <a:gd name="connsiteX0" fmla="*/ 2171781 w 9472707"/>
                  <a:gd name="connsiteY0" fmla="*/ 75346 h 8186997"/>
                  <a:gd name="connsiteX1" fmla="*/ 4183461 w 9472707"/>
                  <a:gd name="connsiteY1" fmla="*/ 60106 h 8186997"/>
                  <a:gd name="connsiteX2" fmla="*/ 5783661 w 9472707"/>
                  <a:gd name="connsiteY2" fmla="*/ 730666 h 8186997"/>
                  <a:gd name="connsiteX3" fmla="*/ 6606621 w 9472707"/>
                  <a:gd name="connsiteY3" fmla="*/ 1446946 h 8186997"/>
                  <a:gd name="connsiteX4" fmla="*/ 6637101 w 9472707"/>
                  <a:gd name="connsiteY4" fmla="*/ 761146 h 8186997"/>
                  <a:gd name="connsiteX5" fmla="*/ 7292421 w 9472707"/>
                  <a:gd name="connsiteY5" fmla="*/ 578266 h 8186997"/>
                  <a:gd name="connsiteX6" fmla="*/ 7749621 w 9472707"/>
                  <a:gd name="connsiteY6" fmla="*/ 1203106 h 8186997"/>
                  <a:gd name="connsiteX7" fmla="*/ 7246701 w 9472707"/>
                  <a:gd name="connsiteY7" fmla="*/ 1721266 h 8186997"/>
                  <a:gd name="connsiteX8" fmla="*/ 6941901 w 9472707"/>
                  <a:gd name="connsiteY8" fmla="*/ 1766986 h 8186997"/>
                  <a:gd name="connsiteX9" fmla="*/ 7856301 w 9472707"/>
                  <a:gd name="connsiteY9" fmla="*/ 2589946 h 8186997"/>
                  <a:gd name="connsiteX10" fmla="*/ 8953581 w 9472707"/>
                  <a:gd name="connsiteY10" fmla="*/ 3961546 h 8186997"/>
                  <a:gd name="connsiteX11" fmla="*/ 8907861 w 9472707"/>
                  <a:gd name="connsiteY11" fmla="*/ 6552346 h 8186997"/>
                  <a:gd name="connsiteX12" fmla="*/ 8831661 w 9472707"/>
                  <a:gd name="connsiteY12" fmla="*/ 7512466 h 8186997"/>
                  <a:gd name="connsiteX13" fmla="*/ 464901 w 9472707"/>
                  <a:gd name="connsiteY13" fmla="*/ 7634386 h 8186997"/>
                  <a:gd name="connsiteX14" fmla="*/ 937341 w 9472707"/>
                  <a:gd name="connsiteY14" fmla="*/ 441106 h 8186997"/>
                  <a:gd name="connsiteX15" fmla="*/ 2171781 w 9472707"/>
                  <a:gd name="connsiteY15" fmla="*/ 75346 h 8186997"/>
                  <a:gd name="connsiteX0" fmla="*/ 2171781 w 9472707"/>
                  <a:gd name="connsiteY0" fmla="*/ 75346 h 7800963"/>
                  <a:gd name="connsiteX1" fmla="*/ 4183461 w 9472707"/>
                  <a:gd name="connsiteY1" fmla="*/ 60106 h 7800963"/>
                  <a:gd name="connsiteX2" fmla="*/ 5783661 w 9472707"/>
                  <a:gd name="connsiteY2" fmla="*/ 730666 h 7800963"/>
                  <a:gd name="connsiteX3" fmla="*/ 6606621 w 9472707"/>
                  <a:gd name="connsiteY3" fmla="*/ 1446946 h 7800963"/>
                  <a:gd name="connsiteX4" fmla="*/ 6637101 w 9472707"/>
                  <a:gd name="connsiteY4" fmla="*/ 761146 h 7800963"/>
                  <a:gd name="connsiteX5" fmla="*/ 7292421 w 9472707"/>
                  <a:gd name="connsiteY5" fmla="*/ 578266 h 7800963"/>
                  <a:gd name="connsiteX6" fmla="*/ 7749621 w 9472707"/>
                  <a:gd name="connsiteY6" fmla="*/ 1203106 h 7800963"/>
                  <a:gd name="connsiteX7" fmla="*/ 7246701 w 9472707"/>
                  <a:gd name="connsiteY7" fmla="*/ 1721266 h 7800963"/>
                  <a:gd name="connsiteX8" fmla="*/ 6941901 w 9472707"/>
                  <a:gd name="connsiteY8" fmla="*/ 1766986 h 7800963"/>
                  <a:gd name="connsiteX9" fmla="*/ 7856301 w 9472707"/>
                  <a:gd name="connsiteY9" fmla="*/ 2589946 h 7800963"/>
                  <a:gd name="connsiteX10" fmla="*/ 8953581 w 9472707"/>
                  <a:gd name="connsiteY10" fmla="*/ 3961546 h 7800963"/>
                  <a:gd name="connsiteX11" fmla="*/ 8907861 w 9472707"/>
                  <a:gd name="connsiteY11" fmla="*/ 6552346 h 7800963"/>
                  <a:gd name="connsiteX12" fmla="*/ 8831661 w 9472707"/>
                  <a:gd name="connsiteY12" fmla="*/ 7512466 h 7800963"/>
                  <a:gd name="connsiteX13" fmla="*/ 464901 w 9472707"/>
                  <a:gd name="connsiteY13" fmla="*/ 7634386 h 7800963"/>
                  <a:gd name="connsiteX14" fmla="*/ 937341 w 9472707"/>
                  <a:gd name="connsiteY14" fmla="*/ 441106 h 7800963"/>
                  <a:gd name="connsiteX15" fmla="*/ 2171781 w 9472707"/>
                  <a:gd name="connsiteY15" fmla="*/ 75346 h 7800963"/>
                  <a:gd name="connsiteX0" fmla="*/ 1707322 w 9008248"/>
                  <a:gd name="connsiteY0" fmla="*/ 75346 h 7800963"/>
                  <a:gd name="connsiteX1" fmla="*/ 3719002 w 9008248"/>
                  <a:gd name="connsiteY1" fmla="*/ 60106 h 7800963"/>
                  <a:gd name="connsiteX2" fmla="*/ 5319202 w 9008248"/>
                  <a:gd name="connsiteY2" fmla="*/ 730666 h 7800963"/>
                  <a:gd name="connsiteX3" fmla="*/ 6142162 w 9008248"/>
                  <a:gd name="connsiteY3" fmla="*/ 1446946 h 7800963"/>
                  <a:gd name="connsiteX4" fmla="*/ 6172642 w 9008248"/>
                  <a:gd name="connsiteY4" fmla="*/ 761146 h 7800963"/>
                  <a:gd name="connsiteX5" fmla="*/ 6827962 w 9008248"/>
                  <a:gd name="connsiteY5" fmla="*/ 578266 h 7800963"/>
                  <a:gd name="connsiteX6" fmla="*/ 7285162 w 9008248"/>
                  <a:gd name="connsiteY6" fmla="*/ 1203106 h 7800963"/>
                  <a:gd name="connsiteX7" fmla="*/ 6782242 w 9008248"/>
                  <a:gd name="connsiteY7" fmla="*/ 1721266 h 7800963"/>
                  <a:gd name="connsiteX8" fmla="*/ 6477442 w 9008248"/>
                  <a:gd name="connsiteY8" fmla="*/ 1766986 h 7800963"/>
                  <a:gd name="connsiteX9" fmla="*/ 7391842 w 9008248"/>
                  <a:gd name="connsiteY9" fmla="*/ 2589946 h 7800963"/>
                  <a:gd name="connsiteX10" fmla="*/ 8489122 w 9008248"/>
                  <a:gd name="connsiteY10" fmla="*/ 3961546 h 7800963"/>
                  <a:gd name="connsiteX11" fmla="*/ 8443402 w 9008248"/>
                  <a:gd name="connsiteY11" fmla="*/ 6552346 h 7800963"/>
                  <a:gd name="connsiteX12" fmla="*/ 8367202 w 9008248"/>
                  <a:gd name="connsiteY12" fmla="*/ 7512466 h 7800963"/>
                  <a:gd name="connsiteX13" fmla="*/ 442 w 9008248"/>
                  <a:gd name="connsiteY13" fmla="*/ 7634386 h 7800963"/>
                  <a:gd name="connsiteX14" fmla="*/ 472882 w 9008248"/>
                  <a:gd name="connsiteY14" fmla="*/ 441106 h 7800963"/>
                  <a:gd name="connsiteX15" fmla="*/ 1707322 w 9008248"/>
                  <a:gd name="connsiteY15" fmla="*/ 75346 h 7800963"/>
                  <a:gd name="connsiteX0" fmla="*/ 1345876 w 8619728"/>
                  <a:gd name="connsiteY0" fmla="*/ 75346 h 7812750"/>
                  <a:gd name="connsiteX1" fmla="*/ 3357556 w 8619728"/>
                  <a:gd name="connsiteY1" fmla="*/ 60106 h 7812750"/>
                  <a:gd name="connsiteX2" fmla="*/ 4957756 w 8619728"/>
                  <a:gd name="connsiteY2" fmla="*/ 730666 h 7812750"/>
                  <a:gd name="connsiteX3" fmla="*/ 5780716 w 8619728"/>
                  <a:gd name="connsiteY3" fmla="*/ 1446946 h 7812750"/>
                  <a:gd name="connsiteX4" fmla="*/ 5811196 w 8619728"/>
                  <a:gd name="connsiteY4" fmla="*/ 761146 h 7812750"/>
                  <a:gd name="connsiteX5" fmla="*/ 6466516 w 8619728"/>
                  <a:gd name="connsiteY5" fmla="*/ 578266 h 7812750"/>
                  <a:gd name="connsiteX6" fmla="*/ 6923716 w 8619728"/>
                  <a:gd name="connsiteY6" fmla="*/ 1203106 h 7812750"/>
                  <a:gd name="connsiteX7" fmla="*/ 6420796 w 8619728"/>
                  <a:gd name="connsiteY7" fmla="*/ 1721266 h 7812750"/>
                  <a:gd name="connsiteX8" fmla="*/ 6115996 w 8619728"/>
                  <a:gd name="connsiteY8" fmla="*/ 1766986 h 7812750"/>
                  <a:gd name="connsiteX9" fmla="*/ 7030396 w 8619728"/>
                  <a:gd name="connsiteY9" fmla="*/ 2589946 h 7812750"/>
                  <a:gd name="connsiteX10" fmla="*/ 8127676 w 8619728"/>
                  <a:gd name="connsiteY10" fmla="*/ 3961546 h 7812750"/>
                  <a:gd name="connsiteX11" fmla="*/ 8081956 w 8619728"/>
                  <a:gd name="connsiteY11" fmla="*/ 6552346 h 7812750"/>
                  <a:gd name="connsiteX12" fmla="*/ 8005756 w 8619728"/>
                  <a:gd name="connsiteY12" fmla="*/ 7512466 h 7812750"/>
                  <a:gd name="connsiteX13" fmla="*/ 4756 w 8619728"/>
                  <a:gd name="connsiteY13" fmla="*/ 7649626 h 7812750"/>
                  <a:gd name="connsiteX14" fmla="*/ 111436 w 8619728"/>
                  <a:gd name="connsiteY14" fmla="*/ 441106 h 7812750"/>
                  <a:gd name="connsiteX15" fmla="*/ 1345876 w 8619728"/>
                  <a:gd name="connsiteY15" fmla="*/ 75346 h 7812750"/>
                  <a:gd name="connsiteX0" fmla="*/ 1363032 w 8636884"/>
                  <a:gd name="connsiteY0" fmla="*/ 75346 h 7812750"/>
                  <a:gd name="connsiteX1" fmla="*/ 3374712 w 8636884"/>
                  <a:gd name="connsiteY1" fmla="*/ 60106 h 7812750"/>
                  <a:gd name="connsiteX2" fmla="*/ 4974912 w 8636884"/>
                  <a:gd name="connsiteY2" fmla="*/ 730666 h 7812750"/>
                  <a:gd name="connsiteX3" fmla="*/ 5797872 w 8636884"/>
                  <a:gd name="connsiteY3" fmla="*/ 1446946 h 7812750"/>
                  <a:gd name="connsiteX4" fmla="*/ 5828352 w 8636884"/>
                  <a:gd name="connsiteY4" fmla="*/ 761146 h 7812750"/>
                  <a:gd name="connsiteX5" fmla="*/ 6483672 w 8636884"/>
                  <a:gd name="connsiteY5" fmla="*/ 578266 h 7812750"/>
                  <a:gd name="connsiteX6" fmla="*/ 6940872 w 8636884"/>
                  <a:gd name="connsiteY6" fmla="*/ 1203106 h 7812750"/>
                  <a:gd name="connsiteX7" fmla="*/ 6437952 w 8636884"/>
                  <a:gd name="connsiteY7" fmla="*/ 1721266 h 7812750"/>
                  <a:gd name="connsiteX8" fmla="*/ 6133152 w 8636884"/>
                  <a:gd name="connsiteY8" fmla="*/ 1766986 h 7812750"/>
                  <a:gd name="connsiteX9" fmla="*/ 7047552 w 8636884"/>
                  <a:gd name="connsiteY9" fmla="*/ 2589946 h 7812750"/>
                  <a:gd name="connsiteX10" fmla="*/ 8144832 w 8636884"/>
                  <a:gd name="connsiteY10" fmla="*/ 3961546 h 7812750"/>
                  <a:gd name="connsiteX11" fmla="*/ 8099112 w 8636884"/>
                  <a:gd name="connsiteY11" fmla="*/ 6552346 h 7812750"/>
                  <a:gd name="connsiteX12" fmla="*/ 8022912 w 8636884"/>
                  <a:gd name="connsiteY12" fmla="*/ 7512466 h 7812750"/>
                  <a:gd name="connsiteX13" fmla="*/ 21912 w 8636884"/>
                  <a:gd name="connsiteY13" fmla="*/ 7649626 h 7812750"/>
                  <a:gd name="connsiteX14" fmla="*/ 67632 w 8636884"/>
                  <a:gd name="connsiteY14" fmla="*/ 441106 h 7812750"/>
                  <a:gd name="connsiteX15" fmla="*/ 1363032 w 8636884"/>
                  <a:gd name="connsiteY15" fmla="*/ 75346 h 7812750"/>
                  <a:gd name="connsiteX0" fmla="*/ 1343091 w 8616943"/>
                  <a:gd name="connsiteY0" fmla="*/ 75346 h 7812750"/>
                  <a:gd name="connsiteX1" fmla="*/ 3354771 w 8616943"/>
                  <a:gd name="connsiteY1" fmla="*/ 60106 h 7812750"/>
                  <a:gd name="connsiteX2" fmla="*/ 4954971 w 8616943"/>
                  <a:gd name="connsiteY2" fmla="*/ 730666 h 7812750"/>
                  <a:gd name="connsiteX3" fmla="*/ 5777931 w 8616943"/>
                  <a:gd name="connsiteY3" fmla="*/ 1446946 h 7812750"/>
                  <a:gd name="connsiteX4" fmla="*/ 5808411 w 8616943"/>
                  <a:gd name="connsiteY4" fmla="*/ 761146 h 7812750"/>
                  <a:gd name="connsiteX5" fmla="*/ 6463731 w 8616943"/>
                  <a:gd name="connsiteY5" fmla="*/ 578266 h 7812750"/>
                  <a:gd name="connsiteX6" fmla="*/ 6920931 w 8616943"/>
                  <a:gd name="connsiteY6" fmla="*/ 1203106 h 7812750"/>
                  <a:gd name="connsiteX7" fmla="*/ 6418011 w 8616943"/>
                  <a:gd name="connsiteY7" fmla="*/ 1721266 h 7812750"/>
                  <a:gd name="connsiteX8" fmla="*/ 6113211 w 8616943"/>
                  <a:gd name="connsiteY8" fmla="*/ 1766986 h 7812750"/>
                  <a:gd name="connsiteX9" fmla="*/ 7027611 w 8616943"/>
                  <a:gd name="connsiteY9" fmla="*/ 2589946 h 7812750"/>
                  <a:gd name="connsiteX10" fmla="*/ 8124891 w 8616943"/>
                  <a:gd name="connsiteY10" fmla="*/ 3961546 h 7812750"/>
                  <a:gd name="connsiteX11" fmla="*/ 8079171 w 8616943"/>
                  <a:gd name="connsiteY11" fmla="*/ 6552346 h 7812750"/>
                  <a:gd name="connsiteX12" fmla="*/ 8002971 w 8616943"/>
                  <a:gd name="connsiteY12" fmla="*/ 7512466 h 7812750"/>
                  <a:gd name="connsiteX13" fmla="*/ 1971 w 8616943"/>
                  <a:gd name="connsiteY13" fmla="*/ 7649626 h 7812750"/>
                  <a:gd name="connsiteX14" fmla="*/ 47691 w 8616943"/>
                  <a:gd name="connsiteY14" fmla="*/ 441106 h 7812750"/>
                  <a:gd name="connsiteX15" fmla="*/ 1343091 w 8616943"/>
                  <a:gd name="connsiteY15" fmla="*/ 75346 h 7812750"/>
                  <a:gd name="connsiteX0" fmla="*/ 1346492 w 8620344"/>
                  <a:gd name="connsiteY0" fmla="*/ 75346 h 7812750"/>
                  <a:gd name="connsiteX1" fmla="*/ 3358172 w 8620344"/>
                  <a:gd name="connsiteY1" fmla="*/ 60106 h 7812750"/>
                  <a:gd name="connsiteX2" fmla="*/ 4958372 w 8620344"/>
                  <a:gd name="connsiteY2" fmla="*/ 730666 h 7812750"/>
                  <a:gd name="connsiteX3" fmla="*/ 5781332 w 8620344"/>
                  <a:gd name="connsiteY3" fmla="*/ 1446946 h 7812750"/>
                  <a:gd name="connsiteX4" fmla="*/ 5811812 w 8620344"/>
                  <a:gd name="connsiteY4" fmla="*/ 761146 h 7812750"/>
                  <a:gd name="connsiteX5" fmla="*/ 6467132 w 8620344"/>
                  <a:gd name="connsiteY5" fmla="*/ 578266 h 7812750"/>
                  <a:gd name="connsiteX6" fmla="*/ 6924332 w 8620344"/>
                  <a:gd name="connsiteY6" fmla="*/ 1203106 h 7812750"/>
                  <a:gd name="connsiteX7" fmla="*/ 6421412 w 8620344"/>
                  <a:gd name="connsiteY7" fmla="*/ 1721266 h 7812750"/>
                  <a:gd name="connsiteX8" fmla="*/ 6116612 w 8620344"/>
                  <a:gd name="connsiteY8" fmla="*/ 1766986 h 7812750"/>
                  <a:gd name="connsiteX9" fmla="*/ 7031012 w 8620344"/>
                  <a:gd name="connsiteY9" fmla="*/ 2589946 h 7812750"/>
                  <a:gd name="connsiteX10" fmla="*/ 8128292 w 8620344"/>
                  <a:gd name="connsiteY10" fmla="*/ 3961546 h 7812750"/>
                  <a:gd name="connsiteX11" fmla="*/ 8082572 w 8620344"/>
                  <a:gd name="connsiteY11" fmla="*/ 6552346 h 7812750"/>
                  <a:gd name="connsiteX12" fmla="*/ 8006372 w 8620344"/>
                  <a:gd name="connsiteY12" fmla="*/ 7512466 h 7812750"/>
                  <a:gd name="connsiteX13" fmla="*/ 5372 w 8620344"/>
                  <a:gd name="connsiteY13" fmla="*/ 7649626 h 7812750"/>
                  <a:gd name="connsiteX14" fmla="*/ 51092 w 8620344"/>
                  <a:gd name="connsiteY14" fmla="*/ 441106 h 7812750"/>
                  <a:gd name="connsiteX15" fmla="*/ 1346492 w 8620344"/>
                  <a:gd name="connsiteY15" fmla="*/ 75346 h 7812750"/>
                  <a:gd name="connsiteX0" fmla="*/ 1341120 w 8614972"/>
                  <a:gd name="connsiteY0" fmla="*/ 75346 h 7812750"/>
                  <a:gd name="connsiteX1" fmla="*/ 3352800 w 8614972"/>
                  <a:gd name="connsiteY1" fmla="*/ 60106 h 7812750"/>
                  <a:gd name="connsiteX2" fmla="*/ 4953000 w 8614972"/>
                  <a:gd name="connsiteY2" fmla="*/ 730666 h 7812750"/>
                  <a:gd name="connsiteX3" fmla="*/ 5775960 w 8614972"/>
                  <a:gd name="connsiteY3" fmla="*/ 1446946 h 7812750"/>
                  <a:gd name="connsiteX4" fmla="*/ 5806440 w 8614972"/>
                  <a:gd name="connsiteY4" fmla="*/ 761146 h 7812750"/>
                  <a:gd name="connsiteX5" fmla="*/ 6461760 w 8614972"/>
                  <a:gd name="connsiteY5" fmla="*/ 578266 h 7812750"/>
                  <a:gd name="connsiteX6" fmla="*/ 6918960 w 8614972"/>
                  <a:gd name="connsiteY6" fmla="*/ 1203106 h 7812750"/>
                  <a:gd name="connsiteX7" fmla="*/ 6416040 w 8614972"/>
                  <a:gd name="connsiteY7" fmla="*/ 1721266 h 7812750"/>
                  <a:gd name="connsiteX8" fmla="*/ 6111240 w 8614972"/>
                  <a:gd name="connsiteY8" fmla="*/ 1766986 h 7812750"/>
                  <a:gd name="connsiteX9" fmla="*/ 7025640 w 8614972"/>
                  <a:gd name="connsiteY9" fmla="*/ 2589946 h 7812750"/>
                  <a:gd name="connsiteX10" fmla="*/ 8122920 w 8614972"/>
                  <a:gd name="connsiteY10" fmla="*/ 3961546 h 7812750"/>
                  <a:gd name="connsiteX11" fmla="*/ 8077200 w 8614972"/>
                  <a:gd name="connsiteY11" fmla="*/ 6552346 h 7812750"/>
                  <a:gd name="connsiteX12" fmla="*/ 8001000 w 8614972"/>
                  <a:gd name="connsiteY12" fmla="*/ 7512466 h 7812750"/>
                  <a:gd name="connsiteX13" fmla="*/ 0 w 8614972"/>
                  <a:gd name="connsiteY13" fmla="*/ 7649626 h 7812750"/>
                  <a:gd name="connsiteX14" fmla="*/ 45720 w 8614972"/>
                  <a:gd name="connsiteY14" fmla="*/ 441106 h 7812750"/>
                  <a:gd name="connsiteX15" fmla="*/ 1341120 w 8614972"/>
                  <a:gd name="connsiteY15" fmla="*/ 75346 h 7812750"/>
                  <a:gd name="connsiteX0" fmla="*/ 1341120 w 8614972"/>
                  <a:gd name="connsiteY0" fmla="*/ 75346 h 7649626"/>
                  <a:gd name="connsiteX1" fmla="*/ 3352800 w 8614972"/>
                  <a:gd name="connsiteY1" fmla="*/ 60106 h 7649626"/>
                  <a:gd name="connsiteX2" fmla="*/ 4953000 w 8614972"/>
                  <a:gd name="connsiteY2" fmla="*/ 730666 h 7649626"/>
                  <a:gd name="connsiteX3" fmla="*/ 5775960 w 8614972"/>
                  <a:gd name="connsiteY3" fmla="*/ 1446946 h 7649626"/>
                  <a:gd name="connsiteX4" fmla="*/ 5806440 w 8614972"/>
                  <a:gd name="connsiteY4" fmla="*/ 761146 h 7649626"/>
                  <a:gd name="connsiteX5" fmla="*/ 6461760 w 8614972"/>
                  <a:gd name="connsiteY5" fmla="*/ 578266 h 7649626"/>
                  <a:gd name="connsiteX6" fmla="*/ 6918960 w 8614972"/>
                  <a:gd name="connsiteY6" fmla="*/ 1203106 h 7649626"/>
                  <a:gd name="connsiteX7" fmla="*/ 6416040 w 8614972"/>
                  <a:gd name="connsiteY7" fmla="*/ 1721266 h 7649626"/>
                  <a:gd name="connsiteX8" fmla="*/ 6111240 w 8614972"/>
                  <a:gd name="connsiteY8" fmla="*/ 1766986 h 7649626"/>
                  <a:gd name="connsiteX9" fmla="*/ 7025640 w 8614972"/>
                  <a:gd name="connsiteY9" fmla="*/ 2589946 h 7649626"/>
                  <a:gd name="connsiteX10" fmla="*/ 8122920 w 8614972"/>
                  <a:gd name="connsiteY10" fmla="*/ 3961546 h 7649626"/>
                  <a:gd name="connsiteX11" fmla="*/ 8077200 w 8614972"/>
                  <a:gd name="connsiteY11" fmla="*/ 6552346 h 7649626"/>
                  <a:gd name="connsiteX12" fmla="*/ 8001000 w 8614972"/>
                  <a:gd name="connsiteY12" fmla="*/ 7512466 h 7649626"/>
                  <a:gd name="connsiteX13" fmla="*/ 0 w 8614972"/>
                  <a:gd name="connsiteY13" fmla="*/ 7649626 h 7649626"/>
                  <a:gd name="connsiteX14" fmla="*/ 45720 w 8614972"/>
                  <a:gd name="connsiteY14" fmla="*/ 441106 h 7649626"/>
                  <a:gd name="connsiteX15" fmla="*/ 1341120 w 8614972"/>
                  <a:gd name="connsiteY15" fmla="*/ 75346 h 7649626"/>
                  <a:gd name="connsiteX0" fmla="*/ 1341120 w 8804521"/>
                  <a:gd name="connsiteY0" fmla="*/ 75346 h 7649626"/>
                  <a:gd name="connsiteX1" fmla="*/ 3352800 w 8804521"/>
                  <a:gd name="connsiteY1" fmla="*/ 60106 h 7649626"/>
                  <a:gd name="connsiteX2" fmla="*/ 4953000 w 8804521"/>
                  <a:gd name="connsiteY2" fmla="*/ 730666 h 7649626"/>
                  <a:gd name="connsiteX3" fmla="*/ 5775960 w 8804521"/>
                  <a:gd name="connsiteY3" fmla="*/ 1446946 h 7649626"/>
                  <a:gd name="connsiteX4" fmla="*/ 5806440 w 8804521"/>
                  <a:gd name="connsiteY4" fmla="*/ 761146 h 7649626"/>
                  <a:gd name="connsiteX5" fmla="*/ 6461760 w 8804521"/>
                  <a:gd name="connsiteY5" fmla="*/ 578266 h 7649626"/>
                  <a:gd name="connsiteX6" fmla="*/ 6918960 w 8804521"/>
                  <a:gd name="connsiteY6" fmla="*/ 1203106 h 7649626"/>
                  <a:gd name="connsiteX7" fmla="*/ 6416040 w 8804521"/>
                  <a:gd name="connsiteY7" fmla="*/ 1721266 h 7649626"/>
                  <a:gd name="connsiteX8" fmla="*/ 6111240 w 8804521"/>
                  <a:gd name="connsiteY8" fmla="*/ 1766986 h 7649626"/>
                  <a:gd name="connsiteX9" fmla="*/ 7025640 w 8804521"/>
                  <a:gd name="connsiteY9" fmla="*/ 2589946 h 7649626"/>
                  <a:gd name="connsiteX10" fmla="*/ 8122920 w 8804521"/>
                  <a:gd name="connsiteY10" fmla="*/ 3961546 h 7649626"/>
                  <a:gd name="connsiteX11" fmla="*/ 8077200 w 8804521"/>
                  <a:gd name="connsiteY11" fmla="*/ 6552346 h 7649626"/>
                  <a:gd name="connsiteX12" fmla="*/ 8001000 w 8804521"/>
                  <a:gd name="connsiteY12" fmla="*/ 7512466 h 7649626"/>
                  <a:gd name="connsiteX13" fmla="*/ 0 w 8804521"/>
                  <a:gd name="connsiteY13" fmla="*/ 7649626 h 7649626"/>
                  <a:gd name="connsiteX14" fmla="*/ 45720 w 8804521"/>
                  <a:gd name="connsiteY14" fmla="*/ 441106 h 7649626"/>
                  <a:gd name="connsiteX15" fmla="*/ 1341120 w 8804521"/>
                  <a:gd name="connsiteY15" fmla="*/ 75346 h 7649626"/>
                  <a:gd name="connsiteX0" fmla="*/ 1341120 w 8804521"/>
                  <a:gd name="connsiteY0" fmla="*/ 75346 h 7649626"/>
                  <a:gd name="connsiteX1" fmla="*/ 3352800 w 8804521"/>
                  <a:gd name="connsiteY1" fmla="*/ 60106 h 7649626"/>
                  <a:gd name="connsiteX2" fmla="*/ 4953000 w 8804521"/>
                  <a:gd name="connsiteY2" fmla="*/ 730666 h 7649626"/>
                  <a:gd name="connsiteX3" fmla="*/ 5775960 w 8804521"/>
                  <a:gd name="connsiteY3" fmla="*/ 1446946 h 7649626"/>
                  <a:gd name="connsiteX4" fmla="*/ 5806440 w 8804521"/>
                  <a:gd name="connsiteY4" fmla="*/ 761146 h 7649626"/>
                  <a:gd name="connsiteX5" fmla="*/ 6461760 w 8804521"/>
                  <a:gd name="connsiteY5" fmla="*/ 578266 h 7649626"/>
                  <a:gd name="connsiteX6" fmla="*/ 6918960 w 8804521"/>
                  <a:gd name="connsiteY6" fmla="*/ 1203106 h 7649626"/>
                  <a:gd name="connsiteX7" fmla="*/ 6416040 w 8804521"/>
                  <a:gd name="connsiteY7" fmla="*/ 1721266 h 7649626"/>
                  <a:gd name="connsiteX8" fmla="*/ 6111240 w 8804521"/>
                  <a:gd name="connsiteY8" fmla="*/ 1766986 h 7649626"/>
                  <a:gd name="connsiteX9" fmla="*/ 7025640 w 8804521"/>
                  <a:gd name="connsiteY9" fmla="*/ 2589946 h 7649626"/>
                  <a:gd name="connsiteX10" fmla="*/ 8122920 w 8804521"/>
                  <a:gd name="connsiteY10" fmla="*/ 3961546 h 7649626"/>
                  <a:gd name="connsiteX11" fmla="*/ 8077200 w 8804521"/>
                  <a:gd name="connsiteY11" fmla="*/ 6552346 h 7649626"/>
                  <a:gd name="connsiteX12" fmla="*/ 8001000 w 8804521"/>
                  <a:gd name="connsiteY12" fmla="*/ 7512466 h 7649626"/>
                  <a:gd name="connsiteX13" fmla="*/ 0 w 8804521"/>
                  <a:gd name="connsiteY13" fmla="*/ 7649626 h 7649626"/>
                  <a:gd name="connsiteX14" fmla="*/ 45720 w 8804521"/>
                  <a:gd name="connsiteY14" fmla="*/ 441106 h 7649626"/>
                  <a:gd name="connsiteX15" fmla="*/ 1341120 w 8804521"/>
                  <a:gd name="connsiteY15" fmla="*/ 75346 h 7649626"/>
                  <a:gd name="connsiteX0" fmla="*/ 1341120 w 8194174"/>
                  <a:gd name="connsiteY0" fmla="*/ 75346 h 7649626"/>
                  <a:gd name="connsiteX1" fmla="*/ 3352800 w 8194174"/>
                  <a:gd name="connsiteY1" fmla="*/ 60106 h 7649626"/>
                  <a:gd name="connsiteX2" fmla="*/ 4953000 w 8194174"/>
                  <a:gd name="connsiteY2" fmla="*/ 730666 h 7649626"/>
                  <a:gd name="connsiteX3" fmla="*/ 5775960 w 8194174"/>
                  <a:gd name="connsiteY3" fmla="*/ 1446946 h 7649626"/>
                  <a:gd name="connsiteX4" fmla="*/ 5806440 w 8194174"/>
                  <a:gd name="connsiteY4" fmla="*/ 761146 h 7649626"/>
                  <a:gd name="connsiteX5" fmla="*/ 6461760 w 8194174"/>
                  <a:gd name="connsiteY5" fmla="*/ 578266 h 7649626"/>
                  <a:gd name="connsiteX6" fmla="*/ 6918960 w 8194174"/>
                  <a:gd name="connsiteY6" fmla="*/ 1203106 h 7649626"/>
                  <a:gd name="connsiteX7" fmla="*/ 6416040 w 8194174"/>
                  <a:gd name="connsiteY7" fmla="*/ 1721266 h 7649626"/>
                  <a:gd name="connsiteX8" fmla="*/ 6111240 w 8194174"/>
                  <a:gd name="connsiteY8" fmla="*/ 1766986 h 7649626"/>
                  <a:gd name="connsiteX9" fmla="*/ 7025640 w 8194174"/>
                  <a:gd name="connsiteY9" fmla="*/ 2589946 h 7649626"/>
                  <a:gd name="connsiteX10" fmla="*/ 8122920 w 8194174"/>
                  <a:gd name="connsiteY10" fmla="*/ 3961546 h 7649626"/>
                  <a:gd name="connsiteX11" fmla="*/ 8077200 w 8194174"/>
                  <a:gd name="connsiteY11" fmla="*/ 6552346 h 7649626"/>
                  <a:gd name="connsiteX12" fmla="*/ 8001000 w 8194174"/>
                  <a:gd name="connsiteY12" fmla="*/ 7512466 h 7649626"/>
                  <a:gd name="connsiteX13" fmla="*/ 0 w 8194174"/>
                  <a:gd name="connsiteY13" fmla="*/ 7649626 h 7649626"/>
                  <a:gd name="connsiteX14" fmla="*/ 45720 w 8194174"/>
                  <a:gd name="connsiteY14" fmla="*/ 441106 h 7649626"/>
                  <a:gd name="connsiteX15" fmla="*/ 1341120 w 8194174"/>
                  <a:gd name="connsiteY15" fmla="*/ 75346 h 7649626"/>
                  <a:gd name="connsiteX0" fmla="*/ 1341120 w 8194174"/>
                  <a:gd name="connsiteY0" fmla="*/ 75346 h 7649626"/>
                  <a:gd name="connsiteX1" fmla="*/ 3352800 w 8194174"/>
                  <a:gd name="connsiteY1" fmla="*/ 60106 h 7649626"/>
                  <a:gd name="connsiteX2" fmla="*/ 4953000 w 8194174"/>
                  <a:gd name="connsiteY2" fmla="*/ 730666 h 7649626"/>
                  <a:gd name="connsiteX3" fmla="*/ 5775960 w 8194174"/>
                  <a:gd name="connsiteY3" fmla="*/ 1446946 h 7649626"/>
                  <a:gd name="connsiteX4" fmla="*/ 5806440 w 8194174"/>
                  <a:gd name="connsiteY4" fmla="*/ 761146 h 7649626"/>
                  <a:gd name="connsiteX5" fmla="*/ 6461760 w 8194174"/>
                  <a:gd name="connsiteY5" fmla="*/ 578266 h 7649626"/>
                  <a:gd name="connsiteX6" fmla="*/ 6918960 w 8194174"/>
                  <a:gd name="connsiteY6" fmla="*/ 1203106 h 7649626"/>
                  <a:gd name="connsiteX7" fmla="*/ 6416040 w 8194174"/>
                  <a:gd name="connsiteY7" fmla="*/ 1721266 h 7649626"/>
                  <a:gd name="connsiteX8" fmla="*/ 6111240 w 8194174"/>
                  <a:gd name="connsiteY8" fmla="*/ 1766986 h 7649626"/>
                  <a:gd name="connsiteX9" fmla="*/ 7025640 w 8194174"/>
                  <a:gd name="connsiteY9" fmla="*/ 2589946 h 7649626"/>
                  <a:gd name="connsiteX10" fmla="*/ 8122920 w 8194174"/>
                  <a:gd name="connsiteY10" fmla="*/ 3961546 h 7649626"/>
                  <a:gd name="connsiteX11" fmla="*/ 8077200 w 8194174"/>
                  <a:gd name="connsiteY11" fmla="*/ 6552346 h 7649626"/>
                  <a:gd name="connsiteX12" fmla="*/ 8001000 w 8194174"/>
                  <a:gd name="connsiteY12" fmla="*/ 7512466 h 7649626"/>
                  <a:gd name="connsiteX13" fmla="*/ 0 w 8194174"/>
                  <a:gd name="connsiteY13" fmla="*/ 7649626 h 7649626"/>
                  <a:gd name="connsiteX14" fmla="*/ 45720 w 8194174"/>
                  <a:gd name="connsiteY14" fmla="*/ 441106 h 7649626"/>
                  <a:gd name="connsiteX15" fmla="*/ 1341120 w 8194174"/>
                  <a:gd name="connsiteY15" fmla="*/ 75346 h 7649626"/>
                  <a:gd name="connsiteX0" fmla="*/ 1341120 w 8194174"/>
                  <a:gd name="connsiteY0" fmla="*/ 75346 h 7649626"/>
                  <a:gd name="connsiteX1" fmla="*/ 3352800 w 8194174"/>
                  <a:gd name="connsiteY1" fmla="*/ 60106 h 7649626"/>
                  <a:gd name="connsiteX2" fmla="*/ 4953000 w 8194174"/>
                  <a:gd name="connsiteY2" fmla="*/ 730666 h 7649626"/>
                  <a:gd name="connsiteX3" fmla="*/ 5775960 w 8194174"/>
                  <a:gd name="connsiteY3" fmla="*/ 1446946 h 7649626"/>
                  <a:gd name="connsiteX4" fmla="*/ 5806440 w 8194174"/>
                  <a:gd name="connsiteY4" fmla="*/ 761146 h 7649626"/>
                  <a:gd name="connsiteX5" fmla="*/ 6461760 w 8194174"/>
                  <a:gd name="connsiteY5" fmla="*/ 578266 h 7649626"/>
                  <a:gd name="connsiteX6" fmla="*/ 6918960 w 8194174"/>
                  <a:gd name="connsiteY6" fmla="*/ 1203106 h 7649626"/>
                  <a:gd name="connsiteX7" fmla="*/ 6416040 w 8194174"/>
                  <a:gd name="connsiteY7" fmla="*/ 1721266 h 7649626"/>
                  <a:gd name="connsiteX8" fmla="*/ 6111240 w 8194174"/>
                  <a:gd name="connsiteY8" fmla="*/ 1766986 h 7649626"/>
                  <a:gd name="connsiteX9" fmla="*/ 7025640 w 8194174"/>
                  <a:gd name="connsiteY9" fmla="*/ 2589946 h 7649626"/>
                  <a:gd name="connsiteX10" fmla="*/ 8122920 w 8194174"/>
                  <a:gd name="connsiteY10" fmla="*/ 3961546 h 7649626"/>
                  <a:gd name="connsiteX11" fmla="*/ 8077200 w 8194174"/>
                  <a:gd name="connsiteY11" fmla="*/ 6552346 h 7649626"/>
                  <a:gd name="connsiteX12" fmla="*/ 8001000 w 8194174"/>
                  <a:gd name="connsiteY12" fmla="*/ 7512466 h 7649626"/>
                  <a:gd name="connsiteX13" fmla="*/ 0 w 8194174"/>
                  <a:gd name="connsiteY13" fmla="*/ 7649626 h 7649626"/>
                  <a:gd name="connsiteX14" fmla="*/ 45720 w 8194174"/>
                  <a:gd name="connsiteY14" fmla="*/ 441106 h 7649626"/>
                  <a:gd name="connsiteX15" fmla="*/ 1341120 w 8194174"/>
                  <a:gd name="connsiteY15" fmla="*/ 75346 h 7649626"/>
                  <a:gd name="connsiteX0" fmla="*/ 1341120 w 8194174"/>
                  <a:gd name="connsiteY0" fmla="*/ 75346 h 7649626"/>
                  <a:gd name="connsiteX1" fmla="*/ 3352800 w 8194174"/>
                  <a:gd name="connsiteY1" fmla="*/ 60106 h 7649626"/>
                  <a:gd name="connsiteX2" fmla="*/ 4953000 w 8194174"/>
                  <a:gd name="connsiteY2" fmla="*/ 730666 h 7649626"/>
                  <a:gd name="connsiteX3" fmla="*/ 5775960 w 8194174"/>
                  <a:gd name="connsiteY3" fmla="*/ 1446946 h 7649626"/>
                  <a:gd name="connsiteX4" fmla="*/ 5806440 w 8194174"/>
                  <a:gd name="connsiteY4" fmla="*/ 761146 h 7649626"/>
                  <a:gd name="connsiteX5" fmla="*/ 6461760 w 8194174"/>
                  <a:gd name="connsiteY5" fmla="*/ 578266 h 7649626"/>
                  <a:gd name="connsiteX6" fmla="*/ 6918960 w 8194174"/>
                  <a:gd name="connsiteY6" fmla="*/ 1203106 h 7649626"/>
                  <a:gd name="connsiteX7" fmla="*/ 6416040 w 8194174"/>
                  <a:gd name="connsiteY7" fmla="*/ 1721266 h 7649626"/>
                  <a:gd name="connsiteX8" fmla="*/ 6111240 w 8194174"/>
                  <a:gd name="connsiteY8" fmla="*/ 1766986 h 7649626"/>
                  <a:gd name="connsiteX9" fmla="*/ 7025640 w 8194174"/>
                  <a:gd name="connsiteY9" fmla="*/ 2589946 h 7649626"/>
                  <a:gd name="connsiteX10" fmla="*/ 8122920 w 8194174"/>
                  <a:gd name="connsiteY10" fmla="*/ 3961546 h 7649626"/>
                  <a:gd name="connsiteX11" fmla="*/ 8077200 w 8194174"/>
                  <a:gd name="connsiteY11" fmla="*/ 6552346 h 7649626"/>
                  <a:gd name="connsiteX12" fmla="*/ 8001000 w 8194174"/>
                  <a:gd name="connsiteY12" fmla="*/ 7512466 h 7649626"/>
                  <a:gd name="connsiteX13" fmla="*/ 0 w 8194174"/>
                  <a:gd name="connsiteY13" fmla="*/ 7649626 h 7649626"/>
                  <a:gd name="connsiteX14" fmla="*/ 45720 w 8194174"/>
                  <a:gd name="connsiteY14" fmla="*/ 441106 h 7649626"/>
                  <a:gd name="connsiteX15" fmla="*/ 1341120 w 8194174"/>
                  <a:gd name="connsiteY15" fmla="*/ 75346 h 7649626"/>
                  <a:gd name="connsiteX0" fmla="*/ 1341120 w 8194174"/>
                  <a:gd name="connsiteY0" fmla="*/ 75346 h 7649626"/>
                  <a:gd name="connsiteX1" fmla="*/ 3352800 w 8194174"/>
                  <a:gd name="connsiteY1" fmla="*/ 60106 h 7649626"/>
                  <a:gd name="connsiteX2" fmla="*/ 4953000 w 8194174"/>
                  <a:gd name="connsiteY2" fmla="*/ 730666 h 7649626"/>
                  <a:gd name="connsiteX3" fmla="*/ 5775960 w 8194174"/>
                  <a:gd name="connsiteY3" fmla="*/ 1446946 h 7649626"/>
                  <a:gd name="connsiteX4" fmla="*/ 5806440 w 8194174"/>
                  <a:gd name="connsiteY4" fmla="*/ 761146 h 7649626"/>
                  <a:gd name="connsiteX5" fmla="*/ 6461760 w 8194174"/>
                  <a:gd name="connsiteY5" fmla="*/ 578266 h 7649626"/>
                  <a:gd name="connsiteX6" fmla="*/ 6918960 w 8194174"/>
                  <a:gd name="connsiteY6" fmla="*/ 1203106 h 7649626"/>
                  <a:gd name="connsiteX7" fmla="*/ 6416040 w 8194174"/>
                  <a:gd name="connsiteY7" fmla="*/ 1721266 h 7649626"/>
                  <a:gd name="connsiteX8" fmla="*/ 6111240 w 8194174"/>
                  <a:gd name="connsiteY8" fmla="*/ 1766986 h 7649626"/>
                  <a:gd name="connsiteX9" fmla="*/ 7025640 w 8194174"/>
                  <a:gd name="connsiteY9" fmla="*/ 2589946 h 7649626"/>
                  <a:gd name="connsiteX10" fmla="*/ 8122920 w 8194174"/>
                  <a:gd name="connsiteY10" fmla="*/ 3961546 h 7649626"/>
                  <a:gd name="connsiteX11" fmla="*/ 8077200 w 8194174"/>
                  <a:gd name="connsiteY11" fmla="*/ 6552346 h 7649626"/>
                  <a:gd name="connsiteX12" fmla="*/ 8001000 w 8194174"/>
                  <a:gd name="connsiteY12" fmla="*/ 7512466 h 7649626"/>
                  <a:gd name="connsiteX13" fmla="*/ 0 w 8194174"/>
                  <a:gd name="connsiteY13" fmla="*/ 7649626 h 7649626"/>
                  <a:gd name="connsiteX14" fmla="*/ 45720 w 8194174"/>
                  <a:gd name="connsiteY14" fmla="*/ 441106 h 7649626"/>
                  <a:gd name="connsiteX15" fmla="*/ 1341120 w 8194174"/>
                  <a:gd name="connsiteY15" fmla="*/ 75346 h 7649626"/>
                  <a:gd name="connsiteX0" fmla="*/ 1341120 w 8194174"/>
                  <a:gd name="connsiteY0" fmla="*/ 75346 h 7649626"/>
                  <a:gd name="connsiteX1" fmla="*/ 3352800 w 8194174"/>
                  <a:gd name="connsiteY1" fmla="*/ 60106 h 7649626"/>
                  <a:gd name="connsiteX2" fmla="*/ 4953000 w 8194174"/>
                  <a:gd name="connsiteY2" fmla="*/ 730666 h 7649626"/>
                  <a:gd name="connsiteX3" fmla="*/ 5775960 w 8194174"/>
                  <a:gd name="connsiteY3" fmla="*/ 1446946 h 7649626"/>
                  <a:gd name="connsiteX4" fmla="*/ 5806440 w 8194174"/>
                  <a:gd name="connsiteY4" fmla="*/ 761146 h 7649626"/>
                  <a:gd name="connsiteX5" fmla="*/ 6461760 w 8194174"/>
                  <a:gd name="connsiteY5" fmla="*/ 578266 h 7649626"/>
                  <a:gd name="connsiteX6" fmla="*/ 6918960 w 8194174"/>
                  <a:gd name="connsiteY6" fmla="*/ 1203106 h 7649626"/>
                  <a:gd name="connsiteX7" fmla="*/ 6416040 w 8194174"/>
                  <a:gd name="connsiteY7" fmla="*/ 1721266 h 7649626"/>
                  <a:gd name="connsiteX8" fmla="*/ 6111240 w 8194174"/>
                  <a:gd name="connsiteY8" fmla="*/ 1766986 h 7649626"/>
                  <a:gd name="connsiteX9" fmla="*/ 7025640 w 8194174"/>
                  <a:gd name="connsiteY9" fmla="*/ 2589946 h 7649626"/>
                  <a:gd name="connsiteX10" fmla="*/ 8122920 w 8194174"/>
                  <a:gd name="connsiteY10" fmla="*/ 3961546 h 7649626"/>
                  <a:gd name="connsiteX11" fmla="*/ 8077200 w 8194174"/>
                  <a:gd name="connsiteY11" fmla="*/ 6552346 h 7649626"/>
                  <a:gd name="connsiteX12" fmla="*/ 8001000 w 8194174"/>
                  <a:gd name="connsiteY12" fmla="*/ 7512466 h 7649626"/>
                  <a:gd name="connsiteX13" fmla="*/ 0 w 8194174"/>
                  <a:gd name="connsiteY13" fmla="*/ 7649626 h 7649626"/>
                  <a:gd name="connsiteX14" fmla="*/ 45720 w 8194174"/>
                  <a:gd name="connsiteY14" fmla="*/ 441106 h 7649626"/>
                  <a:gd name="connsiteX15" fmla="*/ 1341120 w 8194174"/>
                  <a:gd name="connsiteY15" fmla="*/ 75346 h 7649626"/>
                  <a:gd name="connsiteX0" fmla="*/ 1341120 w 8194174"/>
                  <a:gd name="connsiteY0" fmla="*/ 75346 h 7649626"/>
                  <a:gd name="connsiteX1" fmla="*/ 3352800 w 8194174"/>
                  <a:gd name="connsiteY1" fmla="*/ 60106 h 7649626"/>
                  <a:gd name="connsiteX2" fmla="*/ 4953000 w 8194174"/>
                  <a:gd name="connsiteY2" fmla="*/ 730666 h 7649626"/>
                  <a:gd name="connsiteX3" fmla="*/ 5775960 w 8194174"/>
                  <a:gd name="connsiteY3" fmla="*/ 1446946 h 7649626"/>
                  <a:gd name="connsiteX4" fmla="*/ 5806440 w 8194174"/>
                  <a:gd name="connsiteY4" fmla="*/ 761146 h 7649626"/>
                  <a:gd name="connsiteX5" fmla="*/ 6461760 w 8194174"/>
                  <a:gd name="connsiteY5" fmla="*/ 578266 h 7649626"/>
                  <a:gd name="connsiteX6" fmla="*/ 6918960 w 8194174"/>
                  <a:gd name="connsiteY6" fmla="*/ 1203106 h 7649626"/>
                  <a:gd name="connsiteX7" fmla="*/ 6553200 w 8194174"/>
                  <a:gd name="connsiteY7" fmla="*/ 1751746 h 7649626"/>
                  <a:gd name="connsiteX8" fmla="*/ 6111240 w 8194174"/>
                  <a:gd name="connsiteY8" fmla="*/ 1766986 h 7649626"/>
                  <a:gd name="connsiteX9" fmla="*/ 7025640 w 8194174"/>
                  <a:gd name="connsiteY9" fmla="*/ 2589946 h 7649626"/>
                  <a:gd name="connsiteX10" fmla="*/ 8122920 w 8194174"/>
                  <a:gd name="connsiteY10" fmla="*/ 3961546 h 7649626"/>
                  <a:gd name="connsiteX11" fmla="*/ 8077200 w 8194174"/>
                  <a:gd name="connsiteY11" fmla="*/ 6552346 h 7649626"/>
                  <a:gd name="connsiteX12" fmla="*/ 8001000 w 8194174"/>
                  <a:gd name="connsiteY12" fmla="*/ 7512466 h 7649626"/>
                  <a:gd name="connsiteX13" fmla="*/ 0 w 8194174"/>
                  <a:gd name="connsiteY13" fmla="*/ 7649626 h 7649626"/>
                  <a:gd name="connsiteX14" fmla="*/ 45720 w 8194174"/>
                  <a:gd name="connsiteY14" fmla="*/ 441106 h 7649626"/>
                  <a:gd name="connsiteX15" fmla="*/ 1341120 w 8194174"/>
                  <a:gd name="connsiteY15" fmla="*/ 75346 h 7649626"/>
                  <a:gd name="connsiteX0" fmla="*/ 1341120 w 8194174"/>
                  <a:gd name="connsiteY0" fmla="*/ 75346 h 7649626"/>
                  <a:gd name="connsiteX1" fmla="*/ 3352800 w 8194174"/>
                  <a:gd name="connsiteY1" fmla="*/ 60106 h 7649626"/>
                  <a:gd name="connsiteX2" fmla="*/ 4953000 w 8194174"/>
                  <a:gd name="connsiteY2" fmla="*/ 730666 h 7649626"/>
                  <a:gd name="connsiteX3" fmla="*/ 5775960 w 8194174"/>
                  <a:gd name="connsiteY3" fmla="*/ 1446946 h 7649626"/>
                  <a:gd name="connsiteX4" fmla="*/ 5806440 w 8194174"/>
                  <a:gd name="connsiteY4" fmla="*/ 761146 h 7649626"/>
                  <a:gd name="connsiteX5" fmla="*/ 6461760 w 8194174"/>
                  <a:gd name="connsiteY5" fmla="*/ 578266 h 7649626"/>
                  <a:gd name="connsiteX6" fmla="*/ 6918960 w 8194174"/>
                  <a:gd name="connsiteY6" fmla="*/ 1203106 h 7649626"/>
                  <a:gd name="connsiteX7" fmla="*/ 6553200 w 8194174"/>
                  <a:gd name="connsiteY7" fmla="*/ 1751746 h 7649626"/>
                  <a:gd name="connsiteX8" fmla="*/ 6111240 w 8194174"/>
                  <a:gd name="connsiteY8" fmla="*/ 1766986 h 7649626"/>
                  <a:gd name="connsiteX9" fmla="*/ 7025640 w 8194174"/>
                  <a:gd name="connsiteY9" fmla="*/ 2589946 h 7649626"/>
                  <a:gd name="connsiteX10" fmla="*/ 8122920 w 8194174"/>
                  <a:gd name="connsiteY10" fmla="*/ 3961546 h 7649626"/>
                  <a:gd name="connsiteX11" fmla="*/ 8077200 w 8194174"/>
                  <a:gd name="connsiteY11" fmla="*/ 6552346 h 7649626"/>
                  <a:gd name="connsiteX12" fmla="*/ 8001000 w 8194174"/>
                  <a:gd name="connsiteY12" fmla="*/ 7512466 h 7649626"/>
                  <a:gd name="connsiteX13" fmla="*/ 0 w 8194174"/>
                  <a:gd name="connsiteY13" fmla="*/ 7649626 h 7649626"/>
                  <a:gd name="connsiteX14" fmla="*/ 45720 w 8194174"/>
                  <a:gd name="connsiteY14" fmla="*/ 441106 h 7649626"/>
                  <a:gd name="connsiteX15" fmla="*/ 1341120 w 8194174"/>
                  <a:gd name="connsiteY15" fmla="*/ 75346 h 7649626"/>
                  <a:gd name="connsiteX0" fmla="*/ 1341120 w 8194174"/>
                  <a:gd name="connsiteY0" fmla="*/ 75346 h 7649626"/>
                  <a:gd name="connsiteX1" fmla="*/ 3352800 w 8194174"/>
                  <a:gd name="connsiteY1" fmla="*/ 60106 h 7649626"/>
                  <a:gd name="connsiteX2" fmla="*/ 4953000 w 8194174"/>
                  <a:gd name="connsiteY2" fmla="*/ 730666 h 7649626"/>
                  <a:gd name="connsiteX3" fmla="*/ 5775960 w 8194174"/>
                  <a:gd name="connsiteY3" fmla="*/ 1446946 h 7649626"/>
                  <a:gd name="connsiteX4" fmla="*/ 5806440 w 8194174"/>
                  <a:gd name="connsiteY4" fmla="*/ 761146 h 7649626"/>
                  <a:gd name="connsiteX5" fmla="*/ 6461760 w 8194174"/>
                  <a:gd name="connsiteY5" fmla="*/ 578266 h 7649626"/>
                  <a:gd name="connsiteX6" fmla="*/ 6918960 w 8194174"/>
                  <a:gd name="connsiteY6" fmla="*/ 1203106 h 7649626"/>
                  <a:gd name="connsiteX7" fmla="*/ 6553200 w 8194174"/>
                  <a:gd name="connsiteY7" fmla="*/ 1751746 h 7649626"/>
                  <a:gd name="connsiteX8" fmla="*/ 6111240 w 8194174"/>
                  <a:gd name="connsiteY8" fmla="*/ 1766986 h 7649626"/>
                  <a:gd name="connsiteX9" fmla="*/ 7025640 w 8194174"/>
                  <a:gd name="connsiteY9" fmla="*/ 2589946 h 7649626"/>
                  <a:gd name="connsiteX10" fmla="*/ 8122920 w 8194174"/>
                  <a:gd name="connsiteY10" fmla="*/ 3961546 h 7649626"/>
                  <a:gd name="connsiteX11" fmla="*/ 8077200 w 8194174"/>
                  <a:gd name="connsiteY11" fmla="*/ 6552346 h 7649626"/>
                  <a:gd name="connsiteX12" fmla="*/ 8001000 w 8194174"/>
                  <a:gd name="connsiteY12" fmla="*/ 7512466 h 7649626"/>
                  <a:gd name="connsiteX13" fmla="*/ 0 w 8194174"/>
                  <a:gd name="connsiteY13" fmla="*/ 7649626 h 7649626"/>
                  <a:gd name="connsiteX14" fmla="*/ 45720 w 8194174"/>
                  <a:gd name="connsiteY14" fmla="*/ 441106 h 7649626"/>
                  <a:gd name="connsiteX15" fmla="*/ 1341120 w 8194174"/>
                  <a:gd name="connsiteY15" fmla="*/ 75346 h 7649626"/>
                  <a:gd name="connsiteX0" fmla="*/ 1341120 w 8194174"/>
                  <a:gd name="connsiteY0" fmla="*/ 75346 h 7649626"/>
                  <a:gd name="connsiteX1" fmla="*/ 3352800 w 8194174"/>
                  <a:gd name="connsiteY1" fmla="*/ 60106 h 7649626"/>
                  <a:gd name="connsiteX2" fmla="*/ 4953000 w 8194174"/>
                  <a:gd name="connsiteY2" fmla="*/ 730666 h 7649626"/>
                  <a:gd name="connsiteX3" fmla="*/ 5775960 w 8194174"/>
                  <a:gd name="connsiteY3" fmla="*/ 1446946 h 7649626"/>
                  <a:gd name="connsiteX4" fmla="*/ 5806440 w 8194174"/>
                  <a:gd name="connsiteY4" fmla="*/ 761146 h 7649626"/>
                  <a:gd name="connsiteX5" fmla="*/ 6461760 w 8194174"/>
                  <a:gd name="connsiteY5" fmla="*/ 578266 h 7649626"/>
                  <a:gd name="connsiteX6" fmla="*/ 6918960 w 8194174"/>
                  <a:gd name="connsiteY6" fmla="*/ 1203106 h 7649626"/>
                  <a:gd name="connsiteX7" fmla="*/ 6553200 w 8194174"/>
                  <a:gd name="connsiteY7" fmla="*/ 1751746 h 7649626"/>
                  <a:gd name="connsiteX8" fmla="*/ 6111240 w 8194174"/>
                  <a:gd name="connsiteY8" fmla="*/ 1766986 h 7649626"/>
                  <a:gd name="connsiteX9" fmla="*/ 7025640 w 8194174"/>
                  <a:gd name="connsiteY9" fmla="*/ 2589946 h 7649626"/>
                  <a:gd name="connsiteX10" fmla="*/ 8122920 w 8194174"/>
                  <a:gd name="connsiteY10" fmla="*/ 3961546 h 7649626"/>
                  <a:gd name="connsiteX11" fmla="*/ 8077200 w 8194174"/>
                  <a:gd name="connsiteY11" fmla="*/ 6552346 h 7649626"/>
                  <a:gd name="connsiteX12" fmla="*/ 8001000 w 8194174"/>
                  <a:gd name="connsiteY12" fmla="*/ 7512466 h 7649626"/>
                  <a:gd name="connsiteX13" fmla="*/ 0 w 8194174"/>
                  <a:gd name="connsiteY13" fmla="*/ 7649626 h 7649626"/>
                  <a:gd name="connsiteX14" fmla="*/ 45720 w 8194174"/>
                  <a:gd name="connsiteY14" fmla="*/ 441106 h 7649626"/>
                  <a:gd name="connsiteX15" fmla="*/ 1341120 w 8194174"/>
                  <a:gd name="connsiteY15" fmla="*/ 75346 h 7649626"/>
                  <a:gd name="connsiteX0" fmla="*/ 1341120 w 8194174"/>
                  <a:gd name="connsiteY0" fmla="*/ 75346 h 7649626"/>
                  <a:gd name="connsiteX1" fmla="*/ 3352800 w 8194174"/>
                  <a:gd name="connsiteY1" fmla="*/ 60106 h 7649626"/>
                  <a:gd name="connsiteX2" fmla="*/ 4953000 w 8194174"/>
                  <a:gd name="connsiteY2" fmla="*/ 730666 h 7649626"/>
                  <a:gd name="connsiteX3" fmla="*/ 5775960 w 8194174"/>
                  <a:gd name="connsiteY3" fmla="*/ 1446946 h 7649626"/>
                  <a:gd name="connsiteX4" fmla="*/ 5806440 w 8194174"/>
                  <a:gd name="connsiteY4" fmla="*/ 761146 h 7649626"/>
                  <a:gd name="connsiteX5" fmla="*/ 6461760 w 8194174"/>
                  <a:gd name="connsiteY5" fmla="*/ 578266 h 7649626"/>
                  <a:gd name="connsiteX6" fmla="*/ 6918960 w 8194174"/>
                  <a:gd name="connsiteY6" fmla="*/ 1203106 h 7649626"/>
                  <a:gd name="connsiteX7" fmla="*/ 6553200 w 8194174"/>
                  <a:gd name="connsiteY7" fmla="*/ 1751746 h 7649626"/>
                  <a:gd name="connsiteX8" fmla="*/ 6111240 w 8194174"/>
                  <a:gd name="connsiteY8" fmla="*/ 1766986 h 7649626"/>
                  <a:gd name="connsiteX9" fmla="*/ 7025640 w 8194174"/>
                  <a:gd name="connsiteY9" fmla="*/ 2589946 h 7649626"/>
                  <a:gd name="connsiteX10" fmla="*/ 8122920 w 8194174"/>
                  <a:gd name="connsiteY10" fmla="*/ 3961546 h 7649626"/>
                  <a:gd name="connsiteX11" fmla="*/ 8077200 w 8194174"/>
                  <a:gd name="connsiteY11" fmla="*/ 6552346 h 7649626"/>
                  <a:gd name="connsiteX12" fmla="*/ 8001000 w 8194174"/>
                  <a:gd name="connsiteY12" fmla="*/ 7512466 h 7649626"/>
                  <a:gd name="connsiteX13" fmla="*/ 0 w 8194174"/>
                  <a:gd name="connsiteY13" fmla="*/ 7649626 h 7649626"/>
                  <a:gd name="connsiteX14" fmla="*/ 45720 w 8194174"/>
                  <a:gd name="connsiteY14" fmla="*/ 441106 h 7649626"/>
                  <a:gd name="connsiteX15" fmla="*/ 1341120 w 8194174"/>
                  <a:gd name="connsiteY15" fmla="*/ 75346 h 7649626"/>
                  <a:gd name="connsiteX0" fmla="*/ 1341120 w 8194174"/>
                  <a:gd name="connsiteY0" fmla="*/ 75346 h 7649626"/>
                  <a:gd name="connsiteX1" fmla="*/ 3352800 w 8194174"/>
                  <a:gd name="connsiteY1" fmla="*/ 60106 h 7649626"/>
                  <a:gd name="connsiteX2" fmla="*/ 4953000 w 8194174"/>
                  <a:gd name="connsiteY2" fmla="*/ 730666 h 7649626"/>
                  <a:gd name="connsiteX3" fmla="*/ 5775960 w 8194174"/>
                  <a:gd name="connsiteY3" fmla="*/ 1446946 h 7649626"/>
                  <a:gd name="connsiteX4" fmla="*/ 5806440 w 8194174"/>
                  <a:gd name="connsiteY4" fmla="*/ 761146 h 7649626"/>
                  <a:gd name="connsiteX5" fmla="*/ 6461760 w 8194174"/>
                  <a:gd name="connsiteY5" fmla="*/ 578266 h 7649626"/>
                  <a:gd name="connsiteX6" fmla="*/ 6918960 w 8194174"/>
                  <a:gd name="connsiteY6" fmla="*/ 1203106 h 7649626"/>
                  <a:gd name="connsiteX7" fmla="*/ 6553200 w 8194174"/>
                  <a:gd name="connsiteY7" fmla="*/ 1751746 h 7649626"/>
                  <a:gd name="connsiteX8" fmla="*/ 6111240 w 8194174"/>
                  <a:gd name="connsiteY8" fmla="*/ 1766986 h 7649626"/>
                  <a:gd name="connsiteX9" fmla="*/ 7025640 w 8194174"/>
                  <a:gd name="connsiteY9" fmla="*/ 2589946 h 7649626"/>
                  <a:gd name="connsiteX10" fmla="*/ 8122920 w 8194174"/>
                  <a:gd name="connsiteY10" fmla="*/ 3961546 h 7649626"/>
                  <a:gd name="connsiteX11" fmla="*/ 8077200 w 8194174"/>
                  <a:gd name="connsiteY11" fmla="*/ 6552346 h 7649626"/>
                  <a:gd name="connsiteX12" fmla="*/ 8001000 w 8194174"/>
                  <a:gd name="connsiteY12" fmla="*/ 7512466 h 7649626"/>
                  <a:gd name="connsiteX13" fmla="*/ 0 w 8194174"/>
                  <a:gd name="connsiteY13" fmla="*/ 7649626 h 7649626"/>
                  <a:gd name="connsiteX14" fmla="*/ 45720 w 8194174"/>
                  <a:gd name="connsiteY14" fmla="*/ 441106 h 7649626"/>
                  <a:gd name="connsiteX15" fmla="*/ 1341120 w 8194174"/>
                  <a:gd name="connsiteY15" fmla="*/ 75346 h 7649626"/>
                  <a:gd name="connsiteX0" fmla="*/ 1341120 w 8194174"/>
                  <a:gd name="connsiteY0" fmla="*/ 75346 h 7649626"/>
                  <a:gd name="connsiteX1" fmla="*/ 3352800 w 8194174"/>
                  <a:gd name="connsiteY1" fmla="*/ 60106 h 7649626"/>
                  <a:gd name="connsiteX2" fmla="*/ 4953000 w 8194174"/>
                  <a:gd name="connsiteY2" fmla="*/ 730666 h 7649626"/>
                  <a:gd name="connsiteX3" fmla="*/ 5775960 w 8194174"/>
                  <a:gd name="connsiteY3" fmla="*/ 1446946 h 7649626"/>
                  <a:gd name="connsiteX4" fmla="*/ 5806440 w 8194174"/>
                  <a:gd name="connsiteY4" fmla="*/ 761146 h 7649626"/>
                  <a:gd name="connsiteX5" fmla="*/ 6461760 w 8194174"/>
                  <a:gd name="connsiteY5" fmla="*/ 578266 h 7649626"/>
                  <a:gd name="connsiteX6" fmla="*/ 6918960 w 8194174"/>
                  <a:gd name="connsiteY6" fmla="*/ 1203106 h 7649626"/>
                  <a:gd name="connsiteX7" fmla="*/ 6553200 w 8194174"/>
                  <a:gd name="connsiteY7" fmla="*/ 1751746 h 7649626"/>
                  <a:gd name="connsiteX8" fmla="*/ 6111240 w 8194174"/>
                  <a:gd name="connsiteY8" fmla="*/ 1766986 h 7649626"/>
                  <a:gd name="connsiteX9" fmla="*/ 7025640 w 8194174"/>
                  <a:gd name="connsiteY9" fmla="*/ 2589946 h 7649626"/>
                  <a:gd name="connsiteX10" fmla="*/ 8122920 w 8194174"/>
                  <a:gd name="connsiteY10" fmla="*/ 3961546 h 7649626"/>
                  <a:gd name="connsiteX11" fmla="*/ 8077200 w 8194174"/>
                  <a:gd name="connsiteY11" fmla="*/ 6552346 h 7649626"/>
                  <a:gd name="connsiteX12" fmla="*/ 8001000 w 8194174"/>
                  <a:gd name="connsiteY12" fmla="*/ 7512466 h 7649626"/>
                  <a:gd name="connsiteX13" fmla="*/ 0 w 8194174"/>
                  <a:gd name="connsiteY13" fmla="*/ 7649626 h 7649626"/>
                  <a:gd name="connsiteX14" fmla="*/ 45720 w 8194174"/>
                  <a:gd name="connsiteY14" fmla="*/ 441106 h 7649626"/>
                  <a:gd name="connsiteX15" fmla="*/ 1341120 w 8194174"/>
                  <a:gd name="connsiteY15" fmla="*/ 75346 h 7649626"/>
                  <a:gd name="connsiteX0" fmla="*/ 1341120 w 8194174"/>
                  <a:gd name="connsiteY0" fmla="*/ 75346 h 7649626"/>
                  <a:gd name="connsiteX1" fmla="*/ 3352800 w 8194174"/>
                  <a:gd name="connsiteY1" fmla="*/ 60106 h 7649626"/>
                  <a:gd name="connsiteX2" fmla="*/ 4953000 w 8194174"/>
                  <a:gd name="connsiteY2" fmla="*/ 730666 h 7649626"/>
                  <a:gd name="connsiteX3" fmla="*/ 5775960 w 8194174"/>
                  <a:gd name="connsiteY3" fmla="*/ 1446946 h 7649626"/>
                  <a:gd name="connsiteX4" fmla="*/ 5806440 w 8194174"/>
                  <a:gd name="connsiteY4" fmla="*/ 852586 h 7649626"/>
                  <a:gd name="connsiteX5" fmla="*/ 6461760 w 8194174"/>
                  <a:gd name="connsiteY5" fmla="*/ 578266 h 7649626"/>
                  <a:gd name="connsiteX6" fmla="*/ 6918960 w 8194174"/>
                  <a:gd name="connsiteY6" fmla="*/ 1203106 h 7649626"/>
                  <a:gd name="connsiteX7" fmla="*/ 6553200 w 8194174"/>
                  <a:gd name="connsiteY7" fmla="*/ 1751746 h 7649626"/>
                  <a:gd name="connsiteX8" fmla="*/ 6111240 w 8194174"/>
                  <a:gd name="connsiteY8" fmla="*/ 1766986 h 7649626"/>
                  <a:gd name="connsiteX9" fmla="*/ 7025640 w 8194174"/>
                  <a:gd name="connsiteY9" fmla="*/ 2589946 h 7649626"/>
                  <a:gd name="connsiteX10" fmla="*/ 8122920 w 8194174"/>
                  <a:gd name="connsiteY10" fmla="*/ 3961546 h 7649626"/>
                  <a:gd name="connsiteX11" fmla="*/ 8077200 w 8194174"/>
                  <a:gd name="connsiteY11" fmla="*/ 6552346 h 7649626"/>
                  <a:gd name="connsiteX12" fmla="*/ 8001000 w 8194174"/>
                  <a:gd name="connsiteY12" fmla="*/ 7512466 h 7649626"/>
                  <a:gd name="connsiteX13" fmla="*/ 0 w 8194174"/>
                  <a:gd name="connsiteY13" fmla="*/ 7649626 h 7649626"/>
                  <a:gd name="connsiteX14" fmla="*/ 45720 w 8194174"/>
                  <a:gd name="connsiteY14" fmla="*/ 441106 h 7649626"/>
                  <a:gd name="connsiteX15" fmla="*/ 1341120 w 8194174"/>
                  <a:gd name="connsiteY15" fmla="*/ 75346 h 7649626"/>
                  <a:gd name="connsiteX0" fmla="*/ 1341120 w 8194174"/>
                  <a:gd name="connsiteY0" fmla="*/ 75346 h 7649626"/>
                  <a:gd name="connsiteX1" fmla="*/ 3352800 w 8194174"/>
                  <a:gd name="connsiteY1" fmla="*/ 60106 h 7649626"/>
                  <a:gd name="connsiteX2" fmla="*/ 4953000 w 8194174"/>
                  <a:gd name="connsiteY2" fmla="*/ 730666 h 7649626"/>
                  <a:gd name="connsiteX3" fmla="*/ 5775960 w 8194174"/>
                  <a:gd name="connsiteY3" fmla="*/ 1446946 h 7649626"/>
                  <a:gd name="connsiteX4" fmla="*/ 5806440 w 8194174"/>
                  <a:gd name="connsiteY4" fmla="*/ 852586 h 7649626"/>
                  <a:gd name="connsiteX5" fmla="*/ 6461760 w 8194174"/>
                  <a:gd name="connsiteY5" fmla="*/ 578266 h 7649626"/>
                  <a:gd name="connsiteX6" fmla="*/ 6888480 w 8194174"/>
                  <a:gd name="connsiteY6" fmla="*/ 1081186 h 7649626"/>
                  <a:gd name="connsiteX7" fmla="*/ 6553200 w 8194174"/>
                  <a:gd name="connsiteY7" fmla="*/ 1751746 h 7649626"/>
                  <a:gd name="connsiteX8" fmla="*/ 6111240 w 8194174"/>
                  <a:gd name="connsiteY8" fmla="*/ 1766986 h 7649626"/>
                  <a:gd name="connsiteX9" fmla="*/ 7025640 w 8194174"/>
                  <a:gd name="connsiteY9" fmla="*/ 2589946 h 7649626"/>
                  <a:gd name="connsiteX10" fmla="*/ 8122920 w 8194174"/>
                  <a:gd name="connsiteY10" fmla="*/ 3961546 h 7649626"/>
                  <a:gd name="connsiteX11" fmla="*/ 8077200 w 8194174"/>
                  <a:gd name="connsiteY11" fmla="*/ 6552346 h 7649626"/>
                  <a:gd name="connsiteX12" fmla="*/ 8001000 w 8194174"/>
                  <a:gd name="connsiteY12" fmla="*/ 7512466 h 7649626"/>
                  <a:gd name="connsiteX13" fmla="*/ 0 w 8194174"/>
                  <a:gd name="connsiteY13" fmla="*/ 7649626 h 7649626"/>
                  <a:gd name="connsiteX14" fmla="*/ 45720 w 8194174"/>
                  <a:gd name="connsiteY14" fmla="*/ 441106 h 7649626"/>
                  <a:gd name="connsiteX15" fmla="*/ 1341120 w 8194174"/>
                  <a:gd name="connsiteY15" fmla="*/ 75346 h 7649626"/>
                  <a:gd name="connsiteX0" fmla="*/ 1341120 w 8194174"/>
                  <a:gd name="connsiteY0" fmla="*/ 75346 h 7649626"/>
                  <a:gd name="connsiteX1" fmla="*/ 3352800 w 8194174"/>
                  <a:gd name="connsiteY1" fmla="*/ 60106 h 7649626"/>
                  <a:gd name="connsiteX2" fmla="*/ 4953000 w 8194174"/>
                  <a:gd name="connsiteY2" fmla="*/ 730666 h 7649626"/>
                  <a:gd name="connsiteX3" fmla="*/ 5775960 w 8194174"/>
                  <a:gd name="connsiteY3" fmla="*/ 1446946 h 7649626"/>
                  <a:gd name="connsiteX4" fmla="*/ 5806440 w 8194174"/>
                  <a:gd name="connsiteY4" fmla="*/ 852586 h 7649626"/>
                  <a:gd name="connsiteX5" fmla="*/ 6461760 w 8194174"/>
                  <a:gd name="connsiteY5" fmla="*/ 578266 h 7649626"/>
                  <a:gd name="connsiteX6" fmla="*/ 6888480 w 8194174"/>
                  <a:gd name="connsiteY6" fmla="*/ 1081186 h 7649626"/>
                  <a:gd name="connsiteX7" fmla="*/ 6553200 w 8194174"/>
                  <a:gd name="connsiteY7" fmla="*/ 1751746 h 7649626"/>
                  <a:gd name="connsiteX8" fmla="*/ 6111240 w 8194174"/>
                  <a:gd name="connsiteY8" fmla="*/ 1766986 h 7649626"/>
                  <a:gd name="connsiteX9" fmla="*/ 7025640 w 8194174"/>
                  <a:gd name="connsiteY9" fmla="*/ 2589946 h 7649626"/>
                  <a:gd name="connsiteX10" fmla="*/ 8122920 w 8194174"/>
                  <a:gd name="connsiteY10" fmla="*/ 3961546 h 7649626"/>
                  <a:gd name="connsiteX11" fmla="*/ 8077200 w 8194174"/>
                  <a:gd name="connsiteY11" fmla="*/ 6552346 h 7649626"/>
                  <a:gd name="connsiteX12" fmla="*/ 8001000 w 8194174"/>
                  <a:gd name="connsiteY12" fmla="*/ 7512466 h 7649626"/>
                  <a:gd name="connsiteX13" fmla="*/ 0 w 8194174"/>
                  <a:gd name="connsiteY13" fmla="*/ 7649626 h 7649626"/>
                  <a:gd name="connsiteX14" fmla="*/ 45720 w 8194174"/>
                  <a:gd name="connsiteY14" fmla="*/ 441106 h 7649626"/>
                  <a:gd name="connsiteX15" fmla="*/ 1341120 w 8194174"/>
                  <a:gd name="connsiteY15" fmla="*/ 75346 h 7649626"/>
                  <a:gd name="connsiteX0" fmla="*/ 1341120 w 8194174"/>
                  <a:gd name="connsiteY0" fmla="*/ 75346 h 7649626"/>
                  <a:gd name="connsiteX1" fmla="*/ 3352800 w 8194174"/>
                  <a:gd name="connsiteY1" fmla="*/ 60106 h 7649626"/>
                  <a:gd name="connsiteX2" fmla="*/ 4953000 w 8194174"/>
                  <a:gd name="connsiteY2" fmla="*/ 730666 h 7649626"/>
                  <a:gd name="connsiteX3" fmla="*/ 5775960 w 8194174"/>
                  <a:gd name="connsiteY3" fmla="*/ 1446946 h 7649626"/>
                  <a:gd name="connsiteX4" fmla="*/ 5806440 w 8194174"/>
                  <a:gd name="connsiteY4" fmla="*/ 852586 h 7649626"/>
                  <a:gd name="connsiteX5" fmla="*/ 6461760 w 8194174"/>
                  <a:gd name="connsiteY5" fmla="*/ 578266 h 7649626"/>
                  <a:gd name="connsiteX6" fmla="*/ 6918960 w 8194174"/>
                  <a:gd name="connsiteY6" fmla="*/ 1218346 h 7649626"/>
                  <a:gd name="connsiteX7" fmla="*/ 6553200 w 8194174"/>
                  <a:gd name="connsiteY7" fmla="*/ 1751746 h 7649626"/>
                  <a:gd name="connsiteX8" fmla="*/ 6111240 w 8194174"/>
                  <a:gd name="connsiteY8" fmla="*/ 1766986 h 7649626"/>
                  <a:gd name="connsiteX9" fmla="*/ 7025640 w 8194174"/>
                  <a:gd name="connsiteY9" fmla="*/ 2589946 h 7649626"/>
                  <a:gd name="connsiteX10" fmla="*/ 8122920 w 8194174"/>
                  <a:gd name="connsiteY10" fmla="*/ 3961546 h 7649626"/>
                  <a:gd name="connsiteX11" fmla="*/ 8077200 w 8194174"/>
                  <a:gd name="connsiteY11" fmla="*/ 6552346 h 7649626"/>
                  <a:gd name="connsiteX12" fmla="*/ 8001000 w 8194174"/>
                  <a:gd name="connsiteY12" fmla="*/ 7512466 h 7649626"/>
                  <a:gd name="connsiteX13" fmla="*/ 0 w 8194174"/>
                  <a:gd name="connsiteY13" fmla="*/ 7649626 h 7649626"/>
                  <a:gd name="connsiteX14" fmla="*/ 45720 w 8194174"/>
                  <a:gd name="connsiteY14" fmla="*/ 441106 h 7649626"/>
                  <a:gd name="connsiteX15" fmla="*/ 1341120 w 8194174"/>
                  <a:gd name="connsiteY15" fmla="*/ 75346 h 7649626"/>
                  <a:gd name="connsiteX0" fmla="*/ 1341120 w 8194174"/>
                  <a:gd name="connsiteY0" fmla="*/ 75346 h 7649626"/>
                  <a:gd name="connsiteX1" fmla="*/ 3352800 w 8194174"/>
                  <a:gd name="connsiteY1" fmla="*/ 60106 h 7649626"/>
                  <a:gd name="connsiteX2" fmla="*/ 4953000 w 8194174"/>
                  <a:gd name="connsiteY2" fmla="*/ 730666 h 7649626"/>
                  <a:gd name="connsiteX3" fmla="*/ 5775960 w 8194174"/>
                  <a:gd name="connsiteY3" fmla="*/ 1446946 h 7649626"/>
                  <a:gd name="connsiteX4" fmla="*/ 5806440 w 8194174"/>
                  <a:gd name="connsiteY4" fmla="*/ 852586 h 7649626"/>
                  <a:gd name="connsiteX5" fmla="*/ 6461760 w 8194174"/>
                  <a:gd name="connsiteY5" fmla="*/ 578266 h 7649626"/>
                  <a:gd name="connsiteX6" fmla="*/ 6918960 w 8194174"/>
                  <a:gd name="connsiteY6" fmla="*/ 1218346 h 7649626"/>
                  <a:gd name="connsiteX7" fmla="*/ 6598920 w 8194174"/>
                  <a:gd name="connsiteY7" fmla="*/ 1751746 h 7649626"/>
                  <a:gd name="connsiteX8" fmla="*/ 6111240 w 8194174"/>
                  <a:gd name="connsiteY8" fmla="*/ 1766986 h 7649626"/>
                  <a:gd name="connsiteX9" fmla="*/ 7025640 w 8194174"/>
                  <a:gd name="connsiteY9" fmla="*/ 2589946 h 7649626"/>
                  <a:gd name="connsiteX10" fmla="*/ 8122920 w 8194174"/>
                  <a:gd name="connsiteY10" fmla="*/ 3961546 h 7649626"/>
                  <a:gd name="connsiteX11" fmla="*/ 8077200 w 8194174"/>
                  <a:gd name="connsiteY11" fmla="*/ 6552346 h 7649626"/>
                  <a:gd name="connsiteX12" fmla="*/ 8001000 w 8194174"/>
                  <a:gd name="connsiteY12" fmla="*/ 7512466 h 7649626"/>
                  <a:gd name="connsiteX13" fmla="*/ 0 w 8194174"/>
                  <a:gd name="connsiteY13" fmla="*/ 7649626 h 7649626"/>
                  <a:gd name="connsiteX14" fmla="*/ 45720 w 8194174"/>
                  <a:gd name="connsiteY14" fmla="*/ 441106 h 7649626"/>
                  <a:gd name="connsiteX15" fmla="*/ 1341120 w 8194174"/>
                  <a:gd name="connsiteY15" fmla="*/ 75346 h 7649626"/>
                  <a:gd name="connsiteX0" fmla="*/ 1341120 w 8194174"/>
                  <a:gd name="connsiteY0" fmla="*/ 75346 h 7649626"/>
                  <a:gd name="connsiteX1" fmla="*/ 3352800 w 8194174"/>
                  <a:gd name="connsiteY1" fmla="*/ 60106 h 7649626"/>
                  <a:gd name="connsiteX2" fmla="*/ 4953000 w 8194174"/>
                  <a:gd name="connsiteY2" fmla="*/ 730666 h 7649626"/>
                  <a:gd name="connsiteX3" fmla="*/ 5775960 w 8194174"/>
                  <a:gd name="connsiteY3" fmla="*/ 1446946 h 7649626"/>
                  <a:gd name="connsiteX4" fmla="*/ 5806440 w 8194174"/>
                  <a:gd name="connsiteY4" fmla="*/ 852586 h 7649626"/>
                  <a:gd name="connsiteX5" fmla="*/ 6461760 w 8194174"/>
                  <a:gd name="connsiteY5" fmla="*/ 578266 h 7649626"/>
                  <a:gd name="connsiteX6" fmla="*/ 6918960 w 8194174"/>
                  <a:gd name="connsiteY6" fmla="*/ 1218346 h 7649626"/>
                  <a:gd name="connsiteX7" fmla="*/ 6598920 w 8194174"/>
                  <a:gd name="connsiteY7" fmla="*/ 1751746 h 7649626"/>
                  <a:gd name="connsiteX8" fmla="*/ 6111240 w 8194174"/>
                  <a:gd name="connsiteY8" fmla="*/ 1766986 h 7649626"/>
                  <a:gd name="connsiteX9" fmla="*/ 7025640 w 8194174"/>
                  <a:gd name="connsiteY9" fmla="*/ 2589946 h 7649626"/>
                  <a:gd name="connsiteX10" fmla="*/ 8122920 w 8194174"/>
                  <a:gd name="connsiteY10" fmla="*/ 3961546 h 7649626"/>
                  <a:gd name="connsiteX11" fmla="*/ 8077200 w 8194174"/>
                  <a:gd name="connsiteY11" fmla="*/ 6552346 h 7649626"/>
                  <a:gd name="connsiteX12" fmla="*/ 8001000 w 8194174"/>
                  <a:gd name="connsiteY12" fmla="*/ 7512466 h 7649626"/>
                  <a:gd name="connsiteX13" fmla="*/ 0 w 8194174"/>
                  <a:gd name="connsiteY13" fmla="*/ 7649626 h 7649626"/>
                  <a:gd name="connsiteX14" fmla="*/ 45720 w 8194174"/>
                  <a:gd name="connsiteY14" fmla="*/ 441106 h 7649626"/>
                  <a:gd name="connsiteX15" fmla="*/ 1341120 w 8194174"/>
                  <a:gd name="connsiteY15" fmla="*/ 75346 h 7649626"/>
                  <a:gd name="connsiteX0" fmla="*/ 1341120 w 8194174"/>
                  <a:gd name="connsiteY0" fmla="*/ 75346 h 7649626"/>
                  <a:gd name="connsiteX1" fmla="*/ 3352800 w 8194174"/>
                  <a:gd name="connsiteY1" fmla="*/ 60106 h 7649626"/>
                  <a:gd name="connsiteX2" fmla="*/ 4953000 w 8194174"/>
                  <a:gd name="connsiteY2" fmla="*/ 730666 h 7649626"/>
                  <a:gd name="connsiteX3" fmla="*/ 5775960 w 8194174"/>
                  <a:gd name="connsiteY3" fmla="*/ 1446946 h 7649626"/>
                  <a:gd name="connsiteX4" fmla="*/ 5806440 w 8194174"/>
                  <a:gd name="connsiteY4" fmla="*/ 852586 h 7649626"/>
                  <a:gd name="connsiteX5" fmla="*/ 6461760 w 8194174"/>
                  <a:gd name="connsiteY5" fmla="*/ 578266 h 7649626"/>
                  <a:gd name="connsiteX6" fmla="*/ 6918960 w 8194174"/>
                  <a:gd name="connsiteY6" fmla="*/ 1218346 h 7649626"/>
                  <a:gd name="connsiteX7" fmla="*/ 6598920 w 8194174"/>
                  <a:gd name="connsiteY7" fmla="*/ 1751746 h 7649626"/>
                  <a:gd name="connsiteX8" fmla="*/ 6111240 w 8194174"/>
                  <a:gd name="connsiteY8" fmla="*/ 1766986 h 7649626"/>
                  <a:gd name="connsiteX9" fmla="*/ 7025640 w 8194174"/>
                  <a:gd name="connsiteY9" fmla="*/ 2589946 h 7649626"/>
                  <a:gd name="connsiteX10" fmla="*/ 8122920 w 8194174"/>
                  <a:gd name="connsiteY10" fmla="*/ 3961546 h 7649626"/>
                  <a:gd name="connsiteX11" fmla="*/ 8077200 w 8194174"/>
                  <a:gd name="connsiteY11" fmla="*/ 6552346 h 7649626"/>
                  <a:gd name="connsiteX12" fmla="*/ 8001000 w 8194174"/>
                  <a:gd name="connsiteY12" fmla="*/ 7512466 h 7649626"/>
                  <a:gd name="connsiteX13" fmla="*/ 0 w 8194174"/>
                  <a:gd name="connsiteY13" fmla="*/ 7649626 h 7649626"/>
                  <a:gd name="connsiteX14" fmla="*/ 45720 w 8194174"/>
                  <a:gd name="connsiteY14" fmla="*/ 441106 h 7649626"/>
                  <a:gd name="connsiteX15" fmla="*/ 1341120 w 8194174"/>
                  <a:gd name="connsiteY15" fmla="*/ 75346 h 7649626"/>
                  <a:gd name="connsiteX0" fmla="*/ 1341120 w 8194174"/>
                  <a:gd name="connsiteY0" fmla="*/ 75346 h 7649626"/>
                  <a:gd name="connsiteX1" fmla="*/ 3352800 w 8194174"/>
                  <a:gd name="connsiteY1" fmla="*/ 60106 h 7649626"/>
                  <a:gd name="connsiteX2" fmla="*/ 4953000 w 8194174"/>
                  <a:gd name="connsiteY2" fmla="*/ 730666 h 7649626"/>
                  <a:gd name="connsiteX3" fmla="*/ 5775960 w 8194174"/>
                  <a:gd name="connsiteY3" fmla="*/ 1446946 h 7649626"/>
                  <a:gd name="connsiteX4" fmla="*/ 5806440 w 8194174"/>
                  <a:gd name="connsiteY4" fmla="*/ 852586 h 7649626"/>
                  <a:gd name="connsiteX5" fmla="*/ 6461760 w 8194174"/>
                  <a:gd name="connsiteY5" fmla="*/ 578266 h 7649626"/>
                  <a:gd name="connsiteX6" fmla="*/ 6918960 w 8194174"/>
                  <a:gd name="connsiteY6" fmla="*/ 1218346 h 7649626"/>
                  <a:gd name="connsiteX7" fmla="*/ 6598920 w 8194174"/>
                  <a:gd name="connsiteY7" fmla="*/ 1751746 h 7649626"/>
                  <a:gd name="connsiteX8" fmla="*/ 6111240 w 8194174"/>
                  <a:gd name="connsiteY8" fmla="*/ 1766986 h 7649626"/>
                  <a:gd name="connsiteX9" fmla="*/ 7025640 w 8194174"/>
                  <a:gd name="connsiteY9" fmla="*/ 2589946 h 7649626"/>
                  <a:gd name="connsiteX10" fmla="*/ 8122920 w 8194174"/>
                  <a:gd name="connsiteY10" fmla="*/ 3961546 h 7649626"/>
                  <a:gd name="connsiteX11" fmla="*/ 8077200 w 8194174"/>
                  <a:gd name="connsiteY11" fmla="*/ 6552346 h 7649626"/>
                  <a:gd name="connsiteX12" fmla="*/ 8001000 w 8194174"/>
                  <a:gd name="connsiteY12" fmla="*/ 7512466 h 7649626"/>
                  <a:gd name="connsiteX13" fmla="*/ 0 w 8194174"/>
                  <a:gd name="connsiteY13" fmla="*/ 7649626 h 7649626"/>
                  <a:gd name="connsiteX14" fmla="*/ 45720 w 8194174"/>
                  <a:gd name="connsiteY14" fmla="*/ 441106 h 7649626"/>
                  <a:gd name="connsiteX15" fmla="*/ 1341120 w 8194174"/>
                  <a:gd name="connsiteY15" fmla="*/ 75346 h 7649626"/>
                  <a:gd name="connsiteX0" fmla="*/ 1341120 w 8194174"/>
                  <a:gd name="connsiteY0" fmla="*/ 75346 h 7649626"/>
                  <a:gd name="connsiteX1" fmla="*/ 3352800 w 8194174"/>
                  <a:gd name="connsiteY1" fmla="*/ 60106 h 7649626"/>
                  <a:gd name="connsiteX2" fmla="*/ 4953000 w 8194174"/>
                  <a:gd name="connsiteY2" fmla="*/ 730666 h 7649626"/>
                  <a:gd name="connsiteX3" fmla="*/ 5775960 w 8194174"/>
                  <a:gd name="connsiteY3" fmla="*/ 1446946 h 7649626"/>
                  <a:gd name="connsiteX4" fmla="*/ 5806440 w 8194174"/>
                  <a:gd name="connsiteY4" fmla="*/ 852586 h 7649626"/>
                  <a:gd name="connsiteX5" fmla="*/ 6461760 w 8194174"/>
                  <a:gd name="connsiteY5" fmla="*/ 578266 h 7649626"/>
                  <a:gd name="connsiteX6" fmla="*/ 6949440 w 8194174"/>
                  <a:gd name="connsiteY6" fmla="*/ 1096426 h 7649626"/>
                  <a:gd name="connsiteX7" fmla="*/ 6598920 w 8194174"/>
                  <a:gd name="connsiteY7" fmla="*/ 1751746 h 7649626"/>
                  <a:gd name="connsiteX8" fmla="*/ 6111240 w 8194174"/>
                  <a:gd name="connsiteY8" fmla="*/ 1766986 h 7649626"/>
                  <a:gd name="connsiteX9" fmla="*/ 7025640 w 8194174"/>
                  <a:gd name="connsiteY9" fmla="*/ 2589946 h 7649626"/>
                  <a:gd name="connsiteX10" fmla="*/ 8122920 w 8194174"/>
                  <a:gd name="connsiteY10" fmla="*/ 3961546 h 7649626"/>
                  <a:gd name="connsiteX11" fmla="*/ 8077200 w 8194174"/>
                  <a:gd name="connsiteY11" fmla="*/ 6552346 h 7649626"/>
                  <a:gd name="connsiteX12" fmla="*/ 8001000 w 8194174"/>
                  <a:gd name="connsiteY12" fmla="*/ 7512466 h 7649626"/>
                  <a:gd name="connsiteX13" fmla="*/ 0 w 8194174"/>
                  <a:gd name="connsiteY13" fmla="*/ 7649626 h 7649626"/>
                  <a:gd name="connsiteX14" fmla="*/ 45720 w 8194174"/>
                  <a:gd name="connsiteY14" fmla="*/ 441106 h 7649626"/>
                  <a:gd name="connsiteX15" fmla="*/ 1341120 w 8194174"/>
                  <a:gd name="connsiteY15" fmla="*/ 75346 h 7649626"/>
                  <a:gd name="connsiteX0" fmla="*/ 1341120 w 8194174"/>
                  <a:gd name="connsiteY0" fmla="*/ 75346 h 7649626"/>
                  <a:gd name="connsiteX1" fmla="*/ 3352800 w 8194174"/>
                  <a:gd name="connsiteY1" fmla="*/ 60106 h 7649626"/>
                  <a:gd name="connsiteX2" fmla="*/ 4953000 w 8194174"/>
                  <a:gd name="connsiteY2" fmla="*/ 730666 h 7649626"/>
                  <a:gd name="connsiteX3" fmla="*/ 5775960 w 8194174"/>
                  <a:gd name="connsiteY3" fmla="*/ 1446946 h 7649626"/>
                  <a:gd name="connsiteX4" fmla="*/ 5806440 w 8194174"/>
                  <a:gd name="connsiteY4" fmla="*/ 852586 h 7649626"/>
                  <a:gd name="connsiteX5" fmla="*/ 6461760 w 8194174"/>
                  <a:gd name="connsiteY5" fmla="*/ 578266 h 7649626"/>
                  <a:gd name="connsiteX6" fmla="*/ 6949440 w 8194174"/>
                  <a:gd name="connsiteY6" fmla="*/ 1096426 h 7649626"/>
                  <a:gd name="connsiteX7" fmla="*/ 6598920 w 8194174"/>
                  <a:gd name="connsiteY7" fmla="*/ 1751746 h 7649626"/>
                  <a:gd name="connsiteX8" fmla="*/ 6111240 w 8194174"/>
                  <a:gd name="connsiteY8" fmla="*/ 1766986 h 7649626"/>
                  <a:gd name="connsiteX9" fmla="*/ 7025640 w 8194174"/>
                  <a:gd name="connsiteY9" fmla="*/ 2589946 h 7649626"/>
                  <a:gd name="connsiteX10" fmla="*/ 8122920 w 8194174"/>
                  <a:gd name="connsiteY10" fmla="*/ 3961546 h 7649626"/>
                  <a:gd name="connsiteX11" fmla="*/ 8077200 w 8194174"/>
                  <a:gd name="connsiteY11" fmla="*/ 6552346 h 7649626"/>
                  <a:gd name="connsiteX12" fmla="*/ 8001000 w 8194174"/>
                  <a:gd name="connsiteY12" fmla="*/ 7512466 h 7649626"/>
                  <a:gd name="connsiteX13" fmla="*/ 0 w 8194174"/>
                  <a:gd name="connsiteY13" fmla="*/ 7649626 h 7649626"/>
                  <a:gd name="connsiteX14" fmla="*/ 45720 w 8194174"/>
                  <a:gd name="connsiteY14" fmla="*/ 441106 h 7649626"/>
                  <a:gd name="connsiteX15" fmla="*/ 1341120 w 8194174"/>
                  <a:gd name="connsiteY15" fmla="*/ 75346 h 7649626"/>
                  <a:gd name="connsiteX0" fmla="*/ 1341120 w 8194174"/>
                  <a:gd name="connsiteY0" fmla="*/ 75346 h 7649626"/>
                  <a:gd name="connsiteX1" fmla="*/ 3352800 w 8194174"/>
                  <a:gd name="connsiteY1" fmla="*/ 60106 h 7649626"/>
                  <a:gd name="connsiteX2" fmla="*/ 4953000 w 8194174"/>
                  <a:gd name="connsiteY2" fmla="*/ 730666 h 7649626"/>
                  <a:gd name="connsiteX3" fmla="*/ 5775960 w 8194174"/>
                  <a:gd name="connsiteY3" fmla="*/ 1446946 h 7649626"/>
                  <a:gd name="connsiteX4" fmla="*/ 5806440 w 8194174"/>
                  <a:gd name="connsiteY4" fmla="*/ 852586 h 7649626"/>
                  <a:gd name="connsiteX5" fmla="*/ 6461760 w 8194174"/>
                  <a:gd name="connsiteY5" fmla="*/ 578266 h 7649626"/>
                  <a:gd name="connsiteX6" fmla="*/ 6949440 w 8194174"/>
                  <a:gd name="connsiteY6" fmla="*/ 1096426 h 7649626"/>
                  <a:gd name="connsiteX7" fmla="*/ 6751320 w 8194174"/>
                  <a:gd name="connsiteY7" fmla="*/ 1675546 h 7649626"/>
                  <a:gd name="connsiteX8" fmla="*/ 6111240 w 8194174"/>
                  <a:gd name="connsiteY8" fmla="*/ 1766986 h 7649626"/>
                  <a:gd name="connsiteX9" fmla="*/ 7025640 w 8194174"/>
                  <a:gd name="connsiteY9" fmla="*/ 2589946 h 7649626"/>
                  <a:gd name="connsiteX10" fmla="*/ 8122920 w 8194174"/>
                  <a:gd name="connsiteY10" fmla="*/ 3961546 h 7649626"/>
                  <a:gd name="connsiteX11" fmla="*/ 8077200 w 8194174"/>
                  <a:gd name="connsiteY11" fmla="*/ 6552346 h 7649626"/>
                  <a:gd name="connsiteX12" fmla="*/ 8001000 w 8194174"/>
                  <a:gd name="connsiteY12" fmla="*/ 7512466 h 7649626"/>
                  <a:gd name="connsiteX13" fmla="*/ 0 w 8194174"/>
                  <a:gd name="connsiteY13" fmla="*/ 7649626 h 7649626"/>
                  <a:gd name="connsiteX14" fmla="*/ 45720 w 8194174"/>
                  <a:gd name="connsiteY14" fmla="*/ 441106 h 7649626"/>
                  <a:gd name="connsiteX15" fmla="*/ 1341120 w 8194174"/>
                  <a:gd name="connsiteY15" fmla="*/ 75346 h 7649626"/>
                  <a:gd name="connsiteX0" fmla="*/ 1341120 w 8194174"/>
                  <a:gd name="connsiteY0" fmla="*/ 75346 h 7649626"/>
                  <a:gd name="connsiteX1" fmla="*/ 3352800 w 8194174"/>
                  <a:gd name="connsiteY1" fmla="*/ 60106 h 7649626"/>
                  <a:gd name="connsiteX2" fmla="*/ 4953000 w 8194174"/>
                  <a:gd name="connsiteY2" fmla="*/ 730666 h 7649626"/>
                  <a:gd name="connsiteX3" fmla="*/ 5775960 w 8194174"/>
                  <a:gd name="connsiteY3" fmla="*/ 1446946 h 7649626"/>
                  <a:gd name="connsiteX4" fmla="*/ 5806440 w 8194174"/>
                  <a:gd name="connsiteY4" fmla="*/ 852586 h 7649626"/>
                  <a:gd name="connsiteX5" fmla="*/ 6461760 w 8194174"/>
                  <a:gd name="connsiteY5" fmla="*/ 578266 h 7649626"/>
                  <a:gd name="connsiteX6" fmla="*/ 6949440 w 8194174"/>
                  <a:gd name="connsiteY6" fmla="*/ 1096426 h 7649626"/>
                  <a:gd name="connsiteX7" fmla="*/ 6705600 w 8194174"/>
                  <a:gd name="connsiteY7" fmla="*/ 1660306 h 7649626"/>
                  <a:gd name="connsiteX8" fmla="*/ 6111240 w 8194174"/>
                  <a:gd name="connsiteY8" fmla="*/ 1766986 h 7649626"/>
                  <a:gd name="connsiteX9" fmla="*/ 7025640 w 8194174"/>
                  <a:gd name="connsiteY9" fmla="*/ 2589946 h 7649626"/>
                  <a:gd name="connsiteX10" fmla="*/ 8122920 w 8194174"/>
                  <a:gd name="connsiteY10" fmla="*/ 3961546 h 7649626"/>
                  <a:gd name="connsiteX11" fmla="*/ 8077200 w 8194174"/>
                  <a:gd name="connsiteY11" fmla="*/ 6552346 h 7649626"/>
                  <a:gd name="connsiteX12" fmla="*/ 8001000 w 8194174"/>
                  <a:gd name="connsiteY12" fmla="*/ 7512466 h 7649626"/>
                  <a:gd name="connsiteX13" fmla="*/ 0 w 8194174"/>
                  <a:gd name="connsiteY13" fmla="*/ 7649626 h 7649626"/>
                  <a:gd name="connsiteX14" fmla="*/ 45720 w 8194174"/>
                  <a:gd name="connsiteY14" fmla="*/ 441106 h 7649626"/>
                  <a:gd name="connsiteX15" fmla="*/ 1341120 w 8194174"/>
                  <a:gd name="connsiteY15" fmla="*/ 75346 h 7649626"/>
                  <a:gd name="connsiteX0" fmla="*/ 1341120 w 8194174"/>
                  <a:gd name="connsiteY0" fmla="*/ 75346 h 7649626"/>
                  <a:gd name="connsiteX1" fmla="*/ 3352800 w 8194174"/>
                  <a:gd name="connsiteY1" fmla="*/ 60106 h 7649626"/>
                  <a:gd name="connsiteX2" fmla="*/ 4953000 w 8194174"/>
                  <a:gd name="connsiteY2" fmla="*/ 730666 h 7649626"/>
                  <a:gd name="connsiteX3" fmla="*/ 5775960 w 8194174"/>
                  <a:gd name="connsiteY3" fmla="*/ 1446946 h 7649626"/>
                  <a:gd name="connsiteX4" fmla="*/ 5806440 w 8194174"/>
                  <a:gd name="connsiteY4" fmla="*/ 852586 h 7649626"/>
                  <a:gd name="connsiteX5" fmla="*/ 6461760 w 8194174"/>
                  <a:gd name="connsiteY5" fmla="*/ 578266 h 7649626"/>
                  <a:gd name="connsiteX6" fmla="*/ 6949440 w 8194174"/>
                  <a:gd name="connsiteY6" fmla="*/ 1096426 h 7649626"/>
                  <a:gd name="connsiteX7" fmla="*/ 6705600 w 8194174"/>
                  <a:gd name="connsiteY7" fmla="*/ 1660306 h 7649626"/>
                  <a:gd name="connsiteX8" fmla="*/ 6111240 w 8194174"/>
                  <a:gd name="connsiteY8" fmla="*/ 1766986 h 7649626"/>
                  <a:gd name="connsiteX9" fmla="*/ 7025640 w 8194174"/>
                  <a:gd name="connsiteY9" fmla="*/ 2589946 h 7649626"/>
                  <a:gd name="connsiteX10" fmla="*/ 8122920 w 8194174"/>
                  <a:gd name="connsiteY10" fmla="*/ 3961546 h 7649626"/>
                  <a:gd name="connsiteX11" fmla="*/ 8077200 w 8194174"/>
                  <a:gd name="connsiteY11" fmla="*/ 6552346 h 7649626"/>
                  <a:gd name="connsiteX12" fmla="*/ 8001000 w 8194174"/>
                  <a:gd name="connsiteY12" fmla="*/ 7512466 h 7649626"/>
                  <a:gd name="connsiteX13" fmla="*/ 0 w 8194174"/>
                  <a:gd name="connsiteY13" fmla="*/ 7649626 h 7649626"/>
                  <a:gd name="connsiteX14" fmla="*/ 45720 w 8194174"/>
                  <a:gd name="connsiteY14" fmla="*/ 441106 h 7649626"/>
                  <a:gd name="connsiteX15" fmla="*/ 1341120 w 8194174"/>
                  <a:gd name="connsiteY15" fmla="*/ 75346 h 7649626"/>
                  <a:gd name="connsiteX0" fmla="*/ 1341120 w 8194174"/>
                  <a:gd name="connsiteY0" fmla="*/ 75346 h 7649626"/>
                  <a:gd name="connsiteX1" fmla="*/ 3352800 w 8194174"/>
                  <a:gd name="connsiteY1" fmla="*/ 60106 h 7649626"/>
                  <a:gd name="connsiteX2" fmla="*/ 4953000 w 8194174"/>
                  <a:gd name="connsiteY2" fmla="*/ 730666 h 7649626"/>
                  <a:gd name="connsiteX3" fmla="*/ 5775960 w 8194174"/>
                  <a:gd name="connsiteY3" fmla="*/ 1446946 h 7649626"/>
                  <a:gd name="connsiteX4" fmla="*/ 5806440 w 8194174"/>
                  <a:gd name="connsiteY4" fmla="*/ 852586 h 7649626"/>
                  <a:gd name="connsiteX5" fmla="*/ 6461760 w 8194174"/>
                  <a:gd name="connsiteY5" fmla="*/ 578266 h 7649626"/>
                  <a:gd name="connsiteX6" fmla="*/ 6949440 w 8194174"/>
                  <a:gd name="connsiteY6" fmla="*/ 1096426 h 7649626"/>
                  <a:gd name="connsiteX7" fmla="*/ 6705600 w 8194174"/>
                  <a:gd name="connsiteY7" fmla="*/ 1660306 h 7649626"/>
                  <a:gd name="connsiteX8" fmla="*/ 6111240 w 8194174"/>
                  <a:gd name="connsiteY8" fmla="*/ 1766986 h 7649626"/>
                  <a:gd name="connsiteX9" fmla="*/ 7025640 w 8194174"/>
                  <a:gd name="connsiteY9" fmla="*/ 2589946 h 7649626"/>
                  <a:gd name="connsiteX10" fmla="*/ 8122920 w 8194174"/>
                  <a:gd name="connsiteY10" fmla="*/ 3961546 h 7649626"/>
                  <a:gd name="connsiteX11" fmla="*/ 8077200 w 8194174"/>
                  <a:gd name="connsiteY11" fmla="*/ 6552346 h 7649626"/>
                  <a:gd name="connsiteX12" fmla="*/ 8001000 w 8194174"/>
                  <a:gd name="connsiteY12" fmla="*/ 7512466 h 7649626"/>
                  <a:gd name="connsiteX13" fmla="*/ 0 w 8194174"/>
                  <a:gd name="connsiteY13" fmla="*/ 7649626 h 7649626"/>
                  <a:gd name="connsiteX14" fmla="*/ 45720 w 8194174"/>
                  <a:gd name="connsiteY14" fmla="*/ 441106 h 7649626"/>
                  <a:gd name="connsiteX15" fmla="*/ 1341120 w 8194174"/>
                  <a:gd name="connsiteY15" fmla="*/ 75346 h 7649626"/>
                  <a:gd name="connsiteX0" fmla="*/ 1353820 w 8206874"/>
                  <a:gd name="connsiteY0" fmla="*/ 75346 h 7521458"/>
                  <a:gd name="connsiteX1" fmla="*/ 3365500 w 8206874"/>
                  <a:gd name="connsiteY1" fmla="*/ 60106 h 7521458"/>
                  <a:gd name="connsiteX2" fmla="*/ 4965700 w 8206874"/>
                  <a:gd name="connsiteY2" fmla="*/ 730666 h 7521458"/>
                  <a:gd name="connsiteX3" fmla="*/ 5788660 w 8206874"/>
                  <a:gd name="connsiteY3" fmla="*/ 1446946 h 7521458"/>
                  <a:gd name="connsiteX4" fmla="*/ 5819140 w 8206874"/>
                  <a:gd name="connsiteY4" fmla="*/ 852586 h 7521458"/>
                  <a:gd name="connsiteX5" fmla="*/ 6474460 w 8206874"/>
                  <a:gd name="connsiteY5" fmla="*/ 578266 h 7521458"/>
                  <a:gd name="connsiteX6" fmla="*/ 6962140 w 8206874"/>
                  <a:gd name="connsiteY6" fmla="*/ 1096426 h 7521458"/>
                  <a:gd name="connsiteX7" fmla="*/ 6718300 w 8206874"/>
                  <a:gd name="connsiteY7" fmla="*/ 1660306 h 7521458"/>
                  <a:gd name="connsiteX8" fmla="*/ 6123940 w 8206874"/>
                  <a:gd name="connsiteY8" fmla="*/ 1766986 h 7521458"/>
                  <a:gd name="connsiteX9" fmla="*/ 7038340 w 8206874"/>
                  <a:gd name="connsiteY9" fmla="*/ 2589946 h 7521458"/>
                  <a:gd name="connsiteX10" fmla="*/ 8135620 w 8206874"/>
                  <a:gd name="connsiteY10" fmla="*/ 3961546 h 7521458"/>
                  <a:gd name="connsiteX11" fmla="*/ 8089900 w 8206874"/>
                  <a:gd name="connsiteY11" fmla="*/ 6552346 h 7521458"/>
                  <a:gd name="connsiteX12" fmla="*/ 8013700 w 8206874"/>
                  <a:gd name="connsiteY12" fmla="*/ 7512466 h 7521458"/>
                  <a:gd name="connsiteX13" fmla="*/ 0 w 8206874"/>
                  <a:gd name="connsiteY13" fmla="*/ 7446426 h 7521458"/>
                  <a:gd name="connsiteX14" fmla="*/ 58420 w 8206874"/>
                  <a:gd name="connsiteY14" fmla="*/ 441106 h 7521458"/>
                  <a:gd name="connsiteX15" fmla="*/ 1353820 w 8206874"/>
                  <a:gd name="connsiteY15" fmla="*/ 75346 h 7521458"/>
                  <a:gd name="connsiteX0" fmla="*/ 1353820 w 8206874"/>
                  <a:gd name="connsiteY0" fmla="*/ 75346 h 7546492"/>
                  <a:gd name="connsiteX1" fmla="*/ 3365500 w 8206874"/>
                  <a:gd name="connsiteY1" fmla="*/ 60106 h 7546492"/>
                  <a:gd name="connsiteX2" fmla="*/ 4965700 w 8206874"/>
                  <a:gd name="connsiteY2" fmla="*/ 730666 h 7546492"/>
                  <a:gd name="connsiteX3" fmla="*/ 5788660 w 8206874"/>
                  <a:gd name="connsiteY3" fmla="*/ 1446946 h 7546492"/>
                  <a:gd name="connsiteX4" fmla="*/ 5819140 w 8206874"/>
                  <a:gd name="connsiteY4" fmla="*/ 852586 h 7546492"/>
                  <a:gd name="connsiteX5" fmla="*/ 6474460 w 8206874"/>
                  <a:gd name="connsiteY5" fmla="*/ 578266 h 7546492"/>
                  <a:gd name="connsiteX6" fmla="*/ 6962140 w 8206874"/>
                  <a:gd name="connsiteY6" fmla="*/ 1096426 h 7546492"/>
                  <a:gd name="connsiteX7" fmla="*/ 6718300 w 8206874"/>
                  <a:gd name="connsiteY7" fmla="*/ 1660306 h 7546492"/>
                  <a:gd name="connsiteX8" fmla="*/ 6123940 w 8206874"/>
                  <a:gd name="connsiteY8" fmla="*/ 1766986 h 7546492"/>
                  <a:gd name="connsiteX9" fmla="*/ 7038340 w 8206874"/>
                  <a:gd name="connsiteY9" fmla="*/ 2589946 h 7546492"/>
                  <a:gd name="connsiteX10" fmla="*/ 8135620 w 8206874"/>
                  <a:gd name="connsiteY10" fmla="*/ 3961546 h 7546492"/>
                  <a:gd name="connsiteX11" fmla="*/ 8089900 w 8206874"/>
                  <a:gd name="connsiteY11" fmla="*/ 6552346 h 7546492"/>
                  <a:gd name="connsiteX12" fmla="*/ 8013700 w 8206874"/>
                  <a:gd name="connsiteY12" fmla="*/ 7512466 h 7546492"/>
                  <a:gd name="connsiteX13" fmla="*/ 0 w 8206874"/>
                  <a:gd name="connsiteY13" fmla="*/ 7446426 h 7546492"/>
                  <a:gd name="connsiteX14" fmla="*/ 58420 w 8206874"/>
                  <a:gd name="connsiteY14" fmla="*/ 441106 h 7546492"/>
                  <a:gd name="connsiteX15" fmla="*/ 1353820 w 8206874"/>
                  <a:gd name="connsiteY15" fmla="*/ 75346 h 7546492"/>
                  <a:gd name="connsiteX0" fmla="*/ 1353820 w 8203422"/>
                  <a:gd name="connsiteY0" fmla="*/ 75346 h 7565170"/>
                  <a:gd name="connsiteX1" fmla="*/ 3365500 w 8203422"/>
                  <a:gd name="connsiteY1" fmla="*/ 60106 h 7565170"/>
                  <a:gd name="connsiteX2" fmla="*/ 4965700 w 8203422"/>
                  <a:gd name="connsiteY2" fmla="*/ 730666 h 7565170"/>
                  <a:gd name="connsiteX3" fmla="*/ 5788660 w 8203422"/>
                  <a:gd name="connsiteY3" fmla="*/ 1446946 h 7565170"/>
                  <a:gd name="connsiteX4" fmla="*/ 5819140 w 8203422"/>
                  <a:gd name="connsiteY4" fmla="*/ 852586 h 7565170"/>
                  <a:gd name="connsiteX5" fmla="*/ 6474460 w 8203422"/>
                  <a:gd name="connsiteY5" fmla="*/ 578266 h 7565170"/>
                  <a:gd name="connsiteX6" fmla="*/ 6962140 w 8203422"/>
                  <a:gd name="connsiteY6" fmla="*/ 1096426 h 7565170"/>
                  <a:gd name="connsiteX7" fmla="*/ 6718300 w 8203422"/>
                  <a:gd name="connsiteY7" fmla="*/ 1660306 h 7565170"/>
                  <a:gd name="connsiteX8" fmla="*/ 6123940 w 8203422"/>
                  <a:gd name="connsiteY8" fmla="*/ 1766986 h 7565170"/>
                  <a:gd name="connsiteX9" fmla="*/ 7038340 w 8203422"/>
                  <a:gd name="connsiteY9" fmla="*/ 2589946 h 7565170"/>
                  <a:gd name="connsiteX10" fmla="*/ 8135620 w 8203422"/>
                  <a:gd name="connsiteY10" fmla="*/ 3961546 h 7565170"/>
                  <a:gd name="connsiteX11" fmla="*/ 8089900 w 8203422"/>
                  <a:gd name="connsiteY11" fmla="*/ 6552346 h 7565170"/>
                  <a:gd name="connsiteX12" fmla="*/ 8128000 w 8203422"/>
                  <a:gd name="connsiteY12" fmla="*/ 7537866 h 7565170"/>
                  <a:gd name="connsiteX13" fmla="*/ 0 w 8203422"/>
                  <a:gd name="connsiteY13" fmla="*/ 7446426 h 7565170"/>
                  <a:gd name="connsiteX14" fmla="*/ 58420 w 8203422"/>
                  <a:gd name="connsiteY14" fmla="*/ 441106 h 7565170"/>
                  <a:gd name="connsiteX15" fmla="*/ 1353820 w 8203422"/>
                  <a:gd name="connsiteY15" fmla="*/ 75346 h 7565170"/>
                  <a:gd name="connsiteX0" fmla="*/ 1353820 w 8203422"/>
                  <a:gd name="connsiteY0" fmla="*/ 75346 h 7537866"/>
                  <a:gd name="connsiteX1" fmla="*/ 3365500 w 8203422"/>
                  <a:gd name="connsiteY1" fmla="*/ 60106 h 7537866"/>
                  <a:gd name="connsiteX2" fmla="*/ 4965700 w 8203422"/>
                  <a:gd name="connsiteY2" fmla="*/ 730666 h 7537866"/>
                  <a:gd name="connsiteX3" fmla="*/ 5788660 w 8203422"/>
                  <a:gd name="connsiteY3" fmla="*/ 1446946 h 7537866"/>
                  <a:gd name="connsiteX4" fmla="*/ 5819140 w 8203422"/>
                  <a:gd name="connsiteY4" fmla="*/ 852586 h 7537866"/>
                  <a:gd name="connsiteX5" fmla="*/ 6474460 w 8203422"/>
                  <a:gd name="connsiteY5" fmla="*/ 578266 h 7537866"/>
                  <a:gd name="connsiteX6" fmla="*/ 6962140 w 8203422"/>
                  <a:gd name="connsiteY6" fmla="*/ 1096426 h 7537866"/>
                  <a:gd name="connsiteX7" fmla="*/ 6718300 w 8203422"/>
                  <a:gd name="connsiteY7" fmla="*/ 1660306 h 7537866"/>
                  <a:gd name="connsiteX8" fmla="*/ 6123940 w 8203422"/>
                  <a:gd name="connsiteY8" fmla="*/ 1766986 h 7537866"/>
                  <a:gd name="connsiteX9" fmla="*/ 7038340 w 8203422"/>
                  <a:gd name="connsiteY9" fmla="*/ 2589946 h 7537866"/>
                  <a:gd name="connsiteX10" fmla="*/ 8135620 w 8203422"/>
                  <a:gd name="connsiteY10" fmla="*/ 3961546 h 7537866"/>
                  <a:gd name="connsiteX11" fmla="*/ 8089900 w 8203422"/>
                  <a:gd name="connsiteY11" fmla="*/ 6552346 h 7537866"/>
                  <a:gd name="connsiteX12" fmla="*/ 8128000 w 8203422"/>
                  <a:gd name="connsiteY12" fmla="*/ 7537866 h 7537866"/>
                  <a:gd name="connsiteX13" fmla="*/ 0 w 8203422"/>
                  <a:gd name="connsiteY13" fmla="*/ 7446426 h 7537866"/>
                  <a:gd name="connsiteX14" fmla="*/ 58420 w 8203422"/>
                  <a:gd name="connsiteY14" fmla="*/ 441106 h 7537866"/>
                  <a:gd name="connsiteX15" fmla="*/ 1353820 w 8203422"/>
                  <a:gd name="connsiteY15" fmla="*/ 75346 h 7537866"/>
                  <a:gd name="connsiteX0" fmla="*/ 1353820 w 8775284"/>
                  <a:gd name="connsiteY0" fmla="*/ 75346 h 7537866"/>
                  <a:gd name="connsiteX1" fmla="*/ 3365500 w 8775284"/>
                  <a:gd name="connsiteY1" fmla="*/ 60106 h 7537866"/>
                  <a:gd name="connsiteX2" fmla="*/ 4965700 w 8775284"/>
                  <a:gd name="connsiteY2" fmla="*/ 730666 h 7537866"/>
                  <a:gd name="connsiteX3" fmla="*/ 5788660 w 8775284"/>
                  <a:gd name="connsiteY3" fmla="*/ 1446946 h 7537866"/>
                  <a:gd name="connsiteX4" fmla="*/ 5819140 w 8775284"/>
                  <a:gd name="connsiteY4" fmla="*/ 852586 h 7537866"/>
                  <a:gd name="connsiteX5" fmla="*/ 6474460 w 8775284"/>
                  <a:gd name="connsiteY5" fmla="*/ 578266 h 7537866"/>
                  <a:gd name="connsiteX6" fmla="*/ 6962140 w 8775284"/>
                  <a:gd name="connsiteY6" fmla="*/ 1096426 h 7537866"/>
                  <a:gd name="connsiteX7" fmla="*/ 6718300 w 8775284"/>
                  <a:gd name="connsiteY7" fmla="*/ 1660306 h 7537866"/>
                  <a:gd name="connsiteX8" fmla="*/ 6123940 w 8775284"/>
                  <a:gd name="connsiteY8" fmla="*/ 1766986 h 7537866"/>
                  <a:gd name="connsiteX9" fmla="*/ 7038340 w 8775284"/>
                  <a:gd name="connsiteY9" fmla="*/ 2589946 h 7537866"/>
                  <a:gd name="connsiteX10" fmla="*/ 8135620 w 8775284"/>
                  <a:gd name="connsiteY10" fmla="*/ 3961546 h 7537866"/>
                  <a:gd name="connsiteX11" fmla="*/ 8128000 w 8775284"/>
                  <a:gd name="connsiteY11" fmla="*/ 7537866 h 7537866"/>
                  <a:gd name="connsiteX12" fmla="*/ 0 w 8775284"/>
                  <a:gd name="connsiteY12" fmla="*/ 7446426 h 7537866"/>
                  <a:gd name="connsiteX13" fmla="*/ 58420 w 8775284"/>
                  <a:gd name="connsiteY13" fmla="*/ 441106 h 7537866"/>
                  <a:gd name="connsiteX14" fmla="*/ 1353820 w 8775284"/>
                  <a:gd name="connsiteY14" fmla="*/ 75346 h 7537866"/>
                  <a:gd name="connsiteX0" fmla="*/ 1353820 w 8310001"/>
                  <a:gd name="connsiteY0" fmla="*/ 75346 h 7537866"/>
                  <a:gd name="connsiteX1" fmla="*/ 3365500 w 8310001"/>
                  <a:gd name="connsiteY1" fmla="*/ 60106 h 7537866"/>
                  <a:gd name="connsiteX2" fmla="*/ 4965700 w 8310001"/>
                  <a:gd name="connsiteY2" fmla="*/ 730666 h 7537866"/>
                  <a:gd name="connsiteX3" fmla="*/ 5788660 w 8310001"/>
                  <a:gd name="connsiteY3" fmla="*/ 1446946 h 7537866"/>
                  <a:gd name="connsiteX4" fmla="*/ 5819140 w 8310001"/>
                  <a:gd name="connsiteY4" fmla="*/ 852586 h 7537866"/>
                  <a:gd name="connsiteX5" fmla="*/ 6474460 w 8310001"/>
                  <a:gd name="connsiteY5" fmla="*/ 578266 h 7537866"/>
                  <a:gd name="connsiteX6" fmla="*/ 6962140 w 8310001"/>
                  <a:gd name="connsiteY6" fmla="*/ 1096426 h 7537866"/>
                  <a:gd name="connsiteX7" fmla="*/ 6718300 w 8310001"/>
                  <a:gd name="connsiteY7" fmla="*/ 1660306 h 7537866"/>
                  <a:gd name="connsiteX8" fmla="*/ 6123940 w 8310001"/>
                  <a:gd name="connsiteY8" fmla="*/ 1766986 h 7537866"/>
                  <a:gd name="connsiteX9" fmla="*/ 7038340 w 8310001"/>
                  <a:gd name="connsiteY9" fmla="*/ 2589946 h 7537866"/>
                  <a:gd name="connsiteX10" fmla="*/ 8135620 w 8310001"/>
                  <a:gd name="connsiteY10" fmla="*/ 3961546 h 7537866"/>
                  <a:gd name="connsiteX11" fmla="*/ 8128000 w 8310001"/>
                  <a:gd name="connsiteY11" fmla="*/ 7537866 h 7537866"/>
                  <a:gd name="connsiteX12" fmla="*/ 0 w 8310001"/>
                  <a:gd name="connsiteY12" fmla="*/ 7446426 h 7537866"/>
                  <a:gd name="connsiteX13" fmla="*/ 58420 w 8310001"/>
                  <a:gd name="connsiteY13" fmla="*/ 441106 h 7537866"/>
                  <a:gd name="connsiteX14" fmla="*/ 1353820 w 8310001"/>
                  <a:gd name="connsiteY14" fmla="*/ 75346 h 7537866"/>
                  <a:gd name="connsiteX0" fmla="*/ 1353820 w 8310001"/>
                  <a:gd name="connsiteY0" fmla="*/ 75346 h 7512466"/>
                  <a:gd name="connsiteX1" fmla="*/ 3365500 w 8310001"/>
                  <a:gd name="connsiteY1" fmla="*/ 60106 h 7512466"/>
                  <a:gd name="connsiteX2" fmla="*/ 4965700 w 8310001"/>
                  <a:gd name="connsiteY2" fmla="*/ 730666 h 7512466"/>
                  <a:gd name="connsiteX3" fmla="*/ 5788660 w 8310001"/>
                  <a:gd name="connsiteY3" fmla="*/ 1446946 h 7512466"/>
                  <a:gd name="connsiteX4" fmla="*/ 5819140 w 8310001"/>
                  <a:gd name="connsiteY4" fmla="*/ 852586 h 7512466"/>
                  <a:gd name="connsiteX5" fmla="*/ 6474460 w 8310001"/>
                  <a:gd name="connsiteY5" fmla="*/ 578266 h 7512466"/>
                  <a:gd name="connsiteX6" fmla="*/ 6962140 w 8310001"/>
                  <a:gd name="connsiteY6" fmla="*/ 1096426 h 7512466"/>
                  <a:gd name="connsiteX7" fmla="*/ 6718300 w 8310001"/>
                  <a:gd name="connsiteY7" fmla="*/ 1660306 h 7512466"/>
                  <a:gd name="connsiteX8" fmla="*/ 6123940 w 8310001"/>
                  <a:gd name="connsiteY8" fmla="*/ 1766986 h 7512466"/>
                  <a:gd name="connsiteX9" fmla="*/ 7038340 w 8310001"/>
                  <a:gd name="connsiteY9" fmla="*/ 2589946 h 7512466"/>
                  <a:gd name="connsiteX10" fmla="*/ 8135620 w 8310001"/>
                  <a:gd name="connsiteY10" fmla="*/ 3961546 h 7512466"/>
                  <a:gd name="connsiteX11" fmla="*/ 8128000 w 8310001"/>
                  <a:gd name="connsiteY11" fmla="*/ 7512466 h 7512466"/>
                  <a:gd name="connsiteX12" fmla="*/ 0 w 8310001"/>
                  <a:gd name="connsiteY12" fmla="*/ 7446426 h 7512466"/>
                  <a:gd name="connsiteX13" fmla="*/ 58420 w 8310001"/>
                  <a:gd name="connsiteY13" fmla="*/ 441106 h 7512466"/>
                  <a:gd name="connsiteX14" fmla="*/ 1353820 w 8310001"/>
                  <a:gd name="connsiteY14" fmla="*/ 75346 h 7512466"/>
                  <a:gd name="connsiteX0" fmla="*/ 1353820 w 8310001"/>
                  <a:gd name="connsiteY0" fmla="*/ 75346 h 7512466"/>
                  <a:gd name="connsiteX1" fmla="*/ 3365500 w 8310001"/>
                  <a:gd name="connsiteY1" fmla="*/ 60106 h 7512466"/>
                  <a:gd name="connsiteX2" fmla="*/ 4965700 w 8310001"/>
                  <a:gd name="connsiteY2" fmla="*/ 730666 h 7512466"/>
                  <a:gd name="connsiteX3" fmla="*/ 5788660 w 8310001"/>
                  <a:gd name="connsiteY3" fmla="*/ 1446946 h 7512466"/>
                  <a:gd name="connsiteX4" fmla="*/ 5819140 w 8310001"/>
                  <a:gd name="connsiteY4" fmla="*/ 852586 h 7512466"/>
                  <a:gd name="connsiteX5" fmla="*/ 6474460 w 8310001"/>
                  <a:gd name="connsiteY5" fmla="*/ 578266 h 7512466"/>
                  <a:gd name="connsiteX6" fmla="*/ 6962140 w 8310001"/>
                  <a:gd name="connsiteY6" fmla="*/ 1096426 h 7512466"/>
                  <a:gd name="connsiteX7" fmla="*/ 6718300 w 8310001"/>
                  <a:gd name="connsiteY7" fmla="*/ 1660306 h 7512466"/>
                  <a:gd name="connsiteX8" fmla="*/ 6123940 w 8310001"/>
                  <a:gd name="connsiteY8" fmla="*/ 1766986 h 7512466"/>
                  <a:gd name="connsiteX9" fmla="*/ 7038340 w 8310001"/>
                  <a:gd name="connsiteY9" fmla="*/ 2589946 h 7512466"/>
                  <a:gd name="connsiteX10" fmla="*/ 8135620 w 8310001"/>
                  <a:gd name="connsiteY10" fmla="*/ 3961546 h 7512466"/>
                  <a:gd name="connsiteX11" fmla="*/ 8128000 w 8310001"/>
                  <a:gd name="connsiteY11" fmla="*/ 7512466 h 7512466"/>
                  <a:gd name="connsiteX12" fmla="*/ 0 w 8310001"/>
                  <a:gd name="connsiteY12" fmla="*/ 7446426 h 7512466"/>
                  <a:gd name="connsiteX13" fmla="*/ 58420 w 8310001"/>
                  <a:gd name="connsiteY13" fmla="*/ 441106 h 7512466"/>
                  <a:gd name="connsiteX14" fmla="*/ 1353820 w 8310001"/>
                  <a:gd name="connsiteY14" fmla="*/ 75346 h 7512466"/>
                  <a:gd name="connsiteX0" fmla="*/ 1353820 w 8254823"/>
                  <a:gd name="connsiteY0" fmla="*/ 75346 h 7512466"/>
                  <a:gd name="connsiteX1" fmla="*/ 3365500 w 8254823"/>
                  <a:gd name="connsiteY1" fmla="*/ 60106 h 7512466"/>
                  <a:gd name="connsiteX2" fmla="*/ 4965700 w 8254823"/>
                  <a:gd name="connsiteY2" fmla="*/ 730666 h 7512466"/>
                  <a:gd name="connsiteX3" fmla="*/ 5788660 w 8254823"/>
                  <a:gd name="connsiteY3" fmla="*/ 1446946 h 7512466"/>
                  <a:gd name="connsiteX4" fmla="*/ 5819140 w 8254823"/>
                  <a:gd name="connsiteY4" fmla="*/ 852586 h 7512466"/>
                  <a:gd name="connsiteX5" fmla="*/ 6474460 w 8254823"/>
                  <a:gd name="connsiteY5" fmla="*/ 578266 h 7512466"/>
                  <a:gd name="connsiteX6" fmla="*/ 6962140 w 8254823"/>
                  <a:gd name="connsiteY6" fmla="*/ 1096426 h 7512466"/>
                  <a:gd name="connsiteX7" fmla="*/ 6718300 w 8254823"/>
                  <a:gd name="connsiteY7" fmla="*/ 1660306 h 7512466"/>
                  <a:gd name="connsiteX8" fmla="*/ 6123940 w 8254823"/>
                  <a:gd name="connsiteY8" fmla="*/ 1766986 h 7512466"/>
                  <a:gd name="connsiteX9" fmla="*/ 7038340 w 8254823"/>
                  <a:gd name="connsiteY9" fmla="*/ 2589946 h 7512466"/>
                  <a:gd name="connsiteX10" fmla="*/ 8135620 w 8254823"/>
                  <a:gd name="connsiteY10" fmla="*/ 3961546 h 7512466"/>
                  <a:gd name="connsiteX11" fmla="*/ 8128000 w 8254823"/>
                  <a:gd name="connsiteY11" fmla="*/ 7512466 h 7512466"/>
                  <a:gd name="connsiteX12" fmla="*/ 0 w 8254823"/>
                  <a:gd name="connsiteY12" fmla="*/ 7446426 h 7512466"/>
                  <a:gd name="connsiteX13" fmla="*/ 58420 w 8254823"/>
                  <a:gd name="connsiteY13" fmla="*/ 441106 h 7512466"/>
                  <a:gd name="connsiteX14" fmla="*/ 1353820 w 8254823"/>
                  <a:gd name="connsiteY14" fmla="*/ 75346 h 7512466"/>
                  <a:gd name="connsiteX0" fmla="*/ 1353820 w 8265432"/>
                  <a:gd name="connsiteY0" fmla="*/ 75346 h 7512466"/>
                  <a:gd name="connsiteX1" fmla="*/ 3365500 w 8265432"/>
                  <a:gd name="connsiteY1" fmla="*/ 60106 h 7512466"/>
                  <a:gd name="connsiteX2" fmla="*/ 4965700 w 8265432"/>
                  <a:gd name="connsiteY2" fmla="*/ 730666 h 7512466"/>
                  <a:gd name="connsiteX3" fmla="*/ 5788660 w 8265432"/>
                  <a:gd name="connsiteY3" fmla="*/ 1446946 h 7512466"/>
                  <a:gd name="connsiteX4" fmla="*/ 5819140 w 8265432"/>
                  <a:gd name="connsiteY4" fmla="*/ 852586 h 7512466"/>
                  <a:gd name="connsiteX5" fmla="*/ 6474460 w 8265432"/>
                  <a:gd name="connsiteY5" fmla="*/ 578266 h 7512466"/>
                  <a:gd name="connsiteX6" fmla="*/ 6962140 w 8265432"/>
                  <a:gd name="connsiteY6" fmla="*/ 1096426 h 7512466"/>
                  <a:gd name="connsiteX7" fmla="*/ 6718300 w 8265432"/>
                  <a:gd name="connsiteY7" fmla="*/ 1660306 h 7512466"/>
                  <a:gd name="connsiteX8" fmla="*/ 6123940 w 8265432"/>
                  <a:gd name="connsiteY8" fmla="*/ 1766986 h 7512466"/>
                  <a:gd name="connsiteX9" fmla="*/ 7038340 w 8265432"/>
                  <a:gd name="connsiteY9" fmla="*/ 2589946 h 7512466"/>
                  <a:gd name="connsiteX10" fmla="*/ 8135620 w 8265432"/>
                  <a:gd name="connsiteY10" fmla="*/ 3961546 h 7512466"/>
                  <a:gd name="connsiteX11" fmla="*/ 8128000 w 8265432"/>
                  <a:gd name="connsiteY11" fmla="*/ 7512466 h 7512466"/>
                  <a:gd name="connsiteX12" fmla="*/ 0 w 8265432"/>
                  <a:gd name="connsiteY12" fmla="*/ 7446426 h 7512466"/>
                  <a:gd name="connsiteX13" fmla="*/ 58420 w 8265432"/>
                  <a:gd name="connsiteY13" fmla="*/ 441106 h 7512466"/>
                  <a:gd name="connsiteX14" fmla="*/ 1353820 w 8265432"/>
                  <a:gd name="connsiteY14" fmla="*/ 75346 h 7512466"/>
                  <a:gd name="connsiteX0" fmla="*/ 1353820 w 8165728"/>
                  <a:gd name="connsiteY0" fmla="*/ 75346 h 7512466"/>
                  <a:gd name="connsiteX1" fmla="*/ 3365500 w 8165728"/>
                  <a:gd name="connsiteY1" fmla="*/ 60106 h 7512466"/>
                  <a:gd name="connsiteX2" fmla="*/ 4965700 w 8165728"/>
                  <a:gd name="connsiteY2" fmla="*/ 730666 h 7512466"/>
                  <a:gd name="connsiteX3" fmla="*/ 5788660 w 8165728"/>
                  <a:gd name="connsiteY3" fmla="*/ 1446946 h 7512466"/>
                  <a:gd name="connsiteX4" fmla="*/ 5819140 w 8165728"/>
                  <a:gd name="connsiteY4" fmla="*/ 852586 h 7512466"/>
                  <a:gd name="connsiteX5" fmla="*/ 6474460 w 8165728"/>
                  <a:gd name="connsiteY5" fmla="*/ 578266 h 7512466"/>
                  <a:gd name="connsiteX6" fmla="*/ 6962140 w 8165728"/>
                  <a:gd name="connsiteY6" fmla="*/ 1096426 h 7512466"/>
                  <a:gd name="connsiteX7" fmla="*/ 6718300 w 8165728"/>
                  <a:gd name="connsiteY7" fmla="*/ 1660306 h 7512466"/>
                  <a:gd name="connsiteX8" fmla="*/ 6123940 w 8165728"/>
                  <a:gd name="connsiteY8" fmla="*/ 1766986 h 7512466"/>
                  <a:gd name="connsiteX9" fmla="*/ 7038340 w 8165728"/>
                  <a:gd name="connsiteY9" fmla="*/ 2589946 h 7512466"/>
                  <a:gd name="connsiteX10" fmla="*/ 8135620 w 8165728"/>
                  <a:gd name="connsiteY10" fmla="*/ 3961546 h 7512466"/>
                  <a:gd name="connsiteX11" fmla="*/ 8128000 w 8165728"/>
                  <a:gd name="connsiteY11" fmla="*/ 7512466 h 7512466"/>
                  <a:gd name="connsiteX12" fmla="*/ 0 w 8165728"/>
                  <a:gd name="connsiteY12" fmla="*/ 7446426 h 7512466"/>
                  <a:gd name="connsiteX13" fmla="*/ 58420 w 8165728"/>
                  <a:gd name="connsiteY13" fmla="*/ 441106 h 7512466"/>
                  <a:gd name="connsiteX14" fmla="*/ 1353820 w 8165728"/>
                  <a:gd name="connsiteY14" fmla="*/ 75346 h 7512466"/>
                  <a:gd name="connsiteX0" fmla="*/ 1353820 w 8153268"/>
                  <a:gd name="connsiteY0" fmla="*/ 75346 h 7512466"/>
                  <a:gd name="connsiteX1" fmla="*/ 3365500 w 8153268"/>
                  <a:gd name="connsiteY1" fmla="*/ 60106 h 7512466"/>
                  <a:gd name="connsiteX2" fmla="*/ 4965700 w 8153268"/>
                  <a:gd name="connsiteY2" fmla="*/ 730666 h 7512466"/>
                  <a:gd name="connsiteX3" fmla="*/ 5788660 w 8153268"/>
                  <a:gd name="connsiteY3" fmla="*/ 1446946 h 7512466"/>
                  <a:gd name="connsiteX4" fmla="*/ 5819140 w 8153268"/>
                  <a:gd name="connsiteY4" fmla="*/ 852586 h 7512466"/>
                  <a:gd name="connsiteX5" fmla="*/ 6474460 w 8153268"/>
                  <a:gd name="connsiteY5" fmla="*/ 578266 h 7512466"/>
                  <a:gd name="connsiteX6" fmla="*/ 6962140 w 8153268"/>
                  <a:gd name="connsiteY6" fmla="*/ 1096426 h 7512466"/>
                  <a:gd name="connsiteX7" fmla="*/ 6718300 w 8153268"/>
                  <a:gd name="connsiteY7" fmla="*/ 1660306 h 7512466"/>
                  <a:gd name="connsiteX8" fmla="*/ 6123940 w 8153268"/>
                  <a:gd name="connsiteY8" fmla="*/ 1766986 h 7512466"/>
                  <a:gd name="connsiteX9" fmla="*/ 7038340 w 8153268"/>
                  <a:gd name="connsiteY9" fmla="*/ 2589946 h 7512466"/>
                  <a:gd name="connsiteX10" fmla="*/ 8135620 w 8153268"/>
                  <a:gd name="connsiteY10" fmla="*/ 3961546 h 7512466"/>
                  <a:gd name="connsiteX11" fmla="*/ 8128000 w 8153268"/>
                  <a:gd name="connsiteY11" fmla="*/ 7512466 h 7512466"/>
                  <a:gd name="connsiteX12" fmla="*/ 0 w 8153268"/>
                  <a:gd name="connsiteY12" fmla="*/ 7446426 h 7512466"/>
                  <a:gd name="connsiteX13" fmla="*/ 58420 w 8153268"/>
                  <a:gd name="connsiteY13" fmla="*/ 441106 h 7512466"/>
                  <a:gd name="connsiteX14" fmla="*/ 1353820 w 8153268"/>
                  <a:gd name="connsiteY14" fmla="*/ 75346 h 7512466"/>
                  <a:gd name="connsiteX0" fmla="*/ 1353820 w 8139781"/>
                  <a:gd name="connsiteY0" fmla="*/ 75346 h 7512466"/>
                  <a:gd name="connsiteX1" fmla="*/ 3365500 w 8139781"/>
                  <a:gd name="connsiteY1" fmla="*/ 60106 h 7512466"/>
                  <a:gd name="connsiteX2" fmla="*/ 4965700 w 8139781"/>
                  <a:gd name="connsiteY2" fmla="*/ 730666 h 7512466"/>
                  <a:gd name="connsiteX3" fmla="*/ 5788660 w 8139781"/>
                  <a:gd name="connsiteY3" fmla="*/ 1446946 h 7512466"/>
                  <a:gd name="connsiteX4" fmla="*/ 5819140 w 8139781"/>
                  <a:gd name="connsiteY4" fmla="*/ 852586 h 7512466"/>
                  <a:gd name="connsiteX5" fmla="*/ 6474460 w 8139781"/>
                  <a:gd name="connsiteY5" fmla="*/ 578266 h 7512466"/>
                  <a:gd name="connsiteX6" fmla="*/ 6962140 w 8139781"/>
                  <a:gd name="connsiteY6" fmla="*/ 1096426 h 7512466"/>
                  <a:gd name="connsiteX7" fmla="*/ 6718300 w 8139781"/>
                  <a:gd name="connsiteY7" fmla="*/ 1660306 h 7512466"/>
                  <a:gd name="connsiteX8" fmla="*/ 6123940 w 8139781"/>
                  <a:gd name="connsiteY8" fmla="*/ 1766986 h 7512466"/>
                  <a:gd name="connsiteX9" fmla="*/ 7038340 w 8139781"/>
                  <a:gd name="connsiteY9" fmla="*/ 2589946 h 7512466"/>
                  <a:gd name="connsiteX10" fmla="*/ 8135620 w 8139781"/>
                  <a:gd name="connsiteY10" fmla="*/ 3961546 h 7512466"/>
                  <a:gd name="connsiteX11" fmla="*/ 8128000 w 8139781"/>
                  <a:gd name="connsiteY11" fmla="*/ 7512466 h 7512466"/>
                  <a:gd name="connsiteX12" fmla="*/ 0 w 8139781"/>
                  <a:gd name="connsiteY12" fmla="*/ 7446426 h 7512466"/>
                  <a:gd name="connsiteX13" fmla="*/ 58420 w 8139781"/>
                  <a:gd name="connsiteY13" fmla="*/ 441106 h 7512466"/>
                  <a:gd name="connsiteX14" fmla="*/ 1353820 w 8139781"/>
                  <a:gd name="connsiteY14" fmla="*/ 75346 h 7512466"/>
                  <a:gd name="connsiteX0" fmla="*/ 1353820 w 8143305"/>
                  <a:gd name="connsiteY0" fmla="*/ 75346 h 7512466"/>
                  <a:gd name="connsiteX1" fmla="*/ 3365500 w 8143305"/>
                  <a:gd name="connsiteY1" fmla="*/ 60106 h 7512466"/>
                  <a:gd name="connsiteX2" fmla="*/ 4965700 w 8143305"/>
                  <a:gd name="connsiteY2" fmla="*/ 730666 h 7512466"/>
                  <a:gd name="connsiteX3" fmla="*/ 5788660 w 8143305"/>
                  <a:gd name="connsiteY3" fmla="*/ 1446946 h 7512466"/>
                  <a:gd name="connsiteX4" fmla="*/ 5819140 w 8143305"/>
                  <a:gd name="connsiteY4" fmla="*/ 852586 h 7512466"/>
                  <a:gd name="connsiteX5" fmla="*/ 6474460 w 8143305"/>
                  <a:gd name="connsiteY5" fmla="*/ 578266 h 7512466"/>
                  <a:gd name="connsiteX6" fmla="*/ 6962140 w 8143305"/>
                  <a:gd name="connsiteY6" fmla="*/ 1096426 h 7512466"/>
                  <a:gd name="connsiteX7" fmla="*/ 6718300 w 8143305"/>
                  <a:gd name="connsiteY7" fmla="*/ 1660306 h 7512466"/>
                  <a:gd name="connsiteX8" fmla="*/ 6123940 w 8143305"/>
                  <a:gd name="connsiteY8" fmla="*/ 1766986 h 7512466"/>
                  <a:gd name="connsiteX9" fmla="*/ 7038340 w 8143305"/>
                  <a:gd name="connsiteY9" fmla="*/ 2589946 h 7512466"/>
                  <a:gd name="connsiteX10" fmla="*/ 8135620 w 8143305"/>
                  <a:gd name="connsiteY10" fmla="*/ 3961546 h 7512466"/>
                  <a:gd name="connsiteX11" fmla="*/ 8128000 w 8143305"/>
                  <a:gd name="connsiteY11" fmla="*/ 7512466 h 7512466"/>
                  <a:gd name="connsiteX12" fmla="*/ 0 w 8143305"/>
                  <a:gd name="connsiteY12" fmla="*/ 7446426 h 7512466"/>
                  <a:gd name="connsiteX13" fmla="*/ 58420 w 8143305"/>
                  <a:gd name="connsiteY13" fmla="*/ 441106 h 7512466"/>
                  <a:gd name="connsiteX14" fmla="*/ 1353820 w 8143305"/>
                  <a:gd name="connsiteY14" fmla="*/ 75346 h 7512466"/>
                  <a:gd name="connsiteX0" fmla="*/ 1382121 w 8171606"/>
                  <a:gd name="connsiteY0" fmla="*/ 74442 h 7511562"/>
                  <a:gd name="connsiteX1" fmla="*/ 3393801 w 8171606"/>
                  <a:gd name="connsiteY1" fmla="*/ 59202 h 7511562"/>
                  <a:gd name="connsiteX2" fmla="*/ 4994001 w 8171606"/>
                  <a:gd name="connsiteY2" fmla="*/ 729762 h 7511562"/>
                  <a:gd name="connsiteX3" fmla="*/ 5816961 w 8171606"/>
                  <a:gd name="connsiteY3" fmla="*/ 1446042 h 7511562"/>
                  <a:gd name="connsiteX4" fmla="*/ 5847441 w 8171606"/>
                  <a:gd name="connsiteY4" fmla="*/ 851682 h 7511562"/>
                  <a:gd name="connsiteX5" fmla="*/ 6502761 w 8171606"/>
                  <a:gd name="connsiteY5" fmla="*/ 577362 h 7511562"/>
                  <a:gd name="connsiteX6" fmla="*/ 6990441 w 8171606"/>
                  <a:gd name="connsiteY6" fmla="*/ 1095522 h 7511562"/>
                  <a:gd name="connsiteX7" fmla="*/ 6746601 w 8171606"/>
                  <a:gd name="connsiteY7" fmla="*/ 1659402 h 7511562"/>
                  <a:gd name="connsiteX8" fmla="*/ 6152241 w 8171606"/>
                  <a:gd name="connsiteY8" fmla="*/ 1766082 h 7511562"/>
                  <a:gd name="connsiteX9" fmla="*/ 7066641 w 8171606"/>
                  <a:gd name="connsiteY9" fmla="*/ 2589042 h 7511562"/>
                  <a:gd name="connsiteX10" fmla="*/ 8163921 w 8171606"/>
                  <a:gd name="connsiteY10" fmla="*/ 3960642 h 7511562"/>
                  <a:gd name="connsiteX11" fmla="*/ 8156301 w 8171606"/>
                  <a:gd name="connsiteY11" fmla="*/ 7511562 h 7511562"/>
                  <a:gd name="connsiteX12" fmla="*/ 28301 w 8171606"/>
                  <a:gd name="connsiteY12" fmla="*/ 7445522 h 7511562"/>
                  <a:gd name="connsiteX13" fmla="*/ 10521 w 8171606"/>
                  <a:gd name="connsiteY13" fmla="*/ 421152 h 7511562"/>
                  <a:gd name="connsiteX14" fmla="*/ 1382121 w 8171606"/>
                  <a:gd name="connsiteY14" fmla="*/ 74442 h 7511562"/>
                  <a:gd name="connsiteX0" fmla="*/ 1420890 w 8210375"/>
                  <a:gd name="connsiteY0" fmla="*/ 74442 h 7511562"/>
                  <a:gd name="connsiteX1" fmla="*/ 3432570 w 8210375"/>
                  <a:gd name="connsiteY1" fmla="*/ 59202 h 7511562"/>
                  <a:gd name="connsiteX2" fmla="*/ 5032770 w 8210375"/>
                  <a:gd name="connsiteY2" fmla="*/ 729762 h 7511562"/>
                  <a:gd name="connsiteX3" fmla="*/ 5855730 w 8210375"/>
                  <a:gd name="connsiteY3" fmla="*/ 1446042 h 7511562"/>
                  <a:gd name="connsiteX4" fmla="*/ 5886210 w 8210375"/>
                  <a:gd name="connsiteY4" fmla="*/ 851682 h 7511562"/>
                  <a:gd name="connsiteX5" fmla="*/ 6541530 w 8210375"/>
                  <a:gd name="connsiteY5" fmla="*/ 577362 h 7511562"/>
                  <a:gd name="connsiteX6" fmla="*/ 7029210 w 8210375"/>
                  <a:gd name="connsiteY6" fmla="*/ 1095522 h 7511562"/>
                  <a:gd name="connsiteX7" fmla="*/ 6785370 w 8210375"/>
                  <a:gd name="connsiteY7" fmla="*/ 1659402 h 7511562"/>
                  <a:gd name="connsiteX8" fmla="*/ 6191010 w 8210375"/>
                  <a:gd name="connsiteY8" fmla="*/ 1766082 h 7511562"/>
                  <a:gd name="connsiteX9" fmla="*/ 7105410 w 8210375"/>
                  <a:gd name="connsiteY9" fmla="*/ 2589042 h 7511562"/>
                  <a:gd name="connsiteX10" fmla="*/ 8202690 w 8210375"/>
                  <a:gd name="connsiteY10" fmla="*/ 3960642 h 7511562"/>
                  <a:gd name="connsiteX11" fmla="*/ 8195070 w 8210375"/>
                  <a:gd name="connsiteY11" fmla="*/ 7511562 h 7511562"/>
                  <a:gd name="connsiteX12" fmla="*/ 67070 w 8210375"/>
                  <a:gd name="connsiteY12" fmla="*/ 7445522 h 7511562"/>
                  <a:gd name="connsiteX13" fmla="*/ 49290 w 8210375"/>
                  <a:gd name="connsiteY13" fmla="*/ 421152 h 7511562"/>
                  <a:gd name="connsiteX14" fmla="*/ 1420890 w 8210375"/>
                  <a:gd name="connsiteY14" fmla="*/ 74442 h 7511562"/>
                  <a:gd name="connsiteX0" fmla="*/ 1353820 w 8143305"/>
                  <a:gd name="connsiteY0" fmla="*/ 117831 h 7554951"/>
                  <a:gd name="connsiteX1" fmla="*/ 3365500 w 8143305"/>
                  <a:gd name="connsiteY1" fmla="*/ 102591 h 7554951"/>
                  <a:gd name="connsiteX2" fmla="*/ 4965700 w 8143305"/>
                  <a:gd name="connsiteY2" fmla="*/ 773151 h 7554951"/>
                  <a:gd name="connsiteX3" fmla="*/ 5788660 w 8143305"/>
                  <a:gd name="connsiteY3" fmla="*/ 1489431 h 7554951"/>
                  <a:gd name="connsiteX4" fmla="*/ 5819140 w 8143305"/>
                  <a:gd name="connsiteY4" fmla="*/ 895071 h 7554951"/>
                  <a:gd name="connsiteX5" fmla="*/ 6474460 w 8143305"/>
                  <a:gd name="connsiteY5" fmla="*/ 620751 h 7554951"/>
                  <a:gd name="connsiteX6" fmla="*/ 6962140 w 8143305"/>
                  <a:gd name="connsiteY6" fmla="*/ 1138911 h 7554951"/>
                  <a:gd name="connsiteX7" fmla="*/ 6718300 w 8143305"/>
                  <a:gd name="connsiteY7" fmla="*/ 1702791 h 7554951"/>
                  <a:gd name="connsiteX8" fmla="*/ 6123940 w 8143305"/>
                  <a:gd name="connsiteY8" fmla="*/ 1809471 h 7554951"/>
                  <a:gd name="connsiteX9" fmla="*/ 7038340 w 8143305"/>
                  <a:gd name="connsiteY9" fmla="*/ 2632431 h 7554951"/>
                  <a:gd name="connsiteX10" fmla="*/ 8135620 w 8143305"/>
                  <a:gd name="connsiteY10" fmla="*/ 4004031 h 7554951"/>
                  <a:gd name="connsiteX11" fmla="*/ 8128000 w 8143305"/>
                  <a:gd name="connsiteY11" fmla="*/ 7554951 h 7554951"/>
                  <a:gd name="connsiteX12" fmla="*/ 0 w 8143305"/>
                  <a:gd name="connsiteY12" fmla="*/ 7488911 h 7554951"/>
                  <a:gd name="connsiteX13" fmla="*/ 2814320 w 8143305"/>
                  <a:gd name="connsiteY13" fmla="*/ 1201141 h 7554951"/>
                  <a:gd name="connsiteX14" fmla="*/ 1353820 w 8143305"/>
                  <a:gd name="connsiteY14" fmla="*/ 117831 h 7554951"/>
                  <a:gd name="connsiteX0" fmla="*/ 2814320 w 8143305"/>
                  <a:gd name="connsiteY0" fmla="*/ 1105320 h 7459130"/>
                  <a:gd name="connsiteX1" fmla="*/ 3365500 w 8143305"/>
                  <a:gd name="connsiteY1" fmla="*/ 6770 h 7459130"/>
                  <a:gd name="connsiteX2" fmla="*/ 4965700 w 8143305"/>
                  <a:gd name="connsiteY2" fmla="*/ 677330 h 7459130"/>
                  <a:gd name="connsiteX3" fmla="*/ 5788660 w 8143305"/>
                  <a:gd name="connsiteY3" fmla="*/ 1393610 h 7459130"/>
                  <a:gd name="connsiteX4" fmla="*/ 5819140 w 8143305"/>
                  <a:gd name="connsiteY4" fmla="*/ 799250 h 7459130"/>
                  <a:gd name="connsiteX5" fmla="*/ 6474460 w 8143305"/>
                  <a:gd name="connsiteY5" fmla="*/ 524930 h 7459130"/>
                  <a:gd name="connsiteX6" fmla="*/ 6962140 w 8143305"/>
                  <a:gd name="connsiteY6" fmla="*/ 1043090 h 7459130"/>
                  <a:gd name="connsiteX7" fmla="*/ 6718300 w 8143305"/>
                  <a:gd name="connsiteY7" fmla="*/ 1606970 h 7459130"/>
                  <a:gd name="connsiteX8" fmla="*/ 6123940 w 8143305"/>
                  <a:gd name="connsiteY8" fmla="*/ 1713650 h 7459130"/>
                  <a:gd name="connsiteX9" fmla="*/ 7038340 w 8143305"/>
                  <a:gd name="connsiteY9" fmla="*/ 2536610 h 7459130"/>
                  <a:gd name="connsiteX10" fmla="*/ 8135620 w 8143305"/>
                  <a:gd name="connsiteY10" fmla="*/ 3908210 h 7459130"/>
                  <a:gd name="connsiteX11" fmla="*/ 8128000 w 8143305"/>
                  <a:gd name="connsiteY11" fmla="*/ 7459130 h 7459130"/>
                  <a:gd name="connsiteX12" fmla="*/ 0 w 8143305"/>
                  <a:gd name="connsiteY12" fmla="*/ 7393090 h 7459130"/>
                  <a:gd name="connsiteX13" fmla="*/ 2814320 w 8143305"/>
                  <a:gd name="connsiteY13" fmla="*/ 1105320 h 7459130"/>
                  <a:gd name="connsiteX0" fmla="*/ 2814320 w 8143305"/>
                  <a:gd name="connsiteY0" fmla="*/ 604563 h 6958373"/>
                  <a:gd name="connsiteX1" fmla="*/ 3657600 w 8143305"/>
                  <a:gd name="connsiteY1" fmla="*/ 344213 h 6958373"/>
                  <a:gd name="connsiteX2" fmla="*/ 4965700 w 8143305"/>
                  <a:gd name="connsiteY2" fmla="*/ 176573 h 6958373"/>
                  <a:gd name="connsiteX3" fmla="*/ 5788660 w 8143305"/>
                  <a:gd name="connsiteY3" fmla="*/ 892853 h 6958373"/>
                  <a:gd name="connsiteX4" fmla="*/ 5819140 w 8143305"/>
                  <a:gd name="connsiteY4" fmla="*/ 298493 h 6958373"/>
                  <a:gd name="connsiteX5" fmla="*/ 6474460 w 8143305"/>
                  <a:gd name="connsiteY5" fmla="*/ 24173 h 6958373"/>
                  <a:gd name="connsiteX6" fmla="*/ 6962140 w 8143305"/>
                  <a:gd name="connsiteY6" fmla="*/ 542333 h 6958373"/>
                  <a:gd name="connsiteX7" fmla="*/ 6718300 w 8143305"/>
                  <a:gd name="connsiteY7" fmla="*/ 1106213 h 6958373"/>
                  <a:gd name="connsiteX8" fmla="*/ 6123940 w 8143305"/>
                  <a:gd name="connsiteY8" fmla="*/ 1212893 h 6958373"/>
                  <a:gd name="connsiteX9" fmla="*/ 7038340 w 8143305"/>
                  <a:gd name="connsiteY9" fmla="*/ 2035853 h 6958373"/>
                  <a:gd name="connsiteX10" fmla="*/ 8135620 w 8143305"/>
                  <a:gd name="connsiteY10" fmla="*/ 3407453 h 6958373"/>
                  <a:gd name="connsiteX11" fmla="*/ 8128000 w 8143305"/>
                  <a:gd name="connsiteY11" fmla="*/ 6958373 h 6958373"/>
                  <a:gd name="connsiteX12" fmla="*/ 0 w 8143305"/>
                  <a:gd name="connsiteY12" fmla="*/ 6892333 h 6958373"/>
                  <a:gd name="connsiteX13" fmla="*/ 2814320 w 8143305"/>
                  <a:gd name="connsiteY13" fmla="*/ 604563 h 6958373"/>
                  <a:gd name="connsiteX0" fmla="*/ 2814320 w 8143305"/>
                  <a:gd name="connsiteY0" fmla="*/ 655265 h 7009075"/>
                  <a:gd name="connsiteX1" fmla="*/ 4965700 w 8143305"/>
                  <a:gd name="connsiteY1" fmla="*/ 227275 h 7009075"/>
                  <a:gd name="connsiteX2" fmla="*/ 5788660 w 8143305"/>
                  <a:gd name="connsiteY2" fmla="*/ 943555 h 7009075"/>
                  <a:gd name="connsiteX3" fmla="*/ 5819140 w 8143305"/>
                  <a:gd name="connsiteY3" fmla="*/ 349195 h 7009075"/>
                  <a:gd name="connsiteX4" fmla="*/ 6474460 w 8143305"/>
                  <a:gd name="connsiteY4" fmla="*/ 74875 h 7009075"/>
                  <a:gd name="connsiteX5" fmla="*/ 6962140 w 8143305"/>
                  <a:gd name="connsiteY5" fmla="*/ 593035 h 7009075"/>
                  <a:gd name="connsiteX6" fmla="*/ 6718300 w 8143305"/>
                  <a:gd name="connsiteY6" fmla="*/ 1156915 h 7009075"/>
                  <a:gd name="connsiteX7" fmla="*/ 6123940 w 8143305"/>
                  <a:gd name="connsiteY7" fmla="*/ 1263595 h 7009075"/>
                  <a:gd name="connsiteX8" fmla="*/ 7038340 w 8143305"/>
                  <a:gd name="connsiteY8" fmla="*/ 2086555 h 7009075"/>
                  <a:gd name="connsiteX9" fmla="*/ 8135620 w 8143305"/>
                  <a:gd name="connsiteY9" fmla="*/ 3458155 h 7009075"/>
                  <a:gd name="connsiteX10" fmla="*/ 8128000 w 8143305"/>
                  <a:gd name="connsiteY10" fmla="*/ 7009075 h 7009075"/>
                  <a:gd name="connsiteX11" fmla="*/ 0 w 8143305"/>
                  <a:gd name="connsiteY11" fmla="*/ 6943035 h 7009075"/>
                  <a:gd name="connsiteX12" fmla="*/ 2814320 w 8143305"/>
                  <a:gd name="connsiteY12" fmla="*/ 655265 h 7009075"/>
                  <a:gd name="connsiteX0" fmla="*/ 3119120 w 8143305"/>
                  <a:gd name="connsiteY0" fmla="*/ 536782 h 7271592"/>
                  <a:gd name="connsiteX1" fmla="*/ 4965700 w 8143305"/>
                  <a:gd name="connsiteY1" fmla="*/ 489792 h 7271592"/>
                  <a:gd name="connsiteX2" fmla="*/ 5788660 w 8143305"/>
                  <a:gd name="connsiteY2" fmla="*/ 1206072 h 7271592"/>
                  <a:gd name="connsiteX3" fmla="*/ 5819140 w 8143305"/>
                  <a:gd name="connsiteY3" fmla="*/ 611712 h 7271592"/>
                  <a:gd name="connsiteX4" fmla="*/ 6474460 w 8143305"/>
                  <a:gd name="connsiteY4" fmla="*/ 337392 h 7271592"/>
                  <a:gd name="connsiteX5" fmla="*/ 6962140 w 8143305"/>
                  <a:gd name="connsiteY5" fmla="*/ 855552 h 7271592"/>
                  <a:gd name="connsiteX6" fmla="*/ 6718300 w 8143305"/>
                  <a:gd name="connsiteY6" fmla="*/ 1419432 h 7271592"/>
                  <a:gd name="connsiteX7" fmla="*/ 6123940 w 8143305"/>
                  <a:gd name="connsiteY7" fmla="*/ 1526112 h 7271592"/>
                  <a:gd name="connsiteX8" fmla="*/ 7038340 w 8143305"/>
                  <a:gd name="connsiteY8" fmla="*/ 2349072 h 7271592"/>
                  <a:gd name="connsiteX9" fmla="*/ 8135620 w 8143305"/>
                  <a:gd name="connsiteY9" fmla="*/ 3720672 h 7271592"/>
                  <a:gd name="connsiteX10" fmla="*/ 8128000 w 8143305"/>
                  <a:gd name="connsiteY10" fmla="*/ 7271592 h 7271592"/>
                  <a:gd name="connsiteX11" fmla="*/ 0 w 8143305"/>
                  <a:gd name="connsiteY11" fmla="*/ 7205552 h 7271592"/>
                  <a:gd name="connsiteX12" fmla="*/ 3119120 w 8143305"/>
                  <a:gd name="connsiteY12" fmla="*/ 536782 h 7271592"/>
                  <a:gd name="connsiteX0" fmla="*/ 3119120 w 8143305"/>
                  <a:gd name="connsiteY0" fmla="*/ 212070 h 6946880"/>
                  <a:gd name="connsiteX1" fmla="*/ 4965700 w 8143305"/>
                  <a:gd name="connsiteY1" fmla="*/ 165080 h 6946880"/>
                  <a:gd name="connsiteX2" fmla="*/ 5788660 w 8143305"/>
                  <a:gd name="connsiteY2" fmla="*/ 881360 h 6946880"/>
                  <a:gd name="connsiteX3" fmla="*/ 5819140 w 8143305"/>
                  <a:gd name="connsiteY3" fmla="*/ 287000 h 6946880"/>
                  <a:gd name="connsiteX4" fmla="*/ 6474460 w 8143305"/>
                  <a:gd name="connsiteY4" fmla="*/ 12680 h 6946880"/>
                  <a:gd name="connsiteX5" fmla="*/ 6962140 w 8143305"/>
                  <a:gd name="connsiteY5" fmla="*/ 530840 h 6946880"/>
                  <a:gd name="connsiteX6" fmla="*/ 6718300 w 8143305"/>
                  <a:gd name="connsiteY6" fmla="*/ 1094720 h 6946880"/>
                  <a:gd name="connsiteX7" fmla="*/ 6123940 w 8143305"/>
                  <a:gd name="connsiteY7" fmla="*/ 1201400 h 6946880"/>
                  <a:gd name="connsiteX8" fmla="*/ 7038340 w 8143305"/>
                  <a:gd name="connsiteY8" fmla="*/ 2024360 h 6946880"/>
                  <a:gd name="connsiteX9" fmla="*/ 8135620 w 8143305"/>
                  <a:gd name="connsiteY9" fmla="*/ 3395960 h 6946880"/>
                  <a:gd name="connsiteX10" fmla="*/ 8128000 w 8143305"/>
                  <a:gd name="connsiteY10" fmla="*/ 6946880 h 6946880"/>
                  <a:gd name="connsiteX11" fmla="*/ 0 w 8143305"/>
                  <a:gd name="connsiteY11" fmla="*/ 6880840 h 6946880"/>
                  <a:gd name="connsiteX12" fmla="*/ 3119120 w 8143305"/>
                  <a:gd name="connsiteY12" fmla="*/ 212070 h 6946880"/>
                  <a:gd name="connsiteX0" fmla="*/ 3119120 w 8143305"/>
                  <a:gd name="connsiteY0" fmla="*/ 212070 h 6946880"/>
                  <a:gd name="connsiteX1" fmla="*/ 4965700 w 8143305"/>
                  <a:gd name="connsiteY1" fmla="*/ 165080 h 6946880"/>
                  <a:gd name="connsiteX2" fmla="*/ 5788660 w 8143305"/>
                  <a:gd name="connsiteY2" fmla="*/ 881360 h 6946880"/>
                  <a:gd name="connsiteX3" fmla="*/ 5819140 w 8143305"/>
                  <a:gd name="connsiteY3" fmla="*/ 287000 h 6946880"/>
                  <a:gd name="connsiteX4" fmla="*/ 6474460 w 8143305"/>
                  <a:gd name="connsiteY4" fmla="*/ 12680 h 6946880"/>
                  <a:gd name="connsiteX5" fmla="*/ 6962140 w 8143305"/>
                  <a:gd name="connsiteY5" fmla="*/ 530840 h 6946880"/>
                  <a:gd name="connsiteX6" fmla="*/ 6718300 w 8143305"/>
                  <a:gd name="connsiteY6" fmla="*/ 1094720 h 6946880"/>
                  <a:gd name="connsiteX7" fmla="*/ 6123940 w 8143305"/>
                  <a:gd name="connsiteY7" fmla="*/ 1201400 h 6946880"/>
                  <a:gd name="connsiteX8" fmla="*/ 7038340 w 8143305"/>
                  <a:gd name="connsiteY8" fmla="*/ 2024360 h 6946880"/>
                  <a:gd name="connsiteX9" fmla="*/ 8135620 w 8143305"/>
                  <a:gd name="connsiteY9" fmla="*/ 3395960 h 6946880"/>
                  <a:gd name="connsiteX10" fmla="*/ 8128000 w 8143305"/>
                  <a:gd name="connsiteY10" fmla="*/ 6946880 h 6946880"/>
                  <a:gd name="connsiteX11" fmla="*/ 0 w 8143305"/>
                  <a:gd name="connsiteY11" fmla="*/ 6880840 h 6946880"/>
                  <a:gd name="connsiteX12" fmla="*/ 3119120 w 8143305"/>
                  <a:gd name="connsiteY12" fmla="*/ 212070 h 6946880"/>
                  <a:gd name="connsiteX0" fmla="*/ 3119120 w 8143305"/>
                  <a:gd name="connsiteY0" fmla="*/ 212070 h 6946880"/>
                  <a:gd name="connsiteX1" fmla="*/ 4965700 w 8143305"/>
                  <a:gd name="connsiteY1" fmla="*/ 165080 h 6946880"/>
                  <a:gd name="connsiteX2" fmla="*/ 5788660 w 8143305"/>
                  <a:gd name="connsiteY2" fmla="*/ 881360 h 6946880"/>
                  <a:gd name="connsiteX3" fmla="*/ 5819140 w 8143305"/>
                  <a:gd name="connsiteY3" fmla="*/ 287000 h 6946880"/>
                  <a:gd name="connsiteX4" fmla="*/ 6474460 w 8143305"/>
                  <a:gd name="connsiteY4" fmla="*/ 12680 h 6946880"/>
                  <a:gd name="connsiteX5" fmla="*/ 6962140 w 8143305"/>
                  <a:gd name="connsiteY5" fmla="*/ 530840 h 6946880"/>
                  <a:gd name="connsiteX6" fmla="*/ 6718300 w 8143305"/>
                  <a:gd name="connsiteY6" fmla="*/ 1094720 h 6946880"/>
                  <a:gd name="connsiteX7" fmla="*/ 6123940 w 8143305"/>
                  <a:gd name="connsiteY7" fmla="*/ 1201400 h 6946880"/>
                  <a:gd name="connsiteX8" fmla="*/ 7038340 w 8143305"/>
                  <a:gd name="connsiteY8" fmla="*/ 2024360 h 6946880"/>
                  <a:gd name="connsiteX9" fmla="*/ 8135620 w 8143305"/>
                  <a:gd name="connsiteY9" fmla="*/ 3395960 h 6946880"/>
                  <a:gd name="connsiteX10" fmla="*/ 8128000 w 8143305"/>
                  <a:gd name="connsiteY10" fmla="*/ 6946880 h 6946880"/>
                  <a:gd name="connsiteX11" fmla="*/ 0 w 8143305"/>
                  <a:gd name="connsiteY11" fmla="*/ 6880840 h 6946880"/>
                  <a:gd name="connsiteX12" fmla="*/ 3119120 w 8143305"/>
                  <a:gd name="connsiteY12" fmla="*/ 212070 h 6946880"/>
                  <a:gd name="connsiteX0" fmla="*/ 3119120 w 8143305"/>
                  <a:gd name="connsiteY0" fmla="*/ 212070 h 6946880"/>
                  <a:gd name="connsiteX1" fmla="*/ 4965700 w 8143305"/>
                  <a:gd name="connsiteY1" fmla="*/ 165080 h 6946880"/>
                  <a:gd name="connsiteX2" fmla="*/ 5788660 w 8143305"/>
                  <a:gd name="connsiteY2" fmla="*/ 881360 h 6946880"/>
                  <a:gd name="connsiteX3" fmla="*/ 5819140 w 8143305"/>
                  <a:gd name="connsiteY3" fmla="*/ 287000 h 6946880"/>
                  <a:gd name="connsiteX4" fmla="*/ 6474460 w 8143305"/>
                  <a:gd name="connsiteY4" fmla="*/ 12680 h 6946880"/>
                  <a:gd name="connsiteX5" fmla="*/ 6962140 w 8143305"/>
                  <a:gd name="connsiteY5" fmla="*/ 530840 h 6946880"/>
                  <a:gd name="connsiteX6" fmla="*/ 6718300 w 8143305"/>
                  <a:gd name="connsiteY6" fmla="*/ 1094720 h 6946880"/>
                  <a:gd name="connsiteX7" fmla="*/ 6123940 w 8143305"/>
                  <a:gd name="connsiteY7" fmla="*/ 1201400 h 6946880"/>
                  <a:gd name="connsiteX8" fmla="*/ 7038340 w 8143305"/>
                  <a:gd name="connsiteY8" fmla="*/ 2024360 h 6946880"/>
                  <a:gd name="connsiteX9" fmla="*/ 8135620 w 8143305"/>
                  <a:gd name="connsiteY9" fmla="*/ 3395960 h 6946880"/>
                  <a:gd name="connsiteX10" fmla="*/ 8128000 w 8143305"/>
                  <a:gd name="connsiteY10" fmla="*/ 6946880 h 6946880"/>
                  <a:gd name="connsiteX11" fmla="*/ 0 w 8143305"/>
                  <a:gd name="connsiteY11" fmla="*/ 6880840 h 6946880"/>
                  <a:gd name="connsiteX12" fmla="*/ 3119120 w 8143305"/>
                  <a:gd name="connsiteY12" fmla="*/ 212070 h 6946880"/>
                  <a:gd name="connsiteX0" fmla="*/ 3131820 w 8143305"/>
                  <a:gd name="connsiteY0" fmla="*/ 46970 h 6946880"/>
                  <a:gd name="connsiteX1" fmla="*/ 4965700 w 8143305"/>
                  <a:gd name="connsiteY1" fmla="*/ 165080 h 6946880"/>
                  <a:gd name="connsiteX2" fmla="*/ 5788660 w 8143305"/>
                  <a:gd name="connsiteY2" fmla="*/ 881360 h 6946880"/>
                  <a:gd name="connsiteX3" fmla="*/ 5819140 w 8143305"/>
                  <a:gd name="connsiteY3" fmla="*/ 287000 h 6946880"/>
                  <a:gd name="connsiteX4" fmla="*/ 6474460 w 8143305"/>
                  <a:gd name="connsiteY4" fmla="*/ 12680 h 6946880"/>
                  <a:gd name="connsiteX5" fmla="*/ 6962140 w 8143305"/>
                  <a:gd name="connsiteY5" fmla="*/ 530840 h 6946880"/>
                  <a:gd name="connsiteX6" fmla="*/ 6718300 w 8143305"/>
                  <a:gd name="connsiteY6" fmla="*/ 1094720 h 6946880"/>
                  <a:gd name="connsiteX7" fmla="*/ 6123940 w 8143305"/>
                  <a:gd name="connsiteY7" fmla="*/ 1201400 h 6946880"/>
                  <a:gd name="connsiteX8" fmla="*/ 7038340 w 8143305"/>
                  <a:gd name="connsiteY8" fmla="*/ 2024360 h 6946880"/>
                  <a:gd name="connsiteX9" fmla="*/ 8135620 w 8143305"/>
                  <a:gd name="connsiteY9" fmla="*/ 3395960 h 6946880"/>
                  <a:gd name="connsiteX10" fmla="*/ 8128000 w 8143305"/>
                  <a:gd name="connsiteY10" fmla="*/ 6946880 h 6946880"/>
                  <a:gd name="connsiteX11" fmla="*/ 0 w 8143305"/>
                  <a:gd name="connsiteY11" fmla="*/ 6880840 h 6946880"/>
                  <a:gd name="connsiteX12" fmla="*/ 3131820 w 8143305"/>
                  <a:gd name="connsiteY12" fmla="*/ 46970 h 6946880"/>
                  <a:gd name="connsiteX0" fmla="*/ 58420 w 5069905"/>
                  <a:gd name="connsiteY0" fmla="*/ 46970 h 6946880"/>
                  <a:gd name="connsiteX1" fmla="*/ 1892300 w 5069905"/>
                  <a:gd name="connsiteY1" fmla="*/ 165080 h 6946880"/>
                  <a:gd name="connsiteX2" fmla="*/ 2715260 w 5069905"/>
                  <a:gd name="connsiteY2" fmla="*/ 881360 h 6946880"/>
                  <a:gd name="connsiteX3" fmla="*/ 2745740 w 5069905"/>
                  <a:gd name="connsiteY3" fmla="*/ 287000 h 6946880"/>
                  <a:gd name="connsiteX4" fmla="*/ 3401060 w 5069905"/>
                  <a:gd name="connsiteY4" fmla="*/ 12680 h 6946880"/>
                  <a:gd name="connsiteX5" fmla="*/ 3888740 w 5069905"/>
                  <a:gd name="connsiteY5" fmla="*/ 530840 h 6946880"/>
                  <a:gd name="connsiteX6" fmla="*/ 3644900 w 5069905"/>
                  <a:gd name="connsiteY6" fmla="*/ 1094720 h 6946880"/>
                  <a:gd name="connsiteX7" fmla="*/ 3050540 w 5069905"/>
                  <a:gd name="connsiteY7" fmla="*/ 1201400 h 6946880"/>
                  <a:gd name="connsiteX8" fmla="*/ 3964940 w 5069905"/>
                  <a:gd name="connsiteY8" fmla="*/ 2024360 h 6946880"/>
                  <a:gd name="connsiteX9" fmla="*/ 5062220 w 5069905"/>
                  <a:gd name="connsiteY9" fmla="*/ 3395960 h 6946880"/>
                  <a:gd name="connsiteX10" fmla="*/ 5054600 w 5069905"/>
                  <a:gd name="connsiteY10" fmla="*/ 6946880 h 6946880"/>
                  <a:gd name="connsiteX11" fmla="*/ 0 w 5069905"/>
                  <a:gd name="connsiteY11" fmla="*/ 6893540 h 6946880"/>
                  <a:gd name="connsiteX12" fmla="*/ 58420 w 5069905"/>
                  <a:gd name="connsiteY12" fmla="*/ 46970 h 6946880"/>
                  <a:gd name="connsiteX0" fmla="*/ 58420 w 5069905"/>
                  <a:gd name="connsiteY0" fmla="*/ 46970 h 6946880"/>
                  <a:gd name="connsiteX1" fmla="*/ 1892300 w 5069905"/>
                  <a:gd name="connsiteY1" fmla="*/ 165080 h 6946880"/>
                  <a:gd name="connsiteX2" fmla="*/ 2715260 w 5069905"/>
                  <a:gd name="connsiteY2" fmla="*/ 881360 h 6946880"/>
                  <a:gd name="connsiteX3" fmla="*/ 2745740 w 5069905"/>
                  <a:gd name="connsiteY3" fmla="*/ 287000 h 6946880"/>
                  <a:gd name="connsiteX4" fmla="*/ 3401060 w 5069905"/>
                  <a:gd name="connsiteY4" fmla="*/ 12680 h 6946880"/>
                  <a:gd name="connsiteX5" fmla="*/ 3888740 w 5069905"/>
                  <a:gd name="connsiteY5" fmla="*/ 530840 h 6946880"/>
                  <a:gd name="connsiteX6" fmla="*/ 3644900 w 5069905"/>
                  <a:gd name="connsiteY6" fmla="*/ 1094720 h 6946880"/>
                  <a:gd name="connsiteX7" fmla="*/ 3050540 w 5069905"/>
                  <a:gd name="connsiteY7" fmla="*/ 1201400 h 6946880"/>
                  <a:gd name="connsiteX8" fmla="*/ 3964940 w 5069905"/>
                  <a:gd name="connsiteY8" fmla="*/ 2024360 h 6946880"/>
                  <a:gd name="connsiteX9" fmla="*/ 5062220 w 5069905"/>
                  <a:gd name="connsiteY9" fmla="*/ 3395960 h 6946880"/>
                  <a:gd name="connsiteX10" fmla="*/ 5054600 w 5069905"/>
                  <a:gd name="connsiteY10" fmla="*/ 6946880 h 6946880"/>
                  <a:gd name="connsiteX11" fmla="*/ 0 w 5069905"/>
                  <a:gd name="connsiteY11" fmla="*/ 6893540 h 6946880"/>
                  <a:gd name="connsiteX12" fmla="*/ 58420 w 5069905"/>
                  <a:gd name="connsiteY12" fmla="*/ 46970 h 6946880"/>
                  <a:gd name="connsiteX0" fmla="*/ 65705 w 5077190"/>
                  <a:gd name="connsiteY0" fmla="*/ 46970 h 6946880"/>
                  <a:gd name="connsiteX1" fmla="*/ 1899585 w 5077190"/>
                  <a:gd name="connsiteY1" fmla="*/ 165080 h 6946880"/>
                  <a:gd name="connsiteX2" fmla="*/ 2722545 w 5077190"/>
                  <a:gd name="connsiteY2" fmla="*/ 881360 h 6946880"/>
                  <a:gd name="connsiteX3" fmla="*/ 2753025 w 5077190"/>
                  <a:gd name="connsiteY3" fmla="*/ 287000 h 6946880"/>
                  <a:gd name="connsiteX4" fmla="*/ 3408345 w 5077190"/>
                  <a:gd name="connsiteY4" fmla="*/ 12680 h 6946880"/>
                  <a:gd name="connsiteX5" fmla="*/ 3896025 w 5077190"/>
                  <a:gd name="connsiteY5" fmla="*/ 530840 h 6946880"/>
                  <a:gd name="connsiteX6" fmla="*/ 3652185 w 5077190"/>
                  <a:gd name="connsiteY6" fmla="*/ 1094720 h 6946880"/>
                  <a:gd name="connsiteX7" fmla="*/ 3057825 w 5077190"/>
                  <a:gd name="connsiteY7" fmla="*/ 1201400 h 6946880"/>
                  <a:gd name="connsiteX8" fmla="*/ 3972225 w 5077190"/>
                  <a:gd name="connsiteY8" fmla="*/ 2024360 h 6946880"/>
                  <a:gd name="connsiteX9" fmla="*/ 5069505 w 5077190"/>
                  <a:gd name="connsiteY9" fmla="*/ 3395960 h 6946880"/>
                  <a:gd name="connsiteX10" fmla="*/ 5061885 w 5077190"/>
                  <a:gd name="connsiteY10" fmla="*/ 6946880 h 6946880"/>
                  <a:gd name="connsiteX11" fmla="*/ 7285 w 5077190"/>
                  <a:gd name="connsiteY11" fmla="*/ 6893540 h 6946880"/>
                  <a:gd name="connsiteX12" fmla="*/ 65705 w 5077190"/>
                  <a:gd name="connsiteY12" fmla="*/ 46970 h 6946880"/>
                  <a:gd name="connsiteX0" fmla="*/ 70352 w 5081837"/>
                  <a:gd name="connsiteY0" fmla="*/ 46970 h 6946880"/>
                  <a:gd name="connsiteX1" fmla="*/ 1904232 w 5081837"/>
                  <a:gd name="connsiteY1" fmla="*/ 165080 h 6946880"/>
                  <a:gd name="connsiteX2" fmla="*/ 2727192 w 5081837"/>
                  <a:gd name="connsiteY2" fmla="*/ 881360 h 6946880"/>
                  <a:gd name="connsiteX3" fmla="*/ 2757672 w 5081837"/>
                  <a:gd name="connsiteY3" fmla="*/ 287000 h 6946880"/>
                  <a:gd name="connsiteX4" fmla="*/ 3412992 w 5081837"/>
                  <a:gd name="connsiteY4" fmla="*/ 12680 h 6946880"/>
                  <a:gd name="connsiteX5" fmla="*/ 3900672 w 5081837"/>
                  <a:gd name="connsiteY5" fmla="*/ 530840 h 6946880"/>
                  <a:gd name="connsiteX6" fmla="*/ 3656832 w 5081837"/>
                  <a:gd name="connsiteY6" fmla="*/ 1094720 h 6946880"/>
                  <a:gd name="connsiteX7" fmla="*/ 3062472 w 5081837"/>
                  <a:gd name="connsiteY7" fmla="*/ 1201400 h 6946880"/>
                  <a:gd name="connsiteX8" fmla="*/ 3976872 w 5081837"/>
                  <a:gd name="connsiteY8" fmla="*/ 2024360 h 6946880"/>
                  <a:gd name="connsiteX9" fmla="*/ 5074152 w 5081837"/>
                  <a:gd name="connsiteY9" fmla="*/ 3395960 h 6946880"/>
                  <a:gd name="connsiteX10" fmla="*/ 5066532 w 5081837"/>
                  <a:gd name="connsiteY10" fmla="*/ 6946880 h 6946880"/>
                  <a:gd name="connsiteX11" fmla="*/ 11932 w 5081837"/>
                  <a:gd name="connsiteY11" fmla="*/ 6893540 h 6946880"/>
                  <a:gd name="connsiteX12" fmla="*/ 70352 w 5081837"/>
                  <a:gd name="connsiteY12" fmla="*/ 46970 h 6946880"/>
                  <a:gd name="connsiteX0" fmla="*/ 12944 w 5100629"/>
                  <a:gd name="connsiteY0" fmla="*/ 59670 h 6946880"/>
                  <a:gd name="connsiteX1" fmla="*/ 1923024 w 5100629"/>
                  <a:gd name="connsiteY1" fmla="*/ 165080 h 6946880"/>
                  <a:gd name="connsiteX2" fmla="*/ 2745984 w 5100629"/>
                  <a:gd name="connsiteY2" fmla="*/ 881360 h 6946880"/>
                  <a:gd name="connsiteX3" fmla="*/ 2776464 w 5100629"/>
                  <a:gd name="connsiteY3" fmla="*/ 287000 h 6946880"/>
                  <a:gd name="connsiteX4" fmla="*/ 3431784 w 5100629"/>
                  <a:gd name="connsiteY4" fmla="*/ 12680 h 6946880"/>
                  <a:gd name="connsiteX5" fmla="*/ 3919464 w 5100629"/>
                  <a:gd name="connsiteY5" fmla="*/ 530840 h 6946880"/>
                  <a:gd name="connsiteX6" fmla="*/ 3675624 w 5100629"/>
                  <a:gd name="connsiteY6" fmla="*/ 1094720 h 6946880"/>
                  <a:gd name="connsiteX7" fmla="*/ 3081264 w 5100629"/>
                  <a:gd name="connsiteY7" fmla="*/ 1201400 h 6946880"/>
                  <a:gd name="connsiteX8" fmla="*/ 3995664 w 5100629"/>
                  <a:gd name="connsiteY8" fmla="*/ 2024360 h 6946880"/>
                  <a:gd name="connsiteX9" fmla="*/ 5092944 w 5100629"/>
                  <a:gd name="connsiteY9" fmla="*/ 3395960 h 6946880"/>
                  <a:gd name="connsiteX10" fmla="*/ 5085324 w 5100629"/>
                  <a:gd name="connsiteY10" fmla="*/ 6946880 h 6946880"/>
                  <a:gd name="connsiteX11" fmla="*/ 30724 w 5100629"/>
                  <a:gd name="connsiteY11" fmla="*/ 6893540 h 6946880"/>
                  <a:gd name="connsiteX12" fmla="*/ 12944 w 5100629"/>
                  <a:gd name="connsiteY12" fmla="*/ 59670 h 6946880"/>
                  <a:gd name="connsiteX0" fmla="*/ 48163 w 5085048"/>
                  <a:gd name="connsiteY0" fmla="*/ 46970 h 6946880"/>
                  <a:gd name="connsiteX1" fmla="*/ 1907443 w 5085048"/>
                  <a:gd name="connsiteY1" fmla="*/ 165080 h 6946880"/>
                  <a:gd name="connsiteX2" fmla="*/ 2730403 w 5085048"/>
                  <a:gd name="connsiteY2" fmla="*/ 881360 h 6946880"/>
                  <a:gd name="connsiteX3" fmla="*/ 2760883 w 5085048"/>
                  <a:gd name="connsiteY3" fmla="*/ 287000 h 6946880"/>
                  <a:gd name="connsiteX4" fmla="*/ 3416203 w 5085048"/>
                  <a:gd name="connsiteY4" fmla="*/ 12680 h 6946880"/>
                  <a:gd name="connsiteX5" fmla="*/ 3903883 w 5085048"/>
                  <a:gd name="connsiteY5" fmla="*/ 530840 h 6946880"/>
                  <a:gd name="connsiteX6" fmla="*/ 3660043 w 5085048"/>
                  <a:gd name="connsiteY6" fmla="*/ 1094720 h 6946880"/>
                  <a:gd name="connsiteX7" fmla="*/ 3065683 w 5085048"/>
                  <a:gd name="connsiteY7" fmla="*/ 1201400 h 6946880"/>
                  <a:gd name="connsiteX8" fmla="*/ 3980083 w 5085048"/>
                  <a:gd name="connsiteY8" fmla="*/ 2024360 h 6946880"/>
                  <a:gd name="connsiteX9" fmla="*/ 5077363 w 5085048"/>
                  <a:gd name="connsiteY9" fmla="*/ 3395960 h 6946880"/>
                  <a:gd name="connsiteX10" fmla="*/ 5069743 w 5085048"/>
                  <a:gd name="connsiteY10" fmla="*/ 6946880 h 6946880"/>
                  <a:gd name="connsiteX11" fmla="*/ 15143 w 5085048"/>
                  <a:gd name="connsiteY11" fmla="*/ 6893540 h 6946880"/>
                  <a:gd name="connsiteX12" fmla="*/ 48163 w 5085048"/>
                  <a:gd name="connsiteY12" fmla="*/ 46970 h 6946880"/>
                  <a:gd name="connsiteX0" fmla="*/ 46513 w 5083398"/>
                  <a:gd name="connsiteY0" fmla="*/ 46970 h 6946880"/>
                  <a:gd name="connsiteX1" fmla="*/ 1905793 w 5083398"/>
                  <a:gd name="connsiteY1" fmla="*/ 165080 h 6946880"/>
                  <a:gd name="connsiteX2" fmla="*/ 2728753 w 5083398"/>
                  <a:gd name="connsiteY2" fmla="*/ 881360 h 6946880"/>
                  <a:gd name="connsiteX3" fmla="*/ 2759233 w 5083398"/>
                  <a:gd name="connsiteY3" fmla="*/ 287000 h 6946880"/>
                  <a:gd name="connsiteX4" fmla="*/ 3414553 w 5083398"/>
                  <a:gd name="connsiteY4" fmla="*/ 12680 h 6946880"/>
                  <a:gd name="connsiteX5" fmla="*/ 3902233 w 5083398"/>
                  <a:gd name="connsiteY5" fmla="*/ 530840 h 6946880"/>
                  <a:gd name="connsiteX6" fmla="*/ 3658393 w 5083398"/>
                  <a:gd name="connsiteY6" fmla="*/ 1094720 h 6946880"/>
                  <a:gd name="connsiteX7" fmla="*/ 3064033 w 5083398"/>
                  <a:gd name="connsiteY7" fmla="*/ 1201400 h 6946880"/>
                  <a:gd name="connsiteX8" fmla="*/ 3978433 w 5083398"/>
                  <a:gd name="connsiteY8" fmla="*/ 2024360 h 6946880"/>
                  <a:gd name="connsiteX9" fmla="*/ 5075713 w 5083398"/>
                  <a:gd name="connsiteY9" fmla="*/ 3395960 h 6946880"/>
                  <a:gd name="connsiteX10" fmla="*/ 5068093 w 5083398"/>
                  <a:gd name="connsiteY10" fmla="*/ 6946880 h 6946880"/>
                  <a:gd name="connsiteX11" fmla="*/ 13493 w 5083398"/>
                  <a:gd name="connsiteY11" fmla="*/ 6893540 h 6946880"/>
                  <a:gd name="connsiteX12" fmla="*/ 46513 w 5083398"/>
                  <a:gd name="connsiteY12" fmla="*/ 46970 h 6946880"/>
                  <a:gd name="connsiteX0" fmla="*/ 33020 w 5069905"/>
                  <a:gd name="connsiteY0" fmla="*/ 46970 h 6946880"/>
                  <a:gd name="connsiteX1" fmla="*/ 1892300 w 5069905"/>
                  <a:gd name="connsiteY1" fmla="*/ 165080 h 6946880"/>
                  <a:gd name="connsiteX2" fmla="*/ 2715260 w 5069905"/>
                  <a:gd name="connsiteY2" fmla="*/ 881360 h 6946880"/>
                  <a:gd name="connsiteX3" fmla="*/ 2745740 w 5069905"/>
                  <a:gd name="connsiteY3" fmla="*/ 287000 h 6946880"/>
                  <a:gd name="connsiteX4" fmla="*/ 3401060 w 5069905"/>
                  <a:gd name="connsiteY4" fmla="*/ 12680 h 6946880"/>
                  <a:gd name="connsiteX5" fmla="*/ 3888740 w 5069905"/>
                  <a:gd name="connsiteY5" fmla="*/ 530840 h 6946880"/>
                  <a:gd name="connsiteX6" fmla="*/ 3644900 w 5069905"/>
                  <a:gd name="connsiteY6" fmla="*/ 1094720 h 6946880"/>
                  <a:gd name="connsiteX7" fmla="*/ 3050540 w 5069905"/>
                  <a:gd name="connsiteY7" fmla="*/ 1201400 h 6946880"/>
                  <a:gd name="connsiteX8" fmla="*/ 3964940 w 5069905"/>
                  <a:gd name="connsiteY8" fmla="*/ 2024360 h 6946880"/>
                  <a:gd name="connsiteX9" fmla="*/ 5062220 w 5069905"/>
                  <a:gd name="connsiteY9" fmla="*/ 3395960 h 6946880"/>
                  <a:gd name="connsiteX10" fmla="*/ 5054600 w 5069905"/>
                  <a:gd name="connsiteY10" fmla="*/ 6946880 h 6946880"/>
                  <a:gd name="connsiteX11" fmla="*/ 0 w 5069905"/>
                  <a:gd name="connsiteY11" fmla="*/ 6893540 h 6946880"/>
                  <a:gd name="connsiteX12" fmla="*/ 33020 w 5069905"/>
                  <a:gd name="connsiteY12" fmla="*/ 46970 h 6946880"/>
                  <a:gd name="connsiteX0" fmla="*/ 20320 w 5057205"/>
                  <a:gd name="connsiteY0" fmla="*/ 46970 h 6946880"/>
                  <a:gd name="connsiteX1" fmla="*/ 1879600 w 5057205"/>
                  <a:gd name="connsiteY1" fmla="*/ 165080 h 6946880"/>
                  <a:gd name="connsiteX2" fmla="*/ 2702560 w 5057205"/>
                  <a:gd name="connsiteY2" fmla="*/ 881360 h 6946880"/>
                  <a:gd name="connsiteX3" fmla="*/ 2733040 w 5057205"/>
                  <a:gd name="connsiteY3" fmla="*/ 287000 h 6946880"/>
                  <a:gd name="connsiteX4" fmla="*/ 3388360 w 5057205"/>
                  <a:gd name="connsiteY4" fmla="*/ 12680 h 6946880"/>
                  <a:gd name="connsiteX5" fmla="*/ 3876040 w 5057205"/>
                  <a:gd name="connsiteY5" fmla="*/ 530840 h 6946880"/>
                  <a:gd name="connsiteX6" fmla="*/ 3632200 w 5057205"/>
                  <a:gd name="connsiteY6" fmla="*/ 1094720 h 6946880"/>
                  <a:gd name="connsiteX7" fmla="*/ 3037840 w 5057205"/>
                  <a:gd name="connsiteY7" fmla="*/ 1201400 h 6946880"/>
                  <a:gd name="connsiteX8" fmla="*/ 3952240 w 5057205"/>
                  <a:gd name="connsiteY8" fmla="*/ 2024360 h 6946880"/>
                  <a:gd name="connsiteX9" fmla="*/ 5049520 w 5057205"/>
                  <a:gd name="connsiteY9" fmla="*/ 3395960 h 6946880"/>
                  <a:gd name="connsiteX10" fmla="*/ 5041900 w 5057205"/>
                  <a:gd name="connsiteY10" fmla="*/ 6946880 h 6946880"/>
                  <a:gd name="connsiteX11" fmla="*/ 0 w 5057205"/>
                  <a:gd name="connsiteY11" fmla="*/ 5217140 h 6946880"/>
                  <a:gd name="connsiteX12" fmla="*/ 20320 w 5057205"/>
                  <a:gd name="connsiteY12" fmla="*/ 46970 h 6946880"/>
                  <a:gd name="connsiteX0" fmla="*/ 20320 w 5049520"/>
                  <a:gd name="connsiteY0" fmla="*/ 46970 h 5270480"/>
                  <a:gd name="connsiteX1" fmla="*/ 1879600 w 5049520"/>
                  <a:gd name="connsiteY1" fmla="*/ 165080 h 5270480"/>
                  <a:gd name="connsiteX2" fmla="*/ 2702560 w 5049520"/>
                  <a:gd name="connsiteY2" fmla="*/ 881360 h 5270480"/>
                  <a:gd name="connsiteX3" fmla="*/ 2733040 w 5049520"/>
                  <a:gd name="connsiteY3" fmla="*/ 287000 h 5270480"/>
                  <a:gd name="connsiteX4" fmla="*/ 3388360 w 5049520"/>
                  <a:gd name="connsiteY4" fmla="*/ 12680 h 5270480"/>
                  <a:gd name="connsiteX5" fmla="*/ 3876040 w 5049520"/>
                  <a:gd name="connsiteY5" fmla="*/ 530840 h 5270480"/>
                  <a:gd name="connsiteX6" fmla="*/ 3632200 w 5049520"/>
                  <a:gd name="connsiteY6" fmla="*/ 1094720 h 5270480"/>
                  <a:gd name="connsiteX7" fmla="*/ 3037840 w 5049520"/>
                  <a:gd name="connsiteY7" fmla="*/ 1201400 h 5270480"/>
                  <a:gd name="connsiteX8" fmla="*/ 3952240 w 5049520"/>
                  <a:gd name="connsiteY8" fmla="*/ 2024360 h 5270480"/>
                  <a:gd name="connsiteX9" fmla="*/ 5049520 w 5049520"/>
                  <a:gd name="connsiteY9" fmla="*/ 3395960 h 5270480"/>
                  <a:gd name="connsiteX10" fmla="*/ 5003800 w 5049520"/>
                  <a:gd name="connsiteY10" fmla="*/ 5270480 h 5270480"/>
                  <a:gd name="connsiteX11" fmla="*/ 0 w 5049520"/>
                  <a:gd name="connsiteY11" fmla="*/ 5217140 h 5270480"/>
                  <a:gd name="connsiteX12" fmla="*/ 20320 w 5049520"/>
                  <a:gd name="connsiteY12" fmla="*/ 46970 h 5270480"/>
                  <a:gd name="connsiteX0" fmla="*/ 20320 w 5052193"/>
                  <a:gd name="connsiteY0" fmla="*/ 46970 h 5270480"/>
                  <a:gd name="connsiteX1" fmla="*/ 1879600 w 5052193"/>
                  <a:gd name="connsiteY1" fmla="*/ 165080 h 5270480"/>
                  <a:gd name="connsiteX2" fmla="*/ 2702560 w 5052193"/>
                  <a:gd name="connsiteY2" fmla="*/ 881360 h 5270480"/>
                  <a:gd name="connsiteX3" fmla="*/ 2733040 w 5052193"/>
                  <a:gd name="connsiteY3" fmla="*/ 287000 h 5270480"/>
                  <a:gd name="connsiteX4" fmla="*/ 3388360 w 5052193"/>
                  <a:gd name="connsiteY4" fmla="*/ 12680 h 5270480"/>
                  <a:gd name="connsiteX5" fmla="*/ 3876040 w 5052193"/>
                  <a:gd name="connsiteY5" fmla="*/ 530840 h 5270480"/>
                  <a:gd name="connsiteX6" fmla="*/ 3632200 w 5052193"/>
                  <a:gd name="connsiteY6" fmla="*/ 1094720 h 5270480"/>
                  <a:gd name="connsiteX7" fmla="*/ 3037840 w 5052193"/>
                  <a:gd name="connsiteY7" fmla="*/ 1201400 h 5270480"/>
                  <a:gd name="connsiteX8" fmla="*/ 3952240 w 5052193"/>
                  <a:gd name="connsiteY8" fmla="*/ 2024360 h 5270480"/>
                  <a:gd name="connsiteX9" fmla="*/ 5049520 w 5052193"/>
                  <a:gd name="connsiteY9" fmla="*/ 3395960 h 5270480"/>
                  <a:gd name="connsiteX10" fmla="*/ 5003800 w 5052193"/>
                  <a:gd name="connsiteY10" fmla="*/ 5270480 h 5270480"/>
                  <a:gd name="connsiteX11" fmla="*/ 0 w 5052193"/>
                  <a:gd name="connsiteY11" fmla="*/ 5217140 h 5270480"/>
                  <a:gd name="connsiteX12" fmla="*/ 20320 w 5052193"/>
                  <a:gd name="connsiteY12" fmla="*/ 46970 h 5270480"/>
                  <a:gd name="connsiteX0" fmla="*/ 20320 w 5051549"/>
                  <a:gd name="connsiteY0" fmla="*/ 46970 h 5270480"/>
                  <a:gd name="connsiteX1" fmla="*/ 1879600 w 5051549"/>
                  <a:gd name="connsiteY1" fmla="*/ 165080 h 5270480"/>
                  <a:gd name="connsiteX2" fmla="*/ 2702560 w 5051549"/>
                  <a:gd name="connsiteY2" fmla="*/ 881360 h 5270480"/>
                  <a:gd name="connsiteX3" fmla="*/ 2733040 w 5051549"/>
                  <a:gd name="connsiteY3" fmla="*/ 287000 h 5270480"/>
                  <a:gd name="connsiteX4" fmla="*/ 3388360 w 5051549"/>
                  <a:gd name="connsiteY4" fmla="*/ 12680 h 5270480"/>
                  <a:gd name="connsiteX5" fmla="*/ 3876040 w 5051549"/>
                  <a:gd name="connsiteY5" fmla="*/ 530840 h 5270480"/>
                  <a:gd name="connsiteX6" fmla="*/ 3632200 w 5051549"/>
                  <a:gd name="connsiteY6" fmla="*/ 1094720 h 5270480"/>
                  <a:gd name="connsiteX7" fmla="*/ 3037840 w 5051549"/>
                  <a:gd name="connsiteY7" fmla="*/ 1201400 h 5270480"/>
                  <a:gd name="connsiteX8" fmla="*/ 3952240 w 5051549"/>
                  <a:gd name="connsiteY8" fmla="*/ 2024360 h 5270480"/>
                  <a:gd name="connsiteX9" fmla="*/ 5049520 w 5051549"/>
                  <a:gd name="connsiteY9" fmla="*/ 3395960 h 5270480"/>
                  <a:gd name="connsiteX10" fmla="*/ 5003800 w 5051549"/>
                  <a:gd name="connsiteY10" fmla="*/ 5270480 h 5270480"/>
                  <a:gd name="connsiteX11" fmla="*/ 0 w 5051549"/>
                  <a:gd name="connsiteY11" fmla="*/ 5217140 h 5270480"/>
                  <a:gd name="connsiteX12" fmla="*/ 20320 w 5051549"/>
                  <a:gd name="connsiteY12" fmla="*/ 46970 h 5270480"/>
                  <a:gd name="connsiteX0" fmla="*/ 20320 w 5058047"/>
                  <a:gd name="connsiteY0" fmla="*/ 46970 h 5270480"/>
                  <a:gd name="connsiteX1" fmla="*/ 1879600 w 5058047"/>
                  <a:gd name="connsiteY1" fmla="*/ 165080 h 5270480"/>
                  <a:gd name="connsiteX2" fmla="*/ 2702560 w 5058047"/>
                  <a:gd name="connsiteY2" fmla="*/ 881360 h 5270480"/>
                  <a:gd name="connsiteX3" fmla="*/ 2733040 w 5058047"/>
                  <a:gd name="connsiteY3" fmla="*/ 287000 h 5270480"/>
                  <a:gd name="connsiteX4" fmla="*/ 3388360 w 5058047"/>
                  <a:gd name="connsiteY4" fmla="*/ 12680 h 5270480"/>
                  <a:gd name="connsiteX5" fmla="*/ 3876040 w 5058047"/>
                  <a:gd name="connsiteY5" fmla="*/ 530840 h 5270480"/>
                  <a:gd name="connsiteX6" fmla="*/ 3632200 w 5058047"/>
                  <a:gd name="connsiteY6" fmla="*/ 1094720 h 5270480"/>
                  <a:gd name="connsiteX7" fmla="*/ 3037840 w 5058047"/>
                  <a:gd name="connsiteY7" fmla="*/ 1201400 h 5270480"/>
                  <a:gd name="connsiteX8" fmla="*/ 3952240 w 5058047"/>
                  <a:gd name="connsiteY8" fmla="*/ 2024360 h 5270480"/>
                  <a:gd name="connsiteX9" fmla="*/ 5049520 w 5058047"/>
                  <a:gd name="connsiteY9" fmla="*/ 3395960 h 5270480"/>
                  <a:gd name="connsiteX10" fmla="*/ 5003800 w 5058047"/>
                  <a:gd name="connsiteY10" fmla="*/ 5270480 h 5270480"/>
                  <a:gd name="connsiteX11" fmla="*/ 0 w 5058047"/>
                  <a:gd name="connsiteY11" fmla="*/ 5217140 h 5270480"/>
                  <a:gd name="connsiteX12" fmla="*/ 20320 w 5058047"/>
                  <a:gd name="connsiteY12" fmla="*/ 46970 h 5270480"/>
                  <a:gd name="connsiteX0" fmla="*/ 20320 w 5058047"/>
                  <a:gd name="connsiteY0" fmla="*/ 46970 h 5219680"/>
                  <a:gd name="connsiteX1" fmla="*/ 1879600 w 5058047"/>
                  <a:gd name="connsiteY1" fmla="*/ 165080 h 5219680"/>
                  <a:gd name="connsiteX2" fmla="*/ 2702560 w 5058047"/>
                  <a:gd name="connsiteY2" fmla="*/ 881360 h 5219680"/>
                  <a:gd name="connsiteX3" fmla="*/ 2733040 w 5058047"/>
                  <a:gd name="connsiteY3" fmla="*/ 287000 h 5219680"/>
                  <a:gd name="connsiteX4" fmla="*/ 3388360 w 5058047"/>
                  <a:gd name="connsiteY4" fmla="*/ 12680 h 5219680"/>
                  <a:gd name="connsiteX5" fmla="*/ 3876040 w 5058047"/>
                  <a:gd name="connsiteY5" fmla="*/ 530840 h 5219680"/>
                  <a:gd name="connsiteX6" fmla="*/ 3632200 w 5058047"/>
                  <a:gd name="connsiteY6" fmla="*/ 1094720 h 5219680"/>
                  <a:gd name="connsiteX7" fmla="*/ 3037840 w 5058047"/>
                  <a:gd name="connsiteY7" fmla="*/ 1201400 h 5219680"/>
                  <a:gd name="connsiteX8" fmla="*/ 3952240 w 5058047"/>
                  <a:gd name="connsiteY8" fmla="*/ 2024360 h 5219680"/>
                  <a:gd name="connsiteX9" fmla="*/ 5049520 w 5058047"/>
                  <a:gd name="connsiteY9" fmla="*/ 3395960 h 5219680"/>
                  <a:gd name="connsiteX10" fmla="*/ 5003800 w 5058047"/>
                  <a:gd name="connsiteY10" fmla="*/ 5219680 h 5219680"/>
                  <a:gd name="connsiteX11" fmla="*/ 0 w 5058047"/>
                  <a:gd name="connsiteY11" fmla="*/ 5217140 h 5219680"/>
                  <a:gd name="connsiteX12" fmla="*/ 20320 w 5058047"/>
                  <a:gd name="connsiteY12" fmla="*/ 46970 h 5219680"/>
                  <a:gd name="connsiteX0" fmla="*/ 20320 w 5058047"/>
                  <a:gd name="connsiteY0" fmla="*/ 46970 h 5219680"/>
                  <a:gd name="connsiteX1" fmla="*/ 1879600 w 5058047"/>
                  <a:gd name="connsiteY1" fmla="*/ 165080 h 5219680"/>
                  <a:gd name="connsiteX2" fmla="*/ 2702560 w 5058047"/>
                  <a:gd name="connsiteY2" fmla="*/ 881360 h 5219680"/>
                  <a:gd name="connsiteX3" fmla="*/ 2733040 w 5058047"/>
                  <a:gd name="connsiteY3" fmla="*/ 287000 h 5219680"/>
                  <a:gd name="connsiteX4" fmla="*/ 3388360 w 5058047"/>
                  <a:gd name="connsiteY4" fmla="*/ 12680 h 5219680"/>
                  <a:gd name="connsiteX5" fmla="*/ 3876040 w 5058047"/>
                  <a:gd name="connsiteY5" fmla="*/ 530840 h 5219680"/>
                  <a:gd name="connsiteX6" fmla="*/ 3632200 w 5058047"/>
                  <a:gd name="connsiteY6" fmla="*/ 1094720 h 5219680"/>
                  <a:gd name="connsiteX7" fmla="*/ 3037840 w 5058047"/>
                  <a:gd name="connsiteY7" fmla="*/ 1201400 h 5219680"/>
                  <a:gd name="connsiteX8" fmla="*/ 3952240 w 5058047"/>
                  <a:gd name="connsiteY8" fmla="*/ 2024360 h 5219680"/>
                  <a:gd name="connsiteX9" fmla="*/ 5049520 w 5058047"/>
                  <a:gd name="connsiteY9" fmla="*/ 3395960 h 5219680"/>
                  <a:gd name="connsiteX10" fmla="*/ 5003800 w 5058047"/>
                  <a:gd name="connsiteY10" fmla="*/ 5219680 h 5219680"/>
                  <a:gd name="connsiteX11" fmla="*/ 0 w 5058047"/>
                  <a:gd name="connsiteY11" fmla="*/ 5217140 h 5219680"/>
                  <a:gd name="connsiteX12" fmla="*/ 20320 w 5058047"/>
                  <a:gd name="connsiteY12" fmla="*/ 46970 h 5219680"/>
                  <a:gd name="connsiteX0" fmla="*/ 20320 w 5035341"/>
                  <a:gd name="connsiteY0" fmla="*/ 46970 h 5219680"/>
                  <a:gd name="connsiteX1" fmla="*/ 1879600 w 5035341"/>
                  <a:gd name="connsiteY1" fmla="*/ 165080 h 5219680"/>
                  <a:gd name="connsiteX2" fmla="*/ 2702560 w 5035341"/>
                  <a:gd name="connsiteY2" fmla="*/ 881360 h 5219680"/>
                  <a:gd name="connsiteX3" fmla="*/ 2733040 w 5035341"/>
                  <a:gd name="connsiteY3" fmla="*/ 287000 h 5219680"/>
                  <a:gd name="connsiteX4" fmla="*/ 3388360 w 5035341"/>
                  <a:gd name="connsiteY4" fmla="*/ 12680 h 5219680"/>
                  <a:gd name="connsiteX5" fmla="*/ 3876040 w 5035341"/>
                  <a:gd name="connsiteY5" fmla="*/ 530840 h 5219680"/>
                  <a:gd name="connsiteX6" fmla="*/ 3632200 w 5035341"/>
                  <a:gd name="connsiteY6" fmla="*/ 1094720 h 5219680"/>
                  <a:gd name="connsiteX7" fmla="*/ 3037840 w 5035341"/>
                  <a:gd name="connsiteY7" fmla="*/ 1201400 h 5219680"/>
                  <a:gd name="connsiteX8" fmla="*/ 3952240 w 5035341"/>
                  <a:gd name="connsiteY8" fmla="*/ 2024360 h 5219680"/>
                  <a:gd name="connsiteX9" fmla="*/ 4998720 w 5035341"/>
                  <a:gd name="connsiteY9" fmla="*/ 3383260 h 5219680"/>
                  <a:gd name="connsiteX10" fmla="*/ 5003800 w 5035341"/>
                  <a:gd name="connsiteY10" fmla="*/ 5219680 h 5219680"/>
                  <a:gd name="connsiteX11" fmla="*/ 0 w 5035341"/>
                  <a:gd name="connsiteY11" fmla="*/ 5217140 h 5219680"/>
                  <a:gd name="connsiteX12" fmla="*/ 20320 w 5035341"/>
                  <a:gd name="connsiteY12" fmla="*/ 46970 h 5219680"/>
                  <a:gd name="connsiteX0" fmla="*/ 20320 w 5028061"/>
                  <a:gd name="connsiteY0" fmla="*/ 46970 h 5219680"/>
                  <a:gd name="connsiteX1" fmla="*/ 1879600 w 5028061"/>
                  <a:gd name="connsiteY1" fmla="*/ 165080 h 5219680"/>
                  <a:gd name="connsiteX2" fmla="*/ 2702560 w 5028061"/>
                  <a:gd name="connsiteY2" fmla="*/ 881360 h 5219680"/>
                  <a:gd name="connsiteX3" fmla="*/ 2733040 w 5028061"/>
                  <a:gd name="connsiteY3" fmla="*/ 287000 h 5219680"/>
                  <a:gd name="connsiteX4" fmla="*/ 3388360 w 5028061"/>
                  <a:gd name="connsiteY4" fmla="*/ 12680 h 5219680"/>
                  <a:gd name="connsiteX5" fmla="*/ 3876040 w 5028061"/>
                  <a:gd name="connsiteY5" fmla="*/ 530840 h 5219680"/>
                  <a:gd name="connsiteX6" fmla="*/ 3632200 w 5028061"/>
                  <a:gd name="connsiteY6" fmla="*/ 1094720 h 5219680"/>
                  <a:gd name="connsiteX7" fmla="*/ 3037840 w 5028061"/>
                  <a:gd name="connsiteY7" fmla="*/ 1201400 h 5219680"/>
                  <a:gd name="connsiteX8" fmla="*/ 3952240 w 5028061"/>
                  <a:gd name="connsiteY8" fmla="*/ 2024360 h 5219680"/>
                  <a:gd name="connsiteX9" fmla="*/ 4998720 w 5028061"/>
                  <a:gd name="connsiteY9" fmla="*/ 3383260 h 5219680"/>
                  <a:gd name="connsiteX10" fmla="*/ 5003800 w 5028061"/>
                  <a:gd name="connsiteY10" fmla="*/ 5219680 h 5219680"/>
                  <a:gd name="connsiteX11" fmla="*/ 0 w 5028061"/>
                  <a:gd name="connsiteY11" fmla="*/ 5217140 h 5219680"/>
                  <a:gd name="connsiteX12" fmla="*/ 20320 w 5028061"/>
                  <a:gd name="connsiteY12" fmla="*/ 46970 h 5219680"/>
                  <a:gd name="connsiteX0" fmla="*/ 20320 w 5054925"/>
                  <a:gd name="connsiteY0" fmla="*/ 46970 h 5219680"/>
                  <a:gd name="connsiteX1" fmla="*/ 1879600 w 5054925"/>
                  <a:gd name="connsiteY1" fmla="*/ 165080 h 5219680"/>
                  <a:gd name="connsiteX2" fmla="*/ 2702560 w 5054925"/>
                  <a:gd name="connsiteY2" fmla="*/ 881360 h 5219680"/>
                  <a:gd name="connsiteX3" fmla="*/ 2733040 w 5054925"/>
                  <a:gd name="connsiteY3" fmla="*/ 287000 h 5219680"/>
                  <a:gd name="connsiteX4" fmla="*/ 3388360 w 5054925"/>
                  <a:gd name="connsiteY4" fmla="*/ 12680 h 5219680"/>
                  <a:gd name="connsiteX5" fmla="*/ 3876040 w 5054925"/>
                  <a:gd name="connsiteY5" fmla="*/ 530840 h 5219680"/>
                  <a:gd name="connsiteX6" fmla="*/ 3632200 w 5054925"/>
                  <a:gd name="connsiteY6" fmla="*/ 1094720 h 5219680"/>
                  <a:gd name="connsiteX7" fmla="*/ 3037840 w 5054925"/>
                  <a:gd name="connsiteY7" fmla="*/ 1201400 h 5219680"/>
                  <a:gd name="connsiteX8" fmla="*/ 3952240 w 5054925"/>
                  <a:gd name="connsiteY8" fmla="*/ 2024360 h 5219680"/>
                  <a:gd name="connsiteX9" fmla="*/ 4998720 w 5054925"/>
                  <a:gd name="connsiteY9" fmla="*/ 3383260 h 5219680"/>
                  <a:gd name="connsiteX10" fmla="*/ 5003800 w 5054925"/>
                  <a:gd name="connsiteY10" fmla="*/ 5219680 h 5219680"/>
                  <a:gd name="connsiteX11" fmla="*/ 0 w 5054925"/>
                  <a:gd name="connsiteY11" fmla="*/ 5217140 h 5219680"/>
                  <a:gd name="connsiteX12" fmla="*/ 20320 w 5054925"/>
                  <a:gd name="connsiteY12" fmla="*/ 46970 h 5219680"/>
                  <a:gd name="connsiteX0" fmla="*/ 2 w 5034607"/>
                  <a:gd name="connsiteY0" fmla="*/ 46970 h 5219680"/>
                  <a:gd name="connsiteX1" fmla="*/ 1859282 w 5034607"/>
                  <a:gd name="connsiteY1" fmla="*/ 165080 h 5219680"/>
                  <a:gd name="connsiteX2" fmla="*/ 2682242 w 5034607"/>
                  <a:gd name="connsiteY2" fmla="*/ 881360 h 5219680"/>
                  <a:gd name="connsiteX3" fmla="*/ 2712722 w 5034607"/>
                  <a:gd name="connsiteY3" fmla="*/ 287000 h 5219680"/>
                  <a:gd name="connsiteX4" fmla="*/ 3368042 w 5034607"/>
                  <a:gd name="connsiteY4" fmla="*/ 12680 h 5219680"/>
                  <a:gd name="connsiteX5" fmla="*/ 3855722 w 5034607"/>
                  <a:gd name="connsiteY5" fmla="*/ 530840 h 5219680"/>
                  <a:gd name="connsiteX6" fmla="*/ 3611882 w 5034607"/>
                  <a:gd name="connsiteY6" fmla="*/ 1094720 h 5219680"/>
                  <a:gd name="connsiteX7" fmla="*/ 3017522 w 5034607"/>
                  <a:gd name="connsiteY7" fmla="*/ 1201400 h 5219680"/>
                  <a:gd name="connsiteX8" fmla="*/ 3931922 w 5034607"/>
                  <a:gd name="connsiteY8" fmla="*/ 2024360 h 5219680"/>
                  <a:gd name="connsiteX9" fmla="*/ 4978402 w 5034607"/>
                  <a:gd name="connsiteY9" fmla="*/ 3383260 h 5219680"/>
                  <a:gd name="connsiteX10" fmla="*/ 4983482 w 5034607"/>
                  <a:gd name="connsiteY10" fmla="*/ 5219680 h 5219680"/>
                  <a:gd name="connsiteX11" fmla="*/ 1917054 w 5034607"/>
                  <a:gd name="connsiteY11" fmla="*/ 2364474 h 5219680"/>
                  <a:gd name="connsiteX12" fmla="*/ 2 w 5034607"/>
                  <a:gd name="connsiteY12" fmla="*/ 46970 h 5219680"/>
                  <a:gd name="connsiteX0" fmla="*/ 88310 w 5122915"/>
                  <a:gd name="connsiteY0" fmla="*/ 374728 h 5547438"/>
                  <a:gd name="connsiteX1" fmla="*/ 1947590 w 5122915"/>
                  <a:gd name="connsiteY1" fmla="*/ 492838 h 5547438"/>
                  <a:gd name="connsiteX2" fmla="*/ 2770550 w 5122915"/>
                  <a:gd name="connsiteY2" fmla="*/ 1209118 h 5547438"/>
                  <a:gd name="connsiteX3" fmla="*/ 2801030 w 5122915"/>
                  <a:gd name="connsiteY3" fmla="*/ 614758 h 5547438"/>
                  <a:gd name="connsiteX4" fmla="*/ 3456350 w 5122915"/>
                  <a:gd name="connsiteY4" fmla="*/ 340438 h 5547438"/>
                  <a:gd name="connsiteX5" fmla="*/ 3944030 w 5122915"/>
                  <a:gd name="connsiteY5" fmla="*/ 858598 h 5547438"/>
                  <a:gd name="connsiteX6" fmla="*/ 3700190 w 5122915"/>
                  <a:gd name="connsiteY6" fmla="*/ 1422478 h 5547438"/>
                  <a:gd name="connsiteX7" fmla="*/ 3105830 w 5122915"/>
                  <a:gd name="connsiteY7" fmla="*/ 1529158 h 5547438"/>
                  <a:gd name="connsiteX8" fmla="*/ 4020230 w 5122915"/>
                  <a:gd name="connsiteY8" fmla="*/ 2352118 h 5547438"/>
                  <a:gd name="connsiteX9" fmla="*/ 5066710 w 5122915"/>
                  <a:gd name="connsiteY9" fmla="*/ 3711018 h 5547438"/>
                  <a:gd name="connsiteX10" fmla="*/ 5071790 w 5122915"/>
                  <a:gd name="connsiteY10" fmla="*/ 5547438 h 5547438"/>
                  <a:gd name="connsiteX11" fmla="*/ 88310 w 5122915"/>
                  <a:gd name="connsiteY11" fmla="*/ 374728 h 5547438"/>
                  <a:gd name="connsiteX0" fmla="*/ 3207071 w 3258196"/>
                  <a:gd name="connsiteY0" fmla="*/ 5259743 h 5259743"/>
                  <a:gd name="connsiteX1" fmla="*/ 82871 w 3258196"/>
                  <a:gd name="connsiteY1" fmla="*/ 205143 h 5259743"/>
                  <a:gd name="connsiteX2" fmla="*/ 905831 w 3258196"/>
                  <a:gd name="connsiteY2" fmla="*/ 921423 h 5259743"/>
                  <a:gd name="connsiteX3" fmla="*/ 936311 w 3258196"/>
                  <a:gd name="connsiteY3" fmla="*/ 327063 h 5259743"/>
                  <a:gd name="connsiteX4" fmla="*/ 1591631 w 3258196"/>
                  <a:gd name="connsiteY4" fmla="*/ 52743 h 5259743"/>
                  <a:gd name="connsiteX5" fmla="*/ 2079311 w 3258196"/>
                  <a:gd name="connsiteY5" fmla="*/ 570903 h 5259743"/>
                  <a:gd name="connsiteX6" fmla="*/ 1835471 w 3258196"/>
                  <a:gd name="connsiteY6" fmla="*/ 1134783 h 5259743"/>
                  <a:gd name="connsiteX7" fmla="*/ 1241111 w 3258196"/>
                  <a:gd name="connsiteY7" fmla="*/ 1241463 h 5259743"/>
                  <a:gd name="connsiteX8" fmla="*/ 2155511 w 3258196"/>
                  <a:gd name="connsiteY8" fmla="*/ 2064423 h 5259743"/>
                  <a:gd name="connsiteX9" fmla="*/ 3201991 w 3258196"/>
                  <a:gd name="connsiteY9" fmla="*/ 3423323 h 5259743"/>
                  <a:gd name="connsiteX10" fmla="*/ 3207071 w 3258196"/>
                  <a:gd name="connsiteY10" fmla="*/ 5259743 h 5259743"/>
                  <a:gd name="connsiteX0" fmla="*/ 3201713 w 3201713"/>
                  <a:gd name="connsiteY0" fmla="*/ 3383260 h 3383259"/>
                  <a:gd name="connsiteX1" fmla="*/ 82593 w 3201713"/>
                  <a:gd name="connsiteY1" fmla="*/ 165080 h 3383259"/>
                  <a:gd name="connsiteX2" fmla="*/ 905553 w 3201713"/>
                  <a:gd name="connsiteY2" fmla="*/ 881360 h 3383259"/>
                  <a:gd name="connsiteX3" fmla="*/ 936033 w 3201713"/>
                  <a:gd name="connsiteY3" fmla="*/ 287000 h 3383259"/>
                  <a:gd name="connsiteX4" fmla="*/ 1591353 w 3201713"/>
                  <a:gd name="connsiteY4" fmla="*/ 12680 h 3383259"/>
                  <a:gd name="connsiteX5" fmla="*/ 2079033 w 3201713"/>
                  <a:gd name="connsiteY5" fmla="*/ 530840 h 3383259"/>
                  <a:gd name="connsiteX6" fmla="*/ 1835193 w 3201713"/>
                  <a:gd name="connsiteY6" fmla="*/ 1094720 h 3383259"/>
                  <a:gd name="connsiteX7" fmla="*/ 1240833 w 3201713"/>
                  <a:gd name="connsiteY7" fmla="*/ 1201400 h 3383259"/>
                  <a:gd name="connsiteX8" fmla="*/ 2155233 w 3201713"/>
                  <a:gd name="connsiteY8" fmla="*/ 2024360 h 3383259"/>
                  <a:gd name="connsiteX9" fmla="*/ 3201713 w 3201713"/>
                  <a:gd name="connsiteY9" fmla="*/ 3383260 h 3383259"/>
                  <a:gd name="connsiteX0" fmla="*/ 2104093 w 2127672"/>
                  <a:gd name="connsiteY0" fmla="*/ 2024360 h 2047619"/>
                  <a:gd name="connsiteX1" fmla="*/ 31453 w 2127672"/>
                  <a:gd name="connsiteY1" fmla="*/ 165080 h 2047619"/>
                  <a:gd name="connsiteX2" fmla="*/ 854413 w 2127672"/>
                  <a:gd name="connsiteY2" fmla="*/ 881360 h 2047619"/>
                  <a:gd name="connsiteX3" fmla="*/ 884893 w 2127672"/>
                  <a:gd name="connsiteY3" fmla="*/ 287000 h 2047619"/>
                  <a:gd name="connsiteX4" fmla="*/ 1540213 w 2127672"/>
                  <a:gd name="connsiteY4" fmla="*/ 12680 h 2047619"/>
                  <a:gd name="connsiteX5" fmla="*/ 2027893 w 2127672"/>
                  <a:gd name="connsiteY5" fmla="*/ 530840 h 2047619"/>
                  <a:gd name="connsiteX6" fmla="*/ 1784053 w 2127672"/>
                  <a:gd name="connsiteY6" fmla="*/ 1094720 h 2047619"/>
                  <a:gd name="connsiteX7" fmla="*/ 1189693 w 2127672"/>
                  <a:gd name="connsiteY7" fmla="*/ 1201400 h 2047619"/>
                  <a:gd name="connsiteX8" fmla="*/ 2104093 w 2127672"/>
                  <a:gd name="connsiteY8" fmla="*/ 2024360 h 2047619"/>
                  <a:gd name="connsiteX0" fmla="*/ 2104093 w 2127672"/>
                  <a:gd name="connsiteY0" fmla="*/ 2024360 h 2047619"/>
                  <a:gd name="connsiteX1" fmla="*/ 31453 w 2127672"/>
                  <a:gd name="connsiteY1" fmla="*/ 165080 h 2047619"/>
                  <a:gd name="connsiteX2" fmla="*/ 854413 w 2127672"/>
                  <a:gd name="connsiteY2" fmla="*/ 881360 h 2047619"/>
                  <a:gd name="connsiteX3" fmla="*/ 884893 w 2127672"/>
                  <a:gd name="connsiteY3" fmla="*/ 287000 h 2047619"/>
                  <a:gd name="connsiteX4" fmla="*/ 1540213 w 2127672"/>
                  <a:gd name="connsiteY4" fmla="*/ 12680 h 2047619"/>
                  <a:gd name="connsiteX5" fmla="*/ 2027893 w 2127672"/>
                  <a:gd name="connsiteY5" fmla="*/ 530840 h 2047619"/>
                  <a:gd name="connsiteX6" fmla="*/ 1784053 w 2127672"/>
                  <a:gd name="connsiteY6" fmla="*/ 1094720 h 2047619"/>
                  <a:gd name="connsiteX7" fmla="*/ 1189693 w 2127672"/>
                  <a:gd name="connsiteY7" fmla="*/ 1201400 h 2047619"/>
                  <a:gd name="connsiteX8" fmla="*/ 2104093 w 2127672"/>
                  <a:gd name="connsiteY8" fmla="*/ 2024360 h 2047619"/>
                  <a:gd name="connsiteX0" fmla="*/ 2104093 w 2127672"/>
                  <a:gd name="connsiteY0" fmla="*/ 2024360 h 2047619"/>
                  <a:gd name="connsiteX1" fmla="*/ 31453 w 2127672"/>
                  <a:gd name="connsiteY1" fmla="*/ 165080 h 2047619"/>
                  <a:gd name="connsiteX2" fmla="*/ 854413 w 2127672"/>
                  <a:gd name="connsiteY2" fmla="*/ 881360 h 2047619"/>
                  <a:gd name="connsiteX3" fmla="*/ 884893 w 2127672"/>
                  <a:gd name="connsiteY3" fmla="*/ 287000 h 2047619"/>
                  <a:gd name="connsiteX4" fmla="*/ 1540213 w 2127672"/>
                  <a:gd name="connsiteY4" fmla="*/ 12680 h 2047619"/>
                  <a:gd name="connsiteX5" fmla="*/ 2027893 w 2127672"/>
                  <a:gd name="connsiteY5" fmla="*/ 530840 h 2047619"/>
                  <a:gd name="connsiteX6" fmla="*/ 1784053 w 2127672"/>
                  <a:gd name="connsiteY6" fmla="*/ 1094720 h 2047619"/>
                  <a:gd name="connsiteX7" fmla="*/ 1189693 w 2127672"/>
                  <a:gd name="connsiteY7" fmla="*/ 1201400 h 2047619"/>
                  <a:gd name="connsiteX8" fmla="*/ 2104093 w 2127672"/>
                  <a:gd name="connsiteY8" fmla="*/ 2024360 h 2047619"/>
                  <a:gd name="connsiteX0" fmla="*/ 2104093 w 2127672"/>
                  <a:gd name="connsiteY0" fmla="*/ 2024360 h 2047619"/>
                  <a:gd name="connsiteX1" fmla="*/ 31453 w 2127672"/>
                  <a:gd name="connsiteY1" fmla="*/ 165080 h 2047619"/>
                  <a:gd name="connsiteX2" fmla="*/ 854413 w 2127672"/>
                  <a:gd name="connsiteY2" fmla="*/ 881360 h 2047619"/>
                  <a:gd name="connsiteX3" fmla="*/ 884893 w 2127672"/>
                  <a:gd name="connsiteY3" fmla="*/ 287000 h 2047619"/>
                  <a:gd name="connsiteX4" fmla="*/ 1540213 w 2127672"/>
                  <a:gd name="connsiteY4" fmla="*/ 12680 h 2047619"/>
                  <a:gd name="connsiteX5" fmla="*/ 2027893 w 2127672"/>
                  <a:gd name="connsiteY5" fmla="*/ 530840 h 2047619"/>
                  <a:gd name="connsiteX6" fmla="*/ 1784053 w 2127672"/>
                  <a:gd name="connsiteY6" fmla="*/ 1094720 h 2047619"/>
                  <a:gd name="connsiteX7" fmla="*/ 1189693 w 2127672"/>
                  <a:gd name="connsiteY7" fmla="*/ 1201400 h 2047619"/>
                  <a:gd name="connsiteX8" fmla="*/ 2104093 w 2127672"/>
                  <a:gd name="connsiteY8" fmla="*/ 2024360 h 2047619"/>
                  <a:gd name="connsiteX0" fmla="*/ 2104093 w 2116797"/>
                  <a:gd name="connsiteY0" fmla="*/ 2024360 h 2095328"/>
                  <a:gd name="connsiteX1" fmla="*/ 31453 w 2116797"/>
                  <a:gd name="connsiteY1" fmla="*/ 165080 h 2095328"/>
                  <a:gd name="connsiteX2" fmla="*/ 854413 w 2116797"/>
                  <a:gd name="connsiteY2" fmla="*/ 881360 h 2095328"/>
                  <a:gd name="connsiteX3" fmla="*/ 884893 w 2116797"/>
                  <a:gd name="connsiteY3" fmla="*/ 287000 h 2095328"/>
                  <a:gd name="connsiteX4" fmla="*/ 1540213 w 2116797"/>
                  <a:gd name="connsiteY4" fmla="*/ 12680 h 2095328"/>
                  <a:gd name="connsiteX5" fmla="*/ 2027893 w 2116797"/>
                  <a:gd name="connsiteY5" fmla="*/ 530840 h 2095328"/>
                  <a:gd name="connsiteX6" fmla="*/ 1784053 w 2116797"/>
                  <a:gd name="connsiteY6" fmla="*/ 1094720 h 2095328"/>
                  <a:gd name="connsiteX7" fmla="*/ 1189693 w 2116797"/>
                  <a:gd name="connsiteY7" fmla="*/ 1201400 h 2095328"/>
                  <a:gd name="connsiteX8" fmla="*/ 2104093 w 2116797"/>
                  <a:gd name="connsiteY8" fmla="*/ 2024360 h 2095328"/>
                  <a:gd name="connsiteX0" fmla="*/ 2104093 w 2168964"/>
                  <a:gd name="connsiteY0" fmla="*/ 2024360 h 2069621"/>
                  <a:gd name="connsiteX1" fmla="*/ 31453 w 2168964"/>
                  <a:gd name="connsiteY1" fmla="*/ 165080 h 2069621"/>
                  <a:gd name="connsiteX2" fmla="*/ 854413 w 2168964"/>
                  <a:gd name="connsiteY2" fmla="*/ 881360 h 2069621"/>
                  <a:gd name="connsiteX3" fmla="*/ 884893 w 2168964"/>
                  <a:gd name="connsiteY3" fmla="*/ 287000 h 2069621"/>
                  <a:gd name="connsiteX4" fmla="*/ 1540213 w 2168964"/>
                  <a:gd name="connsiteY4" fmla="*/ 12680 h 2069621"/>
                  <a:gd name="connsiteX5" fmla="*/ 2027893 w 2168964"/>
                  <a:gd name="connsiteY5" fmla="*/ 530840 h 2069621"/>
                  <a:gd name="connsiteX6" fmla="*/ 1784053 w 2168964"/>
                  <a:gd name="connsiteY6" fmla="*/ 1094720 h 2069621"/>
                  <a:gd name="connsiteX7" fmla="*/ 1189693 w 2168964"/>
                  <a:gd name="connsiteY7" fmla="*/ 1201400 h 2069621"/>
                  <a:gd name="connsiteX8" fmla="*/ 2104093 w 2168964"/>
                  <a:gd name="connsiteY8" fmla="*/ 2024360 h 2069621"/>
                  <a:gd name="connsiteX0" fmla="*/ 2104093 w 2213640"/>
                  <a:gd name="connsiteY0" fmla="*/ 2024360 h 2031059"/>
                  <a:gd name="connsiteX1" fmla="*/ 31453 w 2213640"/>
                  <a:gd name="connsiteY1" fmla="*/ 165080 h 2031059"/>
                  <a:gd name="connsiteX2" fmla="*/ 854413 w 2213640"/>
                  <a:gd name="connsiteY2" fmla="*/ 881360 h 2031059"/>
                  <a:gd name="connsiteX3" fmla="*/ 884893 w 2213640"/>
                  <a:gd name="connsiteY3" fmla="*/ 287000 h 2031059"/>
                  <a:gd name="connsiteX4" fmla="*/ 1540213 w 2213640"/>
                  <a:gd name="connsiteY4" fmla="*/ 12680 h 2031059"/>
                  <a:gd name="connsiteX5" fmla="*/ 2027893 w 2213640"/>
                  <a:gd name="connsiteY5" fmla="*/ 530840 h 2031059"/>
                  <a:gd name="connsiteX6" fmla="*/ 1784053 w 2213640"/>
                  <a:gd name="connsiteY6" fmla="*/ 1094720 h 2031059"/>
                  <a:gd name="connsiteX7" fmla="*/ 1189693 w 2213640"/>
                  <a:gd name="connsiteY7" fmla="*/ 1201400 h 2031059"/>
                  <a:gd name="connsiteX8" fmla="*/ 2104093 w 2213640"/>
                  <a:gd name="connsiteY8" fmla="*/ 2024360 h 2031059"/>
                  <a:gd name="connsiteX0" fmla="*/ 1777274 w 2028141"/>
                  <a:gd name="connsiteY0" fmla="*/ 2443870 h 2448226"/>
                  <a:gd name="connsiteX1" fmla="*/ 19265 w 2028141"/>
                  <a:gd name="connsiteY1" fmla="*/ 165080 h 2448226"/>
                  <a:gd name="connsiteX2" fmla="*/ 842225 w 2028141"/>
                  <a:gd name="connsiteY2" fmla="*/ 881360 h 2448226"/>
                  <a:gd name="connsiteX3" fmla="*/ 872705 w 2028141"/>
                  <a:gd name="connsiteY3" fmla="*/ 287000 h 2448226"/>
                  <a:gd name="connsiteX4" fmla="*/ 1528025 w 2028141"/>
                  <a:gd name="connsiteY4" fmla="*/ 12680 h 2448226"/>
                  <a:gd name="connsiteX5" fmla="*/ 2015705 w 2028141"/>
                  <a:gd name="connsiteY5" fmla="*/ 530840 h 2448226"/>
                  <a:gd name="connsiteX6" fmla="*/ 1771865 w 2028141"/>
                  <a:gd name="connsiteY6" fmla="*/ 1094720 h 2448226"/>
                  <a:gd name="connsiteX7" fmla="*/ 1177505 w 2028141"/>
                  <a:gd name="connsiteY7" fmla="*/ 1201400 h 2448226"/>
                  <a:gd name="connsiteX8" fmla="*/ 1777274 w 2028141"/>
                  <a:gd name="connsiteY8" fmla="*/ 2443870 h 2448226"/>
                  <a:gd name="connsiteX0" fmla="*/ 1777274 w 2028141"/>
                  <a:gd name="connsiteY0" fmla="*/ 2443870 h 2578199"/>
                  <a:gd name="connsiteX1" fmla="*/ 19265 w 2028141"/>
                  <a:gd name="connsiteY1" fmla="*/ 165080 h 2578199"/>
                  <a:gd name="connsiteX2" fmla="*/ 842225 w 2028141"/>
                  <a:gd name="connsiteY2" fmla="*/ 881360 h 2578199"/>
                  <a:gd name="connsiteX3" fmla="*/ 872705 w 2028141"/>
                  <a:gd name="connsiteY3" fmla="*/ 287000 h 2578199"/>
                  <a:gd name="connsiteX4" fmla="*/ 1528025 w 2028141"/>
                  <a:gd name="connsiteY4" fmla="*/ 12680 h 2578199"/>
                  <a:gd name="connsiteX5" fmla="*/ 2015705 w 2028141"/>
                  <a:gd name="connsiteY5" fmla="*/ 530840 h 2578199"/>
                  <a:gd name="connsiteX6" fmla="*/ 1771865 w 2028141"/>
                  <a:gd name="connsiteY6" fmla="*/ 1094720 h 2578199"/>
                  <a:gd name="connsiteX7" fmla="*/ 1177505 w 2028141"/>
                  <a:gd name="connsiteY7" fmla="*/ 1201400 h 2578199"/>
                  <a:gd name="connsiteX8" fmla="*/ 1777274 w 2028141"/>
                  <a:gd name="connsiteY8" fmla="*/ 2443870 h 2578199"/>
                  <a:gd name="connsiteX0" fmla="*/ 1815397 w 2066264"/>
                  <a:gd name="connsiteY0" fmla="*/ 2443870 h 2590545"/>
                  <a:gd name="connsiteX1" fmla="*/ 57388 w 2066264"/>
                  <a:gd name="connsiteY1" fmla="*/ 165080 h 2590545"/>
                  <a:gd name="connsiteX2" fmla="*/ 880348 w 2066264"/>
                  <a:gd name="connsiteY2" fmla="*/ 881360 h 2590545"/>
                  <a:gd name="connsiteX3" fmla="*/ 910828 w 2066264"/>
                  <a:gd name="connsiteY3" fmla="*/ 287000 h 2590545"/>
                  <a:gd name="connsiteX4" fmla="*/ 1566148 w 2066264"/>
                  <a:gd name="connsiteY4" fmla="*/ 12680 h 2590545"/>
                  <a:gd name="connsiteX5" fmla="*/ 2053828 w 2066264"/>
                  <a:gd name="connsiteY5" fmla="*/ 530840 h 2590545"/>
                  <a:gd name="connsiteX6" fmla="*/ 1809988 w 2066264"/>
                  <a:gd name="connsiteY6" fmla="*/ 1094720 h 2590545"/>
                  <a:gd name="connsiteX7" fmla="*/ 1215628 w 2066264"/>
                  <a:gd name="connsiteY7" fmla="*/ 1201400 h 2590545"/>
                  <a:gd name="connsiteX8" fmla="*/ 1815397 w 2066264"/>
                  <a:gd name="connsiteY8" fmla="*/ 2443870 h 2590545"/>
                  <a:gd name="connsiteX0" fmla="*/ 1960627 w 2211494"/>
                  <a:gd name="connsiteY0" fmla="*/ 2443870 h 2451295"/>
                  <a:gd name="connsiteX1" fmla="*/ 50069 w 2211494"/>
                  <a:gd name="connsiteY1" fmla="*/ 546451 h 2451295"/>
                  <a:gd name="connsiteX2" fmla="*/ 1025578 w 2211494"/>
                  <a:gd name="connsiteY2" fmla="*/ 881360 h 2451295"/>
                  <a:gd name="connsiteX3" fmla="*/ 1056058 w 2211494"/>
                  <a:gd name="connsiteY3" fmla="*/ 287000 h 2451295"/>
                  <a:gd name="connsiteX4" fmla="*/ 1711378 w 2211494"/>
                  <a:gd name="connsiteY4" fmla="*/ 12680 h 2451295"/>
                  <a:gd name="connsiteX5" fmla="*/ 2199058 w 2211494"/>
                  <a:gd name="connsiteY5" fmla="*/ 530840 h 2451295"/>
                  <a:gd name="connsiteX6" fmla="*/ 1955218 w 2211494"/>
                  <a:gd name="connsiteY6" fmla="*/ 1094720 h 2451295"/>
                  <a:gd name="connsiteX7" fmla="*/ 1360858 w 2211494"/>
                  <a:gd name="connsiteY7" fmla="*/ 1201400 h 2451295"/>
                  <a:gd name="connsiteX8" fmla="*/ 1960627 w 2211494"/>
                  <a:gd name="connsiteY8" fmla="*/ 2443870 h 2451295"/>
                  <a:gd name="connsiteX0" fmla="*/ 1960627 w 2211494"/>
                  <a:gd name="connsiteY0" fmla="*/ 2443870 h 2451295"/>
                  <a:gd name="connsiteX1" fmla="*/ 50069 w 2211494"/>
                  <a:gd name="connsiteY1" fmla="*/ 546451 h 2451295"/>
                  <a:gd name="connsiteX2" fmla="*/ 1025578 w 2211494"/>
                  <a:gd name="connsiteY2" fmla="*/ 881360 h 2451295"/>
                  <a:gd name="connsiteX3" fmla="*/ 1056058 w 2211494"/>
                  <a:gd name="connsiteY3" fmla="*/ 287000 h 2451295"/>
                  <a:gd name="connsiteX4" fmla="*/ 1711378 w 2211494"/>
                  <a:gd name="connsiteY4" fmla="*/ 12680 h 2451295"/>
                  <a:gd name="connsiteX5" fmla="*/ 2199058 w 2211494"/>
                  <a:gd name="connsiteY5" fmla="*/ 530840 h 2451295"/>
                  <a:gd name="connsiteX6" fmla="*/ 1955218 w 2211494"/>
                  <a:gd name="connsiteY6" fmla="*/ 1094720 h 2451295"/>
                  <a:gd name="connsiteX7" fmla="*/ 1360858 w 2211494"/>
                  <a:gd name="connsiteY7" fmla="*/ 1201400 h 2451295"/>
                  <a:gd name="connsiteX8" fmla="*/ 1960627 w 2211494"/>
                  <a:gd name="connsiteY8" fmla="*/ 2443870 h 2451295"/>
                  <a:gd name="connsiteX0" fmla="*/ 2015909 w 2266776"/>
                  <a:gd name="connsiteY0" fmla="*/ 2443870 h 2757388"/>
                  <a:gd name="connsiteX1" fmla="*/ 105351 w 2266776"/>
                  <a:gd name="connsiteY1" fmla="*/ 546451 h 2757388"/>
                  <a:gd name="connsiteX2" fmla="*/ 1080860 w 2266776"/>
                  <a:gd name="connsiteY2" fmla="*/ 881360 h 2757388"/>
                  <a:gd name="connsiteX3" fmla="*/ 1111340 w 2266776"/>
                  <a:gd name="connsiteY3" fmla="*/ 287000 h 2757388"/>
                  <a:gd name="connsiteX4" fmla="*/ 1766660 w 2266776"/>
                  <a:gd name="connsiteY4" fmla="*/ 12680 h 2757388"/>
                  <a:gd name="connsiteX5" fmla="*/ 2254340 w 2266776"/>
                  <a:gd name="connsiteY5" fmla="*/ 530840 h 2757388"/>
                  <a:gd name="connsiteX6" fmla="*/ 2010500 w 2266776"/>
                  <a:gd name="connsiteY6" fmla="*/ 1094720 h 2757388"/>
                  <a:gd name="connsiteX7" fmla="*/ 1416140 w 2266776"/>
                  <a:gd name="connsiteY7" fmla="*/ 1201400 h 2757388"/>
                  <a:gd name="connsiteX8" fmla="*/ 2015909 w 2266776"/>
                  <a:gd name="connsiteY8" fmla="*/ 2443870 h 2757388"/>
                  <a:gd name="connsiteX0" fmla="*/ 1958032 w 2208899"/>
                  <a:gd name="connsiteY0" fmla="*/ 2443870 h 2474552"/>
                  <a:gd name="connsiteX1" fmla="*/ 47474 w 2208899"/>
                  <a:gd name="connsiteY1" fmla="*/ 546451 h 2474552"/>
                  <a:gd name="connsiteX2" fmla="*/ 1022983 w 2208899"/>
                  <a:gd name="connsiteY2" fmla="*/ 881360 h 2474552"/>
                  <a:gd name="connsiteX3" fmla="*/ 1053463 w 2208899"/>
                  <a:gd name="connsiteY3" fmla="*/ 287000 h 2474552"/>
                  <a:gd name="connsiteX4" fmla="*/ 1708783 w 2208899"/>
                  <a:gd name="connsiteY4" fmla="*/ 12680 h 2474552"/>
                  <a:gd name="connsiteX5" fmla="*/ 2196463 w 2208899"/>
                  <a:gd name="connsiteY5" fmla="*/ 530840 h 2474552"/>
                  <a:gd name="connsiteX6" fmla="*/ 1952623 w 2208899"/>
                  <a:gd name="connsiteY6" fmla="*/ 1094720 h 2474552"/>
                  <a:gd name="connsiteX7" fmla="*/ 1358263 w 2208899"/>
                  <a:gd name="connsiteY7" fmla="*/ 1201400 h 2474552"/>
                  <a:gd name="connsiteX8" fmla="*/ 1958032 w 2208899"/>
                  <a:gd name="connsiteY8" fmla="*/ 2443870 h 2474552"/>
                  <a:gd name="connsiteX0" fmla="*/ 2003737 w 2254604"/>
                  <a:gd name="connsiteY0" fmla="*/ 2443870 h 2722446"/>
                  <a:gd name="connsiteX1" fmla="*/ 93179 w 2254604"/>
                  <a:gd name="connsiteY1" fmla="*/ 546451 h 2722446"/>
                  <a:gd name="connsiteX2" fmla="*/ 1068688 w 2254604"/>
                  <a:gd name="connsiteY2" fmla="*/ 881360 h 2722446"/>
                  <a:gd name="connsiteX3" fmla="*/ 1099168 w 2254604"/>
                  <a:gd name="connsiteY3" fmla="*/ 287000 h 2722446"/>
                  <a:gd name="connsiteX4" fmla="*/ 1754488 w 2254604"/>
                  <a:gd name="connsiteY4" fmla="*/ 12680 h 2722446"/>
                  <a:gd name="connsiteX5" fmla="*/ 2242168 w 2254604"/>
                  <a:gd name="connsiteY5" fmla="*/ 530840 h 2722446"/>
                  <a:gd name="connsiteX6" fmla="*/ 1998328 w 2254604"/>
                  <a:gd name="connsiteY6" fmla="*/ 1094720 h 2722446"/>
                  <a:gd name="connsiteX7" fmla="*/ 1403968 w 2254604"/>
                  <a:gd name="connsiteY7" fmla="*/ 1201400 h 2722446"/>
                  <a:gd name="connsiteX8" fmla="*/ 2003737 w 2254604"/>
                  <a:gd name="connsiteY8" fmla="*/ 2443870 h 2722446"/>
                  <a:gd name="connsiteX0" fmla="*/ 1960433 w 2211300"/>
                  <a:gd name="connsiteY0" fmla="*/ 2443870 h 2610202"/>
                  <a:gd name="connsiteX1" fmla="*/ 49875 w 2211300"/>
                  <a:gd name="connsiteY1" fmla="*/ 546451 h 2610202"/>
                  <a:gd name="connsiteX2" fmla="*/ 1025384 w 2211300"/>
                  <a:gd name="connsiteY2" fmla="*/ 881360 h 2610202"/>
                  <a:gd name="connsiteX3" fmla="*/ 1055864 w 2211300"/>
                  <a:gd name="connsiteY3" fmla="*/ 287000 h 2610202"/>
                  <a:gd name="connsiteX4" fmla="*/ 1711184 w 2211300"/>
                  <a:gd name="connsiteY4" fmla="*/ 12680 h 2610202"/>
                  <a:gd name="connsiteX5" fmla="*/ 2198864 w 2211300"/>
                  <a:gd name="connsiteY5" fmla="*/ 530840 h 2610202"/>
                  <a:gd name="connsiteX6" fmla="*/ 1955024 w 2211300"/>
                  <a:gd name="connsiteY6" fmla="*/ 1094720 h 2610202"/>
                  <a:gd name="connsiteX7" fmla="*/ 1360664 w 2211300"/>
                  <a:gd name="connsiteY7" fmla="*/ 1201400 h 2610202"/>
                  <a:gd name="connsiteX8" fmla="*/ 1960433 w 2211300"/>
                  <a:gd name="connsiteY8" fmla="*/ 2443870 h 2610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11300" h="2610202">
                    <a:moveTo>
                      <a:pt x="1960433" y="2443870"/>
                    </a:moveTo>
                    <a:cubicBezTo>
                      <a:pt x="1751503" y="3211868"/>
                      <a:pt x="-347273" y="1102432"/>
                      <a:pt x="49875" y="546451"/>
                    </a:cubicBezTo>
                    <a:cubicBezTo>
                      <a:pt x="447023" y="-9530"/>
                      <a:pt x="857719" y="924602"/>
                      <a:pt x="1025384" y="881360"/>
                    </a:cubicBezTo>
                    <a:cubicBezTo>
                      <a:pt x="1193049" y="838118"/>
                      <a:pt x="926324" y="553700"/>
                      <a:pt x="1055864" y="287000"/>
                    </a:cubicBezTo>
                    <a:cubicBezTo>
                      <a:pt x="1185404" y="20300"/>
                      <a:pt x="1520684" y="-27960"/>
                      <a:pt x="1711184" y="12680"/>
                    </a:cubicBezTo>
                    <a:cubicBezTo>
                      <a:pt x="1901684" y="53320"/>
                      <a:pt x="2158224" y="350500"/>
                      <a:pt x="2198864" y="530840"/>
                    </a:cubicBezTo>
                    <a:cubicBezTo>
                      <a:pt x="2239504" y="711180"/>
                      <a:pt x="2186164" y="952480"/>
                      <a:pt x="1955024" y="1094720"/>
                    </a:cubicBezTo>
                    <a:cubicBezTo>
                      <a:pt x="1723884" y="1236960"/>
                      <a:pt x="1359763" y="976542"/>
                      <a:pt x="1360664" y="1201400"/>
                    </a:cubicBezTo>
                    <a:cubicBezTo>
                      <a:pt x="1361566" y="1426258"/>
                      <a:pt x="2169363" y="1675872"/>
                      <a:pt x="1960433" y="2443870"/>
                    </a:cubicBezTo>
                    <a:close/>
                  </a:path>
                </a:pathLst>
              </a:custGeom>
              <a:gradFill>
                <a:gsLst>
                  <a:gs pos="0">
                    <a:schemeClr val="accent1">
                      <a:lumMod val="20000"/>
                      <a:lumOff val="80000"/>
                    </a:schemeClr>
                  </a:gs>
                  <a:gs pos="0">
                    <a:schemeClr val="bg1"/>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dirty="0"/>
              </a:p>
            </p:txBody>
          </p:sp>
          <p:sp>
            <p:nvSpPr>
              <p:cNvPr id="65" name="任意多边形: 形状 64">
                <a:extLst>
                  <a:ext uri="{FF2B5EF4-FFF2-40B4-BE49-F238E27FC236}">
                    <a16:creationId xmlns:a16="http://schemas.microsoft.com/office/drawing/2014/main" id="{7E892D5D-7331-4C1D-DC93-2DF56EE3B6E2}"/>
                  </a:ext>
                </a:extLst>
              </p:cNvPr>
              <p:cNvSpPr/>
              <p:nvPr/>
            </p:nvSpPr>
            <p:spPr>
              <a:xfrm>
                <a:off x="1181100" y="3878580"/>
                <a:ext cx="1219200" cy="1272540"/>
              </a:xfrm>
              <a:custGeom>
                <a:avLst/>
                <a:gdLst>
                  <a:gd name="connsiteX0" fmla="*/ 670560 w 1219200"/>
                  <a:gd name="connsiteY0" fmla="*/ 274320 h 1272540"/>
                  <a:gd name="connsiteX1" fmla="*/ 922020 w 1219200"/>
                  <a:gd name="connsiteY1" fmla="*/ 533400 h 1272540"/>
                  <a:gd name="connsiteX2" fmla="*/ 922020 w 1219200"/>
                  <a:gd name="connsiteY2" fmla="*/ 556260 h 1272540"/>
                  <a:gd name="connsiteX3" fmla="*/ 1219200 w 1219200"/>
                  <a:gd name="connsiteY3" fmla="*/ 822960 h 1272540"/>
                  <a:gd name="connsiteX4" fmla="*/ 1188720 w 1219200"/>
                  <a:gd name="connsiteY4" fmla="*/ 1272540 h 1272540"/>
                  <a:gd name="connsiteX5" fmla="*/ 784860 w 1219200"/>
                  <a:gd name="connsiteY5" fmla="*/ 1257300 h 1272540"/>
                  <a:gd name="connsiteX6" fmla="*/ 213360 w 1219200"/>
                  <a:gd name="connsiteY6" fmla="*/ 586740 h 1272540"/>
                  <a:gd name="connsiteX7" fmla="*/ 0 w 1219200"/>
                  <a:gd name="connsiteY7" fmla="*/ 144780 h 1272540"/>
                  <a:gd name="connsiteX8" fmla="*/ 129540 w 1219200"/>
                  <a:gd name="connsiteY8" fmla="*/ 0 h 1272540"/>
                  <a:gd name="connsiteX9" fmla="*/ 335280 w 1219200"/>
                  <a:gd name="connsiteY9" fmla="*/ 15240 h 1272540"/>
                  <a:gd name="connsiteX10" fmla="*/ 487680 w 1219200"/>
                  <a:gd name="connsiteY10" fmla="*/ 99060 h 1272540"/>
                  <a:gd name="connsiteX11" fmla="*/ 548640 w 1219200"/>
                  <a:gd name="connsiteY11" fmla="*/ 160020 h 1272540"/>
                  <a:gd name="connsiteX12" fmla="*/ 601980 w 1219200"/>
                  <a:gd name="connsiteY12" fmla="*/ 274320 h 1272540"/>
                  <a:gd name="connsiteX13" fmla="*/ 670560 w 1219200"/>
                  <a:gd name="connsiteY13" fmla="*/ 274320 h 1272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9200" h="1272540">
                    <a:moveTo>
                      <a:pt x="670560" y="274320"/>
                    </a:moveTo>
                    <a:lnTo>
                      <a:pt x="922020" y="533400"/>
                    </a:lnTo>
                    <a:lnTo>
                      <a:pt x="922020" y="556260"/>
                    </a:lnTo>
                    <a:lnTo>
                      <a:pt x="1219200" y="822960"/>
                    </a:lnTo>
                    <a:lnTo>
                      <a:pt x="1188720" y="1272540"/>
                    </a:lnTo>
                    <a:lnTo>
                      <a:pt x="784860" y="1257300"/>
                    </a:lnTo>
                    <a:lnTo>
                      <a:pt x="213360" y="586740"/>
                    </a:lnTo>
                    <a:lnTo>
                      <a:pt x="0" y="144780"/>
                    </a:lnTo>
                    <a:lnTo>
                      <a:pt x="129540" y="0"/>
                    </a:lnTo>
                    <a:lnTo>
                      <a:pt x="335280" y="15240"/>
                    </a:lnTo>
                    <a:lnTo>
                      <a:pt x="487680" y="99060"/>
                    </a:lnTo>
                    <a:lnTo>
                      <a:pt x="548640" y="160020"/>
                    </a:lnTo>
                    <a:lnTo>
                      <a:pt x="601980" y="274320"/>
                    </a:lnTo>
                    <a:lnTo>
                      <a:pt x="670560" y="274320"/>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66" name="组合 65">
                <a:extLst>
                  <a:ext uri="{FF2B5EF4-FFF2-40B4-BE49-F238E27FC236}">
                    <a16:creationId xmlns:a16="http://schemas.microsoft.com/office/drawing/2014/main" id="{3D07777E-50CA-9D48-979B-C8EA1C9F2D16}"/>
                  </a:ext>
                </a:extLst>
              </p:cNvPr>
              <p:cNvGrpSpPr/>
              <p:nvPr/>
            </p:nvGrpSpPr>
            <p:grpSpPr>
              <a:xfrm rot="15518970">
                <a:off x="1765563" y="4004980"/>
                <a:ext cx="125302" cy="118923"/>
                <a:chOff x="2596901" y="3229417"/>
                <a:chExt cx="768106" cy="729004"/>
              </a:xfrm>
            </p:grpSpPr>
            <p:sp>
              <p:nvSpPr>
                <p:cNvPr id="363" name="圆柱体 362">
                  <a:extLst>
                    <a:ext uri="{FF2B5EF4-FFF2-40B4-BE49-F238E27FC236}">
                      <a16:creationId xmlns:a16="http://schemas.microsoft.com/office/drawing/2014/main" id="{56B91BB9-E156-3A86-FB38-C48B0EFA5CCD}"/>
                    </a:ext>
                  </a:extLst>
                </p:cNvPr>
                <p:cNvSpPr/>
                <p:nvPr/>
              </p:nvSpPr>
              <p:spPr>
                <a:xfrm>
                  <a:off x="2779169" y="3461373"/>
                  <a:ext cx="105906" cy="488544"/>
                </a:xfrm>
                <a:prstGeom prst="can">
                  <a:avLst/>
                </a:prstGeom>
                <a:solidFill>
                  <a:schemeClr val="accent4">
                    <a:lumMod val="40000"/>
                    <a:lumOff val="6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364" name="圆柱体 363">
                  <a:extLst>
                    <a:ext uri="{FF2B5EF4-FFF2-40B4-BE49-F238E27FC236}">
                      <a16:creationId xmlns:a16="http://schemas.microsoft.com/office/drawing/2014/main" id="{E6BE8713-FED8-86E0-00BC-8226B0A078A4}"/>
                    </a:ext>
                  </a:extLst>
                </p:cNvPr>
                <p:cNvSpPr/>
                <p:nvPr/>
              </p:nvSpPr>
              <p:spPr>
                <a:xfrm>
                  <a:off x="3047067" y="3456604"/>
                  <a:ext cx="101670" cy="488544"/>
                </a:xfrm>
                <a:prstGeom prst="can">
                  <a:avLst/>
                </a:prstGeom>
                <a:solidFill>
                  <a:schemeClr val="accent4">
                    <a:lumMod val="40000"/>
                    <a:lumOff val="6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365" name="圆柱体 364">
                  <a:extLst>
                    <a:ext uri="{FF2B5EF4-FFF2-40B4-BE49-F238E27FC236}">
                      <a16:creationId xmlns:a16="http://schemas.microsoft.com/office/drawing/2014/main" id="{70E86416-AACF-1FDB-25E2-93A4A8A246DF}"/>
                    </a:ext>
                  </a:extLst>
                </p:cNvPr>
                <p:cNvSpPr/>
                <p:nvPr/>
              </p:nvSpPr>
              <p:spPr>
                <a:xfrm>
                  <a:off x="2912376" y="3469877"/>
                  <a:ext cx="97125" cy="488544"/>
                </a:xfrm>
                <a:prstGeom prst="can">
                  <a:avLst/>
                </a:prstGeom>
                <a:solidFill>
                  <a:schemeClr val="accent4">
                    <a:lumMod val="40000"/>
                    <a:lumOff val="6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366" name="椭圆 365">
                  <a:extLst>
                    <a:ext uri="{FF2B5EF4-FFF2-40B4-BE49-F238E27FC236}">
                      <a16:creationId xmlns:a16="http://schemas.microsoft.com/office/drawing/2014/main" id="{1F6906D2-02B0-474E-AEA1-961CDA852876}"/>
                    </a:ext>
                  </a:extLst>
                </p:cNvPr>
                <p:cNvSpPr/>
                <p:nvPr/>
              </p:nvSpPr>
              <p:spPr>
                <a:xfrm>
                  <a:off x="2596901" y="3229417"/>
                  <a:ext cx="483270" cy="250664"/>
                </a:xfrm>
                <a:prstGeom prst="ellipse">
                  <a:avLst/>
                </a:prstGeom>
                <a:solidFill>
                  <a:schemeClr val="accent2">
                    <a:lumMod val="20000"/>
                    <a:lumOff val="80000"/>
                  </a:schemeClr>
                </a:solidFill>
                <a:ln w="9525">
                  <a:solidFill>
                    <a:schemeClr val="tx1"/>
                  </a:solidFill>
                </a:ln>
                <a:effectLst>
                  <a:innerShdw blurRad="241300">
                    <a:schemeClr val="accent2">
                      <a:lumMod val="7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367" name="椭圆 366">
                  <a:extLst>
                    <a:ext uri="{FF2B5EF4-FFF2-40B4-BE49-F238E27FC236}">
                      <a16:creationId xmlns:a16="http://schemas.microsoft.com/office/drawing/2014/main" id="{F82A81EA-D6F6-6FA3-4F0D-7CE977A566D6}"/>
                    </a:ext>
                  </a:extLst>
                </p:cNvPr>
                <p:cNvSpPr/>
                <p:nvPr/>
              </p:nvSpPr>
              <p:spPr>
                <a:xfrm>
                  <a:off x="2881737" y="3229417"/>
                  <a:ext cx="483270" cy="250664"/>
                </a:xfrm>
                <a:prstGeom prst="ellipse">
                  <a:avLst/>
                </a:prstGeom>
                <a:solidFill>
                  <a:schemeClr val="accent2">
                    <a:lumMod val="20000"/>
                    <a:lumOff val="80000"/>
                  </a:schemeClr>
                </a:solidFill>
                <a:ln w="9525">
                  <a:solidFill>
                    <a:schemeClr val="tx1"/>
                  </a:solidFill>
                </a:ln>
                <a:effectLst>
                  <a:innerShdw blurRad="241300">
                    <a:schemeClr val="accent2">
                      <a:lumMod val="7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368" name="椭圆 367">
                  <a:extLst>
                    <a:ext uri="{FF2B5EF4-FFF2-40B4-BE49-F238E27FC236}">
                      <a16:creationId xmlns:a16="http://schemas.microsoft.com/office/drawing/2014/main" id="{AC35226F-2F37-0AE9-8534-5DEBD33DB9F8}"/>
                    </a:ext>
                  </a:extLst>
                </p:cNvPr>
                <p:cNvSpPr/>
                <p:nvPr/>
              </p:nvSpPr>
              <p:spPr>
                <a:xfrm>
                  <a:off x="2728455" y="3242117"/>
                  <a:ext cx="483270" cy="250664"/>
                </a:xfrm>
                <a:prstGeom prst="ellipse">
                  <a:avLst/>
                </a:prstGeom>
                <a:solidFill>
                  <a:schemeClr val="accent2">
                    <a:lumMod val="20000"/>
                    <a:lumOff val="80000"/>
                  </a:schemeClr>
                </a:solidFill>
                <a:ln w="9525">
                  <a:solidFill>
                    <a:schemeClr val="tx1"/>
                  </a:solidFill>
                </a:ln>
                <a:effectLst>
                  <a:innerShdw blurRad="114300" dir="2400000">
                    <a:schemeClr val="accent2">
                      <a:lumMod val="7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grpSp>
          <p:grpSp>
            <p:nvGrpSpPr>
              <p:cNvPr id="67" name="组合 66">
                <a:extLst>
                  <a:ext uri="{FF2B5EF4-FFF2-40B4-BE49-F238E27FC236}">
                    <a16:creationId xmlns:a16="http://schemas.microsoft.com/office/drawing/2014/main" id="{1B6A4E45-9B7A-B5E6-F6A8-D5501F0281BC}"/>
                  </a:ext>
                </a:extLst>
              </p:cNvPr>
              <p:cNvGrpSpPr/>
              <p:nvPr/>
            </p:nvGrpSpPr>
            <p:grpSpPr>
              <a:xfrm rot="18706100">
                <a:off x="1800808" y="3798877"/>
                <a:ext cx="125302" cy="118923"/>
                <a:chOff x="2596901" y="3229417"/>
                <a:chExt cx="768106" cy="729004"/>
              </a:xfrm>
            </p:grpSpPr>
            <p:sp>
              <p:nvSpPr>
                <p:cNvPr id="357" name="圆柱体 356">
                  <a:extLst>
                    <a:ext uri="{FF2B5EF4-FFF2-40B4-BE49-F238E27FC236}">
                      <a16:creationId xmlns:a16="http://schemas.microsoft.com/office/drawing/2014/main" id="{FB8C47F9-FCB1-C170-03D3-14DF0506AD34}"/>
                    </a:ext>
                  </a:extLst>
                </p:cNvPr>
                <p:cNvSpPr/>
                <p:nvPr/>
              </p:nvSpPr>
              <p:spPr>
                <a:xfrm>
                  <a:off x="2779169" y="3461373"/>
                  <a:ext cx="105906" cy="488544"/>
                </a:xfrm>
                <a:prstGeom prst="can">
                  <a:avLst/>
                </a:prstGeom>
                <a:solidFill>
                  <a:schemeClr val="accent4">
                    <a:lumMod val="40000"/>
                    <a:lumOff val="6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358" name="圆柱体 357">
                  <a:extLst>
                    <a:ext uri="{FF2B5EF4-FFF2-40B4-BE49-F238E27FC236}">
                      <a16:creationId xmlns:a16="http://schemas.microsoft.com/office/drawing/2014/main" id="{86D6B9A7-2C01-B366-DD76-44C83D1BCDED}"/>
                    </a:ext>
                  </a:extLst>
                </p:cNvPr>
                <p:cNvSpPr/>
                <p:nvPr/>
              </p:nvSpPr>
              <p:spPr>
                <a:xfrm>
                  <a:off x="3047067" y="3456604"/>
                  <a:ext cx="101670" cy="488544"/>
                </a:xfrm>
                <a:prstGeom prst="can">
                  <a:avLst/>
                </a:prstGeom>
                <a:solidFill>
                  <a:schemeClr val="accent4">
                    <a:lumMod val="40000"/>
                    <a:lumOff val="6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359" name="圆柱体 358">
                  <a:extLst>
                    <a:ext uri="{FF2B5EF4-FFF2-40B4-BE49-F238E27FC236}">
                      <a16:creationId xmlns:a16="http://schemas.microsoft.com/office/drawing/2014/main" id="{620742F0-2385-2199-915F-6F5CA1E802AD}"/>
                    </a:ext>
                  </a:extLst>
                </p:cNvPr>
                <p:cNvSpPr/>
                <p:nvPr/>
              </p:nvSpPr>
              <p:spPr>
                <a:xfrm>
                  <a:off x="2912376" y="3469877"/>
                  <a:ext cx="97125" cy="488544"/>
                </a:xfrm>
                <a:prstGeom prst="can">
                  <a:avLst/>
                </a:prstGeom>
                <a:solidFill>
                  <a:schemeClr val="accent4">
                    <a:lumMod val="40000"/>
                    <a:lumOff val="6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360" name="椭圆 359">
                  <a:extLst>
                    <a:ext uri="{FF2B5EF4-FFF2-40B4-BE49-F238E27FC236}">
                      <a16:creationId xmlns:a16="http://schemas.microsoft.com/office/drawing/2014/main" id="{71C70D25-D8B2-DABE-3AB1-768CF8D51436}"/>
                    </a:ext>
                  </a:extLst>
                </p:cNvPr>
                <p:cNvSpPr/>
                <p:nvPr/>
              </p:nvSpPr>
              <p:spPr>
                <a:xfrm>
                  <a:off x="2596901" y="3229417"/>
                  <a:ext cx="483270" cy="250664"/>
                </a:xfrm>
                <a:prstGeom prst="ellipse">
                  <a:avLst/>
                </a:prstGeom>
                <a:solidFill>
                  <a:schemeClr val="accent2">
                    <a:lumMod val="20000"/>
                    <a:lumOff val="80000"/>
                  </a:schemeClr>
                </a:solidFill>
                <a:ln w="9525">
                  <a:solidFill>
                    <a:schemeClr val="tx1"/>
                  </a:solidFill>
                </a:ln>
                <a:effectLst>
                  <a:innerShdw blurRad="241300">
                    <a:schemeClr val="accent2">
                      <a:lumMod val="7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361" name="椭圆 360">
                  <a:extLst>
                    <a:ext uri="{FF2B5EF4-FFF2-40B4-BE49-F238E27FC236}">
                      <a16:creationId xmlns:a16="http://schemas.microsoft.com/office/drawing/2014/main" id="{D9D2612D-382D-D7C1-393A-97502545613F}"/>
                    </a:ext>
                  </a:extLst>
                </p:cNvPr>
                <p:cNvSpPr/>
                <p:nvPr/>
              </p:nvSpPr>
              <p:spPr>
                <a:xfrm>
                  <a:off x="2881737" y="3229417"/>
                  <a:ext cx="483270" cy="250664"/>
                </a:xfrm>
                <a:prstGeom prst="ellipse">
                  <a:avLst/>
                </a:prstGeom>
                <a:solidFill>
                  <a:schemeClr val="accent2">
                    <a:lumMod val="20000"/>
                    <a:lumOff val="80000"/>
                  </a:schemeClr>
                </a:solidFill>
                <a:ln w="9525">
                  <a:solidFill>
                    <a:schemeClr val="tx1"/>
                  </a:solidFill>
                </a:ln>
                <a:effectLst>
                  <a:innerShdw blurRad="241300">
                    <a:schemeClr val="accent2">
                      <a:lumMod val="7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362" name="椭圆 361">
                  <a:extLst>
                    <a:ext uri="{FF2B5EF4-FFF2-40B4-BE49-F238E27FC236}">
                      <a16:creationId xmlns:a16="http://schemas.microsoft.com/office/drawing/2014/main" id="{EA0421CE-971A-81D7-912A-0B79DAE03B0B}"/>
                    </a:ext>
                  </a:extLst>
                </p:cNvPr>
                <p:cNvSpPr/>
                <p:nvPr/>
              </p:nvSpPr>
              <p:spPr>
                <a:xfrm>
                  <a:off x="2728455" y="3242117"/>
                  <a:ext cx="483270" cy="250664"/>
                </a:xfrm>
                <a:prstGeom prst="ellipse">
                  <a:avLst/>
                </a:prstGeom>
                <a:solidFill>
                  <a:schemeClr val="accent2">
                    <a:lumMod val="20000"/>
                    <a:lumOff val="80000"/>
                  </a:schemeClr>
                </a:solidFill>
                <a:ln w="9525">
                  <a:solidFill>
                    <a:schemeClr val="tx1"/>
                  </a:solidFill>
                </a:ln>
                <a:effectLst>
                  <a:innerShdw blurRad="114300" dir="2400000">
                    <a:schemeClr val="accent2">
                      <a:lumMod val="7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grpSp>
          <p:grpSp>
            <p:nvGrpSpPr>
              <p:cNvPr id="68" name="组合 67">
                <a:extLst>
                  <a:ext uri="{FF2B5EF4-FFF2-40B4-BE49-F238E27FC236}">
                    <a16:creationId xmlns:a16="http://schemas.microsoft.com/office/drawing/2014/main" id="{2188A17E-8FBE-FB1E-87A2-8D46A8D25562}"/>
                  </a:ext>
                </a:extLst>
              </p:cNvPr>
              <p:cNvGrpSpPr/>
              <p:nvPr/>
            </p:nvGrpSpPr>
            <p:grpSpPr>
              <a:xfrm rot="20945552">
                <a:off x="1981726" y="3698212"/>
                <a:ext cx="125302" cy="118923"/>
                <a:chOff x="2596901" y="3229417"/>
                <a:chExt cx="768106" cy="729004"/>
              </a:xfrm>
            </p:grpSpPr>
            <p:sp>
              <p:nvSpPr>
                <p:cNvPr id="351" name="圆柱体 350">
                  <a:extLst>
                    <a:ext uri="{FF2B5EF4-FFF2-40B4-BE49-F238E27FC236}">
                      <a16:creationId xmlns:a16="http://schemas.microsoft.com/office/drawing/2014/main" id="{849ED3BD-CF58-25DE-1970-CEC36F8BC028}"/>
                    </a:ext>
                  </a:extLst>
                </p:cNvPr>
                <p:cNvSpPr/>
                <p:nvPr/>
              </p:nvSpPr>
              <p:spPr>
                <a:xfrm>
                  <a:off x="2779169" y="3461373"/>
                  <a:ext cx="105906" cy="488544"/>
                </a:xfrm>
                <a:prstGeom prst="can">
                  <a:avLst/>
                </a:prstGeom>
                <a:solidFill>
                  <a:schemeClr val="accent4">
                    <a:lumMod val="40000"/>
                    <a:lumOff val="6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352" name="圆柱体 351">
                  <a:extLst>
                    <a:ext uri="{FF2B5EF4-FFF2-40B4-BE49-F238E27FC236}">
                      <a16:creationId xmlns:a16="http://schemas.microsoft.com/office/drawing/2014/main" id="{6B12912F-692C-7827-9030-EAEC697A12C1}"/>
                    </a:ext>
                  </a:extLst>
                </p:cNvPr>
                <p:cNvSpPr/>
                <p:nvPr/>
              </p:nvSpPr>
              <p:spPr>
                <a:xfrm>
                  <a:off x="3047067" y="3456604"/>
                  <a:ext cx="101670" cy="488544"/>
                </a:xfrm>
                <a:prstGeom prst="can">
                  <a:avLst/>
                </a:prstGeom>
                <a:solidFill>
                  <a:schemeClr val="accent4">
                    <a:lumMod val="40000"/>
                    <a:lumOff val="6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353" name="圆柱体 352">
                  <a:extLst>
                    <a:ext uri="{FF2B5EF4-FFF2-40B4-BE49-F238E27FC236}">
                      <a16:creationId xmlns:a16="http://schemas.microsoft.com/office/drawing/2014/main" id="{EDFF04AE-5352-18FB-309D-C4C5997FF073}"/>
                    </a:ext>
                  </a:extLst>
                </p:cNvPr>
                <p:cNvSpPr/>
                <p:nvPr/>
              </p:nvSpPr>
              <p:spPr>
                <a:xfrm>
                  <a:off x="2912376" y="3469877"/>
                  <a:ext cx="97125" cy="488544"/>
                </a:xfrm>
                <a:prstGeom prst="can">
                  <a:avLst/>
                </a:prstGeom>
                <a:solidFill>
                  <a:schemeClr val="accent4">
                    <a:lumMod val="40000"/>
                    <a:lumOff val="6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354" name="椭圆 353">
                  <a:extLst>
                    <a:ext uri="{FF2B5EF4-FFF2-40B4-BE49-F238E27FC236}">
                      <a16:creationId xmlns:a16="http://schemas.microsoft.com/office/drawing/2014/main" id="{7F63D223-A39C-455A-325C-032CC68A149C}"/>
                    </a:ext>
                  </a:extLst>
                </p:cNvPr>
                <p:cNvSpPr/>
                <p:nvPr/>
              </p:nvSpPr>
              <p:spPr>
                <a:xfrm>
                  <a:off x="2596901" y="3229417"/>
                  <a:ext cx="483270" cy="250664"/>
                </a:xfrm>
                <a:prstGeom prst="ellipse">
                  <a:avLst/>
                </a:prstGeom>
                <a:solidFill>
                  <a:schemeClr val="accent2">
                    <a:lumMod val="20000"/>
                    <a:lumOff val="80000"/>
                  </a:schemeClr>
                </a:solidFill>
                <a:ln w="9525">
                  <a:solidFill>
                    <a:schemeClr val="tx1"/>
                  </a:solidFill>
                </a:ln>
                <a:effectLst>
                  <a:innerShdw blurRad="241300">
                    <a:schemeClr val="accent2">
                      <a:lumMod val="7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355" name="椭圆 354">
                  <a:extLst>
                    <a:ext uri="{FF2B5EF4-FFF2-40B4-BE49-F238E27FC236}">
                      <a16:creationId xmlns:a16="http://schemas.microsoft.com/office/drawing/2014/main" id="{F140D314-6D97-6642-2B85-F260DC9679BF}"/>
                    </a:ext>
                  </a:extLst>
                </p:cNvPr>
                <p:cNvSpPr/>
                <p:nvPr/>
              </p:nvSpPr>
              <p:spPr>
                <a:xfrm>
                  <a:off x="2881737" y="3229417"/>
                  <a:ext cx="483270" cy="250664"/>
                </a:xfrm>
                <a:prstGeom prst="ellipse">
                  <a:avLst/>
                </a:prstGeom>
                <a:solidFill>
                  <a:schemeClr val="accent2">
                    <a:lumMod val="20000"/>
                    <a:lumOff val="80000"/>
                  </a:schemeClr>
                </a:solidFill>
                <a:ln w="9525">
                  <a:solidFill>
                    <a:schemeClr val="tx1"/>
                  </a:solidFill>
                </a:ln>
                <a:effectLst>
                  <a:innerShdw blurRad="241300">
                    <a:schemeClr val="accent2">
                      <a:lumMod val="7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356" name="椭圆 355">
                  <a:extLst>
                    <a:ext uri="{FF2B5EF4-FFF2-40B4-BE49-F238E27FC236}">
                      <a16:creationId xmlns:a16="http://schemas.microsoft.com/office/drawing/2014/main" id="{BF46EBD8-F6A8-A689-ACA9-8599F9F6053B}"/>
                    </a:ext>
                  </a:extLst>
                </p:cNvPr>
                <p:cNvSpPr/>
                <p:nvPr/>
              </p:nvSpPr>
              <p:spPr>
                <a:xfrm>
                  <a:off x="2728455" y="3242117"/>
                  <a:ext cx="483270" cy="250664"/>
                </a:xfrm>
                <a:prstGeom prst="ellipse">
                  <a:avLst/>
                </a:prstGeom>
                <a:solidFill>
                  <a:schemeClr val="accent2">
                    <a:lumMod val="20000"/>
                    <a:lumOff val="80000"/>
                  </a:schemeClr>
                </a:solidFill>
                <a:ln w="9525">
                  <a:solidFill>
                    <a:schemeClr val="tx1"/>
                  </a:solidFill>
                </a:ln>
                <a:effectLst>
                  <a:innerShdw blurRad="114300" dir="2400000">
                    <a:schemeClr val="accent2">
                      <a:lumMod val="7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grpSp>
          <p:grpSp>
            <p:nvGrpSpPr>
              <p:cNvPr id="69" name="组合 68">
                <a:extLst>
                  <a:ext uri="{FF2B5EF4-FFF2-40B4-BE49-F238E27FC236}">
                    <a16:creationId xmlns:a16="http://schemas.microsoft.com/office/drawing/2014/main" id="{B703BE27-F507-D0E4-D11E-2BDDB15555D5}"/>
                  </a:ext>
                </a:extLst>
              </p:cNvPr>
              <p:cNvGrpSpPr/>
              <p:nvPr/>
            </p:nvGrpSpPr>
            <p:grpSpPr>
              <a:xfrm rot="154132">
                <a:off x="2111511" y="3683904"/>
                <a:ext cx="125302" cy="118923"/>
                <a:chOff x="2596901" y="3229417"/>
                <a:chExt cx="768106" cy="729004"/>
              </a:xfrm>
            </p:grpSpPr>
            <p:sp>
              <p:nvSpPr>
                <p:cNvPr id="345" name="圆柱体 344">
                  <a:extLst>
                    <a:ext uri="{FF2B5EF4-FFF2-40B4-BE49-F238E27FC236}">
                      <a16:creationId xmlns:a16="http://schemas.microsoft.com/office/drawing/2014/main" id="{401F1884-54FD-8026-31A9-A4B06AC570E8}"/>
                    </a:ext>
                  </a:extLst>
                </p:cNvPr>
                <p:cNvSpPr/>
                <p:nvPr/>
              </p:nvSpPr>
              <p:spPr>
                <a:xfrm>
                  <a:off x="2779169" y="3461373"/>
                  <a:ext cx="105906" cy="488544"/>
                </a:xfrm>
                <a:prstGeom prst="can">
                  <a:avLst/>
                </a:prstGeom>
                <a:solidFill>
                  <a:schemeClr val="accent4">
                    <a:lumMod val="40000"/>
                    <a:lumOff val="6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346" name="圆柱体 345">
                  <a:extLst>
                    <a:ext uri="{FF2B5EF4-FFF2-40B4-BE49-F238E27FC236}">
                      <a16:creationId xmlns:a16="http://schemas.microsoft.com/office/drawing/2014/main" id="{739D356B-E6A0-50D5-53FE-72AFADC47646}"/>
                    </a:ext>
                  </a:extLst>
                </p:cNvPr>
                <p:cNvSpPr/>
                <p:nvPr/>
              </p:nvSpPr>
              <p:spPr>
                <a:xfrm>
                  <a:off x="3047067" y="3456604"/>
                  <a:ext cx="101670" cy="488544"/>
                </a:xfrm>
                <a:prstGeom prst="can">
                  <a:avLst/>
                </a:prstGeom>
                <a:solidFill>
                  <a:schemeClr val="accent4">
                    <a:lumMod val="40000"/>
                    <a:lumOff val="6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347" name="圆柱体 346">
                  <a:extLst>
                    <a:ext uri="{FF2B5EF4-FFF2-40B4-BE49-F238E27FC236}">
                      <a16:creationId xmlns:a16="http://schemas.microsoft.com/office/drawing/2014/main" id="{99B41F90-B394-AE19-6982-671FF1303669}"/>
                    </a:ext>
                  </a:extLst>
                </p:cNvPr>
                <p:cNvSpPr/>
                <p:nvPr/>
              </p:nvSpPr>
              <p:spPr>
                <a:xfrm>
                  <a:off x="2912376" y="3469877"/>
                  <a:ext cx="97125" cy="488544"/>
                </a:xfrm>
                <a:prstGeom prst="can">
                  <a:avLst/>
                </a:prstGeom>
                <a:solidFill>
                  <a:schemeClr val="accent4">
                    <a:lumMod val="40000"/>
                    <a:lumOff val="6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348" name="椭圆 347">
                  <a:extLst>
                    <a:ext uri="{FF2B5EF4-FFF2-40B4-BE49-F238E27FC236}">
                      <a16:creationId xmlns:a16="http://schemas.microsoft.com/office/drawing/2014/main" id="{1632A246-929B-29F4-0BF3-EC006A3BCB92}"/>
                    </a:ext>
                  </a:extLst>
                </p:cNvPr>
                <p:cNvSpPr/>
                <p:nvPr/>
              </p:nvSpPr>
              <p:spPr>
                <a:xfrm>
                  <a:off x="2596901" y="3229417"/>
                  <a:ext cx="483270" cy="250664"/>
                </a:xfrm>
                <a:prstGeom prst="ellipse">
                  <a:avLst/>
                </a:prstGeom>
                <a:solidFill>
                  <a:schemeClr val="accent2">
                    <a:lumMod val="20000"/>
                    <a:lumOff val="80000"/>
                  </a:schemeClr>
                </a:solidFill>
                <a:ln w="9525">
                  <a:solidFill>
                    <a:schemeClr val="tx1"/>
                  </a:solidFill>
                </a:ln>
                <a:effectLst>
                  <a:innerShdw blurRad="241300">
                    <a:schemeClr val="accent2">
                      <a:lumMod val="7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349" name="椭圆 348">
                  <a:extLst>
                    <a:ext uri="{FF2B5EF4-FFF2-40B4-BE49-F238E27FC236}">
                      <a16:creationId xmlns:a16="http://schemas.microsoft.com/office/drawing/2014/main" id="{CF86CE59-47F0-7AD1-FCB4-24FD4CAE3805}"/>
                    </a:ext>
                  </a:extLst>
                </p:cNvPr>
                <p:cNvSpPr/>
                <p:nvPr/>
              </p:nvSpPr>
              <p:spPr>
                <a:xfrm>
                  <a:off x="2881737" y="3229417"/>
                  <a:ext cx="483270" cy="250664"/>
                </a:xfrm>
                <a:prstGeom prst="ellipse">
                  <a:avLst/>
                </a:prstGeom>
                <a:solidFill>
                  <a:schemeClr val="accent2">
                    <a:lumMod val="20000"/>
                    <a:lumOff val="80000"/>
                  </a:schemeClr>
                </a:solidFill>
                <a:ln w="9525">
                  <a:solidFill>
                    <a:schemeClr val="tx1"/>
                  </a:solidFill>
                </a:ln>
                <a:effectLst>
                  <a:innerShdw blurRad="241300">
                    <a:schemeClr val="accent2">
                      <a:lumMod val="7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350" name="椭圆 349">
                  <a:extLst>
                    <a:ext uri="{FF2B5EF4-FFF2-40B4-BE49-F238E27FC236}">
                      <a16:creationId xmlns:a16="http://schemas.microsoft.com/office/drawing/2014/main" id="{0C10AE6B-3AE0-B136-D0D7-F6B60B3AF6CA}"/>
                    </a:ext>
                  </a:extLst>
                </p:cNvPr>
                <p:cNvSpPr/>
                <p:nvPr/>
              </p:nvSpPr>
              <p:spPr>
                <a:xfrm>
                  <a:off x="2728455" y="3242117"/>
                  <a:ext cx="483270" cy="250664"/>
                </a:xfrm>
                <a:prstGeom prst="ellipse">
                  <a:avLst/>
                </a:prstGeom>
                <a:solidFill>
                  <a:schemeClr val="accent2">
                    <a:lumMod val="20000"/>
                    <a:lumOff val="80000"/>
                  </a:schemeClr>
                </a:solidFill>
                <a:ln w="9525">
                  <a:solidFill>
                    <a:schemeClr val="tx1"/>
                  </a:solidFill>
                </a:ln>
                <a:effectLst>
                  <a:innerShdw blurRad="114300" dir="2400000">
                    <a:schemeClr val="accent2">
                      <a:lumMod val="7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grpSp>
          <p:grpSp>
            <p:nvGrpSpPr>
              <p:cNvPr id="70" name="组合 69">
                <a:extLst>
                  <a:ext uri="{FF2B5EF4-FFF2-40B4-BE49-F238E27FC236}">
                    <a16:creationId xmlns:a16="http://schemas.microsoft.com/office/drawing/2014/main" id="{C7DE7986-17F4-148E-33F5-D5B720587182}"/>
                  </a:ext>
                </a:extLst>
              </p:cNvPr>
              <p:cNvGrpSpPr/>
              <p:nvPr/>
            </p:nvGrpSpPr>
            <p:grpSpPr>
              <a:xfrm rot="2458304">
                <a:off x="2305331" y="3750956"/>
                <a:ext cx="125302" cy="118923"/>
                <a:chOff x="2596901" y="3229417"/>
                <a:chExt cx="768106" cy="729004"/>
              </a:xfrm>
            </p:grpSpPr>
            <p:sp>
              <p:nvSpPr>
                <p:cNvPr id="339" name="圆柱体 338">
                  <a:extLst>
                    <a:ext uri="{FF2B5EF4-FFF2-40B4-BE49-F238E27FC236}">
                      <a16:creationId xmlns:a16="http://schemas.microsoft.com/office/drawing/2014/main" id="{AF1F0203-7DA1-3F88-4E7D-07E77931D217}"/>
                    </a:ext>
                  </a:extLst>
                </p:cNvPr>
                <p:cNvSpPr/>
                <p:nvPr/>
              </p:nvSpPr>
              <p:spPr>
                <a:xfrm>
                  <a:off x="2779169" y="3461373"/>
                  <a:ext cx="105906" cy="488544"/>
                </a:xfrm>
                <a:prstGeom prst="can">
                  <a:avLst/>
                </a:prstGeom>
                <a:solidFill>
                  <a:schemeClr val="accent4">
                    <a:lumMod val="40000"/>
                    <a:lumOff val="6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340" name="圆柱体 339">
                  <a:extLst>
                    <a:ext uri="{FF2B5EF4-FFF2-40B4-BE49-F238E27FC236}">
                      <a16:creationId xmlns:a16="http://schemas.microsoft.com/office/drawing/2014/main" id="{8B06FB0A-37F9-7816-1296-24EBBCCF82CA}"/>
                    </a:ext>
                  </a:extLst>
                </p:cNvPr>
                <p:cNvSpPr/>
                <p:nvPr/>
              </p:nvSpPr>
              <p:spPr>
                <a:xfrm>
                  <a:off x="3047067" y="3456604"/>
                  <a:ext cx="101670" cy="488544"/>
                </a:xfrm>
                <a:prstGeom prst="can">
                  <a:avLst/>
                </a:prstGeom>
                <a:solidFill>
                  <a:schemeClr val="accent4">
                    <a:lumMod val="40000"/>
                    <a:lumOff val="6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341" name="圆柱体 340">
                  <a:extLst>
                    <a:ext uri="{FF2B5EF4-FFF2-40B4-BE49-F238E27FC236}">
                      <a16:creationId xmlns:a16="http://schemas.microsoft.com/office/drawing/2014/main" id="{AD2A0FC4-546D-CE32-5FAE-326288103570}"/>
                    </a:ext>
                  </a:extLst>
                </p:cNvPr>
                <p:cNvSpPr/>
                <p:nvPr/>
              </p:nvSpPr>
              <p:spPr>
                <a:xfrm>
                  <a:off x="2912376" y="3469877"/>
                  <a:ext cx="97125" cy="488544"/>
                </a:xfrm>
                <a:prstGeom prst="can">
                  <a:avLst/>
                </a:prstGeom>
                <a:solidFill>
                  <a:schemeClr val="accent4">
                    <a:lumMod val="40000"/>
                    <a:lumOff val="6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342" name="椭圆 341">
                  <a:extLst>
                    <a:ext uri="{FF2B5EF4-FFF2-40B4-BE49-F238E27FC236}">
                      <a16:creationId xmlns:a16="http://schemas.microsoft.com/office/drawing/2014/main" id="{EB193EFE-C7BD-D36C-92D5-D863CC32D527}"/>
                    </a:ext>
                  </a:extLst>
                </p:cNvPr>
                <p:cNvSpPr/>
                <p:nvPr/>
              </p:nvSpPr>
              <p:spPr>
                <a:xfrm>
                  <a:off x="2596901" y="3229417"/>
                  <a:ext cx="483270" cy="250664"/>
                </a:xfrm>
                <a:prstGeom prst="ellipse">
                  <a:avLst/>
                </a:prstGeom>
                <a:solidFill>
                  <a:schemeClr val="accent2">
                    <a:lumMod val="20000"/>
                    <a:lumOff val="80000"/>
                  </a:schemeClr>
                </a:solidFill>
                <a:ln w="9525">
                  <a:solidFill>
                    <a:schemeClr val="tx1"/>
                  </a:solidFill>
                </a:ln>
                <a:effectLst>
                  <a:innerShdw blurRad="241300">
                    <a:schemeClr val="accent2">
                      <a:lumMod val="7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343" name="椭圆 342">
                  <a:extLst>
                    <a:ext uri="{FF2B5EF4-FFF2-40B4-BE49-F238E27FC236}">
                      <a16:creationId xmlns:a16="http://schemas.microsoft.com/office/drawing/2014/main" id="{E31E5771-1EB9-8FE2-9A5F-A6466DD54585}"/>
                    </a:ext>
                  </a:extLst>
                </p:cNvPr>
                <p:cNvSpPr/>
                <p:nvPr/>
              </p:nvSpPr>
              <p:spPr>
                <a:xfrm>
                  <a:off x="2881737" y="3229417"/>
                  <a:ext cx="483270" cy="250664"/>
                </a:xfrm>
                <a:prstGeom prst="ellipse">
                  <a:avLst/>
                </a:prstGeom>
                <a:solidFill>
                  <a:schemeClr val="accent2">
                    <a:lumMod val="20000"/>
                    <a:lumOff val="80000"/>
                  </a:schemeClr>
                </a:solidFill>
                <a:ln w="9525">
                  <a:solidFill>
                    <a:schemeClr val="tx1"/>
                  </a:solidFill>
                </a:ln>
                <a:effectLst>
                  <a:innerShdw blurRad="241300">
                    <a:schemeClr val="accent2">
                      <a:lumMod val="7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344" name="椭圆 343">
                  <a:extLst>
                    <a:ext uri="{FF2B5EF4-FFF2-40B4-BE49-F238E27FC236}">
                      <a16:creationId xmlns:a16="http://schemas.microsoft.com/office/drawing/2014/main" id="{11763484-0BBF-1C94-6754-E1951D708429}"/>
                    </a:ext>
                  </a:extLst>
                </p:cNvPr>
                <p:cNvSpPr/>
                <p:nvPr/>
              </p:nvSpPr>
              <p:spPr>
                <a:xfrm>
                  <a:off x="2728455" y="3242117"/>
                  <a:ext cx="483270" cy="250664"/>
                </a:xfrm>
                <a:prstGeom prst="ellipse">
                  <a:avLst/>
                </a:prstGeom>
                <a:solidFill>
                  <a:schemeClr val="accent2">
                    <a:lumMod val="20000"/>
                    <a:lumOff val="80000"/>
                  </a:schemeClr>
                </a:solidFill>
                <a:ln w="9525">
                  <a:solidFill>
                    <a:schemeClr val="tx1"/>
                  </a:solidFill>
                </a:ln>
                <a:effectLst>
                  <a:innerShdw blurRad="114300" dir="2400000">
                    <a:schemeClr val="accent2">
                      <a:lumMod val="7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grpSp>
          <p:grpSp>
            <p:nvGrpSpPr>
              <p:cNvPr id="71" name="组合 70">
                <a:extLst>
                  <a:ext uri="{FF2B5EF4-FFF2-40B4-BE49-F238E27FC236}">
                    <a16:creationId xmlns:a16="http://schemas.microsoft.com/office/drawing/2014/main" id="{9963ADCC-9AEE-721E-FE4E-FE80BD685DE6}"/>
                  </a:ext>
                </a:extLst>
              </p:cNvPr>
              <p:cNvGrpSpPr/>
              <p:nvPr/>
            </p:nvGrpSpPr>
            <p:grpSpPr>
              <a:xfrm rot="3796678">
                <a:off x="2404192" y="3895757"/>
                <a:ext cx="125302" cy="118923"/>
                <a:chOff x="2596901" y="3229417"/>
                <a:chExt cx="768106" cy="729004"/>
              </a:xfrm>
            </p:grpSpPr>
            <p:sp>
              <p:nvSpPr>
                <p:cNvPr id="333" name="圆柱体 332">
                  <a:extLst>
                    <a:ext uri="{FF2B5EF4-FFF2-40B4-BE49-F238E27FC236}">
                      <a16:creationId xmlns:a16="http://schemas.microsoft.com/office/drawing/2014/main" id="{059A8D5F-B014-45BB-9D43-2B5E271CFADD}"/>
                    </a:ext>
                  </a:extLst>
                </p:cNvPr>
                <p:cNvSpPr/>
                <p:nvPr/>
              </p:nvSpPr>
              <p:spPr>
                <a:xfrm>
                  <a:off x="2779169" y="3461373"/>
                  <a:ext cx="105906" cy="488544"/>
                </a:xfrm>
                <a:prstGeom prst="can">
                  <a:avLst/>
                </a:prstGeom>
                <a:solidFill>
                  <a:schemeClr val="accent4">
                    <a:lumMod val="40000"/>
                    <a:lumOff val="6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334" name="圆柱体 333">
                  <a:extLst>
                    <a:ext uri="{FF2B5EF4-FFF2-40B4-BE49-F238E27FC236}">
                      <a16:creationId xmlns:a16="http://schemas.microsoft.com/office/drawing/2014/main" id="{99102E15-9C07-88F7-87B3-A6EDBFFE3A47}"/>
                    </a:ext>
                  </a:extLst>
                </p:cNvPr>
                <p:cNvSpPr/>
                <p:nvPr/>
              </p:nvSpPr>
              <p:spPr>
                <a:xfrm>
                  <a:off x="3047067" y="3456604"/>
                  <a:ext cx="101670" cy="488544"/>
                </a:xfrm>
                <a:prstGeom prst="can">
                  <a:avLst/>
                </a:prstGeom>
                <a:solidFill>
                  <a:schemeClr val="accent4">
                    <a:lumMod val="40000"/>
                    <a:lumOff val="6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335" name="圆柱体 334">
                  <a:extLst>
                    <a:ext uri="{FF2B5EF4-FFF2-40B4-BE49-F238E27FC236}">
                      <a16:creationId xmlns:a16="http://schemas.microsoft.com/office/drawing/2014/main" id="{D6B7761B-EC2A-AFCF-A064-2E90DD4CBFE3}"/>
                    </a:ext>
                  </a:extLst>
                </p:cNvPr>
                <p:cNvSpPr/>
                <p:nvPr/>
              </p:nvSpPr>
              <p:spPr>
                <a:xfrm>
                  <a:off x="2912376" y="3469877"/>
                  <a:ext cx="97125" cy="488544"/>
                </a:xfrm>
                <a:prstGeom prst="can">
                  <a:avLst/>
                </a:prstGeom>
                <a:solidFill>
                  <a:schemeClr val="accent4">
                    <a:lumMod val="40000"/>
                    <a:lumOff val="6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336" name="椭圆 335">
                  <a:extLst>
                    <a:ext uri="{FF2B5EF4-FFF2-40B4-BE49-F238E27FC236}">
                      <a16:creationId xmlns:a16="http://schemas.microsoft.com/office/drawing/2014/main" id="{A8AB4D1E-0539-2B82-2825-2DF0AC870807}"/>
                    </a:ext>
                  </a:extLst>
                </p:cNvPr>
                <p:cNvSpPr/>
                <p:nvPr/>
              </p:nvSpPr>
              <p:spPr>
                <a:xfrm>
                  <a:off x="2596901" y="3229417"/>
                  <a:ext cx="483270" cy="250664"/>
                </a:xfrm>
                <a:prstGeom prst="ellipse">
                  <a:avLst/>
                </a:prstGeom>
                <a:solidFill>
                  <a:schemeClr val="accent2">
                    <a:lumMod val="20000"/>
                    <a:lumOff val="80000"/>
                  </a:schemeClr>
                </a:solidFill>
                <a:ln w="9525">
                  <a:solidFill>
                    <a:schemeClr val="tx1"/>
                  </a:solidFill>
                </a:ln>
                <a:effectLst>
                  <a:innerShdw blurRad="241300">
                    <a:schemeClr val="accent2">
                      <a:lumMod val="7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337" name="椭圆 336">
                  <a:extLst>
                    <a:ext uri="{FF2B5EF4-FFF2-40B4-BE49-F238E27FC236}">
                      <a16:creationId xmlns:a16="http://schemas.microsoft.com/office/drawing/2014/main" id="{4EA1290C-04EC-FA43-015A-9ED9E48CC728}"/>
                    </a:ext>
                  </a:extLst>
                </p:cNvPr>
                <p:cNvSpPr/>
                <p:nvPr/>
              </p:nvSpPr>
              <p:spPr>
                <a:xfrm>
                  <a:off x="2881737" y="3229417"/>
                  <a:ext cx="483270" cy="250664"/>
                </a:xfrm>
                <a:prstGeom prst="ellipse">
                  <a:avLst/>
                </a:prstGeom>
                <a:solidFill>
                  <a:schemeClr val="accent2">
                    <a:lumMod val="20000"/>
                    <a:lumOff val="80000"/>
                  </a:schemeClr>
                </a:solidFill>
                <a:ln w="9525">
                  <a:solidFill>
                    <a:schemeClr val="tx1"/>
                  </a:solidFill>
                </a:ln>
                <a:effectLst>
                  <a:innerShdw blurRad="241300">
                    <a:schemeClr val="accent2">
                      <a:lumMod val="7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338" name="椭圆 337">
                  <a:extLst>
                    <a:ext uri="{FF2B5EF4-FFF2-40B4-BE49-F238E27FC236}">
                      <a16:creationId xmlns:a16="http://schemas.microsoft.com/office/drawing/2014/main" id="{F2F11B14-771B-DB1C-3FD8-C3C43F424966}"/>
                    </a:ext>
                  </a:extLst>
                </p:cNvPr>
                <p:cNvSpPr/>
                <p:nvPr/>
              </p:nvSpPr>
              <p:spPr>
                <a:xfrm>
                  <a:off x="2728455" y="3242117"/>
                  <a:ext cx="483270" cy="250664"/>
                </a:xfrm>
                <a:prstGeom prst="ellipse">
                  <a:avLst/>
                </a:prstGeom>
                <a:solidFill>
                  <a:schemeClr val="accent2">
                    <a:lumMod val="20000"/>
                    <a:lumOff val="80000"/>
                  </a:schemeClr>
                </a:solidFill>
                <a:ln w="9525">
                  <a:solidFill>
                    <a:schemeClr val="tx1"/>
                  </a:solidFill>
                </a:ln>
                <a:effectLst>
                  <a:innerShdw blurRad="114300" dir="2400000">
                    <a:schemeClr val="accent2">
                      <a:lumMod val="7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grpSp>
          <p:grpSp>
            <p:nvGrpSpPr>
              <p:cNvPr id="72" name="组合 71">
                <a:extLst>
                  <a:ext uri="{FF2B5EF4-FFF2-40B4-BE49-F238E27FC236}">
                    <a16:creationId xmlns:a16="http://schemas.microsoft.com/office/drawing/2014/main" id="{B1F2813E-59F6-A0AF-5AFB-E34EB1F74AD5}"/>
                  </a:ext>
                </a:extLst>
              </p:cNvPr>
              <p:cNvGrpSpPr/>
              <p:nvPr/>
            </p:nvGrpSpPr>
            <p:grpSpPr>
              <a:xfrm rot="5223113">
                <a:off x="2434894" y="4024378"/>
                <a:ext cx="125302" cy="118923"/>
                <a:chOff x="2596901" y="3229417"/>
                <a:chExt cx="768106" cy="729004"/>
              </a:xfrm>
            </p:grpSpPr>
            <p:sp>
              <p:nvSpPr>
                <p:cNvPr id="327" name="圆柱体 326">
                  <a:extLst>
                    <a:ext uri="{FF2B5EF4-FFF2-40B4-BE49-F238E27FC236}">
                      <a16:creationId xmlns:a16="http://schemas.microsoft.com/office/drawing/2014/main" id="{35882448-A1E1-5D14-BD73-8CBDA89AA74A}"/>
                    </a:ext>
                  </a:extLst>
                </p:cNvPr>
                <p:cNvSpPr/>
                <p:nvPr/>
              </p:nvSpPr>
              <p:spPr>
                <a:xfrm>
                  <a:off x="2779169" y="3461373"/>
                  <a:ext cx="105906" cy="488544"/>
                </a:xfrm>
                <a:prstGeom prst="can">
                  <a:avLst/>
                </a:prstGeom>
                <a:solidFill>
                  <a:schemeClr val="accent4">
                    <a:lumMod val="40000"/>
                    <a:lumOff val="6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328" name="圆柱体 327">
                  <a:extLst>
                    <a:ext uri="{FF2B5EF4-FFF2-40B4-BE49-F238E27FC236}">
                      <a16:creationId xmlns:a16="http://schemas.microsoft.com/office/drawing/2014/main" id="{2703888B-457C-F6E2-9910-39DAD37F6FB2}"/>
                    </a:ext>
                  </a:extLst>
                </p:cNvPr>
                <p:cNvSpPr/>
                <p:nvPr/>
              </p:nvSpPr>
              <p:spPr>
                <a:xfrm>
                  <a:off x="3047067" y="3456604"/>
                  <a:ext cx="101670" cy="488544"/>
                </a:xfrm>
                <a:prstGeom prst="can">
                  <a:avLst/>
                </a:prstGeom>
                <a:solidFill>
                  <a:schemeClr val="accent4">
                    <a:lumMod val="40000"/>
                    <a:lumOff val="6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329" name="圆柱体 328">
                  <a:extLst>
                    <a:ext uri="{FF2B5EF4-FFF2-40B4-BE49-F238E27FC236}">
                      <a16:creationId xmlns:a16="http://schemas.microsoft.com/office/drawing/2014/main" id="{C29F635B-B121-D703-AEFD-BD1F073C31F9}"/>
                    </a:ext>
                  </a:extLst>
                </p:cNvPr>
                <p:cNvSpPr/>
                <p:nvPr/>
              </p:nvSpPr>
              <p:spPr>
                <a:xfrm>
                  <a:off x="2912376" y="3469877"/>
                  <a:ext cx="97125" cy="488544"/>
                </a:xfrm>
                <a:prstGeom prst="can">
                  <a:avLst/>
                </a:prstGeom>
                <a:solidFill>
                  <a:schemeClr val="accent4">
                    <a:lumMod val="40000"/>
                    <a:lumOff val="6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330" name="椭圆 329">
                  <a:extLst>
                    <a:ext uri="{FF2B5EF4-FFF2-40B4-BE49-F238E27FC236}">
                      <a16:creationId xmlns:a16="http://schemas.microsoft.com/office/drawing/2014/main" id="{929DCFBA-9C43-F6A2-E020-AE0A09C4AD82}"/>
                    </a:ext>
                  </a:extLst>
                </p:cNvPr>
                <p:cNvSpPr/>
                <p:nvPr/>
              </p:nvSpPr>
              <p:spPr>
                <a:xfrm>
                  <a:off x="2596901" y="3229417"/>
                  <a:ext cx="483270" cy="250664"/>
                </a:xfrm>
                <a:prstGeom prst="ellipse">
                  <a:avLst/>
                </a:prstGeom>
                <a:solidFill>
                  <a:schemeClr val="accent2">
                    <a:lumMod val="20000"/>
                    <a:lumOff val="80000"/>
                  </a:schemeClr>
                </a:solidFill>
                <a:ln w="9525">
                  <a:solidFill>
                    <a:schemeClr val="tx1"/>
                  </a:solidFill>
                </a:ln>
                <a:effectLst>
                  <a:innerShdw blurRad="241300">
                    <a:schemeClr val="accent2">
                      <a:lumMod val="7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331" name="椭圆 330">
                  <a:extLst>
                    <a:ext uri="{FF2B5EF4-FFF2-40B4-BE49-F238E27FC236}">
                      <a16:creationId xmlns:a16="http://schemas.microsoft.com/office/drawing/2014/main" id="{AE05DDB6-B982-10F8-9319-9AEBDA6E5C9F}"/>
                    </a:ext>
                  </a:extLst>
                </p:cNvPr>
                <p:cNvSpPr/>
                <p:nvPr/>
              </p:nvSpPr>
              <p:spPr>
                <a:xfrm>
                  <a:off x="2881737" y="3229417"/>
                  <a:ext cx="483270" cy="250664"/>
                </a:xfrm>
                <a:prstGeom prst="ellipse">
                  <a:avLst/>
                </a:prstGeom>
                <a:solidFill>
                  <a:schemeClr val="accent2">
                    <a:lumMod val="20000"/>
                    <a:lumOff val="80000"/>
                  </a:schemeClr>
                </a:solidFill>
                <a:ln w="9525">
                  <a:solidFill>
                    <a:schemeClr val="tx1"/>
                  </a:solidFill>
                </a:ln>
                <a:effectLst>
                  <a:innerShdw blurRad="241300">
                    <a:schemeClr val="accent2">
                      <a:lumMod val="7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332" name="椭圆 331">
                  <a:extLst>
                    <a:ext uri="{FF2B5EF4-FFF2-40B4-BE49-F238E27FC236}">
                      <a16:creationId xmlns:a16="http://schemas.microsoft.com/office/drawing/2014/main" id="{BBC416C5-467F-7EAA-C655-DE2EE9A82A57}"/>
                    </a:ext>
                  </a:extLst>
                </p:cNvPr>
                <p:cNvSpPr/>
                <p:nvPr/>
              </p:nvSpPr>
              <p:spPr>
                <a:xfrm>
                  <a:off x="2728455" y="3242117"/>
                  <a:ext cx="483270" cy="250664"/>
                </a:xfrm>
                <a:prstGeom prst="ellipse">
                  <a:avLst/>
                </a:prstGeom>
                <a:solidFill>
                  <a:schemeClr val="accent2">
                    <a:lumMod val="20000"/>
                    <a:lumOff val="80000"/>
                  </a:schemeClr>
                </a:solidFill>
                <a:ln w="9525">
                  <a:solidFill>
                    <a:schemeClr val="tx1"/>
                  </a:solidFill>
                </a:ln>
                <a:effectLst>
                  <a:innerShdw blurRad="114300" dir="2400000">
                    <a:schemeClr val="accent2">
                      <a:lumMod val="7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grpSp>
          <p:grpSp>
            <p:nvGrpSpPr>
              <p:cNvPr id="73" name="组合 72">
                <a:extLst>
                  <a:ext uri="{FF2B5EF4-FFF2-40B4-BE49-F238E27FC236}">
                    <a16:creationId xmlns:a16="http://schemas.microsoft.com/office/drawing/2014/main" id="{639D8E6C-E7E0-EC12-EE13-2B4CE32F25D7}"/>
                  </a:ext>
                </a:extLst>
              </p:cNvPr>
              <p:cNvGrpSpPr/>
              <p:nvPr/>
            </p:nvGrpSpPr>
            <p:grpSpPr>
              <a:xfrm rot="6954749">
                <a:off x="2411199" y="4176666"/>
                <a:ext cx="125302" cy="118923"/>
                <a:chOff x="2596901" y="3229417"/>
                <a:chExt cx="768106" cy="729004"/>
              </a:xfrm>
            </p:grpSpPr>
            <p:sp>
              <p:nvSpPr>
                <p:cNvPr id="321" name="圆柱体 320">
                  <a:extLst>
                    <a:ext uri="{FF2B5EF4-FFF2-40B4-BE49-F238E27FC236}">
                      <a16:creationId xmlns:a16="http://schemas.microsoft.com/office/drawing/2014/main" id="{1E3A4C79-E860-B270-3497-27FB6383AE5B}"/>
                    </a:ext>
                  </a:extLst>
                </p:cNvPr>
                <p:cNvSpPr/>
                <p:nvPr/>
              </p:nvSpPr>
              <p:spPr>
                <a:xfrm>
                  <a:off x="2779169" y="3461373"/>
                  <a:ext cx="105906" cy="488544"/>
                </a:xfrm>
                <a:prstGeom prst="can">
                  <a:avLst/>
                </a:prstGeom>
                <a:solidFill>
                  <a:schemeClr val="accent4">
                    <a:lumMod val="40000"/>
                    <a:lumOff val="6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322" name="圆柱体 321">
                  <a:extLst>
                    <a:ext uri="{FF2B5EF4-FFF2-40B4-BE49-F238E27FC236}">
                      <a16:creationId xmlns:a16="http://schemas.microsoft.com/office/drawing/2014/main" id="{B562E364-2EC3-C48C-8F50-270032323831}"/>
                    </a:ext>
                  </a:extLst>
                </p:cNvPr>
                <p:cNvSpPr/>
                <p:nvPr/>
              </p:nvSpPr>
              <p:spPr>
                <a:xfrm>
                  <a:off x="3047067" y="3456604"/>
                  <a:ext cx="101670" cy="488544"/>
                </a:xfrm>
                <a:prstGeom prst="can">
                  <a:avLst/>
                </a:prstGeom>
                <a:solidFill>
                  <a:schemeClr val="accent4">
                    <a:lumMod val="40000"/>
                    <a:lumOff val="6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323" name="圆柱体 322">
                  <a:extLst>
                    <a:ext uri="{FF2B5EF4-FFF2-40B4-BE49-F238E27FC236}">
                      <a16:creationId xmlns:a16="http://schemas.microsoft.com/office/drawing/2014/main" id="{1510A41E-BA6D-6D7A-4B6F-28D5136314FC}"/>
                    </a:ext>
                  </a:extLst>
                </p:cNvPr>
                <p:cNvSpPr/>
                <p:nvPr/>
              </p:nvSpPr>
              <p:spPr>
                <a:xfrm>
                  <a:off x="2912376" y="3469877"/>
                  <a:ext cx="97125" cy="488544"/>
                </a:xfrm>
                <a:prstGeom prst="can">
                  <a:avLst/>
                </a:prstGeom>
                <a:solidFill>
                  <a:schemeClr val="accent4">
                    <a:lumMod val="40000"/>
                    <a:lumOff val="6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324" name="椭圆 323">
                  <a:extLst>
                    <a:ext uri="{FF2B5EF4-FFF2-40B4-BE49-F238E27FC236}">
                      <a16:creationId xmlns:a16="http://schemas.microsoft.com/office/drawing/2014/main" id="{94042341-CD35-9DA7-A4AC-9E71C7D600DC}"/>
                    </a:ext>
                  </a:extLst>
                </p:cNvPr>
                <p:cNvSpPr/>
                <p:nvPr/>
              </p:nvSpPr>
              <p:spPr>
                <a:xfrm>
                  <a:off x="2596901" y="3229417"/>
                  <a:ext cx="483270" cy="250664"/>
                </a:xfrm>
                <a:prstGeom prst="ellipse">
                  <a:avLst/>
                </a:prstGeom>
                <a:solidFill>
                  <a:schemeClr val="accent2">
                    <a:lumMod val="20000"/>
                    <a:lumOff val="80000"/>
                  </a:schemeClr>
                </a:solidFill>
                <a:ln w="9525">
                  <a:solidFill>
                    <a:schemeClr val="tx1"/>
                  </a:solidFill>
                </a:ln>
                <a:effectLst>
                  <a:innerShdw blurRad="241300">
                    <a:schemeClr val="accent2">
                      <a:lumMod val="7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325" name="椭圆 324">
                  <a:extLst>
                    <a:ext uri="{FF2B5EF4-FFF2-40B4-BE49-F238E27FC236}">
                      <a16:creationId xmlns:a16="http://schemas.microsoft.com/office/drawing/2014/main" id="{FB8508AD-4EC1-D847-0564-BE06CE77E5DD}"/>
                    </a:ext>
                  </a:extLst>
                </p:cNvPr>
                <p:cNvSpPr/>
                <p:nvPr/>
              </p:nvSpPr>
              <p:spPr>
                <a:xfrm>
                  <a:off x="2881737" y="3229417"/>
                  <a:ext cx="483270" cy="250664"/>
                </a:xfrm>
                <a:prstGeom prst="ellipse">
                  <a:avLst/>
                </a:prstGeom>
                <a:solidFill>
                  <a:schemeClr val="accent2">
                    <a:lumMod val="20000"/>
                    <a:lumOff val="80000"/>
                  </a:schemeClr>
                </a:solidFill>
                <a:ln w="9525">
                  <a:solidFill>
                    <a:schemeClr val="tx1"/>
                  </a:solidFill>
                </a:ln>
                <a:effectLst>
                  <a:innerShdw blurRad="241300">
                    <a:schemeClr val="accent2">
                      <a:lumMod val="7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326" name="椭圆 325">
                  <a:extLst>
                    <a:ext uri="{FF2B5EF4-FFF2-40B4-BE49-F238E27FC236}">
                      <a16:creationId xmlns:a16="http://schemas.microsoft.com/office/drawing/2014/main" id="{4FD1A5D0-FFCC-DCC1-A6F8-7097ACA76FC0}"/>
                    </a:ext>
                  </a:extLst>
                </p:cNvPr>
                <p:cNvSpPr/>
                <p:nvPr/>
              </p:nvSpPr>
              <p:spPr>
                <a:xfrm>
                  <a:off x="2728455" y="3242117"/>
                  <a:ext cx="483270" cy="250664"/>
                </a:xfrm>
                <a:prstGeom prst="ellipse">
                  <a:avLst/>
                </a:prstGeom>
                <a:solidFill>
                  <a:schemeClr val="accent2">
                    <a:lumMod val="20000"/>
                    <a:lumOff val="80000"/>
                  </a:schemeClr>
                </a:solidFill>
                <a:ln w="9525">
                  <a:solidFill>
                    <a:schemeClr val="tx1"/>
                  </a:solidFill>
                </a:ln>
                <a:effectLst>
                  <a:innerShdw blurRad="114300" dir="2400000">
                    <a:schemeClr val="accent2">
                      <a:lumMod val="7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grpSp>
          <p:grpSp>
            <p:nvGrpSpPr>
              <p:cNvPr id="74" name="组合 73">
                <a:extLst>
                  <a:ext uri="{FF2B5EF4-FFF2-40B4-BE49-F238E27FC236}">
                    <a16:creationId xmlns:a16="http://schemas.microsoft.com/office/drawing/2014/main" id="{64851CC5-91A6-1100-EC63-B13C4EB23F9C}"/>
                  </a:ext>
                </a:extLst>
              </p:cNvPr>
              <p:cNvGrpSpPr/>
              <p:nvPr/>
            </p:nvGrpSpPr>
            <p:grpSpPr>
              <a:xfrm rot="9031085">
                <a:off x="2295064" y="4306211"/>
                <a:ext cx="125302" cy="118923"/>
                <a:chOff x="2596901" y="3229417"/>
                <a:chExt cx="768106" cy="729004"/>
              </a:xfrm>
            </p:grpSpPr>
            <p:sp>
              <p:nvSpPr>
                <p:cNvPr id="315" name="圆柱体 314">
                  <a:extLst>
                    <a:ext uri="{FF2B5EF4-FFF2-40B4-BE49-F238E27FC236}">
                      <a16:creationId xmlns:a16="http://schemas.microsoft.com/office/drawing/2014/main" id="{A597020B-359F-478E-62EC-FC458A1F9259}"/>
                    </a:ext>
                  </a:extLst>
                </p:cNvPr>
                <p:cNvSpPr/>
                <p:nvPr/>
              </p:nvSpPr>
              <p:spPr>
                <a:xfrm>
                  <a:off x="2779169" y="3461373"/>
                  <a:ext cx="105906" cy="488544"/>
                </a:xfrm>
                <a:prstGeom prst="can">
                  <a:avLst/>
                </a:prstGeom>
                <a:solidFill>
                  <a:schemeClr val="accent4">
                    <a:lumMod val="40000"/>
                    <a:lumOff val="6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316" name="圆柱体 315">
                  <a:extLst>
                    <a:ext uri="{FF2B5EF4-FFF2-40B4-BE49-F238E27FC236}">
                      <a16:creationId xmlns:a16="http://schemas.microsoft.com/office/drawing/2014/main" id="{A45EF85B-3BEC-62CE-3C7B-62F59C933CE5}"/>
                    </a:ext>
                  </a:extLst>
                </p:cNvPr>
                <p:cNvSpPr/>
                <p:nvPr/>
              </p:nvSpPr>
              <p:spPr>
                <a:xfrm>
                  <a:off x="3047067" y="3456604"/>
                  <a:ext cx="101670" cy="488544"/>
                </a:xfrm>
                <a:prstGeom prst="can">
                  <a:avLst/>
                </a:prstGeom>
                <a:solidFill>
                  <a:schemeClr val="accent4">
                    <a:lumMod val="40000"/>
                    <a:lumOff val="6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317" name="圆柱体 316">
                  <a:extLst>
                    <a:ext uri="{FF2B5EF4-FFF2-40B4-BE49-F238E27FC236}">
                      <a16:creationId xmlns:a16="http://schemas.microsoft.com/office/drawing/2014/main" id="{2380DE0E-6452-C48F-0F76-C4AE1B8B8AE7}"/>
                    </a:ext>
                  </a:extLst>
                </p:cNvPr>
                <p:cNvSpPr/>
                <p:nvPr/>
              </p:nvSpPr>
              <p:spPr>
                <a:xfrm>
                  <a:off x="2912376" y="3469877"/>
                  <a:ext cx="97125" cy="488544"/>
                </a:xfrm>
                <a:prstGeom prst="can">
                  <a:avLst/>
                </a:prstGeom>
                <a:solidFill>
                  <a:schemeClr val="accent4">
                    <a:lumMod val="40000"/>
                    <a:lumOff val="6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318" name="椭圆 317">
                  <a:extLst>
                    <a:ext uri="{FF2B5EF4-FFF2-40B4-BE49-F238E27FC236}">
                      <a16:creationId xmlns:a16="http://schemas.microsoft.com/office/drawing/2014/main" id="{D6058663-2E0C-5077-79E3-69452FA115F7}"/>
                    </a:ext>
                  </a:extLst>
                </p:cNvPr>
                <p:cNvSpPr/>
                <p:nvPr/>
              </p:nvSpPr>
              <p:spPr>
                <a:xfrm>
                  <a:off x="2596901" y="3229417"/>
                  <a:ext cx="483270" cy="250664"/>
                </a:xfrm>
                <a:prstGeom prst="ellipse">
                  <a:avLst/>
                </a:prstGeom>
                <a:solidFill>
                  <a:schemeClr val="accent2">
                    <a:lumMod val="20000"/>
                    <a:lumOff val="80000"/>
                  </a:schemeClr>
                </a:solidFill>
                <a:ln w="9525">
                  <a:solidFill>
                    <a:schemeClr val="tx1"/>
                  </a:solidFill>
                </a:ln>
                <a:effectLst>
                  <a:innerShdw blurRad="241300">
                    <a:schemeClr val="accent2">
                      <a:lumMod val="7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319" name="椭圆 318">
                  <a:extLst>
                    <a:ext uri="{FF2B5EF4-FFF2-40B4-BE49-F238E27FC236}">
                      <a16:creationId xmlns:a16="http://schemas.microsoft.com/office/drawing/2014/main" id="{41AE6D39-85E2-6F38-C7AB-0CF3E7A7EF43}"/>
                    </a:ext>
                  </a:extLst>
                </p:cNvPr>
                <p:cNvSpPr/>
                <p:nvPr/>
              </p:nvSpPr>
              <p:spPr>
                <a:xfrm>
                  <a:off x="2881737" y="3229417"/>
                  <a:ext cx="483270" cy="250664"/>
                </a:xfrm>
                <a:prstGeom prst="ellipse">
                  <a:avLst/>
                </a:prstGeom>
                <a:solidFill>
                  <a:schemeClr val="accent2">
                    <a:lumMod val="20000"/>
                    <a:lumOff val="80000"/>
                  </a:schemeClr>
                </a:solidFill>
                <a:ln w="9525">
                  <a:solidFill>
                    <a:schemeClr val="tx1"/>
                  </a:solidFill>
                </a:ln>
                <a:effectLst>
                  <a:innerShdw blurRad="241300">
                    <a:schemeClr val="accent2">
                      <a:lumMod val="7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320" name="椭圆 319">
                  <a:extLst>
                    <a:ext uri="{FF2B5EF4-FFF2-40B4-BE49-F238E27FC236}">
                      <a16:creationId xmlns:a16="http://schemas.microsoft.com/office/drawing/2014/main" id="{24EA86AC-64F1-EFA5-B19F-13F5A23D815C}"/>
                    </a:ext>
                  </a:extLst>
                </p:cNvPr>
                <p:cNvSpPr/>
                <p:nvPr/>
              </p:nvSpPr>
              <p:spPr>
                <a:xfrm>
                  <a:off x="2728455" y="3242117"/>
                  <a:ext cx="483270" cy="250664"/>
                </a:xfrm>
                <a:prstGeom prst="ellipse">
                  <a:avLst/>
                </a:prstGeom>
                <a:solidFill>
                  <a:schemeClr val="accent2">
                    <a:lumMod val="20000"/>
                    <a:lumOff val="80000"/>
                  </a:schemeClr>
                </a:solidFill>
                <a:ln w="9525">
                  <a:solidFill>
                    <a:schemeClr val="tx1"/>
                  </a:solidFill>
                </a:ln>
                <a:effectLst>
                  <a:innerShdw blurRad="114300" dir="2400000">
                    <a:schemeClr val="accent2">
                      <a:lumMod val="7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grpSp>
          <p:grpSp>
            <p:nvGrpSpPr>
              <p:cNvPr id="75" name="组合 74">
                <a:extLst>
                  <a:ext uri="{FF2B5EF4-FFF2-40B4-BE49-F238E27FC236}">
                    <a16:creationId xmlns:a16="http://schemas.microsoft.com/office/drawing/2014/main" id="{B3FEAEF8-59EB-46CD-5883-AD08B0989F11}"/>
                  </a:ext>
                </a:extLst>
              </p:cNvPr>
              <p:cNvGrpSpPr/>
              <p:nvPr/>
            </p:nvGrpSpPr>
            <p:grpSpPr>
              <a:xfrm rot="10600653">
                <a:off x="2132474" y="4342593"/>
                <a:ext cx="125302" cy="118923"/>
                <a:chOff x="2596901" y="3229417"/>
                <a:chExt cx="768106" cy="729004"/>
              </a:xfrm>
            </p:grpSpPr>
            <p:sp>
              <p:nvSpPr>
                <p:cNvPr id="309" name="圆柱体 308">
                  <a:extLst>
                    <a:ext uri="{FF2B5EF4-FFF2-40B4-BE49-F238E27FC236}">
                      <a16:creationId xmlns:a16="http://schemas.microsoft.com/office/drawing/2014/main" id="{C063DAA1-1C09-61B7-1CD1-939CE0ABB8B7}"/>
                    </a:ext>
                  </a:extLst>
                </p:cNvPr>
                <p:cNvSpPr/>
                <p:nvPr/>
              </p:nvSpPr>
              <p:spPr>
                <a:xfrm>
                  <a:off x="2779169" y="3461373"/>
                  <a:ext cx="105906" cy="488544"/>
                </a:xfrm>
                <a:prstGeom prst="can">
                  <a:avLst/>
                </a:prstGeom>
                <a:solidFill>
                  <a:schemeClr val="accent4">
                    <a:lumMod val="40000"/>
                    <a:lumOff val="6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310" name="圆柱体 309">
                  <a:extLst>
                    <a:ext uri="{FF2B5EF4-FFF2-40B4-BE49-F238E27FC236}">
                      <a16:creationId xmlns:a16="http://schemas.microsoft.com/office/drawing/2014/main" id="{D03519F2-4130-A867-C51B-924C2F10ACD9}"/>
                    </a:ext>
                  </a:extLst>
                </p:cNvPr>
                <p:cNvSpPr/>
                <p:nvPr/>
              </p:nvSpPr>
              <p:spPr>
                <a:xfrm>
                  <a:off x="3047067" y="3456604"/>
                  <a:ext cx="101670" cy="488544"/>
                </a:xfrm>
                <a:prstGeom prst="can">
                  <a:avLst/>
                </a:prstGeom>
                <a:solidFill>
                  <a:schemeClr val="accent4">
                    <a:lumMod val="40000"/>
                    <a:lumOff val="6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311" name="圆柱体 310">
                  <a:extLst>
                    <a:ext uri="{FF2B5EF4-FFF2-40B4-BE49-F238E27FC236}">
                      <a16:creationId xmlns:a16="http://schemas.microsoft.com/office/drawing/2014/main" id="{404F20E2-94DD-6AF5-7852-2A693F4A07D0}"/>
                    </a:ext>
                  </a:extLst>
                </p:cNvPr>
                <p:cNvSpPr/>
                <p:nvPr/>
              </p:nvSpPr>
              <p:spPr>
                <a:xfrm>
                  <a:off x="2912376" y="3469877"/>
                  <a:ext cx="97125" cy="488544"/>
                </a:xfrm>
                <a:prstGeom prst="can">
                  <a:avLst/>
                </a:prstGeom>
                <a:solidFill>
                  <a:schemeClr val="accent4">
                    <a:lumMod val="40000"/>
                    <a:lumOff val="6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312" name="椭圆 311">
                  <a:extLst>
                    <a:ext uri="{FF2B5EF4-FFF2-40B4-BE49-F238E27FC236}">
                      <a16:creationId xmlns:a16="http://schemas.microsoft.com/office/drawing/2014/main" id="{B5B99FC1-0779-08EC-70AC-65E107EA4279}"/>
                    </a:ext>
                  </a:extLst>
                </p:cNvPr>
                <p:cNvSpPr/>
                <p:nvPr/>
              </p:nvSpPr>
              <p:spPr>
                <a:xfrm>
                  <a:off x="2596901" y="3229417"/>
                  <a:ext cx="483270" cy="250664"/>
                </a:xfrm>
                <a:prstGeom prst="ellipse">
                  <a:avLst/>
                </a:prstGeom>
                <a:solidFill>
                  <a:schemeClr val="accent2">
                    <a:lumMod val="20000"/>
                    <a:lumOff val="80000"/>
                  </a:schemeClr>
                </a:solidFill>
                <a:ln w="9525">
                  <a:solidFill>
                    <a:schemeClr val="tx1"/>
                  </a:solidFill>
                </a:ln>
                <a:effectLst>
                  <a:innerShdw blurRad="241300">
                    <a:schemeClr val="accent2">
                      <a:lumMod val="7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313" name="椭圆 312">
                  <a:extLst>
                    <a:ext uri="{FF2B5EF4-FFF2-40B4-BE49-F238E27FC236}">
                      <a16:creationId xmlns:a16="http://schemas.microsoft.com/office/drawing/2014/main" id="{C820EBD1-D743-A3C3-61E3-38C7ACFFB94E}"/>
                    </a:ext>
                  </a:extLst>
                </p:cNvPr>
                <p:cNvSpPr/>
                <p:nvPr/>
              </p:nvSpPr>
              <p:spPr>
                <a:xfrm>
                  <a:off x="2881737" y="3229417"/>
                  <a:ext cx="483270" cy="250664"/>
                </a:xfrm>
                <a:prstGeom prst="ellipse">
                  <a:avLst/>
                </a:prstGeom>
                <a:solidFill>
                  <a:schemeClr val="accent2">
                    <a:lumMod val="20000"/>
                    <a:lumOff val="80000"/>
                  </a:schemeClr>
                </a:solidFill>
                <a:ln w="9525">
                  <a:solidFill>
                    <a:schemeClr val="tx1"/>
                  </a:solidFill>
                </a:ln>
                <a:effectLst>
                  <a:innerShdw blurRad="241300">
                    <a:schemeClr val="accent2">
                      <a:lumMod val="7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314" name="椭圆 313">
                  <a:extLst>
                    <a:ext uri="{FF2B5EF4-FFF2-40B4-BE49-F238E27FC236}">
                      <a16:creationId xmlns:a16="http://schemas.microsoft.com/office/drawing/2014/main" id="{FDD35B51-1D56-E668-CDDA-811F4ADE5003}"/>
                    </a:ext>
                  </a:extLst>
                </p:cNvPr>
                <p:cNvSpPr/>
                <p:nvPr/>
              </p:nvSpPr>
              <p:spPr>
                <a:xfrm>
                  <a:off x="2728455" y="3242117"/>
                  <a:ext cx="483270" cy="250664"/>
                </a:xfrm>
                <a:prstGeom prst="ellipse">
                  <a:avLst/>
                </a:prstGeom>
                <a:solidFill>
                  <a:schemeClr val="accent2">
                    <a:lumMod val="20000"/>
                    <a:lumOff val="80000"/>
                  </a:schemeClr>
                </a:solidFill>
                <a:ln w="9525">
                  <a:solidFill>
                    <a:schemeClr val="tx1"/>
                  </a:solidFill>
                </a:ln>
                <a:effectLst>
                  <a:innerShdw blurRad="114300" dir="2400000">
                    <a:schemeClr val="accent2">
                      <a:lumMod val="7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grpSp>
          <p:grpSp>
            <p:nvGrpSpPr>
              <p:cNvPr id="76" name="组合 75">
                <a:extLst>
                  <a:ext uri="{FF2B5EF4-FFF2-40B4-BE49-F238E27FC236}">
                    <a16:creationId xmlns:a16="http://schemas.microsoft.com/office/drawing/2014/main" id="{74125A58-3A46-8F98-1A94-6D63C51A4873}"/>
                  </a:ext>
                </a:extLst>
              </p:cNvPr>
              <p:cNvGrpSpPr/>
              <p:nvPr/>
            </p:nvGrpSpPr>
            <p:grpSpPr>
              <a:xfrm rot="19530203" flipH="1">
                <a:off x="2006754" y="3812315"/>
                <a:ext cx="31846" cy="143109"/>
                <a:chOff x="11234076" y="2501900"/>
                <a:chExt cx="216601" cy="973343"/>
              </a:xfrm>
            </p:grpSpPr>
            <p:sp>
              <p:nvSpPr>
                <p:cNvPr id="305" name="流程图: 终止 304">
                  <a:extLst>
                    <a:ext uri="{FF2B5EF4-FFF2-40B4-BE49-F238E27FC236}">
                      <a16:creationId xmlns:a16="http://schemas.microsoft.com/office/drawing/2014/main" id="{A7F8E4E2-759D-745E-BE78-326ACA940319}"/>
                    </a:ext>
                  </a:extLst>
                </p:cNvPr>
                <p:cNvSpPr/>
                <p:nvPr/>
              </p:nvSpPr>
              <p:spPr>
                <a:xfrm>
                  <a:off x="11234076" y="2501900"/>
                  <a:ext cx="208624" cy="124735"/>
                </a:xfrm>
                <a:prstGeom prst="flowChartTerminator">
                  <a:avLst/>
                </a:prstGeom>
                <a:solidFill>
                  <a:schemeClr val="accent6">
                    <a:lumMod val="50000"/>
                  </a:schemeClr>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306" name="流程图: 终止 127">
                  <a:extLst>
                    <a:ext uri="{FF2B5EF4-FFF2-40B4-BE49-F238E27FC236}">
                      <a16:creationId xmlns:a16="http://schemas.microsoft.com/office/drawing/2014/main" id="{62128E8A-494D-24A1-78A9-58B76567E2C5}"/>
                    </a:ext>
                  </a:extLst>
                </p:cNvPr>
                <p:cNvSpPr/>
                <p:nvPr/>
              </p:nvSpPr>
              <p:spPr>
                <a:xfrm>
                  <a:off x="11242652" y="2624433"/>
                  <a:ext cx="208025" cy="309587"/>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1226 w 19351"/>
                    <a:gd name="connsiteY0" fmla="*/ 0 h 21600"/>
                    <a:gd name="connsiteX1" fmla="*/ 15876 w 19351"/>
                    <a:gd name="connsiteY1" fmla="*/ 0 h 21600"/>
                    <a:gd name="connsiteX2" fmla="*/ 19351 w 19351"/>
                    <a:gd name="connsiteY2" fmla="*/ 10800 h 21600"/>
                    <a:gd name="connsiteX3" fmla="*/ 15876 w 19351"/>
                    <a:gd name="connsiteY3" fmla="*/ 21600 h 21600"/>
                    <a:gd name="connsiteX4" fmla="*/ 1226 w 19351"/>
                    <a:gd name="connsiteY4" fmla="*/ 21600 h 21600"/>
                    <a:gd name="connsiteX5" fmla="*/ 216 w 19351"/>
                    <a:gd name="connsiteY5" fmla="*/ 11142 h 21600"/>
                    <a:gd name="connsiteX6" fmla="*/ 1226 w 19351"/>
                    <a:gd name="connsiteY6" fmla="*/ 0 h 21600"/>
                    <a:gd name="connsiteX0" fmla="*/ 2389 w 20514"/>
                    <a:gd name="connsiteY0" fmla="*/ 0 h 21600"/>
                    <a:gd name="connsiteX1" fmla="*/ 17039 w 20514"/>
                    <a:gd name="connsiteY1" fmla="*/ 0 h 21600"/>
                    <a:gd name="connsiteX2" fmla="*/ 20514 w 20514"/>
                    <a:gd name="connsiteY2" fmla="*/ 10800 h 21600"/>
                    <a:gd name="connsiteX3" fmla="*/ 17039 w 20514"/>
                    <a:gd name="connsiteY3" fmla="*/ 21600 h 21600"/>
                    <a:gd name="connsiteX4" fmla="*/ 2389 w 20514"/>
                    <a:gd name="connsiteY4" fmla="*/ 21600 h 21600"/>
                    <a:gd name="connsiteX5" fmla="*/ 1379 w 20514"/>
                    <a:gd name="connsiteY5" fmla="*/ 11142 h 21600"/>
                    <a:gd name="connsiteX6" fmla="*/ 2389 w 20514"/>
                    <a:gd name="connsiteY6" fmla="*/ 0 h 21600"/>
                    <a:gd name="connsiteX0" fmla="*/ 2064 w 20189"/>
                    <a:gd name="connsiteY0" fmla="*/ 0 h 21600"/>
                    <a:gd name="connsiteX1" fmla="*/ 16714 w 20189"/>
                    <a:gd name="connsiteY1" fmla="*/ 0 h 21600"/>
                    <a:gd name="connsiteX2" fmla="*/ 20189 w 20189"/>
                    <a:gd name="connsiteY2" fmla="*/ 10800 h 21600"/>
                    <a:gd name="connsiteX3" fmla="*/ 16714 w 20189"/>
                    <a:gd name="connsiteY3" fmla="*/ 21600 h 21600"/>
                    <a:gd name="connsiteX4" fmla="*/ 2064 w 20189"/>
                    <a:gd name="connsiteY4" fmla="*/ 21600 h 21600"/>
                    <a:gd name="connsiteX5" fmla="*/ 1054 w 20189"/>
                    <a:gd name="connsiteY5" fmla="*/ 11142 h 21600"/>
                    <a:gd name="connsiteX6" fmla="*/ 2064 w 20189"/>
                    <a:gd name="connsiteY6" fmla="*/ 0 h 21600"/>
                    <a:gd name="connsiteX0" fmla="*/ 2064 w 20189"/>
                    <a:gd name="connsiteY0" fmla="*/ 0 h 21600"/>
                    <a:gd name="connsiteX1" fmla="*/ 16714 w 20189"/>
                    <a:gd name="connsiteY1" fmla="*/ 0 h 21600"/>
                    <a:gd name="connsiteX2" fmla="*/ 20189 w 20189"/>
                    <a:gd name="connsiteY2" fmla="*/ 10800 h 21600"/>
                    <a:gd name="connsiteX3" fmla="*/ 16714 w 20189"/>
                    <a:gd name="connsiteY3" fmla="*/ 21600 h 21600"/>
                    <a:gd name="connsiteX4" fmla="*/ 2064 w 20189"/>
                    <a:gd name="connsiteY4" fmla="*/ 21600 h 21600"/>
                    <a:gd name="connsiteX5" fmla="*/ 1054 w 20189"/>
                    <a:gd name="connsiteY5" fmla="*/ 11142 h 21600"/>
                    <a:gd name="connsiteX6" fmla="*/ 2064 w 20189"/>
                    <a:gd name="connsiteY6" fmla="*/ 0 h 21600"/>
                    <a:gd name="connsiteX0" fmla="*/ 2819 w 20944"/>
                    <a:gd name="connsiteY0" fmla="*/ 0 h 21600"/>
                    <a:gd name="connsiteX1" fmla="*/ 17469 w 20944"/>
                    <a:gd name="connsiteY1" fmla="*/ 0 h 21600"/>
                    <a:gd name="connsiteX2" fmla="*/ 20944 w 20944"/>
                    <a:gd name="connsiteY2" fmla="*/ 10800 h 21600"/>
                    <a:gd name="connsiteX3" fmla="*/ 17469 w 20944"/>
                    <a:gd name="connsiteY3" fmla="*/ 21600 h 21600"/>
                    <a:gd name="connsiteX4" fmla="*/ 2819 w 20944"/>
                    <a:gd name="connsiteY4" fmla="*/ 21600 h 21600"/>
                    <a:gd name="connsiteX5" fmla="*/ 1809 w 20944"/>
                    <a:gd name="connsiteY5" fmla="*/ 11142 h 21600"/>
                    <a:gd name="connsiteX6" fmla="*/ 2819 w 20944"/>
                    <a:gd name="connsiteY6" fmla="*/ 0 h 21600"/>
                    <a:gd name="connsiteX0" fmla="*/ 2275 w 20400"/>
                    <a:gd name="connsiteY0" fmla="*/ 0 h 21600"/>
                    <a:gd name="connsiteX1" fmla="*/ 16925 w 20400"/>
                    <a:gd name="connsiteY1" fmla="*/ 0 h 21600"/>
                    <a:gd name="connsiteX2" fmla="*/ 20400 w 20400"/>
                    <a:gd name="connsiteY2" fmla="*/ 10800 h 21600"/>
                    <a:gd name="connsiteX3" fmla="*/ 16925 w 20400"/>
                    <a:gd name="connsiteY3" fmla="*/ 21600 h 21600"/>
                    <a:gd name="connsiteX4" fmla="*/ 2275 w 20400"/>
                    <a:gd name="connsiteY4" fmla="*/ 21600 h 21600"/>
                    <a:gd name="connsiteX5" fmla="*/ 1265 w 20400"/>
                    <a:gd name="connsiteY5" fmla="*/ 11142 h 21600"/>
                    <a:gd name="connsiteX6" fmla="*/ 2275 w 20400"/>
                    <a:gd name="connsiteY6" fmla="*/ 0 h 21600"/>
                    <a:gd name="connsiteX0" fmla="*/ 2275 w 18291"/>
                    <a:gd name="connsiteY0" fmla="*/ 0 h 21600"/>
                    <a:gd name="connsiteX1" fmla="*/ 16925 w 18291"/>
                    <a:gd name="connsiteY1" fmla="*/ 0 h 21600"/>
                    <a:gd name="connsiteX2" fmla="*/ 18181 w 18291"/>
                    <a:gd name="connsiteY2" fmla="*/ 10800 h 21600"/>
                    <a:gd name="connsiteX3" fmla="*/ 16925 w 18291"/>
                    <a:gd name="connsiteY3" fmla="*/ 21600 h 21600"/>
                    <a:gd name="connsiteX4" fmla="*/ 2275 w 18291"/>
                    <a:gd name="connsiteY4" fmla="*/ 21600 h 21600"/>
                    <a:gd name="connsiteX5" fmla="*/ 1265 w 18291"/>
                    <a:gd name="connsiteY5" fmla="*/ 11142 h 21600"/>
                    <a:gd name="connsiteX6" fmla="*/ 2275 w 18291"/>
                    <a:gd name="connsiteY6" fmla="*/ 0 h 21600"/>
                    <a:gd name="connsiteX0" fmla="*/ 2275 w 18291"/>
                    <a:gd name="connsiteY0" fmla="*/ 0 h 21600"/>
                    <a:gd name="connsiteX1" fmla="*/ 16925 w 18291"/>
                    <a:gd name="connsiteY1" fmla="*/ 0 h 21600"/>
                    <a:gd name="connsiteX2" fmla="*/ 18181 w 18291"/>
                    <a:gd name="connsiteY2" fmla="*/ 10800 h 21600"/>
                    <a:gd name="connsiteX3" fmla="*/ 16925 w 18291"/>
                    <a:gd name="connsiteY3" fmla="*/ 21600 h 21600"/>
                    <a:gd name="connsiteX4" fmla="*/ 2275 w 18291"/>
                    <a:gd name="connsiteY4" fmla="*/ 21600 h 21600"/>
                    <a:gd name="connsiteX5" fmla="*/ 1265 w 18291"/>
                    <a:gd name="connsiteY5" fmla="*/ 11142 h 21600"/>
                    <a:gd name="connsiteX6" fmla="*/ 2275 w 18291"/>
                    <a:gd name="connsiteY6" fmla="*/ 0 h 21600"/>
                    <a:gd name="connsiteX0" fmla="*/ 2275 w 20195"/>
                    <a:gd name="connsiteY0" fmla="*/ 0 h 21600"/>
                    <a:gd name="connsiteX1" fmla="*/ 16925 w 20195"/>
                    <a:gd name="connsiteY1" fmla="*/ 0 h 21600"/>
                    <a:gd name="connsiteX2" fmla="*/ 18181 w 20195"/>
                    <a:gd name="connsiteY2" fmla="*/ 10800 h 21600"/>
                    <a:gd name="connsiteX3" fmla="*/ 16925 w 20195"/>
                    <a:gd name="connsiteY3" fmla="*/ 21600 h 21600"/>
                    <a:gd name="connsiteX4" fmla="*/ 2275 w 20195"/>
                    <a:gd name="connsiteY4" fmla="*/ 21600 h 21600"/>
                    <a:gd name="connsiteX5" fmla="*/ 1265 w 20195"/>
                    <a:gd name="connsiteY5" fmla="*/ 11142 h 21600"/>
                    <a:gd name="connsiteX6" fmla="*/ 2275 w 20195"/>
                    <a:gd name="connsiteY6" fmla="*/ 0 h 21600"/>
                    <a:gd name="connsiteX0" fmla="*/ 2275 w 20195"/>
                    <a:gd name="connsiteY0" fmla="*/ 0 h 21600"/>
                    <a:gd name="connsiteX1" fmla="*/ 16925 w 20195"/>
                    <a:gd name="connsiteY1" fmla="*/ 0 h 21600"/>
                    <a:gd name="connsiteX2" fmla="*/ 18181 w 20195"/>
                    <a:gd name="connsiteY2" fmla="*/ 10800 h 21600"/>
                    <a:gd name="connsiteX3" fmla="*/ 16925 w 20195"/>
                    <a:gd name="connsiteY3" fmla="*/ 21600 h 21600"/>
                    <a:gd name="connsiteX4" fmla="*/ 2275 w 20195"/>
                    <a:gd name="connsiteY4" fmla="*/ 21600 h 21600"/>
                    <a:gd name="connsiteX5" fmla="*/ 1265 w 20195"/>
                    <a:gd name="connsiteY5" fmla="*/ 11142 h 21600"/>
                    <a:gd name="connsiteX6" fmla="*/ 2275 w 20195"/>
                    <a:gd name="connsiteY6" fmla="*/ 0 h 21600"/>
                    <a:gd name="connsiteX0" fmla="*/ 2825 w 20745"/>
                    <a:gd name="connsiteY0" fmla="*/ 0 h 21600"/>
                    <a:gd name="connsiteX1" fmla="*/ 17475 w 20745"/>
                    <a:gd name="connsiteY1" fmla="*/ 0 h 21600"/>
                    <a:gd name="connsiteX2" fmla="*/ 18731 w 20745"/>
                    <a:gd name="connsiteY2" fmla="*/ 10800 h 21600"/>
                    <a:gd name="connsiteX3" fmla="*/ 17475 w 20745"/>
                    <a:gd name="connsiteY3" fmla="*/ 21600 h 21600"/>
                    <a:gd name="connsiteX4" fmla="*/ 2825 w 20745"/>
                    <a:gd name="connsiteY4" fmla="*/ 21600 h 21600"/>
                    <a:gd name="connsiteX5" fmla="*/ 1815 w 20745"/>
                    <a:gd name="connsiteY5" fmla="*/ 11142 h 21600"/>
                    <a:gd name="connsiteX6" fmla="*/ 2825 w 20745"/>
                    <a:gd name="connsiteY6" fmla="*/ 0 h 21600"/>
                    <a:gd name="connsiteX0" fmla="*/ 2825 w 20745"/>
                    <a:gd name="connsiteY0" fmla="*/ 0 h 22589"/>
                    <a:gd name="connsiteX1" fmla="*/ 17475 w 20745"/>
                    <a:gd name="connsiteY1" fmla="*/ 0 h 22589"/>
                    <a:gd name="connsiteX2" fmla="*/ 18731 w 20745"/>
                    <a:gd name="connsiteY2" fmla="*/ 10800 h 22589"/>
                    <a:gd name="connsiteX3" fmla="*/ 17475 w 20745"/>
                    <a:gd name="connsiteY3" fmla="*/ 21600 h 22589"/>
                    <a:gd name="connsiteX4" fmla="*/ 2825 w 20745"/>
                    <a:gd name="connsiteY4" fmla="*/ 21600 h 22589"/>
                    <a:gd name="connsiteX5" fmla="*/ 1815 w 20745"/>
                    <a:gd name="connsiteY5" fmla="*/ 11142 h 22589"/>
                    <a:gd name="connsiteX6" fmla="*/ 2825 w 20745"/>
                    <a:gd name="connsiteY6" fmla="*/ 0 h 22589"/>
                    <a:gd name="connsiteX0" fmla="*/ 2825 w 20745"/>
                    <a:gd name="connsiteY0" fmla="*/ 0 h 22344"/>
                    <a:gd name="connsiteX1" fmla="*/ 17475 w 20745"/>
                    <a:gd name="connsiteY1" fmla="*/ 0 h 22344"/>
                    <a:gd name="connsiteX2" fmla="*/ 18731 w 20745"/>
                    <a:gd name="connsiteY2" fmla="*/ 10800 h 22344"/>
                    <a:gd name="connsiteX3" fmla="*/ 17475 w 20745"/>
                    <a:gd name="connsiteY3" fmla="*/ 21600 h 22344"/>
                    <a:gd name="connsiteX4" fmla="*/ 2085 w 20745"/>
                    <a:gd name="connsiteY4" fmla="*/ 21258 h 22344"/>
                    <a:gd name="connsiteX5" fmla="*/ 1815 w 20745"/>
                    <a:gd name="connsiteY5" fmla="*/ 11142 h 22344"/>
                    <a:gd name="connsiteX6" fmla="*/ 2825 w 20745"/>
                    <a:gd name="connsiteY6" fmla="*/ 0 h 22344"/>
                    <a:gd name="connsiteX0" fmla="*/ 2825 w 21299"/>
                    <a:gd name="connsiteY0" fmla="*/ 0 h 22344"/>
                    <a:gd name="connsiteX1" fmla="*/ 17475 w 21299"/>
                    <a:gd name="connsiteY1" fmla="*/ 0 h 22344"/>
                    <a:gd name="connsiteX2" fmla="*/ 18731 w 21299"/>
                    <a:gd name="connsiteY2" fmla="*/ 10800 h 22344"/>
                    <a:gd name="connsiteX3" fmla="*/ 17475 w 21299"/>
                    <a:gd name="connsiteY3" fmla="*/ 21600 h 22344"/>
                    <a:gd name="connsiteX4" fmla="*/ 2085 w 21299"/>
                    <a:gd name="connsiteY4" fmla="*/ 21258 h 22344"/>
                    <a:gd name="connsiteX5" fmla="*/ 1815 w 21299"/>
                    <a:gd name="connsiteY5" fmla="*/ 11142 h 22344"/>
                    <a:gd name="connsiteX6" fmla="*/ 2825 w 21299"/>
                    <a:gd name="connsiteY6" fmla="*/ 0 h 22344"/>
                    <a:gd name="connsiteX0" fmla="*/ 2825 w 21299"/>
                    <a:gd name="connsiteY0" fmla="*/ 0 h 23040"/>
                    <a:gd name="connsiteX1" fmla="*/ 17475 w 21299"/>
                    <a:gd name="connsiteY1" fmla="*/ 0 h 23040"/>
                    <a:gd name="connsiteX2" fmla="*/ 18731 w 21299"/>
                    <a:gd name="connsiteY2" fmla="*/ 10800 h 23040"/>
                    <a:gd name="connsiteX3" fmla="*/ 17475 w 21299"/>
                    <a:gd name="connsiteY3" fmla="*/ 21600 h 23040"/>
                    <a:gd name="connsiteX4" fmla="*/ 2085 w 21299"/>
                    <a:gd name="connsiteY4" fmla="*/ 21258 h 23040"/>
                    <a:gd name="connsiteX5" fmla="*/ 1815 w 21299"/>
                    <a:gd name="connsiteY5" fmla="*/ 11142 h 23040"/>
                    <a:gd name="connsiteX6" fmla="*/ 2825 w 21299"/>
                    <a:gd name="connsiteY6" fmla="*/ 0 h 23040"/>
                    <a:gd name="connsiteX0" fmla="*/ 2825 w 21538"/>
                    <a:gd name="connsiteY0" fmla="*/ 0 h 23040"/>
                    <a:gd name="connsiteX1" fmla="*/ 17475 w 21538"/>
                    <a:gd name="connsiteY1" fmla="*/ 0 h 23040"/>
                    <a:gd name="connsiteX2" fmla="*/ 18731 w 21538"/>
                    <a:gd name="connsiteY2" fmla="*/ 10800 h 23040"/>
                    <a:gd name="connsiteX3" fmla="*/ 17475 w 21538"/>
                    <a:gd name="connsiteY3" fmla="*/ 21600 h 23040"/>
                    <a:gd name="connsiteX4" fmla="*/ 2085 w 21538"/>
                    <a:gd name="connsiteY4" fmla="*/ 21258 h 23040"/>
                    <a:gd name="connsiteX5" fmla="*/ 1815 w 21538"/>
                    <a:gd name="connsiteY5" fmla="*/ 11142 h 23040"/>
                    <a:gd name="connsiteX6" fmla="*/ 2825 w 21538"/>
                    <a:gd name="connsiteY6" fmla="*/ 0 h 23040"/>
                    <a:gd name="connsiteX0" fmla="*/ 2825 w 21538"/>
                    <a:gd name="connsiteY0" fmla="*/ 0 h 22260"/>
                    <a:gd name="connsiteX1" fmla="*/ 17475 w 21538"/>
                    <a:gd name="connsiteY1" fmla="*/ 0 h 22260"/>
                    <a:gd name="connsiteX2" fmla="*/ 18731 w 21538"/>
                    <a:gd name="connsiteY2" fmla="*/ 10800 h 22260"/>
                    <a:gd name="connsiteX3" fmla="*/ 17475 w 21538"/>
                    <a:gd name="connsiteY3" fmla="*/ 21600 h 22260"/>
                    <a:gd name="connsiteX4" fmla="*/ 2085 w 21538"/>
                    <a:gd name="connsiteY4" fmla="*/ 21258 h 22260"/>
                    <a:gd name="connsiteX5" fmla="*/ 1815 w 21538"/>
                    <a:gd name="connsiteY5" fmla="*/ 11142 h 22260"/>
                    <a:gd name="connsiteX6" fmla="*/ 2825 w 21538"/>
                    <a:gd name="connsiteY6" fmla="*/ 0 h 22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38" h="22260">
                      <a:moveTo>
                        <a:pt x="2825" y="0"/>
                      </a:moveTo>
                      <a:lnTo>
                        <a:pt x="17475" y="0"/>
                      </a:lnTo>
                      <a:cubicBezTo>
                        <a:pt x="19394" y="0"/>
                        <a:pt x="23034" y="6256"/>
                        <a:pt x="18731" y="10800"/>
                      </a:cubicBezTo>
                      <a:cubicBezTo>
                        <a:pt x="22922" y="16594"/>
                        <a:pt x="22353" y="22970"/>
                        <a:pt x="17475" y="21600"/>
                      </a:cubicBezTo>
                      <a:cubicBezTo>
                        <a:pt x="11852" y="21258"/>
                        <a:pt x="3270" y="23484"/>
                        <a:pt x="2085" y="21258"/>
                      </a:cubicBezTo>
                      <a:cubicBezTo>
                        <a:pt x="166" y="21258"/>
                        <a:pt x="-638" y="15344"/>
                        <a:pt x="1815" y="11142"/>
                      </a:cubicBezTo>
                      <a:cubicBezTo>
                        <a:pt x="-1883" y="6033"/>
                        <a:pt x="906" y="0"/>
                        <a:pt x="2825" y="0"/>
                      </a:cubicBezTo>
                      <a:close/>
                    </a:path>
                  </a:pathLst>
                </a:custGeom>
                <a:solidFill>
                  <a:schemeClr val="accent6"/>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307" name="流程图: 终止 306">
                  <a:extLst>
                    <a:ext uri="{FF2B5EF4-FFF2-40B4-BE49-F238E27FC236}">
                      <a16:creationId xmlns:a16="http://schemas.microsoft.com/office/drawing/2014/main" id="{4782155A-7318-B917-D9E4-7B39A1B28163}"/>
                    </a:ext>
                  </a:extLst>
                </p:cNvPr>
                <p:cNvSpPr/>
                <p:nvPr/>
              </p:nvSpPr>
              <p:spPr>
                <a:xfrm>
                  <a:off x="11300386" y="2927041"/>
                  <a:ext cx="90251" cy="484449"/>
                </a:xfrm>
                <a:prstGeom prst="flowChartTerminator">
                  <a:avLst/>
                </a:prstGeom>
                <a:solidFill>
                  <a:schemeClr val="accent2">
                    <a:lumMod val="75000"/>
                  </a:schemeClr>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308" name="流程图: 终止 130">
                  <a:extLst>
                    <a:ext uri="{FF2B5EF4-FFF2-40B4-BE49-F238E27FC236}">
                      <a16:creationId xmlns:a16="http://schemas.microsoft.com/office/drawing/2014/main" id="{A09D2C5E-8467-A4EF-95D6-2347368728DC}"/>
                    </a:ext>
                  </a:extLst>
                </p:cNvPr>
                <p:cNvSpPr/>
                <p:nvPr/>
              </p:nvSpPr>
              <p:spPr>
                <a:xfrm>
                  <a:off x="11300385" y="3316713"/>
                  <a:ext cx="90252" cy="158530"/>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3475 w 24026"/>
                    <a:gd name="connsiteY0" fmla="*/ 0 h 21600"/>
                    <a:gd name="connsiteX1" fmla="*/ 18125 w 24026"/>
                    <a:gd name="connsiteY1" fmla="*/ 0 h 21600"/>
                    <a:gd name="connsiteX2" fmla="*/ 24026 w 24026"/>
                    <a:gd name="connsiteY2" fmla="*/ 10800 h 21600"/>
                    <a:gd name="connsiteX3" fmla="*/ 18125 w 24026"/>
                    <a:gd name="connsiteY3" fmla="*/ 21600 h 21600"/>
                    <a:gd name="connsiteX4" fmla="*/ 3475 w 24026"/>
                    <a:gd name="connsiteY4" fmla="*/ 21600 h 21600"/>
                    <a:gd name="connsiteX5" fmla="*/ 0 w 24026"/>
                    <a:gd name="connsiteY5" fmla="*/ 10800 h 21600"/>
                    <a:gd name="connsiteX6" fmla="*/ 3475 w 24026"/>
                    <a:gd name="connsiteY6" fmla="*/ 0 h 21600"/>
                    <a:gd name="connsiteX0" fmla="*/ 7114 w 27665"/>
                    <a:gd name="connsiteY0" fmla="*/ 0 h 21600"/>
                    <a:gd name="connsiteX1" fmla="*/ 21764 w 27665"/>
                    <a:gd name="connsiteY1" fmla="*/ 0 h 21600"/>
                    <a:gd name="connsiteX2" fmla="*/ 27665 w 27665"/>
                    <a:gd name="connsiteY2" fmla="*/ 10800 h 21600"/>
                    <a:gd name="connsiteX3" fmla="*/ 21764 w 27665"/>
                    <a:gd name="connsiteY3" fmla="*/ 21600 h 21600"/>
                    <a:gd name="connsiteX4" fmla="*/ 7114 w 27665"/>
                    <a:gd name="connsiteY4" fmla="*/ 21600 h 21600"/>
                    <a:gd name="connsiteX5" fmla="*/ 0 w 27665"/>
                    <a:gd name="connsiteY5" fmla="*/ 9502 h 21600"/>
                    <a:gd name="connsiteX6" fmla="*/ 7114 w 27665"/>
                    <a:gd name="connsiteY6" fmla="*/ 0 h 21600"/>
                    <a:gd name="connsiteX0" fmla="*/ 7114 w 27665"/>
                    <a:gd name="connsiteY0" fmla="*/ 0 h 21600"/>
                    <a:gd name="connsiteX1" fmla="*/ 21764 w 27665"/>
                    <a:gd name="connsiteY1" fmla="*/ 0 h 21600"/>
                    <a:gd name="connsiteX2" fmla="*/ 27665 w 27665"/>
                    <a:gd name="connsiteY2" fmla="*/ 10800 h 21600"/>
                    <a:gd name="connsiteX3" fmla="*/ 21764 w 27665"/>
                    <a:gd name="connsiteY3" fmla="*/ 21600 h 21600"/>
                    <a:gd name="connsiteX4" fmla="*/ 15043 w 27665"/>
                    <a:gd name="connsiteY4" fmla="*/ 15385 h 21600"/>
                    <a:gd name="connsiteX5" fmla="*/ 7114 w 27665"/>
                    <a:gd name="connsiteY5" fmla="*/ 21600 h 21600"/>
                    <a:gd name="connsiteX6" fmla="*/ 0 w 27665"/>
                    <a:gd name="connsiteY6" fmla="*/ 9502 h 21600"/>
                    <a:gd name="connsiteX7" fmla="*/ 7114 w 27665"/>
                    <a:gd name="connsiteY7" fmla="*/ 0 h 21600"/>
                    <a:gd name="connsiteX0" fmla="*/ 7114 w 27665"/>
                    <a:gd name="connsiteY0" fmla="*/ 0 h 21601"/>
                    <a:gd name="connsiteX1" fmla="*/ 21764 w 27665"/>
                    <a:gd name="connsiteY1" fmla="*/ 0 h 21601"/>
                    <a:gd name="connsiteX2" fmla="*/ 27665 w 27665"/>
                    <a:gd name="connsiteY2" fmla="*/ 10800 h 21601"/>
                    <a:gd name="connsiteX3" fmla="*/ 21764 w 27665"/>
                    <a:gd name="connsiteY3" fmla="*/ 21600 h 21601"/>
                    <a:gd name="connsiteX4" fmla="*/ 13224 w 27665"/>
                    <a:gd name="connsiteY4" fmla="*/ 16034 h 21601"/>
                    <a:gd name="connsiteX5" fmla="*/ 7114 w 27665"/>
                    <a:gd name="connsiteY5" fmla="*/ 21600 h 21601"/>
                    <a:gd name="connsiteX6" fmla="*/ 0 w 27665"/>
                    <a:gd name="connsiteY6" fmla="*/ 9502 h 21601"/>
                    <a:gd name="connsiteX7" fmla="*/ 7114 w 27665"/>
                    <a:gd name="connsiteY7" fmla="*/ 0 h 21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665" h="21601">
                      <a:moveTo>
                        <a:pt x="7114" y="0"/>
                      </a:moveTo>
                      <a:lnTo>
                        <a:pt x="21764" y="0"/>
                      </a:lnTo>
                      <a:cubicBezTo>
                        <a:pt x="23683" y="0"/>
                        <a:pt x="27665" y="4835"/>
                        <a:pt x="27665" y="10800"/>
                      </a:cubicBezTo>
                      <a:cubicBezTo>
                        <a:pt x="27665" y="16765"/>
                        <a:pt x="23969" y="19754"/>
                        <a:pt x="21764" y="21600"/>
                      </a:cubicBezTo>
                      <a:cubicBezTo>
                        <a:pt x="19322" y="21692"/>
                        <a:pt x="15666" y="15942"/>
                        <a:pt x="13224" y="16034"/>
                      </a:cubicBezTo>
                      <a:lnTo>
                        <a:pt x="7114" y="21600"/>
                      </a:lnTo>
                      <a:cubicBezTo>
                        <a:pt x="5195" y="21600"/>
                        <a:pt x="0" y="15467"/>
                        <a:pt x="0" y="9502"/>
                      </a:cubicBezTo>
                      <a:cubicBezTo>
                        <a:pt x="0" y="3537"/>
                        <a:pt x="5195" y="0"/>
                        <a:pt x="7114" y="0"/>
                      </a:cubicBezTo>
                      <a:close/>
                    </a:path>
                  </a:pathLst>
                </a:custGeom>
                <a:solidFill>
                  <a:schemeClr val="accent2">
                    <a:lumMod val="50000"/>
                  </a:schemeClr>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grpSp>
          <p:grpSp>
            <p:nvGrpSpPr>
              <p:cNvPr id="77" name="组合 76">
                <a:extLst>
                  <a:ext uri="{FF2B5EF4-FFF2-40B4-BE49-F238E27FC236}">
                    <a16:creationId xmlns:a16="http://schemas.microsoft.com/office/drawing/2014/main" id="{A66ECB46-1764-8D13-4046-C3B23AE7878F}"/>
                  </a:ext>
                </a:extLst>
              </p:cNvPr>
              <p:cNvGrpSpPr/>
              <p:nvPr/>
            </p:nvGrpSpPr>
            <p:grpSpPr>
              <a:xfrm rot="10458310" flipH="1">
                <a:off x="2228201" y="4214119"/>
                <a:ext cx="31846" cy="143109"/>
                <a:chOff x="11234076" y="2501900"/>
                <a:chExt cx="216601" cy="973343"/>
              </a:xfrm>
            </p:grpSpPr>
            <p:sp>
              <p:nvSpPr>
                <p:cNvPr id="301" name="流程图: 终止 300">
                  <a:extLst>
                    <a:ext uri="{FF2B5EF4-FFF2-40B4-BE49-F238E27FC236}">
                      <a16:creationId xmlns:a16="http://schemas.microsoft.com/office/drawing/2014/main" id="{BA6E35BA-F4C4-34EA-059F-BE4664830467}"/>
                    </a:ext>
                  </a:extLst>
                </p:cNvPr>
                <p:cNvSpPr/>
                <p:nvPr/>
              </p:nvSpPr>
              <p:spPr>
                <a:xfrm>
                  <a:off x="11234076" y="2501900"/>
                  <a:ext cx="208624" cy="124735"/>
                </a:xfrm>
                <a:prstGeom prst="flowChartTerminator">
                  <a:avLst/>
                </a:prstGeom>
                <a:solidFill>
                  <a:schemeClr val="accent6">
                    <a:lumMod val="50000"/>
                  </a:schemeClr>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302" name="流程图: 终止 127">
                  <a:extLst>
                    <a:ext uri="{FF2B5EF4-FFF2-40B4-BE49-F238E27FC236}">
                      <a16:creationId xmlns:a16="http://schemas.microsoft.com/office/drawing/2014/main" id="{243BC154-4E5F-BD91-1888-3E37AACAA163}"/>
                    </a:ext>
                  </a:extLst>
                </p:cNvPr>
                <p:cNvSpPr/>
                <p:nvPr/>
              </p:nvSpPr>
              <p:spPr>
                <a:xfrm>
                  <a:off x="11242652" y="2624433"/>
                  <a:ext cx="208025" cy="309587"/>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1226 w 19351"/>
                    <a:gd name="connsiteY0" fmla="*/ 0 h 21600"/>
                    <a:gd name="connsiteX1" fmla="*/ 15876 w 19351"/>
                    <a:gd name="connsiteY1" fmla="*/ 0 h 21600"/>
                    <a:gd name="connsiteX2" fmla="*/ 19351 w 19351"/>
                    <a:gd name="connsiteY2" fmla="*/ 10800 h 21600"/>
                    <a:gd name="connsiteX3" fmla="*/ 15876 w 19351"/>
                    <a:gd name="connsiteY3" fmla="*/ 21600 h 21600"/>
                    <a:gd name="connsiteX4" fmla="*/ 1226 w 19351"/>
                    <a:gd name="connsiteY4" fmla="*/ 21600 h 21600"/>
                    <a:gd name="connsiteX5" fmla="*/ 216 w 19351"/>
                    <a:gd name="connsiteY5" fmla="*/ 11142 h 21600"/>
                    <a:gd name="connsiteX6" fmla="*/ 1226 w 19351"/>
                    <a:gd name="connsiteY6" fmla="*/ 0 h 21600"/>
                    <a:gd name="connsiteX0" fmla="*/ 2389 w 20514"/>
                    <a:gd name="connsiteY0" fmla="*/ 0 h 21600"/>
                    <a:gd name="connsiteX1" fmla="*/ 17039 w 20514"/>
                    <a:gd name="connsiteY1" fmla="*/ 0 h 21600"/>
                    <a:gd name="connsiteX2" fmla="*/ 20514 w 20514"/>
                    <a:gd name="connsiteY2" fmla="*/ 10800 h 21600"/>
                    <a:gd name="connsiteX3" fmla="*/ 17039 w 20514"/>
                    <a:gd name="connsiteY3" fmla="*/ 21600 h 21600"/>
                    <a:gd name="connsiteX4" fmla="*/ 2389 w 20514"/>
                    <a:gd name="connsiteY4" fmla="*/ 21600 h 21600"/>
                    <a:gd name="connsiteX5" fmla="*/ 1379 w 20514"/>
                    <a:gd name="connsiteY5" fmla="*/ 11142 h 21600"/>
                    <a:gd name="connsiteX6" fmla="*/ 2389 w 20514"/>
                    <a:gd name="connsiteY6" fmla="*/ 0 h 21600"/>
                    <a:gd name="connsiteX0" fmla="*/ 2064 w 20189"/>
                    <a:gd name="connsiteY0" fmla="*/ 0 h 21600"/>
                    <a:gd name="connsiteX1" fmla="*/ 16714 w 20189"/>
                    <a:gd name="connsiteY1" fmla="*/ 0 h 21600"/>
                    <a:gd name="connsiteX2" fmla="*/ 20189 w 20189"/>
                    <a:gd name="connsiteY2" fmla="*/ 10800 h 21600"/>
                    <a:gd name="connsiteX3" fmla="*/ 16714 w 20189"/>
                    <a:gd name="connsiteY3" fmla="*/ 21600 h 21600"/>
                    <a:gd name="connsiteX4" fmla="*/ 2064 w 20189"/>
                    <a:gd name="connsiteY4" fmla="*/ 21600 h 21600"/>
                    <a:gd name="connsiteX5" fmla="*/ 1054 w 20189"/>
                    <a:gd name="connsiteY5" fmla="*/ 11142 h 21600"/>
                    <a:gd name="connsiteX6" fmla="*/ 2064 w 20189"/>
                    <a:gd name="connsiteY6" fmla="*/ 0 h 21600"/>
                    <a:gd name="connsiteX0" fmla="*/ 2064 w 20189"/>
                    <a:gd name="connsiteY0" fmla="*/ 0 h 21600"/>
                    <a:gd name="connsiteX1" fmla="*/ 16714 w 20189"/>
                    <a:gd name="connsiteY1" fmla="*/ 0 h 21600"/>
                    <a:gd name="connsiteX2" fmla="*/ 20189 w 20189"/>
                    <a:gd name="connsiteY2" fmla="*/ 10800 h 21600"/>
                    <a:gd name="connsiteX3" fmla="*/ 16714 w 20189"/>
                    <a:gd name="connsiteY3" fmla="*/ 21600 h 21600"/>
                    <a:gd name="connsiteX4" fmla="*/ 2064 w 20189"/>
                    <a:gd name="connsiteY4" fmla="*/ 21600 h 21600"/>
                    <a:gd name="connsiteX5" fmla="*/ 1054 w 20189"/>
                    <a:gd name="connsiteY5" fmla="*/ 11142 h 21600"/>
                    <a:gd name="connsiteX6" fmla="*/ 2064 w 20189"/>
                    <a:gd name="connsiteY6" fmla="*/ 0 h 21600"/>
                    <a:gd name="connsiteX0" fmla="*/ 2819 w 20944"/>
                    <a:gd name="connsiteY0" fmla="*/ 0 h 21600"/>
                    <a:gd name="connsiteX1" fmla="*/ 17469 w 20944"/>
                    <a:gd name="connsiteY1" fmla="*/ 0 h 21600"/>
                    <a:gd name="connsiteX2" fmla="*/ 20944 w 20944"/>
                    <a:gd name="connsiteY2" fmla="*/ 10800 h 21600"/>
                    <a:gd name="connsiteX3" fmla="*/ 17469 w 20944"/>
                    <a:gd name="connsiteY3" fmla="*/ 21600 h 21600"/>
                    <a:gd name="connsiteX4" fmla="*/ 2819 w 20944"/>
                    <a:gd name="connsiteY4" fmla="*/ 21600 h 21600"/>
                    <a:gd name="connsiteX5" fmla="*/ 1809 w 20944"/>
                    <a:gd name="connsiteY5" fmla="*/ 11142 h 21600"/>
                    <a:gd name="connsiteX6" fmla="*/ 2819 w 20944"/>
                    <a:gd name="connsiteY6" fmla="*/ 0 h 21600"/>
                    <a:gd name="connsiteX0" fmla="*/ 2275 w 20400"/>
                    <a:gd name="connsiteY0" fmla="*/ 0 h 21600"/>
                    <a:gd name="connsiteX1" fmla="*/ 16925 w 20400"/>
                    <a:gd name="connsiteY1" fmla="*/ 0 h 21600"/>
                    <a:gd name="connsiteX2" fmla="*/ 20400 w 20400"/>
                    <a:gd name="connsiteY2" fmla="*/ 10800 h 21600"/>
                    <a:gd name="connsiteX3" fmla="*/ 16925 w 20400"/>
                    <a:gd name="connsiteY3" fmla="*/ 21600 h 21600"/>
                    <a:gd name="connsiteX4" fmla="*/ 2275 w 20400"/>
                    <a:gd name="connsiteY4" fmla="*/ 21600 h 21600"/>
                    <a:gd name="connsiteX5" fmla="*/ 1265 w 20400"/>
                    <a:gd name="connsiteY5" fmla="*/ 11142 h 21600"/>
                    <a:gd name="connsiteX6" fmla="*/ 2275 w 20400"/>
                    <a:gd name="connsiteY6" fmla="*/ 0 h 21600"/>
                    <a:gd name="connsiteX0" fmla="*/ 2275 w 18291"/>
                    <a:gd name="connsiteY0" fmla="*/ 0 h 21600"/>
                    <a:gd name="connsiteX1" fmla="*/ 16925 w 18291"/>
                    <a:gd name="connsiteY1" fmla="*/ 0 h 21600"/>
                    <a:gd name="connsiteX2" fmla="*/ 18181 w 18291"/>
                    <a:gd name="connsiteY2" fmla="*/ 10800 h 21600"/>
                    <a:gd name="connsiteX3" fmla="*/ 16925 w 18291"/>
                    <a:gd name="connsiteY3" fmla="*/ 21600 h 21600"/>
                    <a:gd name="connsiteX4" fmla="*/ 2275 w 18291"/>
                    <a:gd name="connsiteY4" fmla="*/ 21600 h 21600"/>
                    <a:gd name="connsiteX5" fmla="*/ 1265 w 18291"/>
                    <a:gd name="connsiteY5" fmla="*/ 11142 h 21600"/>
                    <a:gd name="connsiteX6" fmla="*/ 2275 w 18291"/>
                    <a:gd name="connsiteY6" fmla="*/ 0 h 21600"/>
                    <a:gd name="connsiteX0" fmla="*/ 2275 w 18291"/>
                    <a:gd name="connsiteY0" fmla="*/ 0 h 21600"/>
                    <a:gd name="connsiteX1" fmla="*/ 16925 w 18291"/>
                    <a:gd name="connsiteY1" fmla="*/ 0 h 21600"/>
                    <a:gd name="connsiteX2" fmla="*/ 18181 w 18291"/>
                    <a:gd name="connsiteY2" fmla="*/ 10800 h 21600"/>
                    <a:gd name="connsiteX3" fmla="*/ 16925 w 18291"/>
                    <a:gd name="connsiteY3" fmla="*/ 21600 h 21600"/>
                    <a:gd name="connsiteX4" fmla="*/ 2275 w 18291"/>
                    <a:gd name="connsiteY4" fmla="*/ 21600 h 21600"/>
                    <a:gd name="connsiteX5" fmla="*/ 1265 w 18291"/>
                    <a:gd name="connsiteY5" fmla="*/ 11142 h 21600"/>
                    <a:gd name="connsiteX6" fmla="*/ 2275 w 18291"/>
                    <a:gd name="connsiteY6" fmla="*/ 0 h 21600"/>
                    <a:gd name="connsiteX0" fmla="*/ 2275 w 20195"/>
                    <a:gd name="connsiteY0" fmla="*/ 0 h 21600"/>
                    <a:gd name="connsiteX1" fmla="*/ 16925 w 20195"/>
                    <a:gd name="connsiteY1" fmla="*/ 0 h 21600"/>
                    <a:gd name="connsiteX2" fmla="*/ 18181 w 20195"/>
                    <a:gd name="connsiteY2" fmla="*/ 10800 h 21600"/>
                    <a:gd name="connsiteX3" fmla="*/ 16925 w 20195"/>
                    <a:gd name="connsiteY3" fmla="*/ 21600 h 21600"/>
                    <a:gd name="connsiteX4" fmla="*/ 2275 w 20195"/>
                    <a:gd name="connsiteY4" fmla="*/ 21600 h 21600"/>
                    <a:gd name="connsiteX5" fmla="*/ 1265 w 20195"/>
                    <a:gd name="connsiteY5" fmla="*/ 11142 h 21600"/>
                    <a:gd name="connsiteX6" fmla="*/ 2275 w 20195"/>
                    <a:gd name="connsiteY6" fmla="*/ 0 h 21600"/>
                    <a:gd name="connsiteX0" fmla="*/ 2275 w 20195"/>
                    <a:gd name="connsiteY0" fmla="*/ 0 h 21600"/>
                    <a:gd name="connsiteX1" fmla="*/ 16925 w 20195"/>
                    <a:gd name="connsiteY1" fmla="*/ 0 h 21600"/>
                    <a:gd name="connsiteX2" fmla="*/ 18181 w 20195"/>
                    <a:gd name="connsiteY2" fmla="*/ 10800 h 21600"/>
                    <a:gd name="connsiteX3" fmla="*/ 16925 w 20195"/>
                    <a:gd name="connsiteY3" fmla="*/ 21600 h 21600"/>
                    <a:gd name="connsiteX4" fmla="*/ 2275 w 20195"/>
                    <a:gd name="connsiteY4" fmla="*/ 21600 h 21600"/>
                    <a:gd name="connsiteX5" fmla="*/ 1265 w 20195"/>
                    <a:gd name="connsiteY5" fmla="*/ 11142 h 21600"/>
                    <a:gd name="connsiteX6" fmla="*/ 2275 w 20195"/>
                    <a:gd name="connsiteY6" fmla="*/ 0 h 21600"/>
                    <a:gd name="connsiteX0" fmla="*/ 2825 w 20745"/>
                    <a:gd name="connsiteY0" fmla="*/ 0 h 21600"/>
                    <a:gd name="connsiteX1" fmla="*/ 17475 w 20745"/>
                    <a:gd name="connsiteY1" fmla="*/ 0 h 21600"/>
                    <a:gd name="connsiteX2" fmla="*/ 18731 w 20745"/>
                    <a:gd name="connsiteY2" fmla="*/ 10800 h 21600"/>
                    <a:gd name="connsiteX3" fmla="*/ 17475 w 20745"/>
                    <a:gd name="connsiteY3" fmla="*/ 21600 h 21600"/>
                    <a:gd name="connsiteX4" fmla="*/ 2825 w 20745"/>
                    <a:gd name="connsiteY4" fmla="*/ 21600 h 21600"/>
                    <a:gd name="connsiteX5" fmla="*/ 1815 w 20745"/>
                    <a:gd name="connsiteY5" fmla="*/ 11142 h 21600"/>
                    <a:gd name="connsiteX6" fmla="*/ 2825 w 20745"/>
                    <a:gd name="connsiteY6" fmla="*/ 0 h 21600"/>
                    <a:gd name="connsiteX0" fmla="*/ 2825 w 20745"/>
                    <a:gd name="connsiteY0" fmla="*/ 0 h 22589"/>
                    <a:gd name="connsiteX1" fmla="*/ 17475 w 20745"/>
                    <a:gd name="connsiteY1" fmla="*/ 0 h 22589"/>
                    <a:gd name="connsiteX2" fmla="*/ 18731 w 20745"/>
                    <a:gd name="connsiteY2" fmla="*/ 10800 h 22589"/>
                    <a:gd name="connsiteX3" fmla="*/ 17475 w 20745"/>
                    <a:gd name="connsiteY3" fmla="*/ 21600 h 22589"/>
                    <a:gd name="connsiteX4" fmla="*/ 2825 w 20745"/>
                    <a:gd name="connsiteY4" fmla="*/ 21600 h 22589"/>
                    <a:gd name="connsiteX5" fmla="*/ 1815 w 20745"/>
                    <a:gd name="connsiteY5" fmla="*/ 11142 h 22589"/>
                    <a:gd name="connsiteX6" fmla="*/ 2825 w 20745"/>
                    <a:gd name="connsiteY6" fmla="*/ 0 h 22589"/>
                    <a:gd name="connsiteX0" fmla="*/ 2825 w 20745"/>
                    <a:gd name="connsiteY0" fmla="*/ 0 h 22344"/>
                    <a:gd name="connsiteX1" fmla="*/ 17475 w 20745"/>
                    <a:gd name="connsiteY1" fmla="*/ 0 h 22344"/>
                    <a:gd name="connsiteX2" fmla="*/ 18731 w 20745"/>
                    <a:gd name="connsiteY2" fmla="*/ 10800 h 22344"/>
                    <a:gd name="connsiteX3" fmla="*/ 17475 w 20745"/>
                    <a:gd name="connsiteY3" fmla="*/ 21600 h 22344"/>
                    <a:gd name="connsiteX4" fmla="*/ 2085 w 20745"/>
                    <a:gd name="connsiteY4" fmla="*/ 21258 h 22344"/>
                    <a:gd name="connsiteX5" fmla="*/ 1815 w 20745"/>
                    <a:gd name="connsiteY5" fmla="*/ 11142 h 22344"/>
                    <a:gd name="connsiteX6" fmla="*/ 2825 w 20745"/>
                    <a:gd name="connsiteY6" fmla="*/ 0 h 22344"/>
                    <a:gd name="connsiteX0" fmla="*/ 2825 w 21299"/>
                    <a:gd name="connsiteY0" fmla="*/ 0 h 22344"/>
                    <a:gd name="connsiteX1" fmla="*/ 17475 w 21299"/>
                    <a:gd name="connsiteY1" fmla="*/ 0 h 22344"/>
                    <a:gd name="connsiteX2" fmla="*/ 18731 w 21299"/>
                    <a:gd name="connsiteY2" fmla="*/ 10800 h 22344"/>
                    <a:gd name="connsiteX3" fmla="*/ 17475 w 21299"/>
                    <a:gd name="connsiteY3" fmla="*/ 21600 h 22344"/>
                    <a:gd name="connsiteX4" fmla="*/ 2085 w 21299"/>
                    <a:gd name="connsiteY4" fmla="*/ 21258 h 22344"/>
                    <a:gd name="connsiteX5" fmla="*/ 1815 w 21299"/>
                    <a:gd name="connsiteY5" fmla="*/ 11142 h 22344"/>
                    <a:gd name="connsiteX6" fmla="*/ 2825 w 21299"/>
                    <a:gd name="connsiteY6" fmla="*/ 0 h 22344"/>
                    <a:gd name="connsiteX0" fmla="*/ 2825 w 21299"/>
                    <a:gd name="connsiteY0" fmla="*/ 0 h 23040"/>
                    <a:gd name="connsiteX1" fmla="*/ 17475 w 21299"/>
                    <a:gd name="connsiteY1" fmla="*/ 0 h 23040"/>
                    <a:gd name="connsiteX2" fmla="*/ 18731 w 21299"/>
                    <a:gd name="connsiteY2" fmla="*/ 10800 h 23040"/>
                    <a:gd name="connsiteX3" fmla="*/ 17475 w 21299"/>
                    <a:gd name="connsiteY3" fmla="*/ 21600 h 23040"/>
                    <a:gd name="connsiteX4" fmla="*/ 2085 w 21299"/>
                    <a:gd name="connsiteY4" fmla="*/ 21258 h 23040"/>
                    <a:gd name="connsiteX5" fmla="*/ 1815 w 21299"/>
                    <a:gd name="connsiteY5" fmla="*/ 11142 h 23040"/>
                    <a:gd name="connsiteX6" fmla="*/ 2825 w 21299"/>
                    <a:gd name="connsiteY6" fmla="*/ 0 h 23040"/>
                    <a:gd name="connsiteX0" fmla="*/ 2825 w 21538"/>
                    <a:gd name="connsiteY0" fmla="*/ 0 h 23040"/>
                    <a:gd name="connsiteX1" fmla="*/ 17475 w 21538"/>
                    <a:gd name="connsiteY1" fmla="*/ 0 h 23040"/>
                    <a:gd name="connsiteX2" fmla="*/ 18731 w 21538"/>
                    <a:gd name="connsiteY2" fmla="*/ 10800 h 23040"/>
                    <a:gd name="connsiteX3" fmla="*/ 17475 w 21538"/>
                    <a:gd name="connsiteY3" fmla="*/ 21600 h 23040"/>
                    <a:gd name="connsiteX4" fmla="*/ 2085 w 21538"/>
                    <a:gd name="connsiteY4" fmla="*/ 21258 h 23040"/>
                    <a:gd name="connsiteX5" fmla="*/ 1815 w 21538"/>
                    <a:gd name="connsiteY5" fmla="*/ 11142 h 23040"/>
                    <a:gd name="connsiteX6" fmla="*/ 2825 w 21538"/>
                    <a:gd name="connsiteY6" fmla="*/ 0 h 23040"/>
                    <a:gd name="connsiteX0" fmla="*/ 2825 w 21538"/>
                    <a:gd name="connsiteY0" fmla="*/ 0 h 22260"/>
                    <a:gd name="connsiteX1" fmla="*/ 17475 w 21538"/>
                    <a:gd name="connsiteY1" fmla="*/ 0 h 22260"/>
                    <a:gd name="connsiteX2" fmla="*/ 18731 w 21538"/>
                    <a:gd name="connsiteY2" fmla="*/ 10800 h 22260"/>
                    <a:gd name="connsiteX3" fmla="*/ 17475 w 21538"/>
                    <a:gd name="connsiteY3" fmla="*/ 21600 h 22260"/>
                    <a:gd name="connsiteX4" fmla="*/ 2085 w 21538"/>
                    <a:gd name="connsiteY4" fmla="*/ 21258 h 22260"/>
                    <a:gd name="connsiteX5" fmla="*/ 1815 w 21538"/>
                    <a:gd name="connsiteY5" fmla="*/ 11142 h 22260"/>
                    <a:gd name="connsiteX6" fmla="*/ 2825 w 21538"/>
                    <a:gd name="connsiteY6" fmla="*/ 0 h 22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38" h="22260">
                      <a:moveTo>
                        <a:pt x="2825" y="0"/>
                      </a:moveTo>
                      <a:lnTo>
                        <a:pt x="17475" y="0"/>
                      </a:lnTo>
                      <a:cubicBezTo>
                        <a:pt x="19394" y="0"/>
                        <a:pt x="23034" y="6256"/>
                        <a:pt x="18731" y="10800"/>
                      </a:cubicBezTo>
                      <a:cubicBezTo>
                        <a:pt x="22922" y="16594"/>
                        <a:pt x="22353" y="22970"/>
                        <a:pt x="17475" y="21600"/>
                      </a:cubicBezTo>
                      <a:cubicBezTo>
                        <a:pt x="11852" y="21258"/>
                        <a:pt x="3270" y="23484"/>
                        <a:pt x="2085" y="21258"/>
                      </a:cubicBezTo>
                      <a:cubicBezTo>
                        <a:pt x="166" y="21258"/>
                        <a:pt x="-638" y="15344"/>
                        <a:pt x="1815" y="11142"/>
                      </a:cubicBezTo>
                      <a:cubicBezTo>
                        <a:pt x="-1883" y="6033"/>
                        <a:pt x="906" y="0"/>
                        <a:pt x="2825" y="0"/>
                      </a:cubicBezTo>
                      <a:close/>
                    </a:path>
                  </a:pathLst>
                </a:custGeom>
                <a:solidFill>
                  <a:schemeClr val="accent6"/>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303" name="流程图: 终止 302">
                  <a:extLst>
                    <a:ext uri="{FF2B5EF4-FFF2-40B4-BE49-F238E27FC236}">
                      <a16:creationId xmlns:a16="http://schemas.microsoft.com/office/drawing/2014/main" id="{EFB947D5-8F7A-A703-4EDA-BA1A0C32975B}"/>
                    </a:ext>
                  </a:extLst>
                </p:cNvPr>
                <p:cNvSpPr/>
                <p:nvPr/>
              </p:nvSpPr>
              <p:spPr>
                <a:xfrm>
                  <a:off x="11300386" y="2927041"/>
                  <a:ext cx="90251" cy="484449"/>
                </a:xfrm>
                <a:prstGeom prst="flowChartTerminator">
                  <a:avLst/>
                </a:prstGeom>
                <a:solidFill>
                  <a:schemeClr val="accent2">
                    <a:lumMod val="75000"/>
                  </a:schemeClr>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304" name="流程图: 终止 130">
                  <a:extLst>
                    <a:ext uri="{FF2B5EF4-FFF2-40B4-BE49-F238E27FC236}">
                      <a16:creationId xmlns:a16="http://schemas.microsoft.com/office/drawing/2014/main" id="{E967AFCF-66C6-54B2-A95E-577EC1E511B0}"/>
                    </a:ext>
                  </a:extLst>
                </p:cNvPr>
                <p:cNvSpPr/>
                <p:nvPr/>
              </p:nvSpPr>
              <p:spPr>
                <a:xfrm>
                  <a:off x="11300385" y="3316713"/>
                  <a:ext cx="90252" cy="158530"/>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3475 w 24026"/>
                    <a:gd name="connsiteY0" fmla="*/ 0 h 21600"/>
                    <a:gd name="connsiteX1" fmla="*/ 18125 w 24026"/>
                    <a:gd name="connsiteY1" fmla="*/ 0 h 21600"/>
                    <a:gd name="connsiteX2" fmla="*/ 24026 w 24026"/>
                    <a:gd name="connsiteY2" fmla="*/ 10800 h 21600"/>
                    <a:gd name="connsiteX3" fmla="*/ 18125 w 24026"/>
                    <a:gd name="connsiteY3" fmla="*/ 21600 h 21600"/>
                    <a:gd name="connsiteX4" fmla="*/ 3475 w 24026"/>
                    <a:gd name="connsiteY4" fmla="*/ 21600 h 21600"/>
                    <a:gd name="connsiteX5" fmla="*/ 0 w 24026"/>
                    <a:gd name="connsiteY5" fmla="*/ 10800 h 21600"/>
                    <a:gd name="connsiteX6" fmla="*/ 3475 w 24026"/>
                    <a:gd name="connsiteY6" fmla="*/ 0 h 21600"/>
                    <a:gd name="connsiteX0" fmla="*/ 7114 w 27665"/>
                    <a:gd name="connsiteY0" fmla="*/ 0 h 21600"/>
                    <a:gd name="connsiteX1" fmla="*/ 21764 w 27665"/>
                    <a:gd name="connsiteY1" fmla="*/ 0 h 21600"/>
                    <a:gd name="connsiteX2" fmla="*/ 27665 w 27665"/>
                    <a:gd name="connsiteY2" fmla="*/ 10800 h 21600"/>
                    <a:gd name="connsiteX3" fmla="*/ 21764 w 27665"/>
                    <a:gd name="connsiteY3" fmla="*/ 21600 h 21600"/>
                    <a:gd name="connsiteX4" fmla="*/ 7114 w 27665"/>
                    <a:gd name="connsiteY4" fmla="*/ 21600 h 21600"/>
                    <a:gd name="connsiteX5" fmla="*/ 0 w 27665"/>
                    <a:gd name="connsiteY5" fmla="*/ 9502 h 21600"/>
                    <a:gd name="connsiteX6" fmla="*/ 7114 w 27665"/>
                    <a:gd name="connsiteY6" fmla="*/ 0 h 21600"/>
                    <a:gd name="connsiteX0" fmla="*/ 7114 w 27665"/>
                    <a:gd name="connsiteY0" fmla="*/ 0 h 21600"/>
                    <a:gd name="connsiteX1" fmla="*/ 21764 w 27665"/>
                    <a:gd name="connsiteY1" fmla="*/ 0 h 21600"/>
                    <a:gd name="connsiteX2" fmla="*/ 27665 w 27665"/>
                    <a:gd name="connsiteY2" fmla="*/ 10800 h 21600"/>
                    <a:gd name="connsiteX3" fmla="*/ 21764 w 27665"/>
                    <a:gd name="connsiteY3" fmla="*/ 21600 h 21600"/>
                    <a:gd name="connsiteX4" fmla="*/ 15043 w 27665"/>
                    <a:gd name="connsiteY4" fmla="*/ 15385 h 21600"/>
                    <a:gd name="connsiteX5" fmla="*/ 7114 w 27665"/>
                    <a:gd name="connsiteY5" fmla="*/ 21600 h 21600"/>
                    <a:gd name="connsiteX6" fmla="*/ 0 w 27665"/>
                    <a:gd name="connsiteY6" fmla="*/ 9502 h 21600"/>
                    <a:gd name="connsiteX7" fmla="*/ 7114 w 27665"/>
                    <a:gd name="connsiteY7" fmla="*/ 0 h 21600"/>
                    <a:gd name="connsiteX0" fmla="*/ 7114 w 27665"/>
                    <a:gd name="connsiteY0" fmla="*/ 0 h 21601"/>
                    <a:gd name="connsiteX1" fmla="*/ 21764 w 27665"/>
                    <a:gd name="connsiteY1" fmla="*/ 0 h 21601"/>
                    <a:gd name="connsiteX2" fmla="*/ 27665 w 27665"/>
                    <a:gd name="connsiteY2" fmla="*/ 10800 h 21601"/>
                    <a:gd name="connsiteX3" fmla="*/ 21764 w 27665"/>
                    <a:gd name="connsiteY3" fmla="*/ 21600 h 21601"/>
                    <a:gd name="connsiteX4" fmla="*/ 13224 w 27665"/>
                    <a:gd name="connsiteY4" fmla="*/ 16034 h 21601"/>
                    <a:gd name="connsiteX5" fmla="*/ 7114 w 27665"/>
                    <a:gd name="connsiteY5" fmla="*/ 21600 h 21601"/>
                    <a:gd name="connsiteX6" fmla="*/ 0 w 27665"/>
                    <a:gd name="connsiteY6" fmla="*/ 9502 h 21601"/>
                    <a:gd name="connsiteX7" fmla="*/ 7114 w 27665"/>
                    <a:gd name="connsiteY7" fmla="*/ 0 h 21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665" h="21601">
                      <a:moveTo>
                        <a:pt x="7114" y="0"/>
                      </a:moveTo>
                      <a:lnTo>
                        <a:pt x="21764" y="0"/>
                      </a:lnTo>
                      <a:cubicBezTo>
                        <a:pt x="23683" y="0"/>
                        <a:pt x="27665" y="4835"/>
                        <a:pt x="27665" y="10800"/>
                      </a:cubicBezTo>
                      <a:cubicBezTo>
                        <a:pt x="27665" y="16765"/>
                        <a:pt x="23969" y="19754"/>
                        <a:pt x="21764" y="21600"/>
                      </a:cubicBezTo>
                      <a:cubicBezTo>
                        <a:pt x="19322" y="21692"/>
                        <a:pt x="15666" y="15942"/>
                        <a:pt x="13224" y="16034"/>
                      </a:cubicBezTo>
                      <a:lnTo>
                        <a:pt x="7114" y="21600"/>
                      </a:lnTo>
                      <a:cubicBezTo>
                        <a:pt x="5195" y="21600"/>
                        <a:pt x="0" y="15467"/>
                        <a:pt x="0" y="9502"/>
                      </a:cubicBezTo>
                      <a:cubicBezTo>
                        <a:pt x="0" y="3537"/>
                        <a:pt x="5195" y="0"/>
                        <a:pt x="7114" y="0"/>
                      </a:cubicBezTo>
                      <a:close/>
                    </a:path>
                  </a:pathLst>
                </a:custGeom>
                <a:solidFill>
                  <a:schemeClr val="accent2">
                    <a:lumMod val="50000"/>
                  </a:schemeClr>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grpSp>
          <p:grpSp>
            <p:nvGrpSpPr>
              <p:cNvPr id="78" name="组合 77">
                <a:extLst>
                  <a:ext uri="{FF2B5EF4-FFF2-40B4-BE49-F238E27FC236}">
                    <a16:creationId xmlns:a16="http://schemas.microsoft.com/office/drawing/2014/main" id="{93213D75-3832-3F67-A485-3307B97F24AE}"/>
                  </a:ext>
                </a:extLst>
              </p:cNvPr>
              <p:cNvGrpSpPr/>
              <p:nvPr/>
            </p:nvGrpSpPr>
            <p:grpSpPr>
              <a:xfrm rot="3470132">
                <a:off x="2334620" y="3916559"/>
                <a:ext cx="31846" cy="143109"/>
                <a:chOff x="13893036" y="2712141"/>
                <a:chExt cx="63755" cy="286497"/>
              </a:xfrm>
            </p:grpSpPr>
            <p:grpSp>
              <p:nvGrpSpPr>
                <p:cNvPr id="295" name="组合 294">
                  <a:extLst>
                    <a:ext uri="{FF2B5EF4-FFF2-40B4-BE49-F238E27FC236}">
                      <a16:creationId xmlns:a16="http://schemas.microsoft.com/office/drawing/2014/main" id="{05973C40-643F-DEFC-FCAC-75E0CA92CFDE}"/>
                    </a:ext>
                  </a:extLst>
                </p:cNvPr>
                <p:cNvGrpSpPr/>
                <p:nvPr/>
              </p:nvGrpSpPr>
              <p:grpSpPr>
                <a:xfrm flipH="1">
                  <a:off x="13893036" y="2712141"/>
                  <a:ext cx="63755" cy="286497"/>
                  <a:chOff x="11234076" y="2501900"/>
                  <a:chExt cx="216601" cy="973343"/>
                </a:xfrm>
              </p:grpSpPr>
              <p:sp>
                <p:nvSpPr>
                  <p:cNvPr id="297" name="流程图: 终止 296">
                    <a:extLst>
                      <a:ext uri="{FF2B5EF4-FFF2-40B4-BE49-F238E27FC236}">
                        <a16:creationId xmlns:a16="http://schemas.microsoft.com/office/drawing/2014/main" id="{CF5665FA-99BD-E653-AB4F-B97C1C4EE3FA}"/>
                      </a:ext>
                    </a:extLst>
                  </p:cNvPr>
                  <p:cNvSpPr/>
                  <p:nvPr/>
                </p:nvSpPr>
                <p:spPr>
                  <a:xfrm>
                    <a:off x="11234076" y="2501900"/>
                    <a:ext cx="208624" cy="124735"/>
                  </a:xfrm>
                  <a:prstGeom prst="flowChartTerminator">
                    <a:avLst/>
                  </a:prstGeom>
                  <a:solidFill>
                    <a:schemeClr val="accent6">
                      <a:lumMod val="50000"/>
                    </a:schemeClr>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298" name="流程图: 终止 127">
                    <a:extLst>
                      <a:ext uri="{FF2B5EF4-FFF2-40B4-BE49-F238E27FC236}">
                        <a16:creationId xmlns:a16="http://schemas.microsoft.com/office/drawing/2014/main" id="{30DD5A8B-48AC-3514-F048-09BE21FEAC94}"/>
                      </a:ext>
                    </a:extLst>
                  </p:cNvPr>
                  <p:cNvSpPr/>
                  <p:nvPr/>
                </p:nvSpPr>
                <p:spPr>
                  <a:xfrm>
                    <a:off x="11242652" y="2624433"/>
                    <a:ext cx="208025" cy="309587"/>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1226 w 19351"/>
                      <a:gd name="connsiteY0" fmla="*/ 0 h 21600"/>
                      <a:gd name="connsiteX1" fmla="*/ 15876 w 19351"/>
                      <a:gd name="connsiteY1" fmla="*/ 0 h 21600"/>
                      <a:gd name="connsiteX2" fmla="*/ 19351 w 19351"/>
                      <a:gd name="connsiteY2" fmla="*/ 10800 h 21600"/>
                      <a:gd name="connsiteX3" fmla="*/ 15876 w 19351"/>
                      <a:gd name="connsiteY3" fmla="*/ 21600 h 21600"/>
                      <a:gd name="connsiteX4" fmla="*/ 1226 w 19351"/>
                      <a:gd name="connsiteY4" fmla="*/ 21600 h 21600"/>
                      <a:gd name="connsiteX5" fmla="*/ 216 w 19351"/>
                      <a:gd name="connsiteY5" fmla="*/ 11142 h 21600"/>
                      <a:gd name="connsiteX6" fmla="*/ 1226 w 19351"/>
                      <a:gd name="connsiteY6" fmla="*/ 0 h 21600"/>
                      <a:gd name="connsiteX0" fmla="*/ 2389 w 20514"/>
                      <a:gd name="connsiteY0" fmla="*/ 0 h 21600"/>
                      <a:gd name="connsiteX1" fmla="*/ 17039 w 20514"/>
                      <a:gd name="connsiteY1" fmla="*/ 0 h 21600"/>
                      <a:gd name="connsiteX2" fmla="*/ 20514 w 20514"/>
                      <a:gd name="connsiteY2" fmla="*/ 10800 h 21600"/>
                      <a:gd name="connsiteX3" fmla="*/ 17039 w 20514"/>
                      <a:gd name="connsiteY3" fmla="*/ 21600 h 21600"/>
                      <a:gd name="connsiteX4" fmla="*/ 2389 w 20514"/>
                      <a:gd name="connsiteY4" fmla="*/ 21600 h 21600"/>
                      <a:gd name="connsiteX5" fmla="*/ 1379 w 20514"/>
                      <a:gd name="connsiteY5" fmla="*/ 11142 h 21600"/>
                      <a:gd name="connsiteX6" fmla="*/ 2389 w 20514"/>
                      <a:gd name="connsiteY6" fmla="*/ 0 h 21600"/>
                      <a:gd name="connsiteX0" fmla="*/ 2064 w 20189"/>
                      <a:gd name="connsiteY0" fmla="*/ 0 h 21600"/>
                      <a:gd name="connsiteX1" fmla="*/ 16714 w 20189"/>
                      <a:gd name="connsiteY1" fmla="*/ 0 h 21600"/>
                      <a:gd name="connsiteX2" fmla="*/ 20189 w 20189"/>
                      <a:gd name="connsiteY2" fmla="*/ 10800 h 21600"/>
                      <a:gd name="connsiteX3" fmla="*/ 16714 w 20189"/>
                      <a:gd name="connsiteY3" fmla="*/ 21600 h 21600"/>
                      <a:gd name="connsiteX4" fmla="*/ 2064 w 20189"/>
                      <a:gd name="connsiteY4" fmla="*/ 21600 h 21600"/>
                      <a:gd name="connsiteX5" fmla="*/ 1054 w 20189"/>
                      <a:gd name="connsiteY5" fmla="*/ 11142 h 21600"/>
                      <a:gd name="connsiteX6" fmla="*/ 2064 w 20189"/>
                      <a:gd name="connsiteY6" fmla="*/ 0 h 21600"/>
                      <a:gd name="connsiteX0" fmla="*/ 2064 w 20189"/>
                      <a:gd name="connsiteY0" fmla="*/ 0 h 21600"/>
                      <a:gd name="connsiteX1" fmla="*/ 16714 w 20189"/>
                      <a:gd name="connsiteY1" fmla="*/ 0 h 21600"/>
                      <a:gd name="connsiteX2" fmla="*/ 20189 w 20189"/>
                      <a:gd name="connsiteY2" fmla="*/ 10800 h 21600"/>
                      <a:gd name="connsiteX3" fmla="*/ 16714 w 20189"/>
                      <a:gd name="connsiteY3" fmla="*/ 21600 h 21600"/>
                      <a:gd name="connsiteX4" fmla="*/ 2064 w 20189"/>
                      <a:gd name="connsiteY4" fmla="*/ 21600 h 21600"/>
                      <a:gd name="connsiteX5" fmla="*/ 1054 w 20189"/>
                      <a:gd name="connsiteY5" fmla="*/ 11142 h 21600"/>
                      <a:gd name="connsiteX6" fmla="*/ 2064 w 20189"/>
                      <a:gd name="connsiteY6" fmla="*/ 0 h 21600"/>
                      <a:gd name="connsiteX0" fmla="*/ 2819 w 20944"/>
                      <a:gd name="connsiteY0" fmla="*/ 0 h 21600"/>
                      <a:gd name="connsiteX1" fmla="*/ 17469 w 20944"/>
                      <a:gd name="connsiteY1" fmla="*/ 0 h 21600"/>
                      <a:gd name="connsiteX2" fmla="*/ 20944 w 20944"/>
                      <a:gd name="connsiteY2" fmla="*/ 10800 h 21600"/>
                      <a:gd name="connsiteX3" fmla="*/ 17469 w 20944"/>
                      <a:gd name="connsiteY3" fmla="*/ 21600 h 21600"/>
                      <a:gd name="connsiteX4" fmla="*/ 2819 w 20944"/>
                      <a:gd name="connsiteY4" fmla="*/ 21600 h 21600"/>
                      <a:gd name="connsiteX5" fmla="*/ 1809 w 20944"/>
                      <a:gd name="connsiteY5" fmla="*/ 11142 h 21600"/>
                      <a:gd name="connsiteX6" fmla="*/ 2819 w 20944"/>
                      <a:gd name="connsiteY6" fmla="*/ 0 h 21600"/>
                      <a:gd name="connsiteX0" fmla="*/ 2275 w 20400"/>
                      <a:gd name="connsiteY0" fmla="*/ 0 h 21600"/>
                      <a:gd name="connsiteX1" fmla="*/ 16925 w 20400"/>
                      <a:gd name="connsiteY1" fmla="*/ 0 h 21600"/>
                      <a:gd name="connsiteX2" fmla="*/ 20400 w 20400"/>
                      <a:gd name="connsiteY2" fmla="*/ 10800 h 21600"/>
                      <a:gd name="connsiteX3" fmla="*/ 16925 w 20400"/>
                      <a:gd name="connsiteY3" fmla="*/ 21600 h 21600"/>
                      <a:gd name="connsiteX4" fmla="*/ 2275 w 20400"/>
                      <a:gd name="connsiteY4" fmla="*/ 21600 h 21600"/>
                      <a:gd name="connsiteX5" fmla="*/ 1265 w 20400"/>
                      <a:gd name="connsiteY5" fmla="*/ 11142 h 21600"/>
                      <a:gd name="connsiteX6" fmla="*/ 2275 w 20400"/>
                      <a:gd name="connsiteY6" fmla="*/ 0 h 21600"/>
                      <a:gd name="connsiteX0" fmla="*/ 2275 w 18291"/>
                      <a:gd name="connsiteY0" fmla="*/ 0 h 21600"/>
                      <a:gd name="connsiteX1" fmla="*/ 16925 w 18291"/>
                      <a:gd name="connsiteY1" fmla="*/ 0 h 21600"/>
                      <a:gd name="connsiteX2" fmla="*/ 18181 w 18291"/>
                      <a:gd name="connsiteY2" fmla="*/ 10800 h 21600"/>
                      <a:gd name="connsiteX3" fmla="*/ 16925 w 18291"/>
                      <a:gd name="connsiteY3" fmla="*/ 21600 h 21600"/>
                      <a:gd name="connsiteX4" fmla="*/ 2275 w 18291"/>
                      <a:gd name="connsiteY4" fmla="*/ 21600 h 21600"/>
                      <a:gd name="connsiteX5" fmla="*/ 1265 w 18291"/>
                      <a:gd name="connsiteY5" fmla="*/ 11142 h 21600"/>
                      <a:gd name="connsiteX6" fmla="*/ 2275 w 18291"/>
                      <a:gd name="connsiteY6" fmla="*/ 0 h 21600"/>
                      <a:gd name="connsiteX0" fmla="*/ 2275 w 18291"/>
                      <a:gd name="connsiteY0" fmla="*/ 0 h 21600"/>
                      <a:gd name="connsiteX1" fmla="*/ 16925 w 18291"/>
                      <a:gd name="connsiteY1" fmla="*/ 0 h 21600"/>
                      <a:gd name="connsiteX2" fmla="*/ 18181 w 18291"/>
                      <a:gd name="connsiteY2" fmla="*/ 10800 h 21600"/>
                      <a:gd name="connsiteX3" fmla="*/ 16925 w 18291"/>
                      <a:gd name="connsiteY3" fmla="*/ 21600 h 21600"/>
                      <a:gd name="connsiteX4" fmla="*/ 2275 w 18291"/>
                      <a:gd name="connsiteY4" fmla="*/ 21600 h 21600"/>
                      <a:gd name="connsiteX5" fmla="*/ 1265 w 18291"/>
                      <a:gd name="connsiteY5" fmla="*/ 11142 h 21600"/>
                      <a:gd name="connsiteX6" fmla="*/ 2275 w 18291"/>
                      <a:gd name="connsiteY6" fmla="*/ 0 h 21600"/>
                      <a:gd name="connsiteX0" fmla="*/ 2275 w 20195"/>
                      <a:gd name="connsiteY0" fmla="*/ 0 h 21600"/>
                      <a:gd name="connsiteX1" fmla="*/ 16925 w 20195"/>
                      <a:gd name="connsiteY1" fmla="*/ 0 h 21600"/>
                      <a:gd name="connsiteX2" fmla="*/ 18181 w 20195"/>
                      <a:gd name="connsiteY2" fmla="*/ 10800 h 21600"/>
                      <a:gd name="connsiteX3" fmla="*/ 16925 w 20195"/>
                      <a:gd name="connsiteY3" fmla="*/ 21600 h 21600"/>
                      <a:gd name="connsiteX4" fmla="*/ 2275 w 20195"/>
                      <a:gd name="connsiteY4" fmla="*/ 21600 h 21600"/>
                      <a:gd name="connsiteX5" fmla="*/ 1265 w 20195"/>
                      <a:gd name="connsiteY5" fmla="*/ 11142 h 21600"/>
                      <a:gd name="connsiteX6" fmla="*/ 2275 w 20195"/>
                      <a:gd name="connsiteY6" fmla="*/ 0 h 21600"/>
                      <a:gd name="connsiteX0" fmla="*/ 2275 w 20195"/>
                      <a:gd name="connsiteY0" fmla="*/ 0 h 21600"/>
                      <a:gd name="connsiteX1" fmla="*/ 16925 w 20195"/>
                      <a:gd name="connsiteY1" fmla="*/ 0 h 21600"/>
                      <a:gd name="connsiteX2" fmla="*/ 18181 w 20195"/>
                      <a:gd name="connsiteY2" fmla="*/ 10800 h 21600"/>
                      <a:gd name="connsiteX3" fmla="*/ 16925 w 20195"/>
                      <a:gd name="connsiteY3" fmla="*/ 21600 h 21600"/>
                      <a:gd name="connsiteX4" fmla="*/ 2275 w 20195"/>
                      <a:gd name="connsiteY4" fmla="*/ 21600 h 21600"/>
                      <a:gd name="connsiteX5" fmla="*/ 1265 w 20195"/>
                      <a:gd name="connsiteY5" fmla="*/ 11142 h 21600"/>
                      <a:gd name="connsiteX6" fmla="*/ 2275 w 20195"/>
                      <a:gd name="connsiteY6" fmla="*/ 0 h 21600"/>
                      <a:gd name="connsiteX0" fmla="*/ 2825 w 20745"/>
                      <a:gd name="connsiteY0" fmla="*/ 0 h 21600"/>
                      <a:gd name="connsiteX1" fmla="*/ 17475 w 20745"/>
                      <a:gd name="connsiteY1" fmla="*/ 0 h 21600"/>
                      <a:gd name="connsiteX2" fmla="*/ 18731 w 20745"/>
                      <a:gd name="connsiteY2" fmla="*/ 10800 h 21600"/>
                      <a:gd name="connsiteX3" fmla="*/ 17475 w 20745"/>
                      <a:gd name="connsiteY3" fmla="*/ 21600 h 21600"/>
                      <a:gd name="connsiteX4" fmla="*/ 2825 w 20745"/>
                      <a:gd name="connsiteY4" fmla="*/ 21600 h 21600"/>
                      <a:gd name="connsiteX5" fmla="*/ 1815 w 20745"/>
                      <a:gd name="connsiteY5" fmla="*/ 11142 h 21600"/>
                      <a:gd name="connsiteX6" fmla="*/ 2825 w 20745"/>
                      <a:gd name="connsiteY6" fmla="*/ 0 h 21600"/>
                      <a:gd name="connsiteX0" fmla="*/ 2825 w 20745"/>
                      <a:gd name="connsiteY0" fmla="*/ 0 h 22589"/>
                      <a:gd name="connsiteX1" fmla="*/ 17475 w 20745"/>
                      <a:gd name="connsiteY1" fmla="*/ 0 h 22589"/>
                      <a:gd name="connsiteX2" fmla="*/ 18731 w 20745"/>
                      <a:gd name="connsiteY2" fmla="*/ 10800 h 22589"/>
                      <a:gd name="connsiteX3" fmla="*/ 17475 w 20745"/>
                      <a:gd name="connsiteY3" fmla="*/ 21600 h 22589"/>
                      <a:gd name="connsiteX4" fmla="*/ 2825 w 20745"/>
                      <a:gd name="connsiteY4" fmla="*/ 21600 h 22589"/>
                      <a:gd name="connsiteX5" fmla="*/ 1815 w 20745"/>
                      <a:gd name="connsiteY5" fmla="*/ 11142 h 22589"/>
                      <a:gd name="connsiteX6" fmla="*/ 2825 w 20745"/>
                      <a:gd name="connsiteY6" fmla="*/ 0 h 22589"/>
                      <a:gd name="connsiteX0" fmla="*/ 2825 w 20745"/>
                      <a:gd name="connsiteY0" fmla="*/ 0 h 22344"/>
                      <a:gd name="connsiteX1" fmla="*/ 17475 w 20745"/>
                      <a:gd name="connsiteY1" fmla="*/ 0 h 22344"/>
                      <a:gd name="connsiteX2" fmla="*/ 18731 w 20745"/>
                      <a:gd name="connsiteY2" fmla="*/ 10800 h 22344"/>
                      <a:gd name="connsiteX3" fmla="*/ 17475 w 20745"/>
                      <a:gd name="connsiteY3" fmla="*/ 21600 h 22344"/>
                      <a:gd name="connsiteX4" fmla="*/ 2085 w 20745"/>
                      <a:gd name="connsiteY4" fmla="*/ 21258 h 22344"/>
                      <a:gd name="connsiteX5" fmla="*/ 1815 w 20745"/>
                      <a:gd name="connsiteY5" fmla="*/ 11142 h 22344"/>
                      <a:gd name="connsiteX6" fmla="*/ 2825 w 20745"/>
                      <a:gd name="connsiteY6" fmla="*/ 0 h 22344"/>
                      <a:gd name="connsiteX0" fmla="*/ 2825 w 21299"/>
                      <a:gd name="connsiteY0" fmla="*/ 0 h 22344"/>
                      <a:gd name="connsiteX1" fmla="*/ 17475 w 21299"/>
                      <a:gd name="connsiteY1" fmla="*/ 0 h 22344"/>
                      <a:gd name="connsiteX2" fmla="*/ 18731 w 21299"/>
                      <a:gd name="connsiteY2" fmla="*/ 10800 h 22344"/>
                      <a:gd name="connsiteX3" fmla="*/ 17475 w 21299"/>
                      <a:gd name="connsiteY3" fmla="*/ 21600 h 22344"/>
                      <a:gd name="connsiteX4" fmla="*/ 2085 w 21299"/>
                      <a:gd name="connsiteY4" fmla="*/ 21258 h 22344"/>
                      <a:gd name="connsiteX5" fmla="*/ 1815 w 21299"/>
                      <a:gd name="connsiteY5" fmla="*/ 11142 h 22344"/>
                      <a:gd name="connsiteX6" fmla="*/ 2825 w 21299"/>
                      <a:gd name="connsiteY6" fmla="*/ 0 h 22344"/>
                      <a:gd name="connsiteX0" fmla="*/ 2825 w 21299"/>
                      <a:gd name="connsiteY0" fmla="*/ 0 h 23040"/>
                      <a:gd name="connsiteX1" fmla="*/ 17475 w 21299"/>
                      <a:gd name="connsiteY1" fmla="*/ 0 h 23040"/>
                      <a:gd name="connsiteX2" fmla="*/ 18731 w 21299"/>
                      <a:gd name="connsiteY2" fmla="*/ 10800 h 23040"/>
                      <a:gd name="connsiteX3" fmla="*/ 17475 w 21299"/>
                      <a:gd name="connsiteY3" fmla="*/ 21600 h 23040"/>
                      <a:gd name="connsiteX4" fmla="*/ 2085 w 21299"/>
                      <a:gd name="connsiteY4" fmla="*/ 21258 h 23040"/>
                      <a:gd name="connsiteX5" fmla="*/ 1815 w 21299"/>
                      <a:gd name="connsiteY5" fmla="*/ 11142 h 23040"/>
                      <a:gd name="connsiteX6" fmla="*/ 2825 w 21299"/>
                      <a:gd name="connsiteY6" fmla="*/ 0 h 23040"/>
                      <a:gd name="connsiteX0" fmla="*/ 2825 w 21538"/>
                      <a:gd name="connsiteY0" fmla="*/ 0 h 23040"/>
                      <a:gd name="connsiteX1" fmla="*/ 17475 w 21538"/>
                      <a:gd name="connsiteY1" fmla="*/ 0 h 23040"/>
                      <a:gd name="connsiteX2" fmla="*/ 18731 w 21538"/>
                      <a:gd name="connsiteY2" fmla="*/ 10800 h 23040"/>
                      <a:gd name="connsiteX3" fmla="*/ 17475 w 21538"/>
                      <a:gd name="connsiteY3" fmla="*/ 21600 h 23040"/>
                      <a:gd name="connsiteX4" fmla="*/ 2085 w 21538"/>
                      <a:gd name="connsiteY4" fmla="*/ 21258 h 23040"/>
                      <a:gd name="connsiteX5" fmla="*/ 1815 w 21538"/>
                      <a:gd name="connsiteY5" fmla="*/ 11142 h 23040"/>
                      <a:gd name="connsiteX6" fmla="*/ 2825 w 21538"/>
                      <a:gd name="connsiteY6" fmla="*/ 0 h 23040"/>
                      <a:gd name="connsiteX0" fmla="*/ 2825 w 21538"/>
                      <a:gd name="connsiteY0" fmla="*/ 0 h 22260"/>
                      <a:gd name="connsiteX1" fmla="*/ 17475 w 21538"/>
                      <a:gd name="connsiteY1" fmla="*/ 0 h 22260"/>
                      <a:gd name="connsiteX2" fmla="*/ 18731 w 21538"/>
                      <a:gd name="connsiteY2" fmla="*/ 10800 h 22260"/>
                      <a:gd name="connsiteX3" fmla="*/ 17475 w 21538"/>
                      <a:gd name="connsiteY3" fmla="*/ 21600 h 22260"/>
                      <a:gd name="connsiteX4" fmla="*/ 2085 w 21538"/>
                      <a:gd name="connsiteY4" fmla="*/ 21258 h 22260"/>
                      <a:gd name="connsiteX5" fmla="*/ 1815 w 21538"/>
                      <a:gd name="connsiteY5" fmla="*/ 11142 h 22260"/>
                      <a:gd name="connsiteX6" fmla="*/ 2825 w 21538"/>
                      <a:gd name="connsiteY6" fmla="*/ 0 h 22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38" h="22260">
                        <a:moveTo>
                          <a:pt x="2825" y="0"/>
                        </a:moveTo>
                        <a:lnTo>
                          <a:pt x="17475" y="0"/>
                        </a:lnTo>
                        <a:cubicBezTo>
                          <a:pt x="19394" y="0"/>
                          <a:pt x="23034" y="6256"/>
                          <a:pt x="18731" y="10800"/>
                        </a:cubicBezTo>
                        <a:cubicBezTo>
                          <a:pt x="22922" y="16594"/>
                          <a:pt x="22353" y="22970"/>
                          <a:pt x="17475" y="21600"/>
                        </a:cubicBezTo>
                        <a:cubicBezTo>
                          <a:pt x="11852" y="21258"/>
                          <a:pt x="3270" y="23484"/>
                          <a:pt x="2085" y="21258"/>
                        </a:cubicBezTo>
                        <a:cubicBezTo>
                          <a:pt x="166" y="21258"/>
                          <a:pt x="-638" y="15344"/>
                          <a:pt x="1815" y="11142"/>
                        </a:cubicBezTo>
                        <a:cubicBezTo>
                          <a:pt x="-1883" y="6033"/>
                          <a:pt x="906" y="0"/>
                          <a:pt x="2825" y="0"/>
                        </a:cubicBezTo>
                        <a:close/>
                      </a:path>
                    </a:pathLst>
                  </a:custGeom>
                  <a:solidFill>
                    <a:schemeClr val="accent6"/>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299" name="流程图: 终止 298">
                    <a:extLst>
                      <a:ext uri="{FF2B5EF4-FFF2-40B4-BE49-F238E27FC236}">
                        <a16:creationId xmlns:a16="http://schemas.microsoft.com/office/drawing/2014/main" id="{919AFB93-46EC-45EA-C152-9CB2CE783DC1}"/>
                      </a:ext>
                    </a:extLst>
                  </p:cNvPr>
                  <p:cNvSpPr/>
                  <p:nvPr/>
                </p:nvSpPr>
                <p:spPr>
                  <a:xfrm>
                    <a:off x="11300386" y="2927041"/>
                    <a:ext cx="90251" cy="484449"/>
                  </a:xfrm>
                  <a:prstGeom prst="flowChartTerminator">
                    <a:avLst/>
                  </a:prstGeom>
                  <a:solidFill>
                    <a:schemeClr val="accent2">
                      <a:lumMod val="75000"/>
                    </a:schemeClr>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300" name="流程图: 终止 130">
                    <a:extLst>
                      <a:ext uri="{FF2B5EF4-FFF2-40B4-BE49-F238E27FC236}">
                        <a16:creationId xmlns:a16="http://schemas.microsoft.com/office/drawing/2014/main" id="{0A5B0EDF-99B0-A11E-5A36-6EB30A77CAFD}"/>
                      </a:ext>
                    </a:extLst>
                  </p:cNvPr>
                  <p:cNvSpPr/>
                  <p:nvPr/>
                </p:nvSpPr>
                <p:spPr>
                  <a:xfrm>
                    <a:off x="11300385" y="3316713"/>
                    <a:ext cx="90252" cy="158530"/>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3475 w 24026"/>
                      <a:gd name="connsiteY0" fmla="*/ 0 h 21600"/>
                      <a:gd name="connsiteX1" fmla="*/ 18125 w 24026"/>
                      <a:gd name="connsiteY1" fmla="*/ 0 h 21600"/>
                      <a:gd name="connsiteX2" fmla="*/ 24026 w 24026"/>
                      <a:gd name="connsiteY2" fmla="*/ 10800 h 21600"/>
                      <a:gd name="connsiteX3" fmla="*/ 18125 w 24026"/>
                      <a:gd name="connsiteY3" fmla="*/ 21600 h 21600"/>
                      <a:gd name="connsiteX4" fmla="*/ 3475 w 24026"/>
                      <a:gd name="connsiteY4" fmla="*/ 21600 h 21600"/>
                      <a:gd name="connsiteX5" fmla="*/ 0 w 24026"/>
                      <a:gd name="connsiteY5" fmla="*/ 10800 h 21600"/>
                      <a:gd name="connsiteX6" fmla="*/ 3475 w 24026"/>
                      <a:gd name="connsiteY6" fmla="*/ 0 h 21600"/>
                      <a:gd name="connsiteX0" fmla="*/ 7114 w 27665"/>
                      <a:gd name="connsiteY0" fmla="*/ 0 h 21600"/>
                      <a:gd name="connsiteX1" fmla="*/ 21764 w 27665"/>
                      <a:gd name="connsiteY1" fmla="*/ 0 h 21600"/>
                      <a:gd name="connsiteX2" fmla="*/ 27665 w 27665"/>
                      <a:gd name="connsiteY2" fmla="*/ 10800 h 21600"/>
                      <a:gd name="connsiteX3" fmla="*/ 21764 w 27665"/>
                      <a:gd name="connsiteY3" fmla="*/ 21600 h 21600"/>
                      <a:gd name="connsiteX4" fmla="*/ 7114 w 27665"/>
                      <a:gd name="connsiteY4" fmla="*/ 21600 h 21600"/>
                      <a:gd name="connsiteX5" fmla="*/ 0 w 27665"/>
                      <a:gd name="connsiteY5" fmla="*/ 9502 h 21600"/>
                      <a:gd name="connsiteX6" fmla="*/ 7114 w 27665"/>
                      <a:gd name="connsiteY6" fmla="*/ 0 h 21600"/>
                      <a:gd name="connsiteX0" fmla="*/ 7114 w 27665"/>
                      <a:gd name="connsiteY0" fmla="*/ 0 h 21600"/>
                      <a:gd name="connsiteX1" fmla="*/ 21764 w 27665"/>
                      <a:gd name="connsiteY1" fmla="*/ 0 h 21600"/>
                      <a:gd name="connsiteX2" fmla="*/ 27665 w 27665"/>
                      <a:gd name="connsiteY2" fmla="*/ 10800 h 21600"/>
                      <a:gd name="connsiteX3" fmla="*/ 21764 w 27665"/>
                      <a:gd name="connsiteY3" fmla="*/ 21600 h 21600"/>
                      <a:gd name="connsiteX4" fmla="*/ 15043 w 27665"/>
                      <a:gd name="connsiteY4" fmla="*/ 15385 h 21600"/>
                      <a:gd name="connsiteX5" fmla="*/ 7114 w 27665"/>
                      <a:gd name="connsiteY5" fmla="*/ 21600 h 21600"/>
                      <a:gd name="connsiteX6" fmla="*/ 0 w 27665"/>
                      <a:gd name="connsiteY6" fmla="*/ 9502 h 21600"/>
                      <a:gd name="connsiteX7" fmla="*/ 7114 w 27665"/>
                      <a:gd name="connsiteY7" fmla="*/ 0 h 21600"/>
                      <a:gd name="connsiteX0" fmla="*/ 7114 w 27665"/>
                      <a:gd name="connsiteY0" fmla="*/ 0 h 21601"/>
                      <a:gd name="connsiteX1" fmla="*/ 21764 w 27665"/>
                      <a:gd name="connsiteY1" fmla="*/ 0 h 21601"/>
                      <a:gd name="connsiteX2" fmla="*/ 27665 w 27665"/>
                      <a:gd name="connsiteY2" fmla="*/ 10800 h 21601"/>
                      <a:gd name="connsiteX3" fmla="*/ 21764 w 27665"/>
                      <a:gd name="connsiteY3" fmla="*/ 21600 h 21601"/>
                      <a:gd name="connsiteX4" fmla="*/ 13224 w 27665"/>
                      <a:gd name="connsiteY4" fmla="*/ 16034 h 21601"/>
                      <a:gd name="connsiteX5" fmla="*/ 7114 w 27665"/>
                      <a:gd name="connsiteY5" fmla="*/ 21600 h 21601"/>
                      <a:gd name="connsiteX6" fmla="*/ 0 w 27665"/>
                      <a:gd name="connsiteY6" fmla="*/ 9502 h 21601"/>
                      <a:gd name="connsiteX7" fmla="*/ 7114 w 27665"/>
                      <a:gd name="connsiteY7" fmla="*/ 0 h 21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665" h="21601">
                        <a:moveTo>
                          <a:pt x="7114" y="0"/>
                        </a:moveTo>
                        <a:lnTo>
                          <a:pt x="21764" y="0"/>
                        </a:lnTo>
                        <a:cubicBezTo>
                          <a:pt x="23683" y="0"/>
                          <a:pt x="27665" y="4835"/>
                          <a:pt x="27665" y="10800"/>
                        </a:cubicBezTo>
                        <a:cubicBezTo>
                          <a:pt x="27665" y="16765"/>
                          <a:pt x="23969" y="19754"/>
                          <a:pt x="21764" y="21600"/>
                        </a:cubicBezTo>
                        <a:cubicBezTo>
                          <a:pt x="19322" y="21692"/>
                          <a:pt x="15666" y="15942"/>
                          <a:pt x="13224" y="16034"/>
                        </a:cubicBezTo>
                        <a:lnTo>
                          <a:pt x="7114" y="21600"/>
                        </a:lnTo>
                        <a:cubicBezTo>
                          <a:pt x="5195" y="21600"/>
                          <a:pt x="0" y="15467"/>
                          <a:pt x="0" y="9502"/>
                        </a:cubicBezTo>
                        <a:cubicBezTo>
                          <a:pt x="0" y="3537"/>
                          <a:pt x="5195" y="0"/>
                          <a:pt x="7114" y="0"/>
                        </a:cubicBezTo>
                        <a:close/>
                      </a:path>
                    </a:pathLst>
                  </a:custGeom>
                  <a:solidFill>
                    <a:schemeClr val="accent2">
                      <a:lumMod val="50000"/>
                    </a:schemeClr>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grpSp>
            <p:sp>
              <p:nvSpPr>
                <p:cNvPr id="296" name="流程图: 终止 295">
                  <a:extLst>
                    <a:ext uri="{FF2B5EF4-FFF2-40B4-BE49-F238E27FC236}">
                      <a16:creationId xmlns:a16="http://schemas.microsoft.com/office/drawing/2014/main" id="{EB8541F8-B3FC-9A82-E91B-EC7086D42A14}"/>
                    </a:ext>
                  </a:extLst>
                </p:cNvPr>
                <p:cNvSpPr/>
                <p:nvPr/>
              </p:nvSpPr>
              <p:spPr>
                <a:xfrm flipH="1">
                  <a:off x="13900791" y="2830505"/>
                  <a:ext cx="45719" cy="45719"/>
                </a:xfrm>
                <a:prstGeom prst="flowChartTerminator">
                  <a:avLst/>
                </a:prstGeom>
                <a:solidFill>
                  <a:srgbClr val="C00000"/>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grpSp>
          <p:grpSp>
            <p:nvGrpSpPr>
              <p:cNvPr id="79" name="组合 78">
                <a:extLst>
                  <a:ext uri="{FF2B5EF4-FFF2-40B4-BE49-F238E27FC236}">
                    <a16:creationId xmlns:a16="http://schemas.microsoft.com/office/drawing/2014/main" id="{71F627B0-DA88-B471-7D2B-6E3EF4725B9A}"/>
                  </a:ext>
                </a:extLst>
              </p:cNvPr>
              <p:cNvGrpSpPr/>
              <p:nvPr/>
            </p:nvGrpSpPr>
            <p:grpSpPr>
              <a:xfrm rot="15964420">
                <a:off x="1913720" y="4126710"/>
                <a:ext cx="31846" cy="81960"/>
                <a:chOff x="14518694" y="2855947"/>
                <a:chExt cx="63755" cy="164081"/>
              </a:xfrm>
            </p:grpSpPr>
            <p:grpSp>
              <p:nvGrpSpPr>
                <p:cNvPr id="291" name="组合 290">
                  <a:extLst>
                    <a:ext uri="{FF2B5EF4-FFF2-40B4-BE49-F238E27FC236}">
                      <a16:creationId xmlns:a16="http://schemas.microsoft.com/office/drawing/2014/main" id="{D1A64644-CB6A-994F-4F67-31144A2CB749}"/>
                    </a:ext>
                  </a:extLst>
                </p:cNvPr>
                <p:cNvGrpSpPr/>
                <p:nvPr/>
              </p:nvGrpSpPr>
              <p:grpSpPr>
                <a:xfrm flipH="1">
                  <a:off x="14518694" y="2855947"/>
                  <a:ext cx="63755" cy="127192"/>
                  <a:chOff x="11234076" y="2501900"/>
                  <a:chExt cx="216601" cy="432120"/>
                </a:xfrm>
              </p:grpSpPr>
              <p:sp>
                <p:nvSpPr>
                  <p:cNvPr id="293" name="流程图: 终止 292">
                    <a:extLst>
                      <a:ext uri="{FF2B5EF4-FFF2-40B4-BE49-F238E27FC236}">
                        <a16:creationId xmlns:a16="http://schemas.microsoft.com/office/drawing/2014/main" id="{AD2817D5-35CF-0A9D-5033-360AA033A644}"/>
                      </a:ext>
                    </a:extLst>
                  </p:cNvPr>
                  <p:cNvSpPr/>
                  <p:nvPr/>
                </p:nvSpPr>
                <p:spPr>
                  <a:xfrm>
                    <a:off x="11234076" y="2501900"/>
                    <a:ext cx="208624" cy="124735"/>
                  </a:xfrm>
                  <a:prstGeom prst="flowChartTerminator">
                    <a:avLst/>
                  </a:prstGeom>
                  <a:solidFill>
                    <a:schemeClr val="accent6">
                      <a:lumMod val="50000"/>
                    </a:schemeClr>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294" name="流程图: 终止 127">
                    <a:extLst>
                      <a:ext uri="{FF2B5EF4-FFF2-40B4-BE49-F238E27FC236}">
                        <a16:creationId xmlns:a16="http://schemas.microsoft.com/office/drawing/2014/main" id="{AA7816E2-7DB8-EB79-FC7F-08F41A972061}"/>
                      </a:ext>
                    </a:extLst>
                  </p:cNvPr>
                  <p:cNvSpPr/>
                  <p:nvPr/>
                </p:nvSpPr>
                <p:spPr>
                  <a:xfrm>
                    <a:off x="11242652" y="2624433"/>
                    <a:ext cx="208025" cy="309587"/>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1226 w 19351"/>
                      <a:gd name="connsiteY0" fmla="*/ 0 h 21600"/>
                      <a:gd name="connsiteX1" fmla="*/ 15876 w 19351"/>
                      <a:gd name="connsiteY1" fmla="*/ 0 h 21600"/>
                      <a:gd name="connsiteX2" fmla="*/ 19351 w 19351"/>
                      <a:gd name="connsiteY2" fmla="*/ 10800 h 21600"/>
                      <a:gd name="connsiteX3" fmla="*/ 15876 w 19351"/>
                      <a:gd name="connsiteY3" fmla="*/ 21600 h 21600"/>
                      <a:gd name="connsiteX4" fmla="*/ 1226 w 19351"/>
                      <a:gd name="connsiteY4" fmla="*/ 21600 h 21600"/>
                      <a:gd name="connsiteX5" fmla="*/ 216 w 19351"/>
                      <a:gd name="connsiteY5" fmla="*/ 11142 h 21600"/>
                      <a:gd name="connsiteX6" fmla="*/ 1226 w 19351"/>
                      <a:gd name="connsiteY6" fmla="*/ 0 h 21600"/>
                      <a:gd name="connsiteX0" fmla="*/ 2389 w 20514"/>
                      <a:gd name="connsiteY0" fmla="*/ 0 h 21600"/>
                      <a:gd name="connsiteX1" fmla="*/ 17039 w 20514"/>
                      <a:gd name="connsiteY1" fmla="*/ 0 h 21600"/>
                      <a:gd name="connsiteX2" fmla="*/ 20514 w 20514"/>
                      <a:gd name="connsiteY2" fmla="*/ 10800 h 21600"/>
                      <a:gd name="connsiteX3" fmla="*/ 17039 w 20514"/>
                      <a:gd name="connsiteY3" fmla="*/ 21600 h 21600"/>
                      <a:gd name="connsiteX4" fmla="*/ 2389 w 20514"/>
                      <a:gd name="connsiteY4" fmla="*/ 21600 h 21600"/>
                      <a:gd name="connsiteX5" fmla="*/ 1379 w 20514"/>
                      <a:gd name="connsiteY5" fmla="*/ 11142 h 21600"/>
                      <a:gd name="connsiteX6" fmla="*/ 2389 w 20514"/>
                      <a:gd name="connsiteY6" fmla="*/ 0 h 21600"/>
                      <a:gd name="connsiteX0" fmla="*/ 2064 w 20189"/>
                      <a:gd name="connsiteY0" fmla="*/ 0 h 21600"/>
                      <a:gd name="connsiteX1" fmla="*/ 16714 w 20189"/>
                      <a:gd name="connsiteY1" fmla="*/ 0 h 21600"/>
                      <a:gd name="connsiteX2" fmla="*/ 20189 w 20189"/>
                      <a:gd name="connsiteY2" fmla="*/ 10800 h 21600"/>
                      <a:gd name="connsiteX3" fmla="*/ 16714 w 20189"/>
                      <a:gd name="connsiteY3" fmla="*/ 21600 h 21600"/>
                      <a:gd name="connsiteX4" fmla="*/ 2064 w 20189"/>
                      <a:gd name="connsiteY4" fmla="*/ 21600 h 21600"/>
                      <a:gd name="connsiteX5" fmla="*/ 1054 w 20189"/>
                      <a:gd name="connsiteY5" fmla="*/ 11142 h 21600"/>
                      <a:gd name="connsiteX6" fmla="*/ 2064 w 20189"/>
                      <a:gd name="connsiteY6" fmla="*/ 0 h 21600"/>
                      <a:gd name="connsiteX0" fmla="*/ 2064 w 20189"/>
                      <a:gd name="connsiteY0" fmla="*/ 0 h 21600"/>
                      <a:gd name="connsiteX1" fmla="*/ 16714 w 20189"/>
                      <a:gd name="connsiteY1" fmla="*/ 0 h 21600"/>
                      <a:gd name="connsiteX2" fmla="*/ 20189 w 20189"/>
                      <a:gd name="connsiteY2" fmla="*/ 10800 h 21600"/>
                      <a:gd name="connsiteX3" fmla="*/ 16714 w 20189"/>
                      <a:gd name="connsiteY3" fmla="*/ 21600 h 21600"/>
                      <a:gd name="connsiteX4" fmla="*/ 2064 w 20189"/>
                      <a:gd name="connsiteY4" fmla="*/ 21600 h 21600"/>
                      <a:gd name="connsiteX5" fmla="*/ 1054 w 20189"/>
                      <a:gd name="connsiteY5" fmla="*/ 11142 h 21600"/>
                      <a:gd name="connsiteX6" fmla="*/ 2064 w 20189"/>
                      <a:gd name="connsiteY6" fmla="*/ 0 h 21600"/>
                      <a:gd name="connsiteX0" fmla="*/ 2819 w 20944"/>
                      <a:gd name="connsiteY0" fmla="*/ 0 h 21600"/>
                      <a:gd name="connsiteX1" fmla="*/ 17469 w 20944"/>
                      <a:gd name="connsiteY1" fmla="*/ 0 h 21600"/>
                      <a:gd name="connsiteX2" fmla="*/ 20944 w 20944"/>
                      <a:gd name="connsiteY2" fmla="*/ 10800 h 21600"/>
                      <a:gd name="connsiteX3" fmla="*/ 17469 w 20944"/>
                      <a:gd name="connsiteY3" fmla="*/ 21600 h 21600"/>
                      <a:gd name="connsiteX4" fmla="*/ 2819 w 20944"/>
                      <a:gd name="connsiteY4" fmla="*/ 21600 h 21600"/>
                      <a:gd name="connsiteX5" fmla="*/ 1809 w 20944"/>
                      <a:gd name="connsiteY5" fmla="*/ 11142 h 21600"/>
                      <a:gd name="connsiteX6" fmla="*/ 2819 w 20944"/>
                      <a:gd name="connsiteY6" fmla="*/ 0 h 21600"/>
                      <a:gd name="connsiteX0" fmla="*/ 2275 w 20400"/>
                      <a:gd name="connsiteY0" fmla="*/ 0 h 21600"/>
                      <a:gd name="connsiteX1" fmla="*/ 16925 w 20400"/>
                      <a:gd name="connsiteY1" fmla="*/ 0 h 21600"/>
                      <a:gd name="connsiteX2" fmla="*/ 20400 w 20400"/>
                      <a:gd name="connsiteY2" fmla="*/ 10800 h 21600"/>
                      <a:gd name="connsiteX3" fmla="*/ 16925 w 20400"/>
                      <a:gd name="connsiteY3" fmla="*/ 21600 h 21600"/>
                      <a:gd name="connsiteX4" fmla="*/ 2275 w 20400"/>
                      <a:gd name="connsiteY4" fmla="*/ 21600 h 21600"/>
                      <a:gd name="connsiteX5" fmla="*/ 1265 w 20400"/>
                      <a:gd name="connsiteY5" fmla="*/ 11142 h 21600"/>
                      <a:gd name="connsiteX6" fmla="*/ 2275 w 20400"/>
                      <a:gd name="connsiteY6" fmla="*/ 0 h 21600"/>
                      <a:gd name="connsiteX0" fmla="*/ 2275 w 18291"/>
                      <a:gd name="connsiteY0" fmla="*/ 0 h 21600"/>
                      <a:gd name="connsiteX1" fmla="*/ 16925 w 18291"/>
                      <a:gd name="connsiteY1" fmla="*/ 0 h 21600"/>
                      <a:gd name="connsiteX2" fmla="*/ 18181 w 18291"/>
                      <a:gd name="connsiteY2" fmla="*/ 10800 h 21600"/>
                      <a:gd name="connsiteX3" fmla="*/ 16925 w 18291"/>
                      <a:gd name="connsiteY3" fmla="*/ 21600 h 21600"/>
                      <a:gd name="connsiteX4" fmla="*/ 2275 w 18291"/>
                      <a:gd name="connsiteY4" fmla="*/ 21600 h 21600"/>
                      <a:gd name="connsiteX5" fmla="*/ 1265 w 18291"/>
                      <a:gd name="connsiteY5" fmla="*/ 11142 h 21600"/>
                      <a:gd name="connsiteX6" fmla="*/ 2275 w 18291"/>
                      <a:gd name="connsiteY6" fmla="*/ 0 h 21600"/>
                      <a:gd name="connsiteX0" fmla="*/ 2275 w 18291"/>
                      <a:gd name="connsiteY0" fmla="*/ 0 h 21600"/>
                      <a:gd name="connsiteX1" fmla="*/ 16925 w 18291"/>
                      <a:gd name="connsiteY1" fmla="*/ 0 h 21600"/>
                      <a:gd name="connsiteX2" fmla="*/ 18181 w 18291"/>
                      <a:gd name="connsiteY2" fmla="*/ 10800 h 21600"/>
                      <a:gd name="connsiteX3" fmla="*/ 16925 w 18291"/>
                      <a:gd name="connsiteY3" fmla="*/ 21600 h 21600"/>
                      <a:gd name="connsiteX4" fmla="*/ 2275 w 18291"/>
                      <a:gd name="connsiteY4" fmla="*/ 21600 h 21600"/>
                      <a:gd name="connsiteX5" fmla="*/ 1265 w 18291"/>
                      <a:gd name="connsiteY5" fmla="*/ 11142 h 21600"/>
                      <a:gd name="connsiteX6" fmla="*/ 2275 w 18291"/>
                      <a:gd name="connsiteY6" fmla="*/ 0 h 21600"/>
                      <a:gd name="connsiteX0" fmla="*/ 2275 w 20195"/>
                      <a:gd name="connsiteY0" fmla="*/ 0 h 21600"/>
                      <a:gd name="connsiteX1" fmla="*/ 16925 w 20195"/>
                      <a:gd name="connsiteY1" fmla="*/ 0 h 21600"/>
                      <a:gd name="connsiteX2" fmla="*/ 18181 w 20195"/>
                      <a:gd name="connsiteY2" fmla="*/ 10800 h 21600"/>
                      <a:gd name="connsiteX3" fmla="*/ 16925 w 20195"/>
                      <a:gd name="connsiteY3" fmla="*/ 21600 h 21600"/>
                      <a:gd name="connsiteX4" fmla="*/ 2275 w 20195"/>
                      <a:gd name="connsiteY4" fmla="*/ 21600 h 21600"/>
                      <a:gd name="connsiteX5" fmla="*/ 1265 w 20195"/>
                      <a:gd name="connsiteY5" fmla="*/ 11142 h 21600"/>
                      <a:gd name="connsiteX6" fmla="*/ 2275 w 20195"/>
                      <a:gd name="connsiteY6" fmla="*/ 0 h 21600"/>
                      <a:gd name="connsiteX0" fmla="*/ 2275 w 20195"/>
                      <a:gd name="connsiteY0" fmla="*/ 0 h 21600"/>
                      <a:gd name="connsiteX1" fmla="*/ 16925 w 20195"/>
                      <a:gd name="connsiteY1" fmla="*/ 0 h 21600"/>
                      <a:gd name="connsiteX2" fmla="*/ 18181 w 20195"/>
                      <a:gd name="connsiteY2" fmla="*/ 10800 h 21600"/>
                      <a:gd name="connsiteX3" fmla="*/ 16925 w 20195"/>
                      <a:gd name="connsiteY3" fmla="*/ 21600 h 21600"/>
                      <a:gd name="connsiteX4" fmla="*/ 2275 w 20195"/>
                      <a:gd name="connsiteY4" fmla="*/ 21600 h 21600"/>
                      <a:gd name="connsiteX5" fmla="*/ 1265 w 20195"/>
                      <a:gd name="connsiteY5" fmla="*/ 11142 h 21600"/>
                      <a:gd name="connsiteX6" fmla="*/ 2275 w 20195"/>
                      <a:gd name="connsiteY6" fmla="*/ 0 h 21600"/>
                      <a:gd name="connsiteX0" fmla="*/ 2825 w 20745"/>
                      <a:gd name="connsiteY0" fmla="*/ 0 h 21600"/>
                      <a:gd name="connsiteX1" fmla="*/ 17475 w 20745"/>
                      <a:gd name="connsiteY1" fmla="*/ 0 h 21600"/>
                      <a:gd name="connsiteX2" fmla="*/ 18731 w 20745"/>
                      <a:gd name="connsiteY2" fmla="*/ 10800 h 21600"/>
                      <a:gd name="connsiteX3" fmla="*/ 17475 w 20745"/>
                      <a:gd name="connsiteY3" fmla="*/ 21600 h 21600"/>
                      <a:gd name="connsiteX4" fmla="*/ 2825 w 20745"/>
                      <a:gd name="connsiteY4" fmla="*/ 21600 h 21600"/>
                      <a:gd name="connsiteX5" fmla="*/ 1815 w 20745"/>
                      <a:gd name="connsiteY5" fmla="*/ 11142 h 21600"/>
                      <a:gd name="connsiteX6" fmla="*/ 2825 w 20745"/>
                      <a:gd name="connsiteY6" fmla="*/ 0 h 21600"/>
                      <a:gd name="connsiteX0" fmla="*/ 2825 w 20745"/>
                      <a:gd name="connsiteY0" fmla="*/ 0 h 22589"/>
                      <a:gd name="connsiteX1" fmla="*/ 17475 w 20745"/>
                      <a:gd name="connsiteY1" fmla="*/ 0 h 22589"/>
                      <a:gd name="connsiteX2" fmla="*/ 18731 w 20745"/>
                      <a:gd name="connsiteY2" fmla="*/ 10800 h 22589"/>
                      <a:gd name="connsiteX3" fmla="*/ 17475 w 20745"/>
                      <a:gd name="connsiteY3" fmla="*/ 21600 h 22589"/>
                      <a:gd name="connsiteX4" fmla="*/ 2825 w 20745"/>
                      <a:gd name="connsiteY4" fmla="*/ 21600 h 22589"/>
                      <a:gd name="connsiteX5" fmla="*/ 1815 w 20745"/>
                      <a:gd name="connsiteY5" fmla="*/ 11142 h 22589"/>
                      <a:gd name="connsiteX6" fmla="*/ 2825 w 20745"/>
                      <a:gd name="connsiteY6" fmla="*/ 0 h 22589"/>
                      <a:gd name="connsiteX0" fmla="*/ 2825 w 20745"/>
                      <a:gd name="connsiteY0" fmla="*/ 0 h 22344"/>
                      <a:gd name="connsiteX1" fmla="*/ 17475 w 20745"/>
                      <a:gd name="connsiteY1" fmla="*/ 0 h 22344"/>
                      <a:gd name="connsiteX2" fmla="*/ 18731 w 20745"/>
                      <a:gd name="connsiteY2" fmla="*/ 10800 h 22344"/>
                      <a:gd name="connsiteX3" fmla="*/ 17475 w 20745"/>
                      <a:gd name="connsiteY3" fmla="*/ 21600 h 22344"/>
                      <a:gd name="connsiteX4" fmla="*/ 2085 w 20745"/>
                      <a:gd name="connsiteY4" fmla="*/ 21258 h 22344"/>
                      <a:gd name="connsiteX5" fmla="*/ 1815 w 20745"/>
                      <a:gd name="connsiteY5" fmla="*/ 11142 h 22344"/>
                      <a:gd name="connsiteX6" fmla="*/ 2825 w 20745"/>
                      <a:gd name="connsiteY6" fmla="*/ 0 h 22344"/>
                      <a:gd name="connsiteX0" fmla="*/ 2825 w 21299"/>
                      <a:gd name="connsiteY0" fmla="*/ 0 h 22344"/>
                      <a:gd name="connsiteX1" fmla="*/ 17475 w 21299"/>
                      <a:gd name="connsiteY1" fmla="*/ 0 h 22344"/>
                      <a:gd name="connsiteX2" fmla="*/ 18731 w 21299"/>
                      <a:gd name="connsiteY2" fmla="*/ 10800 h 22344"/>
                      <a:gd name="connsiteX3" fmla="*/ 17475 w 21299"/>
                      <a:gd name="connsiteY3" fmla="*/ 21600 h 22344"/>
                      <a:gd name="connsiteX4" fmla="*/ 2085 w 21299"/>
                      <a:gd name="connsiteY4" fmla="*/ 21258 h 22344"/>
                      <a:gd name="connsiteX5" fmla="*/ 1815 w 21299"/>
                      <a:gd name="connsiteY5" fmla="*/ 11142 h 22344"/>
                      <a:gd name="connsiteX6" fmla="*/ 2825 w 21299"/>
                      <a:gd name="connsiteY6" fmla="*/ 0 h 22344"/>
                      <a:gd name="connsiteX0" fmla="*/ 2825 w 21299"/>
                      <a:gd name="connsiteY0" fmla="*/ 0 h 23040"/>
                      <a:gd name="connsiteX1" fmla="*/ 17475 w 21299"/>
                      <a:gd name="connsiteY1" fmla="*/ 0 h 23040"/>
                      <a:gd name="connsiteX2" fmla="*/ 18731 w 21299"/>
                      <a:gd name="connsiteY2" fmla="*/ 10800 h 23040"/>
                      <a:gd name="connsiteX3" fmla="*/ 17475 w 21299"/>
                      <a:gd name="connsiteY3" fmla="*/ 21600 h 23040"/>
                      <a:gd name="connsiteX4" fmla="*/ 2085 w 21299"/>
                      <a:gd name="connsiteY4" fmla="*/ 21258 h 23040"/>
                      <a:gd name="connsiteX5" fmla="*/ 1815 w 21299"/>
                      <a:gd name="connsiteY5" fmla="*/ 11142 h 23040"/>
                      <a:gd name="connsiteX6" fmla="*/ 2825 w 21299"/>
                      <a:gd name="connsiteY6" fmla="*/ 0 h 23040"/>
                      <a:gd name="connsiteX0" fmla="*/ 2825 w 21538"/>
                      <a:gd name="connsiteY0" fmla="*/ 0 h 23040"/>
                      <a:gd name="connsiteX1" fmla="*/ 17475 w 21538"/>
                      <a:gd name="connsiteY1" fmla="*/ 0 h 23040"/>
                      <a:gd name="connsiteX2" fmla="*/ 18731 w 21538"/>
                      <a:gd name="connsiteY2" fmla="*/ 10800 h 23040"/>
                      <a:gd name="connsiteX3" fmla="*/ 17475 w 21538"/>
                      <a:gd name="connsiteY3" fmla="*/ 21600 h 23040"/>
                      <a:gd name="connsiteX4" fmla="*/ 2085 w 21538"/>
                      <a:gd name="connsiteY4" fmla="*/ 21258 h 23040"/>
                      <a:gd name="connsiteX5" fmla="*/ 1815 w 21538"/>
                      <a:gd name="connsiteY5" fmla="*/ 11142 h 23040"/>
                      <a:gd name="connsiteX6" fmla="*/ 2825 w 21538"/>
                      <a:gd name="connsiteY6" fmla="*/ 0 h 23040"/>
                      <a:gd name="connsiteX0" fmla="*/ 2825 w 21538"/>
                      <a:gd name="connsiteY0" fmla="*/ 0 h 22260"/>
                      <a:gd name="connsiteX1" fmla="*/ 17475 w 21538"/>
                      <a:gd name="connsiteY1" fmla="*/ 0 h 22260"/>
                      <a:gd name="connsiteX2" fmla="*/ 18731 w 21538"/>
                      <a:gd name="connsiteY2" fmla="*/ 10800 h 22260"/>
                      <a:gd name="connsiteX3" fmla="*/ 17475 w 21538"/>
                      <a:gd name="connsiteY3" fmla="*/ 21600 h 22260"/>
                      <a:gd name="connsiteX4" fmla="*/ 2085 w 21538"/>
                      <a:gd name="connsiteY4" fmla="*/ 21258 h 22260"/>
                      <a:gd name="connsiteX5" fmla="*/ 1815 w 21538"/>
                      <a:gd name="connsiteY5" fmla="*/ 11142 h 22260"/>
                      <a:gd name="connsiteX6" fmla="*/ 2825 w 21538"/>
                      <a:gd name="connsiteY6" fmla="*/ 0 h 22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38" h="22260">
                        <a:moveTo>
                          <a:pt x="2825" y="0"/>
                        </a:moveTo>
                        <a:lnTo>
                          <a:pt x="17475" y="0"/>
                        </a:lnTo>
                        <a:cubicBezTo>
                          <a:pt x="19394" y="0"/>
                          <a:pt x="23034" y="6256"/>
                          <a:pt x="18731" y="10800"/>
                        </a:cubicBezTo>
                        <a:cubicBezTo>
                          <a:pt x="22922" y="16594"/>
                          <a:pt x="22353" y="22970"/>
                          <a:pt x="17475" y="21600"/>
                        </a:cubicBezTo>
                        <a:cubicBezTo>
                          <a:pt x="11852" y="21258"/>
                          <a:pt x="3270" y="23484"/>
                          <a:pt x="2085" y="21258"/>
                        </a:cubicBezTo>
                        <a:cubicBezTo>
                          <a:pt x="166" y="21258"/>
                          <a:pt x="-638" y="15344"/>
                          <a:pt x="1815" y="11142"/>
                        </a:cubicBezTo>
                        <a:cubicBezTo>
                          <a:pt x="-1883" y="6033"/>
                          <a:pt x="906" y="0"/>
                          <a:pt x="2825" y="0"/>
                        </a:cubicBezTo>
                        <a:close/>
                      </a:path>
                    </a:pathLst>
                  </a:custGeom>
                  <a:solidFill>
                    <a:schemeClr val="accent6"/>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grpSp>
            <p:sp>
              <p:nvSpPr>
                <p:cNvPr id="292" name="流程图: 终止 291">
                  <a:extLst>
                    <a:ext uri="{FF2B5EF4-FFF2-40B4-BE49-F238E27FC236}">
                      <a16:creationId xmlns:a16="http://schemas.microsoft.com/office/drawing/2014/main" id="{1C5D0F59-CCBD-CB86-B81F-A456261A63BD}"/>
                    </a:ext>
                  </a:extLst>
                </p:cNvPr>
                <p:cNvSpPr/>
                <p:nvPr/>
              </p:nvSpPr>
              <p:spPr>
                <a:xfrm flipH="1">
                  <a:off x="14526449" y="2974309"/>
                  <a:ext cx="45719" cy="45719"/>
                </a:xfrm>
                <a:prstGeom prst="flowChartTerminator">
                  <a:avLst/>
                </a:prstGeom>
                <a:solidFill>
                  <a:srgbClr val="C00000"/>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grpSp>
          <p:grpSp>
            <p:nvGrpSpPr>
              <p:cNvPr id="80" name="组合 79">
                <a:extLst>
                  <a:ext uri="{FF2B5EF4-FFF2-40B4-BE49-F238E27FC236}">
                    <a16:creationId xmlns:a16="http://schemas.microsoft.com/office/drawing/2014/main" id="{D7855387-1A30-FB3F-8070-B91FF2DEBC06}"/>
                  </a:ext>
                </a:extLst>
              </p:cNvPr>
              <p:cNvGrpSpPr/>
              <p:nvPr/>
            </p:nvGrpSpPr>
            <p:grpSpPr>
              <a:xfrm rot="15503999">
                <a:off x="1870790" y="4060486"/>
                <a:ext cx="98144" cy="85132"/>
                <a:chOff x="14371992" y="2422880"/>
                <a:chExt cx="196480" cy="170431"/>
              </a:xfrm>
            </p:grpSpPr>
            <p:grpSp>
              <p:nvGrpSpPr>
                <p:cNvPr id="276" name="组合 275">
                  <a:extLst>
                    <a:ext uri="{FF2B5EF4-FFF2-40B4-BE49-F238E27FC236}">
                      <a16:creationId xmlns:a16="http://schemas.microsoft.com/office/drawing/2014/main" id="{A77D86F9-0A2C-7C37-9D64-4DA2CB46B972}"/>
                    </a:ext>
                  </a:extLst>
                </p:cNvPr>
                <p:cNvGrpSpPr/>
                <p:nvPr/>
              </p:nvGrpSpPr>
              <p:grpSpPr>
                <a:xfrm>
                  <a:off x="14437566" y="2422880"/>
                  <a:ext cx="63755" cy="164081"/>
                  <a:chOff x="14518694" y="2855947"/>
                  <a:chExt cx="63755" cy="164081"/>
                </a:xfrm>
              </p:grpSpPr>
              <p:grpSp>
                <p:nvGrpSpPr>
                  <p:cNvPr id="287" name="组合 286">
                    <a:extLst>
                      <a:ext uri="{FF2B5EF4-FFF2-40B4-BE49-F238E27FC236}">
                        <a16:creationId xmlns:a16="http://schemas.microsoft.com/office/drawing/2014/main" id="{C21AEA75-3171-C1CB-10D6-100B587609F9}"/>
                      </a:ext>
                    </a:extLst>
                  </p:cNvPr>
                  <p:cNvGrpSpPr/>
                  <p:nvPr/>
                </p:nvGrpSpPr>
                <p:grpSpPr>
                  <a:xfrm flipH="1">
                    <a:off x="14518694" y="2855947"/>
                    <a:ext cx="63755" cy="127192"/>
                    <a:chOff x="11234076" y="2501900"/>
                    <a:chExt cx="216601" cy="432120"/>
                  </a:xfrm>
                </p:grpSpPr>
                <p:sp>
                  <p:nvSpPr>
                    <p:cNvPr id="289" name="流程图: 终止 288">
                      <a:extLst>
                        <a:ext uri="{FF2B5EF4-FFF2-40B4-BE49-F238E27FC236}">
                          <a16:creationId xmlns:a16="http://schemas.microsoft.com/office/drawing/2014/main" id="{F9323D23-C3CE-41D7-DA8B-7E4B21213546}"/>
                        </a:ext>
                      </a:extLst>
                    </p:cNvPr>
                    <p:cNvSpPr/>
                    <p:nvPr/>
                  </p:nvSpPr>
                  <p:spPr>
                    <a:xfrm>
                      <a:off x="11234076" y="2501900"/>
                      <a:ext cx="208624" cy="124735"/>
                    </a:xfrm>
                    <a:prstGeom prst="flowChartTerminator">
                      <a:avLst/>
                    </a:prstGeom>
                    <a:solidFill>
                      <a:schemeClr val="accent6">
                        <a:lumMod val="50000"/>
                      </a:schemeClr>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290" name="流程图: 终止 127">
                      <a:extLst>
                        <a:ext uri="{FF2B5EF4-FFF2-40B4-BE49-F238E27FC236}">
                          <a16:creationId xmlns:a16="http://schemas.microsoft.com/office/drawing/2014/main" id="{3F59FFBB-CB97-6EC9-4EE4-161854516A54}"/>
                        </a:ext>
                      </a:extLst>
                    </p:cNvPr>
                    <p:cNvSpPr/>
                    <p:nvPr/>
                  </p:nvSpPr>
                  <p:spPr>
                    <a:xfrm>
                      <a:off x="11242652" y="2624433"/>
                      <a:ext cx="208025" cy="309587"/>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1226 w 19351"/>
                        <a:gd name="connsiteY0" fmla="*/ 0 h 21600"/>
                        <a:gd name="connsiteX1" fmla="*/ 15876 w 19351"/>
                        <a:gd name="connsiteY1" fmla="*/ 0 h 21600"/>
                        <a:gd name="connsiteX2" fmla="*/ 19351 w 19351"/>
                        <a:gd name="connsiteY2" fmla="*/ 10800 h 21600"/>
                        <a:gd name="connsiteX3" fmla="*/ 15876 w 19351"/>
                        <a:gd name="connsiteY3" fmla="*/ 21600 h 21600"/>
                        <a:gd name="connsiteX4" fmla="*/ 1226 w 19351"/>
                        <a:gd name="connsiteY4" fmla="*/ 21600 h 21600"/>
                        <a:gd name="connsiteX5" fmla="*/ 216 w 19351"/>
                        <a:gd name="connsiteY5" fmla="*/ 11142 h 21600"/>
                        <a:gd name="connsiteX6" fmla="*/ 1226 w 19351"/>
                        <a:gd name="connsiteY6" fmla="*/ 0 h 21600"/>
                        <a:gd name="connsiteX0" fmla="*/ 2389 w 20514"/>
                        <a:gd name="connsiteY0" fmla="*/ 0 h 21600"/>
                        <a:gd name="connsiteX1" fmla="*/ 17039 w 20514"/>
                        <a:gd name="connsiteY1" fmla="*/ 0 h 21600"/>
                        <a:gd name="connsiteX2" fmla="*/ 20514 w 20514"/>
                        <a:gd name="connsiteY2" fmla="*/ 10800 h 21600"/>
                        <a:gd name="connsiteX3" fmla="*/ 17039 w 20514"/>
                        <a:gd name="connsiteY3" fmla="*/ 21600 h 21600"/>
                        <a:gd name="connsiteX4" fmla="*/ 2389 w 20514"/>
                        <a:gd name="connsiteY4" fmla="*/ 21600 h 21600"/>
                        <a:gd name="connsiteX5" fmla="*/ 1379 w 20514"/>
                        <a:gd name="connsiteY5" fmla="*/ 11142 h 21600"/>
                        <a:gd name="connsiteX6" fmla="*/ 2389 w 20514"/>
                        <a:gd name="connsiteY6" fmla="*/ 0 h 21600"/>
                        <a:gd name="connsiteX0" fmla="*/ 2064 w 20189"/>
                        <a:gd name="connsiteY0" fmla="*/ 0 h 21600"/>
                        <a:gd name="connsiteX1" fmla="*/ 16714 w 20189"/>
                        <a:gd name="connsiteY1" fmla="*/ 0 h 21600"/>
                        <a:gd name="connsiteX2" fmla="*/ 20189 w 20189"/>
                        <a:gd name="connsiteY2" fmla="*/ 10800 h 21600"/>
                        <a:gd name="connsiteX3" fmla="*/ 16714 w 20189"/>
                        <a:gd name="connsiteY3" fmla="*/ 21600 h 21600"/>
                        <a:gd name="connsiteX4" fmla="*/ 2064 w 20189"/>
                        <a:gd name="connsiteY4" fmla="*/ 21600 h 21600"/>
                        <a:gd name="connsiteX5" fmla="*/ 1054 w 20189"/>
                        <a:gd name="connsiteY5" fmla="*/ 11142 h 21600"/>
                        <a:gd name="connsiteX6" fmla="*/ 2064 w 20189"/>
                        <a:gd name="connsiteY6" fmla="*/ 0 h 21600"/>
                        <a:gd name="connsiteX0" fmla="*/ 2064 w 20189"/>
                        <a:gd name="connsiteY0" fmla="*/ 0 h 21600"/>
                        <a:gd name="connsiteX1" fmla="*/ 16714 w 20189"/>
                        <a:gd name="connsiteY1" fmla="*/ 0 h 21600"/>
                        <a:gd name="connsiteX2" fmla="*/ 20189 w 20189"/>
                        <a:gd name="connsiteY2" fmla="*/ 10800 h 21600"/>
                        <a:gd name="connsiteX3" fmla="*/ 16714 w 20189"/>
                        <a:gd name="connsiteY3" fmla="*/ 21600 h 21600"/>
                        <a:gd name="connsiteX4" fmla="*/ 2064 w 20189"/>
                        <a:gd name="connsiteY4" fmla="*/ 21600 h 21600"/>
                        <a:gd name="connsiteX5" fmla="*/ 1054 w 20189"/>
                        <a:gd name="connsiteY5" fmla="*/ 11142 h 21600"/>
                        <a:gd name="connsiteX6" fmla="*/ 2064 w 20189"/>
                        <a:gd name="connsiteY6" fmla="*/ 0 h 21600"/>
                        <a:gd name="connsiteX0" fmla="*/ 2819 w 20944"/>
                        <a:gd name="connsiteY0" fmla="*/ 0 h 21600"/>
                        <a:gd name="connsiteX1" fmla="*/ 17469 w 20944"/>
                        <a:gd name="connsiteY1" fmla="*/ 0 h 21600"/>
                        <a:gd name="connsiteX2" fmla="*/ 20944 w 20944"/>
                        <a:gd name="connsiteY2" fmla="*/ 10800 h 21600"/>
                        <a:gd name="connsiteX3" fmla="*/ 17469 w 20944"/>
                        <a:gd name="connsiteY3" fmla="*/ 21600 h 21600"/>
                        <a:gd name="connsiteX4" fmla="*/ 2819 w 20944"/>
                        <a:gd name="connsiteY4" fmla="*/ 21600 h 21600"/>
                        <a:gd name="connsiteX5" fmla="*/ 1809 w 20944"/>
                        <a:gd name="connsiteY5" fmla="*/ 11142 h 21600"/>
                        <a:gd name="connsiteX6" fmla="*/ 2819 w 20944"/>
                        <a:gd name="connsiteY6" fmla="*/ 0 h 21600"/>
                        <a:gd name="connsiteX0" fmla="*/ 2275 w 20400"/>
                        <a:gd name="connsiteY0" fmla="*/ 0 h 21600"/>
                        <a:gd name="connsiteX1" fmla="*/ 16925 w 20400"/>
                        <a:gd name="connsiteY1" fmla="*/ 0 h 21600"/>
                        <a:gd name="connsiteX2" fmla="*/ 20400 w 20400"/>
                        <a:gd name="connsiteY2" fmla="*/ 10800 h 21600"/>
                        <a:gd name="connsiteX3" fmla="*/ 16925 w 20400"/>
                        <a:gd name="connsiteY3" fmla="*/ 21600 h 21600"/>
                        <a:gd name="connsiteX4" fmla="*/ 2275 w 20400"/>
                        <a:gd name="connsiteY4" fmla="*/ 21600 h 21600"/>
                        <a:gd name="connsiteX5" fmla="*/ 1265 w 20400"/>
                        <a:gd name="connsiteY5" fmla="*/ 11142 h 21600"/>
                        <a:gd name="connsiteX6" fmla="*/ 2275 w 20400"/>
                        <a:gd name="connsiteY6" fmla="*/ 0 h 21600"/>
                        <a:gd name="connsiteX0" fmla="*/ 2275 w 18291"/>
                        <a:gd name="connsiteY0" fmla="*/ 0 h 21600"/>
                        <a:gd name="connsiteX1" fmla="*/ 16925 w 18291"/>
                        <a:gd name="connsiteY1" fmla="*/ 0 h 21600"/>
                        <a:gd name="connsiteX2" fmla="*/ 18181 w 18291"/>
                        <a:gd name="connsiteY2" fmla="*/ 10800 h 21600"/>
                        <a:gd name="connsiteX3" fmla="*/ 16925 w 18291"/>
                        <a:gd name="connsiteY3" fmla="*/ 21600 h 21600"/>
                        <a:gd name="connsiteX4" fmla="*/ 2275 w 18291"/>
                        <a:gd name="connsiteY4" fmla="*/ 21600 h 21600"/>
                        <a:gd name="connsiteX5" fmla="*/ 1265 w 18291"/>
                        <a:gd name="connsiteY5" fmla="*/ 11142 h 21600"/>
                        <a:gd name="connsiteX6" fmla="*/ 2275 w 18291"/>
                        <a:gd name="connsiteY6" fmla="*/ 0 h 21600"/>
                        <a:gd name="connsiteX0" fmla="*/ 2275 w 18291"/>
                        <a:gd name="connsiteY0" fmla="*/ 0 h 21600"/>
                        <a:gd name="connsiteX1" fmla="*/ 16925 w 18291"/>
                        <a:gd name="connsiteY1" fmla="*/ 0 h 21600"/>
                        <a:gd name="connsiteX2" fmla="*/ 18181 w 18291"/>
                        <a:gd name="connsiteY2" fmla="*/ 10800 h 21600"/>
                        <a:gd name="connsiteX3" fmla="*/ 16925 w 18291"/>
                        <a:gd name="connsiteY3" fmla="*/ 21600 h 21600"/>
                        <a:gd name="connsiteX4" fmla="*/ 2275 w 18291"/>
                        <a:gd name="connsiteY4" fmla="*/ 21600 h 21600"/>
                        <a:gd name="connsiteX5" fmla="*/ 1265 w 18291"/>
                        <a:gd name="connsiteY5" fmla="*/ 11142 h 21600"/>
                        <a:gd name="connsiteX6" fmla="*/ 2275 w 18291"/>
                        <a:gd name="connsiteY6" fmla="*/ 0 h 21600"/>
                        <a:gd name="connsiteX0" fmla="*/ 2275 w 20195"/>
                        <a:gd name="connsiteY0" fmla="*/ 0 h 21600"/>
                        <a:gd name="connsiteX1" fmla="*/ 16925 w 20195"/>
                        <a:gd name="connsiteY1" fmla="*/ 0 h 21600"/>
                        <a:gd name="connsiteX2" fmla="*/ 18181 w 20195"/>
                        <a:gd name="connsiteY2" fmla="*/ 10800 h 21600"/>
                        <a:gd name="connsiteX3" fmla="*/ 16925 w 20195"/>
                        <a:gd name="connsiteY3" fmla="*/ 21600 h 21600"/>
                        <a:gd name="connsiteX4" fmla="*/ 2275 w 20195"/>
                        <a:gd name="connsiteY4" fmla="*/ 21600 h 21600"/>
                        <a:gd name="connsiteX5" fmla="*/ 1265 w 20195"/>
                        <a:gd name="connsiteY5" fmla="*/ 11142 h 21600"/>
                        <a:gd name="connsiteX6" fmla="*/ 2275 w 20195"/>
                        <a:gd name="connsiteY6" fmla="*/ 0 h 21600"/>
                        <a:gd name="connsiteX0" fmla="*/ 2275 w 20195"/>
                        <a:gd name="connsiteY0" fmla="*/ 0 h 21600"/>
                        <a:gd name="connsiteX1" fmla="*/ 16925 w 20195"/>
                        <a:gd name="connsiteY1" fmla="*/ 0 h 21600"/>
                        <a:gd name="connsiteX2" fmla="*/ 18181 w 20195"/>
                        <a:gd name="connsiteY2" fmla="*/ 10800 h 21600"/>
                        <a:gd name="connsiteX3" fmla="*/ 16925 w 20195"/>
                        <a:gd name="connsiteY3" fmla="*/ 21600 h 21600"/>
                        <a:gd name="connsiteX4" fmla="*/ 2275 w 20195"/>
                        <a:gd name="connsiteY4" fmla="*/ 21600 h 21600"/>
                        <a:gd name="connsiteX5" fmla="*/ 1265 w 20195"/>
                        <a:gd name="connsiteY5" fmla="*/ 11142 h 21600"/>
                        <a:gd name="connsiteX6" fmla="*/ 2275 w 20195"/>
                        <a:gd name="connsiteY6" fmla="*/ 0 h 21600"/>
                        <a:gd name="connsiteX0" fmla="*/ 2825 w 20745"/>
                        <a:gd name="connsiteY0" fmla="*/ 0 h 21600"/>
                        <a:gd name="connsiteX1" fmla="*/ 17475 w 20745"/>
                        <a:gd name="connsiteY1" fmla="*/ 0 h 21600"/>
                        <a:gd name="connsiteX2" fmla="*/ 18731 w 20745"/>
                        <a:gd name="connsiteY2" fmla="*/ 10800 h 21600"/>
                        <a:gd name="connsiteX3" fmla="*/ 17475 w 20745"/>
                        <a:gd name="connsiteY3" fmla="*/ 21600 h 21600"/>
                        <a:gd name="connsiteX4" fmla="*/ 2825 w 20745"/>
                        <a:gd name="connsiteY4" fmla="*/ 21600 h 21600"/>
                        <a:gd name="connsiteX5" fmla="*/ 1815 w 20745"/>
                        <a:gd name="connsiteY5" fmla="*/ 11142 h 21600"/>
                        <a:gd name="connsiteX6" fmla="*/ 2825 w 20745"/>
                        <a:gd name="connsiteY6" fmla="*/ 0 h 21600"/>
                        <a:gd name="connsiteX0" fmla="*/ 2825 w 20745"/>
                        <a:gd name="connsiteY0" fmla="*/ 0 h 22589"/>
                        <a:gd name="connsiteX1" fmla="*/ 17475 w 20745"/>
                        <a:gd name="connsiteY1" fmla="*/ 0 h 22589"/>
                        <a:gd name="connsiteX2" fmla="*/ 18731 w 20745"/>
                        <a:gd name="connsiteY2" fmla="*/ 10800 h 22589"/>
                        <a:gd name="connsiteX3" fmla="*/ 17475 w 20745"/>
                        <a:gd name="connsiteY3" fmla="*/ 21600 h 22589"/>
                        <a:gd name="connsiteX4" fmla="*/ 2825 w 20745"/>
                        <a:gd name="connsiteY4" fmla="*/ 21600 h 22589"/>
                        <a:gd name="connsiteX5" fmla="*/ 1815 w 20745"/>
                        <a:gd name="connsiteY5" fmla="*/ 11142 h 22589"/>
                        <a:gd name="connsiteX6" fmla="*/ 2825 w 20745"/>
                        <a:gd name="connsiteY6" fmla="*/ 0 h 22589"/>
                        <a:gd name="connsiteX0" fmla="*/ 2825 w 20745"/>
                        <a:gd name="connsiteY0" fmla="*/ 0 h 22344"/>
                        <a:gd name="connsiteX1" fmla="*/ 17475 w 20745"/>
                        <a:gd name="connsiteY1" fmla="*/ 0 h 22344"/>
                        <a:gd name="connsiteX2" fmla="*/ 18731 w 20745"/>
                        <a:gd name="connsiteY2" fmla="*/ 10800 h 22344"/>
                        <a:gd name="connsiteX3" fmla="*/ 17475 w 20745"/>
                        <a:gd name="connsiteY3" fmla="*/ 21600 h 22344"/>
                        <a:gd name="connsiteX4" fmla="*/ 2085 w 20745"/>
                        <a:gd name="connsiteY4" fmla="*/ 21258 h 22344"/>
                        <a:gd name="connsiteX5" fmla="*/ 1815 w 20745"/>
                        <a:gd name="connsiteY5" fmla="*/ 11142 h 22344"/>
                        <a:gd name="connsiteX6" fmla="*/ 2825 w 20745"/>
                        <a:gd name="connsiteY6" fmla="*/ 0 h 22344"/>
                        <a:gd name="connsiteX0" fmla="*/ 2825 w 21299"/>
                        <a:gd name="connsiteY0" fmla="*/ 0 h 22344"/>
                        <a:gd name="connsiteX1" fmla="*/ 17475 w 21299"/>
                        <a:gd name="connsiteY1" fmla="*/ 0 h 22344"/>
                        <a:gd name="connsiteX2" fmla="*/ 18731 w 21299"/>
                        <a:gd name="connsiteY2" fmla="*/ 10800 h 22344"/>
                        <a:gd name="connsiteX3" fmla="*/ 17475 w 21299"/>
                        <a:gd name="connsiteY3" fmla="*/ 21600 h 22344"/>
                        <a:gd name="connsiteX4" fmla="*/ 2085 w 21299"/>
                        <a:gd name="connsiteY4" fmla="*/ 21258 h 22344"/>
                        <a:gd name="connsiteX5" fmla="*/ 1815 w 21299"/>
                        <a:gd name="connsiteY5" fmla="*/ 11142 h 22344"/>
                        <a:gd name="connsiteX6" fmla="*/ 2825 w 21299"/>
                        <a:gd name="connsiteY6" fmla="*/ 0 h 22344"/>
                        <a:gd name="connsiteX0" fmla="*/ 2825 w 21299"/>
                        <a:gd name="connsiteY0" fmla="*/ 0 h 23040"/>
                        <a:gd name="connsiteX1" fmla="*/ 17475 w 21299"/>
                        <a:gd name="connsiteY1" fmla="*/ 0 h 23040"/>
                        <a:gd name="connsiteX2" fmla="*/ 18731 w 21299"/>
                        <a:gd name="connsiteY2" fmla="*/ 10800 h 23040"/>
                        <a:gd name="connsiteX3" fmla="*/ 17475 w 21299"/>
                        <a:gd name="connsiteY3" fmla="*/ 21600 h 23040"/>
                        <a:gd name="connsiteX4" fmla="*/ 2085 w 21299"/>
                        <a:gd name="connsiteY4" fmla="*/ 21258 h 23040"/>
                        <a:gd name="connsiteX5" fmla="*/ 1815 w 21299"/>
                        <a:gd name="connsiteY5" fmla="*/ 11142 h 23040"/>
                        <a:gd name="connsiteX6" fmla="*/ 2825 w 21299"/>
                        <a:gd name="connsiteY6" fmla="*/ 0 h 23040"/>
                        <a:gd name="connsiteX0" fmla="*/ 2825 w 21538"/>
                        <a:gd name="connsiteY0" fmla="*/ 0 h 23040"/>
                        <a:gd name="connsiteX1" fmla="*/ 17475 w 21538"/>
                        <a:gd name="connsiteY1" fmla="*/ 0 h 23040"/>
                        <a:gd name="connsiteX2" fmla="*/ 18731 w 21538"/>
                        <a:gd name="connsiteY2" fmla="*/ 10800 h 23040"/>
                        <a:gd name="connsiteX3" fmla="*/ 17475 w 21538"/>
                        <a:gd name="connsiteY3" fmla="*/ 21600 h 23040"/>
                        <a:gd name="connsiteX4" fmla="*/ 2085 w 21538"/>
                        <a:gd name="connsiteY4" fmla="*/ 21258 h 23040"/>
                        <a:gd name="connsiteX5" fmla="*/ 1815 w 21538"/>
                        <a:gd name="connsiteY5" fmla="*/ 11142 h 23040"/>
                        <a:gd name="connsiteX6" fmla="*/ 2825 w 21538"/>
                        <a:gd name="connsiteY6" fmla="*/ 0 h 23040"/>
                        <a:gd name="connsiteX0" fmla="*/ 2825 w 21538"/>
                        <a:gd name="connsiteY0" fmla="*/ 0 h 22260"/>
                        <a:gd name="connsiteX1" fmla="*/ 17475 w 21538"/>
                        <a:gd name="connsiteY1" fmla="*/ 0 h 22260"/>
                        <a:gd name="connsiteX2" fmla="*/ 18731 w 21538"/>
                        <a:gd name="connsiteY2" fmla="*/ 10800 h 22260"/>
                        <a:gd name="connsiteX3" fmla="*/ 17475 w 21538"/>
                        <a:gd name="connsiteY3" fmla="*/ 21600 h 22260"/>
                        <a:gd name="connsiteX4" fmla="*/ 2085 w 21538"/>
                        <a:gd name="connsiteY4" fmla="*/ 21258 h 22260"/>
                        <a:gd name="connsiteX5" fmla="*/ 1815 w 21538"/>
                        <a:gd name="connsiteY5" fmla="*/ 11142 h 22260"/>
                        <a:gd name="connsiteX6" fmla="*/ 2825 w 21538"/>
                        <a:gd name="connsiteY6" fmla="*/ 0 h 22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38" h="22260">
                          <a:moveTo>
                            <a:pt x="2825" y="0"/>
                          </a:moveTo>
                          <a:lnTo>
                            <a:pt x="17475" y="0"/>
                          </a:lnTo>
                          <a:cubicBezTo>
                            <a:pt x="19394" y="0"/>
                            <a:pt x="23034" y="6256"/>
                            <a:pt x="18731" y="10800"/>
                          </a:cubicBezTo>
                          <a:cubicBezTo>
                            <a:pt x="22922" y="16594"/>
                            <a:pt x="22353" y="22970"/>
                            <a:pt x="17475" y="21600"/>
                          </a:cubicBezTo>
                          <a:cubicBezTo>
                            <a:pt x="11852" y="21258"/>
                            <a:pt x="3270" y="23484"/>
                            <a:pt x="2085" y="21258"/>
                          </a:cubicBezTo>
                          <a:cubicBezTo>
                            <a:pt x="166" y="21258"/>
                            <a:pt x="-638" y="15344"/>
                            <a:pt x="1815" y="11142"/>
                          </a:cubicBezTo>
                          <a:cubicBezTo>
                            <a:pt x="-1883" y="6033"/>
                            <a:pt x="906" y="0"/>
                            <a:pt x="2825" y="0"/>
                          </a:cubicBezTo>
                          <a:close/>
                        </a:path>
                      </a:pathLst>
                    </a:custGeom>
                    <a:solidFill>
                      <a:schemeClr val="accent6"/>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grpSp>
              <p:sp>
                <p:nvSpPr>
                  <p:cNvPr id="288" name="流程图: 终止 287">
                    <a:extLst>
                      <a:ext uri="{FF2B5EF4-FFF2-40B4-BE49-F238E27FC236}">
                        <a16:creationId xmlns:a16="http://schemas.microsoft.com/office/drawing/2014/main" id="{29D60F39-F4A9-5D82-8CA9-0D13C66DA669}"/>
                      </a:ext>
                    </a:extLst>
                  </p:cNvPr>
                  <p:cNvSpPr/>
                  <p:nvPr/>
                </p:nvSpPr>
                <p:spPr>
                  <a:xfrm flipH="1">
                    <a:off x="14526449" y="2974309"/>
                    <a:ext cx="45719" cy="45719"/>
                  </a:xfrm>
                  <a:prstGeom prst="flowChartTerminator">
                    <a:avLst/>
                  </a:prstGeom>
                  <a:solidFill>
                    <a:srgbClr val="C00000"/>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grpSp>
            <p:grpSp>
              <p:nvGrpSpPr>
                <p:cNvPr id="277" name="组合 276">
                  <a:extLst>
                    <a:ext uri="{FF2B5EF4-FFF2-40B4-BE49-F238E27FC236}">
                      <a16:creationId xmlns:a16="http://schemas.microsoft.com/office/drawing/2014/main" id="{841701F3-235E-DBA4-2727-B25CC1DFEB74}"/>
                    </a:ext>
                  </a:extLst>
                </p:cNvPr>
                <p:cNvGrpSpPr/>
                <p:nvPr/>
              </p:nvGrpSpPr>
              <p:grpSpPr>
                <a:xfrm rot="388737">
                  <a:off x="14504717" y="2429230"/>
                  <a:ext cx="63755" cy="164081"/>
                  <a:chOff x="14518694" y="2855947"/>
                  <a:chExt cx="63755" cy="164081"/>
                </a:xfrm>
              </p:grpSpPr>
              <p:grpSp>
                <p:nvGrpSpPr>
                  <p:cNvPr id="283" name="组合 282">
                    <a:extLst>
                      <a:ext uri="{FF2B5EF4-FFF2-40B4-BE49-F238E27FC236}">
                        <a16:creationId xmlns:a16="http://schemas.microsoft.com/office/drawing/2014/main" id="{E0D439DA-2324-83FA-0424-0E81F6A6C90A}"/>
                      </a:ext>
                    </a:extLst>
                  </p:cNvPr>
                  <p:cNvGrpSpPr/>
                  <p:nvPr/>
                </p:nvGrpSpPr>
                <p:grpSpPr>
                  <a:xfrm flipH="1">
                    <a:off x="14518694" y="2855947"/>
                    <a:ext cx="63755" cy="127192"/>
                    <a:chOff x="11234076" y="2501900"/>
                    <a:chExt cx="216601" cy="432120"/>
                  </a:xfrm>
                </p:grpSpPr>
                <p:sp>
                  <p:nvSpPr>
                    <p:cNvPr id="285" name="流程图: 终止 284">
                      <a:extLst>
                        <a:ext uri="{FF2B5EF4-FFF2-40B4-BE49-F238E27FC236}">
                          <a16:creationId xmlns:a16="http://schemas.microsoft.com/office/drawing/2014/main" id="{73145172-2D8D-483D-8A80-9B512367BACA}"/>
                        </a:ext>
                      </a:extLst>
                    </p:cNvPr>
                    <p:cNvSpPr/>
                    <p:nvPr/>
                  </p:nvSpPr>
                  <p:spPr>
                    <a:xfrm>
                      <a:off x="11234076" y="2501900"/>
                      <a:ext cx="208624" cy="124735"/>
                    </a:xfrm>
                    <a:prstGeom prst="flowChartTerminator">
                      <a:avLst/>
                    </a:prstGeom>
                    <a:solidFill>
                      <a:schemeClr val="accent6">
                        <a:lumMod val="50000"/>
                      </a:schemeClr>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286" name="流程图: 终止 127">
                      <a:extLst>
                        <a:ext uri="{FF2B5EF4-FFF2-40B4-BE49-F238E27FC236}">
                          <a16:creationId xmlns:a16="http://schemas.microsoft.com/office/drawing/2014/main" id="{D2213597-5619-312A-DC55-A539BE86F40A}"/>
                        </a:ext>
                      </a:extLst>
                    </p:cNvPr>
                    <p:cNvSpPr/>
                    <p:nvPr/>
                  </p:nvSpPr>
                  <p:spPr>
                    <a:xfrm>
                      <a:off x="11242652" y="2624433"/>
                      <a:ext cx="208025" cy="309587"/>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1226 w 19351"/>
                        <a:gd name="connsiteY0" fmla="*/ 0 h 21600"/>
                        <a:gd name="connsiteX1" fmla="*/ 15876 w 19351"/>
                        <a:gd name="connsiteY1" fmla="*/ 0 h 21600"/>
                        <a:gd name="connsiteX2" fmla="*/ 19351 w 19351"/>
                        <a:gd name="connsiteY2" fmla="*/ 10800 h 21600"/>
                        <a:gd name="connsiteX3" fmla="*/ 15876 w 19351"/>
                        <a:gd name="connsiteY3" fmla="*/ 21600 h 21600"/>
                        <a:gd name="connsiteX4" fmla="*/ 1226 w 19351"/>
                        <a:gd name="connsiteY4" fmla="*/ 21600 h 21600"/>
                        <a:gd name="connsiteX5" fmla="*/ 216 w 19351"/>
                        <a:gd name="connsiteY5" fmla="*/ 11142 h 21600"/>
                        <a:gd name="connsiteX6" fmla="*/ 1226 w 19351"/>
                        <a:gd name="connsiteY6" fmla="*/ 0 h 21600"/>
                        <a:gd name="connsiteX0" fmla="*/ 2389 w 20514"/>
                        <a:gd name="connsiteY0" fmla="*/ 0 h 21600"/>
                        <a:gd name="connsiteX1" fmla="*/ 17039 w 20514"/>
                        <a:gd name="connsiteY1" fmla="*/ 0 h 21600"/>
                        <a:gd name="connsiteX2" fmla="*/ 20514 w 20514"/>
                        <a:gd name="connsiteY2" fmla="*/ 10800 h 21600"/>
                        <a:gd name="connsiteX3" fmla="*/ 17039 w 20514"/>
                        <a:gd name="connsiteY3" fmla="*/ 21600 h 21600"/>
                        <a:gd name="connsiteX4" fmla="*/ 2389 w 20514"/>
                        <a:gd name="connsiteY4" fmla="*/ 21600 h 21600"/>
                        <a:gd name="connsiteX5" fmla="*/ 1379 w 20514"/>
                        <a:gd name="connsiteY5" fmla="*/ 11142 h 21600"/>
                        <a:gd name="connsiteX6" fmla="*/ 2389 w 20514"/>
                        <a:gd name="connsiteY6" fmla="*/ 0 h 21600"/>
                        <a:gd name="connsiteX0" fmla="*/ 2064 w 20189"/>
                        <a:gd name="connsiteY0" fmla="*/ 0 h 21600"/>
                        <a:gd name="connsiteX1" fmla="*/ 16714 w 20189"/>
                        <a:gd name="connsiteY1" fmla="*/ 0 h 21600"/>
                        <a:gd name="connsiteX2" fmla="*/ 20189 w 20189"/>
                        <a:gd name="connsiteY2" fmla="*/ 10800 h 21600"/>
                        <a:gd name="connsiteX3" fmla="*/ 16714 w 20189"/>
                        <a:gd name="connsiteY3" fmla="*/ 21600 h 21600"/>
                        <a:gd name="connsiteX4" fmla="*/ 2064 w 20189"/>
                        <a:gd name="connsiteY4" fmla="*/ 21600 h 21600"/>
                        <a:gd name="connsiteX5" fmla="*/ 1054 w 20189"/>
                        <a:gd name="connsiteY5" fmla="*/ 11142 h 21600"/>
                        <a:gd name="connsiteX6" fmla="*/ 2064 w 20189"/>
                        <a:gd name="connsiteY6" fmla="*/ 0 h 21600"/>
                        <a:gd name="connsiteX0" fmla="*/ 2064 w 20189"/>
                        <a:gd name="connsiteY0" fmla="*/ 0 h 21600"/>
                        <a:gd name="connsiteX1" fmla="*/ 16714 w 20189"/>
                        <a:gd name="connsiteY1" fmla="*/ 0 h 21600"/>
                        <a:gd name="connsiteX2" fmla="*/ 20189 w 20189"/>
                        <a:gd name="connsiteY2" fmla="*/ 10800 h 21600"/>
                        <a:gd name="connsiteX3" fmla="*/ 16714 w 20189"/>
                        <a:gd name="connsiteY3" fmla="*/ 21600 h 21600"/>
                        <a:gd name="connsiteX4" fmla="*/ 2064 w 20189"/>
                        <a:gd name="connsiteY4" fmla="*/ 21600 h 21600"/>
                        <a:gd name="connsiteX5" fmla="*/ 1054 w 20189"/>
                        <a:gd name="connsiteY5" fmla="*/ 11142 h 21600"/>
                        <a:gd name="connsiteX6" fmla="*/ 2064 w 20189"/>
                        <a:gd name="connsiteY6" fmla="*/ 0 h 21600"/>
                        <a:gd name="connsiteX0" fmla="*/ 2819 w 20944"/>
                        <a:gd name="connsiteY0" fmla="*/ 0 h 21600"/>
                        <a:gd name="connsiteX1" fmla="*/ 17469 w 20944"/>
                        <a:gd name="connsiteY1" fmla="*/ 0 h 21600"/>
                        <a:gd name="connsiteX2" fmla="*/ 20944 w 20944"/>
                        <a:gd name="connsiteY2" fmla="*/ 10800 h 21600"/>
                        <a:gd name="connsiteX3" fmla="*/ 17469 w 20944"/>
                        <a:gd name="connsiteY3" fmla="*/ 21600 h 21600"/>
                        <a:gd name="connsiteX4" fmla="*/ 2819 w 20944"/>
                        <a:gd name="connsiteY4" fmla="*/ 21600 h 21600"/>
                        <a:gd name="connsiteX5" fmla="*/ 1809 w 20944"/>
                        <a:gd name="connsiteY5" fmla="*/ 11142 h 21600"/>
                        <a:gd name="connsiteX6" fmla="*/ 2819 w 20944"/>
                        <a:gd name="connsiteY6" fmla="*/ 0 h 21600"/>
                        <a:gd name="connsiteX0" fmla="*/ 2275 w 20400"/>
                        <a:gd name="connsiteY0" fmla="*/ 0 h 21600"/>
                        <a:gd name="connsiteX1" fmla="*/ 16925 w 20400"/>
                        <a:gd name="connsiteY1" fmla="*/ 0 h 21600"/>
                        <a:gd name="connsiteX2" fmla="*/ 20400 w 20400"/>
                        <a:gd name="connsiteY2" fmla="*/ 10800 h 21600"/>
                        <a:gd name="connsiteX3" fmla="*/ 16925 w 20400"/>
                        <a:gd name="connsiteY3" fmla="*/ 21600 h 21600"/>
                        <a:gd name="connsiteX4" fmla="*/ 2275 w 20400"/>
                        <a:gd name="connsiteY4" fmla="*/ 21600 h 21600"/>
                        <a:gd name="connsiteX5" fmla="*/ 1265 w 20400"/>
                        <a:gd name="connsiteY5" fmla="*/ 11142 h 21600"/>
                        <a:gd name="connsiteX6" fmla="*/ 2275 w 20400"/>
                        <a:gd name="connsiteY6" fmla="*/ 0 h 21600"/>
                        <a:gd name="connsiteX0" fmla="*/ 2275 w 18291"/>
                        <a:gd name="connsiteY0" fmla="*/ 0 h 21600"/>
                        <a:gd name="connsiteX1" fmla="*/ 16925 w 18291"/>
                        <a:gd name="connsiteY1" fmla="*/ 0 h 21600"/>
                        <a:gd name="connsiteX2" fmla="*/ 18181 w 18291"/>
                        <a:gd name="connsiteY2" fmla="*/ 10800 h 21600"/>
                        <a:gd name="connsiteX3" fmla="*/ 16925 w 18291"/>
                        <a:gd name="connsiteY3" fmla="*/ 21600 h 21600"/>
                        <a:gd name="connsiteX4" fmla="*/ 2275 w 18291"/>
                        <a:gd name="connsiteY4" fmla="*/ 21600 h 21600"/>
                        <a:gd name="connsiteX5" fmla="*/ 1265 w 18291"/>
                        <a:gd name="connsiteY5" fmla="*/ 11142 h 21600"/>
                        <a:gd name="connsiteX6" fmla="*/ 2275 w 18291"/>
                        <a:gd name="connsiteY6" fmla="*/ 0 h 21600"/>
                        <a:gd name="connsiteX0" fmla="*/ 2275 w 18291"/>
                        <a:gd name="connsiteY0" fmla="*/ 0 h 21600"/>
                        <a:gd name="connsiteX1" fmla="*/ 16925 w 18291"/>
                        <a:gd name="connsiteY1" fmla="*/ 0 h 21600"/>
                        <a:gd name="connsiteX2" fmla="*/ 18181 w 18291"/>
                        <a:gd name="connsiteY2" fmla="*/ 10800 h 21600"/>
                        <a:gd name="connsiteX3" fmla="*/ 16925 w 18291"/>
                        <a:gd name="connsiteY3" fmla="*/ 21600 h 21600"/>
                        <a:gd name="connsiteX4" fmla="*/ 2275 w 18291"/>
                        <a:gd name="connsiteY4" fmla="*/ 21600 h 21600"/>
                        <a:gd name="connsiteX5" fmla="*/ 1265 w 18291"/>
                        <a:gd name="connsiteY5" fmla="*/ 11142 h 21600"/>
                        <a:gd name="connsiteX6" fmla="*/ 2275 w 18291"/>
                        <a:gd name="connsiteY6" fmla="*/ 0 h 21600"/>
                        <a:gd name="connsiteX0" fmla="*/ 2275 w 20195"/>
                        <a:gd name="connsiteY0" fmla="*/ 0 h 21600"/>
                        <a:gd name="connsiteX1" fmla="*/ 16925 w 20195"/>
                        <a:gd name="connsiteY1" fmla="*/ 0 h 21600"/>
                        <a:gd name="connsiteX2" fmla="*/ 18181 w 20195"/>
                        <a:gd name="connsiteY2" fmla="*/ 10800 h 21600"/>
                        <a:gd name="connsiteX3" fmla="*/ 16925 w 20195"/>
                        <a:gd name="connsiteY3" fmla="*/ 21600 h 21600"/>
                        <a:gd name="connsiteX4" fmla="*/ 2275 w 20195"/>
                        <a:gd name="connsiteY4" fmla="*/ 21600 h 21600"/>
                        <a:gd name="connsiteX5" fmla="*/ 1265 w 20195"/>
                        <a:gd name="connsiteY5" fmla="*/ 11142 h 21600"/>
                        <a:gd name="connsiteX6" fmla="*/ 2275 w 20195"/>
                        <a:gd name="connsiteY6" fmla="*/ 0 h 21600"/>
                        <a:gd name="connsiteX0" fmla="*/ 2275 w 20195"/>
                        <a:gd name="connsiteY0" fmla="*/ 0 h 21600"/>
                        <a:gd name="connsiteX1" fmla="*/ 16925 w 20195"/>
                        <a:gd name="connsiteY1" fmla="*/ 0 h 21600"/>
                        <a:gd name="connsiteX2" fmla="*/ 18181 w 20195"/>
                        <a:gd name="connsiteY2" fmla="*/ 10800 h 21600"/>
                        <a:gd name="connsiteX3" fmla="*/ 16925 w 20195"/>
                        <a:gd name="connsiteY3" fmla="*/ 21600 h 21600"/>
                        <a:gd name="connsiteX4" fmla="*/ 2275 w 20195"/>
                        <a:gd name="connsiteY4" fmla="*/ 21600 h 21600"/>
                        <a:gd name="connsiteX5" fmla="*/ 1265 w 20195"/>
                        <a:gd name="connsiteY5" fmla="*/ 11142 h 21600"/>
                        <a:gd name="connsiteX6" fmla="*/ 2275 w 20195"/>
                        <a:gd name="connsiteY6" fmla="*/ 0 h 21600"/>
                        <a:gd name="connsiteX0" fmla="*/ 2825 w 20745"/>
                        <a:gd name="connsiteY0" fmla="*/ 0 h 21600"/>
                        <a:gd name="connsiteX1" fmla="*/ 17475 w 20745"/>
                        <a:gd name="connsiteY1" fmla="*/ 0 h 21600"/>
                        <a:gd name="connsiteX2" fmla="*/ 18731 w 20745"/>
                        <a:gd name="connsiteY2" fmla="*/ 10800 h 21600"/>
                        <a:gd name="connsiteX3" fmla="*/ 17475 w 20745"/>
                        <a:gd name="connsiteY3" fmla="*/ 21600 h 21600"/>
                        <a:gd name="connsiteX4" fmla="*/ 2825 w 20745"/>
                        <a:gd name="connsiteY4" fmla="*/ 21600 h 21600"/>
                        <a:gd name="connsiteX5" fmla="*/ 1815 w 20745"/>
                        <a:gd name="connsiteY5" fmla="*/ 11142 h 21600"/>
                        <a:gd name="connsiteX6" fmla="*/ 2825 w 20745"/>
                        <a:gd name="connsiteY6" fmla="*/ 0 h 21600"/>
                        <a:gd name="connsiteX0" fmla="*/ 2825 w 20745"/>
                        <a:gd name="connsiteY0" fmla="*/ 0 h 22589"/>
                        <a:gd name="connsiteX1" fmla="*/ 17475 w 20745"/>
                        <a:gd name="connsiteY1" fmla="*/ 0 h 22589"/>
                        <a:gd name="connsiteX2" fmla="*/ 18731 w 20745"/>
                        <a:gd name="connsiteY2" fmla="*/ 10800 h 22589"/>
                        <a:gd name="connsiteX3" fmla="*/ 17475 w 20745"/>
                        <a:gd name="connsiteY3" fmla="*/ 21600 h 22589"/>
                        <a:gd name="connsiteX4" fmla="*/ 2825 w 20745"/>
                        <a:gd name="connsiteY4" fmla="*/ 21600 h 22589"/>
                        <a:gd name="connsiteX5" fmla="*/ 1815 w 20745"/>
                        <a:gd name="connsiteY5" fmla="*/ 11142 h 22589"/>
                        <a:gd name="connsiteX6" fmla="*/ 2825 w 20745"/>
                        <a:gd name="connsiteY6" fmla="*/ 0 h 22589"/>
                        <a:gd name="connsiteX0" fmla="*/ 2825 w 20745"/>
                        <a:gd name="connsiteY0" fmla="*/ 0 h 22344"/>
                        <a:gd name="connsiteX1" fmla="*/ 17475 w 20745"/>
                        <a:gd name="connsiteY1" fmla="*/ 0 h 22344"/>
                        <a:gd name="connsiteX2" fmla="*/ 18731 w 20745"/>
                        <a:gd name="connsiteY2" fmla="*/ 10800 h 22344"/>
                        <a:gd name="connsiteX3" fmla="*/ 17475 w 20745"/>
                        <a:gd name="connsiteY3" fmla="*/ 21600 h 22344"/>
                        <a:gd name="connsiteX4" fmla="*/ 2085 w 20745"/>
                        <a:gd name="connsiteY4" fmla="*/ 21258 h 22344"/>
                        <a:gd name="connsiteX5" fmla="*/ 1815 w 20745"/>
                        <a:gd name="connsiteY5" fmla="*/ 11142 h 22344"/>
                        <a:gd name="connsiteX6" fmla="*/ 2825 w 20745"/>
                        <a:gd name="connsiteY6" fmla="*/ 0 h 22344"/>
                        <a:gd name="connsiteX0" fmla="*/ 2825 w 21299"/>
                        <a:gd name="connsiteY0" fmla="*/ 0 h 22344"/>
                        <a:gd name="connsiteX1" fmla="*/ 17475 w 21299"/>
                        <a:gd name="connsiteY1" fmla="*/ 0 h 22344"/>
                        <a:gd name="connsiteX2" fmla="*/ 18731 w 21299"/>
                        <a:gd name="connsiteY2" fmla="*/ 10800 h 22344"/>
                        <a:gd name="connsiteX3" fmla="*/ 17475 w 21299"/>
                        <a:gd name="connsiteY3" fmla="*/ 21600 h 22344"/>
                        <a:gd name="connsiteX4" fmla="*/ 2085 w 21299"/>
                        <a:gd name="connsiteY4" fmla="*/ 21258 h 22344"/>
                        <a:gd name="connsiteX5" fmla="*/ 1815 w 21299"/>
                        <a:gd name="connsiteY5" fmla="*/ 11142 h 22344"/>
                        <a:gd name="connsiteX6" fmla="*/ 2825 w 21299"/>
                        <a:gd name="connsiteY6" fmla="*/ 0 h 22344"/>
                        <a:gd name="connsiteX0" fmla="*/ 2825 w 21299"/>
                        <a:gd name="connsiteY0" fmla="*/ 0 h 23040"/>
                        <a:gd name="connsiteX1" fmla="*/ 17475 w 21299"/>
                        <a:gd name="connsiteY1" fmla="*/ 0 h 23040"/>
                        <a:gd name="connsiteX2" fmla="*/ 18731 w 21299"/>
                        <a:gd name="connsiteY2" fmla="*/ 10800 h 23040"/>
                        <a:gd name="connsiteX3" fmla="*/ 17475 w 21299"/>
                        <a:gd name="connsiteY3" fmla="*/ 21600 h 23040"/>
                        <a:gd name="connsiteX4" fmla="*/ 2085 w 21299"/>
                        <a:gd name="connsiteY4" fmla="*/ 21258 h 23040"/>
                        <a:gd name="connsiteX5" fmla="*/ 1815 w 21299"/>
                        <a:gd name="connsiteY5" fmla="*/ 11142 h 23040"/>
                        <a:gd name="connsiteX6" fmla="*/ 2825 w 21299"/>
                        <a:gd name="connsiteY6" fmla="*/ 0 h 23040"/>
                        <a:gd name="connsiteX0" fmla="*/ 2825 w 21538"/>
                        <a:gd name="connsiteY0" fmla="*/ 0 h 23040"/>
                        <a:gd name="connsiteX1" fmla="*/ 17475 w 21538"/>
                        <a:gd name="connsiteY1" fmla="*/ 0 h 23040"/>
                        <a:gd name="connsiteX2" fmla="*/ 18731 w 21538"/>
                        <a:gd name="connsiteY2" fmla="*/ 10800 h 23040"/>
                        <a:gd name="connsiteX3" fmla="*/ 17475 w 21538"/>
                        <a:gd name="connsiteY3" fmla="*/ 21600 h 23040"/>
                        <a:gd name="connsiteX4" fmla="*/ 2085 w 21538"/>
                        <a:gd name="connsiteY4" fmla="*/ 21258 h 23040"/>
                        <a:gd name="connsiteX5" fmla="*/ 1815 w 21538"/>
                        <a:gd name="connsiteY5" fmla="*/ 11142 h 23040"/>
                        <a:gd name="connsiteX6" fmla="*/ 2825 w 21538"/>
                        <a:gd name="connsiteY6" fmla="*/ 0 h 23040"/>
                        <a:gd name="connsiteX0" fmla="*/ 2825 w 21538"/>
                        <a:gd name="connsiteY0" fmla="*/ 0 h 22260"/>
                        <a:gd name="connsiteX1" fmla="*/ 17475 w 21538"/>
                        <a:gd name="connsiteY1" fmla="*/ 0 h 22260"/>
                        <a:gd name="connsiteX2" fmla="*/ 18731 w 21538"/>
                        <a:gd name="connsiteY2" fmla="*/ 10800 h 22260"/>
                        <a:gd name="connsiteX3" fmla="*/ 17475 w 21538"/>
                        <a:gd name="connsiteY3" fmla="*/ 21600 h 22260"/>
                        <a:gd name="connsiteX4" fmla="*/ 2085 w 21538"/>
                        <a:gd name="connsiteY4" fmla="*/ 21258 h 22260"/>
                        <a:gd name="connsiteX5" fmla="*/ 1815 w 21538"/>
                        <a:gd name="connsiteY5" fmla="*/ 11142 h 22260"/>
                        <a:gd name="connsiteX6" fmla="*/ 2825 w 21538"/>
                        <a:gd name="connsiteY6" fmla="*/ 0 h 22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38" h="22260">
                          <a:moveTo>
                            <a:pt x="2825" y="0"/>
                          </a:moveTo>
                          <a:lnTo>
                            <a:pt x="17475" y="0"/>
                          </a:lnTo>
                          <a:cubicBezTo>
                            <a:pt x="19394" y="0"/>
                            <a:pt x="23034" y="6256"/>
                            <a:pt x="18731" y="10800"/>
                          </a:cubicBezTo>
                          <a:cubicBezTo>
                            <a:pt x="22922" y="16594"/>
                            <a:pt x="22353" y="22970"/>
                            <a:pt x="17475" y="21600"/>
                          </a:cubicBezTo>
                          <a:cubicBezTo>
                            <a:pt x="11852" y="21258"/>
                            <a:pt x="3270" y="23484"/>
                            <a:pt x="2085" y="21258"/>
                          </a:cubicBezTo>
                          <a:cubicBezTo>
                            <a:pt x="166" y="21258"/>
                            <a:pt x="-638" y="15344"/>
                            <a:pt x="1815" y="11142"/>
                          </a:cubicBezTo>
                          <a:cubicBezTo>
                            <a:pt x="-1883" y="6033"/>
                            <a:pt x="906" y="0"/>
                            <a:pt x="2825" y="0"/>
                          </a:cubicBezTo>
                          <a:close/>
                        </a:path>
                      </a:pathLst>
                    </a:custGeom>
                    <a:solidFill>
                      <a:schemeClr val="accent6"/>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grpSp>
              <p:sp>
                <p:nvSpPr>
                  <p:cNvPr id="284" name="流程图: 终止 283">
                    <a:extLst>
                      <a:ext uri="{FF2B5EF4-FFF2-40B4-BE49-F238E27FC236}">
                        <a16:creationId xmlns:a16="http://schemas.microsoft.com/office/drawing/2014/main" id="{598052C0-63F1-0AA6-C366-F0FFB4707EAD}"/>
                      </a:ext>
                    </a:extLst>
                  </p:cNvPr>
                  <p:cNvSpPr/>
                  <p:nvPr/>
                </p:nvSpPr>
                <p:spPr>
                  <a:xfrm flipH="1">
                    <a:off x="14526449" y="2974309"/>
                    <a:ext cx="45719" cy="45719"/>
                  </a:xfrm>
                  <a:prstGeom prst="flowChartTerminator">
                    <a:avLst/>
                  </a:prstGeom>
                  <a:solidFill>
                    <a:srgbClr val="C00000"/>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grpSp>
            <p:grpSp>
              <p:nvGrpSpPr>
                <p:cNvPr id="278" name="组合 277">
                  <a:extLst>
                    <a:ext uri="{FF2B5EF4-FFF2-40B4-BE49-F238E27FC236}">
                      <a16:creationId xmlns:a16="http://schemas.microsoft.com/office/drawing/2014/main" id="{BA927FED-7E5F-4B11-F76A-A8AFE1FC55AE}"/>
                    </a:ext>
                  </a:extLst>
                </p:cNvPr>
                <p:cNvGrpSpPr/>
                <p:nvPr/>
              </p:nvGrpSpPr>
              <p:grpSpPr>
                <a:xfrm rot="21114659">
                  <a:off x="14371992" y="2429230"/>
                  <a:ext cx="63755" cy="164081"/>
                  <a:chOff x="14518694" y="2855947"/>
                  <a:chExt cx="63755" cy="164081"/>
                </a:xfrm>
              </p:grpSpPr>
              <p:grpSp>
                <p:nvGrpSpPr>
                  <p:cNvPr id="279" name="组合 278">
                    <a:extLst>
                      <a:ext uri="{FF2B5EF4-FFF2-40B4-BE49-F238E27FC236}">
                        <a16:creationId xmlns:a16="http://schemas.microsoft.com/office/drawing/2014/main" id="{670032D1-682A-80FD-4370-2EECC0E7ED73}"/>
                      </a:ext>
                    </a:extLst>
                  </p:cNvPr>
                  <p:cNvGrpSpPr/>
                  <p:nvPr/>
                </p:nvGrpSpPr>
                <p:grpSpPr>
                  <a:xfrm flipH="1">
                    <a:off x="14518694" y="2855947"/>
                    <a:ext cx="63755" cy="127192"/>
                    <a:chOff x="11234076" y="2501900"/>
                    <a:chExt cx="216601" cy="432120"/>
                  </a:xfrm>
                </p:grpSpPr>
                <p:sp>
                  <p:nvSpPr>
                    <p:cNvPr id="281" name="流程图: 终止 280">
                      <a:extLst>
                        <a:ext uri="{FF2B5EF4-FFF2-40B4-BE49-F238E27FC236}">
                          <a16:creationId xmlns:a16="http://schemas.microsoft.com/office/drawing/2014/main" id="{A676A332-9BAB-BEB5-7AB8-5BB7C69C9002}"/>
                        </a:ext>
                      </a:extLst>
                    </p:cNvPr>
                    <p:cNvSpPr/>
                    <p:nvPr/>
                  </p:nvSpPr>
                  <p:spPr>
                    <a:xfrm>
                      <a:off x="11234076" y="2501900"/>
                      <a:ext cx="208624" cy="124735"/>
                    </a:xfrm>
                    <a:prstGeom prst="flowChartTerminator">
                      <a:avLst/>
                    </a:prstGeom>
                    <a:solidFill>
                      <a:schemeClr val="accent6">
                        <a:lumMod val="50000"/>
                      </a:schemeClr>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282" name="流程图: 终止 127">
                      <a:extLst>
                        <a:ext uri="{FF2B5EF4-FFF2-40B4-BE49-F238E27FC236}">
                          <a16:creationId xmlns:a16="http://schemas.microsoft.com/office/drawing/2014/main" id="{2F168A7A-E32E-33A1-46BE-A855E139DF76}"/>
                        </a:ext>
                      </a:extLst>
                    </p:cNvPr>
                    <p:cNvSpPr/>
                    <p:nvPr/>
                  </p:nvSpPr>
                  <p:spPr>
                    <a:xfrm>
                      <a:off x="11242652" y="2624433"/>
                      <a:ext cx="208025" cy="309587"/>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1226 w 19351"/>
                        <a:gd name="connsiteY0" fmla="*/ 0 h 21600"/>
                        <a:gd name="connsiteX1" fmla="*/ 15876 w 19351"/>
                        <a:gd name="connsiteY1" fmla="*/ 0 h 21600"/>
                        <a:gd name="connsiteX2" fmla="*/ 19351 w 19351"/>
                        <a:gd name="connsiteY2" fmla="*/ 10800 h 21600"/>
                        <a:gd name="connsiteX3" fmla="*/ 15876 w 19351"/>
                        <a:gd name="connsiteY3" fmla="*/ 21600 h 21600"/>
                        <a:gd name="connsiteX4" fmla="*/ 1226 w 19351"/>
                        <a:gd name="connsiteY4" fmla="*/ 21600 h 21600"/>
                        <a:gd name="connsiteX5" fmla="*/ 216 w 19351"/>
                        <a:gd name="connsiteY5" fmla="*/ 11142 h 21600"/>
                        <a:gd name="connsiteX6" fmla="*/ 1226 w 19351"/>
                        <a:gd name="connsiteY6" fmla="*/ 0 h 21600"/>
                        <a:gd name="connsiteX0" fmla="*/ 2389 w 20514"/>
                        <a:gd name="connsiteY0" fmla="*/ 0 h 21600"/>
                        <a:gd name="connsiteX1" fmla="*/ 17039 w 20514"/>
                        <a:gd name="connsiteY1" fmla="*/ 0 h 21600"/>
                        <a:gd name="connsiteX2" fmla="*/ 20514 w 20514"/>
                        <a:gd name="connsiteY2" fmla="*/ 10800 h 21600"/>
                        <a:gd name="connsiteX3" fmla="*/ 17039 w 20514"/>
                        <a:gd name="connsiteY3" fmla="*/ 21600 h 21600"/>
                        <a:gd name="connsiteX4" fmla="*/ 2389 w 20514"/>
                        <a:gd name="connsiteY4" fmla="*/ 21600 h 21600"/>
                        <a:gd name="connsiteX5" fmla="*/ 1379 w 20514"/>
                        <a:gd name="connsiteY5" fmla="*/ 11142 h 21600"/>
                        <a:gd name="connsiteX6" fmla="*/ 2389 w 20514"/>
                        <a:gd name="connsiteY6" fmla="*/ 0 h 21600"/>
                        <a:gd name="connsiteX0" fmla="*/ 2064 w 20189"/>
                        <a:gd name="connsiteY0" fmla="*/ 0 h 21600"/>
                        <a:gd name="connsiteX1" fmla="*/ 16714 w 20189"/>
                        <a:gd name="connsiteY1" fmla="*/ 0 h 21600"/>
                        <a:gd name="connsiteX2" fmla="*/ 20189 w 20189"/>
                        <a:gd name="connsiteY2" fmla="*/ 10800 h 21600"/>
                        <a:gd name="connsiteX3" fmla="*/ 16714 w 20189"/>
                        <a:gd name="connsiteY3" fmla="*/ 21600 h 21600"/>
                        <a:gd name="connsiteX4" fmla="*/ 2064 w 20189"/>
                        <a:gd name="connsiteY4" fmla="*/ 21600 h 21600"/>
                        <a:gd name="connsiteX5" fmla="*/ 1054 w 20189"/>
                        <a:gd name="connsiteY5" fmla="*/ 11142 h 21600"/>
                        <a:gd name="connsiteX6" fmla="*/ 2064 w 20189"/>
                        <a:gd name="connsiteY6" fmla="*/ 0 h 21600"/>
                        <a:gd name="connsiteX0" fmla="*/ 2064 w 20189"/>
                        <a:gd name="connsiteY0" fmla="*/ 0 h 21600"/>
                        <a:gd name="connsiteX1" fmla="*/ 16714 w 20189"/>
                        <a:gd name="connsiteY1" fmla="*/ 0 h 21600"/>
                        <a:gd name="connsiteX2" fmla="*/ 20189 w 20189"/>
                        <a:gd name="connsiteY2" fmla="*/ 10800 h 21600"/>
                        <a:gd name="connsiteX3" fmla="*/ 16714 w 20189"/>
                        <a:gd name="connsiteY3" fmla="*/ 21600 h 21600"/>
                        <a:gd name="connsiteX4" fmla="*/ 2064 w 20189"/>
                        <a:gd name="connsiteY4" fmla="*/ 21600 h 21600"/>
                        <a:gd name="connsiteX5" fmla="*/ 1054 w 20189"/>
                        <a:gd name="connsiteY5" fmla="*/ 11142 h 21600"/>
                        <a:gd name="connsiteX6" fmla="*/ 2064 w 20189"/>
                        <a:gd name="connsiteY6" fmla="*/ 0 h 21600"/>
                        <a:gd name="connsiteX0" fmla="*/ 2819 w 20944"/>
                        <a:gd name="connsiteY0" fmla="*/ 0 h 21600"/>
                        <a:gd name="connsiteX1" fmla="*/ 17469 w 20944"/>
                        <a:gd name="connsiteY1" fmla="*/ 0 h 21600"/>
                        <a:gd name="connsiteX2" fmla="*/ 20944 w 20944"/>
                        <a:gd name="connsiteY2" fmla="*/ 10800 h 21600"/>
                        <a:gd name="connsiteX3" fmla="*/ 17469 w 20944"/>
                        <a:gd name="connsiteY3" fmla="*/ 21600 h 21600"/>
                        <a:gd name="connsiteX4" fmla="*/ 2819 w 20944"/>
                        <a:gd name="connsiteY4" fmla="*/ 21600 h 21600"/>
                        <a:gd name="connsiteX5" fmla="*/ 1809 w 20944"/>
                        <a:gd name="connsiteY5" fmla="*/ 11142 h 21600"/>
                        <a:gd name="connsiteX6" fmla="*/ 2819 w 20944"/>
                        <a:gd name="connsiteY6" fmla="*/ 0 h 21600"/>
                        <a:gd name="connsiteX0" fmla="*/ 2275 w 20400"/>
                        <a:gd name="connsiteY0" fmla="*/ 0 h 21600"/>
                        <a:gd name="connsiteX1" fmla="*/ 16925 w 20400"/>
                        <a:gd name="connsiteY1" fmla="*/ 0 h 21600"/>
                        <a:gd name="connsiteX2" fmla="*/ 20400 w 20400"/>
                        <a:gd name="connsiteY2" fmla="*/ 10800 h 21600"/>
                        <a:gd name="connsiteX3" fmla="*/ 16925 w 20400"/>
                        <a:gd name="connsiteY3" fmla="*/ 21600 h 21600"/>
                        <a:gd name="connsiteX4" fmla="*/ 2275 w 20400"/>
                        <a:gd name="connsiteY4" fmla="*/ 21600 h 21600"/>
                        <a:gd name="connsiteX5" fmla="*/ 1265 w 20400"/>
                        <a:gd name="connsiteY5" fmla="*/ 11142 h 21600"/>
                        <a:gd name="connsiteX6" fmla="*/ 2275 w 20400"/>
                        <a:gd name="connsiteY6" fmla="*/ 0 h 21600"/>
                        <a:gd name="connsiteX0" fmla="*/ 2275 w 18291"/>
                        <a:gd name="connsiteY0" fmla="*/ 0 h 21600"/>
                        <a:gd name="connsiteX1" fmla="*/ 16925 w 18291"/>
                        <a:gd name="connsiteY1" fmla="*/ 0 h 21600"/>
                        <a:gd name="connsiteX2" fmla="*/ 18181 w 18291"/>
                        <a:gd name="connsiteY2" fmla="*/ 10800 h 21600"/>
                        <a:gd name="connsiteX3" fmla="*/ 16925 w 18291"/>
                        <a:gd name="connsiteY3" fmla="*/ 21600 h 21600"/>
                        <a:gd name="connsiteX4" fmla="*/ 2275 w 18291"/>
                        <a:gd name="connsiteY4" fmla="*/ 21600 h 21600"/>
                        <a:gd name="connsiteX5" fmla="*/ 1265 w 18291"/>
                        <a:gd name="connsiteY5" fmla="*/ 11142 h 21600"/>
                        <a:gd name="connsiteX6" fmla="*/ 2275 w 18291"/>
                        <a:gd name="connsiteY6" fmla="*/ 0 h 21600"/>
                        <a:gd name="connsiteX0" fmla="*/ 2275 w 18291"/>
                        <a:gd name="connsiteY0" fmla="*/ 0 h 21600"/>
                        <a:gd name="connsiteX1" fmla="*/ 16925 w 18291"/>
                        <a:gd name="connsiteY1" fmla="*/ 0 h 21600"/>
                        <a:gd name="connsiteX2" fmla="*/ 18181 w 18291"/>
                        <a:gd name="connsiteY2" fmla="*/ 10800 h 21600"/>
                        <a:gd name="connsiteX3" fmla="*/ 16925 w 18291"/>
                        <a:gd name="connsiteY3" fmla="*/ 21600 h 21600"/>
                        <a:gd name="connsiteX4" fmla="*/ 2275 w 18291"/>
                        <a:gd name="connsiteY4" fmla="*/ 21600 h 21600"/>
                        <a:gd name="connsiteX5" fmla="*/ 1265 w 18291"/>
                        <a:gd name="connsiteY5" fmla="*/ 11142 h 21600"/>
                        <a:gd name="connsiteX6" fmla="*/ 2275 w 18291"/>
                        <a:gd name="connsiteY6" fmla="*/ 0 h 21600"/>
                        <a:gd name="connsiteX0" fmla="*/ 2275 w 20195"/>
                        <a:gd name="connsiteY0" fmla="*/ 0 h 21600"/>
                        <a:gd name="connsiteX1" fmla="*/ 16925 w 20195"/>
                        <a:gd name="connsiteY1" fmla="*/ 0 h 21600"/>
                        <a:gd name="connsiteX2" fmla="*/ 18181 w 20195"/>
                        <a:gd name="connsiteY2" fmla="*/ 10800 h 21600"/>
                        <a:gd name="connsiteX3" fmla="*/ 16925 w 20195"/>
                        <a:gd name="connsiteY3" fmla="*/ 21600 h 21600"/>
                        <a:gd name="connsiteX4" fmla="*/ 2275 w 20195"/>
                        <a:gd name="connsiteY4" fmla="*/ 21600 h 21600"/>
                        <a:gd name="connsiteX5" fmla="*/ 1265 w 20195"/>
                        <a:gd name="connsiteY5" fmla="*/ 11142 h 21600"/>
                        <a:gd name="connsiteX6" fmla="*/ 2275 w 20195"/>
                        <a:gd name="connsiteY6" fmla="*/ 0 h 21600"/>
                        <a:gd name="connsiteX0" fmla="*/ 2275 w 20195"/>
                        <a:gd name="connsiteY0" fmla="*/ 0 h 21600"/>
                        <a:gd name="connsiteX1" fmla="*/ 16925 w 20195"/>
                        <a:gd name="connsiteY1" fmla="*/ 0 h 21600"/>
                        <a:gd name="connsiteX2" fmla="*/ 18181 w 20195"/>
                        <a:gd name="connsiteY2" fmla="*/ 10800 h 21600"/>
                        <a:gd name="connsiteX3" fmla="*/ 16925 w 20195"/>
                        <a:gd name="connsiteY3" fmla="*/ 21600 h 21600"/>
                        <a:gd name="connsiteX4" fmla="*/ 2275 w 20195"/>
                        <a:gd name="connsiteY4" fmla="*/ 21600 h 21600"/>
                        <a:gd name="connsiteX5" fmla="*/ 1265 w 20195"/>
                        <a:gd name="connsiteY5" fmla="*/ 11142 h 21600"/>
                        <a:gd name="connsiteX6" fmla="*/ 2275 w 20195"/>
                        <a:gd name="connsiteY6" fmla="*/ 0 h 21600"/>
                        <a:gd name="connsiteX0" fmla="*/ 2825 w 20745"/>
                        <a:gd name="connsiteY0" fmla="*/ 0 h 21600"/>
                        <a:gd name="connsiteX1" fmla="*/ 17475 w 20745"/>
                        <a:gd name="connsiteY1" fmla="*/ 0 h 21600"/>
                        <a:gd name="connsiteX2" fmla="*/ 18731 w 20745"/>
                        <a:gd name="connsiteY2" fmla="*/ 10800 h 21600"/>
                        <a:gd name="connsiteX3" fmla="*/ 17475 w 20745"/>
                        <a:gd name="connsiteY3" fmla="*/ 21600 h 21600"/>
                        <a:gd name="connsiteX4" fmla="*/ 2825 w 20745"/>
                        <a:gd name="connsiteY4" fmla="*/ 21600 h 21600"/>
                        <a:gd name="connsiteX5" fmla="*/ 1815 w 20745"/>
                        <a:gd name="connsiteY5" fmla="*/ 11142 h 21600"/>
                        <a:gd name="connsiteX6" fmla="*/ 2825 w 20745"/>
                        <a:gd name="connsiteY6" fmla="*/ 0 h 21600"/>
                        <a:gd name="connsiteX0" fmla="*/ 2825 w 20745"/>
                        <a:gd name="connsiteY0" fmla="*/ 0 h 22589"/>
                        <a:gd name="connsiteX1" fmla="*/ 17475 w 20745"/>
                        <a:gd name="connsiteY1" fmla="*/ 0 h 22589"/>
                        <a:gd name="connsiteX2" fmla="*/ 18731 w 20745"/>
                        <a:gd name="connsiteY2" fmla="*/ 10800 h 22589"/>
                        <a:gd name="connsiteX3" fmla="*/ 17475 w 20745"/>
                        <a:gd name="connsiteY3" fmla="*/ 21600 h 22589"/>
                        <a:gd name="connsiteX4" fmla="*/ 2825 w 20745"/>
                        <a:gd name="connsiteY4" fmla="*/ 21600 h 22589"/>
                        <a:gd name="connsiteX5" fmla="*/ 1815 w 20745"/>
                        <a:gd name="connsiteY5" fmla="*/ 11142 h 22589"/>
                        <a:gd name="connsiteX6" fmla="*/ 2825 w 20745"/>
                        <a:gd name="connsiteY6" fmla="*/ 0 h 22589"/>
                        <a:gd name="connsiteX0" fmla="*/ 2825 w 20745"/>
                        <a:gd name="connsiteY0" fmla="*/ 0 h 22344"/>
                        <a:gd name="connsiteX1" fmla="*/ 17475 w 20745"/>
                        <a:gd name="connsiteY1" fmla="*/ 0 h 22344"/>
                        <a:gd name="connsiteX2" fmla="*/ 18731 w 20745"/>
                        <a:gd name="connsiteY2" fmla="*/ 10800 h 22344"/>
                        <a:gd name="connsiteX3" fmla="*/ 17475 w 20745"/>
                        <a:gd name="connsiteY3" fmla="*/ 21600 h 22344"/>
                        <a:gd name="connsiteX4" fmla="*/ 2085 w 20745"/>
                        <a:gd name="connsiteY4" fmla="*/ 21258 h 22344"/>
                        <a:gd name="connsiteX5" fmla="*/ 1815 w 20745"/>
                        <a:gd name="connsiteY5" fmla="*/ 11142 h 22344"/>
                        <a:gd name="connsiteX6" fmla="*/ 2825 w 20745"/>
                        <a:gd name="connsiteY6" fmla="*/ 0 h 22344"/>
                        <a:gd name="connsiteX0" fmla="*/ 2825 w 21299"/>
                        <a:gd name="connsiteY0" fmla="*/ 0 h 22344"/>
                        <a:gd name="connsiteX1" fmla="*/ 17475 w 21299"/>
                        <a:gd name="connsiteY1" fmla="*/ 0 h 22344"/>
                        <a:gd name="connsiteX2" fmla="*/ 18731 w 21299"/>
                        <a:gd name="connsiteY2" fmla="*/ 10800 h 22344"/>
                        <a:gd name="connsiteX3" fmla="*/ 17475 w 21299"/>
                        <a:gd name="connsiteY3" fmla="*/ 21600 h 22344"/>
                        <a:gd name="connsiteX4" fmla="*/ 2085 w 21299"/>
                        <a:gd name="connsiteY4" fmla="*/ 21258 h 22344"/>
                        <a:gd name="connsiteX5" fmla="*/ 1815 w 21299"/>
                        <a:gd name="connsiteY5" fmla="*/ 11142 h 22344"/>
                        <a:gd name="connsiteX6" fmla="*/ 2825 w 21299"/>
                        <a:gd name="connsiteY6" fmla="*/ 0 h 22344"/>
                        <a:gd name="connsiteX0" fmla="*/ 2825 w 21299"/>
                        <a:gd name="connsiteY0" fmla="*/ 0 h 23040"/>
                        <a:gd name="connsiteX1" fmla="*/ 17475 w 21299"/>
                        <a:gd name="connsiteY1" fmla="*/ 0 h 23040"/>
                        <a:gd name="connsiteX2" fmla="*/ 18731 w 21299"/>
                        <a:gd name="connsiteY2" fmla="*/ 10800 h 23040"/>
                        <a:gd name="connsiteX3" fmla="*/ 17475 w 21299"/>
                        <a:gd name="connsiteY3" fmla="*/ 21600 h 23040"/>
                        <a:gd name="connsiteX4" fmla="*/ 2085 w 21299"/>
                        <a:gd name="connsiteY4" fmla="*/ 21258 h 23040"/>
                        <a:gd name="connsiteX5" fmla="*/ 1815 w 21299"/>
                        <a:gd name="connsiteY5" fmla="*/ 11142 h 23040"/>
                        <a:gd name="connsiteX6" fmla="*/ 2825 w 21299"/>
                        <a:gd name="connsiteY6" fmla="*/ 0 h 23040"/>
                        <a:gd name="connsiteX0" fmla="*/ 2825 w 21538"/>
                        <a:gd name="connsiteY0" fmla="*/ 0 h 23040"/>
                        <a:gd name="connsiteX1" fmla="*/ 17475 w 21538"/>
                        <a:gd name="connsiteY1" fmla="*/ 0 h 23040"/>
                        <a:gd name="connsiteX2" fmla="*/ 18731 w 21538"/>
                        <a:gd name="connsiteY2" fmla="*/ 10800 h 23040"/>
                        <a:gd name="connsiteX3" fmla="*/ 17475 w 21538"/>
                        <a:gd name="connsiteY3" fmla="*/ 21600 h 23040"/>
                        <a:gd name="connsiteX4" fmla="*/ 2085 w 21538"/>
                        <a:gd name="connsiteY4" fmla="*/ 21258 h 23040"/>
                        <a:gd name="connsiteX5" fmla="*/ 1815 w 21538"/>
                        <a:gd name="connsiteY5" fmla="*/ 11142 h 23040"/>
                        <a:gd name="connsiteX6" fmla="*/ 2825 w 21538"/>
                        <a:gd name="connsiteY6" fmla="*/ 0 h 23040"/>
                        <a:gd name="connsiteX0" fmla="*/ 2825 w 21538"/>
                        <a:gd name="connsiteY0" fmla="*/ 0 h 22260"/>
                        <a:gd name="connsiteX1" fmla="*/ 17475 w 21538"/>
                        <a:gd name="connsiteY1" fmla="*/ 0 h 22260"/>
                        <a:gd name="connsiteX2" fmla="*/ 18731 w 21538"/>
                        <a:gd name="connsiteY2" fmla="*/ 10800 h 22260"/>
                        <a:gd name="connsiteX3" fmla="*/ 17475 w 21538"/>
                        <a:gd name="connsiteY3" fmla="*/ 21600 h 22260"/>
                        <a:gd name="connsiteX4" fmla="*/ 2085 w 21538"/>
                        <a:gd name="connsiteY4" fmla="*/ 21258 h 22260"/>
                        <a:gd name="connsiteX5" fmla="*/ 1815 w 21538"/>
                        <a:gd name="connsiteY5" fmla="*/ 11142 h 22260"/>
                        <a:gd name="connsiteX6" fmla="*/ 2825 w 21538"/>
                        <a:gd name="connsiteY6" fmla="*/ 0 h 22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38" h="22260">
                          <a:moveTo>
                            <a:pt x="2825" y="0"/>
                          </a:moveTo>
                          <a:lnTo>
                            <a:pt x="17475" y="0"/>
                          </a:lnTo>
                          <a:cubicBezTo>
                            <a:pt x="19394" y="0"/>
                            <a:pt x="23034" y="6256"/>
                            <a:pt x="18731" y="10800"/>
                          </a:cubicBezTo>
                          <a:cubicBezTo>
                            <a:pt x="22922" y="16594"/>
                            <a:pt x="22353" y="22970"/>
                            <a:pt x="17475" y="21600"/>
                          </a:cubicBezTo>
                          <a:cubicBezTo>
                            <a:pt x="11852" y="21258"/>
                            <a:pt x="3270" y="23484"/>
                            <a:pt x="2085" y="21258"/>
                          </a:cubicBezTo>
                          <a:cubicBezTo>
                            <a:pt x="166" y="21258"/>
                            <a:pt x="-638" y="15344"/>
                            <a:pt x="1815" y="11142"/>
                          </a:cubicBezTo>
                          <a:cubicBezTo>
                            <a:pt x="-1883" y="6033"/>
                            <a:pt x="906" y="0"/>
                            <a:pt x="2825" y="0"/>
                          </a:cubicBezTo>
                          <a:close/>
                        </a:path>
                      </a:pathLst>
                    </a:custGeom>
                    <a:solidFill>
                      <a:schemeClr val="accent6"/>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grpSp>
              <p:sp>
                <p:nvSpPr>
                  <p:cNvPr id="280" name="流程图: 终止 279">
                    <a:extLst>
                      <a:ext uri="{FF2B5EF4-FFF2-40B4-BE49-F238E27FC236}">
                        <a16:creationId xmlns:a16="http://schemas.microsoft.com/office/drawing/2014/main" id="{8FAAA78D-D6B2-45E1-4E76-ABEF36CB9DE2}"/>
                      </a:ext>
                    </a:extLst>
                  </p:cNvPr>
                  <p:cNvSpPr/>
                  <p:nvPr/>
                </p:nvSpPr>
                <p:spPr>
                  <a:xfrm flipH="1">
                    <a:off x="14526449" y="2974309"/>
                    <a:ext cx="45719" cy="45719"/>
                  </a:xfrm>
                  <a:prstGeom prst="flowChartTerminator">
                    <a:avLst/>
                  </a:prstGeom>
                  <a:solidFill>
                    <a:srgbClr val="C00000"/>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grpSp>
          </p:grpSp>
          <p:grpSp>
            <p:nvGrpSpPr>
              <p:cNvPr id="81" name="组合 80">
                <a:extLst>
                  <a:ext uri="{FF2B5EF4-FFF2-40B4-BE49-F238E27FC236}">
                    <a16:creationId xmlns:a16="http://schemas.microsoft.com/office/drawing/2014/main" id="{1D56438F-5F1B-8DDC-F1AF-45926BAB2849}"/>
                  </a:ext>
                </a:extLst>
              </p:cNvPr>
              <p:cNvGrpSpPr/>
              <p:nvPr/>
            </p:nvGrpSpPr>
            <p:grpSpPr>
              <a:xfrm rot="16658774">
                <a:off x="1866545" y="3954252"/>
                <a:ext cx="98144" cy="85132"/>
                <a:chOff x="14371992" y="2422880"/>
                <a:chExt cx="196480" cy="170431"/>
              </a:xfrm>
            </p:grpSpPr>
            <p:grpSp>
              <p:nvGrpSpPr>
                <p:cNvPr id="261" name="组合 260">
                  <a:extLst>
                    <a:ext uri="{FF2B5EF4-FFF2-40B4-BE49-F238E27FC236}">
                      <a16:creationId xmlns:a16="http://schemas.microsoft.com/office/drawing/2014/main" id="{1B2BE371-2277-F1D7-21F8-B24F34B5F937}"/>
                    </a:ext>
                  </a:extLst>
                </p:cNvPr>
                <p:cNvGrpSpPr/>
                <p:nvPr/>
              </p:nvGrpSpPr>
              <p:grpSpPr>
                <a:xfrm>
                  <a:off x="14437566" y="2422880"/>
                  <a:ext cx="63755" cy="164081"/>
                  <a:chOff x="14518694" y="2855947"/>
                  <a:chExt cx="63755" cy="164081"/>
                </a:xfrm>
              </p:grpSpPr>
              <p:grpSp>
                <p:nvGrpSpPr>
                  <p:cNvPr id="272" name="组合 271">
                    <a:extLst>
                      <a:ext uri="{FF2B5EF4-FFF2-40B4-BE49-F238E27FC236}">
                        <a16:creationId xmlns:a16="http://schemas.microsoft.com/office/drawing/2014/main" id="{D40D1B13-2D57-5ED4-D1C6-C744870C8543}"/>
                      </a:ext>
                    </a:extLst>
                  </p:cNvPr>
                  <p:cNvGrpSpPr/>
                  <p:nvPr/>
                </p:nvGrpSpPr>
                <p:grpSpPr>
                  <a:xfrm flipH="1">
                    <a:off x="14518694" y="2855947"/>
                    <a:ext cx="63755" cy="127192"/>
                    <a:chOff x="11234076" y="2501900"/>
                    <a:chExt cx="216601" cy="432120"/>
                  </a:xfrm>
                </p:grpSpPr>
                <p:sp>
                  <p:nvSpPr>
                    <p:cNvPr id="274" name="流程图: 终止 273">
                      <a:extLst>
                        <a:ext uri="{FF2B5EF4-FFF2-40B4-BE49-F238E27FC236}">
                          <a16:creationId xmlns:a16="http://schemas.microsoft.com/office/drawing/2014/main" id="{13083AFE-7EA6-6D18-2EFB-64D719F56031}"/>
                        </a:ext>
                      </a:extLst>
                    </p:cNvPr>
                    <p:cNvSpPr/>
                    <p:nvPr/>
                  </p:nvSpPr>
                  <p:spPr>
                    <a:xfrm>
                      <a:off x="11234076" y="2501900"/>
                      <a:ext cx="208624" cy="124735"/>
                    </a:xfrm>
                    <a:prstGeom prst="flowChartTerminator">
                      <a:avLst/>
                    </a:prstGeom>
                    <a:solidFill>
                      <a:schemeClr val="accent6">
                        <a:lumMod val="50000"/>
                      </a:schemeClr>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275" name="流程图: 终止 127">
                      <a:extLst>
                        <a:ext uri="{FF2B5EF4-FFF2-40B4-BE49-F238E27FC236}">
                          <a16:creationId xmlns:a16="http://schemas.microsoft.com/office/drawing/2014/main" id="{31BDE315-7B0F-2123-7493-D3F533C0F6C6}"/>
                        </a:ext>
                      </a:extLst>
                    </p:cNvPr>
                    <p:cNvSpPr/>
                    <p:nvPr/>
                  </p:nvSpPr>
                  <p:spPr>
                    <a:xfrm>
                      <a:off x="11242652" y="2624433"/>
                      <a:ext cx="208025" cy="309587"/>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1226 w 19351"/>
                        <a:gd name="connsiteY0" fmla="*/ 0 h 21600"/>
                        <a:gd name="connsiteX1" fmla="*/ 15876 w 19351"/>
                        <a:gd name="connsiteY1" fmla="*/ 0 h 21600"/>
                        <a:gd name="connsiteX2" fmla="*/ 19351 w 19351"/>
                        <a:gd name="connsiteY2" fmla="*/ 10800 h 21600"/>
                        <a:gd name="connsiteX3" fmla="*/ 15876 w 19351"/>
                        <a:gd name="connsiteY3" fmla="*/ 21600 h 21600"/>
                        <a:gd name="connsiteX4" fmla="*/ 1226 w 19351"/>
                        <a:gd name="connsiteY4" fmla="*/ 21600 h 21600"/>
                        <a:gd name="connsiteX5" fmla="*/ 216 w 19351"/>
                        <a:gd name="connsiteY5" fmla="*/ 11142 h 21600"/>
                        <a:gd name="connsiteX6" fmla="*/ 1226 w 19351"/>
                        <a:gd name="connsiteY6" fmla="*/ 0 h 21600"/>
                        <a:gd name="connsiteX0" fmla="*/ 2389 w 20514"/>
                        <a:gd name="connsiteY0" fmla="*/ 0 h 21600"/>
                        <a:gd name="connsiteX1" fmla="*/ 17039 w 20514"/>
                        <a:gd name="connsiteY1" fmla="*/ 0 h 21600"/>
                        <a:gd name="connsiteX2" fmla="*/ 20514 w 20514"/>
                        <a:gd name="connsiteY2" fmla="*/ 10800 h 21600"/>
                        <a:gd name="connsiteX3" fmla="*/ 17039 w 20514"/>
                        <a:gd name="connsiteY3" fmla="*/ 21600 h 21600"/>
                        <a:gd name="connsiteX4" fmla="*/ 2389 w 20514"/>
                        <a:gd name="connsiteY4" fmla="*/ 21600 h 21600"/>
                        <a:gd name="connsiteX5" fmla="*/ 1379 w 20514"/>
                        <a:gd name="connsiteY5" fmla="*/ 11142 h 21600"/>
                        <a:gd name="connsiteX6" fmla="*/ 2389 w 20514"/>
                        <a:gd name="connsiteY6" fmla="*/ 0 h 21600"/>
                        <a:gd name="connsiteX0" fmla="*/ 2064 w 20189"/>
                        <a:gd name="connsiteY0" fmla="*/ 0 h 21600"/>
                        <a:gd name="connsiteX1" fmla="*/ 16714 w 20189"/>
                        <a:gd name="connsiteY1" fmla="*/ 0 h 21600"/>
                        <a:gd name="connsiteX2" fmla="*/ 20189 w 20189"/>
                        <a:gd name="connsiteY2" fmla="*/ 10800 h 21600"/>
                        <a:gd name="connsiteX3" fmla="*/ 16714 w 20189"/>
                        <a:gd name="connsiteY3" fmla="*/ 21600 h 21600"/>
                        <a:gd name="connsiteX4" fmla="*/ 2064 w 20189"/>
                        <a:gd name="connsiteY4" fmla="*/ 21600 h 21600"/>
                        <a:gd name="connsiteX5" fmla="*/ 1054 w 20189"/>
                        <a:gd name="connsiteY5" fmla="*/ 11142 h 21600"/>
                        <a:gd name="connsiteX6" fmla="*/ 2064 w 20189"/>
                        <a:gd name="connsiteY6" fmla="*/ 0 h 21600"/>
                        <a:gd name="connsiteX0" fmla="*/ 2064 w 20189"/>
                        <a:gd name="connsiteY0" fmla="*/ 0 h 21600"/>
                        <a:gd name="connsiteX1" fmla="*/ 16714 w 20189"/>
                        <a:gd name="connsiteY1" fmla="*/ 0 h 21600"/>
                        <a:gd name="connsiteX2" fmla="*/ 20189 w 20189"/>
                        <a:gd name="connsiteY2" fmla="*/ 10800 h 21600"/>
                        <a:gd name="connsiteX3" fmla="*/ 16714 w 20189"/>
                        <a:gd name="connsiteY3" fmla="*/ 21600 h 21600"/>
                        <a:gd name="connsiteX4" fmla="*/ 2064 w 20189"/>
                        <a:gd name="connsiteY4" fmla="*/ 21600 h 21600"/>
                        <a:gd name="connsiteX5" fmla="*/ 1054 w 20189"/>
                        <a:gd name="connsiteY5" fmla="*/ 11142 h 21600"/>
                        <a:gd name="connsiteX6" fmla="*/ 2064 w 20189"/>
                        <a:gd name="connsiteY6" fmla="*/ 0 h 21600"/>
                        <a:gd name="connsiteX0" fmla="*/ 2819 w 20944"/>
                        <a:gd name="connsiteY0" fmla="*/ 0 h 21600"/>
                        <a:gd name="connsiteX1" fmla="*/ 17469 w 20944"/>
                        <a:gd name="connsiteY1" fmla="*/ 0 h 21600"/>
                        <a:gd name="connsiteX2" fmla="*/ 20944 w 20944"/>
                        <a:gd name="connsiteY2" fmla="*/ 10800 h 21600"/>
                        <a:gd name="connsiteX3" fmla="*/ 17469 w 20944"/>
                        <a:gd name="connsiteY3" fmla="*/ 21600 h 21600"/>
                        <a:gd name="connsiteX4" fmla="*/ 2819 w 20944"/>
                        <a:gd name="connsiteY4" fmla="*/ 21600 h 21600"/>
                        <a:gd name="connsiteX5" fmla="*/ 1809 w 20944"/>
                        <a:gd name="connsiteY5" fmla="*/ 11142 h 21600"/>
                        <a:gd name="connsiteX6" fmla="*/ 2819 w 20944"/>
                        <a:gd name="connsiteY6" fmla="*/ 0 h 21600"/>
                        <a:gd name="connsiteX0" fmla="*/ 2275 w 20400"/>
                        <a:gd name="connsiteY0" fmla="*/ 0 h 21600"/>
                        <a:gd name="connsiteX1" fmla="*/ 16925 w 20400"/>
                        <a:gd name="connsiteY1" fmla="*/ 0 h 21600"/>
                        <a:gd name="connsiteX2" fmla="*/ 20400 w 20400"/>
                        <a:gd name="connsiteY2" fmla="*/ 10800 h 21600"/>
                        <a:gd name="connsiteX3" fmla="*/ 16925 w 20400"/>
                        <a:gd name="connsiteY3" fmla="*/ 21600 h 21600"/>
                        <a:gd name="connsiteX4" fmla="*/ 2275 w 20400"/>
                        <a:gd name="connsiteY4" fmla="*/ 21600 h 21600"/>
                        <a:gd name="connsiteX5" fmla="*/ 1265 w 20400"/>
                        <a:gd name="connsiteY5" fmla="*/ 11142 h 21600"/>
                        <a:gd name="connsiteX6" fmla="*/ 2275 w 20400"/>
                        <a:gd name="connsiteY6" fmla="*/ 0 h 21600"/>
                        <a:gd name="connsiteX0" fmla="*/ 2275 w 18291"/>
                        <a:gd name="connsiteY0" fmla="*/ 0 h 21600"/>
                        <a:gd name="connsiteX1" fmla="*/ 16925 w 18291"/>
                        <a:gd name="connsiteY1" fmla="*/ 0 h 21600"/>
                        <a:gd name="connsiteX2" fmla="*/ 18181 w 18291"/>
                        <a:gd name="connsiteY2" fmla="*/ 10800 h 21600"/>
                        <a:gd name="connsiteX3" fmla="*/ 16925 w 18291"/>
                        <a:gd name="connsiteY3" fmla="*/ 21600 h 21600"/>
                        <a:gd name="connsiteX4" fmla="*/ 2275 w 18291"/>
                        <a:gd name="connsiteY4" fmla="*/ 21600 h 21600"/>
                        <a:gd name="connsiteX5" fmla="*/ 1265 w 18291"/>
                        <a:gd name="connsiteY5" fmla="*/ 11142 h 21600"/>
                        <a:gd name="connsiteX6" fmla="*/ 2275 w 18291"/>
                        <a:gd name="connsiteY6" fmla="*/ 0 h 21600"/>
                        <a:gd name="connsiteX0" fmla="*/ 2275 w 18291"/>
                        <a:gd name="connsiteY0" fmla="*/ 0 h 21600"/>
                        <a:gd name="connsiteX1" fmla="*/ 16925 w 18291"/>
                        <a:gd name="connsiteY1" fmla="*/ 0 h 21600"/>
                        <a:gd name="connsiteX2" fmla="*/ 18181 w 18291"/>
                        <a:gd name="connsiteY2" fmla="*/ 10800 h 21600"/>
                        <a:gd name="connsiteX3" fmla="*/ 16925 w 18291"/>
                        <a:gd name="connsiteY3" fmla="*/ 21600 h 21600"/>
                        <a:gd name="connsiteX4" fmla="*/ 2275 w 18291"/>
                        <a:gd name="connsiteY4" fmla="*/ 21600 h 21600"/>
                        <a:gd name="connsiteX5" fmla="*/ 1265 w 18291"/>
                        <a:gd name="connsiteY5" fmla="*/ 11142 h 21600"/>
                        <a:gd name="connsiteX6" fmla="*/ 2275 w 18291"/>
                        <a:gd name="connsiteY6" fmla="*/ 0 h 21600"/>
                        <a:gd name="connsiteX0" fmla="*/ 2275 w 20195"/>
                        <a:gd name="connsiteY0" fmla="*/ 0 h 21600"/>
                        <a:gd name="connsiteX1" fmla="*/ 16925 w 20195"/>
                        <a:gd name="connsiteY1" fmla="*/ 0 h 21600"/>
                        <a:gd name="connsiteX2" fmla="*/ 18181 w 20195"/>
                        <a:gd name="connsiteY2" fmla="*/ 10800 h 21600"/>
                        <a:gd name="connsiteX3" fmla="*/ 16925 w 20195"/>
                        <a:gd name="connsiteY3" fmla="*/ 21600 h 21600"/>
                        <a:gd name="connsiteX4" fmla="*/ 2275 w 20195"/>
                        <a:gd name="connsiteY4" fmla="*/ 21600 h 21600"/>
                        <a:gd name="connsiteX5" fmla="*/ 1265 w 20195"/>
                        <a:gd name="connsiteY5" fmla="*/ 11142 h 21600"/>
                        <a:gd name="connsiteX6" fmla="*/ 2275 w 20195"/>
                        <a:gd name="connsiteY6" fmla="*/ 0 h 21600"/>
                        <a:gd name="connsiteX0" fmla="*/ 2275 w 20195"/>
                        <a:gd name="connsiteY0" fmla="*/ 0 h 21600"/>
                        <a:gd name="connsiteX1" fmla="*/ 16925 w 20195"/>
                        <a:gd name="connsiteY1" fmla="*/ 0 h 21600"/>
                        <a:gd name="connsiteX2" fmla="*/ 18181 w 20195"/>
                        <a:gd name="connsiteY2" fmla="*/ 10800 h 21600"/>
                        <a:gd name="connsiteX3" fmla="*/ 16925 w 20195"/>
                        <a:gd name="connsiteY3" fmla="*/ 21600 h 21600"/>
                        <a:gd name="connsiteX4" fmla="*/ 2275 w 20195"/>
                        <a:gd name="connsiteY4" fmla="*/ 21600 h 21600"/>
                        <a:gd name="connsiteX5" fmla="*/ 1265 w 20195"/>
                        <a:gd name="connsiteY5" fmla="*/ 11142 h 21600"/>
                        <a:gd name="connsiteX6" fmla="*/ 2275 w 20195"/>
                        <a:gd name="connsiteY6" fmla="*/ 0 h 21600"/>
                        <a:gd name="connsiteX0" fmla="*/ 2825 w 20745"/>
                        <a:gd name="connsiteY0" fmla="*/ 0 h 21600"/>
                        <a:gd name="connsiteX1" fmla="*/ 17475 w 20745"/>
                        <a:gd name="connsiteY1" fmla="*/ 0 h 21600"/>
                        <a:gd name="connsiteX2" fmla="*/ 18731 w 20745"/>
                        <a:gd name="connsiteY2" fmla="*/ 10800 h 21600"/>
                        <a:gd name="connsiteX3" fmla="*/ 17475 w 20745"/>
                        <a:gd name="connsiteY3" fmla="*/ 21600 h 21600"/>
                        <a:gd name="connsiteX4" fmla="*/ 2825 w 20745"/>
                        <a:gd name="connsiteY4" fmla="*/ 21600 h 21600"/>
                        <a:gd name="connsiteX5" fmla="*/ 1815 w 20745"/>
                        <a:gd name="connsiteY5" fmla="*/ 11142 h 21600"/>
                        <a:gd name="connsiteX6" fmla="*/ 2825 w 20745"/>
                        <a:gd name="connsiteY6" fmla="*/ 0 h 21600"/>
                        <a:gd name="connsiteX0" fmla="*/ 2825 w 20745"/>
                        <a:gd name="connsiteY0" fmla="*/ 0 h 22589"/>
                        <a:gd name="connsiteX1" fmla="*/ 17475 w 20745"/>
                        <a:gd name="connsiteY1" fmla="*/ 0 h 22589"/>
                        <a:gd name="connsiteX2" fmla="*/ 18731 w 20745"/>
                        <a:gd name="connsiteY2" fmla="*/ 10800 h 22589"/>
                        <a:gd name="connsiteX3" fmla="*/ 17475 w 20745"/>
                        <a:gd name="connsiteY3" fmla="*/ 21600 h 22589"/>
                        <a:gd name="connsiteX4" fmla="*/ 2825 w 20745"/>
                        <a:gd name="connsiteY4" fmla="*/ 21600 h 22589"/>
                        <a:gd name="connsiteX5" fmla="*/ 1815 w 20745"/>
                        <a:gd name="connsiteY5" fmla="*/ 11142 h 22589"/>
                        <a:gd name="connsiteX6" fmla="*/ 2825 w 20745"/>
                        <a:gd name="connsiteY6" fmla="*/ 0 h 22589"/>
                        <a:gd name="connsiteX0" fmla="*/ 2825 w 20745"/>
                        <a:gd name="connsiteY0" fmla="*/ 0 h 22344"/>
                        <a:gd name="connsiteX1" fmla="*/ 17475 w 20745"/>
                        <a:gd name="connsiteY1" fmla="*/ 0 h 22344"/>
                        <a:gd name="connsiteX2" fmla="*/ 18731 w 20745"/>
                        <a:gd name="connsiteY2" fmla="*/ 10800 h 22344"/>
                        <a:gd name="connsiteX3" fmla="*/ 17475 w 20745"/>
                        <a:gd name="connsiteY3" fmla="*/ 21600 h 22344"/>
                        <a:gd name="connsiteX4" fmla="*/ 2085 w 20745"/>
                        <a:gd name="connsiteY4" fmla="*/ 21258 h 22344"/>
                        <a:gd name="connsiteX5" fmla="*/ 1815 w 20745"/>
                        <a:gd name="connsiteY5" fmla="*/ 11142 h 22344"/>
                        <a:gd name="connsiteX6" fmla="*/ 2825 w 20745"/>
                        <a:gd name="connsiteY6" fmla="*/ 0 h 22344"/>
                        <a:gd name="connsiteX0" fmla="*/ 2825 w 21299"/>
                        <a:gd name="connsiteY0" fmla="*/ 0 h 22344"/>
                        <a:gd name="connsiteX1" fmla="*/ 17475 w 21299"/>
                        <a:gd name="connsiteY1" fmla="*/ 0 h 22344"/>
                        <a:gd name="connsiteX2" fmla="*/ 18731 w 21299"/>
                        <a:gd name="connsiteY2" fmla="*/ 10800 h 22344"/>
                        <a:gd name="connsiteX3" fmla="*/ 17475 w 21299"/>
                        <a:gd name="connsiteY3" fmla="*/ 21600 h 22344"/>
                        <a:gd name="connsiteX4" fmla="*/ 2085 w 21299"/>
                        <a:gd name="connsiteY4" fmla="*/ 21258 h 22344"/>
                        <a:gd name="connsiteX5" fmla="*/ 1815 w 21299"/>
                        <a:gd name="connsiteY5" fmla="*/ 11142 h 22344"/>
                        <a:gd name="connsiteX6" fmla="*/ 2825 w 21299"/>
                        <a:gd name="connsiteY6" fmla="*/ 0 h 22344"/>
                        <a:gd name="connsiteX0" fmla="*/ 2825 w 21299"/>
                        <a:gd name="connsiteY0" fmla="*/ 0 h 23040"/>
                        <a:gd name="connsiteX1" fmla="*/ 17475 w 21299"/>
                        <a:gd name="connsiteY1" fmla="*/ 0 h 23040"/>
                        <a:gd name="connsiteX2" fmla="*/ 18731 w 21299"/>
                        <a:gd name="connsiteY2" fmla="*/ 10800 h 23040"/>
                        <a:gd name="connsiteX3" fmla="*/ 17475 w 21299"/>
                        <a:gd name="connsiteY3" fmla="*/ 21600 h 23040"/>
                        <a:gd name="connsiteX4" fmla="*/ 2085 w 21299"/>
                        <a:gd name="connsiteY4" fmla="*/ 21258 h 23040"/>
                        <a:gd name="connsiteX5" fmla="*/ 1815 w 21299"/>
                        <a:gd name="connsiteY5" fmla="*/ 11142 h 23040"/>
                        <a:gd name="connsiteX6" fmla="*/ 2825 w 21299"/>
                        <a:gd name="connsiteY6" fmla="*/ 0 h 23040"/>
                        <a:gd name="connsiteX0" fmla="*/ 2825 w 21538"/>
                        <a:gd name="connsiteY0" fmla="*/ 0 h 23040"/>
                        <a:gd name="connsiteX1" fmla="*/ 17475 w 21538"/>
                        <a:gd name="connsiteY1" fmla="*/ 0 h 23040"/>
                        <a:gd name="connsiteX2" fmla="*/ 18731 w 21538"/>
                        <a:gd name="connsiteY2" fmla="*/ 10800 h 23040"/>
                        <a:gd name="connsiteX3" fmla="*/ 17475 w 21538"/>
                        <a:gd name="connsiteY3" fmla="*/ 21600 h 23040"/>
                        <a:gd name="connsiteX4" fmla="*/ 2085 w 21538"/>
                        <a:gd name="connsiteY4" fmla="*/ 21258 h 23040"/>
                        <a:gd name="connsiteX5" fmla="*/ 1815 w 21538"/>
                        <a:gd name="connsiteY5" fmla="*/ 11142 h 23040"/>
                        <a:gd name="connsiteX6" fmla="*/ 2825 w 21538"/>
                        <a:gd name="connsiteY6" fmla="*/ 0 h 23040"/>
                        <a:gd name="connsiteX0" fmla="*/ 2825 w 21538"/>
                        <a:gd name="connsiteY0" fmla="*/ 0 h 22260"/>
                        <a:gd name="connsiteX1" fmla="*/ 17475 w 21538"/>
                        <a:gd name="connsiteY1" fmla="*/ 0 h 22260"/>
                        <a:gd name="connsiteX2" fmla="*/ 18731 w 21538"/>
                        <a:gd name="connsiteY2" fmla="*/ 10800 h 22260"/>
                        <a:gd name="connsiteX3" fmla="*/ 17475 w 21538"/>
                        <a:gd name="connsiteY3" fmla="*/ 21600 h 22260"/>
                        <a:gd name="connsiteX4" fmla="*/ 2085 w 21538"/>
                        <a:gd name="connsiteY4" fmla="*/ 21258 h 22260"/>
                        <a:gd name="connsiteX5" fmla="*/ 1815 w 21538"/>
                        <a:gd name="connsiteY5" fmla="*/ 11142 h 22260"/>
                        <a:gd name="connsiteX6" fmla="*/ 2825 w 21538"/>
                        <a:gd name="connsiteY6" fmla="*/ 0 h 22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38" h="22260">
                          <a:moveTo>
                            <a:pt x="2825" y="0"/>
                          </a:moveTo>
                          <a:lnTo>
                            <a:pt x="17475" y="0"/>
                          </a:lnTo>
                          <a:cubicBezTo>
                            <a:pt x="19394" y="0"/>
                            <a:pt x="23034" y="6256"/>
                            <a:pt x="18731" y="10800"/>
                          </a:cubicBezTo>
                          <a:cubicBezTo>
                            <a:pt x="22922" y="16594"/>
                            <a:pt x="22353" y="22970"/>
                            <a:pt x="17475" y="21600"/>
                          </a:cubicBezTo>
                          <a:cubicBezTo>
                            <a:pt x="11852" y="21258"/>
                            <a:pt x="3270" y="23484"/>
                            <a:pt x="2085" y="21258"/>
                          </a:cubicBezTo>
                          <a:cubicBezTo>
                            <a:pt x="166" y="21258"/>
                            <a:pt x="-638" y="15344"/>
                            <a:pt x="1815" y="11142"/>
                          </a:cubicBezTo>
                          <a:cubicBezTo>
                            <a:pt x="-1883" y="6033"/>
                            <a:pt x="906" y="0"/>
                            <a:pt x="2825" y="0"/>
                          </a:cubicBezTo>
                          <a:close/>
                        </a:path>
                      </a:pathLst>
                    </a:custGeom>
                    <a:solidFill>
                      <a:schemeClr val="accent6"/>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grpSp>
              <p:sp>
                <p:nvSpPr>
                  <p:cNvPr id="273" name="流程图: 终止 272">
                    <a:extLst>
                      <a:ext uri="{FF2B5EF4-FFF2-40B4-BE49-F238E27FC236}">
                        <a16:creationId xmlns:a16="http://schemas.microsoft.com/office/drawing/2014/main" id="{FE56A01A-97CA-C141-C83F-4BAC402C7025}"/>
                      </a:ext>
                    </a:extLst>
                  </p:cNvPr>
                  <p:cNvSpPr/>
                  <p:nvPr/>
                </p:nvSpPr>
                <p:spPr>
                  <a:xfrm flipH="1">
                    <a:off x="14526449" y="2974309"/>
                    <a:ext cx="45719" cy="45719"/>
                  </a:xfrm>
                  <a:prstGeom prst="flowChartTerminator">
                    <a:avLst/>
                  </a:prstGeom>
                  <a:solidFill>
                    <a:srgbClr val="C00000"/>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grpSp>
            <p:grpSp>
              <p:nvGrpSpPr>
                <p:cNvPr id="262" name="组合 261">
                  <a:extLst>
                    <a:ext uri="{FF2B5EF4-FFF2-40B4-BE49-F238E27FC236}">
                      <a16:creationId xmlns:a16="http://schemas.microsoft.com/office/drawing/2014/main" id="{00892C7C-5517-BA17-4ACA-9F1E5DA844E0}"/>
                    </a:ext>
                  </a:extLst>
                </p:cNvPr>
                <p:cNvGrpSpPr/>
                <p:nvPr/>
              </p:nvGrpSpPr>
              <p:grpSpPr>
                <a:xfrm rot="388737">
                  <a:off x="14504717" y="2429230"/>
                  <a:ext cx="63755" cy="164081"/>
                  <a:chOff x="14518694" y="2855947"/>
                  <a:chExt cx="63755" cy="164081"/>
                </a:xfrm>
              </p:grpSpPr>
              <p:grpSp>
                <p:nvGrpSpPr>
                  <p:cNvPr id="268" name="组合 267">
                    <a:extLst>
                      <a:ext uri="{FF2B5EF4-FFF2-40B4-BE49-F238E27FC236}">
                        <a16:creationId xmlns:a16="http://schemas.microsoft.com/office/drawing/2014/main" id="{9F8D239C-C552-67A5-CD1C-1D685366EF73}"/>
                      </a:ext>
                    </a:extLst>
                  </p:cNvPr>
                  <p:cNvGrpSpPr/>
                  <p:nvPr/>
                </p:nvGrpSpPr>
                <p:grpSpPr>
                  <a:xfrm flipH="1">
                    <a:off x="14518694" y="2855947"/>
                    <a:ext cx="63755" cy="127192"/>
                    <a:chOff x="11234076" y="2501900"/>
                    <a:chExt cx="216601" cy="432120"/>
                  </a:xfrm>
                </p:grpSpPr>
                <p:sp>
                  <p:nvSpPr>
                    <p:cNvPr id="270" name="流程图: 终止 269">
                      <a:extLst>
                        <a:ext uri="{FF2B5EF4-FFF2-40B4-BE49-F238E27FC236}">
                          <a16:creationId xmlns:a16="http://schemas.microsoft.com/office/drawing/2014/main" id="{067D5092-84F8-5F10-ACFF-D54C5EBADEF9}"/>
                        </a:ext>
                      </a:extLst>
                    </p:cNvPr>
                    <p:cNvSpPr/>
                    <p:nvPr/>
                  </p:nvSpPr>
                  <p:spPr>
                    <a:xfrm>
                      <a:off x="11234076" y="2501900"/>
                      <a:ext cx="208624" cy="124735"/>
                    </a:xfrm>
                    <a:prstGeom prst="flowChartTerminator">
                      <a:avLst/>
                    </a:prstGeom>
                    <a:solidFill>
                      <a:schemeClr val="accent6">
                        <a:lumMod val="50000"/>
                      </a:schemeClr>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271" name="流程图: 终止 127">
                      <a:extLst>
                        <a:ext uri="{FF2B5EF4-FFF2-40B4-BE49-F238E27FC236}">
                          <a16:creationId xmlns:a16="http://schemas.microsoft.com/office/drawing/2014/main" id="{3322EE65-D68B-793D-DFDE-42D911853931}"/>
                        </a:ext>
                      </a:extLst>
                    </p:cNvPr>
                    <p:cNvSpPr/>
                    <p:nvPr/>
                  </p:nvSpPr>
                  <p:spPr>
                    <a:xfrm>
                      <a:off x="11242652" y="2624433"/>
                      <a:ext cx="208025" cy="309587"/>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1226 w 19351"/>
                        <a:gd name="connsiteY0" fmla="*/ 0 h 21600"/>
                        <a:gd name="connsiteX1" fmla="*/ 15876 w 19351"/>
                        <a:gd name="connsiteY1" fmla="*/ 0 h 21600"/>
                        <a:gd name="connsiteX2" fmla="*/ 19351 w 19351"/>
                        <a:gd name="connsiteY2" fmla="*/ 10800 h 21600"/>
                        <a:gd name="connsiteX3" fmla="*/ 15876 w 19351"/>
                        <a:gd name="connsiteY3" fmla="*/ 21600 h 21600"/>
                        <a:gd name="connsiteX4" fmla="*/ 1226 w 19351"/>
                        <a:gd name="connsiteY4" fmla="*/ 21600 h 21600"/>
                        <a:gd name="connsiteX5" fmla="*/ 216 w 19351"/>
                        <a:gd name="connsiteY5" fmla="*/ 11142 h 21600"/>
                        <a:gd name="connsiteX6" fmla="*/ 1226 w 19351"/>
                        <a:gd name="connsiteY6" fmla="*/ 0 h 21600"/>
                        <a:gd name="connsiteX0" fmla="*/ 2389 w 20514"/>
                        <a:gd name="connsiteY0" fmla="*/ 0 h 21600"/>
                        <a:gd name="connsiteX1" fmla="*/ 17039 w 20514"/>
                        <a:gd name="connsiteY1" fmla="*/ 0 h 21600"/>
                        <a:gd name="connsiteX2" fmla="*/ 20514 w 20514"/>
                        <a:gd name="connsiteY2" fmla="*/ 10800 h 21600"/>
                        <a:gd name="connsiteX3" fmla="*/ 17039 w 20514"/>
                        <a:gd name="connsiteY3" fmla="*/ 21600 h 21600"/>
                        <a:gd name="connsiteX4" fmla="*/ 2389 w 20514"/>
                        <a:gd name="connsiteY4" fmla="*/ 21600 h 21600"/>
                        <a:gd name="connsiteX5" fmla="*/ 1379 w 20514"/>
                        <a:gd name="connsiteY5" fmla="*/ 11142 h 21600"/>
                        <a:gd name="connsiteX6" fmla="*/ 2389 w 20514"/>
                        <a:gd name="connsiteY6" fmla="*/ 0 h 21600"/>
                        <a:gd name="connsiteX0" fmla="*/ 2064 w 20189"/>
                        <a:gd name="connsiteY0" fmla="*/ 0 h 21600"/>
                        <a:gd name="connsiteX1" fmla="*/ 16714 w 20189"/>
                        <a:gd name="connsiteY1" fmla="*/ 0 h 21600"/>
                        <a:gd name="connsiteX2" fmla="*/ 20189 w 20189"/>
                        <a:gd name="connsiteY2" fmla="*/ 10800 h 21600"/>
                        <a:gd name="connsiteX3" fmla="*/ 16714 w 20189"/>
                        <a:gd name="connsiteY3" fmla="*/ 21600 h 21600"/>
                        <a:gd name="connsiteX4" fmla="*/ 2064 w 20189"/>
                        <a:gd name="connsiteY4" fmla="*/ 21600 h 21600"/>
                        <a:gd name="connsiteX5" fmla="*/ 1054 w 20189"/>
                        <a:gd name="connsiteY5" fmla="*/ 11142 h 21600"/>
                        <a:gd name="connsiteX6" fmla="*/ 2064 w 20189"/>
                        <a:gd name="connsiteY6" fmla="*/ 0 h 21600"/>
                        <a:gd name="connsiteX0" fmla="*/ 2064 w 20189"/>
                        <a:gd name="connsiteY0" fmla="*/ 0 h 21600"/>
                        <a:gd name="connsiteX1" fmla="*/ 16714 w 20189"/>
                        <a:gd name="connsiteY1" fmla="*/ 0 h 21600"/>
                        <a:gd name="connsiteX2" fmla="*/ 20189 w 20189"/>
                        <a:gd name="connsiteY2" fmla="*/ 10800 h 21600"/>
                        <a:gd name="connsiteX3" fmla="*/ 16714 w 20189"/>
                        <a:gd name="connsiteY3" fmla="*/ 21600 h 21600"/>
                        <a:gd name="connsiteX4" fmla="*/ 2064 w 20189"/>
                        <a:gd name="connsiteY4" fmla="*/ 21600 h 21600"/>
                        <a:gd name="connsiteX5" fmla="*/ 1054 w 20189"/>
                        <a:gd name="connsiteY5" fmla="*/ 11142 h 21600"/>
                        <a:gd name="connsiteX6" fmla="*/ 2064 w 20189"/>
                        <a:gd name="connsiteY6" fmla="*/ 0 h 21600"/>
                        <a:gd name="connsiteX0" fmla="*/ 2819 w 20944"/>
                        <a:gd name="connsiteY0" fmla="*/ 0 h 21600"/>
                        <a:gd name="connsiteX1" fmla="*/ 17469 w 20944"/>
                        <a:gd name="connsiteY1" fmla="*/ 0 h 21600"/>
                        <a:gd name="connsiteX2" fmla="*/ 20944 w 20944"/>
                        <a:gd name="connsiteY2" fmla="*/ 10800 h 21600"/>
                        <a:gd name="connsiteX3" fmla="*/ 17469 w 20944"/>
                        <a:gd name="connsiteY3" fmla="*/ 21600 h 21600"/>
                        <a:gd name="connsiteX4" fmla="*/ 2819 w 20944"/>
                        <a:gd name="connsiteY4" fmla="*/ 21600 h 21600"/>
                        <a:gd name="connsiteX5" fmla="*/ 1809 w 20944"/>
                        <a:gd name="connsiteY5" fmla="*/ 11142 h 21600"/>
                        <a:gd name="connsiteX6" fmla="*/ 2819 w 20944"/>
                        <a:gd name="connsiteY6" fmla="*/ 0 h 21600"/>
                        <a:gd name="connsiteX0" fmla="*/ 2275 w 20400"/>
                        <a:gd name="connsiteY0" fmla="*/ 0 h 21600"/>
                        <a:gd name="connsiteX1" fmla="*/ 16925 w 20400"/>
                        <a:gd name="connsiteY1" fmla="*/ 0 h 21600"/>
                        <a:gd name="connsiteX2" fmla="*/ 20400 w 20400"/>
                        <a:gd name="connsiteY2" fmla="*/ 10800 h 21600"/>
                        <a:gd name="connsiteX3" fmla="*/ 16925 w 20400"/>
                        <a:gd name="connsiteY3" fmla="*/ 21600 h 21600"/>
                        <a:gd name="connsiteX4" fmla="*/ 2275 w 20400"/>
                        <a:gd name="connsiteY4" fmla="*/ 21600 h 21600"/>
                        <a:gd name="connsiteX5" fmla="*/ 1265 w 20400"/>
                        <a:gd name="connsiteY5" fmla="*/ 11142 h 21600"/>
                        <a:gd name="connsiteX6" fmla="*/ 2275 w 20400"/>
                        <a:gd name="connsiteY6" fmla="*/ 0 h 21600"/>
                        <a:gd name="connsiteX0" fmla="*/ 2275 w 18291"/>
                        <a:gd name="connsiteY0" fmla="*/ 0 h 21600"/>
                        <a:gd name="connsiteX1" fmla="*/ 16925 w 18291"/>
                        <a:gd name="connsiteY1" fmla="*/ 0 h 21600"/>
                        <a:gd name="connsiteX2" fmla="*/ 18181 w 18291"/>
                        <a:gd name="connsiteY2" fmla="*/ 10800 h 21600"/>
                        <a:gd name="connsiteX3" fmla="*/ 16925 w 18291"/>
                        <a:gd name="connsiteY3" fmla="*/ 21600 h 21600"/>
                        <a:gd name="connsiteX4" fmla="*/ 2275 w 18291"/>
                        <a:gd name="connsiteY4" fmla="*/ 21600 h 21600"/>
                        <a:gd name="connsiteX5" fmla="*/ 1265 w 18291"/>
                        <a:gd name="connsiteY5" fmla="*/ 11142 h 21600"/>
                        <a:gd name="connsiteX6" fmla="*/ 2275 w 18291"/>
                        <a:gd name="connsiteY6" fmla="*/ 0 h 21600"/>
                        <a:gd name="connsiteX0" fmla="*/ 2275 w 18291"/>
                        <a:gd name="connsiteY0" fmla="*/ 0 h 21600"/>
                        <a:gd name="connsiteX1" fmla="*/ 16925 w 18291"/>
                        <a:gd name="connsiteY1" fmla="*/ 0 h 21600"/>
                        <a:gd name="connsiteX2" fmla="*/ 18181 w 18291"/>
                        <a:gd name="connsiteY2" fmla="*/ 10800 h 21600"/>
                        <a:gd name="connsiteX3" fmla="*/ 16925 w 18291"/>
                        <a:gd name="connsiteY3" fmla="*/ 21600 h 21600"/>
                        <a:gd name="connsiteX4" fmla="*/ 2275 w 18291"/>
                        <a:gd name="connsiteY4" fmla="*/ 21600 h 21600"/>
                        <a:gd name="connsiteX5" fmla="*/ 1265 w 18291"/>
                        <a:gd name="connsiteY5" fmla="*/ 11142 h 21600"/>
                        <a:gd name="connsiteX6" fmla="*/ 2275 w 18291"/>
                        <a:gd name="connsiteY6" fmla="*/ 0 h 21600"/>
                        <a:gd name="connsiteX0" fmla="*/ 2275 w 20195"/>
                        <a:gd name="connsiteY0" fmla="*/ 0 h 21600"/>
                        <a:gd name="connsiteX1" fmla="*/ 16925 w 20195"/>
                        <a:gd name="connsiteY1" fmla="*/ 0 h 21600"/>
                        <a:gd name="connsiteX2" fmla="*/ 18181 w 20195"/>
                        <a:gd name="connsiteY2" fmla="*/ 10800 h 21600"/>
                        <a:gd name="connsiteX3" fmla="*/ 16925 w 20195"/>
                        <a:gd name="connsiteY3" fmla="*/ 21600 h 21600"/>
                        <a:gd name="connsiteX4" fmla="*/ 2275 w 20195"/>
                        <a:gd name="connsiteY4" fmla="*/ 21600 h 21600"/>
                        <a:gd name="connsiteX5" fmla="*/ 1265 w 20195"/>
                        <a:gd name="connsiteY5" fmla="*/ 11142 h 21600"/>
                        <a:gd name="connsiteX6" fmla="*/ 2275 w 20195"/>
                        <a:gd name="connsiteY6" fmla="*/ 0 h 21600"/>
                        <a:gd name="connsiteX0" fmla="*/ 2275 w 20195"/>
                        <a:gd name="connsiteY0" fmla="*/ 0 h 21600"/>
                        <a:gd name="connsiteX1" fmla="*/ 16925 w 20195"/>
                        <a:gd name="connsiteY1" fmla="*/ 0 h 21600"/>
                        <a:gd name="connsiteX2" fmla="*/ 18181 w 20195"/>
                        <a:gd name="connsiteY2" fmla="*/ 10800 h 21600"/>
                        <a:gd name="connsiteX3" fmla="*/ 16925 w 20195"/>
                        <a:gd name="connsiteY3" fmla="*/ 21600 h 21600"/>
                        <a:gd name="connsiteX4" fmla="*/ 2275 w 20195"/>
                        <a:gd name="connsiteY4" fmla="*/ 21600 h 21600"/>
                        <a:gd name="connsiteX5" fmla="*/ 1265 w 20195"/>
                        <a:gd name="connsiteY5" fmla="*/ 11142 h 21600"/>
                        <a:gd name="connsiteX6" fmla="*/ 2275 w 20195"/>
                        <a:gd name="connsiteY6" fmla="*/ 0 h 21600"/>
                        <a:gd name="connsiteX0" fmla="*/ 2825 w 20745"/>
                        <a:gd name="connsiteY0" fmla="*/ 0 h 21600"/>
                        <a:gd name="connsiteX1" fmla="*/ 17475 w 20745"/>
                        <a:gd name="connsiteY1" fmla="*/ 0 h 21600"/>
                        <a:gd name="connsiteX2" fmla="*/ 18731 w 20745"/>
                        <a:gd name="connsiteY2" fmla="*/ 10800 h 21600"/>
                        <a:gd name="connsiteX3" fmla="*/ 17475 w 20745"/>
                        <a:gd name="connsiteY3" fmla="*/ 21600 h 21600"/>
                        <a:gd name="connsiteX4" fmla="*/ 2825 w 20745"/>
                        <a:gd name="connsiteY4" fmla="*/ 21600 h 21600"/>
                        <a:gd name="connsiteX5" fmla="*/ 1815 w 20745"/>
                        <a:gd name="connsiteY5" fmla="*/ 11142 h 21600"/>
                        <a:gd name="connsiteX6" fmla="*/ 2825 w 20745"/>
                        <a:gd name="connsiteY6" fmla="*/ 0 h 21600"/>
                        <a:gd name="connsiteX0" fmla="*/ 2825 w 20745"/>
                        <a:gd name="connsiteY0" fmla="*/ 0 h 22589"/>
                        <a:gd name="connsiteX1" fmla="*/ 17475 w 20745"/>
                        <a:gd name="connsiteY1" fmla="*/ 0 h 22589"/>
                        <a:gd name="connsiteX2" fmla="*/ 18731 w 20745"/>
                        <a:gd name="connsiteY2" fmla="*/ 10800 h 22589"/>
                        <a:gd name="connsiteX3" fmla="*/ 17475 w 20745"/>
                        <a:gd name="connsiteY3" fmla="*/ 21600 h 22589"/>
                        <a:gd name="connsiteX4" fmla="*/ 2825 w 20745"/>
                        <a:gd name="connsiteY4" fmla="*/ 21600 h 22589"/>
                        <a:gd name="connsiteX5" fmla="*/ 1815 w 20745"/>
                        <a:gd name="connsiteY5" fmla="*/ 11142 h 22589"/>
                        <a:gd name="connsiteX6" fmla="*/ 2825 w 20745"/>
                        <a:gd name="connsiteY6" fmla="*/ 0 h 22589"/>
                        <a:gd name="connsiteX0" fmla="*/ 2825 w 20745"/>
                        <a:gd name="connsiteY0" fmla="*/ 0 h 22344"/>
                        <a:gd name="connsiteX1" fmla="*/ 17475 w 20745"/>
                        <a:gd name="connsiteY1" fmla="*/ 0 h 22344"/>
                        <a:gd name="connsiteX2" fmla="*/ 18731 w 20745"/>
                        <a:gd name="connsiteY2" fmla="*/ 10800 h 22344"/>
                        <a:gd name="connsiteX3" fmla="*/ 17475 w 20745"/>
                        <a:gd name="connsiteY3" fmla="*/ 21600 h 22344"/>
                        <a:gd name="connsiteX4" fmla="*/ 2085 w 20745"/>
                        <a:gd name="connsiteY4" fmla="*/ 21258 h 22344"/>
                        <a:gd name="connsiteX5" fmla="*/ 1815 w 20745"/>
                        <a:gd name="connsiteY5" fmla="*/ 11142 h 22344"/>
                        <a:gd name="connsiteX6" fmla="*/ 2825 w 20745"/>
                        <a:gd name="connsiteY6" fmla="*/ 0 h 22344"/>
                        <a:gd name="connsiteX0" fmla="*/ 2825 w 21299"/>
                        <a:gd name="connsiteY0" fmla="*/ 0 h 22344"/>
                        <a:gd name="connsiteX1" fmla="*/ 17475 w 21299"/>
                        <a:gd name="connsiteY1" fmla="*/ 0 h 22344"/>
                        <a:gd name="connsiteX2" fmla="*/ 18731 w 21299"/>
                        <a:gd name="connsiteY2" fmla="*/ 10800 h 22344"/>
                        <a:gd name="connsiteX3" fmla="*/ 17475 w 21299"/>
                        <a:gd name="connsiteY3" fmla="*/ 21600 h 22344"/>
                        <a:gd name="connsiteX4" fmla="*/ 2085 w 21299"/>
                        <a:gd name="connsiteY4" fmla="*/ 21258 h 22344"/>
                        <a:gd name="connsiteX5" fmla="*/ 1815 w 21299"/>
                        <a:gd name="connsiteY5" fmla="*/ 11142 h 22344"/>
                        <a:gd name="connsiteX6" fmla="*/ 2825 w 21299"/>
                        <a:gd name="connsiteY6" fmla="*/ 0 h 22344"/>
                        <a:gd name="connsiteX0" fmla="*/ 2825 w 21299"/>
                        <a:gd name="connsiteY0" fmla="*/ 0 h 23040"/>
                        <a:gd name="connsiteX1" fmla="*/ 17475 w 21299"/>
                        <a:gd name="connsiteY1" fmla="*/ 0 h 23040"/>
                        <a:gd name="connsiteX2" fmla="*/ 18731 w 21299"/>
                        <a:gd name="connsiteY2" fmla="*/ 10800 h 23040"/>
                        <a:gd name="connsiteX3" fmla="*/ 17475 w 21299"/>
                        <a:gd name="connsiteY3" fmla="*/ 21600 h 23040"/>
                        <a:gd name="connsiteX4" fmla="*/ 2085 w 21299"/>
                        <a:gd name="connsiteY4" fmla="*/ 21258 h 23040"/>
                        <a:gd name="connsiteX5" fmla="*/ 1815 w 21299"/>
                        <a:gd name="connsiteY5" fmla="*/ 11142 h 23040"/>
                        <a:gd name="connsiteX6" fmla="*/ 2825 w 21299"/>
                        <a:gd name="connsiteY6" fmla="*/ 0 h 23040"/>
                        <a:gd name="connsiteX0" fmla="*/ 2825 w 21538"/>
                        <a:gd name="connsiteY0" fmla="*/ 0 h 23040"/>
                        <a:gd name="connsiteX1" fmla="*/ 17475 w 21538"/>
                        <a:gd name="connsiteY1" fmla="*/ 0 h 23040"/>
                        <a:gd name="connsiteX2" fmla="*/ 18731 w 21538"/>
                        <a:gd name="connsiteY2" fmla="*/ 10800 h 23040"/>
                        <a:gd name="connsiteX3" fmla="*/ 17475 w 21538"/>
                        <a:gd name="connsiteY3" fmla="*/ 21600 h 23040"/>
                        <a:gd name="connsiteX4" fmla="*/ 2085 w 21538"/>
                        <a:gd name="connsiteY4" fmla="*/ 21258 h 23040"/>
                        <a:gd name="connsiteX5" fmla="*/ 1815 w 21538"/>
                        <a:gd name="connsiteY5" fmla="*/ 11142 h 23040"/>
                        <a:gd name="connsiteX6" fmla="*/ 2825 w 21538"/>
                        <a:gd name="connsiteY6" fmla="*/ 0 h 23040"/>
                        <a:gd name="connsiteX0" fmla="*/ 2825 w 21538"/>
                        <a:gd name="connsiteY0" fmla="*/ 0 h 22260"/>
                        <a:gd name="connsiteX1" fmla="*/ 17475 w 21538"/>
                        <a:gd name="connsiteY1" fmla="*/ 0 h 22260"/>
                        <a:gd name="connsiteX2" fmla="*/ 18731 w 21538"/>
                        <a:gd name="connsiteY2" fmla="*/ 10800 h 22260"/>
                        <a:gd name="connsiteX3" fmla="*/ 17475 w 21538"/>
                        <a:gd name="connsiteY3" fmla="*/ 21600 h 22260"/>
                        <a:gd name="connsiteX4" fmla="*/ 2085 w 21538"/>
                        <a:gd name="connsiteY4" fmla="*/ 21258 h 22260"/>
                        <a:gd name="connsiteX5" fmla="*/ 1815 w 21538"/>
                        <a:gd name="connsiteY5" fmla="*/ 11142 h 22260"/>
                        <a:gd name="connsiteX6" fmla="*/ 2825 w 21538"/>
                        <a:gd name="connsiteY6" fmla="*/ 0 h 22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38" h="22260">
                          <a:moveTo>
                            <a:pt x="2825" y="0"/>
                          </a:moveTo>
                          <a:lnTo>
                            <a:pt x="17475" y="0"/>
                          </a:lnTo>
                          <a:cubicBezTo>
                            <a:pt x="19394" y="0"/>
                            <a:pt x="23034" y="6256"/>
                            <a:pt x="18731" y="10800"/>
                          </a:cubicBezTo>
                          <a:cubicBezTo>
                            <a:pt x="22922" y="16594"/>
                            <a:pt x="22353" y="22970"/>
                            <a:pt x="17475" y="21600"/>
                          </a:cubicBezTo>
                          <a:cubicBezTo>
                            <a:pt x="11852" y="21258"/>
                            <a:pt x="3270" y="23484"/>
                            <a:pt x="2085" y="21258"/>
                          </a:cubicBezTo>
                          <a:cubicBezTo>
                            <a:pt x="166" y="21258"/>
                            <a:pt x="-638" y="15344"/>
                            <a:pt x="1815" y="11142"/>
                          </a:cubicBezTo>
                          <a:cubicBezTo>
                            <a:pt x="-1883" y="6033"/>
                            <a:pt x="906" y="0"/>
                            <a:pt x="2825" y="0"/>
                          </a:cubicBezTo>
                          <a:close/>
                        </a:path>
                      </a:pathLst>
                    </a:custGeom>
                    <a:solidFill>
                      <a:schemeClr val="accent6"/>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grpSp>
              <p:sp>
                <p:nvSpPr>
                  <p:cNvPr id="269" name="流程图: 终止 268">
                    <a:extLst>
                      <a:ext uri="{FF2B5EF4-FFF2-40B4-BE49-F238E27FC236}">
                        <a16:creationId xmlns:a16="http://schemas.microsoft.com/office/drawing/2014/main" id="{4BE738FD-A4E8-C0EF-81B9-5C1ADE62D993}"/>
                      </a:ext>
                    </a:extLst>
                  </p:cNvPr>
                  <p:cNvSpPr/>
                  <p:nvPr/>
                </p:nvSpPr>
                <p:spPr>
                  <a:xfrm flipH="1">
                    <a:off x="14526449" y="2974309"/>
                    <a:ext cx="45719" cy="45719"/>
                  </a:xfrm>
                  <a:prstGeom prst="flowChartTerminator">
                    <a:avLst/>
                  </a:prstGeom>
                  <a:solidFill>
                    <a:srgbClr val="C00000"/>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grpSp>
            <p:grpSp>
              <p:nvGrpSpPr>
                <p:cNvPr id="263" name="组合 262">
                  <a:extLst>
                    <a:ext uri="{FF2B5EF4-FFF2-40B4-BE49-F238E27FC236}">
                      <a16:creationId xmlns:a16="http://schemas.microsoft.com/office/drawing/2014/main" id="{A0A2AF53-C176-BBD3-89BA-0CB1466B5E3D}"/>
                    </a:ext>
                  </a:extLst>
                </p:cNvPr>
                <p:cNvGrpSpPr/>
                <p:nvPr/>
              </p:nvGrpSpPr>
              <p:grpSpPr>
                <a:xfrm rot="21114659">
                  <a:off x="14371992" y="2429230"/>
                  <a:ext cx="63755" cy="164081"/>
                  <a:chOff x="14518694" y="2855947"/>
                  <a:chExt cx="63755" cy="164081"/>
                </a:xfrm>
              </p:grpSpPr>
              <p:grpSp>
                <p:nvGrpSpPr>
                  <p:cNvPr id="264" name="组合 263">
                    <a:extLst>
                      <a:ext uri="{FF2B5EF4-FFF2-40B4-BE49-F238E27FC236}">
                        <a16:creationId xmlns:a16="http://schemas.microsoft.com/office/drawing/2014/main" id="{CA28AC37-2A66-15C2-F9E5-D2A51CA59E8D}"/>
                      </a:ext>
                    </a:extLst>
                  </p:cNvPr>
                  <p:cNvGrpSpPr/>
                  <p:nvPr/>
                </p:nvGrpSpPr>
                <p:grpSpPr>
                  <a:xfrm flipH="1">
                    <a:off x="14518694" y="2855947"/>
                    <a:ext cx="63755" cy="127192"/>
                    <a:chOff x="11234076" y="2501900"/>
                    <a:chExt cx="216601" cy="432120"/>
                  </a:xfrm>
                </p:grpSpPr>
                <p:sp>
                  <p:nvSpPr>
                    <p:cNvPr id="266" name="流程图: 终止 265">
                      <a:extLst>
                        <a:ext uri="{FF2B5EF4-FFF2-40B4-BE49-F238E27FC236}">
                          <a16:creationId xmlns:a16="http://schemas.microsoft.com/office/drawing/2014/main" id="{56956F10-2F41-D3E7-5DBE-C03688CF0028}"/>
                        </a:ext>
                      </a:extLst>
                    </p:cNvPr>
                    <p:cNvSpPr/>
                    <p:nvPr/>
                  </p:nvSpPr>
                  <p:spPr>
                    <a:xfrm>
                      <a:off x="11234076" y="2501900"/>
                      <a:ext cx="208624" cy="124735"/>
                    </a:xfrm>
                    <a:prstGeom prst="flowChartTerminator">
                      <a:avLst/>
                    </a:prstGeom>
                    <a:solidFill>
                      <a:schemeClr val="accent6">
                        <a:lumMod val="50000"/>
                      </a:schemeClr>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267" name="流程图: 终止 127">
                      <a:extLst>
                        <a:ext uri="{FF2B5EF4-FFF2-40B4-BE49-F238E27FC236}">
                          <a16:creationId xmlns:a16="http://schemas.microsoft.com/office/drawing/2014/main" id="{745C30CA-E9E7-C591-5BBD-0025A35C66FA}"/>
                        </a:ext>
                      </a:extLst>
                    </p:cNvPr>
                    <p:cNvSpPr/>
                    <p:nvPr/>
                  </p:nvSpPr>
                  <p:spPr>
                    <a:xfrm>
                      <a:off x="11242652" y="2624433"/>
                      <a:ext cx="208025" cy="309587"/>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1226 w 19351"/>
                        <a:gd name="connsiteY0" fmla="*/ 0 h 21600"/>
                        <a:gd name="connsiteX1" fmla="*/ 15876 w 19351"/>
                        <a:gd name="connsiteY1" fmla="*/ 0 h 21600"/>
                        <a:gd name="connsiteX2" fmla="*/ 19351 w 19351"/>
                        <a:gd name="connsiteY2" fmla="*/ 10800 h 21600"/>
                        <a:gd name="connsiteX3" fmla="*/ 15876 w 19351"/>
                        <a:gd name="connsiteY3" fmla="*/ 21600 h 21600"/>
                        <a:gd name="connsiteX4" fmla="*/ 1226 w 19351"/>
                        <a:gd name="connsiteY4" fmla="*/ 21600 h 21600"/>
                        <a:gd name="connsiteX5" fmla="*/ 216 w 19351"/>
                        <a:gd name="connsiteY5" fmla="*/ 11142 h 21600"/>
                        <a:gd name="connsiteX6" fmla="*/ 1226 w 19351"/>
                        <a:gd name="connsiteY6" fmla="*/ 0 h 21600"/>
                        <a:gd name="connsiteX0" fmla="*/ 2389 w 20514"/>
                        <a:gd name="connsiteY0" fmla="*/ 0 h 21600"/>
                        <a:gd name="connsiteX1" fmla="*/ 17039 w 20514"/>
                        <a:gd name="connsiteY1" fmla="*/ 0 h 21600"/>
                        <a:gd name="connsiteX2" fmla="*/ 20514 w 20514"/>
                        <a:gd name="connsiteY2" fmla="*/ 10800 h 21600"/>
                        <a:gd name="connsiteX3" fmla="*/ 17039 w 20514"/>
                        <a:gd name="connsiteY3" fmla="*/ 21600 h 21600"/>
                        <a:gd name="connsiteX4" fmla="*/ 2389 w 20514"/>
                        <a:gd name="connsiteY4" fmla="*/ 21600 h 21600"/>
                        <a:gd name="connsiteX5" fmla="*/ 1379 w 20514"/>
                        <a:gd name="connsiteY5" fmla="*/ 11142 h 21600"/>
                        <a:gd name="connsiteX6" fmla="*/ 2389 w 20514"/>
                        <a:gd name="connsiteY6" fmla="*/ 0 h 21600"/>
                        <a:gd name="connsiteX0" fmla="*/ 2064 w 20189"/>
                        <a:gd name="connsiteY0" fmla="*/ 0 h 21600"/>
                        <a:gd name="connsiteX1" fmla="*/ 16714 w 20189"/>
                        <a:gd name="connsiteY1" fmla="*/ 0 h 21600"/>
                        <a:gd name="connsiteX2" fmla="*/ 20189 w 20189"/>
                        <a:gd name="connsiteY2" fmla="*/ 10800 h 21600"/>
                        <a:gd name="connsiteX3" fmla="*/ 16714 w 20189"/>
                        <a:gd name="connsiteY3" fmla="*/ 21600 h 21600"/>
                        <a:gd name="connsiteX4" fmla="*/ 2064 w 20189"/>
                        <a:gd name="connsiteY4" fmla="*/ 21600 h 21600"/>
                        <a:gd name="connsiteX5" fmla="*/ 1054 w 20189"/>
                        <a:gd name="connsiteY5" fmla="*/ 11142 h 21600"/>
                        <a:gd name="connsiteX6" fmla="*/ 2064 w 20189"/>
                        <a:gd name="connsiteY6" fmla="*/ 0 h 21600"/>
                        <a:gd name="connsiteX0" fmla="*/ 2064 w 20189"/>
                        <a:gd name="connsiteY0" fmla="*/ 0 h 21600"/>
                        <a:gd name="connsiteX1" fmla="*/ 16714 w 20189"/>
                        <a:gd name="connsiteY1" fmla="*/ 0 h 21600"/>
                        <a:gd name="connsiteX2" fmla="*/ 20189 w 20189"/>
                        <a:gd name="connsiteY2" fmla="*/ 10800 h 21600"/>
                        <a:gd name="connsiteX3" fmla="*/ 16714 w 20189"/>
                        <a:gd name="connsiteY3" fmla="*/ 21600 h 21600"/>
                        <a:gd name="connsiteX4" fmla="*/ 2064 w 20189"/>
                        <a:gd name="connsiteY4" fmla="*/ 21600 h 21600"/>
                        <a:gd name="connsiteX5" fmla="*/ 1054 w 20189"/>
                        <a:gd name="connsiteY5" fmla="*/ 11142 h 21600"/>
                        <a:gd name="connsiteX6" fmla="*/ 2064 w 20189"/>
                        <a:gd name="connsiteY6" fmla="*/ 0 h 21600"/>
                        <a:gd name="connsiteX0" fmla="*/ 2819 w 20944"/>
                        <a:gd name="connsiteY0" fmla="*/ 0 h 21600"/>
                        <a:gd name="connsiteX1" fmla="*/ 17469 w 20944"/>
                        <a:gd name="connsiteY1" fmla="*/ 0 h 21600"/>
                        <a:gd name="connsiteX2" fmla="*/ 20944 w 20944"/>
                        <a:gd name="connsiteY2" fmla="*/ 10800 h 21600"/>
                        <a:gd name="connsiteX3" fmla="*/ 17469 w 20944"/>
                        <a:gd name="connsiteY3" fmla="*/ 21600 h 21600"/>
                        <a:gd name="connsiteX4" fmla="*/ 2819 w 20944"/>
                        <a:gd name="connsiteY4" fmla="*/ 21600 h 21600"/>
                        <a:gd name="connsiteX5" fmla="*/ 1809 w 20944"/>
                        <a:gd name="connsiteY5" fmla="*/ 11142 h 21600"/>
                        <a:gd name="connsiteX6" fmla="*/ 2819 w 20944"/>
                        <a:gd name="connsiteY6" fmla="*/ 0 h 21600"/>
                        <a:gd name="connsiteX0" fmla="*/ 2275 w 20400"/>
                        <a:gd name="connsiteY0" fmla="*/ 0 h 21600"/>
                        <a:gd name="connsiteX1" fmla="*/ 16925 w 20400"/>
                        <a:gd name="connsiteY1" fmla="*/ 0 h 21600"/>
                        <a:gd name="connsiteX2" fmla="*/ 20400 w 20400"/>
                        <a:gd name="connsiteY2" fmla="*/ 10800 h 21600"/>
                        <a:gd name="connsiteX3" fmla="*/ 16925 w 20400"/>
                        <a:gd name="connsiteY3" fmla="*/ 21600 h 21600"/>
                        <a:gd name="connsiteX4" fmla="*/ 2275 w 20400"/>
                        <a:gd name="connsiteY4" fmla="*/ 21600 h 21600"/>
                        <a:gd name="connsiteX5" fmla="*/ 1265 w 20400"/>
                        <a:gd name="connsiteY5" fmla="*/ 11142 h 21600"/>
                        <a:gd name="connsiteX6" fmla="*/ 2275 w 20400"/>
                        <a:gd name="connsiteY6" fmla="*/ 0 h 21600"/>
                        <a:gd name="connsiteX0" fmla="*/ 2275 w 18291"/>
                        <a:gd name="connsiteY0" fmla="*/ 0 h 21600"/>
                        <a:gd name="connsiteX1" fmla="*/ 16925 w 18291"/>
                        <a:gd name="connsiteY1" fmla="*/ 0 h 21600"/>
                        <a:gd name="connsiteX2" fmla="*/ 18181 w 18291"/>
                        <a:gd name="connsiteY2" fmla="*/ 10800 h 21600"/>
                        <a:gd name="connsiteX3" fmla="*/ 16925 w 18291"/>
                        <a:gd name="connsiteY3" fmla="*/ 21600 h 21600"/>
                        <a:gd name="connsiteX4" fmla="*/ 2275 w 18291"/>
                        <a:gd name="connsiteY4" fmla="*/ 21600 h 21600"/>
                        <a:gd name="connsiteX5" fmla="*/ 1265 w 18291"/>
                        <a:gd name="connsiteY5" fmla="*/ 11142 h 21600"/>
                        <a:gd name="connsiteX6" fmla="*/ 2275 w 18291"/>
                        <a:gd name="connsiteY6" fmla="*/ 0 h 21600"/>
                        <a:gd name="connsiteX0" fmla="*/ 2275 w 18291"/>
                        <a:gd name="connsiteY0" fmla="*/ 0 h 21600"/>
                        <a:gd name="connsiteX1" fmla="*/ 16925 w 18291"/>
                        <a:gd name="connsiteY1" fmla="*/ 0 h 21600"/>
                        <a:gd name="connsiteX2" fmla="*/ 18181 w 18291"/>
                        <a:gd name="connsiteY2" fmla="*/ 10800 h 21600"/>
                        <a:gd name="connsiteX3" fmla="*/ 16925 w 18291"/>
                        <a:gd name="connsiteY3" fmla="*/ 21600 h 21600"/>
                        <a:gd name="connsiteX4" fmla="*/ 2275 w 18291"/>
                        <a:gd name="connsiteY4" fmla="*/ 21600 h 21600"/>
                        <a:gd name="connsiteX5" fmla="*/ 1265 w 18291"/>
                        <a:gd name="connsiteY5" fmla="*/ 11142 h 21600"/>
                        <a:gd name="connsiteX6" fmla="*/ 2275 w 18291"/>
                        <a:gd name="connsiteY6" fmla="*/ 0 h 21600"/>
                        <a:gd name="connsiteX0" fmla="*/ 2275 w 20195"/>
                        <a:gd name="connsiteY0" fmla="*/ 0 h 21600"/>
                        <a:gd name="connsiteX1" fmla="*/ 16925 w 20195"/>
                        <a:gd name="connsiteY1" fmla="*/ 0 h 21600"/>
                        <a:gd name="connsiteX2" fmla="*/ 18181 w 20195"/>
                        <a:gd name="connsiteY2" fmla="*/ 10800 h 21600"/>
                        <a:gd name="connsiteX3" fmla="*/ 16925 w 20195"/>
                        <a:gd name="connsiteY3" fmla="*/ 21600 h 21600"/>
                        <a:gd name="connsiteX4" fmla="*/ 2275 w 20195"/>
                        <a:gd name="connsiteY4" fmla="*/ 21600 h 21600"/>
                        <a:gd name="connsiteX5" fmla="*/ 1265 w 20195"/>
                        <a:gd name="connsiteY5" fmla="*/ 11142 h 21600"/>
                        <a:gd name="connsiteX6" fmla="*/ 2275 w 20195"/>
                        <a:gd name="connsiteY6" fmla="*/ 0 h 21600"/>
                        <a:gd name="connsiteX0" fmla="*/ 2275 w 20195"/>
                        <a:gd name="connsiteY0" fmla="*/ 0 h 21600"/>
                        <a:gd name="connsiteX1" fmla="*/ 16925 w 20195"/>
                        <a:gd name="connsiteY1" fmla="*/ 0 h 21600"/>
                        <a:gd name="connsiteX2" fmla="*/ 18181 w 20195"/>
                        <a:gd name="connsiteY2" fmla="*/ 10800 h 21600"/>
                        <a:gd name="connsiteX3" fmla="*/ 16925 w 20195"/>
                        <a:gd name="connsiteY3" fmla="*/ 21600 h 21600"/>
                        <a:gd name="connsiteX4" fmla="*/ 2275 w 20195"/>
                        <a:gd name="connsiteY4" fmla="*/ 21600 h 21600"/>
                        <a:gd name="connsiteX5" fmla="*/ 1265 w 20195"/>
                        <a:gd name="connsiteY5" fmla="*/ 11142 h 21600"/>
                        <a:gd name="connsiteX6" fmla="*/ 2275 w 20195"/>
                        <a:gd name="connsiteY6" fmla="*/ 0 h 21600"/>
                        <a:gd name="connsiteX0" fmla="*/ 2825 w 20745"/>
                        <a:gd name="connsiteY0" fmla="*/ 0 h 21600"/>
                        <a:gd name="connsiteX1" fmla="*/ 17475 w 20745"/>
                        <a:gd name="connsiteY1" fmla="*/ 0 h 21600"/>
                        <a:gd name="connsiteX2" fmla="*/ 18731 w 20745"/>
                        <a:gd name="connsiteY2" fmla="*/ 10800 h 21600"/>
                        <a:gd name="connsiteX3" fmla="*/ 17475 w 20745"/>
                        <a:gd name="connsiteY3" fmla="*/ 21600 h 21600"/>
                        <a:gd name="connsiteX4" fmla="*/ 2825 w 20745"/>
                        <a:gd name="connsiteY4" fmla="*/ 21600 h 21600"/>
                        <a:gd name="connsiteX5" fmla="*/ 1815 w 20745"/>
                        <a:gd name="connsiteY5" fmla="*/ 11142 h 21600"/>
                        <a:gd name="connsiteX6" fmla="*/ 2825 w 20745"/>
                        <a:gd name="connsiteY6" fmla="*/ 0 h 21600"/>
                        <a:gd name="connsiteX0" fmla="*/ 2825 w 20745"/>
                        <a:gd name="connsiteY0" fmla="*/ 0 h 22589"/>
                        <a:gd name="connsiteX1" fmla="*/ 17475 w 20745"/>
                        <a:gd name="connsiteY1" fmla="*/ 0 h 22589"/>
                        <a:gd name="connsiteX2" fmla="*/ 18731 w 20745"/>
                        <a:gd name="connsiteY2" fmla="*/ 10800 h 22589"/>
                        <a:gd name="connsiteX3" fmla="*/ 17475 w 20745"/>
                        <a:gd name="connsiteY3" fmla="*/ 21600 h 22589"/>
                        <a:gd name="connsiteX4" fmla="*/ 2825 w 20745"/>
                        <a:gd name="connsiteY4" fmla="*/ 21600 h 22589"/>
                        <a:gd name="connsiteX5" fmla="*/ 1815 w 20745"/>
                        <a:gd name="connsiteY5" fmla="*/ 11142 h 22589"/>
                        <a:gd name="connsiteX6" fmla="*/ 2825 w 20745"/>
                        <a:gd name="connsiteY6" fmla="*/ 0 h 22589"/>
                        <a:gd name="connsiteX0" fmla="*/ 2825 w 20745"/>
                        <a:gd name="connsiteY0" fmla="*/ 0 h 22344"/>
                        <a:gd name="connsiteX1" fmla="*/ 17475 w 20745"/>
                        <a:gd name="connsiteY1" fmla="*/ 0 h 22344"/>
                        <a:gd name="connsiteX2" fmla="*/ 18731 w 20745"/>
                        <a:gd name="connsiteY2" fmla="*/ 10800 h 22344"/>
                        <a:gd name="connsiteX3" fmla="*/ 17475 w 20745"/>
                        <a:gd name="connsiteY3" fmla="*/ 21600 h 22344"/>
                        <a:gd name="connsiteX4" fmla="*/ 2085 w 20745"/>
                        <a:gd name="connsiteY4" fmla="*/ 21258 h 22344"/>
                        <a:gd name="connsiteX5" fmla="*/ 1815 w 20745"/>
                        <a:gd name="connsiteY5" fmla="*/ 11142 h 22344"/>
                        <a:gd name="connsiteX6" fmla="*/ 2825 w 20745"/>
                        <a:gd name="connsiteY6" fmla="*/ 0 h 22344"/>
                        <a:gd name="connsiteX0" fmla="*/ 2825 w 21299"/>
                        <a:gd name="connsiteY0" fmla="*/ 0 h 22344"/>
                        <a:gd name="connsiteX1" fmla="*/ 17475 w 21299"/>
                        <a:gd name="connsiteY1" fmla="*/ 0 h 22344"/>
                        <a:gd name="connsiteX2" fmla="*/ 18731 w 21299"/>
                        <a:gd name="connsiteY2" fmla="*/ 10800 h 22344"/>
                        <a:gd name="connsiteX3" fmla="*/ 17475 w 21299"/>
                        <a:gd name="connsiteY3" fmla="*/ 21600 h 22344"/>
                        <a:gd name="connsiteX4" fmla="*/ 2085 w 21299"/>
                        <a:gd name="connsiteY4" fmla="*/ 21258 h 22344"/>
                        <a:gd name="connsiteX5" fmla="*/ 1815 w 21299"/>
                        <a:gd name="connsiteY5" fmla="*/ 11142 h 22344"/>
                        <a:gd name="connsiteX6" fmla="*/ 2825 w 21299"/>
                        <a:gd name="connsiteY6" fmla="*/ 0 h 22344"/>
                        <a:gd name="connsiteX0" fmla="*/ 2825 w 21299"/>
                        <a:gd name="connsiteY0" fmla="*/ 0 h 23040"/>
                        <a:gd name="connsiteX1" fmla="*/ 17475 w 21299"/>
                        <a:gd name="connsiteY1" fmla="*/ 0 h 23040"/>
                        <a:gd name="connsiteX2" fmla="*/ 18731 w 21299"/>
                        <a:gd name="connsiteY2" fmla="*/ 10800 h 23040"/>
                        <a:gd name="connsiteX3" fmla="*/ 17475 w 21299"/>
                        <a:gd name="connsiteY3" fmla="*/ 21600 h 23040"/>
                        <a:gd name="connsiteX4" fmla="*/ 2085 w 21299"/>
                        <a:gd name="connsiteY4" fmla="*/ 21258 h 23040"/>
                        <a:gd name="connsiteX5" fmla="*/ 1815 w 21299"/>
                        <a:gd name="connsiteY5" fmla="*/ 11142 h 23040"/>
                        <a:gd name="connsiteX6" fmla="*/ 2825 w 21299"/>
                        <a:gd name="connsiteY6" fmla="*/ 0 h 23040"/>
                        <a:gd name="connsiteX0" fmla="*/ 2825 w 21538"/>
                        <a:gd name="connsiteY0" fmla="*/ 0 h 23040"/>
                        <a:gd name="connsiteX1" fmla="*/ 17475 w 21538"/>
                        <a:gd name="connsiteY1" fmla="*/ 0 h 23040"/>
                        <a:gd name="connsiteX2" fmla="*/ 18731 w 21538"/>
                        <a:gd name="connsiteY2" fmla="*/ 10800 h 23040"/>
                        <a:gd name="connsiteX3" fmla="*/ 17475 w 21538"/>
                        <a:gd name="connsiteY3" fmla="*/ 21600 h 23040"/>
                        <a:gd name="connsiteX4" fmla="*/ 2085 w 21538"/>
                        <a:gd name="connsiteY4" fmla="*/ 21258 h 23040"/>
                        <a:gd name="connsiteX5" fmla="*/ 1815 w 21538"/>
                        <a:gd name="connsiteY5" fmla="*/ 11142 h 23040"/>
                        <a:gd name="connsiteX6" fmla="*/ 2825 w 21538"/>
                        <a:gd name="connsiteY6" fmla="*/ 0 h 23040"/>
                        <a:gd name="connsiteX0" fmla="*/ 2825 w 21538"/>
                        <a:gd name="connsiteY0" fmla="*/ 0 h 22260"/>
                        <a:gd name="connsiteX1" fmla="*/ 17475 w 21538"/>
                        <a:gd name="connsiteY1" fmla="*/ 0 h 22260"/>
                        <a:gd name="connsiteX2" fmla="*/ 18731 w 21538"/>
                        <a:gd name="connsiteY2" fmla="*/ 10800 h 22260"/>
                        <a:gd name="connsiteX3" fmla="*/ 17475 w 21538"/>
                        <a:gd name="connsiteY3" fmla="*/ 21600 h 22260"/>
                        <a:gd name="connsiteX4" fmla="*/ 2085 w 21538"/>
                        <a:gd name="connsiteY4" fmla="*/ 21258 h 22260"/>
                        <a:gd name="connsiteX5" fmla="*/ 1815 w 21538"/>
                        <a:gd name="connsiteY5" fmla="*/ 11142 h 22260"/>
                        <a:gd name="connsiteX6" fmla="*/ 2825 w 21538"/>
                        <a:gd name="connsiteY6" fmla="*/ 0 h 22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38" h="22260">
                          <a:moveTo>
                            <a:pt x="2825" y="0"/>
                          </a:moveTo>
                          <a:lnTo>
                            <a:pt x="17475" y="0"/>
                          </a:lnTo>
                          <a:cubicBezTo>
                            <a:pt x="19394" y="0"/>
                            <a:pt x="23034" y="6256"/>
                            <a:pt x="18731" y="10800"/>
                          </a:cubicBezTo>
                          <a:cubicBezTo>
                            <a:pt x="22922" y="16594"/>
                            <a:pt x="22353" y="22970"/>
                            <a:pt x="17475" y="21600"/>
                          </a:cubicBezTo>
                          <a:cubicBezTo>
                            <a:pt x="11852" y="21258"/>
                            <a:pt x="3270" y="23484"/>
                            <a:pt x="2085" y="21258"/>
                          </a:cubicBezTo>
                          <a:cubicBezTo>
                            <a:pt x="166" y="21258"/>
                            <a:pt x="-638" y="15344"/>
                            <a:pt x="1815" y="11142"/>
                          </a:cubicBezTo>
                          <a:cubicBezTo>
                            <a:pt x="-1883" y="6033"/>
                            <a:pt x="906" y="0"/>
                            <a:pt x="2825" y="0"/>
                          </a:cubicBezTo>
                          <a:close/>
                        </a:path>
                      </a:pathLst>
                    </a:custGeom>
                    <a:solidFill>
                      <a:schemeClr val="accent6"/>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grpSp>
              <p:sp>
                <p:nvSpPr>
                  <p:cNvPr id="265" name="流程图: 终止 264">
                    <a:extLst>
                      <a:ext uri="{FF2B5EF4-FFF2-40B4-BE49-F238E27FC236}">
                        <a16:creationId xmlns:a16="http://schemas.microsoft.com/office/drawing/2014/main" id="{994D677B-9F3D-B26F-4910-5AB023923D0B}"/>
                      </a:ext>
                    </a:extLst>
                  </p:cNvPr>
                  <p:cNvSpPr/>
                  <p:nvPr/>
                </p:nvSpPr>
                <p:spPr>
                  <a:xfrm flipH="1">
                    <a:off x="14526449" y="2974309"/>
                    <a:ext cx="45719" cy="45719"/>
                  </a:xfrm>
                  <a:prstGeom prst="flowChartTerminator">
                    <a:avLst/>
                  </a:prstGeom>
                  <a:solidFill>
                    <a:srgbClr val="C00000"/>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grpSp>
          </p:grpSp>
          <p:grpSp>
            <p:nvGrpSpPr>
              <p:cNvPr id="82" name="组合 81">
                <a:extLst>
                  <a:ext uri="{FF2B5EF4-FFF2-40B4-BE49-F238E27FC236}">
                    <a16:creationId xmlns:a16="http://schemas.microsoft.com/office/drawing/2014/main" id="{D9E175B1-E396-3A03-3B8E-AA1B6F3E4515}"/>
                  </a:ext>
                </a:extLst>
              </p:cNvPr>
              <p:cNvGrpSpPr/>
              <p:nvPr/>
            </p:nvGrpSpPr>
            <p:grpSpPr>
              <a:xfrm rot="18525070">
                <a:off x="1906871" y="3863866"/>
                <a:ext cx="98144" cy="85132"/>
                <a:chOff x="14371992" y="2422880"/>
                <a:chExt cx="196480" cy="170431"/>
              </a:xfrm>
            </p:grpSpPr>
            <p:grpSp>
              <p:nvGrpSpPr>
                <p:cNvPr id="246" name="组合 245">
                  <a:extLst>
                    <a:ext uri="{FF2B5EF4-FFF2-40B4-BE49-F238E27FC236}">
                      <a16:creationId xmlns:a16="http://schemas.microsoft.com/office/drawing/2014/main" id="{923F9636-0D73-EB79-9003-305710C94D98}"/>
                    </a:ext>
                  </a:extLst>
                </p:cNvPr>
                <p:cNvGrpSpPr/>
                <p:nvPr/>
              </p:nvGrpSpPr>
              <p:grpSpPr>
                <a:xfrm>
                  <a:off x="14437566" y="2422880"/>
                  <a:ext cx="63755" cy="164081"/>
                  <a:chOff x="14518694" y="2855947"/>
                  <a:chExt cx="63755" cy="164081"/>
                </a:xfrm>
              </p:grpSpPr>
              <p:grpSp>
                <p:nvGrpSpPr>
                  <p:cNvPr id="257" name="组合 256">
                    <a:extLst>
                      <a:ext uri="{FF2B5EF4-FFF2-40B4-BE49-F238E27FC236}">
                        <a16:creationId xmlns:a16="http://schemas.microsoft.com/office/drawing/2014/main" id="{A6C77298-DB8C-692C-E5E0-DDC9CD54EF8F}"/>
                      </a:ext>
                    </a:extLst>
                  </p:cNvPr>
                  <p:cNvGrpSpPr/>
                  <p:nvPr/>
                </p:nvGrpSpPr>
                <p:grpSpPr>
                  <a:xfrm flipH="1">
                    <a:off x="14518694" y="2855947"/>
                    <a:ext cx="63755" cy="127192"/>
                    <a:chOff x="11234076" y="2501900"/>
                    <a:chExt cx="216601" cy="432120"/>
                  </a:xfrm>
                </p:grpSpPr>
                <p:sp>
                  <p:nvSpPr>
                    <p:cNvPr id="259" name="流程图: 终止 258">
                      <a:extLst>
                        <a:ext uri="{FF2B5EF4-FFF2-40B4-BE49-F238E27FC236}">
                          <a16:creationId xmlns:a16="http://schemas.microsoft.com/office/drawing/2014/main" id="{B9B88C1E-26B3-003E-5FFB-5954CEDAB866}"/>
                        </a:ext>
                      </a:extLst>
                    </p:cNvPr>
                    <p:cNvSpPr/>
                    <p:nvPr/>
                  </p:nvSpPr>
                  <p:spPr>
                    <a:xfrm>
                      <a:off x="11234076" y="2501900"/>
                      <a:ext cx="208624" cy="124735"/>
                    </a:xfrm>
                    <a:prstGeom prst="flowChartTerminator">
                      <a:avLst/>
                    </a:prstGeom>
                    <a:solidFill>
                      <a:schemeClr val="accent6">
                        <a:lumMod val="50000"/>
                      </a:schemeClr>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260" name="流程图: 终止 127">
                      <a:extLst>
                        <a:ext uri="{FF2B5EF4-FFF2-40B4-BE49-F238E27FC236}">
                          <a16:creationId xmlns:a16="http://schemas.microsoft.com/office/drawing/2014/main" id="{B6B8CCB1-10FB-01AA-B269-5154806A086D}"/>
                        </a:ext>
                      </a:extLst>
                    </p:cNvPr>
                    <p:cNvSpPr/>
                    <p:nvPr/>
                  </p:nvSpPr>
                  <p:spPr>
                    <a:xfrm>
                      <a:off x="11242652" y="2624433"/>
                      <a:ext cx="208025" cy="309587"/>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1226 w 19351"/>
                        <a:gd name="connsiteY0" fmla="*/ 0 h 21600"/>
                        <a:gd name="connsiteX1" fmla="*/ 15876 w 19351"/>
                        <a:gd name="connsiteY1" fmla="*/ 0 h 21600"/>
                        <a:gd name="connsiteX2" fmla="*/ 19351 w 19351"/>
                        <a:gd name="connsiteY2" fmla="*/ 10800 h 21600"/>
                        <a:gd name="connsiteX3" fmla="*/ 15876 w 19351"/>
                        <a:gd name="connsiteY3" fmla="*/ 21600 h 21600"/>
                        <a:gd name="connsiteX4" fmla="*/ 1226 w 19351"/>
                        <a:gd name="connsiteY4" fmla="*/ 21600 h 21600"/>
                        <a:gd name="connsiteX5" fmla="*/ 216 w 19351"/>
                        <a:gd name="connsiteY5" fmla="*/ 11142 h 21600"/>
                        <a:gd name="connsiteX6" fmla="*/ 1226 w 19351"/>
                        <a:gd name="connsiteY6" fmla="*/ 0 h 21600"/>
                        <a:gd name="connsiteX0" fmla="*/ 2389 w 20514"/>
                        <a:gd name="connsiteY0" fmla="*/ 0 h 21600"/>
                        <a:gd name="connsiteX1" fmla="*/ 17039 w 20514"/>
                        <a:gd name="connsiteY1" fmla="*/ 0 h 21600"/>
                        <a:gd name="connsiteX2" fmla="*/ 20514 w 20514"/>
                        <a:gd name="connsiteY2" fmla="*/ 10800 h 21600"/>
                        <a:gd name="connsiteX3" fmla="*/ 17039 w 20514"/>
                        <a:gd name="connsiteY3" fmla="*/ 21600 h 21600"/>
                        <a:gd name="connsiteX4" fmla="*/ 2389 w 20514"/>
                        <a:gd name="connsiteY4" fmla="*/ 21600 h 21600"/>
                        <a:gd name="connsiteX5" fmla="*/ 1379 w 20514"/>
                        <a:gd name="connsiteY5" fmla="*/ 11142 h 21600"/>
                        <a:gd name="connsiteX6" fmla="*/ 2389 w 20514"/>
                        <a:gd name="connsiteY6" fmla="*/ 0 h 21600"/>
                        <a:gd name="connsiteX0" fmla="*/ 2064 w 20189"/>
                        <a:gd name="connsiteY0" fmla="*/ 0 h 21600"/>
                        <a:gd name="connsiteX1" fmla="*/ 16714 w 20189"/>
                        <a:gd name="connsiteY1" fmla="*/ 0 h 21600"/>
                        <a:gd name="connsiteX2" fmla="*/ 20189 w 20189"/>
                        <a:gd name="connsiteY2" fmla="*/ 10800 h 21600"/>
                        <a:gd name="connsiteX3" fmla="*/ 16714 w 20189"/>
                        <a:gd name="connsiteY3" fmla="*/ 21600 h 21600"/>
                        <a:gd name="connsiteX4" fmla="*/ 2064 w 20189"/>
                        <a:gd name="connsiteY4" fmla="*/ 21600 h 21600"/>
                        <a:gd name="connsiteX5" fmla="*/ 1054 w 20189"/>
                        <a:gd name="connsiteY5" fmla="*/ 11142 h 21600"/>
                        <a:gd name="connsiteX6" fmla="*/ 2064 w 20189"/>
                        <a:gd name="connsiteY6" fmla="*/ 0 h 21600"/>
                        <a:gd name="connsiteX0" fmla="*/ 2064 w 20189"/>
                        <a:gd name="connsiteY0" fmla="*/ 0 h 21600"/>
                        <a:gd name="connsiteX1" fmla="*/ 16714 w 20189"/>
                        <a:gd name="connsiteY1" fmla="*/ 0 h 21600"/>
                        <a:gd name="connsiteX2" fmla="*/ 20189 w 20189"/>
                        <a:gd name="connsiteY2" fmla="*/ 10800 h 21600"/>
                        <a:gd name="connsiteX3" fmla="*/ 16714 w 20189"/>
                        <a:gd name="connsiteY3" fmla="*/ 21600 h 21600"/>
                        <a:gd name="connsiteX4" fmla="*/ 2064 w 20189"/>
                        <a:gd name="connsiteY4" fmla="*/ 21600 h 21600"/>
                        <a:gd name="connsiteX5" fmla="*/ 1054 w 20189"/>
                        <a:gd name="connsiteY5" fmla="*/ 11142 h 21600"/>
                        <a:gd name="connsiteX6" fmla="*/ 2064 w 20189"/>
                        <a:gd name="connsiteY6" fmla="*/ 0 h 21600"/>
                        <a:gd name="connsiteX0" fmla="*/ 2819 w 20944"/>
                        <a:gd name="connsiteY0" fmla="*/ 0 h 21600"/>
                        <a:gd name="connsiteX1" fmla="*/ 17469 w 20944"/>
                        <a:gd name="connsiteY1" fmla="*/ 0 h 21600"/>
                        <a:gd name="connsiteX2" fmla="*/ 20944 w 20944"/>
                        <a:gd name="connsiteY2" fmla="*/ 10800 h 21600"/>
                        <a:gd name="connsiteX3" fmla="*/ 17469 w 20944"/>
                        <a:gd name="connsiteY3" fmla="*/ 21600 h 21600"/>
                        <a:gd name="connsiteX4" fmla="*/ 2819 w 20944"/>
                        <a:gd name="connsiteY4" fmla="*/ 21600 h 21600"/>
                        <a:gd name="connsiteX5" fmla="*/ 1809 w 20944"/>
                        <a:gd name="connsiteY5" fmla="*/ 11142 h 21600"/>
                        <a:gd name="connsiteX6" fmla="*/ 2819 w 20944"/>
                        <a:gd name="connsiteY6" fmla="*/ 0 h 21600"/>
                        <a:gd name="connsiteX0" fmla="*/ 2275 w 20400"/>
                        <a:gd name="connsiteY0" fmla="*/ 0 h 21600"/>
                        <a:gd name="connsiteX1" fmla="*/ 16925 w 20400"/>
                        <a:gd name="connsiteY1" fmla="*/ 0 h 21600"/>
                        <a:gd name="connsiteX2" fmla="*/ 20400 w 20400"/>
                        <a:gd name="connsiteY2" fmla="*/ 10800 h 21600"/>
                        <a:gd name="connsiteX3" fmla="*/ 16925 w 20400"/>
                        <a:gd name="connsiteY3" fmla="*/ 21600 h 21600"/>
                        <a:gd name="connsiteX4" fmla="*/ 2275 w 20400"/>
                        <a:gd name="connsiteY4" fmla="*/ 21600 h 21600"/>
                        <a:gd name="connsiteX5" fmla="*/ 1265 w 20400"/>
                        <a:gd name="connsiteY5" fmla="*/ 11142 h 21600"/>
                        <a:gd name="connsiteX6" fmla="*/ 2275 w 20400"/>
                        <a:gd name="connsiteY6" fmla="*/ 0 h 21600"/>
                        <a:gd name="connsiteX0" fmla="*/ 2275 w 18291"/>
                        <a:gd name="connsiteY0" fmla="*/ 0 h 21600"/>
                        <a:gd name="connsiteX1" fmla="*/ 16925 w 18291"/>
                        <a:gd name="connsiteY1" fmla="*/ 0 h 21600"/>
                        <a:gd name="connsiteX2" fmla="*/ 18181 w 18291"/>
                        <a:gd name="connsiteY2" fmla="*/ 10800 h 21600"/>
                        <a:gd name="connsiteX3" fmla="*/ 16925 w 18291"/>
                        <a:gd name="connsiteY3" fmla="*/ 21600 h 21600"/>
                        <a:gd name="connsiteX4" fmla="*/ 2275 w 18291"/>
                        <a:gd name="connsiteY4" fmla="*/ 21600 h 21600"/>
                        <a:gd name="connsiteX5" fmla="*/ 1265 w 18291"/>
                        <a:gd name="connsiteY5" fmla="*/ 11142 h 21600"/>
                        <a:gd name="connsiteX6" fmla="*/ 2275 w 18291"/>
                        <a:gd name="connsiteY6" fmla="*/ 0 h 21600"/>
                        <a:gd name="connsiteX0" fmla="*/ 2275 w 18291"/>
                        <a:gd name="connsiteY0" fmla="*/ 0 h 21600"/>
                        <a:gd name="connsiteX1" fmla="*/ 16925 w 18291"/>
                        <a:gd name="connsiteY1" fmla="*/ 0 h 21600"/>
                        <a:gd name="connsiteX2" fmla="*/ 18181 w 18291"/>
                        <a:gd name="connsiteY2" fmla="*/ 10800 h 21600"/>
                        <a:gd name="connsiteX3" fmla="*/ 16925 w 18291"/>
                        <a:gd name="connsiteY3" fmla="*/ 21600 h 21600"/>
                        <a:gd name="connsiteX4" fmla="*/ 2275 w 18291"/>
                        <a:gd name="connsiteY4" fmla="*/ 21600 h 21600"/>
                        <a:gd name="connsiteX5" fmla="*/ 1265 w 18291"/>
                        <a:gd name="connsiteY5" fmla="*/ 11142 h 21600"/>
                        <a:gd name="connsiteX6" fmla="*/ 2275 w 18291"/>
                        <a:gd name="connsiteY6" fmla="*/ 0 h 21600"/>
                        <a:gd name="connsiteX0" fmla="*/ 2275 w 20195"/>
                        <a:gd name="connsiteY0" fmla="*/ 0 h 21600"/>
                        <a:gd name="connsiteX1" fmla="*/ 16925 w 20195"/>
                        <a:gd name="connsiteY1" fmla="*/ 0 h 21600"/>
                        <a:gd name="connsiteX2" fmla="*/ 18181 w 20195"/>
                        <a:gd name="connsiteY2" fmla="*/ 10800 h 21600"/>
                        <a:gd name="connsiteX3" fmla="*/ 16925 w 20195"/>
                        <a:gd name="connsiteY3" fmla="*/ 21600 h 21600"/>
                        <a:gd name="connsiteX4" fmla="*/ 2275 w 20195"/>
                        <a:gd name="connsiteY4" fmla="*/ 21600 h 21600"/>
                        <a:gd name="connsiteX5" fmla="*/ 1265 w 20195"/>
                        <a:gd name="connsiteY5" fmla="*/ 11142 h 21600"/>
                        <a:gd name="connsiteX6" fmla="*/ 2275 w 20195"/>
                        <a:gd name="connsiteY6" fmla="*/ 0 h 21600"/>
                        <a:gd name="connsiteX0" fmla="*/ 2275 w 20195"/>
                        <a:gd name="connsiteY0" fmla="*/ 0 h 21600"/>
                        <a:gd name="connsiteX1" fmla="*/ 16925 w 20195"/>
                        <a:gd name="connsiteY1" fmla="*/ 0 h 21600"/>
                        <a:gd name="connsiteX2" fmla="*/ 18181 w 20195"/>
                        <a:gd name="connsiteY2" fmla="*/ 10800 h 21600"/>
                        <a:gd name="connsiteX3" fmla="*/ 16925 w 20195"/>
                        <a:gd name="connsiteY3" fmla="*/ 21600 h 21600"/>
                        <a:gd name="connsiteX4" fmla="*/ 2275 w 20195"/>
                        <a:gd name="connsiteY4" fmla="*/ 21600 h 21600"/>
                        <a:gd name="connsiteX5" fmla="*/ 1265 w 20195"/>
                        <a:gd name="connsiteY5" fmla="*/ 11142 h 21600"/>
                        <a:gd name="connsiteX6" fmla="*/ 2275 w 20195"/>
                        <a:gd name="connsiteY6" fmla="*/ 0 h 21600"/>
                        <a:gd name="connsiteX0" fmla="*/ 2825 w 20745"/>
                        <a:gd name="connsiteY0" fmla="*/ 0 h 21600"/>
                        <a:gd name="connsiteX1" fmla="*/ 17475 w 20745"/>
                        <a:gd name="connsiteY1" fmla="*/ 0 h 21600"/>
                        <a:gd name="connsiteX2" fmla="*/ 18731 w 20745"/>
                        <a:gd name="connsiteY2" fmla="*/ 10800 h 21600"/>
                        <a:gd name="connsiteX3" fmla="*/ 17475 w 20745"/>
                        <a:gd name="connsiteY3" fmla="*/ 21600 h 21600"/>
                        <a:gd name="connsiteX4" fmla="*/ 2825 w 20745"/>
                        <a:gd name="connsiteY4" fmla="*/ 21600 h 21600"/>
                        <a:gd name="connsiteX5" fmla="*/ 1815 w 20745"/>
                        <a:gd name="connsiteY5" fmla="*/ 11142 h 21600"/>
                        <a:gd name="connsiteX6" fmla="*/ 2825 w 20745"/>
                        <a:gd name="connsiteY6" fmla="*/ 0 h 21600"/>
                        <a:gd name="connsiteX0" fmla="*/ 2825 w 20745"/>
                        <a:gd name="connsiteY0" fmla="*/ 0 h 22589"/>
                        <a:gd name="connsiteX1" fmla="*/ 17475 w 20745"/>
                        <a:gd name="connsiteY1" fmla="*/ 0 h 22589"/>
                        <a:gd name="connsiteX2" fmla="*/ 18731 w 20745"/>
                        <a:gd name="connsiteY2" fmla="*/ 10800 h 22589"/>
                        <a:gd name="connsiteX3" fmla="*/ 17475 w 20745"/>
                        <a:gd name="connsiteY3" fmla="*/ 21600 h 22589"/>
                        <a:gd name="connsiteX4" fmla="*/ 2825 w 20745"/>
                        <a:gd name="connsiteY4" fmla="*/ 21600 h 22589"/>
                        <a:gd name="connsiteX5" fmla="*/ 1815 w 20745"/>
                        <a:gd name="connsiteY5" fmla="*/ 11142 h 22589"/>
                        <a:gd name="connsiteX6" fmla="*/ 2825 w 20745"/>
                        <a:gd name="connsiteY6" fmla="*/ 0 h 22589"/>
                        <a:gd name="connsiteX0" fmla="*/ 2825 w 20745"/>
                        <a:gd name="connsiteY0" fmla="*/ 0 h 22344"/>
                        <a:gd name="connsiteX1" fmla="*/ 17475 w 20745"/>
                        <a:gd name="connsiteY1" fmla="*/ 0 h 22344"/>
                        <a:gd name="connsiteX2" fmla="*/ 18731 w 20745"/>
                        <a:gd name="connsiteY2" fmla="*/ 10800 h 22344"/>
                        <a:gd name="connsiteX3" fmla="*/ 17475 w 20745"/>
                        <a:gd name="connsiteY3" fmla="*/ 21600 h 22344"/>
                        <a:gd name="connsiteX4" fmla="*/ 2085 w 20745"/>
                        <a:gd name="connsiteY4" fmla="*/ 21258 h 22344"/>
                        <a:gd name="connsiteX5" fmla="*/ 1815 w 20745"/>
                        <a:gd name="connsiteY5" fmla="*/ 11142 h 22344"/>
                        <a:gd name="connsiteX6" fmla="*/ 2825 w 20745"/>
                        <a:gd name="connsiteY6" fmla="*/ 0 h 22344"/>
                        <a:gd name="connsiteX0" fmla="*/ 2825 w 21299"/>
                        <a:gd name="connsiteY0" fmla="*/ 0 h 22344"/>
                        <a:gd name="connsiteX1" fmla="*/ 17475 w 21299"/>
                        <a:gd name="connsiteY1" fmla="*/ 0 h 22344"/>
                        <a:gd name="connsiteX2" fmla="*/ 18731 w 21299"/>
                        <a:gd name="connsiteY2" fmla="*/ 10800 h 22344"/>
                        <a:gd name="connsiteX3" fmla="*/ 17475 w 21299"/>
                        <a:gd name="connsiteY3" fmla="*/ 21600 h 22344"/>
                        <a:gd name="connsiteX4" fmla="*/ 2085 w 21299"/>
                        <a:gd name="connsiteY4" fmla="*/ 21258 h 22344"/>
                        <a:gd name="connsiteX5" fmla="*/ 1815 w 21299"/>
                        <a:gd name="connsiteY5" fmla="*/ 11142 h 22344"/>
                        <a:gd name="connsiteX6" fmla="*/ 2825 w 21299"/>
                        <a:gd name="connsiteY6" fmla="*/ 0 h 22344"/>
                        <a:gd name="connsiteX0" fmla="*/ 2825 w 21299"/>
                        <a:gd name="connsiteY0" fmla="*/ 0 h 23040"/>
                        <a:gd name="connsiteX1" fmla="*/ 17475 w 21299"/>
                        <a:gd name="connsiteY1" fmla="*/ 0 h 23040"/>
                        <a:gd name="connsiteX2" fmla="*/ 18731 w 21299"/>
                        <a:gd name="connsiteY2" fmla="*/ 10800 h 23040"/>
                        <a:gd name="connsiteX3" fmla="*/ 17475 w 21299"/>
                        <a:gd name="connsiteY3" fmla="*/ 21600 h 23040"/>
                        <a:gd name="connsiteX4" fmla="*/ 2085 w 21299"/>
                        <a:gd name="connsiteY4" fmla="*/ 21258 h 23040"/>
                        <a:gd name="connsiteX5" fmla="*/ 1815 w 21299"/>
                        <a:gd name="connsiteY5" fmla="*/ 11142 h 23040"/>
                        <a:gd name="connsiteX6" fmla="*/ 2825 w 21299"/>
                        <a:gd name="connsiteY6" fmla="*/ 0 h 23040"/>
                        <a:gd name="connsiteX0" fmla="*/ 2825 w 21538"/>
                        <a:gd name="connsiteY0" fmla="*/ 0 h 23040"/>
                        <a:gd name="connsiteX1" fmla="*/ 17475 w 21538"/>
                        <a:gd name="connsiteY1" fmla="*/ 0 h 23040"/>
                        <a:gd name="connsiteX2" fmla="*/ 18731 w 21538"/>
                        <a:gd name="connsiteY2" fmla="*/ 10800 h 23040"/>
                        <a:gd name="connsiteX3" fmla="*/ 17475 w 21538"/>
                        <a:gd name="connsiteY3" fmla="*/ 21600 h 23040"/>
                        <a:gd name="connsiteX4" fmla="*/ 2085 w 21538"/>
                        <a:gd name="connsiteY4" fmla="*/ 21258 h 23040"/>
                        <a:gd name="connsiteX5" fmla="*/ 1815 w 21538"/>
                        <a:gd name="connsiteY5" fmla="*/ 11142 h 23040"/>
                        <a:gd name="connsiteX6" fmla="*/ 2825 w 21538"/>
                        <a:gd name="connsiteY6" fmla="*/ 0 h 23040"/>
                        <a:gd name="connsiteX0" fmla="*/ 2825 w 21538"/>
                        <a:gd name="connsiteY0" fmla="*/ 0 h 22260"/>
                        <a:gd name="connsiteX1" fmla="*/ 17475 w 21538"/>
                        <a:gd name="connsiteY1" fmla="*/ 0 h 22260"/>
                        <a:gd name="connsiteX2" fmla="*/ 18731 w 21538"/>
                        <a:gd name="connsiteY2" fmla="*/ 10800 h 22260"/>
                        <a:gd name="connsiteX3" fmla="*/ 17475 w 21538"/>
                        <a:gd name="connsiteY3" fmla="*/ 21600 h 22260"/>
                        <a:gd name="connsiteX4" fmla="*/ 2085 w 21538"/>
                        <a:gd name="connsiteY4" fmla="*/ 21258 h 22260"/>
                        <a:gd name="connsiteX5" fmla="*/ 1815 w 21538"/>
                        <a:gd name="connsiteY5" fmla="*/ 11142 h 22260"/>
                        <a:gd name="connsiteX6" fmla="*/ 2825 w 21538"/>
                        <a:gd name="connsiteY6" fmla="*/ 0 h 22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38" h="22260">
                          <a:moveTo>
                            <a:pt x="2825" y="0"/>
                          </a:moveTo>
                          <a:lnTo>
                            <a:pt x="17475" y="0"/>
                          </a:lnTo>
                          <a:cubicBezTo>
                            <a:pt x="19394" y="0"/>
                            <a:pt x="23034" y="6256"/>
                            <a:pt x="18731" y="10800"/>
                          </a:cubicBezTo>
                          <a:cubicBezTo>
                            <a:pt x="22922" y="16594"/>
                            <a:pt x="22353" y="22970"/>
                            <a:pt x="17475" y="21600"/>
                          </a:cubicBezTo>
                          <a:cubicBezTo>
                            <a:pt x="11852" y="21258"/>
                            <a:pt x="3270" y="23484"/>
                            <a:pt x="2085" y="21258"/>
                          </a:cubicBezTo>
                          <a:cubicBezTo>
                            <a:pt x="166" y="21258"/>
                            <a:pt x="-638" y="15344"/>
                            <a:pt x="1815" y="11142"/>
                          </a:cubicBezTo>
                          <a:cubicBezTo>
                            <a:pt x="-1883" y="6033"/>
                            <a:pt x="906" y="0"/>
                            <a:pt x="2825" y="0"/>
                          </a:cubicBezTo>
                          <a:close/>
                        </a:path>
                      </a:pathLst>
                    </a:custGeom>
                    <a:solidFill>
                      <a:schemeClr val="accent6"/>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grpSp>
              <p:sp>
                <p:nvSpPr>
                  <p:cNvPr id="258" name="流程图: 终止 257">
                    <a:extLst>
                      <a:ext uri="{FF2B5EF4-FFF2-40B4-BE49-F238E27FC236}">
                        <a16:creationId xmlns:a16="http://schemas.microsoft.com/office/drawing/2014/main" id="{AD94D79B-C119-6B67-1470-99E4D63C135C}"/>
                      </a:ext>
                    </a:extLst>
                  </p:cNvPr>
                  <p:cNvSpPr/>
                  <p:nvPr/>
                </p:nvSpPr>
                <p:spPr>
                  <a:xfrm flipH="1">
                    <a:off x="14526449" y="2974309"/>
                    <a:ext cx="45719" cy="45719"/>
                  </a:xfrm>
                  <a:prstGeom prst="flowChartTerminator">
                    <a:avLst/>
                  </a:prstGeom>
                  <a:solidFill>
                    <a:srgbClr val="C00000"/>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grpSp>
            <p:grpSp>
              <p:nvGrpSpPr>
                <p:cNvPr id="247" name="组合 246">
                  <a:extLst>
                    <a:ext uri="{FF2B5EF4-FFF2-40B4-BE49-F238E27FC236}">
                      <a16:creationId xmlns:a16="http://schemas.microsoft.com/office/drawing/2014/main" id="{3A815807-F19E-9AEB-FB5A-390B9E8F2B52}"/>
                    </a:ext>
                  </a:extLst>
                </p:cNvPr>
                <p:cNvGrpSpPr/>
                <p:nvPr/>
              </p:nvGrpSpPr>
              <p:grpSpPr>
                <a:xfrm rot="388737">
                  <a:off x="14504717" y="2429230"/>
                  <a:ext cx="63755" cy="164081"/>
                  <a:chOff x="14518694" y="2855947"/>
                  <a:chExt cx="63755" cy="164081"/>
                </a:xfrm>
              </p:grpSpPr>
              <p:grpSp>
                <p:nvGrpSpPr>
                  <p:cNvPr id="253" name="组合 252">
                    <a:extLst>
                      <a:ext uri="{FF2B5EF4-FFF2-40B4-BE49-F238E27FC236}">
                        <a16:creationId xmlns:a16="http://schemas.microsoft.com/office/drawing/2014/main" id="{F00F1B2A-3F7F-67EA-9068-7DF0CB4D38E8}"/>
                      </a:ext>
                    </a:extLst>
                  </p:cNvPr>
                  <p:cNvGrpSpPr/>
                  <p:nvPr/>
                </p:nvGrpSpPr>
                <p:grpSpPr>
                  <a:xfrm flipH="1">
                    <a:off x="14518694" y="2855947"/>
                    <a:ext cx="63755" cy="127192"/>
                    <a:chOff x="11234076" y="2501900"/>
                    <a:chExt cx="216601" cy="432120"/>
                  </a:xfrm>
                </p:grpSpPr>
                <p:sp>
                  <p:nvSpPr>
                    <p:cNvPr id="255" name="流程图: 终止 254">
                      <a:extLst>
                        <a:ext uri="{FF2B5EF4-FFF2-40B4-BE49-F238E27FC236}">
                          <a16:creationId xmlns:a16="http://schemas.microsoft.com/office/drawing/2014/main" id="{1E7EF88B-E985-6C99-BC5E-2005CB5E47AB}"/>
                        </a:ext>
                      </a:extLst>
                    </p:cNvPr>
                    <p:cNvSpPr/>
                    <p:nvPr/>
                  </p:nvSpPr>
                  <p:spPr>
                    <a:xfrm>
                      <a:off x="11234076" y="2501900"/>
                      <a:ext cx="208624" cy="124735"/>
                    </a:xfrm>
                    <a:prstGeom prst="flowChartTerminator">
                      <a:avLst/>
                    </a:prstGeom>
                    <a:solidFill>
                      <a:schemeClr val="accent6">
                        <a:lumMod val="50000"/>
                      </a:schemeClr>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256" name="流程图: 终止 127">
                      <a:extLst>
                        <a:ext uri="{FF2B5EF4-FFF2-40B4-BE49-F238E27FC236}">
                          <a16:creationId xmlns:a16="http://schemas.microsoft.com/office/drawing/2014/main" id="{39BE61A6-7A92-333F-910E-F5D6120761CB}"/>
                        </a:ext>
                      </a:extLst>
                    </p:cNvPr>
                    <p:cNvSpPr/>
                    <p:nvPr/>
                  </p:nvSpPr>
                  <p:spPr>
                    <a:xfrm>
                      <a:off x="11242652" y="2624433"/>
                      <a:ext cx="208025" cy="309587"/>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1226 w 19351"/>
                        <a:gd name="connsiteY0" fmla="*/ 0 h 21600"/>
                        <a:gd name="connsiteX1" fmla="*/ 15876 w 19351"/>
                        <a:gd name="connsiteY1" fmla="*/ 0 h 21600"/>
                        <a:gd name="connsiteX2" fmla="*/ 19351 w 19351"/>
                        <a:gd name="connsiteY2" fmla="*/ 10800 h 21600"/>
                        <a:gd name="connsiteX3" fmla="*/ 15876 w 19351"/>
                        <a:gd name="connsiteY3" fmla="*/ 21600 h 21600"/>
                        <a:gd name="connsiteX4" fmla="*/ 1226 w 19351"/>
                        <a:gd name="connsiteY4" fmla="*/ 21600 h 21600"/>
                        <a:gd name="connsiteX5" fmla="*/ 216 w 19351"/>
                        <a:gd name="connsiteY5" fmla="*/ 11142 h 21600"/>
                        <a:gd name="connsiteX6" fmla="*/ 1226 w 19351"/>
                        <a:gd name="connsiteY6" fmla="*/ 0 h 21600"/>
                        <a:gd name="connsiteX0" fmla="*/ 2389 w 20514"/>
                        <a:gd name="connsiteY0" fmla="*/ 0 h 21600"/>
                        <a:gd name="connsiteX1" fmla="*/ 17039 w 20514"/>
                        <a:gd name="connsiteY1" fmla="*/ 0 h 21600"/>
                        <a:gd name="connsiteX2" fmla="*/ 20514 w 20514"/>
                        <a:gd name="connsiteY2" fmla="*/ 10800 h 21600"/>
                        <a:gd name="connsiteX3" fmla="*/ 17039 w 20514"/>
                        <a:gd name="connsiteY3" fmla="*/ 21600 h 21600"/>
                        <a:gd name="connsiteX4" fmla="*/ 2389 w 20514"/>
                        <a:gd name="connsiteY4" fmla="*/ 21600 h 21600"/>
                        <a:gd name="connsiteX5" fmla="*/ 1379 w 20514"/>
                        <a:gd name="connsiteY5" fmla="*/ 11142 h 21600"/>
                        <a:gd name="connsiteX6" fmla="*/ 2389 w 20514"/>
                        <a:gd name="connsiteY6" fmla="*/ 0 h 21600"/>
                        <a:gd name="connsiteX0" fmla="*/ 2064 w 20189"/>
                        <a:gd name="connsiteY0" fmla="*/ 0 h 21600"/>
                        <a:gd name="connsiteX1" fmla="*/ 16714 w 20189"/>
                        <a:gd name="connsiteY1" fmla="*/ 0 h 21600"/>
                        <a:gd name="connsiteX2" fmla="*/ 20189 w 20189"/>
                        <a:gd name="connsiteY2" fmla="*/ 10800 h 21600"/>
                        <a:gd name="connsiteX3" fmla="*/ 16714 w 20189"/>
                        <a:gd name="connsiteY3" fmla="*/ 21600 h 21600"/>
                        <a:gd name="connsiteX4" fmla="*/ 2064 w 20189"/>
                        <a:gd name="connsiteY4" fmla="*/ 21600 h 21600"/>
                        <a:gd name="connsiteX5" fmla="*/ 1054 w 20189"/>
                        <a:gd name="connsiteY5" fmla="*/ 11142 h 21600"/>
                        <a:gd name="connsiteX6" fmla="*/ 2064 w 20189"/>
                        <a:gd name="connsiteY6" fmla="*/ 0 h 21600"/>
                        <a:gd name="connsiteX0" fmla="*/ 2064 w 20189"/>
                        <a:gd name="connsiteY0" fmla="*/ 0 h 21600"/>
                        <a:gd name="connsiteX1" fmla="*/ 16714 w 20189"/>
                        <a:gd name="connsiteY1" fmla="*/ 0 h 21600"/>
                        <a:gd name="connsiteX2" fmla="*/ 20189 w 20189"/>
                        <a:gd name="connsiteY2" fmla="*/ 10800 h 21600"/>
                        <a:gd name="connsiteX3" fmla="*/ 16714 w 20189"/>
                        <a:gd name="connsiteY3" fmla="*/ 21600 h 21600"/>
                        <a:gd name="connsiteX4" fmla="*/ 2064 w 20189"/>
                        <a:gd name="connsiteY4" fmla="*/ 21600 h 21600"/>
                        <a:gd name="connsiteX5" fmla="*/ 1054 w 20189"/>
                        <a:gd name="connsiteY5" fmla="*/ 11142 h 21600"/>
                        <a:gd name="connsiteX6" fmla="*/ 2064 w 20189"/>
                        <a:gd name="connsiteY6" fmla="*/ 0 h 21600"/>
                        <a:gd name="connsiteX0" fmla="*/ 2819 w 20944"/>
                        <a:gd name="connsiteY0" fmla="*/ 0 h 21600"/>
                        <a:gd name="connsiteX1" fmla="*/ 17469 w 20944"/>
                        <a:gd name="connsiteY1" fmla="*/ 0 h 21600"/>
                        <a:gd name="connsiteX2" fmla="*/ 20944 w 20944"/>
                        <a:gd name="connsiteY2" fmla="*/ 10800 h 21600"/>
                        <a:gd name="connsiteX3" fmla="*/ 17469 w 20944"/>
                        <a:gd name="connsiteY3" fmla="*/ 21600 h 21600"/>
                        <a:gd name="connsiteX4" fmla="*/ 2819 w 20944"/>
                        <a:gd name="connsiteY4" fmla="*/ 21600 h 21600"/>
                        <a:gd name="connsiteX5" fmla="*/ 1809 w 20944"/>
                        <a:gd name="connsiteY5" fmla="*/ 11142 h 21600"/>
                        <a:gd name="connsiteX6" fmla="*/ 2819 w 20944"/>
                        <a:gd name="connsiteY6" fmla="*/ 0 h 21600"/>
                        <a:gd name="connsiteX0" fmla="*/ 2275 w 20400"/>
                        <a:gd name="connsiteY0" fmla="*/ 0 h 21600"/>
                        <a:gd name="connsiteX1" fmla="*/ 16925 w 20400"/>
                        <a:gd name="connsiteY1" fmla="*/ 0 h 21600"/>
                        <a:gd name="connsiteX2" fmla="*/ 20400 w 20400"/>
                        <a:gd name="connsiteY2" fmla="*/ 10800 h 21600"/>
                        <a:gd name="connsiteX3" fmla="*/ 16925 w 20400"/>
                        <a:gd name="connsiteY3" fmla="*/ 21600 h 21600"/>
                        <a:gd name="connsiteX4" fmla="*/ 2275 w 20400"/>
                        <a:gd name="connsiteY4" fmla="*/ 21600 h 21600"/>
                        <a:gd name="connsiteX5" fmla="*/ 1265 w 20400"/>
                        <a:gd name="connsiteY5" fmla="*/ 11142 h 21600"/>
                        <a:gd name="connsiteX6" fmla="*/ 2275 w 20400"/>
                        <a:gd name="connsiteY6" fmla="*/ 0 h 21600"/>
                        <a:gd name="connsiteX0" fmla="*/ 2275 w 18291"/>
                        <a:gd name="connsiteY0" fmla="*/ 0 h 21600"/>
                        <a:gd name="connsiteX1" fmla="*/ 16925 w 18291"/>
                        <a:gd name="connsiteY1" fmla="*/ 0 h 21600"/>
                        <a:gd name="connsiteX2" fmla="*/ 18181 w 18291"/>
                        <a:gd name="connsiteY2" fmla="*/ 10800 h 21600"/>
                        <a:gd name="connsiteX3" fmla="*/ 16925 w 18291"/>
                        <a:gd name="connsiteY3" fmla="*/ 21600 h 21600"/>
                        <a:gd name="connsiteX4" fmla="*/ 2275 w 18291"/>
                        <a:gd name="connsiteY4" fmla="*/ 21600 h 21600"/>
                        <a:gd name="connsiteX5" fmla="*/ 1265 w 18291"/>
                        <a:gd name="connsiteY5" fmla="*/ 11142 h 21600"/>
                        <a:gd name="connsiteX6" fmla="*/ 2275 w 18291"/>
                        <a:gd name="connsiteY6" fmla="*/ 0 h 21600"/>
                        <a:gd name="connsiteX0" fmla="*/ 2275 w 18291"/>
                        <a:gd name="connsiteY0" fmla="*/ 0 h 21600"/>
                        <a:gd name="connsiteX1" fmla="*/ 16925 w 18291"/>
                        <a:gd name="connsiteY1" fmla="*/ 0 h 21600"/>
                        <a:gd name="connsiteX2" fmla="*/ 18181 w 18291"/>
                        <a:gd name="connsiteY2" fmla="*/ 10800 h 21600"/>
                        <a:gd name="connsiteX3" fmla="*/ 16925 w 18291"/>
                        <a:gd name="connsiteY3" fmla="*/ 21600 h 21600"/>
                        <a:gd name="connsiteX4" fmla="*/ 2275 w 18291"/>
                        <a:gd name="connsiteY4" fmla="*/ 21600 h 21600"/>
                        <a:gd name="connsiteX5" fmla="*/ 1265 w 18291"/>
                        <a:gd name="connsiteY5" fmla="*/ 11142 h 21600"/>
                        <a:gd name="connsiteX6" fmla="*/ 2275 w 18291"/>
                        <a:gd name="connsiteY6" fmla="*/ 0 h 21600"/>
                        <a:gd name="connsiteX0" fmla="*/ 2275 w 20195"/>
                        <a:gd name="connsiteY0" fmla="*/ 0 h 21600"/>
                        <a:gd name="connsiteX1" fmla="*/ 16925 w 20195"/>
                        <a:gd name="connsiteY1" fmla="*/ 0 h 21600"/>
                        <a:gd name="connsiteX2" fmla="*/ 18181 w 20195"/>
                        <a:gd name="connsiteY2" fmla="*/ 10800 h 21600"/>
                        <a:gd name="connsiteX3" fmla="*/ 16925 w 20195"/>
                        <a:gd name="connsiteY3" fmla="*/ 21600 h 21600"/>
                        <a:gd name="connsiteX4" fmla="*/ 2275 w 20195"/>
                        <a:gd name="connsiteY4" fmla="*/ 21600 h 21600"/>
                        <a:gd name="connsiteX5" fmla="*/ 1265 w 20195"/>
                        <a:gd name="connsiteY5" fmla="*/ 11142 h 21600"/>
                        <a:gd name="connsiteX6" fmla="*/ 2275 w 20195"/>
                        <a:gd name="connsiteY6" fmla="*/ 0 h 21600"/>
                        <a:gd name="connsiteX0" fmla="*/ 2275 w 20195"/>
                        <a:gd name="connsiteY0" fmla="*/ 0 h 21600"/>
                        <a:gd name="connsiteX1" fmla="*/ 16925 w 20195"/>
                        <a:gd name="connsiteY1" fmla="*/ 0 h 21600"/>
                        <a:gd name="connsiteX2" fmla="*/ 18181 w 20195"/>
                        <a:gd name="connsiteY2" fmla="*/ 10800 h 21600"/>
                        <a:gd name="connsiteX3" fmla="*/ 16925 w 20195"/>
                        <a:gd name="connsiteY3" fmla="*/ 21600 h 21600"/>
                        <a:gd name="connsiteX4" fmla="*/ 2275 w 20195"/>
                        <a:gd name="connsiteY4" fmla="*/ 21600 h 21600"/>
                        <a:gd name="connsiteX5" fmla="*/ 1265 w 20195"/>
                        <a:gd name="connsiteY5" fmla="*/ 11142 h 21600"/>
                        <a:gd name="connsiteX6" fmla="*/ 2275 w 20195"/>
                        <a:gd name="connsiteY6" fmla="*/ 0 h 21600"/>
                        <a:gd name="connsiteX0" fmla="*/ 2825 w 20745"/>
                        <a:gd name="connsiteY0" fmla="*/ 0 h 21600"/>
                        <a:gd name="connsiteX1" fmla="*/ 17475 w 20745"/>
                        <a:gd name="connsiteY1" fmla="*/ 0 h 21600"/>
                        <a:gd name="connsiteX2" fmla="*/ 18731 w 20745"/>
                        <a:gd name="connsiteY2" fmla="*/ 10800 h 21600"/>
                        <a:gd name="connsiteX3" fmla="*/ 17475 w 20745"/>
                        <a:gd name="connsiteY3" fmla="*/ 21600 h 21600"/>
                        <a:gd name="connsiteX4" fmla="*/ 2825 w 20745"/>
                        <a:gd name="connsiteY4" fmla="*/ 21600 h 21600"/>
                        <a:gd name="connsiteX5" fmla="*/ 1815 w 20745"/>
                        <a:gd name="connsiteY5" fmla="*/ 11142 h 21600"/>
                        <a:gd name="connsiteX6" fmla="*/ 2825 w 20745"/>
                        <a:gd name="connsiteY6" fmla="*/ 0 h 21600"/>
                        <a:gd name="connsiteX0" fmla="*/ 2825 w 20745"/>
                        <a:gd name="connsiteY0" fmla="*/ 0 h 22589"/>
                        <a:gd name="connsiteX1" fmla="*/ 17475 w 20745"/>
                        <a:gd name="connsiteY1" fmla="*/ 0 h 22589"/>
                        <a:gd name="connsiteX2" fmla="*/ 18731 w 20745"/>
                        <a:gd name="connsiteY2" fmla="*/ 10800 h 22589"/>
                        <a:gd name="connsiteX3" fmla="*/ 17475 w 20745"/>
                        <a:gd name="connsiteY3" fmla="*/ 21600 h 22589"/>
                        <a:gd name="connsiteX4" fmla="*/ 2825 w 20745"/>
                        <a:gd name="connsiteY4" fmla="*/ 21600 h 22589"/>
                        <a:gd name="connsiteX5" fmla="*/ 1815 w 20745"/>
                        <a:gd name="connsiteY5" fmla="*/ 11142 h 22589"/>
                        <a:gd name="connsiteX6" fmla="*/ 2825 w 20745"/>
                        <a:gd name="connsiteY6" fmla="*/ 0 h 22589"/>
                        <a:gd name="connsiteX0" fmla="*/ 2825 w 20745"/>
                        <a:gd name="connsiteY0" fmla="*/ 0 h 22344"/>
                        <a:gd name="connsiteX1" fmla="*/ 17475 w 20745"/>
                        <a:gd name="connsiteY1" fmla="*/ 0 h 22344"/>
                        <a:gd name="connsiteX2" fmla="*/ 18731 w 20745"/>
                        <a:gd name="connsiteY2" fmla="*/ 10800 h 22344"/>
                        <a:gd name="connsiteX3" fmla="*/ 17475 w 20745"/>
                        <a:gd name="connsiteY3" fmla="*/ 21600 h 22344"/>
                        <a:gd name="connsiteX4" fmla="*/ 2085 w 20745"/>
                        <a:gd name="connsiteY4" fmla="*/ 21258 h 22344"/>
                        <a:gd name="connsiteX5" fmla="*/ 1815 w 20745"/>
                        <a:gd name="connsiteY5" fmla="*/ 11142 h 22344"/>
                        <a:gd name="connsiteX6" fmla="*/ 2825 w 20745"/>
                        <a:gd name="connsiteY6" fmla="*/ 0 h 22344"/>
                        <a:gd name="connsiteX0" fmla="*/ 2825 w 21299"/>
                        <a:gd name="connsiteY0" fmla="*/ 0 h 22344"/>
                        <a:gd name="connsiteX1" fmla="*/ 17475 w 21299"/>
                        <a:gd name="connsiteY1" fmla="*/ 0 h 22344"/>
                        <a:gd name="connsiteX2" fmla="*/ 18731 w 21299"/>
                        <a:gd name="connsiteY2" fmla="*/ 10800 h 22344"/>
                        <a:gd name="connsiteX3" fmla="*/ 17475 w 21299"/>
                        <a:gd name="connsiteY3" fmla="*/ 21600 h 22344"/>
                        <a:gd name="connsiteX4" fmla="*/ 2085 w 21299"/>
                        <a:gd name="connsiteY4" fmla="*/ 21258 h 22344"/>
                        <a:gd name="connsiteX5" fmla="*/ 1815 w 21299"/>
                        <a:gd name="connsiteY5" fmla="*/ 11142 h 22344"/>
                        <a:gd name="connsiteX6" fmla="*/ 2825 w 21299"/>
                        <a:gd name="connsiteY6" fmla="*/ 0 h 22344"/>
                        <a:gd name="connsiteX0" fmla="*/ 2825 w 21299"/>
                        <a:gd name="connsiteY0" fmla="*/ 0 h 23040"/>
                        <a:gd name="connsiteX1" fmla="*/ 17475 w 21299"/>
                        <a:gd name="connsiteY1" fmla="*/ 0 h 23040"/>
                        <a:gd name="connsiteX2" fmla="*/ 18731 w 21299"/>
                        <a:gd name="connsiteY2" fmla="*/ 10800 h 23040"/>
                        <a:gd name="connsiteX3" fmla="*/ 17475 w 21299"/>
                        <a:gd name="connsiteY3" fmla="*/ 21600 h 23040"/>
                        <a:gd name="connsiteX4" fmla="*/ 2085 w 21299"/>
                        <a:gd name="connsiteY4" fmla="*/ 21258 h 23040"/>
                        <a:gd name="connsiteX5" fmla="*/ 1815 w 21299"/>
                        <a:gd name="connsiteY5" fmla="*/ 11142 h 23040"/>
                        <a:gd name="connsiteX6" fmla="*/ 2825 w 21299"/>
                        <a:gd name="connsiteY6" fmla="*/ 0 h 23040"/>
                        <a:gd name="connsiteX0" fmla="*/ 2825 w 21538"/>
                        <a:gd name="connsiteY0" fmla="*/ 0 h 23040"/>
                        <a:gd name="connsiteX1" fmla="*/ 17475 w 21538"/>
                        <a:gd name="connsiteY1" fmla="*/ 0 h 23040"/>
                        <a:gd name="connsiteX2" fmla="*/ 18731 w 21538"/>
                        <a:gd name="connsiteY2" fmla="*/ 10800 h 23040"/>
                        <a:gd name="connsiteX3" fmla="*/ 17475 w 21538"/>
                        <a:gd name="connsiteY3" fmla="*/ 21600 h 23040"/>
                        <a:gd name="connsiteX4" fmla="*/ 2085 w 21538"/>
                        <a:gd name="connsiteY4" fmla="*/ 21258 h 23040"/>
                        <a:gd name="connsiteX5" fmla="*/ 1815 w 21538"/>
                        <a:gd name="connsiteY5" fmla="*/ 11142 h 23040"/>
                        <a:gd name="connsiteX6" fmla="*/ 2825 w 21538"/>
                        <a:gd name="connsiteY6" fmla="*/ 0 h 23040"/>
                        <a:gd name="connsiteX0" fmla="*/ 2825 w 21538"/>
                        <a:gd name="connsiteY0" fmla="*/ 0 h 22260"/>
                        <a:gd name="connsiteX1" fmla="*/ 17475 w 21538"/>
                        <a:gd name="connsiteY1" fmla="*/ 0 h 22260"/>
                        <a:gd name="connsiteX2" fmla="*/ 18731 w 21538"/>
                        <a:gd name="connsiteY2" fmla="*/ 10800 h 22260"/>
                        <a:gd name="connsiteX3" fmla="*/ 17475 w 21538"/>
                        <a:gd name="connsiteY3" fmla="*/ 21600 h 22260"/>
                        <a:gd name="connsiteX4" fmla="*/ 2085 w 21538"/>
                        <a:gd name="connsiteY4" fmla="*/ 21258 h 22260"/>
                        <a:gd name="connsiteX5" fmla="*/ 1815 w 21538"/>
                        <a:gd name="connsiteY5" fmla="*/ 11142 h 22260"/>
                        <a:gd name="connsiteX6" fmla="*/ 2825 w 21538"/>
                        <a:gd name="connsiteY6" fmla="*/ 0 h 22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38" h="22260">
                          <a:moveTo>
                            <a:pt x="2825" y="0"/>
                          </a:moveTo>
                          <a:lnTo>
                            <a:pt x="17475" y="0"/>
                          </a:lnTo>
                          <a:cubicBezTo>
                            <a:pt x="19394" y="0"/>
                            <a:pt x="23034" y="6256"/>
                            <a:pt x="18731" y="10800"/>
                          </a:cubicBezTo>
                          <a:cubicBezTo>
                            <a:pt x="22922" y="16594"/>
                            <a:pt x="22353" y="22970"/>
                            <a:pt x="17475" y="21600"/>
                          </a:cubicBezTo>
                          <a:cubicBezTo>
                            <a:pt x="11852" y="21258"/>
                            <a:pt x="3270" y="23484"/>
                            <a:pt x="2085" y="21258"/>
                          </a:cubicBezTo>
                          <a:cubicBezTo>
                            <a:pt x="166" y="21258"/>
                            <a:pt x="-638" y="15344"/>
                            <a:pt x="1815" y="11142"/>
                          </a:cubicBezTo>
                          <a:cubicBezTo>
                            <a:pt x="-1883" y="6033"/>
                            <a:pt x="906" y="0"/>
                            <a:pt x="2825" y="0"/>
                          </a:cubicBezTo>
                          <a:close/>
                        </a:path>
                      </a:pathLst>
                    </a:custGeom>
                    <a:solidFill>
                      <a:schemeClr val="accent6"/>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grpSp>
              <p:sp>
                <p:nvSpPr>
                  <p:cNvPr id="254" name="流程图: 终止 253">
                    <a:extLst>
                      <a:ext uri="{FF2B5EF4-FFF2-40B4-BE49-F238E27FC236}">
                        <a16:creationId xmlns:a16="http://schemas.microsoft.com/office/drawing/2014/main" id="{1576CA8F-237A-DA0E-BD34-A9D98E866872}"/>
                      </a:ext>
                    </a:extLst>
                  </p:cNvPr>
                  <p:cNvSpPr/>
                  <p:nvPr/>
                </p:nvSpPr>
                <p:spPr>
                  <a:xfrm flipH="1">
                    <a:off x="14526449" y="2974309"/>
                    <a:ext cx="45719" cy="45719"/>
                  </a:xfrm>
                  <a:prstGeom prst="flowChartTerminator">
                    <a:avLst/>
                  </a:prstGeom>
                  <a:solidFill>
                    <a:srgbClr val="C00000"/>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grpSp>
            <p:grpSp>
              <p:nvGrpSpPr>
                <p:cNvPr id="248" name="组合 247">
                  <a:extLst>
                    <a:ext uri="{FF2B5EF4-FFF2-40B4-BE49-F238E27FC236}">
                      <a16:creationId xmlns:a16="http://schemas.microsoft.com/office/drawing/2014/main" id="{47DB7BEA-304B-B718-B09F-87C3DBB89915}"/>
                    </a:ext>
                  </a:extLst>
                </p:cNvPr>
                <p:cNvGrpSpPr/>
                <p:nvPr/>
              </p:nvGrpSpPr>
              <p:grpSpPr>
                <a:xfrm rot="21114659">
                  <a:off x="14371992" y="2429230"/>
                  <a:ext cx="63755" cy="164081"/>
                  <a:chOff x="14518694" y="2855947"/>
                  <a:chExt cx="63755" cy="164081"/>
                </a:xfrm>
              </p:grpSpPr>
              <p:grpSp>
                <p:nvGrpSpPr>
                  <p:cNvPr id="249" name="组合 248">
                    <a:extLst>
                      <a:ext uri="{FF2B5EF4-FFF2-40B4-BE49-F238E27FC236}">
                        <a16:creationId xmlns:a16="http://schemas.microsoft.com/office/drawing/2014/main" id="{5497A03B-9FB1-0BBA-B4C5-9F4074AB6993}"/>
                      </a:ext>
                    </a:extLst>
                  </p:cNvPr>
                  <p:cNvGrpSpPr/>
                  <p:nvPr/>
                </p:nvGrpSpPr>
                <p:grpSpPr>
                  <a:xfrm flipH="1">
                    <a:off x="14518694" y="2855947"/>
                    <a:ext cx="63755" cy="127192"/>
                    <a:chOff x="11234076" y="2501900"/>
                    <a:chExt cx="216601" cy="432120"/>
                  </a:xfrm>
                </p:grpSpPr>
                <p:sp>
                  <p:nvSpPr>
                    <p:cNvPr id="251" name="流程图: 终止 250">
                      <a:extLst>
                        <a:ext uri="{FF2B5EF4-FFF2-40B4-BE49-F238E27FC236}">
                          <a16:creationId xmlns:a16="http://schemas.microsoft.com/office/drawing/2014/main" id="{DB79FC85-B1DD-5658-528F-C1E977333BC8}"/>
                        </a:ext>
                      </a:extLst>
                    </p:cNvPr>
                    <p:cNvSpPr/>
                    <p:nvPr/>
                  </p:nvSpPr>
                  <p:spPr>
                    <a:xfrm>
                      <a:off x="11234076" y="2501900"/>
                      <a:ext cx="208624" cy="124735"/>
                    </a:xfrm>
                    <a:prstGeom prst="flowChartTerminator">
                      <a:avLst/>
                    </a:prstGeom>
                    <a:solidFill>
                      <a:schemeClr val="accent6">
                        <a:lumMod val="50000"/>
                      </a:schemeClr>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252" name="流程图: 终止 127">
                      <a:extLst>
                        <a:ext uri="{FF2B5EF4-FFF2-40B4-BE49-F238E27FC236}">
                          <a16:creationId xmlns:a16="http://schemas.microsoft.com/office/drawing/2014/main" id="{C959538D-9180-3A71-5078-CFADA2748439}"/>
                        </a:ext>
                      </a:extLst>
                    </p:cNvPr>
                    <p:cNvSpPr/>
                    <p:nvPr/>
                  </p:nvSpPr>
                  <p:spPr>
                    <a:xfrm>
                      <a:off x="11242652" y="2624433"/>
                      <a:ext cx="208025" cy="309587"/>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1226 w 19351"/>
                        <a:gd name="connsiteY0" fmla="*/ 0 h 21600"/>
                        <a:gd name="connsiteX1" fmla="*/ 15876 w 19351"/>
                        <a:gd name="connsiteY1" fmla="*/ 0 h 21600"/>
                        <a:gd name="connsiteX2" fmla="*/ 19351 w 19351"/>
                        <a:gd name="connsiteY2" fmla="*/ 10800 h 21600"/>
                        <a:gd name="connsiteX3" fmla="*/ 15876 w 19351"/>
                        <a:gd name="connsiteY3" fmla="*/ 21600 h 21600"/>
                        <a:gd name="connsiteX4" fmla="*/ 1226 w 19351"/>
                        <a:gd name="connsiteY4" fmla="*/ 21600 h 21600"/>
                        <a:gd name="connsiteX5" fmla="*/ 216 w 19351"/>
                        <a:gd name="connsiteY5" fmla="*/ 11142 h 21600"/>
                        <a:gd name="connsiteX6" fmla="*/ 1226 w 19351"/>
                        <a:gd name="connsiteY6" fmla="*/ 0 h 21600"/>
                        <a:gd name="connsiteX0" fmla="*/ 2389 w 20514"/>
                        <a:gd name="connsiteY0" fmla="*/ 0 h 21600"/>
                        <a:gd name="connsiteX1" fmla="*/ 17039 w 20514"/>
                        <a:gd name="connsiteY1" fmla="*/ 0 h 21600"/>
                        <a:gd name="connsiteX2" fmla="*/ 20514 w 20514"/>
                        <a:gd name="connsiteY2" fmla="*/ 10800 h 21600"/>
                        <a:gd name="connsiteX3" fmla="*/ 17039 w 20514"/>
                        <a:gd name="connsiteY3" fmla="*/ 21600 h 21600"/>
                        <a:gd name="connsiteX4" fmla="*/ 2389 w 20514"/>
                        <a:gd name="connsiteY4" fmla="*/ 21600 h 21600"/>
                        <a:gd name="connsiteX5" fmla="*/ 1379 w 20514"/>
                        <a:gd name="connsiteY5" fmla="*/ 11142 h 21600"/>
                        <a:gd name="connsiteX6" fmla="*/ 2389 w 20514"/>
                        <a:gd name="connsiteY6" fmla="*/ 0 h 21600"/>
                        <a:gd name="connsiteX0" fmla="*/ 2064 w 20189"/>
                        <a:gd name="connsiteY0" fmla="*/ 0 h 21600"/>
                        <a:gd name="connsiteX1" fmla="*/ 16714 w 20189"/>
                        <a:gd name="connsiteY1" fmla="*/ 0 h 21600"/>
                        <a:gd name="connsiteX2" fmla="*/ 20189 w 20189"/>
                        <a:gd name="connsiteY2" fmla="*/ 10800 h 21600"/>
                        <a:gd name="connsiteX3" fmla="*/ 16714 w 20189"/>
                        <a:gd name="connsiteY3" fmla="*/ 21600 h 21600"/>
                        <a:gd name="connsiteX4" fmla="*/ 2064 w 20189"/>
                        <a:gd name="connsiteY4" fmla="*/ 21600 h 21600"/>
                        <a:gd name="connsiteX5" fmla="*/ 1054 w 20189"/>
                        <a:gd name="connsiteY5" fmla="*/ 11142 h 21600"/>
                        <a:gd name="connsiteX6" fmla="*/ 2064 w 20189"/>
                        <a:gd name="connsiteY6" fmla="*/ 0 h 21600"/>
                        <a:gd name="connsiteX0" fmla="*/ 2064 w 20189"/>
                        <a:gd name="connsiteY0" fmla="*/ 0 h 21600"/>
                        <a:gd name="connsiteX1" fmla="*/ 16714 w 20189"/>
                        <a:gd name="connsiteY1" fmla="*/ 0 h 21600"/>
                        <a:gd name="connsiteX2" fmla="*/ 20189 w 20189"/>
                        <a:gd name="connsiteY2" fmla="*/ 10800 h 21600"/>
                        <a:gd name="connsiteX3" fmla="*/ 16714 w 20189"/>
                        <a:gd name="connsiteY3" fmla="*/ 21600 h 21600"/>
                        <a:gd name="connsiteX4" fmla="*/ 2064 w 20189"/>
                        <a:gd name="connsiteY4" fmla="*/ 21600 h 21600"/>
                        <a:gd name="connsiteX5" fmla="*/ 1054 w 20189"/>
                        <a:gd name="connsiteY5" fmla="*/ 11142 h 21600"/>
                        <a:gd name="connsiteX6" fmla="*/ 2064 w 20189"/>
                        <a:gd name="connsiteY6" fmla="*/ 0 h 21600"/>
                        <a:gd name="connsiteX0" fmla="*/ 2819 w 20944"/>
                        <a:gd name="connsiteY0" fmla="*/ 0 h 21600"/>
                        <a:gd name="connsiteX1" fmla="*/ 17469 w 20944"/>
                        <a:gd name="connsiteY1" fmla="*/ 0 h 21600"/>
                        <a:gd name="connsiteX2" fmla="*/ 20944 w 20944"/>
                        <a:gd name="connsiteY2" fmla="*/ 10800 h 21600"/>
                        <a:gd name="connsiteX3" fmla="*/ 17469 w 20944"/>
                        <a:gd name="connsiteY3" fmla="*/ 21600 h 21600"/>
                        <a:gd name="connsiteX4" fmla="*/ 2819 w 20944"/>
                        <a:gd name="connsiteY4" fmla="*/ 21600 h 21600"/>
                        <a:gd name="connsiteX5" fmla="*/ 1809 w 20944"/>
                        <a:gd name="connsiteY5" fmla="*/ 11142 h 21600"/>
                        <a:gd name="connsiteX6" fmla="*/ 2819 w 20944"/>
                        <a:gd name="connsiteY6" fmla="*/ 0 h 21600"/>
                        <a:gd name="connsiteX0" fmla="*/ 2275 w 20400"/>
                        <a:gd name="connsiteY0" fmla="*/ 0 h 21600"/>
                        <a:gd name="connsiteX1" fmla="*/ 16925 w 20400"/>
                        <a:gd name="connsiteY1" fmla="*/ 0 h 21600"/>
                        <a:gd name="connsiteX2" fmla="*/ 20400 w 20400"/>
                        <a:gd name="connsiteY2" fmla="*/ 10800 h 21600"/>
                        <a:gd name="connsiteX3" fmla="*/ 16925 w 20400"/>
                        <a:gd name="connsiteY3" fmla="*/ 21600 h 21600"/>
                        <a:gd name="connsiteX4" fmla="*/ 2275 w 20400"/>
                        <a:gd name="connsiteY4" fmla="*/ 21600 h 21600"/>
                        <a:gd name="connsiteX5" fmla="*/ 1265 w 20400"/>
                        <a:gd name="connsiteY5" fmla="*/ 11142 h 21600"/>
                        <a:gd name="connsiteX6" fmla="*/ 2275 w 20400"/>
                        <a:gd name="connsiteY6" fmla="*/ 0 h 21600"/>
                        <a:gd name="connsiteX0" fmla="*/ 2275 w 18291"/>
                        <a:gd name="connsiteY0" fmla="*/ 0 h 21600"/>
                        <a:gd name="connsiteX1" fmla="*/ 16925 w 18291"/>
                        <a:gd name="connsiteY1" fmla="*/ 0 h 21600"/>
                        <a:gd name="connsiteX2" fmla="*/ 18181 w 18291"/>
                        <a:gd name="connsiteY2" fmla="*/ 10800 h 21600"/>
                        <a:gd name="connsiteX3" fmla="*/ 16925 w 18291"/>
                        <a:gd name="connsiteY3" fmla="*/ 21600 h 21600"/>
                        <a:gd name="connsiteX4" fmla="*/ 2275 w 18291"/>
                        <a:gd name="connsiteY4" fmla="*/ 21600 h 21600"/>
                        <a:gd name="connsiteX5" fmla="*/ 1265 w 18291"/>
                        <a:gd name="connsiteY5" fmla="*/ 11142 h 21600"/>
                        <a:gd name="connsiteX6" fmla="*/ 2275 w 18291"/>
                        <a:gd name="connsiteY6" fmla="*/ 0 h 21600"/>
                        <a:gd name="connsiteX0" fmla="*/ 2275 w 18291"/>
                        <a:gd name="connsiteY0" fmla="*/ 0 h 21600"/>
                        <a:gd name="connsiteX1" fmla="*/ 16925 w 18291"/>
                        <a:gd name="connsiteY1" fmla="*/ 0 h 21600"/>
                        <a:gd name="connsiteX2" fmla="*/ 18181 w 18291"/>
                        <a:gd name="connsiteY2" fmla="*/ 10800 h 21600"/>
                        <a:gd name="connsiteX3" fmla="*/ 16925 w 18291"/>
                        <a:gd name="connsiteY3" fmla="*/ 21600 h 21600"/>
                        <a:gd name="connsiteX4" fmla="*/ 2275 w 18291"/>
                        <a:gd name="connsiteY4" fmla="*/ 21600 h 21600"/>
                        <a:gd name="connsiteX5" fmla="*/ 1265 w 18291"/>
                        <a:gd name="connsiteY5" fmla="*/ 11142 h 21600"/>
                        <a:gd name="connsiteX6" fmla="*/ 2275 w 18291"/>
                        <a:gd name="connsiteY6" fmla="*/ 0 h 21600"/>
                        <a:gd name="connsiteX0" fmla="*/ 2275 w 20195"/>
                        <a:gd name="connsiteY0" fmla="*/ 0 h 21600"/>
                        <a:gd name="connsiteX1" fmla="*/ 16925 w 20195"/>
                        <a:gd name="connsiteY1" fmla="*/ 0 h 21600"/>
                        <a:gd name="connsiteX2" fmla="*/ 18181 w 20195"/>
                        <a:gd name="connsiteY2" fmla="*/ 10800 h 21600"/>
                        <a:gd name="connsiteX3" fmla="*/ 16925 w 20195"/>
                        <a:gd name="connsiteY3" fmla="*/ 21600 h 21600"/>
                        <a:gd name="connsiteX4" fmla="*/ 2275 w 20195"/>
                        <a:gd name="connsiteY4" fmla="*/ 21600 h 21600"/>
                        <a:gd name="connsiteX5" fmla="*/ 1265 w 20195"/>
                        <a:gd name="connsiteY5" fmla="*/ 11142 h 21600"/>
                        <a:gd name="connsiteX6" fmla="*/ 2275 w 20195"/>
                        <a:gd name="connsiteY6" fmla="*/ 0 h 21600"/>
                        <a:gd name="connsiteX0" fmla="*/ 2275 w 20195"/>
                        <a:gd name="connsiteY0" fmla="*/ 0 h 21600"/>
                        <a:gd name="connsiteX1" fmla="*/ 16925 w 20195"/>
                        <a:gd name="connsiteY1" fmla="*/ 0 h 21600"/>
                        <a:gd name="connsiteX2" fmla="*/ 18181 w 20195"/>
                        <a:gd name="connsiteY2" fmla="*/ 10800 h 21600"/>
                        <a:gd name="connsiteX3" fmla="*/ 16925 w 20195"/>
                        <a:gd name="connsiteY3" fmla="*/ 21600 h 21600"/>
                        <a:gd name="connsiteX4" fmla="*/ 2275 w 20195"/>
                        <a:gd name="connsiteY4" fmla="*/ 21600 h 21600"/>
                        <a:gd name="connsiteX5" fmla="*/ 1265 w 20195"/>
                        <a:gd name="connsiteY5" fmla="*/ 11142 h 21600"/>
                        <a:gd name="connsiteX6" fmla="*/ 2275 w 20195"/>
                        <a:gd name="connsiteY6" fmla="*/ 0 h 21600"/>
                        <a:gd name="connsiteX0" fmla="*/ 2825 w 20745"/>
                        <a:gd name="connsiteY0" fmla="*/ 0 h 21600"/>
                        <a:gd name="connsiteX1" fmla="*/ 17475 w 20745"/>
                        <a:gd name="connsiteY1" fmla="*/ 0 h 21600"/>
                        <a:gd name="connsiteX2" fmla="*/ 18731 w 20745"/>
                        <a:gd name="connsiteY2" fmla="*/ 10800 h 21600"/>
                        <a:gd name="connsiteX3" fmla="*/ 17475 w 20745"/>
                        <a:gd name="connsiteY3" fmla="*/ 21600 h 21600"/>
                        <a:gd name="connsiteX4" fmla="*/ 2825 w 20745"/>
                        <a:gd name="connsiteY4" fmla="*/ 21600 h 21600"/>
                        <a:gd name="connsiteX5" fmla="*/ 1815 w 20745"/>
                        <a:gd name="connsiteY5" fmla="*/ 11142 h 21600"/>
                        <a:gd name="connsiteX6" fmla="*/ 2825 w 20745"/>
                        <a:gd name="connsiteY6" fmla="*/ 0 h 21600"/>
                        <a:gd name="connsiteX0" fmla="*/ 2825 w 20745"/>
                        <a:gd name="connsiteY0" fmla="*/ 0 h 22589"/>
                        <a:gd name="connsiteX1" fmla="*/ 17475 w 20745"/>
                        <a:gd name="connsiteY1" fmla="*/ 0 h 22589"/>
                        <a:gd name="connsiteX2" fmla="*/ 18731 w 20745"/>
                        <a:gd name="connsiteY2" fmla="*/ 10800 h 22589"/>
                        <a:gd name="connsiteX3" fmla="*/ 17475 w 20745"/>
                        <a:gd name="connsiteY3" fmla="*/ 21600 h 22589"/>
                        <a:gd name="connsiteX4" fmla="*/ 2825 w 20745"/>
                        <a:gd name="connsiteY4" fmla="*/ 21600 h 22589"/>
                        <a:gd name="connsiteX5" fmla="*/ 1815 w 20745"/>
                        <a:gd name="connsiteY5" fmla="*/ 11142 h 22589"/>
                        <a:gd name="connsiteX6" fmla="*/ 2825 w 20745"/>
                        <a:gd name="connsiteY6" fmla="*/ 0 h 22589"/>
                        <a:gd name="connsiteX0" fmla="*/ 2825 w 20745"/>
                        <a:gd name="connsiteY0" fmla="*/ 0 h 22344"/>
                        <a:gd name="connsiteX1" fmla="*/ 17475 w 20745"/>
                        <a:gd name="connsiteY1" fmla="*/ 0 h 22344"/>
                        <a:gd name="connsiteX2" fmla="*/ 18731 w 20745"/>
                        <a:gd name="connsiteY2" fmla="*/ 10800 h 22344"/>
                        <a:gd name="connsiteX3" fmla="*/ 17475 w 20745"/>
                        <a:gd name="connsiteY3" fmla="*/ 21600 h 22344"/>
                        <a:gd name="connsiteX4" fmla="*/ 2085 w 20745"/>
                        <a:gd name="connsiteY4" fmla="*/ 21258 h 22344"/>
                        <a:gd name="connsiteX5" fmla="*/ 1815 w 20745"/>
                        <a:gd name="connsiteY5" fmla="*/ 11142 h 22344"/>
                        <a:gd name="connsiteX6" fmla="*/ 2825 w 20745"/>
                        <a:gd name="connsiteY6" fmla="*/ 0 h 22344"/>
                        <a:gd name="connsiteX0" fmla="*/ 2825 w 21299"/>
                        <a:gd name="connsiteY0" fmla="*/ 0 h 22344"/>
                        <a:gd name="connsiteX1" fmla="*/ 17475 w 21299"/>
                        <a:gd name="connsiteY1" fmla="*/ 0 h 22344"/>
                        <a:gd name="connsiteX2" fmla="*/ 18731 w 21299"/>
                        <a:gd name="connsiteY2" fmla="*/ 10800 h 22344"/>
                        <a:gd name="connsiteX3" fmla="*/ 17475 w 21299"/>
                        <a:gd name="connsiteY3" fmla="*/ 21600 h 22344"/>
                        <a:gd name="connsiteX4" fmla="*/ 2085 w 21299"/>
                        <a:gd name="connsiteY4" fmla="*/ 21258 h 22344"/>
                        <a:gd name="connsiteX5" fmla="*/ 1815 w 21299"/>
                        <a:gd name="connsiteY5" fmla="*/ 11142 h 22344"/>
                        <a:gd name="connsiteX6" fmla="*/ 2825 w 21299"/>
                        <a:gd name="connsiteY6" fmla="*/ 0 h 22344"/>
                        <a:gd name="connsiteX0" fmla="*/ 2825 w 21299"/>
                        <a:gd name="connsiteY0" fmla="*/ 0 h 23040"/>
                        <a:gd name="connsiteX1" fmla="*/ 17475 w 21299"/>
                        <a:gd name="connsiteY1" fmla="*/ 0 h 23040"/>
                        <a:gd name="connsiteX2" fmla="*/ 18731 w 21299"/>
                        <a:gd name="connsiteY2" fmla="*/ 10800 h 23040"/>
                        <a:gd name="connsiteX3" fmla="*/ 17475 w 21299"/>
                        <a:gd name="connsiteY3" fmla="*/ 21600 h 23040"/>
                        <a:gd name="connsiteX4" fmla="*/ 2085 w 21299"/>
                        <a:gd name="connsiteY4" fmla="*/ 21258 h 23040"/>
                        <a:gd name="connsiteX5" fmla="*/ 1815 w 21299"/>
                        <a:gd name="connsiteY5" fmla="*/ 11142 h 23040"/>
                        <a:gd name="connsiteX6" fmla="*/ 2825 w 21299"/>
                        <a:gd name="connsiteY6" fmla="*/ 0 h 23040"/>
                        <a:gd name="connsiteX0" fmla="*/ 2825 w 21538"/>
                        <a:gd name="connsiteY0" fmla="*/ 0 h 23040"/>
                        <a:gd name="connsiteX1" fmla="*/ 17475 w 21538"/>
                        <a:gd name="connsiteY1" fmla="*/ 0 h 23040"/>
                        <a:gd name="connsiteX2" fmla="*/ 18731 w 21538"/>
                        <a:gd name="connsiteY2" fmla="*/ 10800 h 23040"/>
                        <a:gd name="connsiteX3" fmla="*/ 17475 w 21538"/>
                        <a:gd name="connsiteY3" fmla="*/ 21600 h 23040"/>
                        <a:gd name="connsiteX4" fmla="*/ 2085 w 21538"/>
                        <a:gd name="connsiteY4" fmla="*/ 21258 h 23040"/>
                        <a:gd name="connsiteX5" fmla="*/ 1815 w 21538"/>
                        <a:gd name="connsiteY5" fmla="*/ 11142 h 23040"/>
                        <a:gd name="connsiteX6" fmla="*/ 2825 w 21538"/>
                        <a:gd name="connsiteY6" fmla="*/ 0 h 23040"/>
                        <a:gd name="connsiteX0" fmla="*/ 2825 w 21538"/>
                        <a:gd name="connsiteY0" fmla="*/ 0 h 22260"/>
                        <a:gd name="connsiteX1" fmla="*/ 17475 w 21538"/>
                        <a:gd name="connsiteY1" fmla="*/ 0 h 22260"/>
                        <a:gd name="connsiteX2" fmla="*/ 18731 w 21538"/>
                        <a:gd name="connsiteY2" fmla="*/ 10800 h 22260"/>
                        <a:gd name="connsiteX3" fmla="*/ 17475 w 21538"/>
                        <a:gd name="connsiteY3" fmla="*/ 21600 h 22260"/>
                        <a:gd name="connsiteX4" fmla="*/ 2085 w 21538"/>
                        <a:gd name="connsiteY4" fmla="*/ 21258 h 22260"/>
                        <a:gd name="connsiteX5" fmla="*/ 1815 w 21538"/>
                        <a:gd name="connsiteY5" fmla="*/ 11142 h 22260"/>
                        <a:gd name="connsiteX6" fmla="*/ 2825 w 21538"/>
                        <a:gd name="connsiteY6" fmla="*/ 0 h 22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38" h="22260">
                          <a:moveTo>
                            <a:pt x="2825" y="0"/>
                          </a:moveTo>
                          <a:lnTo>
                            <a:pt x="17475" y="0"/>
                          </a:lnTo>
                          <a:cubicBezTo>
                            <a:pt x="19394" y="0"/>
                            <a:pt x="23034" y="6256"/>
                            <a:pt x="18731" y="10800"/>
                          </a:cubicBezTo>
                          <a:cubicBezTo>
                            <a:pt x="22922" y="16594"/>
                            <a:pt x="22353" y="22970"/>
                            <a:pt x="17475" y="21600"/>
                          </a:cubicBezTo>
                          <a:cubicBezTo>
                            <a:pt x="11852" y="21258"/>
                            <a:pt x="3270" y="23484"/>
                            <a:pt x="2085" y="21258"/>
                          </a:cubicBezTo>
                          <a:cubicBezTo>
                            <a:pt x="166" y="21258"/>
                            <a:pt x="-638" y="15344"/>
                            <a:pt x="1815" y="11142"/>
                          </a:cubicBezTo>
                          <a:cubicBezTo>
                            <a:pt x="-1883" y="6033"/>
                            <a:pt x="906" y="0"/>
                            <a:pt x="2825" y="0"/>
                          </a:cubicBezTo>
                          <a:close/>
                        </a:path>
                      </a:pathLst>
                    </a:custGeom>
                    <a:solidFill>
                      <a:schemeClr val="accent6"/>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grpSp>
              <p:sp>
                <p:nvSpPr>
                  <p:cNvPr id="250" name="流程图: 终止 249">
                    <a:extLst>
                      <a:ext uri="{FF2B5EF4-FFF2-40B4-BE49-F238E27FC236}">
                        <a16:creationId xmlns:a16="http://schemas.microsoft.com/office/drawing/2014/main" id="{B09DCF83-0390-E12A-BC28-AABEF5B1D260}"/>
                      </a:ext>
                    </a:extLst>
                  </p:cNvPr>
                  <p:cNvSpPr/>
                  <p:nvPr/>
                </p:nvSpPr>
                <p:spPr>
                  <a:xfrm flipH="1">
                    <a:off x="14526449" y="2974309"/>
                    <a:ext cx="45719" cy="45719"/>
                  </a:xfrm>
                  <a:prstGeom prst="flowChartTerminator">
                    <a:avLst/>
                  </a:prstGeom>
                  <a:solidFill>
                    <a:srgbClr val="C00000"/>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grpSp>
          </p:grpSp>
          <p:grpSp>
            <p:nvGrpSpPr>
              <p:cNvPr id="83" name="组合 82">
                <a:extLst>
                  <a:ext uri="{FF2B5EF4-FFF2-40B4-BE49-F238E27FC236}">
                    <a16:creationId xmlns:a16="http://schemas.microsoft.com/office/drawing/2014/main" id="{F7CCCC41-DABF-02A3-4820-73B1BC849D5F}"/>
                  </a:ext>
                </a:extLst>
              </p:cNvPr>
              <p:cNvGrpSpPr/>
              <p:nvPr/>
            </p:nvGrpSpPr>
            <p:grpSpPr>
              <a:xfrm rot="20402336">
                <a:off x="2020656" y="3791083"/>
                <a:ext cx="98144" cy="85132"/>
                <a:chOff x="14371992" y="2422880"/>
                <a:chExt cx="196480" cy="170431"/>
              </a:xfrm>
            </p:grpSpPr>
            <p:grpSp>
              <p:nvGrpSpPr>
                <p:cNvPr id="231" name="组合 230">
                  <a:extLst>
                    <a:ext uri="{FF2B5EF4-FFF2-40B4-BE49-F238E27FC236}">
                      <a16:creationId xmlns:a16="http://schemas.microsoft.com/office/drawing/2014/main" id="{16466711-D017-2842-6B82-7D30D35A5E95}"/>
                    </a:ext>
                  </a:extLst>
                </p:cNvPr>
                <p:cNvGrpSpPr/>
                <p:nvPr/>
              </p:nvGrpSpPr>
              <p:grpSpPr>
                <a:xfrm>
                  <a:off x="14437566" y="2422880"/>
                  <a:ext cx="63755" cy="164081"/>
                  <a:chOff x="14518694" y="2855947"/>
                  <a:chExt cx="63755" cy="164081"/>
                </a:xfrm>
              </p:grpSpPr>
              <p:grpSp>
                <p:nvGrpSpPr>
                  <p:cNvPr id="242" name="组合 241">
                    <a:extLst>
                      <a:ext uri="{FF2B5EF4-FFF2-40B4-BE49-F238E27FC236}">
                        <a16:creationId xmlns:a16="http://schemas.microsoft.com/office/drawing/2014/main" id="{5B279396-817A-1D7C-BE0B-6D7C8C9693E2}"/>
                      </a:ext>
                    </a:extLst>
                  </p:cNvPr>
                  <p:cNvGrpSpPr/>
                  <p:nvPr/>
                </p:nvGrpSpPr>
                <p:grpSpPr>
                  <a:xfrm flipH="1">
                    <a:off x="14518694" y="2855947"/>
                    <a:ext cx="63755" cy="127192"/>
                    <a:chOff x="11234076" y="2501900"/>
                    <a:chExt cx="216601" cy="432120"/>
                  </a:xfrm>
                </p:grpSpPr>
                <p:sp>
                  <p:nvSpPr>
                    <p:cNvPr id="244" name="流程图: 终止 243">
                      <a:extLst>
                        <a:ext uri="{FF2B5EF4-FFF2-40B4-BE49-F238E27FC236}">
                          <a16:creationId xmlns:a16="http://schemas.microsoft.com/office/drawing/2014/main" id="{6337FAB3-DA39-55E1-13DF-88AB4416784F}"/>
                        </a:ext>
                      </a:extLst>
                    </p:cNvPr>
                    <p:cNvSpPr/>
                    <p:nvPr/>
                  </p:nvSpPr>
                  <p:spPr>
                    <a:xfrm>
                      <a:off x="11234076" y="2501900"/>
                      <a:ext cx="208624" cy="124735"/>
                    </a:xfrm>
                    <a:prstGeom prst="flowChartTerminator">
                      <a:avLst/>
                    </a:prstGeom>
                    <a:solidFill>
                      <a:schemeClr val="accent6">
                        <a:lumMod val="50000"/>
                      </a:schemeClr>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245" name="流程图: 终止 127">
                      <a:extLst>
                        <a:ext uri="{FF2B5EF4-FFF2-40B4-BE49-F238E27FC236}">
                          <a16:creationId xmlns:a16="http://schemas.microsoft.com/office/drawing/2014/main" id="{AEDEA1EE-BF8A-D137-CA3B-D386EAA800A5}"/>
                        </a:ext>
                      </a:extLst>
                    </p:cNvPr>
                    <p:cNvSpPr/>
                    <p:nvPr/>
                  </p:nvSpPr>
                  <p:spPr>
                    <a:xfrm>
                      <a:off x="11242652" y="2624433"/>
                      <a:ext cx="208025" cy="309587"/>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1226 w 19351"/>
                        <a:gd name="connsiteY0" fmla="*/ 0 h 21600"/>
                        <a:gd name="connsiteX1" fmla="*/ 15876 w 19351"/>
                        <a:gd name="connsiteY1" fmla="*/ 0 h 21600"/>
                        <a:gd name="connsiteX2" fmla="*/ 19351 w 19351"/>
                        <a:gd name="connsiteY2" fmla="*/ 10800 h 21600"/>
                        <a:gd name="connsiteX3" fmla="*/ 15876 w 19351"/>
                        <a:gd name="connsiteY3" fmla="*/ 21600 h 21600"/>
                        <a:gd name="connsiteX4" fmla="*/ 1226 w 19351"/>
                        <a:gd name="connsiteY4" fmla="*/ 21600 h 21600"/>
                        <a:gd name="connsiteX5" fmla="*/ 216 w 19351"/>
                        <a:gd name="connsiteY5" fmla="*/ 11142 h 21600"/>
                        <a:gd name="connsiteX6" fmla="*/ 1226 w 19351"/>
                        <a:gd name="connsiteY6" fmla="*/ 0 h 21600"/>
                        <a:gd name="connsiteX0" fmla="*/ 2389 w 20514"/>
                        <a:gd name="connsiteY0" fmla="*/ 0 h 21600"/>
                        <a:gd name="connsiteX1" fmla="*/ 17039 w 20514"/>
                        <a:gd name="connsiteY1" fmla="*/ 0 h 21600"/>
                        <a:gd name="connsiteX2" fmla="*/ 20514 w 20514"/>
                        <a:gd name="connsiteY2" fmla="*/ 10800 h 21600"/>
                        <a:gd name="connsiteX3" fmla="*/ 17039 w 20514"/>
                        <a:gd name="connsiteY3" fmla="*/ 21600 h 21600"/>
                        <a:gd name="connsiteX4" fmla="*/ 2389 w 20514"/>
                        <a:gd name="connsiteY4" fmla="*/ 21600 h 21600"/>
                        <a:gd name="connsiteX5" fmla="*/ 1379 w 20514"/>
                        <a:gd name="connsiteY5" fmla="*/ 11142 h 21600"/>
                        <a:gd name="connsiteX6" fmla="*/ 2389 w 20514"/>
                        <a:gd name="connsiteY6" fmla="*/ 0 h 21600"/>
                        <a:gd name="connsiteX0" fmla="*/ 2064 w 20189"/>
                        <a:gd name="connsiteY0" fmla="*/ 0 h 21600"/>
                        <a:gd name="connsiteX1" fmla="*/ 16714 w 20189"/>
                        <a:gd name="connsiteY1" fmla="*/ 0 h 21600"/>
                        <a:gd name="connsiteX2" fmla="*/ 20189 w 20189"/>
                        <a:gd name="connsiteY2" fmla="*/ 10800 h 21600"/>
                        <a:gd name="connsiteX3" fmla="*/ 16714 w 20189"/>
                        <a:gd name="connsiteY3" fmla="*/ 21600 h 21600"/>
                        <a:gd name="connsiteX4" fmla="*/ 2064 w 20189"/>
                        <a:gd name="connsiteY4" fmla="*/ 21600 h 21600"/>
                        <a:gd name="connsiteX5" fmla="*/ 1054 w 20189"/>
                        <a:gd name="connsiteY5" fmla="*/ 11142 h 21600"/>
                        <a:gd name="connsiteX6" fmla="*/ 2064 w 20189"/>
                        <a:gd name="connsiteY6" fmla="*/ 0 h 21600"/>
                        <a:gd name="connsiteX0" fmla="*/ 2064 w 20189"/>
                        <a:gd name="connsiteY0" fmla="*/ 0 h 21600"/>
                        <a:gd name="connsiteX1" fmla="*/ 16714 w 20189"/>
                        <a:gd name="connsiteY1" fmla="*/ 0 h 21600"/>
                        <a:gd name="connsiteX2" fmla="*/ 20189 w 20189"/>
                        <a:gd name="connsiteY2" fmla="*/ 10800 h 21600"/>
                        <a:gd name="connsiteX3" fmla="*/ 16714 w 20189"/>
                        <a:gd name="connsiteY3" fmla="*/ 21600 h 21600"/>
                        <a:gd name="connsiteX4" fmla="*/ 2064 w 20189"/>
                        <a:gd name="connsiteY4" fmla="*/ 21600 h 21600"/>
                        <a:gd name="connsiteX5" fmla="*/ 1054 w 20189"/>
                        <a:gd name="connsiteY5" fmla="*/ 11142 h 21600"/>
                        <a:gd name="connsiteX6" fmla="*/ 2064 w 20189"/>
                        <a:gd name="connsiteY6" fmla="*/ 0 h 21600"/>
                        <a:gd name="connsiteX0" fmla="*/ 2819 w 20944"/>
                        <a:gd name="connsiteY0" fmla="*/ 0 h 21600"/>
                        <a:gd name="connsiteX1" fmla="*/ 17469 w 20944"/>
                        <a:gd name="connsiteY1" fmla="*/ 0 h 21600"/>
                        <a:gd name="connsiteX2" fmla="*/ 20944 w 20944"/>
                        <a:gd name="connsiteY2" fmla="*/ 10800 h 21600"/>
                        <a:gd name="connsiteX3" fmla="*/ 17469 w 20944"/>
                        <a:gd name="connsiteY3" fmla="*/ 21600 h 21600"/>
                        <a:gd name="connsiteX4" fmla="*/ 2819 w 20944"/>
                        <a:gd name="connsiteY4" fmla="*/ 21600 h 21600"/>
                        <a:gd name="connsiteX5" fmla="*/ 1809 w 20944"/>
                        <a:gd name="connsiteY5" fmla="*/ 11142 h 21600"/>
                        <a:gd name="connsiteX6" fmla="*/ 2819 w 20944"/>
                        <a:gd name="connsiteY6" fmla="*/ 0 h 21600"/>
                        <a:gd name="connsiteX0" fmla="*/ 2275 w 20400"/>
                        <a:gd name="connsiteY0" fmla="*/ 0 h 21600"/>
                        <a:gd name="connsiteX1" fmla="*/ 16925 w 20400"/>
                        <a:gd name="connsiteY1" fmla="*/ 0 h 21600"/>
                        <a:gd name="connsiteX2" fmla="*/ 20400 w 20400"/>
                        <a:gd name="connsiteY2" fmla="*/ 10800 h 21600"/>
                        <a:gd name="connsiteX3" fmla="*/ 16925 w 20400"/>
                        <a:gd name="connsiteY3" fmla="*/ 21600 h 21600"/>
                        <a:gd name="connsiteX4" fmla="*/ 2275 w 20400"/>
                        <a:gd name="connsiteY4" fmla="*/ 21600 h 21600"/>
                        <a:gd name="connsiteX5" fmla="*/ 1265 w 20400"/>
                        <a:gd name="connsiteY5" fmla="*/ 11142 h 21600"/>
                        <a:gd name="connsiteX6" fmla="*/ 2275 w 20400"/>
                        <a:gd name="connsiteY6" fmla="*/ 0 h 21600"/>
                        <a:gd name="connsiteX0" fmla="*/ 2275 w 18291"/>
                        <a:gd name="connsiteY0" fmla="*/ 0 h 21600"/>
                        <a:gd name="connsiteX1" fmla="*/ 16925 w 18291"/>
                        <a:gd name="connsiteY1" fmla="*/ 0 h 21600"/>
                        <a:gd name="connsiteX2" fmla="*/ 18181 w 18291"/>
                        <a:gd name="connsiteY2" fmla="*/ 10800 h 21600"/>
                        <a:gd name="connsiteX3" fmla="*/ 16925 w 18291"/>
                        <a:gd name="connsiteY3" fmla="*/ 21600 h 21600"/>
                        <a:gd name="connsiteX4" fmla="*/ 2275 w 18291"/>
                        <a:gd name="connsiteY4" fmla="*/ 21600 h 21600"/>
                        <a:gd name="connsiteX5" fmla="*/ 1265 w 18291"/>
                        <a:gd name="connsiteY5" fmla="*/ 11142 h 21600"/>
                        <a:gd name="connsiteX6" fmla="*/ 2275 w 18291"/>
                        <a:gd name="connsiteY6" fmla="*/ 0 h 21600"/>
                        <a:gd name="connsiteX0" fmla="*/ 2275 w 18291"/>
                        <a:gd name="connsiteY0" fmla="*/ 0 h 21600"/>
                        <a:gd name="connsiteX1" fmla="*/ 16925 w 18291"/>
                        <a:gd name="connsiteY1" fmla="*/ 0 h 21600"/>
                        <a:gd name="connsiteX2" fmla="*/ 18181 w 18291"/>
                        <a:gd name="connsiteY2" fmla="*/ 10800 h 21600"/>
                        <a:gd name="connsiteX3" fmla="*/ 16925 w 18291"/>
                        <a:gd name="connsiteY3" fmla="*/ 21600 h 21600"/>
                        <a:gd name="connsiteX4" fmla="*/ 2275 w 18291"/>
                        <a:gd name="connsiteY4" fmla="*/ 21600 h 21600"/>
                        <a:gd name="connsiteX5" fmla="*/ 1265 w 18291"/>
                        <a:gd name="connsiteY5" fmla="*/ 11142 h 21600"/>
                        <a:gd name="connsiteX6" fmla="*/ 2275 w 18291"/>
                        <a:gd name="connsiteY6" fmla="*/ 0 h 21600"/>
                        <a:gd name="connsiteX0" fmla="*/ 2275 w 20195"/>
                        <a:gd name="connsiteY0" fmla="*/ 0 h 21600"/>
                        <a:gd name="connsiteX1" fmla="*/ 16925 w 20195"/>
                        <a:gd name="connsiteY1" fmla="*/ 0 h 21600"/>
                        <a:gd name="connsiteX2" fmla="*/ 18181 w 20195"/>
                        <a:gd name="connsiteY2" fmla="*/ 10800 h 21600"/>
                        <a:gd name="connsiteX3" fmla="*/ 16925 w 20195"/>
                        <a:gd name="connsiteY3" fmla="*/ 21600 h 21600"/>
                        <a:gd name="connsiteX4" fmla="*/ 2275 w 20195"/>
                        <a:gd name="connsiteY4" fmla="*/ 21600 h 21600"/>
                        <a:gd name="connsiteX5" fmla="*/ 1265 w 20195"/>
                        <a:gd name="connsiteY5" fmla="*/ 11142 h 21600"/>
                        <a:gd name="connsiteX6" fmla="*/ 2275 w 20195"/>
                        <a:gd name="connsiteY6" fmla="*/ 0 h 21600"/>
                        <a:gd name="connsiteX0" fmla="*/ 2275 w 20195"/>
                        <a:gd name="connsiteY0" fmla="*/ 0 h 21600"/>
                        <a:gd name="connsiteX1" fmla="*/ 16925 w 20195"/>
                        <a:gd name="connsiteY1" fmla="*/ 0 h 21600"/>
                        <a:gd name="connsiteX2" fmla="*/ 18181 w 20195"/>
                        <a:gd name="connsiteY2" fmla="*/ 10800 h 21600"/>
                        <a:gd name="connsiteX3" fmla="*/ 16925 w 20195"/>
                        <a:gd name="connsiteY3" fmla="*/ 21600 h 21600"/>
                        <a:gd name="connsiteX4" fmla="*/ 2275 w 20195"/>
                        <a:gd name="connsiteY4" fmla="*/ 21600 h 21600"/>
                        <a:gd name="connsiteX5" fmla="*/ 1265 w 20195"/>
                        <a:gd name="connsiteY5" fmla="*/ 11142 h 21600"/>
                        <a:gd name="connsiteX6" fmla="*/ 2275 w 20195"/>
                        <a:gd name="connsiteY6" fmla="*/ 0 h 21600"/>
                        <a:gd name="connsiteX0" fmla="*/ 2825 w 20745"/>
                        <a:gd name="connsiteY0" fmla="*/ 0 h 21600"/>
                        <a:gd name="connsiteX1" fmla="*/ 17475 w 20745"/>
                        <a:gd name="connsiteY1" fmla="*/ 0 h 21600"/>
                        <a:gd name="connsiteX2" fmla="*/ 18731 w 20745"/>
                        <a:gd name="connsiteY2" fmla="*/ 10800 h 21600"/>
                        <a:gd name="connsiteX3" fmla="*/ 17475 w 20745"/>
                        <a:gd name="connsiteY3" fmla="*/ 21600 h 21600"/>
                        <a:gd name="connsiteX4" fmla="*/ 2825 w 20745"/>
                        <a:gd name="connsiteY4" fmla="*/ 21600 h 21600"/>
                        <a:gd name="connsiteX5" fmla="*/ 1815 w 20745"/>
                        <a:gd name="connsiteY5" fmla="*/ 11142 h 21600"/>
                        <a:gd name="connsiteX6" fmla="*/ 2825 w 20745"/>
                        <a:gd name="connsiteY6" fmla="*/ 0 h 21600"/>
                        <a:gd name="connsiteX0" fmla="*/ 2825 w 20745"/>
                        <a:gd name="connsiteY0" fmla="*/ 0 h 22589"/>
                        <a:gd name="connsiteX1" fmla="*/ 17475 w 20745"/>
                        <a:gd name="connsiteY1" fmla="*/ 0 h 22589"/>
                        <a:gd name="connsiteX2" fmla="*/ 18731 w 20745"/>
                        <a:gd name="connsiteY2" fmla="*/ 10800 h 22589"/>
                        <a:gd name="connsiteX3" fmla="*/ 17475 w 20745"/>
                        <a:gd name="connsiteY3" fmla="*/ 21600 h 22589"/>
                        <a:gd name="connsiteX4" fmla="*/ 2825 w 20745"/>
                        <a:gd name="connsiteY4" fmla="*/ 21600 h 22589"/>
                        <a:gd name="connsiteX5" fmla="*/ 1815 w 20745"/>
                        <a:gd name="connsiteY5" fmla="*/ 11142 h 22589"/>
                        <a:gd name="connsiteX6" fmla="*/ 2825 w 20745"/>
                        <a:gd name="connsiteY6" fmla="*/ 0 h 22589"/>
                        <a:gd name="connsiteX0" fmla="*/ 2825 w 20745"/>
                        <a:gd name="connsiteY0" fmla="*/ 0 h 22344"/>
                        <a:gd name="connsiteX1" fmla="*/ 17475 w 20745"/>
                        <a:gd name="connsiteY1" fmla="*/ 0 h 22344"/>
                        <a:gd name="connsiteX2" fmla="*/ 18731 w 20745"/>
                        <a:gd name="connsiteY2" fmla="*/ 10800 h 22344"/>
                        <a:gd name="connsiteX3" fmla="*/ 17475 w 20745"/>
                        <a:gd name="connsiteY3" fmla="*/ 21600 h 22344"/>
                        <a:gd name="connsiteX4" fmla="*/ 2085 w 20745"/>
                        <a:gd name="connsiteY4" fmla="*/ 21258 h 22344"/>
                        <a:gd name="connsiteX5" fmla="*/ 1815 w 20745"/>
                        <a:gd name="connsiteY5" fmla="*/ 11142 h 22344"/>
                        <a:gd name="connsiteX6" fmla="*/ 2825 w 20745"/>
                        <a:gd name="connsiteY6" fmla="*/ 0 h 22344"/>
                        <a:gd name="connsiteX0" fmla="*/ 2825 w 21299"/>
                        <a:gd name="connsiteY0" fmla="*/ 0 h 22344"/>
                        <a:gd name="connsiteX1" fmla="*/ 17475 w 21299"/>
                        <a:gd name="connsiteY1" fmla="*/ 0 h 22344"/>
                        <a:gd name="connsiteX2" fmla="*/ 18731 w 21299"/>
                        <a:gd name="connsiteY2" fmla="*/ 10800 h 22344"/>
                        <a:gd name="connsiteX3" fmla="*/ 17475 w 21299"/>
                        <a:gd name="connsiteY3" fmla="*/ 21600 h 22344"/>
                        <a:gd name="connsiteX4" fmla="*/ 2085 w 21299"/>
                        <a:gd name="connsiteY4" fmla="*/ 21258 h 22344"/>
                        <a:gd name="connsiteX5" fmla="*/ 1815 w 21299"/>
                        <a:gd name="connsiteY5" fmla="*/ 11142 h 22344"/>
                        <a:gd name="connsiteX6" fmla="*/ 2825 w 21299"/>
                        <a:gd name="connsiteY6" fmla="*/ 0 h 22344"/>
                        <a:gd name="connsiteX0" fmla="*/ 2825 w 21299"/>
                        <a:gd name="connsiteY0" fmla="*/ 0 h 23040"/>
                        <a:gd name="connsiteX1" fmla="*/ 17475 w 21299"/>
                        <a:gd name="connsiteY1" fmla="*/ 0 h 23040"/>
                        <a:gd name="connsiteX2" fmla="*/ 18731 w 21299"/>
                        <a:gd name="connsiteY2" fmla="*/ 10800 h 23040"/>
                        <a:gd name="connsiteX3" fmla="*/ 17475 w 21299"/>
                        <a:gd name="connsiteY3" fmla="*/ 21600 h 23040"/>
                        <a:gd name="connsiteX4" fmla="*/ 2085 w 21299"/>
                        <a:gd name="connsiteY4" fmla="*/ 21258 h 23040"/>
                        <a:gd name="connsiteX5" fmla="*/ 1815 w 21299"/>
                        <a:gd name="connsiteY5" fmla="*/ 11142 h 23040"/>
                        <a:gd name="connsiteX6" fmla="*/ 2825 w 21299"/>
                        <a:gd name="connsiteY6" fmla="*/ 0 h 23040"/>
                        <a:gd name="connsiteX0" fmla="*/ 2825 w 21538"/>
                        <a:gd name="connsiteY0" fmla="*/ 0 h 23040"/>
                        <a:gd name="connsiteX1" fmla="*/ 17475 w 21538"/>
                        <a:gd name="connsiteY1" fmla="*/ 0 h 23040"/>
                        <a:gd name="connsiteX2" fmla="*/ 18731 w 21538"/>
                        <a:gd name="connsiteY2" fmla="*/ 10800 h 23040"/>
                        <a:gd name="connsiteX3" fmla="*/ 17475 w 21538"/>
                        <a:gd name="connsiteY3" fmla="*/ 21600 h 23040"/>
                        <a:gd name="connsiteX4" fmla="*/ 2085 w 21538"/>
                        <a:gd name="connsiteY4" fmla="*/ 21258 h 23040"/>
                        <a:gd name="connsiteX5" fmla="*/ 1815 w 21538"/>
                        <a:gd name="connsiteY5" fmla="*/ 11142 h 23040"/>
                        <a:gd name="connsiteX6" fmla="*/ 2825 w 21538"/>
                        <a:gd name="connsiteY6" fmla="*/ 0 h 23040"/>
                        <a:gd name="connsiteX0" fmla="*/ 2825 w 21538"/>
                        <a:gd name="connsiteY0" fmla="*/ 0 h 22260"/>
                        <a:gd name="connsiteX1" fmla="*/ 17475 w 21538"/>
                        <a:gd name="connsiteY1" fmla="*/ 0 h 22260"/>
                        <a:gd name="connsiteX2" fmla="*/ 18731 w 21538"/>
                        <a:gd name="connsiteY2" fmla="*/ 10800 h 22260"/>
                        <a:gd name="connsiteX3" fmla="*/ 17475 w 21538"/>
                        <a:gd name="connsiteY3" fmla="*/ 21600 h 22260"/>
                        <a:gd name="connsiteX4" fmla="*/ 2085 w 21538"/>
                        <a:gd name="connsiteY4" fmla="*/ 21258 h 22260"/>
                        <a:gd name="connsiteX5" fmla="*/ 1815 w 21538"/>
                        <a:gd name="connsiteY5" fmla="*/ 11142 h 22260"/>
                        <a:gd name="connsiteX6" fmla="*/ 2825 w 21538"/>
                        <a:gd name="connsiteY6" fmla="*/ 0 h 22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38" h="22260">
                          <a:moveTo>
                            <a:pt x="2825" y="0"/>
                          </a:moveTo>
                          <a:lnTo>
                            <a:pt x="17475" y="0"/>
                          </a:lnTo>
                          <a:cubicBezTo>
                            <a:pt x="19394" y="0"/>
                            <a:pt x="23034" y="6256"/>
                            <a:pt x="18731" y="10800"/>
                          </a:cubicBezTo>
                          <a:cubicBezTo>
                            <a:pt x="22922" y="16594"/>
                            <a:pt x="22353" y="22970"/>
                            <a:pt x="17475" y="21600"/>
                          </a:cubicBezTo>
                          <a:cubicBezTo>
                            <a:pt x="11852" y="21258"/>
                            <a:pt x="3270" y="23484"/>
                            <a:pt x="2085" y="21258"/>
                          </a:cubicBezTo>
                          <a:cubicBezTo>
                            <a:pt x="166" y="21258"/>
                            <a:pt x="-638" y="15344"/>
                            <a:pt x="1815" y="11142"/>
                          </a:cubicBezTo>
                          <a:cubicBezTo>
                            <a:pt x="-1883" y="6033"/>
                            <a:pt x="906" y="0"/>
                            <a:pt x="2825" y="0"/>
                          </a:cubicBezTo>
                          <a:close/>
                        </a:path>
                      </a:pathLst>
                    </a:custGeom>
                    <a:solidFill>
                      <a:schemeClr val="accent6"/>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grpSp>
              <p:sp>
                <p:nvSpPr>
                  <p:cNvPr id="243" name="流程图: 终止 242">
                    <a:extLst>
                      <a:ext uri="{FF2B5EF4-FFF2-40B4-BE49-F238E27FC236}">
                        <a16:creationId xmlns:a16="http://schemas.microsoft.com/office/drawing/2014/main" id="{0E938FF1-EC3A-EBD2-0A90-0A8377B83FDF}"/>
                      </a:ext>
                    </a:extLst>
                  </p:cNvPr>
                  <p:cNvSpPr/>
                  <p:nvPr/>
                </p:nvSpPr>
                <p:spPr>
                  <a:xfrm flipH="1">
                    <a:off x="14526449" y="2974309"/>
                    <a:ext cx="45719" cy="45719"/>
                  </a:xfrm>
                  <a:prstGeom prst="flowChartTerminator">
                    <a:avLst/>
                  </a:prstGeom>
                  <a:solidFill>
                    <a:srgbClr val="C00000"/>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grpSp>
            <p:grpSp>
              <p:nvGrpSpPr>
                <p:cNvPr id="232" name="组合 231">
                  <a:extLst>
                    <a:ext uri="{FF2B5EF4-FFF2-40B4-BE49-F238E27FC236}">
                      <a16:creationId xmlns:a16="http://schemas.microsoft.com/office/drawing/2014/main" id="{A5621A8E-3D6D-CF7B-710A-BC1CCD8CE1BB}"/>
                    </a:ext>
                  </a:extLst>
                </p:cNvPr>
                <p:cNvGrpSpPr/>
                <p:nvPr/>
              </p:nvGrpSpPr>
              <p:grpSpPr>
                <a:xfrm rot="388737">
                  <a:off x="14504717" y="2429230"/>
                  <a:ext cx="63755" cy="164081"/>
                  <a:chOff x="14518694" y="2855947"/>
                  <a:chExt cx="63755" cy="164081"/>
                </a:xfrm>
              </p:grpSpPr>
              <p:grpSp>
                <p:nvGrpSpPr>
                  <p:cNvPr id="238" name="组合 237">
                    <a:extLst>
                      <a:ext uri="{FF2B5EF4-FFF2-40B4-BE49-F238E27FC236}">
                        <a16:creationId xmlns:a16="http://schemas.microsoft.com/office/drawing/2014/main" id="{F57EFB78-F991-21C6-5C60-ED393449C7BD}"/>
                      </a:ext>
                    </a:extLst>
                  </p:cNvPr>
                  <p:cNvGrpSpPr/>
                  <p:nvPr/>
                </p:nvGrpSpPr>
                <p:grpSpPr>
                  <a:xfrm flipH="1">
                    <a:off x="14518694" y="2855947"/>
                    <a:ext cx="63755" cy="127192"/>
                    <a:chOff x="11234076" y="2501900"/>
                    <a:chExt cx="216601" cy="432120"/>
                  </a:xfrm>
                </p:grpSpPr>
                <p:sp>
                  <p:nvSpPr>
                    <p:cNvPr id="240" name="流程图: 终止 239">
                      <a:extLst>
                        <a:ext uri="{FF2B5EF4-FFF2-40B4-BE49-F238E27FC236}">
                          <a16:creationId xmlns:a16="http://schemas.microsoft.com/office/drawing/2014/main" id="{C2073A5E-642F-37C3-AFC7-63E1E99A30FE}"/>
                        </a:ext>
                      </a:extLst>
                    </p:cNvPr>
                    <p:cNvSpPr/>
                    <p:nvPr/>
                  </p:nvSpPr>
                  <p:spPr>
                    <a:xfrm>
                      <a:off x="11234076" y="2501900"/>
                      <a:ext cx="208624" cy="124735"/>
                    </a:xfrm>
                    <a:prstGeom prst="flowChartTerminator">
                      <a:avLst/>
                    </a:prstGeom>
                    <a:solidFill>
                      <a:schemeClr val="accent6">
                        <a:lumMod val="50000"/>
                      </a:schemeClr>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241" name="流程图: 终止 127">
                      <a:extLst>
                        <a:ext uri="{FF2B5EF4-FFF2-40B4-BE49-F238E27FC236}">
                          <a16:creationId xmlns:a16="http://schemas.microsoft.com/office/drawing/2014/main" id="{25807324-1D8B-0AF4-2ADD-CA2C4DDFCCB7}"/>
                        </a:ext>
                      </a:extLst>
                    </p:cNvPr>
                    <p:cNvSpPr/>
                    <p:nvPr/>
                  </p:nvSpPr>
                  <p:spPr>
                    <a:xfrm>
                      <a:off x="11242652" y="2624433"/>
                      <a:ext cx="208025" cy="309587"/>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1226 w 19351"/>
                        <a:gd name="connsiteY0" fmla="*/ 0 h 21600"/>
                        <a:gd name="connsiteX1" fmla="*/ 15876 w 19351"/>
                        <a:gd name="connsiteY1" fmla="*/ 0 h 21600"/>
                        <a:gd name="connsiteX2" fmla="*/ 19351 w 19351"/>
                        <a:gd name="connsiteY2" fmla="*/ 10800 h 21600"/>
                        <a:gd name="connsiteX3" fmla="*/ 15876 w 19351"/>
                        <a:gd name="connsiteY3" fmla="*/ 21600 h 21600"/>
                        <a:gd name="connsiteX4" fmla="*/ 1226 w 19351"/>
                        <a:gd name="connsiteY4" fmla="*/ 21600 h 21600"/>
                        <a:gd name="connsiteX5" fmla="*/ 216 w 19351"/>
                        <a:gd name="connsiteY5" fmla="*/ 11142 h 21600"/>
                        <a:gd name="connsiteX6" fmla="*/ 1226 w 19351"/>
                        <a:gd name="connsiteY6" fmla="*/ 0 h 21600"/>
                        <a:gd name="connsiteX0" fmla="*/ 2389 w 20514"/>
                        <a:gd name="connsiteY0" fmla="*/ 0 h 21600"/>
                        <a:gd name="connsiteX1" fmla="*/ 17039 w 20514"/>
                        <a:gd name="connsiteY1" fmla="*/ 0 h 21600"/>
                        <a:gd name="connsiteX2" fmla="*/ 20514 w 20514"/>
                        <a:gd name="connsiteY2" fmla="*/ 10800 h 21600"/>
                        <a:gd name="connsiteX3" fmla="*/ 17039 w 20514"/>
                        <a:gd name="connsiteY3" fmla="*/ 21600 h 21600"/>
                        <a:gd name="connsiteX4" fmla="*/ 2389 w 20514"/>
                        <a:gd name="connsiteY4" fmla="*/ 21600 h 21600"/>
                        <a:gd name="connsiteX5" fmla="*/ 1379 w 20514"/>
                        <a:gd name="connsiteY5" fmla="*/ 11142 h 21600"/>
                        <a:gd name="connsiteX6" fmla="*/ 2389 w 20514"/>
                        <a:gd name="connsiteY6" fmla="*/ 0 h 21600"/>
                        <a:gd name="connsiteX0" fmla="*/ 2064 w 20189"/>
                        <a:gd name="connsiteY0" fmla="*/ 0 h 21600"/>
                        <a:gd name="connsiteX1" fmla="*/ 16714 w 20189"/>
                        <a:gd name="connsiteY1" fmla="*/ 0 h 21600"/>
                        <a:gd name="connsiteX2" fmla="*/ 20189 w 20189"/>
                        <a:gd name="connsiteY2" fmla="*/ 10800 h 21600"/>
                        <a:gd name="connsiteX3" fmla="*/ 16714 w 20189"/>
                        <a:gd name="connsiteY3" fmla="*/ 21600 h 21600"/>
                        <a:gd name="connsiteX4" fmla="*/ 2064 w 20189"/>
                        <a:gd name="connsiteY4" fmla="*/ 21600 h 21600"/>
                        <a:gd name="connsiteX5" fmla="*/ 1054 w 20189"/>
                        <a:gd name="connsiteY5" fmla="*/ 11142 h 21600"/>
                        <a:gd name="connsiteX6" fmla="*/ 2064 w 20189"/>
                        <a:gd name="connsiteY6" fmla="*/ 0 h 21600"/>
                        <a:gd name="connsiteX0" fmla="*/ 2064 w 20189"/>
                        <a:gd name="connsiteY0" fmla="*/ 0 h 21600"/>
                        <a:gd name="connsiteX1" fmla="*/ 16714 w 20189"/>
                        <a:gd name="connsiteY1" fmla="*/ 0 h 21600"/>
                        <a:gd name="connsiteX2" fmla="*/ 20189 w 20189"/>
                        <a:gd name="connsiteY2" fmla="*/ 10800 h 21600"/>
                        <a:gd name="connsiteX3" fmla="*/ 16714 w 20189"/>
                        <a:gd name="connsiteY3" fmla="*/ 21600 h 21600"/>
                        <a:gd name="connsiteX4" fmla="*/ 2064 w 20189"/>
                        <a:gd name="connsiteY4" fmla="*/ 21600 h 21600"/>
                        <a:gd name="connsiteX5" fmla="*/ 1054 w 20189"/>
                        <a:gd name="connsiteY5" fmla="*/ 11142 h 21600"/>
                        <a:gd name="connsiteX6" fmla="*/ 2064 w 20189"/>
                        <a:gd name="connsiteY6" fmla="*/ 0 h 21600"/>
                        <a:gd name="connsiteX0" fmla="*/ 2819 w 20944"/>
                        <a:gd name="connsiteY0" fmla="*/ 0 h 21600"/>
                        <a:gd name="connsiteX1" fmla="*/ 17469 w 20944"/>
                        <a:gd name="connsiteY1" fmla="*/ 0 h 21600"/>
                        <a:gd name="connsiteX2" fmla="*/ 20944 w 20944"/>
                        <a:gd name="connsiteY2" fmla="*/ 10800 h 21600"/>
                        <a:gd name="connsiteX3" fmla="*/ 17469 w 20944"/>
                        <a:gd name="connsiteY3" fmla="*/ 21600 h 21600"/>
                        <a:gd name="connsiteX4" fmla="*/ 2819 w 20944"/>
                        <a:gd name="connsiteY4" fmla="*/ 21600 h 21600"/>
                        <a:gd name="connsiteX5" fmla="*/ 1809 w 20944"/>
                        <a:gd name="connsiteY5" fmla="*/ 11142 h 21600"/>
                        <a:gd name="connsiteX6" fmla="*/ 2819 w 20944"/>
                        <a:gd name="connsiteY6" fmla="*/ 0 h 21600"/>
                        <a:gd name="connsiteX0" fmla="*/ 2275 w 20400"/>
                        <a:gd name="connsiteY0" fmla="*/ 0 h 21600"/>
                        <a:gd name="connsiteX1" fmla="*/ 16925 w 20400"/>
                        <a:gd name="connsiteY1" fmla="*/ 0 h 21600"/>
                        <a:gd name="connsiteX2" fmla="*/ 20400 w 20400"/>
                        <a:gd name="connsiteY2" fmla="*/ 10800 h 21600"/>
                        <a:gd name="connsiteX3" fmla="*/ 16925 w 20400"/>
                        <a:gd name="connsiteY3" fmla="*/ 21600 h 21600"/>
                        <a:gd name="connsiteX4" fmla="*/ 2275 w 20400"/>
                        <a:gd name="connsiteY4" fmla="*/ 21600 h 21600"/>
                        <a:gd name="connsiteX5" fmla="*/ 1265 w 20400"/>
                        <a:gd name="connsiteY5" fmla="*/ 11142 h 21600"/>
                        <a:gd name="connsiteX6" fmla="*/ 2275 w 20400"/>
                        <a:gd name="connsiteY6" fmla="*/ 0 h 21600"/>
                        <a:gd name="connsiteX0" fmla="*/ 2275 w 18291"/>
                        <a:gd name="connsiteY0" fmla="*/ 0 h 21600"/>
                        <a:gd name="connsiteX1" fmla="*/ 16925 w 18291"/>
                        <a:gd name="connsiteY1" fmla="*/ 0 h 21600"/>
                        <a:gd name="connsiteX2" fmla="*/ 18181 w 18291"/>
                        <a:gd name="connsiteY2" fmla="*/ 10800 h 21600"/>
                        <a:gd name="connsiteX3" fmla="*/ 16925 w 18291"/>
                        <a:gd name="connsiteY3" fmla="*/ 21600 h 21600"/>
                        <a:gd name="connsiteX4" fmla="*/ 2275 w 18291"/>
                        <a:gd name="connsiteY4" fmla="*/ 21600 h 21600"/>
                        <a:gd name="connsiteX5" fmla="*/ 1265 w 18291"/>
                        <a:gd name="connsiteY5" fmla="*/ 11142 h 21600"/>
                        <a:gd name="connsiteX6" fmla="*/ 2275 w 18291"/>
                        <a:gd name="connsiteY6" fmla="*/ 0 h 21600"/>
                        <a:gd name="connsiteX0" fmla="*/ 2275 w 18291"/>
                        <a:gd name="connsiteY0" fmla="*/ 0 h 21600"/>
                        <a:gd name="connsiteX1" fmla="*/ 16925 w 18291"/>
                        <a:gd name="connsiteY1" fmla="*/ 0 h 21600"/>
                        <a:gd name="connsiteX2" fmla="*/ 18181 w 18291"/>
                        <a:gd name="connsiteY2" fmla="*/ 10800 h 21600"/>
                        <a:gd name="connsiteX3" fmla="*/ 16925 w 18291"/>
                        <a:gd name="connsiteY3" fmla="*/ 21600 h 21600"/>
                        <a:gd name="connsiteX4" fmla="*/ 2275 w 18291"/>
                        <a:gd name="connsiteY4" fmla="*/ 21600 h 21600"/>
                        <a:gd name="connsiteX5" fmla="*/ 1265 w 18291"/>
                        <a:gd name="connsiteY5" fmla="*/ 11142 h 21600"/>
                        <a:gd name="connsiteX6" fmla="*/ 2275 w 18291"/>
                        <a:gd name="connsiteY6" fmla="*/ 0 h 21600"/>
                        <a:gd name="connsiteX0" fmla="*/ 2275 w 20195"/>
                        <a:gd name="connsiteY0" fmla="*/ 0 h 21600"/>
                        <a:gd name="connsiteX1" fmla="*/ 16925 w 20195"/>
                        <a:gd name="connsiteY1" fmla="*/ 0 h 21600"/>
                        <a:gd name="connsiteX2" fmla="*/ 18181 w 20195"/>
                        <a:gd name="connsiteY2" fmla="*/ 10800 h 21600"/>
                        <a:gd name="connsiteX3" fmla="*/ 16925 w 20195"/>
                        <a:gd name="connsiteY3" fmla="*/ 21600 h 21600"/>
                        <a:gd name="connsiteX4" fmla="*/ 2275 w 20195"/>
                        <a:gd name="connsiteY4" fmla="*/ 21600 h 21600"/>
                        <a:gd name="connsiteX5" fmla="*/ 1265 w 20195"/>
                        <a:gd name="connsiteY5" fmla="*/ 11142 h 21600"/>
                        <a:gd name="connsiteX6" fmla="*/ 2275 w 20195"/>
                        <a:gd name="connsiteY6" fmla="*/ 0 h 21600"/>
                        <a:gd name="connsiteX0" fmla="*/ 2275 w 20195"/>
                        <a:gd name="connsiteY0" fmla="*/ 0 h 21600"/>
                        <a:gd name="connsiteX1" fmla="*/ 16925 w 20195"/>
                        <a:gd name="connsiteY1" fmla="*/ 0 h 21600"/>
                        <a:gd name="connsiteX2" fmla="*/ 18181 w 20195"/>
                        <a:gd name="connsiteY2" fmla="*/ 10800 h 21600"/>
                        <a:gd name="connsiteX3" fmla="*/ 16925 w 20195"/>
                        <a:gd name="connsiteY3" fmla="*/ 21600 h 21600"/>
                        <a:gd name="connsiteX4" fmla="*/ 2275 w 20195"/>
                        <a:gd name="connsiteY4" fmla="*/ 21600 h 21600"/>
                        <a:gd name="connsiteX5" fmla="*/ 1265 w 20195"/>
                        <a:gd name="connsiteY5" fmla="*/ 11142 h 21600"/>
                        <a:gd name="connsiteX6" fmla="*/ 2275 w 20195"/>
                        <a:gd name="connsiteY6" fmla="*/ 0 h 21600"/>
                        <a:gd name="connsiteX0" fmla="*/ 2825 w 20745"/>
                        <a:gd name="connsiteY0" fmla="*/ 0 h 21600"/>
                        <a:gd name="connsiteX1" fmla="*/ 17475 w 20745"/>
                        <a:gd name="connsiteY1" fmla="*/ 0 h 21600"/>
                        <a:gd name="connsiteX2" fmla="*/ 18731 w 20745"/>
                        <a:gd name="connsiteY2" fmla="*/ 10800 h 21600"/>
                        <a:gd name="connsiteX3" fmla="*/ 17475 w 20745"/>
                        <a:gd name="connsiteY3" fmla="*/ 21600 h 21600"/>
                        <a:gd name="connsiteX4" fmla="*/ 2825 w 20745"/>
                        <a:gd name="connsiteY4" fmla="*/ 21600 h 21600"/>
                        <a:gd name="connsiteX5" fmla="*/ 1815 w 20745"/>
                        <a:gd name="connsiteY5" fmla="*/ 11142 h 21600"/>
                        <a:gd name="connsiteX6" fmla="*/ 2825 w 20745"/>
                        <a:gd name="connsiteY6" fmla="*/ 0 h 21600"/>
                        <a:gd name="connsiteX0" fmla="*/ 2825 w 20745"/>
                        <a:gd name="connsiteY0" fmla="*/ 0 h 22589"/>
                        <a:gd name="connsiteX1" fmla="*/ 17475 w 20745"/>
                        <a:gd name="connsiteY1" fmla="*/ 0 h 22589"/>
                        <a:gd name="connsiteX2" fmla="*/ 18731 w 20745"/>
                        <a:gd name="connsiteY2" fmla="*/ 10800 h 22589"/>
                        <a:gd name="connsiteX3" fmla="*/ 17475 w 20745"/>
                        <a:gd name="connsiteY3" fmla="*/ 21600 h 22589"/>
                        <a:gd name="connsiteX4" fmla="*/ 2825 w 20745"/>
                        <a:gd name="connsiteY4" fmla="*/ 21600 h 22589"/>
                        <a:gd name="connsiteX5" fmla="*/ 1815 w 20745"/>
                        <a:gd name="connsiteY5" fmla="*/ 11142 h 22589"/>
                        <a:gd name="connsiteX6" fmla="*/ 2825 w 20745"/>
                        <a:gd name="connsiteY6" fmla="*/ 0 h 22589"/>
                        <a:gd name="connsiteX0" fmla="*/ 2825 w 20745"/>
                        <a:gd name="connsiteY0" fmla="*/ 0 h 22344"/>
                        <a:gd name="connsiteX1" fmla="*/ 17475 w 20745"/>
                        <a:gd name="connsiteY1" fmla="*/ 0 h 22344"/>
                        <a:gd name="connsiteX2" fmla="*/ 18731 w 20745"/>
                        <a:gd name="connsiteY2" fmla="*/ 10800 h 22344"/>
                        <a:gd name="connsiteX3" fmla="*/ 17475 w 20745"/>
                        <a:gd name="connsiteY3" fmla="*/ 21600 h 22344"/>
                        <a:gd name="connsiteX4" fmla="*/ 2085 w 20745"/>
                        <a:gd name="connsiteY4" fmla="*/ 21258 h 22344"/>
                        <a:gd name="connsiteX5" fmla="*/ 1815 w 20745"/>
                        <a:gd name="connsiteY5" fmla="*/ 11142 h 22344"/>
                        <a:gd name="connsiteX6" fmla="*/ 2825 w 20745"/>
                        <a:gd name="connsiteY6" fmla="*/ 0 h 22344"/>
                        <a:gd name="connsiteX0" fmla="*/ 2825 w 21299"/>
                        <a:gd name="connsiteY0" fmla="*/ 0 h 22344"/>
                        <a:gd name="connsiteX1" fmla="*/ 17475 w 21299"/>
                        <a:gd name="connsiteY1" fmla="*/ 0 h 22344"/>
                        <a:gd name="connsiteX2" fmla="*/ 18731 w 21299"/>
                        <a:gd name="connsiteY2" fmla="*/ 10800 h 22344"/>
                        <a:gd name="connsiteX3" fmla="*/ 17475 w 21299"/>
                        <a:gd name="connsiteY3" fmla="*/ 21600 h 22344"/>
                        <a:gd name="connsiteX4" fmla="*/ 2085 w 21299"/>
                        <a:gd name="connsiteY4" fmla="*/ 21258 h 22344"/>
                        <a:gd name="connsiteX5" fmla="*/ 1815 w 21299"/>
                        <a:gd name="connsiteY5" fmla="*/ 11142 h 22344"/>
                        <a:gd name="connsiteX6" fmla="*/ 2825 w 21299"/>
                        <a:gd name="connsiteY6" fmla="*/ 0 h 22344"/>
                        <a:gd name="connsiteX0" fmla="*/ 2825 w 21299"/>
                        <a:gd name="connsiteY0" fmla="*/ 0 h 23040"/>
                        <a:gd name="connsiteX1" fmla="*/ 17475 w 21299"/>
                        <a:gd name="connsiteY1" fmla="*/ 0 h 23040"/>
                        <a:gd name="connsiteX2" fmla="*/ 18731 w 21299"/>
                        <a:gd name="connsiteY2" fmla="*/ 10800 h 23040"/>
                        <a:gd name="connsiteX3" fmla="*/ 17475 w 21299"/>
                        <a:gd name="connsiteY3" fmla="*/ 21600 h 23040"/>
                        <a:gd name="connsiteX4" fmla="*/ 2085 w 21299"/>
                        <a:gd name="connsiteY4" fmla="*/ 21258 h 23040"/>
                        <a:gd name="connsiteX5" fmla="*/ 1815 w 21299"/>
                        <a:gd name="connsiteY5" fmla="*/ 11142 h 23040"/>
                        <a:gd name="connsiteX6" fmla="*/ 2825 w 21299"/>
                        <a:gd name="connsiteY6" fmla="*/ 0 h 23040"/>
                        <a:gd name="connsiteX0" fmla="*/ 2825 w 21538"/>
                        <a:gd name="connsiteY0" fmla="*/ 0 h 23040"/>
                        <a:gd name="connsiteX1" fmla="*/ 17475 w 21538"/>
                        <a:gd name="connsiteY1" fmla="*/ 0 h 23040"/>
                        <a:gd name="connsiteX2" fmla="*/ 18731 w 21538"/>
                        <a:gd name="connsiteY2" fmla="*/ 10800 h 23040"/>
                        <a:gd name="connsiteX3" fmla="*/ 17475 w 21538"/>
                        <a:gd name="connsiteY3" fmla="*/ 21600 h 23040"/>
                        <a:gd name="connsiteX4" fmla="*/ 2085 w 21538"/>
                        <a:gd name="connsiteY4" fmla="*/ 21258 h 23040"/>
                        <a:gd name="connsiteX5" fmla="*/ 1815 w 21538"/>
                        <a:gd name="connsiteY5" fmla="*/ 11142 h 23040"/>
                        <a:gd name="connsiteX6" fmla="*/ 2825 w 21538"/>
                        <a:gd name="connsiteY6" fmla="*/ 0 h 23040"/>
                        <a:gd name="connsiteX0" fmla="*/ 2825 w 21538"/>
                        <a:gd name="connsiteY0" fmla="*/ 0 h 22260"/>
                        <a:gd name="connsiteX1" fmla="*/ 17475 w 21538"/>
                        <a:gd name="connsiteY1" fmla="*/ 0 h 22260"/>
                        <a:gd name="connsiteX2" fmla="*/ 18731 w 21538"/>
                        <a:gd name="connsiteY2" fmla="*/ 10800 h 22260"/>
                        <a:gd name="connsiteX3" fmla="*/ 17475 w 21538"/>
                        <a:gd name="connsiteY3" fmla="*/ 21600 h 22260"/>
                        <a:gd name="connsiteX4" fmla="*/ 2085 w 21538"/>
                        <a:gd name="connsiteY4" fmla="*/ 21258 h 22260"/>
                        <a:gd name="connsiteX5" fmla="*/ 1815 w 21538"/>
                        <a:gd name="connsiteY5" fmla="*/ 11142 h 22260"/>
                        <a:gd name="connsiteX6" fmla="*/ 2825 w 21538"/>
                        <a:gd name="connsiteY6" fmla="*/ 0 h 22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38" h="22260">
                          <a:moveTo>
                            <a:pt x="2825" y="0"/>
                          </a:moveTo>
                          <a:lnTo>
                            <a:pt x="17475" y="0"/>
                          </a:lnTo>
                          <a:cubicBezTo>
                            <a:pt x="19394" y="0"/>
                            <a:pt x="23034" y="6256"/>
                            <a:pt x="18731" y="10800"/>
                          </a:cubicBezTo>
                          <a:cubicBezTo>
                            <a:pt x="22922" y="16594"/>
                            <a:pt x="22353" y="22970"/>
                            <a:pt x="17475" y="21600"/>
                          </a:cubicBezTo>
                          <a:cubicBezTo>
                            <a:pt x="11852" y="21258"/>
                            <a:pt x="3270" y="23484"/>
                            <a:pt x="2085" y="21258"/>
                          </a:cubicBezTo>
                          <a:cubicBezTo>
                            <a:pt x="166" y="21258"/>
                            <a:pt x="-638" y="15344"/>
                            <a:pt x="1815" y="11142"/>
                          </a:cubicBezTo>
                          <a:cubicBezTo>
                            <a:pt x="-1883" y="6033"/>
                            <a:pt x="906" y="0"/>
                            <a:pt x="2825" y="0"/>
                          </a:cubicBezTo>
                          <a:close/>
                        </a:path>
                      </a:pathLst>
                    </a:custGeom>
                    <a:solidFill>
                      <a:schemeClr val="accent6"/>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grpSp>
              <p:sp>
                <p:nvSpPr>
                  <p:cNvPr id="239" name="流程图: 终止 238">
                    <a:extLst>
                      <a:ext uri="{FF2B5EF4-FFF2-40B4-BE49-F238E27FC236}">
                        <a16:creationId xmlns:a16="http://schemas.microsoft.com/office/drawing/2014/main" id="{DAF4723B-03E3-78E5-65ED-37BA012493A0}"/>
                      </a:ext>
                    </a:extLst>
                  </p:cNvPr>
                  <p:cNvSpPr/>
                  <p:nvPr/>
                </p:nvSpPr>
                <p:spPr>
                  <a:xfrm flipH="1">
                    <a:off x="14526449" y="2974309"/>
                    <a:ext cx="45719" cy="45719"/>
                  </a:xfrm>
                  <a:prstGeom prst="flowChartTerminator">
                    <a:avLst/>
                  </a:prstGeom>
                  <a:solidFill>
                    <a:srgbClr val="C00000"/>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grpSp>
            <p:grpSp>
              <p:nvGrpSpPr>
                <p:cNvPr id="233" name="组合 232">
                  <a:extLst>
                    <a:ext uri="{FF2B5EF4-FFF2-40B4-BE49-F238E27FC236}">
                      <a16:creationId xmlns:a16="http://schemas.microsoft.com/office/drawing/2014/main" id="{2A2FC9C4-B543-0EF2-B369-C43604A4BD2F}"/>
                    </a:ext>
                  </a:extLst>
                </p:cNvPr>
                <p:cNvGrpSpPr/>
                <p:nvPr/>
              </p:nvGrpSpPr>
              <p:grpSpPr>
                <a:xfrm rot="21114659">
                  <a:off x="14371992" y="2429230"/>
                  <a:ext cx="63755" cy="164081"/>
                  <a:chOff x="14518694" y="2855947"/>
                  <a:chExt cx="63755" cy="164081"/>
                </a:xfrm>
              </p:grpSpPr>
              <p:grpSp>
                <p:nvGrpSpPr>
                  <p:cNvPr id="234" name="组合 233">
                    <a:extLst>
                      <a:ext uri="{FF2B5EF4-FFF2-40B4-BE49-F238E27FC236}">
                        <a16:creationId xmlns:a16="http://schemas.microsoft.com/office/drawing/2014/main" id="{55FD968D-D7AD-BA86-C6E9-767FDBD832CC}"/>
                      </a:ext>
                    </a:extLst>
                  </p:cNvPr>
                  <p:cNvGrpSpPr/>
                  <p:nvPr/>
                </p:nvGrpSpPr>
                <p:grpSpPr>
                  <a:xfrm flipH="1">
                    <a:off x="14518694" y="2855947"/>
                    <a:ext cx="63755" cy="127192"/>
                    <a:chOff x="11234076" y="2501900"/>
                    <a:chExt cx="216601" cy="432120"/>
                  </a:xfrm>
                </p:grpSpPr>
                <p:sp>
                  <p:nvSpPr>
                    <p:cNvPr id="236" name="流程图: 终止 235">
                      <a:extLst>
                        <a:ext uri="{FF2B5EF4-FFF2-40B4-BE49-F238E27FC236}">
                          <a16:creationId xmlns:a16="http://schemas.microsoft.com/office/drawing/2014/main" id="{4F74661C-CDC5-BE61-04B0-605E636DD9CE}"/>
                        </a:ext>
                      </a:extLst>
                    </p:cNvPr>
                    <p:cNvSpPr/>
                    <p:nvPr/>
                  </p:nvSpPr>
                  <p:spPr>
                    <a:xfrm>
                      <a:off x="11234076" y="2501900"/>
                      <a:ext cx="208624" cy="124735"/>
                    </a:xfrm>
                    <a:prstGeom prst="flowChartTerminator">
                      <a:avLst/>
                    </a:prstGeom>
                    <a:solidFill>
                      <a:schemeClr val="accent6">
                        <a:lumMod val="50000"/>
                      </a:schemeClr>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237" name="流程图: 终止 127">
                      <a:extLst>
                        <a:ext uri="{FF2B5EF4-FFF2-40B4-BE49-F238E27FC236}">
                          <a16:creationId xmlns:a16="http://schemas.microsoft.com/office/drawing/2014/main" id="{B6024D3D-E189-40CE-F553-1C3922DE47D7}"/>
                        </a:ext>
                      </a:extLst>
                    </p:cNvPr>
                    <p:cNvSpPr/>
                    <p:nvPr/>
                  </p:nvSpPr>
                  <p:spPr>
                    <a:xfrm>
                      <a:off x="11242652" y="2624433"/>
                      <a:ext cx="208025" cy="309587"/>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1226 w 19351"/>
                        <a:gd name="connsiteY0" fmla="*/ 0 h 21600"/>
                        <a:gd name="connsiteX1" fmla="*/ 15876 w 19351"/>
                        <a:gd name="connsiteY1" fmla="*/ 0 h 21600"/>
                        <a:gd name="connsiteX2" fmla="*/ 19351 w 19351"/>
                        <a:gd name="connsiteY2" fmla="*/ 10800 h 21600"/>
                        <a:gd name="connsiteX3" fmla="*/ 15876 w 19351"/>
                        <a:gd name="connsiteY3" fmla="*/ 21600 h 21600"/>
                        <a:gd name="connsiteX4" fmla="*/ 1226 w 19351"/>
                        <a:gd name="connsiteY4" fmla="*/ 21600 h 21600"/>
                        <a:gd name="connsiteX5" fmla="*/ 216 w 19351"/>
                        <a:gd name="connsiteY5" fmla="*/ 11142 h 21600"/>
                        <a:gd name="connsiteX6" fmla="*/ 1226 w 19351"/>
                        <a:gd name="connsiteY6" fmla="*/ 0 h 21600"/>
                        <a:gd name="connsiteX0" fmla="*/ 2389 w 20514"/>
                        <a:gd name="connsiteY0" fmla="*/ 0 h 21600"/>
                        <a:gd name="connsiteX1" fmla="*/ 17039 w 20514"/>
                        <a:gd name="connsiteY1" fmla="*/ 0 h 21600"/>
                        <a:gd name="connsiteX2" fmla="*/ 20514 w 20514"/>
                        <a:gd name="connsiteY2" fmla="*/ 10800 h 21600"/>
                        <a:gd name="connsiteX3" fmla="*/ 17039 w 20514"/>
                        <a:gd name="connsiteY3" fmla="*/ 21600 h 21600"/>
                        <a:gd name="connsiteX4" fmla="*/ 2389 w 20514"/>
                        <a:gd name="connsiteY4" fmla="*/ 21600 h 21600"/>
                        <a:gd name="connsiteX5" fmla="*/ 1379 w 20514"/>
                        <a:gd name="connsiteY5" fmla="*/ 11142 h 21600"/>
                        <a:gd name="connsiteX6" fmla="*/ 2389 w 20514"/>
                        <a:gd name="connsiteY6" fmla="*/ 0 h 21600"/>
                        <a:gd name="connsiteX0" fmla="*/ 2064 w 20189"/>
                        <a:gd name="connsiteY0" fmla="*/ 0 h 21600"/>
                        <a:gd name="connsiteX1" fmla="*/ 16714 w 20189"/>
                        <a:gd name="connsiteY1" fmla="*/ 0 h 21600"/>
                        <a:gd name="connsiteX2" fmla="*/ 20189 w 20189"/>
                        <a:gd name="connsiteY2" fmla="*/ 10800 h 21600"/>
                        <a:gd name="connsiteX3" fmla="*/ 16714 w 20189"/>
                        <a:gd name="connsiteY3" fmla="*/ 21600 h 21600"/>
                        <a:gd name="connsiteX4" fmla="*/ 2064 w 20189"/>
                        <a:gd name="connsiteY4" fmla="*/ 21600 h 21600"/>
                        <a:gd name="connsiteX5" fmla="*/ 1054 w 20189"/>
                        <a:gd name="connsiteY5" fmla="*/ 11142 h 21600"/>
                        <a:gd name="connsiteX6" fmla="*/ 2064 w 20189"/>
                        <a:gd name="connsiteY6" fmla="*/ 0 h 21600"/>
                        <a:gd name="connsiteX0" fmla="*/ 2064 w 20189"/>
                        <a:gd name="connsiteY0" fmla="*/ 0 h 21600"/>
                        <a:gd name="connsiteX1" fmla="*/ 16714 w 20189"/>
                        <a:gd name="connsiteY1" fmla="*/ 0 h 21600"/>
                        <a:gd name="connsiteX2" fmla="*/ 20189 w 20189"/>
                        <a:gd name="connsiteY2" fmla="*/ 10800 h 21600"/>
                        <a:gd name="connsiteX3" fmla="*/ 16714 w 20189"/>
                        <a:gd name="connsiteY3" fmla="*/ 21600 h 21600"/>
                        <a:gd name="connsiteX4" fmla="*/ 2064 w 20189"/>
                        <a:gd name="connsiteY4" fmla="*/ 21600 h 21600"/>
                        <a:gd name="connsiteX5" fmla="*/ 1054 w 20189"/>
                        <a:gd name="connsiteY5" fmla="*/ 11142 h 21600"/>
                        <a:gd name="connsiteX6" fmla="*/ 2064 w 20189"/>
                        <a:gd name="connsiteY6" fmla="*/ 0 h 21600"/>
                        <a:gd name="connsiteX0" fmla="*/ 2819 w 20944"/>
                        <a:gd name="connsiteY0" fmla="*/ 0 h 21600"/>
                        <a:gd name="connsiteX1" fmla="*/ 17469 w 20944"/>
                        <a:gd name="connsiteY1" fmla="*/ 0 h 21600"/>
                        <a:gd name="connsiteX2" fmla="*/ 20944 w 20944"/>
                        <a:gd name="connsiteY2" fmla="*/ 10800 h 21600"/>
                        <a:gd name="connsiteX3" fmla="*/ 17469 w 20944"/>
                        <a:gd name="connsiteY3" fmla="*/ 21600 h 21600"/>
                        <a:gd name="connsiteX4" fmla="*/ 2819 w 20944"/>
                        <a:gd name="connsiteY4" fmla="*/ 21600 h 21600"/>
                        <a:gd name="connsiteX5" fmla="*/ 1809 w 20944"/>
                        <a:gd name="connsiteY5" fmla="*/ 11142 h 21600"/>
                        <a:gd name="connsiteX6" fmla="*/ 2819 w 20944"/>
                        <a:gd name="connsiteY6" fmla="*/ 0 h 21600"/>
                        <a:gd name="connsiteX0" fmla="*/ 2275 w 20400"/>
                        <a:gd name="connsiteY0" fmla="*/ 0 h 21600"/>
                        <a:gd name="connsiteX1" fmla="*/ 16925 w 20400"/>
                        <a:gd name="connsiteY1" fmla="*/ 0 h 21600"/>
                        <a:gd name="connsiteX2" fmla="*/ 20400 w 20400"/>
                        <a:gd name="connsiteY2" fmla="*/ 10800 h 21600"/>
                        <a:gd name="connsiteX3" fmla="*/ 16925 w 20400"/>
                        <a:gd name="connsiteY3" fmla="*/ 21600 h 21600"/>
                        <a:gd name="connsiteX4" fmla="*/ 2275 w 20400"/>
                        <a:gd name="connsiteY4" fmla="*/ 21600 h 21600"/>
                        <a:gd name="connsiteX5" fmla="*/ 1265 w 20400"/>
                        <a:gd name="connsiteY5" fmla="*/ 11142 h 21600"/>
                        <a:gd name="connsiteX6" fmla="*/ 2275 w 20400"/>
                        <a:gd name="connsiteY6" fmla="*/ 0 h 21600"/>
                        <a:gd name="connsiteX0" fmla="*/ 2275 w 18291"/>
                        <a:gd name="connsiteY0" fmla="*/ 0 h 21600"/>
                        <a:gd name="connsiteX1" fmla="*/ 16925 w 18291"/>
                        <a:gd name="connsiteY1" fmla="*/ 0 h 21600"/>
                        <a:gd name="connsiteX2" fmla="*/ 18181 w 18291"/>
                        <a:gd name="connsiteY2" fmla="*/ 10800 h 21600"/>
                        <a:gd name="connsiteX3" fmla="*/ 16925 w 18291"/>
                        <a:gd name="connsiteY3" fmla="*/ 21600 h 21600"/>
                        <a:gd name="connsiteX4" fmla="*/ 2275 w 18291"/>
                        <a:gd name="connsiteY4" fmla="*/ 21600 h 21600"/>
                        <a:gd name="connsiteX5" fmla="*/ 1265 w 18291"/>
                        <a:gd name="connsiteY5" fmla="*/ 11142 h 21600"/>
                        <a:gd name="connsiteX6" fmla="*/ 2275 w 18291"/>
                        <a:gd name="connsiteY6" fmla="*/ 0 h 21600"/>
                        <a:gd name="connsiteX0" fmla="*/ 2275 w 18291"/>
                        <a:gd name="connsiteY0" fmla="*/ 0 h 21600"/>
                        <a:gd name="connsiteX1" fmla="*/ 16925 w 18291"/>
                        <a:gd name="connsiteY1" fmla="*/ 0 h 21600"/>
                        <a:gd name="connsiteX2" fmla="*/ 18181 w 18291"/>
                        <a:gd name="connsiteY2" fmla="*/ 10800 h 21600"/>
                        <a:gd name="connsiteX3" fmla="*/ 16925 w 18291"/>
                        <a:gd name="connsiteY3" fmla="*/ 21600 h 21600"/>
                        <a:gd name="connsiteX4" fmla="*/ 2275 w 18291"/>
                        <a:gd name="connsiteY4" fmla="*/ 21600 h 21600"/>
                        <a:gd name="connsiteX5" fmla="*/ 1265 w 18291"/>
                        <a:gd name="connsiteY5" fmla="*/ 11142 h 21600"/>
                        <a:gd name="connsiteX6" fmla="*/ 2275 w 18291"/>
                        <a:gd name="connsiteY6" fmla="*/ 0 h 21600"/>
                        <a:gd name="connsiteX0" fmla="*/ 2275 w 20195"/>
                        <a:gd name="connsiteY0" fmla="*/ 0 h 21600"/>
                        <a:gd name="connsiteX1" fmla="*/ 16925 w 20195"/>
                        <a:gd name="connsiteY1" fmla="*/ 0 h 21600"/>
                        <a:gd name="connsiteX2" fmla="*/ 18181 w 20195"/>
                        <a:gd name="connsiteY2" fmla="*/ 10800 h 21600"/>
                        <a:gd name="connsiteX3" fmla="*/ 16925 w 20195"/>
                        <a:gd name="connsiteY3" fmla="*/ 21600 h 21600"/>
                        <a:gd name="connsiteX4" fmla="*/ 2275 w 20195"/>
                        <a:gd name="connsiteY4" fmla="*/ 21600 h 21600"/>
                        <a:gd name="connsiteX5" fmla="*/ 1265 w 20195"/>
                        <a:gd name="connsiteY5" fmla="*/ 11142 h 21600"/>
                        <a:gd name="connsiteX6" fmla="*/ 2275 w 20195"/>
                        <a:gd name="connsiteY6" fmla="*/ 0 h 21600"/>
                        <a:gd name="connsiteX0" fmla="*/ 2275 w 20195"/>
                        <a:gd name="connsiteY0" fmla="*/ 0 h 21600"/>
                        <a:gd name="connsiteX1" fmla="*/ 16925 w 20195"/>
                        <a:gd name="connsiteY1" fmla="*/ 0 h 21600"/>
                        <a:gd name="connsiteX2" fmla="*/ 18181 w 20195"/>
                        <a:gd name="connsiteY2" fmla="*/ 10800 h 21600"/>
                        <a:gd name="connsiteX3" fmla="*/ 16925 w 20195"/>
                        <a:gd name="connsiteY3" fmla="*/ 21600 h 21600"/>
                        <a:gd name="connsiteX4" fmla="*/ 2275 w 20195"/>
                        <a:gd name="connsiteY4" fmla="*/ 21600 h 21600"/>
                        <a:gd name="connsiteX5" fmla="*/ 1265 w 20195"/>
                        <a:gd name="connsiteY5" fmla="*/ 11142 h 21600"/>
                        <a:gd name="connsiteX6" fmla="*/ 2275 w 20195"/>
                        <a:gd name="connsiteY6" fmla="*/ 0 h 21600"/>
                        <a:gd name="connsiteX0" fmla="*/ 2825 w 20745"/>
                        <a:gd name="connsiteY0" fmla="*/ 0 h 21600"/>
                        <a:gd name="connsiteX1" fmla="*/ 17475 w 20745"/>
                        <a:gd name="connsiteY1" fmla="*/ 0 h 21600"/>
                        <a:gd name="connsiteX2" fmla="*/ 18731 w 20745"/>
                        <a:gd name="connsiteY2" fmla="*/ 10800 h 21600"/>
                        <a:gd name="connsiteX3" fmla="*/ 17475 w 20745"/>
                        <a:gd name="connsiteY3" fmla="*/ 21600 h 21600"/>
                        <a:gd name="connsiteX4" fmla="*/ 2825 w 20745"/>
                        <a:gd name="connsiteY4" fmla="*/ 21600 h 21600"/>
                        <a:gd name="connsiteX5" fmla="*/ 1815 w 20745"/>
                        <a:gd name="connsiteY5" fmla="*/ 11142 h 21600"/>
                        <a:gd name="connsiteX6" fmla="*/ 2825 w 20745"/>
                        <a:gd name="connsiteY6" fmla="*/ 0 h 21600"/>
                        <a:gd name="connsiteX0" fmla="*/ 2825 w 20745"/>
                        <a:gd name="connsiteY0" fmla="*/ 0 h 22589"/>
                        <a:gd name="connsiteX1" fmla="*/ 17475 w 20745"/>
                        <a:gd name="connsiteY1" fmla="*/ 0 h 22589"/>
                        <a:gd name="connsiteX2" fmla="*/ 18731 w 20745"/>
                        <a:gd name="connsiteY2" fmla="*/ 10800 h 22589"/>
                        <a:gd name="connsiteX3" fmla="*/ 17475 w 20745"/>
                        <a:gd name="connsiteY3" fmla="*/ 21600 h 22589"/>
                        <a:gd name="connsiteX4" fmla="*/ 2825 w 20745"/>
                        <a:gd name="connsiteY4" fmla="*/ 21600 h 22589"/>
                        <a:gd name="connsiteX5" fmla="*/ 1815 w 20745"/>
                        <a:gd name="connsiteY5" fmla="*/ 11142 h 22589"/>
                        <a:gd name="connsiteX6" fmla="*/ 2825 w 20745"/>
                        <a:gd name="connsiteY6" fmla="*/ 0 h 22589"/>
                        <a:gd name="connsiteX0" fmla="*/ 2825 w 20745"/>
                        <a:gd name="connsiteY0" fmla="*/ 0 h 22344"/>
                        <a:gd name="connsiteX1" fmla="*/ 17475 w 20745"/>
                        <a:gd name="connsiteY1" fmla="*/ 0 h 22344"/>
                        <a:gd name="connsiteX2" fmla="*/ 18731 w 20745"/>
                        <a:gd name="connsiteY2" fmla="*/ 10800 h 22344"/>
                        <a:gd name="connsiteX3" fmla="*/ 17475 w 20745"/>
                        <a:gd name="connsiteY3" fmla="*/ 21600 h 22344"/>
                        <a:gd name="connsiteX4" fmla="*/ 2085 w 20745"/>
                        <a:gd name="connsiteY4" fmla="*/ 21258 h 22344"/>
                        <a:gd name="connsiteX5" fmla="*/ 1815 w 20745"/>
                        <a:gd name="connsiteY5" fmla="*/ 11142 h 22344"/>
                        <a:gd name="connsiteX6" fmla="*/ 2825 w 20745"/>
                        <a:gd name="connsiteY6" fmla="*/ 0 h 22344"/>
                        <a:gd name="connsiteX0" fmla="*/ 2825 w 21299"/>
                        <a:gd name="connsiteY0" fmla="*/ 0 h 22344"/>
                        <a:gd name="connsiteX1" fmla="*/ 17475 w 21299"/>
                        <a:gd name="connsiteY1" fmla="*/ 0 h 22344"/>
                        <a:gd name="connsiteX2" fmla="*/ 18731 w 21299"/>
                        <a:gd name="connsiteY2" fmla="*/ 10800 h 22344"/>
                        <a:gd name="connsiteX3" fmla="*/ 17475 w 21299"/>
                        <a:gd name="connsiteY3" fmla="*/ 21600 h 22344"/>
                        <a:gd name="connsiteX4" fmla="*/ 2085 w 21299"/>
                        <a:gd name="connsiteY4" fmla="*/ 21258 h 22344"/>
                        <a:gd name="connsiteX5" fmla="*/ 1815 w 21299"/>
                        <a:gd name="connsiteY5" fmla="*/ 11142 h 22344"/>
                        <a:gd name="connsiteX6" fmla="*/ 2825 w 21299"/>
                        <a:gd name="connsiteY6" fmla="*/ 0 h 22344"/>
                        <a:gd name="connsiteX0" fmla="*/ 2825 w 21299"/>
                        <a:gd name="connsiteY0" fmla="*/ 0 h 23040"/>
                        <a:gd name="connsiteX1" fmla="*/ 17475 w 21299"/>
                        <a:gd name="connsiteY1" fmla="*/ 0 h 23040"/>
                        <a:gd name="connsiteX2" fmla="*/ 18731 w 21299"/>
                        <a:gd name="connsiteY2" fmla="*/ 10800 h 23040"/>
                        <a:gd name="connsiteX3" fmla="*/ 17475 w 21299"/>
                        <a:gd name="connsiteY3" fmla="*/ 21600 h 23040"/>
                        <a:gd name="connsiteX4" fmla="*/ 2085 w 21299"/>
                        <a:gd name="connsiteY4" fmla="*/ 21258 h 23040"/>
                        <a:gd name="connsiteX5" fmla="*/ 1815 w 21299"/>
                        <a:gd name="connsiteY5" fmla="*/ 11142 h 23040"/>
                        <a:gd name="connsiteX6" fmla="*/ 2825 w 21299"/>
                        <a:gd name="connsiteY6" fmla="*/ 0 h 23040"/>
                        <a:gd name="connsiteX0" fmla="*/ 2825 w 21538"/>
                        <a:gd name="connsiteY0" fmla="*/ 0 h 23040"/>
                        <a:gd name="connsiteX1" fmla="*/ 17475 w 21538"/>
                        <a:gd name="connsiteY1" fmla="*/ 0 h 23040"/>
                        <a:gd name="connsiteX2" fmla="*/ 18731 w 21538"/>
                        <a:gd name="connsiteY2" fmla="*/ 10800 h 23040"/>
                        <a:gd name="connsiteX3" fmla="*/ 17475 w 21538"/>
                        <a:gd name="connsiteY3" fmla="*/ 21600 h 23040"/>
                        <a:gd name="connsiteX4" fmla="*/ 2085 w 21538"/>
                        <a:gd name="connsiteY4" fmla="*/ 21258 h 23040"/>
                        <a:gd name="connsiteX5" fmla="*/ 1815 w 21538"/>
                        <a:gd name="connsiteY5" fmla="*/ 11142 h 23040"/>
                        <a:gd name="connsiteX6" fmla="*/ 2825 w 21538"/>
                        <a:gd name="connsiteY6" fmla="*/ 0 h 23040"/>
                        <a:gd name="connsiteX0" fmla="*/ 2825 w 21538"/>
                        <a:gd name="connsiteY0" fmla="*/ 0 h 22260"/>
                        <a:gd name="connsiteX1" fmla="*/ 17475 w 21538"/>
                        <a:gd name="connsiteY1" fmla="*/ 0 h 22260"/>
                        <a:gd name="connsiteX2" fmla="*/ 18731 w 21538"/>
                        <a:gd name="connsiteY2" fmla="*/ 10800 h 22260"/>
                        <a:gd name="connsiteX3" fmla="*/ 17475 w 21538"/>
                        <a:gd name="connsiteY3" fmla="*/ 21600 h 22260"/>
                        <a:gd name="connsiteX4" fmla="*/ 2085 w 21538"/>
                        <a:gd name="connsiteY4" fmla="*/ 21258 h 22260"/>
                        <a:gd name="connsiteX5" fmla="*/ 1815 w 21538"/>
                        <a:gd name="connsiteY5" fmla="*/ 11142 h 22260"/>
                        <a:gd name="connsiteX6" fmla="*/ 2825 w 21538"/>
                        <a:gd name="connsiteY6" fmla="*/ 0 h 22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38" h="22260">
                          <a:moveTo>
                            <a:pt x="2825" y="0"/>
                          </a:moveTo>
                          <a:lnTo>
                            <a:pt x="17475" y="0"/>
                          </a:lnTo>
                          <a:cubicBezTo>
                            <a:pt x="19394" y="0"/>
                            <a:pt x="23034" y="6256"/>
                            <a:pt x="18731" y="10800"/>
                          </a:cubicBezTo>
                          <a:cubicBezTo>
                            <a:pt x="22922" y="16594"/>
                            <a:pt x="22353" y="22970"/>
                            <a:pt x="17475" y="21600"/>
                          </a:cubicBezTo>
                          <a:cubicBezTo>
                            <a:pt x="11852" y="21258"/>
                            <a:pt x="3270" y="23484"/>
                            <a:pt x="2085" y="21258"/>
                          </a:cubicBezTo>
                          <a:cubicBezTo>
                            <a:pt x="166" y="21258"/>
                            <a:pt x="-638" y="15344"/>
                            <a:pt x="1815" y="11142"/>
                          </a:cubicBezTo>
                          <a:cubicBezTo>
                            <a:pt x="-1883" y="6033"/>
                            <a:pt x="906" y="0"/>
                            <a:pt x="2825" y="0"/>
                          </a:cubicBezTo>
                          <a:close/>
                        </a:path>
                      </a:pathLst>
                    </a:custGeom>
                    <a:solidFill>
                      <a:schemeClr val="accent6"/>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grpSp>
              <p:sp>
                <p:nvSpPr>
                  <p:cNvPr id="235" name="流程图: 终止 234">
                    <a:extLst>
                      <a:ext uri="{FF2B5EF4-FFF2-40B4-BE49-F238E27FC236}">
                        <a16:creationId xmlns:a16="http://schemas.microsoft.com/office/drawing/2014/main" id="{5AD3121A-6DCA-CBC6-B56A-0426A82CA3D3}"/>
                      </a:ext>
                    </a:extLst>
                  </p:cNvPr>
                  <p:cNvSpPr/>
                  <p:nvPr/>
                </p:nvSpPr>
                <p:spPr>
                  <a:xfrm flipH="1">
                    <a:off x="14526449" y="2974309"/>
                    <a:ext cx="45719" cy="45719"/>
                  </a:xfrm>
                  <a:prstGeom prst="flowChartTerminator">
                    <a:avLst/>
                  </a:prstGeom>
                  <a:solidFill>
                    <a:srgbClr val="C00000"/>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grpSp>
          </p:grpSp>
          <p:grpSp>
            <p:nvGrpSpPr>
              <p:cNvPr id="84" name="组合 83">
                <a:extLst>
                  <a:ext uri="{FF2B5EF4-FFF2-40B4-BE49-F238E27FC236}">
                    <a16:creationId xmlns:a16="http://schemas.microsoft.com/office/drawing/2014/main" id="{753A3A31-D0AD-8382-0D34-BC77AED066E7}"/>
                  </a:ext>
                </a:extLst>
              </p:cNvPr>
              <p:cNvGrpSpPr/>
              <p:nvPr/>
            </p:nvGrpSpPr>
            <p:grpSpPr>
              <a:xfrm rot="385730">
                <a:off x="2122205" y="3782055"/>
                <a:ext cx="98144" cy="85132"/>
                <a:chOff x="14371992" y="2422880"/>
                <a:chExt cx="196480" cy="170431"/>
              </a:xfrm>
            </p:grpSpPr>
            <p:grpSp>
              <p:nvGrpSpPr>
                <p:cNvPr id="216" name="组合 215">
                  <a:extLst>
                    <a:ext uri="{FF2B5EF4-FFF2-40B4-BE49-F238E27FC236}">
                      <a16:creationId xmlns:a16="http://schemas.microsoft.com/office/drawing/2014/main" id="{9191546E-2E1E-9022-652D-B35911F5F8DC}"/>
                    </a:ext>
                  </a:extLst>
                </p:cNvPr>
                <p:cNvGrpSpPr/>
                <p:nvPr/>
              </p:nvGrpSpPr>
              <p:grpSpPr>
                <a:xfrm>
                  <a:off x="14437566" y="2422880"/>
                  <a:ext cx="63755" cy="164081"/>
                  <a:chOff x="14518694" y="2855947"/>
                  <a:chExt cx="63755" cy="164081"/>
                </a:xfrm>
              </p:grpSpPr>
              <p:grpSp>
                <p:nvGrpSpPr>
                  <p:cNvPr id="227" name="组合 226">
                    <a:extLst>
                      <a:ext uri="{FF2B5EF4-FFF2-40B4-BE49-F238E27FC236}">
                        <a16:creationId xmlns:a16="http://schemas.microsoft.com/office/drawing/2014/main" id="{8B45489C-7CEE-183F-F012-A96D71C5236D}"/>
                      </a:ext>
                    </a:extLst>
                  </p:cNvPr>
                  <p:cNvGrpSpPr/>
                  <p:nvPr/>
                </p:nvGrpSpPr>
                <p:grpSpPr>
                  <a:xfrm flipH="1">
                    <a:off x="14518694" y="2855947"/>
                    <a:ext cx="63755" cy="127192"/>
                    <a:chOff x="11234076" y="2501900"/>
                    <a:chExt cx="216601" cy="432120"/>
                  </a:xfrm>
                </p:grpSpPr>
                <p:sp>
                  <p:nvSpPr>
                    <p:cNvPr id="229" name="流程图: 终止 228">
                      <a:extLst>
                        <a:ext uri="{FF2B5EF4-FFF2-40B4-BE49-F238E27FC236}">
                          <a16:creationId xmlns:a16="http://schemas.microsoft.com/office/drawing/2014/main" id="{54CEFA4C-CDCE-9696-7FB2-81781AC3F4CE}"/>
                        </a:ext>
                      </a:extLst>
                    </p:cNvPr>
                    <p:cNvSpPr/>
                    <p:nvPr/>
                  </p:nvSpPr>
                  <p:spPr>
                    <a:xfrm>
                      <a:off x="11234076" y="2501900"/>
                      <a:ext cx="208624" cy="124735"/>
                    </a:xfrm>
                    <a:prstGeom prst="flowChartTerminator">
                      <a:avLst/>
                    </a:prstGeom>
                    <a:solidFill>
                      <a:schemeClr val="accent6">
                        <a:lumMod val="50000"/>
                      </a:schemeClr>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230" name="流程图: 终止 127">
                      <a:extLst>
                        <a:ext uri="{FF2B5EF4-FFF2-40B4-BE49-F238E27FC236}">
                          <a16:creationId xmlns:a16="http://schemas.microsoft.com/office/drawing/2014/main" id="{4382631C-FBDC-EA45-8092-E46F262BA017}"/>
                        </a:ext>
                      </a:extLst>
                    </p:cNvPr>
                    <p:cNvSpPr/>
                    <p:nvPr/>
                  </p:nvSpPr>
                  <p:spPr>
                    <a:xfrm>
                      <a:off x="11242652" y="2624433"/>
                      <a:ext cx="208025" cy="309587"/>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1226 w 19351"/>
                        <a:gd name="connsiteY0" fmla="*/ 0 h 21600"/>
                        <a:gd name="connsiteX1" fmla="*/ 15876 w 19351"/>
                        <a:gd name="connsiteY1" fmla="*/ 0 h 21600"/>
                        <a:gd name="connsiteX2" fmla="*/ 19351 w 19351"/>
                        <a:gd name="connsiteY2" fmla="*/ 10800 h 21600"/>
                        <a:gd name="connsiteX3" fmla="*/ 15876 w 19351"/>
                        <a:gd name="connsiteY3" fmla="*/ 21600 h 21600"/>
                        <a:gd name="connsiteX4" fmla="*/ 1226 w 19351"/>
                        <a:gd name="connsiteY4" fmla="*/ 21600 h 21600"/>
                        <a:gd name="connsiteX5" fmla="*/ 216 w 19351"/>
                        <a:gd name="connsiteY5" fmla="*/ 11142 h 21600"/>
                        <a:gd name="connsiteX6" fmla="*/ 1226 w 19351"/>
                        <a:gd name="connsiteY6" fmla="*/ 0 h 21600"/>
                        <a:gd name="connsiteX0" fmla="*/ 2389 w 20514"/>
                        <a:gd name="connsiteY0" fmla="*/ 0 h 21600"/>
                        <a:gd name="connsiteX1" fmla="*/ 17039 w 20514"/>
                        <a:gd name="connsiteY1" fmla="*/ 0 h 21600"/>
                        <a:gd name="connsiteX2" fmla="*/ 20514 w 20514"/>
                        <a:gd name="connsiteY2" fmla="*/ 10800 h 21600"/>
                        <a:gd name="connsiteX3" fmla="*/ 17039 w 20514"/>
                        <a:gd name="connsiteY3" fmla="*/ 21600 h 21600"/>
                        <a:gd name="connsiteX4" fmla="*/ 2389 w 20514"/>
                        <a:gd name="connsiteY4" fmla="*/ 21600 h 21600"/>
                        <a:gd name="connsiteX5" fmla="*/ 1379 w 20514"/>
                        <a:gd name="connsiteY5" fmla="*/ 11142 h 21600"/>
                        <a:gd name="connsiteX6" fmla="*/ 2389 w 20514"/>
                        <a:gd name="connsiteY6" fmla="*/ 0 h 21600"/>
                        <a:gd name="connsiteX0" fmla="*/ 2064 w 20189"/>
                        <a:gd name="connsiteY0" fmla="*/ 0 h 21600"/>
                        <a:gd name="connsiteX1" fmla="*/ 16714 w 20189"/>
                        <a:gd name="connsiteY1" fmla="*/ 0 h 21600"/>
                        <a:gd name="connsiteX2" fmla="*/ 20189 w 20189"/>
                        <a:gd name="connsiteY2" fmla="*/ 10800 h 21600"/>
                        <a:gd name="connsiteX3" fmla="*/ 16714 w 20189"/>
                        <a:gd name="connsiteY3" fmla="*/ 21600 h 21600"/>
                        <a:gd name="connsiteX4" fmla="*/ 2064 w 20189"/>
                        <a:gd name="connsiteY4" fmla="*/ 21600 h 21600"/>
                        <a:gd name="connsiteX5" fmla="*/ 1054 w 20189"/>
                        <a:gd name="connsiteY5" fmla="*/ 11142 h 21600"/>
                        <a:gd name="connsiteX6" fmla="*/ 2064 w 20189"/>
                        <a:gd name="connsiteY6" fmla="*/ 0 h 21600"/>
                        <a:gd name="connsiteX0" fmla="*/ 2064 w 20189"/>
                        <a:gd name="connsiteY0" fmla="*/ 0 h 21600"/>
                        <a:gd name="connsiteX1" fmla="*/ 16714 w 20189"/>
                        <a:gd name="connsiteY1" fmla="*/ 0 h 21600"/>
                        <a:gd name="connsiteX2" fmla="*/ 20189 w 20189"/>
                        <a:gd name="connsiteY2" fmla="*/ 10800 h 21600"/>
                        <a:gd name="connsiteX3" fmla="*/ 16714 w 20189"/>
                        <a:gd name="connsiteY3" fmla="*/ 21600 h 21600"/>
                        <a:gd name="connsiteX4" fmla="*/ 2064 w 20189"/>
                        <a:gd name="connsiteY4" fmla="*/ 21600 h 21600"/>
                        <a:gd name="connsiteX5" fmla="*/ 1054 w 20189"/>
                        <a:gd name="connsiteY5" fmla="*/ 11142 h 21600"/>
                        <a:gd name="connsiteX6" fmla="*/ 2064 w 20189"/>
                        <a:gd name="connsiteY6" fmla="*/ 0 h 21600"/>
                        <a:gd name="connsiteX0" fmla="*/ 2819 w 20944"/>
                        <a:gd name="connsiteY0" fmla="*/ 0 h 21600"/>
                        <a:gd name="connsiteX1" fmla="*/ 17469 w 20944"/>
                        <a:gd name="connsiteY1" fmla="*/ 0 h 21600"/>
                        <a:gd name="connsiteX2" fmla="*/ 20944 w 20944"/>
                        <a:gd name="connsiteY2" fmla="*/ 10800 h 21600"/>
                        <a:gd name="connsiteX3" fmla="*/ 17469 w 20944"/>
                        <a:gd name="connsiteY3" fmla="*/ 21600 h 21600"/>
                        <a:gd name="connsiteX4" fmla="*/ 2819 w 20944"/>
                        <a:gd name="connsiteY4" fmla="*/ 21600 h 21600"/>
                        <a:gd name="connsiteX5" fmla="*/ 1809 w 20944"/>
                        <a:gd name="connsiteY5" fmla="*/ 11142 h 21600"/>
                        <a:gd name="connsiteX6" fmla="*/ 2819 w 20944"/>
                        <a:gd name="connsiteY6" fmla="*/ 0 h 21600"/>
                        <a:gd name="connsiteX0" fmla="*/ 2275 w 20400"/>
                        <a:gd name="connsiteY0" fmla="*/ 0 h 21600"/>
                        <a:gd name="connsiteX1" fmla="*/ 16925 w 20400"/>
                        <a:gd name="connsiteY1" fmla="*/ 0 h 21600"/>
                        <a:gd name="connsiteX2" fmla="*/ 20400 w 20400"/>
                        <a:gd name="connsiteY2" fmla="*/ 10800 h 21600"/>
                        <a:gd name="connsiteX3" fmla="*/ 16925 w 20400"/>
                        <a:gd name="connsiteY3" fmla="*/ 21600 h 21600"/>
                        <a:gd name="connsiteX4" fmla="*/ 2275 w 20400"/>
                        <a:gd name="connsiteY4" fmla="*/ 21600 h 21600"/>
                        <a:gd name="connsiteX5" fmla="*/ 1265 w 20400"/>
                        <a:gd name="connsiteY5" fmla="*/ 11142 h 21600"/>
                        <a:gd name="connsiteX6" fmla="*/ 2275 w 20400"/>
                        <a:gd name="connsiteY6" fmla="*/ 0 h 21600"/>
                        <a:gd name="connsiteX0" fmla="*/ 2275 w 18291"/>
                        <a:gd name="connsiteY0" fmla="*/ 0 h 21600"/>
                        <a:gd name="connsiteX1" fmla="*/ 16925 w 18291"/>
                        <a:gd name="connsiteY1" fmla="*/ 0 h 21600"/>
                        <a:gd name="connsiteX2" fmla="*/ 18181 w 18291"/>
                        <a:gd name="connsiteY2" fmla="*/ 10800 h 21600"/>
                        <a:gd name="connsiteX3" fmla="*/ 16925 w 18291"/>
                        <a:gd name="connsiteY3" fmla="*/ 21600 h 21600"/>
                        <a:gd name="connsiteX4" fmla="*/ 2275 w 18291"/>
                        <a:gd name="connsiteY4" fmla="*/ 21600 h 21600"/>
                        <a:gd name="connsiteX5" fmla="*/ 1265 w 18291"/>
                        <a:gd name="connsiteY5" fmla="*/ 11142 h 21600"/>
                        <a:gd name="connsiteX6" fmla="*/ 2275 w 18291"/>
                        <a:gd name="connsiteY6" fmla="*/ 0 h 21600"/>
                        <a:gd name="connsiteX0" fmla="*/ 2275 w 18291"/>
                        <a:gd name="connsiteY0" fmla="*/ 0 h 21600"/>
                        <a:gd name="connsiteX1" fmla="*/ 16925 w 18291"/>
                        <a:gd name="connsiteY1" fmla="*/ 0 h 21600"/>
                        <a:gd name="connsiteX2" fmla="*/ 18181 w 18291"/>
                        <a:gd name="connsiteY2" fmla="*/ 10800 h 21600"/>
                        <a:gd name="connsiteX3" fmla="*/ 16925 w 18291"/>
                        <a:gd name="connsiteY3" fmla="*/ 21600 h 21600"/>
                        <a:gd name="connsiteX4" fmla="*/ 2275 w 18291"/>
                        <a:gd name="connsiteY4" fmla="*/ 21600 h 21600"/>
                        <a:gd name="connsiteX5" fmla="*/ 1265 w 18291"/>
                        <a:gd name="connsiteY5" fmla="*/ 11142 h 21600"/>
                        <a:gd name="connsiteX6" fmla="*/ 2275 w 18291"/>
                        <a:gd name="connsiteY6" fmla="*/ 0 h 21600"/>
                        <a:gd name="connsiteX0" fmla="*/ 2275 w 20195"/>
                        <a:gd name="connsiteY0" fmla="*/ 0 h 21600"/>
                        <a:gd name="connsiteX1" fmla="*/ 16925 w 20195"/>
                        <a:gd name="connsiteY1" fmla="*/ 0 h 21600"/>
                        <a:gd name="connsiteX2" fmla="*/ 18181 w 20195"/>
                        <a:gd name="connsiteY2" fmla="*/ 10800 h 21600"/>
                        <a:gd name="connsiteX3" fmla="*/ 16925 w 20195"/>
                        <a:gd name="connsiteY3" fmla="*/ 21600 h 21600"/>
                        <a:gd name="connsiteX4" fmla="*/ 2275 w 20195"/>
                        <a:gd name="connsiteY4" fmla="*/ 21600 h 21600"/>
                        <a:gd name="connsiteX5" fmla="*/ 1265 w 20195"/>
                        <a:gd name="connsiteY5" fmla="*/ 11142 h 21600"/>
                        <a:gd name="connsiteX6" fmla="*/ 2275 w 20195"/>
                        <a:gd name="connsiteY6" fmla="*/ 0 h 21600"/>
                        <a:gd name="connsiteX0" fmla="*/ 2275 w 20195"/>
                        <a:gd name="connsiteY0" fmla="*/ 0 h 21600"/>
                        <a:gd name="connsiteX1" fmla="*/ 16925 w 20195"/>
                        <a:gd name="connsiteY1" fmla="*/ 0 h 21600"/>
                        <a:gd name="connsiteX2" fmla="*/ 18181 w 20195"/>
                        <a:gd name="connsiteY2" fmla="*/ 10800 h 21600"/>
                        <a:gd name="connsiteX3" fmla="*/ 16925 w 20195"/>
                        <a:gd name="connsiteY3" fmla="*/ 21600 h 21600"/>
                        <a:gd name="connsiteX4" fmla="*/ 2275 w 20195"/>
                        <a:gd name="connsiteY4" fmla="*/ 21600 h 21600"/>
                        <a:gd name="connsiteX5" fmla="*/ 1265 w 20195"/>
                        <a:gd name="connsiteY5" fmla="*/ 11142 h 21600"/>
                        <a:gd name="connsiteX6" fmla="*/ 2275 w 20195"/>
                        <a:gd name="connsiteY6" fmla="*/ 0 h 21600"/>
                        <a:gd name="connsiteX0" fmla="*/ 2825 w 20745"/>
                        <a:gd name="connsiteY0" fmla="*/ 0 h 21600"/>
                        <a:gd name="connsiteX1" fmla="*/ 17475 w 20745"/>
                        <a:gd name="connsiteY1" fmla="*/ 0 h 21600"/>
                        <a:gd name="connsiteX2" fmla="*/ 18731 w 20745"/>
                        <a:gd name="connsiteY2" fmla="*/ 10800 h 21600"/>
                        <a:gd name="connsiteX3" fmla="*/ 17475 w 20745"/>
                        <a:gd name="connsiteY3" fmla="*/ 21600 h 21600"/>
                        <a:gd name="connsiteX4" fmla="*/ 2825 w 20745"/>
                        <a:gd name="connsiteY4" fmla="*/ 21600 h 21600"/>
                        <a:gd name="connsiteX5" fmla="*/ 1815 w 20745"/>
                        <a:gd name="connsiteY5" fmla="*/ 11142 h 21600"/>
                        <a:gd name="connsiteX6" fmla="*/ 2825 w 20745"/>
                        <a:gd name="connsiteY6" fmla="*/ 0 h 21600"/>
                        <a:gd name="connsiteX0" fmla="*/ 2825 w 20745"/>
                        <a:gd name="connsiteY0" fmla="*/ 0 h 22589"/>
                        <a:gd name="connsiteX1" fmla="*/ 17475 w 20745"/>
                        <a:gd name="connsiteY1" fmla="*/ 0 h 22589"/>
                        <a:gd name="connsiteX2" fmla="*/ 18731 w 20745"/>
                        <a:gd name="connsiteY2" fmla="*/ 10800 h 22589"/>
                        <a:gd name="connsiteX3" fmla="*/ 17475 w 20745"/>
                        <a:gd name="connsiteY3" fmla="*/ 21600 h 22589"/>
                        <a:gd name="connsiteX4" fmla="*/ 2825 w 20745"/>
                        <a:gd name="connsiteY4" fmla="*/ 21600 h 22589"/>
                        <a:gd name="connsiteX5" fmla="*/ 1815 w 20745"/>
                        <a:gd name="connsiteY5" fmla="*/ 11142 h 22589"/>
                        <a:gd name="connsiteX6" fmla="*/ 2825 w 20745"/>
                        <a:gd name="connsiteY6" fmla="*/ 0 h 22589"/>
                        <a:gd name="connsiteX0" fmla="*/ 2825 w 20745"/>
                        <a:gd name="connsiteY0" fmla="*/ 0 h 22344"/>
                        <a:gd name="connsiteX1" fmla="*/ 17475 w 20745"/>
                        <a:gd name="connsiteY1" fmla="*/ 0 h 22344"/>
                        <a:gd name="connsiteX2" fmla="*/ 18731 w 20745"/>
                        <a:gd name="connsiteY2" fmla="*/ 10800 h 22344"/>
                        <a:gd name="connsiteX3" fmla="*/ 17475 w 20745"/>
                        <a:gd name="connsiteY3" fmla="*/ 21600 h 22344"/>
                        <a:gd name="connsiteX4" fmla="*/ 2085 w 20745"/>
                        <a:gd name="connsiteY4" fmla="*/ 21258 h 22344"/>
                        <a:gd name="connsiteX5" fmla="*/ 1815 w 20745"/>
                        <a:gd name="connsiteY5" fmla="*/ 11142 h 22344"/>
                        <a:gd name="connsiteX6" fmla="*/ 2825 w 20745"/>
                        <a:gd name="connsiteY6" fmla="*/ 0 h 22344"/>
                        <a:gd name="connsiteX0" fmla="*/ 2825 w 21299"/>
                        <a:gd name="connsiteY0" fmla="*/ 0 h 22344"/>
                        <a:gd name="connsiteX1" fmla="*/ 17475 w 21299"/>
                        <a:gd name="connsiteY1" fmla="*/ 0 h 22344"/>
                        <a:gd name="connsiteX2" fmla="*/ 18731 w 21299"/>
                        <a:gd name="connsiteY2" fmla="*/ 10800 h 22344"/>
                        <a:gd name="connsiteX3" fmla="*/ 17475 w 21299"/>
                        <a:gd name="connsiteY3" fmla="*/ 21600 h 22344"/>
                        <a:gd name="connsiteX4" fmla="*/ 2085 w 21299"/>
                        <a:gd name="connsiteY4" fmla="*/ 21258 h 22344"/>
                        <a:gd name="connsiteX5" fmla="*/ 1815 w 21299"/>
                        <a:gd name="connsiteY5" fmla="*/ 11142 h 22344"/>
                        <a:gd name="connsiteX6" fmla="*/ 2825 w 21299"/>
                        <a:gd name="connsiteY6" fmla="*/ 0 h 22344"/>
                        <a:gd name="connsiteX0" fmla="*/ 2825 w 21299"/>
                        <a:gd name="connsiteY0" fmla="*/ 0 h 23040"/>
                        <a:gd name="connsiteX1" fmla="*/ 17475 w 21299"/>
                        <a:gd name="connsiteY1" fmla="*/ 0 h 23040"/>
                        <a:gd name="connsiteX2" fmla="*/ 18731 w 21299"/>
                        <a:gd name="connsiteY2" fmla="*/ 10800 h 23040"/>
                        <a:gd name="connsiteX3" fmla="*/ 17475 w 21299"/>
                        <a:gd name="connsiteY3" fmla="*/ 21600 h 23040"/>
                        <a:gd name="connsiteX4" fmla="*/ 2085 w 21299"/>
                        <a:gd name="connsiteY4" fmla="*/ 21258 h 23040"/>
                        <a:gd name="connsiteX5" fmla="*/ 1815 w 21299"/>
                        <a:gd name="connsiteY5" fmla="*/ 11142 h 23040"/>
                        <a:gd name="connsiteX6" fmla="*/ 2825 w 21299"/>
                        <a:gd name="connsiteY6" fmla="*/ 0 h 23040"/>
                        <a:gd name="connsiteX0" fmla="*/ 2825 w 21538"/>
                        <a:gd name="connsiteY0" fmla="*/ 0 h 23040"/>
                        <a:gd name="connsiteX1" fmla="*/ 17475 w 21538"/>
                        <a:gd name="connsiteY1" fmla="*/ 0 h 23040"/>
                        <a:gd name="connsiteX2" fmla="*/ 18731 w 21538"/>
                        <a:gd name="connsiteY2" fmla="*/ 10800 h 23040"/>
                        <a:gd name="connsiteX3" fmla="*/ 17475 w 21538"/>
                        <a:gd name="connsiteY3" fmla="*/ 21600 h 23040"/>
                        <a:gd name="connsiteX4" fmla="*/ 2085 w 21538"/>
                        <a:gd name="connsiteY4" fmla="*/ 21258 h 23040"/>
                        <a:gd name="connsiteX5" fmla="*/ 1815 w 21538"/>
                        <a:gd name="connsiteY5" fmla="*/ 11142 h 23040"/>
                        <a:gd name="connsiteX6" fmla="*/ 2825 w 21538"/>
                        <a:gd name="connsiteY6" fmla="*/ 0 h 23040"/>
                        <a:gd name="connsiteX0" fmla="*/ 2825 w 21538"/>
                        <a:gd name="connsiteY0" fmla="*/ 0 h 22260"/>
                        <a:gd name="connsiteX1" fmla="*/ 17475 w 21538"/>
                        <a:gd name="connsiteY1" fmla="*/ 0 h 22260"/>
                        <a:gd name="connsiteX2" fmla="*/ 18731 w 21538"/>
                        <a:gd name="connsiteY2" fmla="*/ 10800 h 22260"/>
                        <a:gd name="connsiteX3" fmla="*/ 17475 w 21538"/>
                        <a:gd name="connsiteY3" fmla="*/ 21600 h 22260"/>
                        <a:gd name="connsiteX4" fmla="*/ 2085 w 21538"/>
                        <a:gd name="connsiteY4" fmla="*/ 21258 h 22260"/>
                        <a:gd name="connsiteX5" fmla="*/ 1815 w 21538"/>
                        <a:gd name="connsiteY5" fmla="*/ 11142 h 22260"/>
                        <a:gd name="connsiteX6" fmla="*/ 2825 w 21538"/>
                        <a:gd name="connsiteY6" fmla="*/ 0 h 22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38" h="22260">
                          <a:moveTo>
                            <a:pt x="2825" y="0"/>
                          </a:moveTo>
                          <a:lnTo>
                            <a:pt x="17475" y="0"/>
                          </a:lnTo>
                          <a:cubicBezTo>
                            <a:pt x="19394" y="0"/>
                            <a:pt x="23034" y="6256"/>
                            <a:pt x="18731" y="10800"/>
                          </a:cubicBezTo>
                          <a:cubicBezTo>
                            <a:pt x="22922" y="16594"/>
                            <a:pt x="22353" y="22970"/>
                            <a:pt x="17475" y="21600"/>
                          </a:cubicBezTo>
                          <a:cubicBezTo>
                            <a:pt x="11852" y="21258"/>
                            <a:pt x="3270" y="23484"/>
                            <a:pt x="2085" y="21258"/>
                          </a:cubicBezTo>
                          <a:cubicBezTo>
                            <a:pt x="166" y="21258"/>
                            <a:pt x="-638" y="15344"/>
                            <a:pt x="1815" y="11142"/>
                          </a:cubicBezTo>
                          <a:cubicBezTo>
                            <a:pt x="-1883" y="6033"/>
                            <a:pt x="906" y="0"/>
                            <a:pt x="2825" y="0"/>
                          </a:cubicBezTo>
                          <a:close/>
                        </a:path>
                      </a:pathLst>
                    </a:custGeom>
                    <a:solidFill>
                      <a:schemeClr val="accent6"/>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grpSp>
              <p:sp>
                <p:nvSpPr>
                  <p:cNvPr id="228" name="流程图: 终止 227">
                    <a:extLst>
                      <a:ext uri="{FF2B5EF4-FFF2-40B4-BE49-F238E27FC236}">
                        <a16:creationId xmlns:a16="http://schemas.microsoft.com/office/drawing/2014/main" id="{CB4BE8D0-0353-C6E2-C24B-54144DACE778}"/>
                      </a:ext>
                    </a:extLst>
                  </p:cNvPr>
                  <p:cNvSpPr/>
                  <p:nvPr/>
                </p:nvSpPr>
                <p:spPr>
                  <a:xfrm flipH="1">
                    <a:off x="14526449" y="2974309"/>
                    <a:ext cx="45719" cy="45719"/>
                  </a:xfrm>
                  <a:prstGeom prst="flowChartTerminator">
                    <a:avLst/>
                  </a:prstGeom>
                  <a:solidFill>
                    <a:srgbClr val="C00000"/>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grpSp>
            <p:grpSp>
              <p:nvGrpSpPr>
                <p:cNvPr id="217" name="组合 216">
                  <a:extLst>
                    <a:ext uri="{FF2B5EF4-FFF2-40B4-BE49-F238E27FC236}">
                      <a16:creationId xmlns:a16="http://schemas.microsoft.com/office/drawing/2014/main" id="{FA0F50C8-DBE1-ADEF-2DDC-C7D0D5B1E68C}"/>
                    </a:ext>
                  </a:extLst>
                </p:cNvPr>
                <p:cNvGrpSpPr/>
                <p:nvPr/>
              </p:nvGrpSpPr>
              <p:grpSpPr>
                <a:xfrm rot="388737">
                  <a:off x="14504717" y="2429230"/>
                  <a:ext cx="63755" cy="164081"/>
                  <a:chOff x="14518694" y="2855947"/>
                  <a:chExt cx="63755" cy="164081"/>
                </a:xfrm>
              </p:grpSpPr>
              <p:grpSp>
                <p:nvGrpSpPr>
                  <p:cNvPr id="223" name="组合 222">
                    <a:extLst>
                      <a:ext uri="{FF2B5EF4-FFF2-40B4-BE49-F238E27FC236}">
                        <a16:creationId xmlns:a16="http://schemas.microsoft.com/office/drawing/2014/main" id="{DE4228E1-9885-F411-E6A9-3C88DAA93FD4}"/>
                      </a:ext>
                    </a:extLst>
                  </p:cNvPr>
                  <p:cNvGrpSpPr/>
                  <p:nvPr/>
                </p:nvGrpSpPr>
                <p:grpSpPr>
                  <a:xfrm flipH="1">
                    <a:off x="14518694" y="2855947"/>
                    <a:ext cx="63755" cy="127192"/>
                    <a:chOff x="11234076" y="2501900"/>
                    <a:chExt cx="216601" cy="432120"/>
                  </a:xfrm>
                </p:grpSpPr>
                <p:sp>
                  <p:nvSpPr>
                    <p:cNvPr id="225" name="流程图: 终止 224">
                      <a:extLst>
                        <a:ext uri="{FF2B5EF4-FFF2-40B4-BE49-F238E27FC236}">
                          <a16:creationId xmlns:a16="http://schemas.microsoft.com/office/drawing/2014/main" id="{38F4EFF4-4547-B672-0924-E87D634CE85D}"/>
                        </a:ext>
                      </a:extLst>
                    </p:cNvPr>
                    <p:cNvSpPr/>
                    <p:nvPr/>
                  </p:nvSpPr>
                  <p:spPr>
                    <a:xfrm>
                      <a:off x="11234076" y="2501900"/>
                      <a:ext cx="208624" cy="124735"/>
                    </a:xfrm>
                    <a:prstGeom prst="flowChartTerminator">
                      <a:avLst/>
                    </a:prstGeom>
                    <a:solidFill>
                      <a:schemeClr val="accent6">
                        <a:lumMod val="50000"/>
                      </a:schemeClr>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226" name="流程图: 终止 127">
                      <a:extLst>
                        <a:ext uri="{FF2B5EF4-FFF2-40B4-BE49-F238E27FC236}">
                          <a16:creationId xmlns:a16="http://schemas.microsoft.com/office/drawing/2014/main" id="{F26DDBE7-76D8-86E7-EFBD-D1363F7972E1}"/>
                        </a:ext>
                      </a:extLst>
                    </p:cNvPr>
                    <p:cNvSpPr/>
                    <p:nvPr/>
                  </p:nvSpPr>
                  <p:spPr>
                    <a:xfrm>
                      <a:off x="11242652" y="2624433"/>
                      <a:ext cx="208025" cy="309587"/>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1226 w 19351"/>
                        <a:gd name="connsiteY0" fmla="*/ 0 h 21600"/>
                        <a:gd name="connsiteX1" fmla="*/ 15876 w 19351"/>
                        <a:gd name="connsiteY1" fmla="*/ 0 h 21600"/>
                        <a:gd name="connsiteX2" fmla="*/ 19351 w 19351"/>
                        <a:gd name="connsiteY2" fmla="*/ 10800 h 21600"/>
                        <a:gd name="connsiteX3" fmla="*/ 15876 w 19351"/>
                        <a:gd name="connsiteY3" fmla="*/ 21600 h 21600"/>
                        <a:gd name="connsiteX4" fmla="*/ 1226 w 19351"/>
                        <a:gd name="connsiteY4" fmla="*/ 21600 h 21600"/>
                        <a:gd name="connsiteX5" fmla="*/ 216 w 19351"/>
                        <a:gd name="connsiteY5" fmla="*/ 11142 h 21600"/>
                        <a:gd name="connsiteX6" fmla="*/ 1226 w 19351"/>
                        <a:gd name="connsiteY6" fmla="*/ 0 h 21600"/>
                        <a:gd name="connsiteX0" fmla="*/ 2389 w 20514"/>
                        <a:gd name="connsiteY0" fmla="*/ 0 h 21600"/>
                        <a:gd name="connsiteX1" fmla="*/ 17039 w 20514"/>
                        <a:gd name="connsiteY1" fmla="*/ 0 h 21600"/>
                        <a:gd name="connsiteX2" fmla="*/ 20514 w 20514"/>
                        <a:gd name="connsiteY2" fmla="*/ 10800 h 21600"/>
                        <a:gd name="connsiteX3" fmla="*/ 17039 w 20514"/>
                        <a:gd name="connsiteY3" fmla="*/ 21600 h 21600"/>
                        <a:gd name="connsiteX4" fmla="*/ 2389 w 20514"/>
                        <a:gd name="connsiteY4" fmla="*/ 21600 h 21600"/>
                        <a:gd name="connsiteX5" fmla="*/ 1379 w 20514"/>
                        <a:gd name="connsiteY5" fmla="*/ 11142 h 21600"/>
                        <a:gd name="connsiteX6" fmla="*/ 2389 w 20514"/>
                        <a:gd name="connsiteY6" fmla="*/ 0 h 21600"/>
                        <a:gd name="connsiteX0" fmla="*/ 2064 w 20189"/>
                        <a:gd name="connsiteY0" fmla="*/ 0 h 21600"/>
                        <a:gd name="connsiteX1" fmla="*/ 16714 w 20189"/>
                        <a:gd name="connsiteY1" fmla="*/ 0 h 21600"/>
                        <a:gd name="connsiteX2" fmla="*/ 20189 w 20189"/>
                        <a:gd name="connsiteY2" fmla="*/ 10800 h 21600"/>
                        <a:gd name="connsiteX3" fmla="*/ 16714 w 20189"/>
                        <a:gd name="connsiteY3" fmla="*/ 21600 h 21600"/>
                        <a:gd name="connsiteX4" fmla="*/ 2064 w 20189"/>
                        <a:gd name="connsiteY4" fmla="*/ 21600 h 21600"/>
                        <a:gd name="connsiteX5" fmla="*/ 1054 w 20189"/>
                        <a:gd name="connsiteY5" fmla="*/ 11142 h 21600"/>
                        <a:gd name="connsiteX6" fmla="*/ 2064 w 20189"/>
                        <a:gd name="connsiteY6" fmla="*/ 0 h 21600"/>
                        <a:gd name="connsiteX0" fmla="*/ 2064 w 20189"/>
                        <a:gd name="connsiteY0" fmla="*/ 0 h 21600"/>
                        <a:gd name="connsiteX1" fmla="*/ 16714 w 20189"/>
                        <a:gd name="connsiteY1" fmla="*/ 0 h 21600"/>
                        <a:gd name="connsiteX2" fmla="*/ 20189 w 20189"/>
                        <a:gd name="connsiteY2" fmla="*/ 10800 h 21600"/>
                        <a:gd name="connsiteX3" fmla="*/ 16714 w 20189"/>
                        <a:gd name="connsiteY3" fmla="*/ 21600 h 21600"/>
                        <a:gd name="connsiteX4" fmla="*/ 2064 w 20189"/>
                        <a:gd name="connsiteY4" fmla="*/ 21600 h 21600"/>
                        <a:gd name="connsiteX5" fmla="*/ 1054 w 20189"/>
                        <a:gd name="connsiteY5" fmla="*/ 11142 h 21600"/>
                        <a:gd name="connsiteX6" fmla="*/ 2064 w 20189"/>
                        <a:gd name="connsiteY6" fmla="*/ 0 h 21600"/>
                        <a:gd name="connsiteX0" fmla="*/ 2819 w 20944"/>
                        <a:gd name="connsiteY0" fmla="*/ 0 h 21600"/>
                        <a:gd name="connsiteX1" fmla="*/ 17469 w 20944"/>
                        <a:gd name="connsiteY1" fmla="*/ 0 h 21600"/>
                        <a:gd name="connsiteX2" fmla="*/ 20944 w 20944"/>
                        <a:gd name="connsiteY2" fmla="*/ 10800 h 21600"/>
                        <a:gd name="connsiteX3" fmla="*/ 17469 w 20944"/>
                        <a:gd name="connsiteY3" fmla="*/ 21600 h 21600"/>
                        <a:gd name="connsiteX4" fmla="*/ 2819 w 20944"/>
                        <a:gd name="connsiteY4" fmla="*/ 21600 h 21600"/>
                        <a:gd name="connsiteX5" fmla="*/ 1809 w 20944"/>
                        <a:gd name="connsiteY5" fmla="*/ 11142 h 21600"/>
                        <a:gd name="connsiteX6" fmla="*/ 2819 w 20944"/>
                        <a:gd name="connsiteY6" fmla="*/ 0 h 21600"/>
                        <a:gd name="connsiteX0" fmla="*/ 2275 w 20400"/>
                        <a:gd name="connsiteY0" fmla="*/ 0 h 21600"/>
                        <a:gd name="connsiteX1" fmla="*/ 16925 w 20400"/>
                        <a:gd name="connsiteY1" fmla="*/ 0 h 21600"/>
                        <a:gd name="connsiteX2" fmla="*/ 20400 w 20400"/>
                        <a:gd name="connsiteY2" fmla="*/ 10800 h 21600"/>
                        <a:gd name="connsiteX3" fmla="*/ 16925 w 20400"/>
                        <a:gd name="connsiteY3" fmla="*/ 21600 h 21600"/>
                        <a:gd name="connsiteX4" fmla="*/ 2275 w 20400"/>
                        <a:gd name="connsiteY4" fmla="*/ 21600 h 21600"/>
                        <a:gd name="connsiteX5" fmla="*/ 1265 w 20400"/>
                        <a:gd name="connsiteY5" fmla="*/ 11142 h 21600"/>
                        <a:gd name="connsiteX6" fmla="*/ 2275 w 20400"/>
                        <a:gd name="connsiteY6" fmla="*/ 0 h 21600"/>
                        <a:gd name="connsiteX0" fmla="*/ 2275 w 18291"/>
                        <a:gd name="connsiteY0" fmla="*/ 0 h 21600"/>
                        <a:gd name="connsiteX1" fmla="*/ 16925 w 18291"/>
                        <a:gd name="connsiteY1" fmla="*/ 0 h 21600"/>
                        <a:gd name="connsiteX2" fmla="*/ 18181 w 18291"/>
                        <a:gd name="connsiteY2" fmla="*/ 10800 h 21600"/>
                        <a:gd name="connsiteX3" fmla="*/ 16925 w 18291"/>
                        <a:gd name="connsiteY3" fmla="*/ 21600 h 21600"/>
                        <a:gd name="connsiteX4" fmla="*/ 2275 w 18291"/>
                        <a:gd name="connsiteY4" fmla="*/ 21600 h 21600"/>
                        <a:gd name="connsiteX5" fmla="*/ 1265 w 18291"/>
                        <a:gd name="connsiteY5" fmla="*/ 11142 h 21600"/>
                        <a:gd name="connsiteX6" fmla="*/ 2275 w 18291"/>
                        <a:gd name="connsiteY6" fmla="*/ 0 h 21600"/>
                        <a:gd name="connsiteX0" fmla="*/ 2275 w 18291"/>
                        <a:gd name="connsiteY0" fmla="*/ 0 h 21600"/>
                        <a:gd name="connsiteX1" fmla="*/ 16925 w 18291"/>
                        <a:gd name="connsiteY1" fmla="*/ 0 h 21600"/>
                        <a:gd name="connsiteX2" fmla="*/ 18181 w 18291"/>
                        <a:gd name="connsiteY2" fmla="*/ 10800 h 21600"/>
                        <a:gd name="connsiteX3" fmla="*/ 16925 w 18291"/>
                        <a:gd name="connsiteY3" fmla="*/ 21600 h 21600"/>
                        <a:gd name="connsiteX4" fmla="*/ 2275 w 18291"/>
                        <a:gd name="connsiteY4" fmla="*/ 21600 h 21600"/>
                        <a:gd name="connsiteX5" fmla="*/ 1265 w 18291"/>
                        <a:gd name="connsiteY5" fmla="*/ 11142 h 21600"/>
                        <a:gd name="connsiteX6" fmla="*/ 2275 w 18291"/>
                        <a:gd name="connsiteY6" fmla="*/ 0 h 21600"/>
                        <a:gd name="connsiteX0" fmla="*/ 2275 w 20195"/>
                        <a:gd name="connsiteY0" fmla="*/ 0 h 21600"/>
                        <a:gd name="connsiteX1" fmla="*/ 16925 w 20195"/>
                        <a:gd name="connsiteY1" fmla="*/ 0 h 21600"/>
                        <a:gd name="connsiteX2" fmla="*/ 18181 w 20195"/>
                        <a:gd name="connsiteY2" fmla="*/ 10800 h 21600"/>
                        <a:gd name="connsiteX3" fmla="*/ 16925 w 20195"/>
                        <a:gd name="connsiteY3" fmla="*/ 21600 h 21600"/>
                        <a:gd name="connsiteX4" fmla="*/ 2275 w 20195"/>
                        <a:gd name="connsiteY4" fmla="*/ 21600 h 21600"/>
                        <a:gd name="connsiteX5" fmla="*/ 1265 w 20195"/>
                        <a:gd name="connsiteY5" fmla="*/ 11142 h 21600"/>
                        <a:gd name="connsiteX6" fmla="*/ 2275 w 20195"/>
                        <a:gd name="connsiteY6" fmla="*/ 0 h 21600"/>
                        <a:gd name="connsiteX0" fmla="*/ 2275 w 20195"/>
                        <a:gd name="connsiteY0" fmla="*/ 0 h 21600"/>
                        <a:gd name="connsiteX1" fmla="*/ 16925 w 20195"/>
                        <a:gd name="connsiteY1" fmla="*/ 0 h 21600"/>
                        <a:gd name="connsiteX2" fmla="*/ 18181 w 20195"/>
                        <a:gd name="connsiteY2" fmla="*/ 10800 h 21600"/>
                        <a:gd name="connsiteX3" fmla="*/ 16925 w 20195"/>
                        <a:gd name="connsiteY3" fmla="*/ 21600 h 21600"/>
                        <a:gd name="connsiteX4" fmla="*/ 2275 w 20195"/>
                        <a:gd name="connsiteY4" fmla="*/ 21600 h 21600"/>
                        <a:gd name="connsiteX5" fmla="*/ 1265 w 20195"/>
                        <a:gd name="connsiteY5" fmla="*/ 11142 h 21600"/>
                        <a:gd name="connsiteX6" fmla="*/ 2275 w 20195"/>
                        <a:gd name="connsiteY6" fmla="*/ 0 h 21600"/>
                        <a:gd name="connsiteX0" fmla="*/ 2825 w 20745"/>
                        <a:gd name="connsiteY0" fmla="*/ 0 h 21600"/>
                        <a:gd name="connsiteX1" fmla="*/ 17475 w 20745"/>
                        <a:gd name="connsiteY1" fmla="*/ 0 h 21600"/>
                        <a:gd name="connsiteX2" fmla="*/ 18731 w 20745"/>
                        <a:gd name="connsiteY2" fmla="*/ 10800 h 21600"/>
                        <a:gd name="connsiteX3" fmla="*/ 17475 w 20745"/>
                        <a:gd name="connsiteY3" fmla="*/ 21600 h 21600"/>
                        <a:gd name="connsiteX4" fmla="*/ 2825 w 20745"/>
                        <a:gd name="connsiteY4" fmla="*/ 21600 h 21600"/>
                        <a:gd name="connsiteX5" fmla="*/ 1815 w 20745"/>
                        <a:gd name="connsiteY5" fmla="*/ 11142 h 21600"/>
                        <a:gd name="connsiteX6" fmla="*/ 2825 w 20745"/>
                        <a:gd name="connsiteY6" fmla="*/ 0 h 21600"/>
                        <a:gd name="connsiteX0" fmla="*/ 2825 w 20745"/>
                        <a:gd name="connsiteY0" fmla="*/ 0 h 22589"/>
                        <a:gd name="connsiteX1" fmla="*/ 17475 w 20745"/>
                        <a:gd name="connsiteY1" fmla="*/ 0 h 22589"/>
                        <a:gd name="connsiteX2" fmla="*/ 18731 w 20745"/>
                        <a:gd name="connsiteY2" fmla="*/ 10800 h 22589"/>
                        <a:gd name="connsiteX3" fmla="*/ 17475 w 20745"/>
                        <a:gd name="connsiteY3" fmla="*/ 21600 h 22589"/>
                        <a:gd name="connsiteX4" fmla="*/ 2825 w 20745"/>
                        <a:gd name="connsiteY4" fmla="*/ 21600 h 22589"/>
                        <a:gd name="connsiteX5" fmla="*/ 1815 w 20745"/>
                        <a:gd name="connsiteY5" fmla="*/ 11142 h 22589"/>
                        <a:gd name="connsiteX6" fmla="*/ 2825 w 20745"/>
                        <a:gd name="connsiteY6" fmla="*/ 0 h 22589"/>
                        <a:gd name="connsiteX0" fmla="*/ 2825 w 20745"/>
                        <a:gd name="connsiteY0" fmla="*/ 0 h 22344"/>
                        <a:gd name="connsiteX1" fmla="*/ 17475 w 20745"/>
                        <a:gd name="connsiteY1" fmla="*/ 0 h 22344"/>
                        <a:gd name="connsiteX2" fmla="*/ 18731 w 20745"/>
                        <a:gd name="connsiteY2" fmla="*/ 10800 h 22344"/>
                        <a:gd name="connsiteX3" fmla="*/ 17475 w 20745"/>
                        <a:gd name="connsiteY3" fmla="*/ 21600 h 22344"/>
                        <a:gd name="connsiteX4" fmla="*/ 2085 w 20745"/>
                        <a:gd name="connsiteY4" fmla="*/ 21258 h 22344"/>
                        <a:gd name="connsiteX5" fmla="*/ 1815 w 20745"/>
                        <a:gd name="connsiteY5" fmla="*/ 11142 h 22344"/>
                        <a:gd name="connsiteX6" fmla="*/ 2825 w 20745"/>
                        <a:gd name="connsiteY6" fmla="*/ 0 h 22344"/>
                        <a:gd name="connsiteX0" fmla="*/ 2825 w 21299"/>
                        <a:gd name="connsiteY0" fmla="*/ 0 h 22344"/>
                        <a:gd name="connsiteX1" fmla="*/ 17475 w 21299"/>
                        <a:gd name="connsiteY1" fmla="*/ 0 h 22344"/>
                        <a:gd name="connsiteX2" fmla="*/ 18731 w 21299"/>
                        <a:gd name="connsiteY2" fmla="*/ 10800 h 22344"/>
                        <a:gd name="connsiteX3" fmla="*/ 17475 w 21299"/>
                        <a:gd name="connsiteY3" fmla="*/ 21600 h 22344"/>
                        <a:gd name="connsiteX4" fmla="*/ 2085 w 21299"/>
                        <a:gd name="connsiteY4" fmla="*/ 21258 h 22344"/>
                        <a:gd name="connsiteX5" fmla="*/ 1815 w 21299"/>
                        <a:gd name="connsiteY5" fmla="*/ 11142 h 22344"/>
                        <a:gd name="connsiteX6" fmla="*/ 2825 w 21299"/>
                        <a:gd name="connsiteY6" fmla="*/ 0 h 22344"/>
                        <a:gd name="connsiteX0" fmla="*/ 2825 w 21299"/>
                        <a:gd name="connsiteY0" fmla="*/ 0 h 23040"/>
                        <a:gd name="connsiteX1" fmla="*/ 17475 w 21299"/>
                        <a:gd name="connsiteY1" fmla="*/ 0 h 23040"/>
                        <a:gd name="connsiteX2" fmla="*/ 18731 w 21299"/>
                        <a:gd name="connsiteY2" fmla="*/ 10800 h 23040"/>
                        <a:gd name="connsiteX3" fmla="*/ 17475 w 21299"/>
                        <a:gd name="connsiteY3" fmla="*/ 21600 h 23040"/>
                        <a:gd name="connsiteX4" fmla="*/ 2085 w 21299"/>
                        <a:gd name="connsiteY4" fmla="*/ 21258 h 23040"/>
                        <a:gd name="connsiteX5" fmla="*/ 1815 w 21299"/>
                        <a:gd name="connsiteY5" fmla="*/ 11142 h 23040"/>
                        <a:gd name="connsiteX6" fmla="*/ 2825 w 21299"/>
                        <a:gd name="connsiteY6" fmla="*/ 0 h 23040"/>
                        <a:gd name="connsiteX0" fmla="*/ 2825 w 21538"/>
                        <a:gd name="connsiteY0" fmla="*/ 0 h 23040"/>
                        <a:gd name="connsiteX1" fmla="*/ 17475 w 21538"/>
                        <a:gd name="connsiteY1" fmla="*/ 0 h 23040"/>
                        <a:gd name="connsiteX2" fmla="*/ 18731 w 21538"/>
                        <a:gd name="connsiteY2" fmla="*/ 10800 h 23040"/>
                        <a:gd name="connsiteX3" fmla="*/ 17475 w 21538"/>
                        <a:gd name="connsiteY3" fmla="*/ 21600 h 23040"/>
                        <a:gd name="connsiteX4" fmla="*/ 2085 w 21538"/>
                        <a:gd name="connsiteY4" fmla="*/ 21258 h 23040"/>
                        <a:gd name="connsiteX5" fmla="*/ 1815 w 21538"/>
                        <a:gd name="connsiteY5" fmla="*/ 11142 h 23040"/>
                        <a:gd name="connsiteX6" fmla="*/ 2825 w 21538"/>
                        <a:gd name="connsiteY6" fmla="*/ 0 h 23040"/>
                        <a:gd name="connsiteX0" fmla="*/ 2825 w 21538"/>
                        <a:gd name="connsiteY0" fmla="*/ 0 h 22260"/>
                        <a:gd name="connsiteX1" fmla="*/ 17475 w 21538"/>
                        <a:gd name="connsiteY1" fmla="*/ 0 h 22260"/>
                        <a:gd name="connsiteX2" fmla="*/ 18731 w 21538"/>
                        <a:gd name="connsiteY2" fmla="*/ 10800 h 22260"/>
                        <a:gd name="connsiteX3" fmla="*/ 17475 w 21538"/>
                        <a:gd name="connsiteY3" fmla="*/ 21600 h 22260"/>
                        <a:gd name="connsiteX4" fmla="*/ 2085 w 21538"/>
                        <a:gd name="connsiteY4" fmla="*/ 21258 h 22260"/>
                        <a:gd name="connsiteX5" fmla="*/ 1815 w 21538"/>
                        <a:gd name="connsiteY5" fmla="*/ 11142 h 22260"/>
                        <a:gd name="connsiteX6" fmla="*/ 2825 w 21538"/>
                        <a:gd name="connsiteY6" fmla="*/ 0 h 22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38" h="22260">
                          <a:moveTo>
                            <a:pt x="2825" y="0"/>
                          </a:moveTo>
                          <a:lnTo>
                            <a:pt x="17475" y="0"/>
                          </a:lnTo>
                          <a:cubicBezTo>
                            <a:pt x="19394" y="0"/>
                            <a:pt x="23034" y="6256"/>
                            <a:pt x="18731" y="10800"/>
                          </a:cubicBezTo>
                          <a:cubicBezTo>
                            <a:pt x="22922" y="16594"/>
                            <a:pt x="22353" y="22970"/>
                            <a:pt x="17475" y="21600"/>
                          </a:cubicBezTo>
                          <a:cubicBezTo>
                            <a:pt x="11852" y="21258"/>
                            <a:pt x="3270" y="23484"/>
                            <a:pt x="2085" y="21258"/>
                          </a:cubicBezTo>
                          <a:cubicBezTo>
                            <a:pt x="166" y="21258"/>
                            <a:pt x="-638" y="15344"/>
                            <a:pt x="1815" y="11142"/>
                          </a:cubicBezTo>
                          <a:cubicBezTo>
                            <a:pt x="-1883" y="6033"/>
                            <a:pt x="906" y="0"/>
                            <a:pt x="2825" y="0"/>
                          </a:cubicBezTo>
                          <a:close/>
                        </a:path>
                      </a:pathLst>
                    </a:custGeom>
                    <a:solidFill>
                      <a:schemeClr val="accent6"/>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grpSp>
              <p:sp>
                <p:nvSpPr>
                  <p:cNvPr id="224" name="流程图: 终止 223">
                    <a:extLst>
                      <a:ext uri="{FF2B5EF4-FFF2-40B4-BE49-F238E27FC236}">
                        <a16:creationId xmlns:a16="http://schemas.microsoft.com/office/drawing/2014/main" id="{89FF293A-6F37-EC60-49E1-5659BA573546}"/>
                      </a:ext>
                    </a:extLst>
                  </p:cNvPr>
                  <p:cNvSpPr/>
                  <p:nvPr/>
                </p:nvSpPr>
                <p:spPr>
                  <a:xfrm flipH="1">
                    <a:off x="14526449" y="2974309"/>
                    <a:ext cx="45719" cy="45719"/>
                  </a:xfrm>
                  <a:prstGeom prst="flowChartTerminator">
                    <a:avLst/>
                  </a:prstGeom>
                  <a:solidFill>
                    <a:srgbClr val="C00000"/>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grpSp>
            <p:grpSp>
              <p:nvGrpSpPr>
                <p:cNvPr id="218" name="组合 217">
                  <a:extLst>
                    <a:ext uri="{FF2B5EF4-FFF2-40B4-BE49-F238E27FC236}">
                      <a16:creationId xmlns:a16="http://schemas.microsoft.com/office/drawing/2014/main" id="{5DC19EFE-C06F-162F-BCC8-3E789979450C}"/>
                    </a:ext>
                  </a:extLst>
                </p:cNvPr>
                <p:cNvGrpSpPr/>
                <p:nvPr/>
              </p:nvGrpSpPr>
              <p:grpSpPr>
                <a:xfrm rot="21114659">
                  <a:off x="14371992" y="2429230"/>
                  <a:ext cx="63755" cy="164081"/>
                  <a:chOff x="14518694" y="2855947"/>
                  <a:chExt cx="63755" cy="164081"/>
                </a:xfrm>
              </p:grpSpPr>
              <p:grpSp>
                <p:nvGrpSpPr>
                  <p:cNvPr id="219" name="组合 218">
                    <a:extLst>
                      <a:ext uri="{FF2B5EF4-FFF2-40B4-BE49-F238E27FC236}">
                        <a16:creationId xmlns:a16="http://schemas.microsoft.com/office/drawing/2014/main" id="{AF0A1CC3-3968-CD26-054A-6111B4260EBF}"/>
                      </a:ext>
                    </a:extLst>
                  </p:cNvPr>
                  <p:cNvGrpSpPr/>
                  <p:nvPr/>
                </p:nvGrpSpPr>
                <p:grpSpPr>
                  <a:xfrm flipH="1">
                    <a:off x="14518694" y="2855947"/>
                    <a:ext cx="63755" cy="127192"/>
                    <a:chOff x="11234076" y="2501900"/>
                    <a:chExt cx="216601" cy="432120"/>
                  </a:xfrm>
                </p:grpSpPr>
                <p:sp>
                  <p:nvSpPr>
                    <p:cNvPr id="221" name="流程图: 终止 220">
                      <a:extLst>
                        <a:ext uri="{FF2B5EF4-FFF2-40B4-BE49-F238E27FC236}">
                          <a16:creationId xmlns:a16="http://schemas.microsoft.com/office/drawing/2014/main" id="{C22565F9-D73C-35AC-0F37-D4C498359E4F}"/>
                        </a:ext>
                      </a:extLst>
                    </p:cNvPr>
                    <p:cNvSpPr/>
                    <p:nvPr/>
                  </p:nvSpPr>
                  <p:spPr>
                    <a:xfrm>
                      <a:off x="11234076" y="2501900"/>
                      <a:ext cx="208624" cy="124735"/>
                    </a:xfrm>
                    <a:prstGeom prst="flowChartTerminator">
                      <a:avLst/>
                    </a:prstGeom>
                    <a:solidFill>
                      <a:schemeClr val="accent6">
                        <a:lumMod val="50000"/>
                      </a:schemeClr>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222" name="流程图: 终止 127">
                      <a:extLst>
                        <a:ext uri="{FF2B5EF4-FFF2-40B4-BE49-F238E27FC236}">
                          <a16:creationId xmlns:a16="http://schemas.microsoft.com/office/drawing/2014/main" id="{014938F4-0942-5716-6185-F3B4316CDED4}"/>
                        </a:ext>
                      </a:extLst>
                    </p:cNvPr>
                    <p:cNvSpPr/>
                    <p:nvPr/>
                  </p:nvSpPr>
                  <p:spPr>
                    <a:xfrm>
                      <a:off x="11242652" y="2624433"/>
                      <a:ext cx="208025" cy="309587"/>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1226 w 19351"/>
                        <a:gd name="connsiteY0" fmla="*/ 0 h 21600"/>
                        <a:gd name="connsiteX1" fmla="*/ 15876 w 19351"/>
                        <a:gd name="connsiteY1" fmla="*/ 0 h 21600"/>
                        <a:gd name="connsiteX2" fmla="*/ 19351 w 19351"/>
                        <a:gd name="connsiteY2" fmla="*/ 10800 h 21600"/>
                        <a:gd name="connsiteX3" fmla="*/ 15876 w 19351"/>
                        <a:gd name="connsiteY3" fmla="*/ 21600 h 21600"/>
                        <a:gd name="connsiteX4" fmla="*/ 1226 w 19351"/>
                        <a:gd name="connsiteY4" fmla="*/ 21600 h 21600"/>
                        <a:gd name="connsiteX5" fmla="*/ 216 w 19351"/>
                        <a:gd name="connsiteY5" fmla="*/ 11142 h 21600"/>
                        <a:gd name="connsiteX6" fmla="*/ 1226 w 19351"/>
                        <a:gd name="connsiteY6" fmla="*/ 0 h 21600"/>
                        <a:gd name="connsiteX0" fmla="*/ 2389 w 20514"/>
                        <a:gd name="connsiteY0" fmla="*/ 0 h 21600"/>
                        <a:gd name="connsiteX1" fmla="*/ 17039 w 20514"/>
                        <a:gd name="connsiteY1" fmla="*/ 0 h 21600"/>
                        <a:gd name="connsiteX2" fmla="*/ 20514 w 20514"/>
                        <a:gd name="connsiteY2" fmla="*/ 10800 h 21600"/>
                        <a:gd name="connsiteX3" fmla="*/ 17039 w 20514"/>
                        <a:gd name="connsiteY3" fmla="*/ 21600 h 21600"/>
                        <a:gd name="connsiteX4" fmla="*/ 2389 w 20514"/>
                        <a:gd name="connsiteY4" fmla="*/ 21600 h 21600"/>
                        <a:gd name="connsiteX5" fmla="*/ 1379 w 20514"/>
                        <a:gd name="connsiteY5" fmla="*/ 11142 h 21600"/>
                        <a:gd name="connsiteX6" fmla="*/ 2389 w 20514"/>
                        <a:gd name="connsiteY6" fmla="*/ 0 h 21600"/>
                        <a:gd name="connsiteX0" fmla="*/ 2064 w 20189"/>
                        <a:gd name="connsiteY0" fmla="*/ 0 h 21600"/>
                        <a:gd name="connsiteX1" fmla="*/ 16714 w 20189"/>
                        <a:gd name="connsiteY1" fmla="*/ 0 h 21600"/>
                        <a:gd name="connsiteX2" fmla="*/ 20189 w 20189"/>
                        <a:gd name="connsiteY2" fmla="*/ 10800 h 21600"/>
                        <a:gd name="connsiteX3" fmla="*/ 16714 w 20189"/>
                        <a:gd name="connsiteY3" fmla="*/ 21600 h 21600"/>
                        <a:gd name="connsiteX4" fmla="*/ 2064 w 20189"/>
                        <a:gd name="connsiteY4" fmla="*/ 21600 h 21600"/>
                        <a:gd name="connsiteX5" fmla="*/ 1054 w 20189"/>
                        <a:gd name="connsiteY5" fmla="*/ 11142 h 21600"/>
                        <a:gd name="connsiteX6" fmla="*/ 2064 w 20189"/>
                        <a:gd name="connsiteY6" fmla="*/ 0 h 21600"/>
                        <a:gd name="connsiteX0" fmla="*/ 2064 w 20189"/>
                        <a:gd name="connsiteY0" fmla="*/ 0 h 21600"/>
                        <a:gd name="connsiteX1" fmla="*/ 16714 w 20189"/>
                        <a:gd name="connsiteY1" fmla="*/ 0 h 21600"/>
                        <a:gd name="connsiteX2" fmla="*/ 20189 w 20189"/>
                        <a:gd name="connsiteY2" fmla="*/ 10800 h 21600"/>
                        <a:gd name="connsiteX3" fmla="*/ 16714 w 20189"/>
                        <a:gd name="connsiteY3" fmla="*/ 21600 h 21600"/>
                        <a:gd name="connsiteX4" fmla="*/ 2064 w 20189"/>
                        <a:gd name="connsiteY4" fmla="*/ 21600 h 21600"/>
                        <a:gd name="connsiteX5" fmla="*/ 1054 w 20189"/>
                        <a:gd name="connsiteY5" fmla="*/ 11142 h 21600"/>
                        <a:gd name="connsiteX6" fmla="*/ 2064 w 20189"/>
                        <a:gd name="connsiteY6" fmla="*/ 0 h 21600"/>
                        <a:gd name="connsiteX0" fmla="*/ 2819 w 20944"/>
                        <a:gd name="connsiteY0" fmla="*/ 0 h 21600"/>
                        <a:gd name="connsiteX1" fmla="*/ 17469 w 20944"/>
                        <a:gd name="connsiteY1" fmla="*/ 0 h 21600"/>
                        <a:gd name="connsiteX2" fmla="*/ 20944 w 20944"/>
                        <a:gd name="connsiteY2" fmla="*/ 10800 h 21600"/>
                        <a:gd name="connsiteX3" fmla="*/ 17469 w 20944"/>
                        <a:gd name="connsiteY3" fmla="*/ 21600 h 21600"/>
                        <a:gd name="connsiteX4" fmla="*/ 2819 w 20944"/>
                        <a:gd name="connsiteY4" fmla="*/ 21600 h 21600"/>
                        <a:gd name="connsiteX5" fmla="*/ 1809 w 20944"/>
                        <a:gd name="connsiteY5" fmla="*/ 11142 h 21600"/>
                        <a:gd name="connsiteX6" fmla="*/ 2819 w 20944"/>
                        <a:gd name="connsiteY6" fmla="*/ 0 h 21600"/>
                        <a:gd name="connsiteX0" fmla="*/ 2275 w 20400"/>
                        <a:gd name="connsiteY0" fmla="*/ 0 h 21600"/>
                        <a:gd name="connsiteX1" fmla="*/ 16925 w 20400"/>
                        <a:gd name="connsiteY1" fmla="*/ 0 h 21600"/>
                        <a:gd name="connsiteX2" fmla="*/ 20400 w 20400"/>
                        <a:gd name="connsiteY2" fmla="*/ 10800 h 21600"/>
                        <a:gd name="connsiteX3" fmla="*/ 16925 w 20400"/>
                        <a:gd name="connsiteY3" fmla="*/ 21600 h 21600"/>
                        <a:gd name="connsiteX4" fmla="*/ 2275 w 20400"/>
                        <a:gd name="connsiteY4" fmla="*/ 21600 h 21600"/>
                        <a:gd name="connsiteX5" fmla="*/ 1265 w 20400"/>
                        <a:gd name="connsiteY5" fmla="*/ 11142 h 21600"/>
                        <a:gd name="connsiteX6" fmla="*/ 2275 w 20400"/>
                        <a:gd name="connsiteY6" fmla="*/ 0 h 21600"/>
                        <a:gd name="connsiteX0" fmla="*/ 2275 w 18291"/>
                        <a:gd name="connsiteY0" fmla="*/ 0 h 21600"/>
                        <a:gd name="connsiteX1" fmla="*/ 16925 w 18291"/>
                        <a:gd name="connsiteY1" fmla="*/ 0 h 21600"/>
                        <a:gd name="connsiteX2" fmla="*/ 18181 w 18291"/>
                        <a:gd name="connsiteY2" fmla="*/ 10800 h 21600"/>
                        <a:gd name="connsiteX3" fmla="*/ 16925 w 18291"/>
                        <a:gd name="connsiteY3" fmla="*/ 21600 h 21600"/>
                        <a:gd name="connsiteX4" fmla="*/ 2275 w 18291"/>
                        <a:gd name="connsiteY4" fmla="*/ 21600 h 21600"/>
                        <a:gd name="connsiteX5" fmla="*/ 1265 w 18291"/>
                        <a:gd name="connsiteY5" fmla="*/ 11142 h 21600"/>
                        <a:gd name="connsiteX6" fmla="*/ 2275 w 18291"/>
                        <a:gd name="connsiteY6" fmla="*/ 0 h 21600"/>
                        <a:gd name="connsiteX0" fmla="*/ 2275 w 18291"/>
                        <a:gd name="connsiteY0" fmla="*/ 0 h 21600"/>
                        <a:gd name="connsiteX1" fmla="*/ 16925 w 18291"/>
                        <a:gd name="connsiteY1" fmla="*/ 0 h 21600"/>
                        <a:gd name="connsiteX2" fmla="*/ 18181 w 18291"/>
                        <a:gd name="connsiteY2" fmla="*/ 10800 h 21600"/>
                        <a:gd name="connsiteX3" fmla="*/ 16925 w 18291"/>
                        <a:gd name="connsiteY3" fmla="*/ 21600 h 21600"/>
                        <a:gd name="connsiteX4" fmla="*/ 2275 w 18291"/>
                        <a:gd name="connsiteY4" fmla="*/ 21600 h 21600"/>
                        <a:gd name="connsiteX5" fmla="*/ 1265 w 18291"/>
                        <a:gd name="connsiteY5" fmla="*/ 11142 h 21600"/>
                        <a:gd name="connsiteX6" fmla="*/ 2275 w 18291"/>
                        <a:gd name="connsiteY6" fmla="*/ 0 h 21600"/>
                        <a:gd name="connsiteX0" fmla="*/ 2275 w 20195"/>
                        <a:gd name="connsiteY0" fmla="*/ 0 h 21600"/>
                        <a:gd name="connsiteX1" fmla="*/ 16925 w 20195"/>
                        <a:gd name="connsiteY1" fmla="*/ 0 h 21600"/>
                        <a:gd name="connsiteX2" fmla="*/ 18181 w 20195"/>
                        <a:gd name="connsiteY2" fmla="*/ 10800 h 21600"/>
                        <a:gd name="connsiteX3" fmla="*/ 16925 w 20195"/>
                        <a:gd name="connsiteY3" fmla="*/ 21600 h 21600"/>
                        <a:gd name="connsiteX4" fmla="*/ 2275 w 20195"/>
                        <a:gd name="connsiteY4" fmla="*/ 21600 h 21600"/>
                        <a:gd name="connsiteX5" fmla="*/ 1265 w 20195"/>
                        <a:gd name="connsiteY5" fmla="*/ 11142 h 21600"/>
                        <a:gd name="connsiteX6" fmla="*/ 2275 w 20195"/>
                        <a:gd name="connsiteY6" fmla="*/ 0 h 21600"/>
                        <a:gd name="connsiteX0" fmla="*/ 2275 w 20195"/>
                        <a:gd name="connsiteY0" fmla="*/ 0 h 21600"/>
                        <a:gd name="connsiteX1" fmla="*/ 16925 w 20195"/>
                        <a:gd name="connsiteY1" fmla="*/ 0 h 21600"/>
                        <a:gd name="connsiteX2" fmla="*/ 18181 w 20195"/>
                        <a:gd name="connsiteY2" fmla="*/ 10800 h 21600"/>
                        <a:gd name="connsiteX3" fmla="*/ 16925 w 20195"/>
                        <a:gd name="connsiteY3" fmla="*/ 21600 h 21600"/>
                        <a:gd name="connsiteX4" fmla="*/ 2275 w 20195"/>
                        <a:gd name="connsiteY4" fmla="*/ 21600 h 21600"/>
                        <a:gd name="connsiteX5" fmla="*/ 1265 w 20195"/>
                        <a:gd name="connsiteY5" fmla="*/ 11142 h 21600"/>
                        <a:gd name="connsiteX6" fmla="*/ 2275 w 20195"/>
                        <a:gd name="connsiteY6" fmla="*/ 0 h 21600"/>
                        <a:gd name="connsiteX0" fmla="*/ 2825 w 20745"/>
                        <a:gd name="connsiteY0" fmla="*/ 0 h 21600"/>
                        <a:gd name="connsiteX1" fmla="*/ 17475 w 20745"/>
                        <a:gd name="connsiteY1" fmla="*/ 0 h 21600"/>
                        <a:gd name="connsiteX2" fmla="*/ 18731 w 20745"/>
                        <a:gd name="connsiteY2" fmla="*/ 10800 h 21600"/>
                        <a:gd name="connsiteX3" fmla="*/ 17475 w 20745"/>
                        <a:gd name="connsiteY3" fmla="*/ 21600 h 21600"/>
                        <a:gd name="connsiteX4" fmla="*/ 2825 w 20745"/>
                        <a:gd name="connsiteY4" fmla="*/ 21600 h 21600"/>
                        <a:gd name="connsiteX5" fmla="*/ 1815 w 20745"/>
                        <a:gd name="connsiteY5" fmla="*/ 11142 h 21600"/>
                        <a:gd name="connsiteX6" fmla="*/ 2825 w 20745"/>
                        <a:gd name="connsiteY6" fmla="*/ 0 h 21600"/>
                        <a:gd name="connsiteX0" fmla="*/ 2825 w 20745"/>
                        <a:gd name="connsiteY0" fmla="*/ 0 h 22589"/>
                        <a:gd name="connsiteX1" fmla="*/ 17475 w 20745"/>
                        <a:gd name="connsiteY1" fmla="*/ 0 h 22589"/>
                        <a:gd name="connsiteX2" fmla="*/ 18731 w 20745"/>
                        <a:gd name="connsiteY2" fmla="*/ 10800 h 22589"/>
                        <a:gd name="connsiteX3" fmla="*/ 17475 w 20745"/>
                        <a:gd name="connsiteY3" fmla="*/ 21600 h 22589"/>
                        <a:gd name="connsiteX4" fmla="*/ 2825 w 20745"/>
                        <a:gd name="connsiteY4" fmla="*/ 21600 h 22589"/>
                        <a:gd name="connsiteX5" fmla="*/ 1815 w 20745"/>
                        <a:gd name="connsiteY5" fmla="*/ 11142 h 22589"/>
                        <a:gd name="connsiteX6" fmla="*/ 2825 w 20745"/>
                        <a:gd name="connsiteY6" fmla="*/ 0 h 22589"/>
                        <a:gd name="connsiteX0" fmla="*/ 2825 w 20745"/>
                        <a:gd name="connsiteY0" fmla="*/ 0 h 22344"/>
                        <a:gd name="connsiteX1" fmla="*/ 17475 w 20745"/>
                        <a:gd name="connsiteY1" fmla="*/ 0 h 22344"/>
                        <a:gd name="connsiteX2" fmla="*/ 18731 w 20745"/>
                        <a:gd name="connsiteY2" fmla="*/ 10800 h 22344"/>
                        <a:gd name="connsiteX3" fmla="*/ 17475 w 20745"/>
                        <a:gd name="connsiteY3" fmla="*/ 21600 h 22344"/>
                        <a:gd name="connsiteX4" fmla="*/ 2085 w 20745"/>
                        <a:gd name="connsiteY4" fmla="*/ 21258 h 22344"/>
                        <a:gd name="connsiteX5" fmla="*/ 1815 w 20745"/>
                        <a:gd name="connsiteY5" fmla="*/ 11142 h 22344"/>
                        <a:gd name="connsiteX6" fmla="*/ 2825 w 20745"/>
                        <a:gd name="connsiteY6" fmla="*/ 0 h 22344"/>
                        <a:gd name="connsiteX0" fmla="*/ 2825 w 21299"/>
                        <a:gd name="connsiteY0" fmla="*/ 0 h 22344"/>
                        <a:gd name="connsiteX1" fmla="*/ 17475 w 21299"/>
                        <a:gd name="connsiteY1" fmla="*/ 0 h 22344"/>
                        <a:gd name="connsiteX2" fmla="*/ 18731 w 21299"/>
                        <a:gd name="connsiteY2" fmla="*/ 10800 h 22344"/>
                        <a:gd name="connsiteX3" fmla="*/ 17475 w 21299"/>
                        <a:gd name="connsiteY3" fmla="*/ 21600 h 22344"/>
                        <a:gd name="connsiteX4" fmla="*/ 2085 w 21299"/>
                        <a:gd name="connsiteY4" fmla="*/ 21258 h 22344"/>
                        <a:gd name="connsiteX5" fmla="*/ 1815 w 21299"/>
                        <a:gd name="connsiteY5" fmla="*/ 11142 h 22344"/>
                        <a:gd name="connsiteX6" fmla="*/ 2825 w 21299"/>
                        <a:gd name="connsiteY6" fmla="*/ 0 h 22344"/>
                        <a:gd name="connsiteX0" fmla="*/ 2825 w 21299"/>
                        <a:gd name="connsiteY0" fmla="*/ 0 h 23040"/>
                        <a:gd name="connsiteX1" fmla="*/ 17475 w 21299"/>
                        <a:gd name="connsiteY1" fmla="*/ 0 h 23040"/>
                        <a:gd name="connsiteX2" fmla="*/ 18731 w 21299"/>
                        <a:gd name="connsiteY2" fmla="*/ 10800 h 23040"/>
                        <a:gd name="connsiteX3" fmla="*/ 17475 w 21299"/>
                        <a:gd name="connsiteY3" fmla="*/ 21600 h 23040"/>
                        <a:gd name="connsiteX4" fmla="*/ 2085 w 21299"/>
                        <a:gd name="connsiteY4" fmla="*/ 21258 h 23040"/>
                        <a:gd name="connsiteX5" fmla="*/ 1815 w 21299"/>
                        <a:gd name="connsiteY5" fmla="*/ 11142 h 23040"/>
                        <a:gd name="connsiteX6" fmla="*/ 2825 w 21299"/>
                        <a:gd name="connsiteY6" fmla="*/ 0 h 23040"/>
                        <a:gd name="connsiteX0" fmla="*/ 2825 w 21538"/>
                        <a:gd name="connsiteY0" fmla="*/ 0 h 23040"/>
                        <a:gd name="connsiteX1" fmla="*/ 17475 w 21538"/>
                        <a:gd name="connsiteY1" fmla="*/ 0 h 23040"/>
                        <a:gd name="connsiteX2" fmla="*/ 18731 w 21538"/>
                        <a:gd name="connsiteY2" fmla="*/ 10800 h 23040"/>
                        <a:gd name="connsiteX3" fmla="*/ 17475 w 21538"/>
                        <a:gd name="connsiteY3" fmla="*/ 21600 h 23040"/>
                        <a:gd name="connsiteX4" fmla="*/ 2085 w 21538"/>
                        <a:gd name="connsiteY4" fmla="*/ 21258 h 23040"/>
                        <a:gd name="connsiteX5" fmla="*/ 1815 w 21538"/>
                        <a:gd name="connsiteY5" fmla="*/ 11142 h 23040"/>
                        <a:gd name="connsiteX6" fmla="*/ 2825 w 21538"/>
                        <a:gd name="connsiteY6" fmla="*/ 0 h 23040"/>
                        <a:gd name="connsiteX0" fmla="*/ 2825 w 21538"/>
                        <a:gd name="connsiteY0" fmla="*/ 0 h 22260"/>
                        <a:gd name="connsiteX1" fmla="*/ 17475 w 21538"/>
                        <a:gd name="connsiteY1" fmla="*/ 0 h 22260"/>
                        <a:gd name="connsiteX2" fmla="*/ 18731 w 21538"/>
                        <a:gd name="connsiteY2" fmla="*/ 10800 h 22260"/>
                        <a:gd name="connsiteX3" fmla="*/ 17475 w 21538"/>
                        <a:gd name="connsiteY3" fmla="*/ 21600 h 22260"/>
                        <a:gd name="connsiteX4" fmla="*/ 2085 w 21538"/>
                        <a:gd name="connsiteY4" fmla="*/ 21258 h 22260"/>
                        <a:gd name="connsiteX5" fmla="*/ 1815 w 21538"/>
                        <a:gd name="connsiteY5" fmla="*/ 11142 h 22260"/>
                        <a:gd name="connsiteX6" fmla="*/ 2825 w 21538"/>
                        <a:gd name="connsiteY6" fmla="*/ 0 h 22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38" h="22260">
                          <a:moveTo>
                            <a:pt x="2825" y="0"/>
                          </a:moveTo>
                          <a:lnTo>
                            <a:pt x="17475" y="0"/>
                          </a:lnTo>
                          <a:cubicBezTo>
                            <a:pt x="19394" y="0"/>
                            <a:pt x="23034" y="6256"/>
                            <a:pt x="18731" y="10800"/>
                          </a:cubicBezTo>
                          <a:cubicBezTo>
                            <a:pt x="22922" y="16594"/>
                            <a:pt x="22353" y="22970"/>
                            <a:pt x="17475" y="21600"/>
                          </a:cubicBezTo>
                          <a:cubicBezTo>
                            <a:pt x="11852" y="21258"/>
                            <a:pt x="3270" y="23484"/>
                            <a:pt x="2085" y="21258"/>
                          </a:cubicBezTo>
                          <a:cubicBezTo>
                            <a:pt x="166" y="21258"/>
                            <a:pt x="-638" y="15344"/>
                            <a:pt x="1815" y="11142"/>
                          </a:cubicBezTo>
                          <a:cubicBezTo>
                            <a:pt x="-1883" y="6033"/>
                            <a:pt x="906" y="0"/>
                            <a:pt x="2825" y="0"/>
                          </a:cubicBezTo>
                          <a:close/>
                        </a:path>
                      </a:pathLst>
                    </a:custGeom>
                    <a:solidFill>
                      <a:schemeClr val="accent6"/>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grpSp>
              <p:sp>
                <p:nvSpPr>
                  <p:cNvPr id="220" name="流程图: 终止 219">
                    <a:extLst>
                      <a:ext uri="{FF2B5EF4-FFF2-40B4-BE49-F238E27FC236}">
                        <a16:creationId xmlns:a16="http://schemas.microsoft.com/office/drawing/2014/main" id="{FF77F8EA-D37D-7188-B7B8-3A0F0BD0D7AE}"/>
                      </a:ext>
                    </a:extLst>
                  </p:cNvPr>
                  <p:cNvSpPr/>
                  <p:nvPr/>
                </p:nvSpPr>
                <p:spPr>
                  <a:xfrm flipH="1">
                    <a:off x="14526449" y="2974309"/>
                    <a:ext cx="45719" cy="45719"/>
                  </a:xfrm>
                  <a:prstGeom prst="flowChartTerminator">
                    <a:avLst/>
                  </a:prstGeom>
                  <a:solidFill>
                    <a:srgbClr val="C00000"/>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grpSp>
          </p:grpSp>
          <p:grpSp>
            <p:nvGrpSpPr>
              <p:cNvPr id="85" name="组合 84">
                <a:extLst>
                  <a:ext uri="{FF2B5EF4-FFF2-40B4-BE49-F238E27FC236}">
                    <a16:creationId xmlns:a16="http://schemas.microsoft.com/office/drawing/2014/main" id="{CA476B9A-A147-AF38-F00C-FD5B20FCDE6F}"/>
                  </a:ext>
                </a:extLst>
              </p:cNvPr>
              <p:cNvGrpSpPr/>
              <p:nvPr/>
            </p:nvGrpSpPr>
            <p:grpSpPr>
              <a:xfrm rot="2073368">
                <a:off x="2211285" y="3816337"/>
                <a:ext cx="98144" cy="85132"/>
                <a:chOff x="14371992" y="2422880"/>
                <a:chExt cx="196480" cy="170431"/>
              </a:xfrm>
            </p:grpSpPr>
            <p:grpSp>
              <p:nvGrpSpPr>
                <p:cNvPr id="201" name="组合 200">
                  <a:extLst>
                    <a:ext uri="{FF2B5EF4-FFF2-40B4-BE49-F238E27FC236}">
                      <a16:creationId xmlns:a16="http://schemas.microsoft.com/office/drawing/2014/main" id="{82B176CE-0D08-BEAA-1FD3-D687684E69F5}"/>
                    </a:ext>
                  </a:extLst>
                </p:cNvPr>
                <p:cNvGrpSpPr/>
                <p:nvPr/>
              </p:nvGrpSpPr>
              <p:grpSpPr>
                <a:xfrm>
                  <a:off x="14437566" y="2422880"/>
                  <a:ext cx="63755" cy="164081"/>
                  <a:chOff x="14518694" y="2855947"/>
                  <a:chExt cx="63755" cy="164081"/>
                </a:xfrm>
              </p:grpSpPr>
              <p:grpSp>
                <p:nvGrpSpPr>
                  <p:cNvPr id="212" name="组合 211">
                    <a:extLst>
                      <a:ext uri="{FF2B5EF4-FFF2-40B4-BE49-F238E27FC236}">
                        <a16:creationId xmlns:a16="http://schemas.microsoft.com/office/drawing/2014/main" id="{A1DBC099-CF67-6B43-8252-433E181EF74C}"/>
                      </a:ext>
                    </a:extLst>
                  </p:cNvPr>
                  <p:cNvGrpSpPr/>
                  <p:nvPr/>
                </p:nvGrpSpPr>
                <p:grpSpPr>
                  <a:xfrm flipH="1">
                    <a:off x="14518694" y="2855947"/>
                    <a:ext cx="63755" cy="127192"/>
                    <a:chOff x="11234076" y="2501900"/>
                    <a:chExt cx="216601" cy="432120"/>
                  </a:xfrm>
                </p:grpSpPr>
                <p:sp>
                  <p:nvSpPr>
                    <p:cNvPr id="214" name="流程图: 终止 213">
                      <a:extLst>
                        <a:ext uri="{FF2B5EF4-FFF2-40B4-BE49-F238E27FC236}">
                          <a16:creationId xmlns:a16="http://schemas.microsoft.com/office/drawing/2014/main" id="{9129493B-4E57-0D3F-8DEB-9C0E630DE9C5}"/>
                        </a:ext>
                      </a:extLst>
                    </p:cNvPr>
                    <p:cNvSpPr/>
                    <p:nvPr/>
                  </p:nvSpPr>
                  <p:spPr>
                    <a:xfrm>
                      <a:off x="11234076" y="2501900"/>
                      <a:ext cx="208624" cy="124735"/>
                    </a:xfrm>
                    <a:prstGeom prst="flowChartTerminator">
                      <a:avLst/>
                    </a:prstGeom>
                    <a:solidFill>
                      <a:schemeClr val="accent6">
                        <a:lumMod val="50000"/>
                      </a:schemeClr>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215" name="流程图: 终止 127">
                      <a:extLst>
                        <a:ext uri="{FF2B5EF4-FFF2-40B4-BE49-F238E27FC236}">
                          <a16:creationId xmlns:a16="http://schemas.microsoft.com/office/drawing/2014/main" id="{770AADC6-E464-65FA-7EC3-B16C77C6431E}"/>
                        </a:ext>
                      </a:extLst>
                    </p:cNvPr>
                    <p:cNvSpPr/>
                    <p:nvPr/>
                  </p:nvSpPr>
                  <p:spPr>
                    <a:xfrm>
                      <a:off x="11242652" y="2624433"/>
                      <a:ext cx="208025" cy="309587"/>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1226 w 19351"/>
                        <a:gd name="connsiteY0" fmla="*/ 0 h 21600"/>
                        <a:gd name="connsiteX1" fmla="*/ 15876 w 19351"/>
                        <a:gd name="connsiteY1" fmla="*/ 0 h 21600"/>
                        <a:gd name="connsiteX2" fmla="*/ 19351 w 19351"/>
                        <a:gd name="connsiteY2" fmla="*/ 10800 h 21600"/>
                        <a:gd name="connsiteX3" fmla="*/ 15876 w 19351"/>
                        <a:gd name="connsiteY3" fmla="*/ 21600 h 21600"/>
                        <a:gd name="connsiteX4" fmla="*/ 1226 w 19351"/>
                        <a:gd name="connsiteY4" fmla="*/ 21600 h 21600"/>
                        <a:gd name="connsiteX5" fmla="*/ 216 w 19351"/>
                        <a:gd name="connsiteY5" fmla="*/ 11142 h 21600"/>
                        <a:gd name="connsiteX6" fmla="*/ 1226 w 19351"/>
                        <a:gd name="connsiteY6" fmla="*/ 0 h 21600"/>
                        <a:gd name="connsiteX0" fmla="*/ 2389 w 20514"/>
                        <a:gd name="connsiteY0" fmla="*/ 0 h 21600"/>
                        <a:gd name="connsiteX1" fmla="*/ 17039 w 20514"/>
                        <a:gd name="connsiteY1" fmla="*/ 0 h 21600"/>
                        <a:gd name="connsiteX2" fmla="*/ 20514 w 20514"/>
                        <a:gd name="connsiteY2" fmla="*/ 10800 h 21600"/>
                        <a:gd name="connsiteX3" fmla="*/ 17039 w 20514"/>
                        <a:gd name="connsiteY3" fmla="*/ 21600 h 21600"/>
                        <a:gd name="connsiteX4" fmla="*/ 2389 w 20514"/>
                        <a:gd name="connsiteY4" fmla="*/ 21600 h 21600"/>
                        <a:gd name="connsiteX5" fmla="*/ 1379 w 20514"/>
                        <a:gd name="connsiteY5" fmla="*/ 11142 h 21600"/>
                        <a:gd name="connsiteX6" fmla="*/ 2389 w 20514"/>
                        <a:gd name="connsiteY6" fmla="*/ 0 h 21600"/>
                        <a:gd name="connsiteX0" fmla="*/ 2064 w 20189"/>
                        <a:gd name="connsiteY0" fmla="*/ 0 h 21600"/>
                        <a:gd name="connsiteX1" fmla="*/ 16714 w 20189"/>
                        <a:gd name="connsiteY1" fmla="*/ 0 h 21600"/>
                        <a:gd name="connsiteX2" fmla="*/ 20189 w 20189"/>
                        <a:gd name="connsiteY2" fmla="*/ 10800 h 21600"/>
                        <a:gd name="connsiteX3" fmla="*/ 16714 w 20189"/>
                        <a:gd name="connsiteY3" fmla="*/ 21600 h 21600"/>
                        <a:gd name="connsiteX4" fmla="*/ 2064 w 20189"/>
                        <a:gd name="connsiteY4" fmla="*/ 21600 h 21600"/>
                        <a:gd name="connsiteX5" fmla="*/ 1054 w 20189"/>
                        <a:gd name="connsiteY5" fmla="*/ 11142 h 21600"/>
                        <a:gd name="connsiteX6" fmla="*/ 2064 w 20189"/>
                        <a:gd name="connsiteY6" fmla="*/ 0 h 21600"/>
                        <a:gd name="connsiteX0" fmla="*/ 2064 w 20189"/>
                        <a:gd name="connsiteY0" fmla="*/ 0 h 21600"/>
                        <a:gd name="connsiteX1" fmla="*/ 16714 w 20189"/>
                        <a:gd name="connsiteY1" fmla="*/ 0 h 21600"/>
                        <a:gd name="connsiteX2" fmla="*/ 20189 w 20189"/>
                        <a:gd name="connsiteY2" fmla="*/ 10800 h 21600"/>
                        <a:gd name="connsiteX3" fmla="*/ 16714 w 20189"/>
                        <a:gd name="connsiteY3" fmla="*/ 21600 h 21600"/>
                        <a:gd name="connsiteX4" fmla="*/ 2064 w 20189"/>
                        <a:gd name="connsiteY4" fmla="*/ 21600 h 21600"/>
                        <a:gd name="connsiteX5" fmla="*/ 1054 w 20189"/>
                        <a:gd name="connsiteY5" fmla="*/ 11142 h 21600"/>
                        <a:gd name="connsiteX6" fmla="*/ 2064 w 20189"/>
                        <a:gd name="connsiteY6" fmla="*/ 0 h 21600"/>
                        <a:gd name="connsiteX0" fmla="*/ 2819 w 20944"/>
                        <a:gd name="connsiteY0" fmla="*/ 0 h 21600"/>
                        <a:gd name="connsiteX1" fmla="*/ 17469 w 20944"/>
                        <a:gd name="connsiteY1" fmla="*/ 0 h 21600"/>
                        <a:gd name="connsiteX2" fmla="*/ 20944 w 20944"/>
                        <a:gd name="connsiteY2" fmla="*/ 10800 h 21600"/>
                        <a:gd name="connsiteX3" fmla="*/ 17469 w 20944"/>
                        <a:gd name="connsiteY3" fmla="*/ 21600 h 21600"/>
                        <a:gd name="connsiteX4" fmla="*/ 2819 w 20944"/>
                        <a:gd name="connsiteY4" fmla="*/ 21600 h 21600"/>
                        <a:gd name="connsiteX5" fmla="*/ 1809 w 20944"/>
                        <a:gd name="connsiteY5" fmla="*/ 11142 h 21600"/>
                        <a:gd name="connsiteX6" fmla="*/ 2819 w 20944"/>
                        <a:gd name="connsiteY6" fmla="*/ 0 h 21600"/>
                        <a:gd name="connsiteX0" fmla="*/ 2275 w 20400"/>
                        <a:gd name="connsiteY0" fmla="*/ 0 h 21600"/>
                        <a:gd name="connsiteX1" fmla="*/ 16925 w 20400"/>
                        <a:gd name="connsiteY1" fmla="*/ 0 h 21600"/>
                        <a:gd name="connsiteX2" fmla="*/ 20400 w 20400"/>
                        <a:gd name="connsiteY2" fmla="*/ 10800 h 21600"/>
                        <a:gd name="connsiteX3" fmla="*/ 16925 w 20400"/>
                        <a:gd name="connsiteY3" fmla="*/ 21600 h 21600"/>
                        <a:gd name="connsiteX4" fmla="*/ 2275 w 20400"/>
                        <a:gd name="connsiteY4" fmla="*/ 21600 h 21600"/>
                        <a:gd name="connsiteX5" fmla="*/ 1265 w 20400"/>
                        <a:gd name="connsiteY5" fmla="*/ 11142 h 21600"/>
                        <a:gd name="connsiteX6" fmla="*/ 2275 w 20400"/>
                        <a:gd name="connsiteY6" fmla="*/ 0 h 21600"/>
                        <a:gd name="connsiteX0" fmla="*/ 2275 w 18291"/>
                        <a:gd name="connsiteY0" fmla="*/ 0 h 21600"/>
                        <a:gd name="connsiteX1" fmla="*/ 16925 w 18291"/>
                        <a:gd name="connsiteY1" fmla="*/ 0 h 21600"/>
                        <a:gd name="connsiteX2" fmla="*/ 18181 w 18291"/>
                        <a:gd name="connsiteY2" fmla="*/ 10800 h 21600"/>
                        <a:gd name="connsiteX3" fmla="*/ 16925 w 18291"/>
                        <a:gd name="connsiteY3" fmla="*/ 21600 h 21600"/>
                        <a:gd name="connsiteX4" fmla="*/ 2275 w 18291"/>
                        <a:gd name="connsiteY4" fmla="*/ 21600 h 21600"/>
                        <a:gd name="connsiteX5" fmla="*/ 1265 w 18291"/>
                        <a:gd name="connsiteY5" fmla="*/ 11142 h 21600"/>
                        <a:gd name="connsiteX6" fmla="*/ 2275 w 18291"/>
                        <a:gd name="connsiteY6" fmla="*/ 0 h 21600"/>
                        <a:gd name="connsiteX0" fmla="*/ 2275 w 18291"/>
                        <a:gd name="connsiteY0" fmla="*/ 0 h 21600"/>
                        <a:gd name="connsiteX1" fmla="*/ 16925 w 18291"/>
                        <a:gd name="connsiteY1" fmla="*/ 0 h 21600"/>
                        <a:gd name="connsiteX2" fmla="*/ 18181 w 18291"/>
                        <a:gd name="connsiteY2" fmla="*/ 10800 h 21600"/>
                        <a:gd name="connsiteX3" fmla="*/ 16925 w 18291"/>
                        <a:gd name="connsiteY3" fmla="*/ 21600 h 21600"/>
                        <a:gd name="connsiteX4" fmla="*/ 2275 w 18291"/>
                        <a:gd name="connsiteY4" fmla="*/ 21600 h 21600"/>
                        <a:gd name="connsiteX5" fmla="*/ 1265 w 18291"/>
                        <a:gd name="connsiteY5" fmla="*/ 11142 h 21600"/>
                        <a:gd name="connsiteX6" fmla="*/ 2275 w 18291"/>
                        <a:gd name="connsiteY6" fmla="*/ 0 h 21600"/>
                        <a:gd name="connsiteX0" fmla="*/ 2275 w 20195"/>
                        <a:gd name="connsiteY0" fmla="*/ 0 h 21600"/>
                        <a:gd name="connsiteX1" fmla="*/ 16925 w 20195"/>
                        <a:gd name="connsiteY1" fmla="*/ 0 h 21600"/>
                        <a:gd name="connsiteX2" fmla="*/ 18181 w 20195"/>
                        <a:gd name="connsiteY2" fmla="*/ 10800 h 21600"/>
                        <a:gd name="connsiteX3" fmla="*/ 16925 w 20195"/>
                        <a:gd name="connsiteY3" fmla="*/ 21600 h 21600"/>
                        <a:gd name="connsiteX4" fmla="*/ 2275 w 20195"/>
                        <a:gd name="connsiteY4" fmla="*/ 21600 h 21600"/>
                        <a:gd name="connsiteX5" fmla="*/ 1265 w 20195"/>
                        <a:gd name="connsiteY5" fmla="*/ 11142 h 21600"/>
                        <a:gd name="connsiteX6" fmla="*/ 2275 w 20195"/>
                        <a:gd name="connsiteY6" fmla="*/ 0 h 21600"/>
                        <a:gd name="connsiteX0" fmla="*/ 2275 w 20195"/>
                        <a:gd name="connsiteY0" fmla="*/ 0 h 21600"/>
                        <a:gd name="connsiteX1" fmla="*/ 16925 w 20195"/>
                        <a:gd name="connsiteY1" fmla="*/ 0 h 21600"/>
                        <a:gd name="connsiteX2" fmla="*/ 18181 w 20195"/>
                        <a:gd name="connsiteY2" fmla="*/ 10800 h 21600"/>
                        <a:gd name="connsiteX3" fmla="*/ 16925 w 20195"/>
                        <a:gd name="connsiteY3" fmla="*/ 21600 h 21600"/>
                        <a:gd name="connsiteX4" fmla="*/ 2275 w 20195"/>
                        <a:gd name="connsiteY4" fmla="*/ 21600 h 21600"/>
                        <a:gd name="connsiteX5" fmla="*/ 1265 w 20195"/>
                        <a:gd name="connsiteY5" fmla="*/ 11142 h 21600"/>
                        <a:gd name="connsiteX6" fmla="*/ 2275 w 20195"/>
                        <a:gd name="connsiteY6" fmla="*/ 0 h 21600"/>
                        <a:gd name="connsiteX0" fmla="*/ 2825 w 20745"/>
                        <a:gd name="connsiteY0" fmla="*/ 0 h 21600"/>
                        <a:gd name="connsiteX1" fmla="*/ 17475 w 20745"/>
                        <a:gd name="connsiteY1" fmla="*/ 0 h 21600"/>
                        <a:gd name="connsiteX2" fmla="*/ 18731 w 20745"/>
                        <a:gd name="connsiteY2" fmla="*/ 10800 h 21600"/>
                        <a:gd name="connsiteX3" fmla="*/ 17475 w 20745"/>
                        <a:gd name="connsiteY3" fmla="*/ 21600 h 21600"/>
                        <a:gd name="connsiteX4" fmla="*/ 2825 w 20745"/>
                        <a:gd name="connsiteY4" fmla="*/ 21600 h 21600"/>
                        <a:gd name="connsiteX5" fmla="*/ 1815 w 20745"/>
                        <a:gd name="connsiteY5" fmla="*/ 11142 h 21600"/>
                        <a:gd name="connsiteX6" fmla="*/ 2825 w 20745"/>
                        <a:gd name="connsiteY6" fmla="*/ 0 h 21600"/>
                        <a:gd name="connsiteX0" fmla="*/ 2825 w 20745"/>
                        <a:gd name="connsiteY0" fmla="*/ 0 h 22589"/>
                        <a:gd name="connsiteX1" fmla="*/ 17475 w 20745"/>
                        <a:gd name="connsiteY1" fmla="*/ 0 h 22589"/>
                        <a:gd name="connsiteX2" fmla="*/ 18731 w 20745"/>
                        <a:gd name="connsiteY2" fmla="*/ 10800 h 22589"/>
                        <a:gd name="connsiteX3" fmla="*/ 17475 w 20745"/>
                        <a:gd name="connsiteY3" fmla="*/ 21600 h 22589"/>
                        <a:gd name="connsiteX4" fmla="*/ 2825 w 20745"/>
                        <a:gd name="connsiteY4" fmla="*/ 21600 h 22589"/>
                        <a:gd name="connsiteX5" fmla="*/ 1815 w 20745"/>
                        <a:gd name="connsiteY5" fmla="*/ 11142 h 22589"/>
                        <a:gd name="connsiteX6" fmla="*/ 2825 w 20745"/>
                        <a:gd name="connsiteY6" fmla="*/ 0 h 22589"/>
                        <a:gd name="connsiteX0" fmla="*/ 2825 w 20745"/>
                        <a:gd name="connsiteY0" fmla="*/ 0 h 22344"/>
                        <a:gd name="connsiteX1" fmla="*/ 17475 w 20745"/>
                        <a:gd name="connsiteY1" fmla="*/ 0 h 22344"/>
                        <a:gd name="connsiteX2" fmla="*/ 18731 w 20745"/>
                        <a:gd name="connsiteY2" fmla="*/ 10800 h 22344"/>
                        <a:gd name="connsiteX3" fmla="*/ 17475 w 20745"/>
                        <a:gd name="connsiteY3" fmla="*/ 21600 h 22344"/>
                        <a:gd name="connsiteX4" fmla="*/ 2085 w 20745"/>
                        <a:gd name="connsiteY4" fmla="*/ 21258 h 22344"/>
                        <a:gd name="connsiteX5" fmla="*/ 1815 w 20745"/>
                        <a:gd name="connsiteY5" fmla="*/ 11142 h 22344"/>
                        <a:gd name="connsiteX6" fmla="*/ 2825 w 20745"/>
                        <a:gd name="connsiteY6" fmla="*/ 0 h 22344"/>
                        <a:gd name="connsiteX0" fmla="*/ 2825 w 21299"/>
                        <a:gd name="connsiteY0" fmla="*/ 0 h 22344"/>
                        <a:gd name="connsiteX1" fmla="*/ 17475 w 21299"/>
                        <a:gd name="connsiteY1" fmla="*/ 0 h 22344"/>
                        <a:gd name="connsiteX2" fmla="*/ 18731 w 21299"/>
                        <a:gd name="connsiteY2" fmla="*/ 10800 h 22344"/>
                        <a:gd name="connsiteX3" fmla="*/ 17475 w 21299"/>
                        <a:gd name="connsiteY3" fmla="*/ 21600 h 22344"/>
                        <a:gd name="connsiteX4" fmla="*/ 2085 w 21299"/>
                        <a:gd name="connsiteY4" fmla="*/ 21258 h 22344"/>
                        <a:gd name="connsiteX5" fmla="*/ 1815 w 21299"/>
                        <a:gd name="connsiteY5" fmla="*/ 11142 h 22344"/>
                        <a:gd name="connsiteX6" fmla="*/ 2825 w 21299"/>
                        <a:gd name="connsiteY6" fmla="*/ 0 h 22344"/>
                        <a:gd name="connsiteX0" fmla="*/ 2825 w 21299"/>
                        <a:gd name="connsiteY0" fmla="*/ 0 h 23040"/>
                        <a:gd name="connsiteX1" fmla="*/ 17475 w 21299"/>
                        <a:gd name="connsiteY1" fmla="*/ 0 h 23040"/>
                        <a:gd name="connsiteX2" fmla="*/ 18731 w 21299"/>
                        <a:gd name="connsiteY2" fmla="*/ 10800 h 23040"/>
                        <a:gd name="connsiteX3" fmla="*/ 17475 w 21299"/>
                        <a:gd name="connsiteY3" fmla="*/ 21600 h 23040"/>
                        <a:gd name="connsiteX4" fmla="*/ 2085 w 21299"/>
                        <a:gd name="connsiteY4" fmla="*/ 21258 h 23040"/>
                        <a:gd name="connsiteX5" fmla="*/ 1815 w 21299"/>
                        <a:gd name="connsiteY5" fmla="*/ 11142 h 23040"/>
                        <a:gd name="connsiteX6" fmla="*/ 2825 w 21299"/>
                        <a:gd name="connsiteY6" fmla="*/ 0 h 23040"/>
                        <a:gd name="connsiteX0" fmla="*/ 2825 w 21538"/>
                        <a:gd name="connsiteY0" fmla="*/ 0 h 23040"/>
                        <a:gd name="connsiteX1" fmla="*/ 17475 w 21538"/>
                        <a:gd name="connsiteY1" fmla="*/ 0 h 23040"/>
                        <a:gd name="connsiteX2" fmla="*/ 18731 w 21538"/>
                        <a:gd name="connsiteY2" fmla="*/ 10800 h 23040"/>
                        <a:gd name="connsiteX3" fmla="*/ 17475 w 21538"/>
                        <a:gd name="connsiteY3" fmla="*/ 21600 h 23040"/>
                        <a:gd name="connsiteX4" fmla="*/ 2085 w 21538"/>
                        <a:gd name="connsiteY4" fmla="*/ 21258 h 23040"/>
                        <a:gd name="connsiteX5" fmla="*/ 1815 w 21538"/>
                        <a:gd name="connsiteY5" fmla="*/ 11142 h 23040"/>
                        <a:gd name="connsiteX6" fmla="*/ 2825 w 21538"/>
                        <a:gd name="connsiteY6" fmla="*/ 0 h 23040"/>
                        <a:gd name="connsiteX0" fmla="*/ 2825 w 21538"/>
                        <a:gd name="connsiteY0" fmla="*/ 0 h 22260"/>
                        <a:gd name="connsiteX1" fmla="*/ 17475 w 21538"/>
                        <a:gd name="connsiteY1" fmla="*/ 0 h 22260"/>
                        <a:gd name="connsiteX2" fmla="*/ 18731 w 21538"/>
                        <a:gd name="connsiteY2" fmla="*/ 10800 h 22260"/>
                        <a:gd name="connsiteX3" fmla="*/ 17475 w 21538"/>
                        <a:gd name="connsiteY3" fmla="*/ 21600 h 22260"/>
                        <a:gd name="connsiteX4" fmla="*/ 2085 w 21538"/>
                        <a:gd name="connsiteY4" fmla="*/ 21258 h 22260"/>
                        <a:gd name="connsiteX5" fmla="*/ 1815 w 21538"/>
                        <a:gd name="connsiteY5" fmla="*/ 11142 h 22260"/>
                        <a:gd name="connsiteX6" fmla="*/ 2825 w 21538"/>
                        <a:gd name="connsiteY6" fmla="*/ 0 h 22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38" h="22260">
                          <a:moveTo>
                            <a:pt x="2825" y="0"/>
                          </a:moveTo>
                          <a:lnTo>
                            <a:pt x="17475" y="0"/>
                          </a:lnTo>
                          <a:cubicBezTo>
                            <a:pt x="19394" y="0"/>
                            <a:pt x="23034" y="6256"/>
                            <a:pt x="18731" y="10800"/>
                          </a:cubicBezTo>
                          <a:cubicBezTo>
                            <a:pt x="22922" y="16594"/>
                            <a:pt x="22353" y="22970"/>
                            <a:pt x="17475" y="21600"/>
                          </a:cubicBezTo>
                          <a:cubicBezTo>
                            <a:pt x="11852" y="21258"/>
                            <a:pt x="3270" y="23484"/>
                            <a:pt x="2085" y="21258"/>
                          </a:cubicBezTo>
                          <a:cubicBezTo>
                            <a:pt x="166" y="21258"/>
                            <a:pt x="-638" y="15344"/>
                            <a:pt x="1815" y="11142"/>
                          </a:cubicBezTo>
                          <a:cubicBezTo>
                            <a:pt x="-1883" y="6033"/>
                            <a:pt x="906" y="0"/>
                            <a:pt x="2825" y="0"/>
                          </a:cubicBezTo>
                          <a:close/>
                        </a:path>
                      </a:pathLst>
                    </a:custGeom>
                    <a:solidFill>
                      <a:schemeClr val="accent6"/>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grpSp>
              <p:sp>
                <p:nvSpPr>
                  <p:cNvPr id="213" name="流程图: 终止 212">
                    <a:extLst>
                      <a:ext uri="{FF2B5EF4-FFF2-40B4-BE49-F238E27FC236}">
                        <a16:creationId xmlns:a16="http://schemas.microsoft.com/office/drawing/2014/main" id="{E47B1894-01AF-A01F-C33E-B09CCE626264}"/>
                      </a:ext>
                    </a:extLst>
                  </p:cNvPr>
                  <p:cNvSpPr/>
                  <p:nvPr/>
                </p:nvSpPr>
                <p:spPr>
                  <a:xfrm flipH="1">
                    <a:off x="14526449" y="2974309"/>
                    <a:ext cx="45719" cy="45719"/>
                  </a:xfrm>
                  <a:prstGeom prst="flowChartTerminator">
                    <a:avLst/>
                  </a:prstGeom>
                  <a:solidFill>
                    <a:srgbClr val="C00000"/>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grpSp>
            <p:grpSp>
              <p:nvGrpSpPr>
                <p:cNvPr id="202" name="组合 201">
                  <a:extLst>
                    <a:ext uri="{FF2B5EF4-FFF2-40B4-BE49-F238E27FC236}">
                      <a16:creationId xmlns:a16="http://schemas.microsoft.com/office/drawing/2014/main" id="{2C2FBE65-AFD2-AC3E-304C-CF02BB1436B5}"/>
                    </a:ext>
                  </a:extLst>
                </p:cNvPr>
                <p:cNvGrpSpPr/>
                <p:nvPr/>
              </p:nvGrpSpPr>
              <p:grpSpPr>
                <a:xfrm rot="388737">
                  <a:off x="14504717" y="2429230"/>
                  <a:ext cx="63755" cy="164081"/>
                  <a:chOff x="14518694" y="2855947"/>
                  <a:chExt cx="63755" cy="164081"/>
                </a:xfrm>
              </p:grpSpPr>
              <p:grpSp>
                <p:nvGrpSpPr>
                  <p:cNvPr id="208" name="组合 207">
                    <a:extLst>
                      <a:ext uri="{FF2B5EF4-FFF2-40B4-BE49-F238E27FC236}">
                        <a16:creationId xmlns:a16="http://schemas.microsoft.com/office/drawing/2014/main" id="{E24B587B-A5FF-BC11-8C51-ECFE72F79007}"/>
                      </a:ext>
                    </a:extLst>
                  </p:cNvPr>
                  <p:cNvGrpSpPr/>
                  <p:nvPr/>
                </p:nvGrpSpPr>
                <p:grpSpPr>
                  <a:xfrm flipH="1">
                    <a:off x="14518694" y="2855947"/>
                    <a:ext cx="63755" cy="127192"/>
                    <a:chOff x="11234076" y="2501900"/>
                    <a:chExt cx="216601" cy="432120"/>
                  </a:xfrm>
                </p:grpSpPr>
                <p:sp>
                  <p:nvSpPr>
                    <p:cNvPr id="210" name="流程图: 终止 209">
                      <a:extLst>
                        <a:ext uri="{FF2B5EF4-FFF2-40B4-BE49-F238E27FC236}">
                          <a16:creationId xmlns:a16="http://schemas.microsoft.com/office/drawing/2014/main" id="{58EE9D2E-2988-4C59-5983-6C6CE03219B1}"/>
                        </a:ext>
                      </a:extLst>
                    </p:cNvPr>
                    <p:cNvSpPr/>
                    <p:nvPr/>
                  </p:nvSpPr>
                  <p:spPr>
                    <a:xfrm>
                      <a:off x="11234076" y="2501900"/>
                      <a:ext cx="208624" cy="124735"/>
                    </a:xfrm>
                    <a:prstGeom prst="flowChartTerminator">
                      <a:avLst/>
                    </a:prstGeom>
                    <a:solidFill>
                      <a:schemeClr val="accent6">
                        <a:lumMod val="50000"/>
                      </a:schemeClr>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211" name="流程图: 终止 127">
                      <a:extLst>
                        <a:ext uri="{FF2B5EF4-FFF2-40B4-BE49-F238E27FC236}">
                          <a16:creationId xmlns:a16="http://schemas.microsoft.com/office/drawing/2014/main" id="{2C5B65E9-D95D-1C8C-7674-1F8EC5A8253E}"/>
                        </a:ext>
                      </a:extLst>
                    </p:cNvPr>
                    <p:cNvSpPr/>
                    <p:nvPr/>
                  </p:nvSpPr>
                  <p:spPr>
                    <a:xfrm>
                      <a:off x="11242652" y="2624433"/>
                      <a:ext cx="208025" cy="309587"/>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1226 w 19351"/>
                        <a:gd name="connsiteY0" fmla="*/ 0 h 21600"/>
                        <a:gd name="connsiteX1" fmla="*/ 15876 w 19351"/>
                        <a:gd name="connsiteY1" fmla="*/ 0 h 21600"/>
                        <a:gd name="connsiteX2" fmla="*/ 19351 w 19351"/>
                        <a:gd name="connsiteY2" fmla="*/ 10800 h 21600"/>
                        <a:gd name="connsiteX3" fmla="*/ 15876 w 19351"/>
                        <a:gd name="connsiteY3" fmla="*/ 21600 h 21600"/>
                        <a:gd name="connsiteX4" fmla="*/ 1226 w 19351"/>
                        <a:gd name="connsiteY4" fmla="*/ 21600 h 21600"/>
                        <a:gd name="connsiteX5" fmla="*/ 216 w 19351"/>
                        <a:gd name="connsiteY5" fmla="*/ 11142 h 21600"/>
                        <a:gd name="connsiteX6" fmla="*/ 1226 w 19351"/>
                        <a:gd name="connsiteY6" fmla="*/ 0 h 21600"/>
                        <a:gd name="connsiteX0" fmla="*/ 2389 w 20514"/>
                        <a:gd name="connsiteY0" fmla="*/ 0 h 21600"/>
                        <a:gd name="connsiteX1" fmla="*/ 17039 w 20514"/>
                        <a:gd name="connsiteY1" fmla="*/ 0 h 21600"/>
                        <a:gd name="connsiteX2" fmla="*/ 20514 w 20514"/>
                        <a:gd name="connsiteY2" fmla="*/ 10800 h 21600"/>
                        <a:gd name="connsiteX3" fmla="*/ 17039 w 20514"/>
                        <a:gd name="connsiteY3" fmla="*/ 21600 h 21600"/>
                        <a:gd name="connsiteX4" fmla="*/ 2389 w 20514"/>
                        <a:gd name="connsiteY4" fmla="*/ 21600 h 21600"/>
                        <a:gd name="connsiteX5" fmla="*/ 1379 w 20514"/>
                        <a:gd name="connsiteY5" fmla="*/ 11142 h 21600"/>
                        <a:gd name="connsiteX6" fmla="*/ 2389 w 20514"/>
                        <a:gd name="connsiteY6" fmla="*/ 0 h 21600"/>
                        <a:gd name="connsiteX0" fmla="*/ 2064 w 20189"/>
                        <a:gd name="connsiteY0" fmla="*/ 0 h 21600"/>
                        <a:gd name="connsiteX1" fmla="*/ 16714 w 20189"/>
                        <a:gd name="connsiteY1" fmla="*/ 0 h 21600"/>
                        <a:gd name="connsiteX2" fmla="*/ 20189 w 20189"/>
                        <a:gd name="connsiteY2" fmla="*/ 10800 h 21600"/>
                        <a:gd name="connsiteX3" fmla="*/ 16714 w 20189"/>
                        <a:gd name="connsiteY3" fmla="*/ 21600 h 21600"/>
                        <a:gd name="connsiteX4" fmla="*/ 2064 w 20189"/>
                        <a:gd name="connsiteY4" fmla="*/ 21600 h 21600"/>
                        <a:gd name="connsiteX5" fmla="*/ 1054 w 20189"/>
                        <a:gd name="connsiteY5" fmla="*/ 11142 h 21600"/>
                        <a:gd name="connsiteX6" fmla="*/ 2064 w 20189"/>
                        <a:gd name="connsiteY6" fmla="*/ 0 h 21600"/>
                        <a:gd name="connsiteX0" fmla="*/ 2064 w 20189"/>
                        <a:gd name="connsiteY0" fmla="*/ 0 h 21600"/>
                        <a:gd name="connsiteX1" fmla="*/ 16714 w 20189"/>
                        <a:gd name="connsiteY1" fmla="*/ 0 h 21600"/>
                        <a:gd name="connsiteX2" fmla="*/ 20189 w 20189"/>
                        <a:gd name="connsiteY2" fmla="*/ 10800 h 21600"/>
                        <a:gd name="connsiteX3" fmla="*/ 16714 w 20189"/>
                        <a:gd name="connsiteY3" fmla="*/ 21600 h 21600"/>
                        <a:gd name="connsiteX4" fmla="*/ 2064 w 20189"/>
                        <a:gd name="connsiteY4" fmla="*/ 21600 h 21600"/>
                        <a:gd name="connsiteX5" fmla="*/ 1054 w 20189"/>
                        <a:gd name="connsiteY5" fmla="*/ 11142 h 21600"/>
                        <a:gd name="connsiteX6" fmla="*/ 2064 w 20189"/>
                        <a:gd name="connsiteY6" fmla="*/ 0 h 21600"/>
                        <a:gd name="connsiteX0" fmla="*/ 2819 w 20944"/>
                        <a:gd name="connsiteY0" fmla="*/ 0 h 21600"/>
                        <a:gd name="connsiteX1" fmla="*/ 17469 w 20944"/>
                        <a:gd name="connsiteY1" fmla="*/ 0 h 21600"/>
                        <a:gd name="connsiteX2" fmla="*/ 20944 w 20944"/>
                        <a:gd name="connsiteY2" fmla="*/ 10800 h 21600"/>
                        <a:gd name="connsiteX3" fmla="*/ 17469 w 20944"/>
                        <a:gd name="connsiteY3" fmla="*/ 21600 h 21600"/>
                        <a:gd name="connsiteX4" fmla="*/ 2819 w 20944"/>
                        <a:gd name="connsiteY4" fmla="*/ 21600 h 21600"/>
                        <a:gd name="connsiteX5" fmla="*/ 1809 w 20944"/>
                        <a:gd name="connsiteY5" fmla="*/ 11142 h 21600"/>
                        <a:gd name="connsiteX6" fmla="*/ 2819 w 20944"/>
                        <a:gd name="connsiteY6" fmla="*/ 0 h 21600"/>
                        <a:gd name="connsiteX0" fmla="*/ 2275 w 20400"/>
                        <a:gd name="connsiteY0" fmla="*/ 0 h 21600"/>
                        <a:gd name="connsiteX1" fmla="*/ 16925 w 20400"/>
                        <a:gd name="connsiteY1" fmla="*/ 0 h 21600"/>
                        <a:gd name="connsiteX2" fmla="*/ 20400 w 20400"/>
                        <a:gd name="connsiteY2" fmla="*/ 10800 h 21600"/>
                        <a:gd name="connsiteX3" fmla="*/ 16925 w 20400"/>
                        <a:gd name="connsiteY3" fmla="*/ 21600 h 21600"/>
                        <a:gd name="connsiteX4" fmla="*/ 2275 w 20400"/>
                        <a:gd name="connsiteY4" fmla="*/ 21600 h 21600"/>
                        <a:gd name="connsiteX5" fmla="*/ 1265 w 20400"/>
                        <a:gd name="connsiteY5" fmla="*/ 11142 h 21600"/>
                        <a:gd name="connsiteX6" fmla="*/ 2275 w 20400"/>
                        <a:gd name="connsiteY6" fmla="*/ 0 h 21600"/>
                        <a:gd name="connsiteX0" fmla="*/ 2275 w 18291"/>
                        <a:gd name="connsiteY0" fmla="*/ 0 h 21600"/>
                        <a:gd name="connsiteX1" fmla="*/ 16925 w 18291"/>
                        <a:gd name="connsiteY1" fmla="*/ 0 h 21600"/>
                        <a:gd name="connsiteX2" fmla="*/ 18181 w 18291"/>
                        <a:gd name="connsiteY2" fmla="*/ 10800 h 21600"/>
                        <a:gd name="connsiteX3" fmla="*/ 16925 w 18291"/>
                        <a:gd name="connsiteY3" fmla="*/ 21600 h 21600"/>
                        <a:gd name="connsiteX4" fmla="*/ 2275 w 18291"/>
                        <a:gd name="connsiteY4" fmla="*/ 21600 h 21600"/>
                        <a:gd name="connsiteX5" fmla="*/ 1265 w 18291"/>
                        <a:gd name="connsiteY5" fmla="*/ 11142 h 21600"/>
                        <a:gd name="connsiteX6" fmla="*/ 2275 w 18291"/>
                        <a:gd name="connsiteY6" fmla="*/ 0 h 21600"/>
                        <a:gd name="connsiteX0" fmla="*/ 2275 w 18291"/>
                        <a:gd name="connsiteY0" fmla="*/ 0 h 21600"/>
                        <a:gd name="connsiteX1" fmla="*/ 16925 w 18291"/>
                        <a:gd name="connsiteY1" fmla="*/ 0 h 21600"/>
                        <a:gd name="connsiteX2" fmla="*/ 18181 w 18291"/>
                        <a:gd name="connsiteY2" fmla="*/ 10800 h 21600"/>
                        <a:gd name="connsiteX3" fmla="*/ 16925 w 18291"/>
                        <a:gd name="connsiteY3" fmla="*/ 21600 h 21600"/>
                        <a:gd name="connsiteX4" fmla="*/ 2275 w 18291"/>
                        <a:gd name="connsiteY4" fmla="*/ 21600 h 21600"/>
                        <a:gd name="connsiteX5" fmla="*/ 1265 w 18291"/>
                        <a:gd name="connsiteY5" fmla="*/ 11142 h 21600"/>
                        <a:gd name="connsiteX6" fmla="*/ 2275 w 18291"/>
                        <a:gd name="connsiteY6" fmla="*/ 0 h 21600"/>
                        <a:gd name="connsiteX0" fmla="*/ 2275 w 20195"/>
                        <a:gd name="connsiteY0" fmla="*/ 0 h 21600"/>
                        <a:gd name="connsiteX1" fmla="*/ 16925 w 20195"/>
                        <a:gd name="connsiteY1" fmla="*/ 0 h 21600"/>
                        <a:gd name="connsiteX2" fmla="*/ 18181 w 20195"/>
                        <a:gd name="connsiteY2" fmla="*/ 10800 h 21600"/>
                        <a:gd name="connsiteX3" fmla="*/ 16925 w 20195"/>
                        <a:gd name="connsiteY3" fmla="*/ 21600 h 21600"/>
                        <a:gd name="connsiteX4" fmla="*/ 2275 w 20195"/>
                        <a:gd name="connsiteY4" fmla="*/ 21600 h 21600"/>
                        <a:gd name="connsiteX5" fmla="*/ 1265 w 20195"/>
                        <a:gd name="connsiteY5" fmla="*/ 11142 h 21600"/>
                        <a:gd name="connsiteX6" fmla="*/ 2275 w 20195"/>
                        <a:gd name="connsiteY6" fmla="*/ 0 h 21600"/>
                        <a:gd name="connsiteX0" fmla="*/ 2275 w 20195"/>
                        <a:gd name="connsiteY0" fmla="*/ 0 h 21600"/>
                        <a:gd name="connsiteX1" fmla="*/ 16925 w 20195"/>
                        <a:gd name="connsiteY1" fmla="*/ 0 h 21600"/>
                        <a:gd name="connsiteX2" fmla="*/ 18181 w 20195"/>
                        <a:gd name="connsiteY2" fmla="*/ 10800 h 21600"/>
                        <a:gd name="connsiteX3" fmla="*/ 16925 w 20195"/>
                        <a:gd name="connsiteY3" fmla="*/ 21600 h 21600"/>
                        <a:gd name="connsiteX4" fmla="*/ 2275 w 20195"/>
                        <a:gd name="connsiteY4" fmla="*/ 21600 h 21600"/>
                        <a:gd name="connsiteX5" fmla="*/ 1265 w 20195"/>
                        <a:gd name="connsiteY5" fmla="*/ 11142 h 21600"/>
                        <a:gd name="connsiteX6" fmla="*/ 2275 w 20195"/>
                        <a:gd name="connsiteY6" fmla="*/ 0 h 21600"/>
                        <a:gd name="connsiteX0" fmla="*/ 2825 w 20745"/>
                        <a:gd name="connsiteY0" fmla="*/ 0 h 21600"/>
                        <a:gd name="connsiteX1" fmla="*/ 17475 w 20745"/>
                        <a:gd name="connsiteY1" fmla="*/ 0 h 21600"/>
                        <a:gd name="connsiteX2" fmla="*/ 18731 w 20745"/>
                        <a:gd name="connsiteY2" fmla="*/ 10800 h 21600"/>
                        <a:gd name="connsiteX3" fmla="*/ 17475 w 20745"/>
                        <a:gd name="connsiteY3" fmla="*/ 21600 h 21600"/>
                        <a:gd name="connsiteX4" fmla="*/ 2825 w 20745"/>
                        <a:gd name="connsiteY4" fmla="*/ 21600 h 21600"/>
                        <a:gd name="connsiteX5" fmla="*/ 1815 w 20745"/>
                        <a:gd name="connsiteY5" fmla="*/ 11142 h 21600"/>
                        <a:gd name="connsiteX6" fmla="*/ 2825 w 20745"/>
                        <a:gd name="connsiteY6" fmla="*/ 0 h 21600"/>
                        <a:gd name="connsiteX0" fmla="*/ 2825 w 20745"/>
                        <a:gd name="connsiteY0" fmla="*/ 0 h 22589"/>
                        <a:gd name="connsiteX1" fmla="*/ 17475 w 20745"/>
                        <a:gd name="connsiteY1" fmla="*/ 0 h 22589"/>
                        <a:gd name="connsiteX2" fmla="*/ 18731 w 20745"/>
                        <a:gd name="connsiteY2" fmla="*/ 10800 h 22589"/>
                        <a:gd name="connsiteX3" fmla="*/ 17475 w 20745"/>
                        <a:gd name="connsiteY3" fmla="*/ 21600 h 22589"/>
                        <a:gd name="connsiteX4" fmla="*/ 2825 w 20745"/>
                        <a:gd name="connsiteY4" fmla="*/ 21600 h 22589"/>
                        <a:gd name="connsiteX5" fmla="*/ 1815 w 20745"/>
                        <a:gd name="connsiteY5" fmla="*/ 11142 h 22589"/>
                        <a:gd name="connsiteX6" fmla="*/ 2825 w 20745"/>
                        <a:gd name="connsiteY6" fmla="*/ 0 h 22589"/>
                        <a:gd name="connsiteX0" fmla="*/ 2825 w 20745"/>
                        <a:gd name="connsiteY0" fmla="*/ 0 h 22344"/>
                        <a:gd name="connsiteX1" fmla="*/ 17475 w 20745"/>
                        <a:gd name="connsiteY1" fmla="*/ 0 h 22344"/>
                        <a:gd name="connsiteX2" fmla="*/ 18731 w 20745"/>
                        <a:gd name="connsiteY2" fmla="*/ 10800 h 22344"/>
                        <a:gd name="connsiteX3" fmla="*/ 17475 w 20745"/>
                        <a:gd name="connsiteY3" fmla="*/ 21600 h 22344"/>
                        <a:gd name="connsiteX4" fmla="*/ 2085 w 20745"/>
                        <a:gd name="connsiteY4" fmla="*/ 21258 h 22344"/>
                        <a:gd name="connsiteX5" fmla="*/ 1815 w 20745"/>
                        <a:gd name="connsiteY5" fmla="*/ 11142 h 22344"/>
                        <a:gd name="connsiteX6" fmla="*/ 2825 w 20745"/>
                        <a:gd name="connsiteY6" fmla="*/ 0 h 22344"/>
                        <a:gd name="connsiteX0" fmla="*/ 2825 w 21299"/>
                        <a:gd name="connsiteY0" fmla="*/ 0 h 22344"/>
                        <a:gd name="connsiteX1" fmla="*/ 17475 w 21299"/>
                        <a:gd name="connsiteY1" fmla="*/ 0 h 22344"/>
                        <a:gd name="connsiteX2" fmla="*/ 18731 w 21299"/>
                        <a:gd name="connsiteY2" fmla="*/ 10800 h 22344"/>
                        <a:gd name="connsiteX3" fmla="*/ 17475 w 21299"/>
                        <a:gd name="connsiteY3" fmla="*/ 21600 h 22344"/>
                        <a:gd name="connsiteX4" fmla="*/ 2085 w 21299"/>
                        <a:gd name="connsiteY4" fmla="*/ 21258 h 22344"/>
                        <a:gd name="connsiteX5" fmla="*/ 1815 w 21299"/>
                        <a:gd name="connsiteY5" fmla="*/ 11142 h 22344"/>
                        <a:gd name="connsiteX6" fmla="*/ 2825 w 21299"/>
                        <a:gd name="connsiteY6" fmla="*/ 0 h 22344"/>
                        <a:gd name="connsiteX0" fmla="*/ 2825 w 21299"/>
                        <a:gd name="connsiteY0" fmla="*/ 0 h 23040"/>
                        <a:gd name="connsiteX1" fmla="*/ 17475 w 21299"/>
                        <a:gd name="connsiteY1" fmla="*/ 0 h 23040"/>
                        <a:gd name="connsiteX2" fmla="*/ 18731 w 21299"/>
                        <a:gd name="connsiteY2" fmla="*/ 10800 h 23040"/>
                        <a:gd name="connsiteX3" fmla="*/ 17475 w 21299"/>
                        <a:gd name="connsiteY3" fmla="*/ 21600 h 23040"/>
                        <a:gd name="connsiteX4" fmla="*/ 2085 w 21299"/>
                        <a:gd name="connsiteY4" fmla="*/ 21258 h 23040"/>
                        <a:gd name="connsiteX5" fmla="*/ 1815 w 21299"/>
                        <a:gd name="connsiteY5" fmla="*/ 11142 h 23040"/>
                        <a:gd name="connsiteX6" fmla="*/ 2825 w 21299"/>
                        <a:gd name="connsiteY6" fmla="*/ 0 h 23040"/>
                        <a:gd name="connsiteX0" fmla="*/ 2825 w 21538"/>
                        <a:gd name="connsiteY0" fmla="*/ 0 h 23040"/>
                        <a:gd name="connsiteX1" fmla="*/ 17475 w 21538"/>
                        <a:gd name="connsiteY1" fmla="*/ 0 h 23040"/>
                        <a:gd name="connsiteX2" fmla="*/ 18731 w 21538"/>
                        <a:gd name="connsiteY2" fmla="*/ 10800 h 23040"/>
                        <a:gd name="connsiteX3" fmla="*/ 17475 w 21538"/>
                        <a:gd name="connsiteY3" fmla="*/ 21600 h 23040"/>
                        <a:gd name="connsiteX4" fmla="*/ 2085 w 21538"/>
                        <a:gd name="connsiteY4" fmla="*/ 21258 h 23040"/>
                        <a:gd name="connsiteX5" fmla="*/ 1815 w 21538"/>
                        <a:gd name="connsiteY5" fmla="*/ 11142 h 23040"/>
                        <a:gd name="connsiteX6" fmla="*/ 2825 w 21538"/>
                        <a:gd name="connsiteY6" fmla="*/ 0 h 23040"/>
                        <a:gd name="connsiteX0" fmla="*/ 2825 w 21538"/>
                        <a:gd name="connsiteY0" fmla="*/ 0 h 22260"/>
                        <a:gd name="connsiteX1" fmla="*/ 17475 w 21538"/>
                        <a:gd name="connsiteY1" fmla="*/ 0 h 22260"/>
                        <a:gd name="connsiteX2" fmla="*/ 18731 w 21538"/>
                        <a:gd name="connsiteY2" fmla="*/ 10800 h 22260"/>
                        <a:gd name="connsiteX3" fmla="*/ 17475 w 21538"/>
                        <a:gd name="connsiteY3" fmla="*/ 21600 h 22260"/>
                        <a:gd name="connsiteX4" fmla="*/ 2085 w 21538"/>
                        <a:gd name="connsiteY4" fmla="*/ 21258 h 22260"/>
                        <a:gd name="connsiteX5" fmla="*/ 1815 w 21538"/>
                        <a:gd name="connsiteY5" fmla="*/ 11142 h 22260"/>
                        <a:gd name="connsiteX6" fmla="*/ 2825 w 21538"/>
                        <a:gd name="connsiteY6" fmla="*/ 0 h 22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38" h="22260">
                          <a:moveTo>
                            <a:pt x="2825" y="0"/>
                          </a:moveTo>
                          <a:lnTo>
                            <a:pt x="17475" y="0"/>
                          </a:lnTo>
                          <a:cubicBezTo>
                            <a:pt x="19394" y="0"/>
                            <a:pt x="23034" y="6256"/>
                            <a:pt x="18731" y="10800"/>
                          </a:cubicBezTo>
                          <a:cubicBezTo>
                            <a:pt x="22922" y="16594"/>
                            <a:pt x="22353" y="22970"/>
                            <a:pt x="17475" y="21600"/>
                          </a:cubicBezTo>
                          <a:cubicBezTo>
                            <a:pt x="11852" y="21258"/>
                            <a:pt x="3270" y="23484"/>
                            <a:pt x="2085" y="21258"/>
                          </a:cubicBezTo>
                          <a:cubicBezTo>
                            <a:pt x="166" y="21258"/>
                            <a:pt x="-638" y="15344"/>
                            <a:pt x="1815" y="11142"/>
                          </a:cubicBezTo>
                          <a:cubicBezTo>
                            <a:pt x="-1883" y="6033"/>
                            <a:pt x="906" y="0"/>
                            <a:pt x="2825" y="0"/>
                          </a:cubicBezTo>
                          <a:close/>
                        </a:path>
                      </a:pathLst>
                    </a:custGeom>
                    <a:solidFill>
                      <a:schemeClr val="accent6"/>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grpSp>
              <p:sp>
                <p:nvSpPr>
                  <p:cNvPr id="209" name="流程图: 终止 208">
                    <a:extLst>
                      <a:ext uri="{FF2B5EF4-FFF2-40B4-BE49-F238E27FC236}">
                        <a16:creationId xmlns:a16="http://schemas.microsoft.com/office/drawing/2014/main" id="{562F5350-4661-85DD-844B-29890B426E67}"/>
                      </a:ext>
                    </a:extLst>
                  </p:cNvPr>
                  <p:cNvSpPr/>
                  <p:nvPr/>
                </p:nvSpPr>
                <p:spPr>
                  <a:xfrm flipH="1">
                    <a:off x="14526449" y="2974309"/>
                    <a:ext cx="45719" cy="45719"/>
                  </a:xfrm>
                  <a:prstGeom prst="flowChartTerminator">
                    <a:avLst/>
                  </a:prstGeom>
                  <a:solidFill>
                    <a:srgbClr val="C00000"/>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grpSp>
            <p:grpSp>
              <p:nvGrpSpPr>
                <p:cNvPr id="203" name="组合 202">
                  <a:extLst>
                    <a:ext uri="{FF2B5EF4-FFF2-40B4-BE49-F238E27FC236}">
                      <a16:creationId xmlns:a16="http://schemas.microsoft.com/office/drawing/2014/main" id="{1979D646-10DA-A229-5273-3403A9DE0F0E}"/>
                    </a:ext>
                  </a:extLst>
                </p:cNvPr>
                <p:cNvGrpSpPr/>
                <p:nvPr/>
              </p:nvGrpSpPr>
              <p:grpSpPr>
                <a:xfrm rot="21114659">
                  <a:off x="14371992" y="2429230"/>
                  <a:ext cx="63755" cy="164081"/>
                  <a:chOff x="14518694" y="2855947"/>
                  <a:chExt cx="63755" cy="164081"/>
                </a:xfrm>
              </p:grpSpPr>
              <p:grpSp>
                <p:nvGrpSpPr>
                  <p:cNvPr id="204" name="组合 203">
                    <a:extLst>
                      <a:ext uri="{FF2B5EF4-FFF2-40B4-BE49-F238E27FC236}">
                        <a16:creationId xmlns:a16="http://schemas.microsoft.com/office/drawing/2014/main" id="{4532701B-872C-5095-AB1A-E4ED89EFFA69}"/>
                      </a:ext>
                    </a:extLst>
                  </p:cNvPr>
                  <p:cNvGrpSpPr/>
                  <p:nvPr/>
                </p:nvGrpSpPr>
                <p:grpSpPr>
                  <a:xfrm flipH="1">
                    <a:off x="14518694" y="2855947"/>
                    <a:ext cx="63755" cy="127192"/>
                    <a:chOff x="11234076" y="2501900"/>
                    <a:chExt cx="216601" cy="432120"/>
                  </a:xfrm>
                </p:grpSpPr>
                <p:sp>
                  <p:nvSpPr>
                    <p:cNvPr id="206" name="流程图: 终止 205">
                      <a:extLst>
                        <a:ext uri="{FF2B5EF4-FFF2-40B4-BE49-F238E27FC236}">
                          <a16:creationId xmlns:a16="http://schemas.microsoft.com/office/drawing/2014/main" id="{B3EC5CCE-9801-2734-02AF-D4243664AA7B}"/>
                        </a:ext>
                      </a:extLst>
                    </p:cNvPr>
                    <p:cNvSpPr/>
                    <p:nvPr/>
                  </p:nvSpPr>
                  <p:spPr>
                    <a:xfrm>
                      <a:off x="11234076" y="2501900"/>
                      <a:ext cx="208624" cy="124735"/>
                    </a:xfrm>
                    <a:prstGeom prst="flowChartTerminator">
                      <a:avLst/>
                    </a:prstGeom>
                    <a:solidFill>
                      <a:schemeClr val="accent6">
                        <a:lumMod val="50000"/>
                      </a:schemeClr>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207" name="流程图: 终止 127">
                      <a:extLst>
                        <a:ext uri="{FF2B5EF4-FFF2-40B4-BE49-F238E27FC236}">
                          <a16:creationId xmlns:a16="http://schemas.microsoft.com/office/drawing/2014/main" id="{C381CEFD-4CFE-9135-A89B-401C288802EB}"/>
                        </a:ext>
                      </a:extLst>
                    </p:cNvPr>
                    <p:cNvSpPr/>
                    <p:nvPr/>
                  </p:nvSpPr>
                  <p:spPr>
                    <a:xfrm>
                      <a:off x="11242652" y="2624433"/>
                      <a:ext cx="208025" cy="309587"/>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1226 w 19351"/>
                        <a:gd name="connsiteY0" fmla="*/ 0 h 21600"/>
                        <a:gd name="connsiteX1" fmla="*/ 15876 w 19351"/>
                        <a:gd name="connsiteY1" fmla="*/ 0 h 21600"/>
                        <a:gd name="connsiteX2" fmla="*/ 19351 w 19351"/>
                        <a:gd name="connsiteY2" fmla="*/ 10800 h 21600"/>
                        <a:gd name="connsiteX3" fmla="*/ 15876 w 19351"/>
                        <a:gd name="connsiteY3" fmla="*/ 21600 h 21600"/>
                        <a:gd name="connsiteX4" fmla="*/ 1226 w 19351"/>
                        <a:gd name="connsiteY4" fmla="*/ 21600 h 21600"/>
                        <a:gd name="connsiteX5" fmla="*/ 216 w 19351"/>
                        <a:gd name="connsiteY5" fmla="*/ 11142 h 21600"/>
                        <a:gd name="connsiteX6" fmla="*/ 1226 w 19351"/>
                        <a:gd name="connsiteY6" fmla="*/ 0 h 21600"/>
                        <a:gd name="connsiteX0" fmla="*/ 2389 w 20514"/>
                        <a:gd name="connsiteY0" fmla="*/ 0 h 21600"/>
                        <a:gd name="connsiteX1" fmla="*/ 17039 w 20514"/>
                        <a:gd name="connsiteY1" fmla="*/ 0 h 21600"/>
                        <a:gd name="connsiteX2" fmla="*/ 20514 w 20514"/>
                        <a:gd name="connsiteY2" fmla="*/ 10800 h 21600"/>
                        <a:gd name="connsiteX3" fmla="*/ 17039 w 20514"/>
                        <a:gd name="connsiteY3" fmla="*/ 21600 h 21600"/>
                        <a:gd name="connsiteX4" fmla="*/ 2389 w 20514"/>
                        <a:gd name="connsiteY4" fmla="*/ 21600 h 21600"/>
                        <a:gd name="connsiteX5" fmla="*/ 1379 w 20514"/>
                        <a:gd name="connsiteY5" fmla="*/ 11142 h 21600"/>
                        <a:gd name="connsiteX6" fmla="*/ 2389 w 20514"/>
                        <a:gd name="connsiteY6" fmla="*/ 0 h 21600"/>
                        <a:gd name="connsiteX0" fmla="*/ 2064 w 20189"/>
                        <a:gd name="connsiteY0" fmla="*/ 0 h 21600"/>
                        <a:gd name="connsiteX1" fmla="*/ 16714 w 20189"/>
                        <a:gd name="connsiteY1" fmla="*/ 0 h 21600"/>
                        <a:gd name="connsiteX2" fmla="*/ 20189 w 20189"/>
                        <a:gd name="connsiteY2" fmla="*/ 10800 h 21600"/>
                        <a:gd name="connsiteX3" fmla="*/ 16714 w 20189"/>
                        <a:gd name="connsiteY3" fmla="*/ 21600 h 21600"/>
                        <a:gd name="connsiteX4" fmla="*/ 2064 w 20189"/>
                        <a:gd name="connsiteY4" fmla="*/ 21600 h 21600"/>
                        <a:gd name="connsiteX5" fmla="*/ 1054 w 20189"/>
                        <a:gd name="connsiteY5" fmla="*/ 11142 h 21600"/>
                        <a:gd name="connsiteX6" fmla="*/ 2064 w 20189"/>
                        <a:gd name="connsiteY6" fmla="*/ 0 h 21600"/>
                        <a:gd name="connsiteX0" fmla="*/ 2064 w 20189"/>
                        <a:gd name="connsiteY0" fmla="*/ 0 h 21600"/>
                        <a:gd name="connsiteX1" fmla="*/ 16714 w 20189"/>
                        <a:gd name="connsiteY1" fmla="*/ 0 h 21600"/>
                        <a:gd name="connsiteX2" fmla="*/ 20189 w 20189"/>
                        <a:gd name="connsiteY2" fmla="*/ 10800 h 21600"/>
                        <a:gd name="connsiteX3" fmla="*/ 16714 w 20189"/>
                        <a:gd name="connsiteY3" fmla="*/ 21600 h 21600"/>
                        <a:gd name="connsiteX4" fmla="*/ 2064 w 20189"/>
                        <a:gd name="connsiteY4" fmla="*/ 21600 h 21600"/>
                        <a:gd name="connsiteX5" fmla="*/ 1054 w 20189"/>
                        <a:gd name="connsiteY5" fmla="*/ 11142 h 21600"/>
                        <a:gd name="connsiteX6" fmla="*/ 2064 w 20189"/>
                        <a:gd name="connsiteY6" fmla="*/ 0 h 21600"/>
                        <a:gd name="connsiteX0" fmla="*/ 2819 w 20944"/>
                        <a:gd name="connsiteY0" fmla="*/ 0 h 21600"/>
                        <a:gd name="connsiteX1" fmla="*/ 17469 w 20944"/>
                        <a:gd name="connsiteY1" fmla="*/ 0 h 21600"/>
                        <a:gd name="connsiteX2" fmla="*/ 20944 w 20944"/>
                        <a:gd name="connsiteY2" fmla="*/ 10800 h 21600"/>
                        <a:gd name="connsiteX3" fmla="*/ 17469 w 20944"/>
                        <a:gd name="connsiteY3" fmla="*/ 21600 h 21600"/>
                        <a:gd name="connsiteX4" fmla="*/ 2819 w 20944"/>
                        <a:gd name="connsiteY4" fmla="*/ 21600 h 21600"/>
                        <a:gd name="connsiteX5" fmla="*/ 1809 w 20944"/>
                        <a:gd name="connsiteY5" fmla="*/ 11142 h 21600"/>
                        <a:gd name="connsiteX6" fmla="*/ 2819 w 20944"/>
                        <a:gd name="connsiteY6" fmla="*/ 0 h 21600"/>
                        <a:gd name="connsiteX0" fmla="*/ 2275 w 20400"/>
                        <a:gd name="connsiteY0" fmla="*/ 0 h 21600"/>
                        <a:gd name="connsiteX1" fmla="*/ 16925 w 20400"/>
                        <a:gd name="connsiteY1" fmla="*/ 0 h 21600"/>
                        <a:gd name="connsiteX2" fmla="*/ 20400 w 20400"/>
                        <a:gd name="connsiteY2" fmla="*/ 10800 h 21600"/>
                        <a:gd name="connsiteX3" fmla="*/ 16925 w 20400"/>
                        <a:gd name="connsiteY3" fmla="*/ 21600 h 21600"/>
                        <a:gd name="connsiteX4" fmla="*/ 2275 w 20400"/>
                        <a:gd name="connsiteY4" fmla="*/ 21600 h 21600"/>
                        <a:gd name="connsiteX5" fmla="*/ 1265 w 20400"/>
                        <a:gd name="connsiteY5" fmla="*/ 11142 h 21600"/>
                        <a:gd name="connsiteX6" fmla="*/ 2275 w 20400"/>
                        <a:gd name="connsiteY6" fmla="*/ 0 h 21600"/>
                        <a:gd name="connsiteX0" fmla="*/ 2275 w 18291"/>
                        <a:gd name="connsiteY0" fmla="*/ 0 h 21600"/>
                        <a:gd name="connsiteX1" fmla="*/ 16925 w 18291"/>
                        <a:gd name="connsiteY1" fmla="*/ 0 h 21600"/>
                        <a:gd name="connsiteX2" fmla="*/ 18181 w 18291"/>
                        <a:gd name="connsiteY2" fmla="*/ 10800 h 21600"/>
                        <a:gd name="connsiteX3" fmla="*/ 16925 w 18291"/>
                        <a:gd name="connsiteY3" fmla="*/ 21600 h 21600"/>
                        <a:gd name="connsiteX4" fmla="*/ 2275 w 18291"/>
                        <a:gd name="connsiteY4" fmla="*/ 21600 h 21600"/>
                        <a:gd name="connsiteX5" fmla="*/ 1265 w 18291"/>
                        <a:gd name="connsiteY5" fmla="*/ 11142 h 21600"/>
                        <a:gd name="connsiteX6" fmla="*/ 2275 w 18291"/>
                        <a:gd name="connsiteY6" fmla="*/ 0 h 21600"/>
                        <a:gd name="connsiteX0" fmla="*/ 2275 w 18291"/>
                        <a:gd name="connsiteY0" fmla="*/ 0 h 21600"/>
                        <a:gd name="connsiteX1" fmla="*/ 16925 w 18291"/>
                        <a:gd name="connsiteY1" fmla="*/ 0 h 21600"/>
                        <a:gd name="connsiteX2" fmla="*/ 18181 w 18291"/>
                        <a:gd name="connsiteY2" fmla="*/ 10800 h 21600"/>
                        <a:gd name="connsiteX3" fmla="*/ 16925 w 18291"/>
                        <a:gd name="connsiteY3" fmla="*/ 21600 h 21600"/>
                        <a:gd name="connsiteX4" fmla="*/ 2275 w 18291"/>
                        <a:gd name="connsiteY4" fmla="*/ 21600 h 21600"/>
                        <a:gd name="connsiteX5" fmla="*/ 1265 w 18291"/>
                        <a:gd name="connsiteY5" fmla="*/ 11142 h 21600"/>
                        <a:gd name="connsiteX6" fmla="*/ 2275 w 18291"/>
                        <a:gd name="connsiteY6" fmla="*/ 0 h 21600"/>
                        <a:gd name="connsiteX0" fmla="*/ 2275 w 20195"/>
                        <a:gd name="connsiteY0" fmla="*/ 0 h 21600"/>
                        <a:gd name="connsiteX1" fmla="*/ 16925 w 20195"/>
                        <a:gd name="connsiteY1" fmla="*/ 0 h 21600"/>
                        <a:gd name="connsiteX2" fmla="*/ 18181 w 20195"/>
                        <a:gd name="connsiteY2" fmla="*/ 10800 h 21600"/>
                        <a:gd name="connsiteX3" fmla="*/ 16925 w 20195"/>
                        <a:gd name="connsiteY3" fmla="*/ 21600 h 21600"/>
                        <a:gd name="connsiteX4" fmla="*/ 2275 w 20195"/>
                        <a:gd name="connsiteY4" fmla="*/ 21600 h 21600"/>
                        <a:gd name="connsiteX5" fmla="*/ 1265 w 20195"/>
                        <a:gd name="connsiteY5" fmla="*/ 11142 h 21600"/>
                        <a:gd name="connsiteX6" fmla="*/ 2275 w 20195"/>
                        <a:gd name="connsiteY6" fmla="*/ 0 h 21600"/>
                        <a:gd name="connsiteX0" fmla="*/ 2275 w 20195"/>
                        <a:gd name="connsiteY0" fmla="*/ 0 h 21600"/>
                        <a:gd name="connsiteX1" fmla="*/ 16925 w 20195"/>
                        <a:gd name="connsiteY1" fmla="*/ 0 h 21600"/>
                        <a:gd name="connsiteX2" fmla="*/ 18181 w 20195"/>
                        <a:gd name="connsiteY2" fmla="*/ 10800 h 21600"/>
                        <a:gd name="connsiteX3" fmla="*/ 16925 w 20195"/>
                        <a:gd name="connsiteY3" fmla="*/ 21600 h 21600"/>
                        <a:gd name="connsiteX4" fmla="*/ 2275 w 20195"/>
                        <a:gd name="connsiteY4" fmla="*/ 21600 h 21600"/>
                        <a:gd name="connsiteX5" fmla="*/ 1265 w 20195"/>
                        <a:gd name="connsiteY5" fmla="*/ 11142 h 21600"/>
                        <a:gd name="connsiteX6" fmla="*/ 2275 w 20195"/>
                        <a:gd name="connsiteY6" fmla="*/ 0 h 21600"/>
                        <a:gd name="connsiteX0" fmla="*/ 2825 w 20745"/>
                        <a:gd name="connsiteY0" fmla="*/ 0 h 21600"/>
                        <a:gd name="connsiteX1" fmla="*/ 17475 w 20745"/>
                        <a:gd name="connsiteY1" fmla="*/ 0 h 21600"/>
                        <a:gd name="connsiteX2" fmla="*/ 18731 w 20745"/>
                        <a:gd name="connsiteY2" fmla="*/ 10800 h 21600"/>
                        <a:gd name="connsiteX3" fmla="*/ 17475 w 20745"/>
                        <a:gd name="connsiteY3" fmla="*/ 21600 h 21600"/>
                        <a:gd name="connsiteX4" fmla="*/ 2825 w 20745"/>
                        <a:gd name="connsiteY4" fmla="*/ 21600 h 21600"/>
                        <a:gd name="connsiteX5" fmla="*/ 1815 w 20745"/>
                        <a:gd name="connsiteY5" fmla="*/ 11142 h 21600"/>
                        <a:gd name="connsiteX6" fmla="*/ 2825 w 20745"/>
                        <a:gd name="connsiteY6" fmla="*/ 0 h 21600"/>
                        <a:gd name="connsiteX0" fmla="*/ 2825 w 20745"/>
                        <a:gd name="connsiteY0" fmla="*/ 0 h 22589"/>
                        <a:gd name="connsiteX1" fmla="*/ 17475 w 20745"/>
                        <a:gd name="connsiteY1" fmla="*/ 0 h 22589"/>
                        <a:gd name="connsiteX2" fmla="*/ 18731 w 20745"/>
                        <a:gd name="connsiteY2" fmla="*/ 10800 h 22589"/>
                        <a:gd name="connsiteX3" fmla="*/ 17475 w 20745"/>
                        <a:gd name="connsiteY3" fmla="*/ 21600 h 22589"/>
                        <a:gd name="connsiteX4" fmla="*/ 2825 w 20745"/>
                        <a:gd name="connsiteY4" fmla="*/ 21600 h 22589"/>
                        <a:gd name="connsiteX5" fmla="*/ 1815 w 20745"/>
                        <a:gd name="connsiteY5" fmla="*/ 11142 h 22589"/>
                        <a:gd name="connsiteX6" fmla="*/ 2825 w 20745"/>
                        <a:gd name="connsiteY6" fmla="*/ 0 h 22589"/>
                        <a:gd name="connsiteX0" fmla="*/ 2825 w 20745"/>
                        <a:gd name="connsiteY0" fmla="*/ 0 h 22344"/>
                        <a:gd name="connsiteX1" fmla="*/ 17475 w 20745"/>
                        <a:gd name="connsiteY1" fmla="*/ 0 h 22344"/>
                        <a:gd name="connsiteX2" fmla="*/ 18731 w 20745"/>
                        <a:gd name="connsiteY2" fmla="*/ 10800 h 22344"/>
                        <a:gd name="connsiteX3" fmla="*/ 17475 w 20745"/>
                        <a:gd name="connsiteY3" fmla="*/ 21600 h 22344"/>
                        <a:gd name="connsiteX4" fmla="*/ 2085 w 20745"/>
                        <a:gd name="connsiteY4" fmla="*/ 21258 h 22344"/>
                        <a:gd name="connsiteX5" fmla="*/ 1815 w 20745"/>
                        <a:gd name="connsiteY5" fmla="*/ 11142 h 22344"/>
                        <a:gd name="connsiteX6" fmla="*/ 2825 w 20745"/>
                        <a:gd name="connsiteY6" fmla="*/ 0 h 22344"/>
                        <a:gd name="connsiteX0" fmla="*/ 2825 w 21299"/>
                        <a:gd name="connsiteY0" fmla="*/ 0 h 22344"/>
                        <a:gd name="connsiteX1" fmla="*/ 17475 w 21299"/>
                        <a:gd name="connsiteY1" fmla="*/ 0 h 22344"/>
                        <a:gd name="connsiteX2" fmla="*/ 18731 w 21299"/>
                        <a:gd name="connsiteY2" fmla="*/ 10800 h 22344"/>
                        <a:gd name="connsiteX3" fmla="*/ 17475 w 21299"/>
                        <a:gd name="connsiteY3" fmla="*/ 21600 h 22344"/>
                        <a:gd name="connsiteX4" fmla="*/ 2085 w 21299"/>
                        <a:gd name="connsiteY4" fmla="*/ 21258 h 22344"/>
                        <a:gd name="connsiteX5" fmla="*/ 1815 w 21299"/>
                        <a:gd name="connsiteY5" fmla="*/ 11142 h 22344"/>
                        <a:gd name="connsiteX6" fmla="*/ 2825 w 21299"/>
                        <a:gd name="connsiteY6" fmla="*/ 0 h 22344"/>
                        <a:gd name="connsiteX0" fmla="*/ 2825 w 21299"/>
                        <a:gd name="connsiteY0" fmla="*/ 0 h 23040"/>
                        <a:gd name="connsiteX1" fmla="*/ 17475 w 21299"/>
                        <a:gd name="connsiteY1" fmla="*/ 0 h 23040"/>
                        <a:gd name="connsiteX2" fmla="*/ 18731 w 21299"/>
                        <a:gd name="connsiteY2" fmla="*/ 10800 h 23040"/>
                        <a:gd name="connsiteX3" fmla="*/ 17475 w 21299"/>
                        <a:gd name="connsiteY3" fmla="*/ 21600 h 23040"/>
                        <a:gd name="connsiteX4" fmla="*/ 2085 w 21299"/>
                        <a:gd name="connsiteY4" fmla="*/ 21258 h 23040"/>
                        <a:gd name="connsiteX5" fmla="*/ 1815 w 21299"/>
                        <a:gd name="connsiteY5" fmla="*/ 11142 h 23040"/>
                        <a:gd name="connsiteX6" fmla="*/ 2825 w 21299"/>
                        <a:gd name="connsiteY6" fmla="*/ 0 h 23040"/>
                        <a:gd name="connsiteX0" fmla="*/ 2825 w 21538"/>
                        <a:gd name="connsiteY0" fmla="*/ 0 h 23040"/>
                        <a:gd name="connsiteX1" fmla="*/ 17475 w 21538"/>
                        <a:gd name="connsiteY1" fmla="*/ 0 h 23040"/>
                        <a:gd name="connsiteX2" fmla="*/ 18731 w 21538"/>
                        <a:gd name="connsiteY2" fmla="*/ 10800 h 23040"/>
                        <a:gd name="connsiteX3" fmla="*/ 17475 w 21538"/>
                        <a:gd name="connsiteY3" fmla="*/ 21600 h 23040"/>
                        <a:gd name="connsiteX4" fmla="*/ 2085 w 21538"/>
                        <a:gd name="connsiteY4" fmla="*/ 21258 h 23040"/>
                        <a:gd name="connsiteX5" fmla="*/ 1815 w 21538"/>
                        <a:gd name="connsiteY5" fmla="*/ 11142 h 23040"/>
                        <a:gd name="connsiteX6" fmla="*/ 2825 w 21538"/>
                        <a:gd name="connsiteY6" fmla="*/ 0 h 23040"/>
                        <a:gd name="connsiteX0" fmla="*/ 2825 w 21538"/>
                        <a:gd name="connsiteY0" fmla="*/ 0 h 22260"/>
                        <a:gd name="connsiteX1" fmla="*/ 17475 w 21538"/>
                        <a:gd name="connsiteY1" fmla="*/ 0 h 22260"/>
                        <a:gd name="connsiteX2" fmla="*/ 18731 w 21538"/>
                        <a:gd name="connsiteY2" fmla="*/ 10800 h 22260"/>
                        <a:gd name="connsiteX3" fmla="*/ 17475 w 21538"/>
                        <a:gd name="connsiteY3" fmla="*/ 21600 h 22260"/>
                        <a:gd name="connsiteX4" fmla="*/ 2085 w 21538"/>
                        <a:gd name="connsiteY4" fmla="*/ 21258 h 22260"/>
                        <a:gd name="connsiteX5" fmla="*/ 1815 w 21538"/>
                        <a:gd name="connsiteY5" fmla="*/ 11142 h 22260"/>
                        <a:gd name="connsiteX6" fmla="*/ 2825 w 21538"/>
                        <a:gd name="connsiteY6" fmla="*/ 0 h 22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38" h="22260">
                          <a:moveTo>
                            <a:pt x="2825" y="0"/>
                          </a:moveTo>
                          <a:lnTo>
                            <a:pt x="17475" y="0"/>
                          </a:lnTo>
                          <a:cubicBezTo>
                            <a:pt x="19394" y="0"/>
                            <a:pt x="23034" y="6256"/>
                            <a:pt x="18731" y="10800"/>
                          </a:cubicBezTo>
                          <a:cubicBezTo>
                            <a:pt x="22922" y="16594"/>
                            <a:pt x="22353" y="22970"/>
                            <a:pt x="17475" y="21600"/>
                          </a:cubicBezTo>
                          <a:cubicBezTo>
                            <a:pt x="11852" y="21258"/>
                            <a:pt x="3270" y="23484"/>
                            <a:pt x="2085" y="21258"/>
                          </a:cubicBezTo>
                          <a:cubicBezTo>
                            <a:pt x="166" y="21258"/>
                            <a:pt x="-638" y="15344"/>
                            <a:pt x="1815" y="11142"/>
                          </a:cubicBezTo>
                          <a:cubicBezTo>
                            <a:pt x="-1883" y="6033"/>
                            <a:pt x="906" y="0"/>
                            <a:pt x="2825" y="0"/>
                          </a:cubicBezTo>
                          <a:close/>
                        </a:path>
                      </a:pathLst>
                    </a:custGeom>
                    <a:solidFill>
                      <a:schemeClr val="accent6"/>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grpSp>
              <p:sp>
                <p:nvSpPr>
                  <p:cNvPr id="205" name="流程图: 终止 204">
                    <a:extLst>
                      <a:ext uri="{FF2B5EF4-FFF2-40B4-BE49-F238E27FC236}">
                        <a16:creationId xmlns:a16="http://schemas.microsoft.com/office/drawing/2014/main" id="{935D605C-4F92-EC62-612B-080A08D3BC62}"/>
                      </a:ext>
                    </a:extLst>
                  </p:cNvPr>
                  <p:cNvSpPr/>
                  <p:nvPr/>
                </p:nvSpPr>
                <p:spPr>
                  <a:xfrm flipH="1">
                    <a:off x="14526449" y="2974309"/>
                    <a:ext cx="45719" cy="45719"/>
                  </a:xfrm>
                  <a:prstGeom prst="flowChartTerminator">
                    <a:avLst/>
                  </a:prstGeom>
                  <a:solidFill>
                    <a:srgbClr val="C00000"/>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grpSp>
          </p:grpSp>
          <p:grpSp>
            <p:nvGrpSpPr>
              <p:cNvPr id="86" name="组合 85">
                <a:extLst>
                  <a:ext uri="{FF2B5EF4-FFF2-40B4-BE49-F238E27FC236}">
                    <a16:creationId xmlns:a16="http://schemas.microsoft.com/office/drawing/2014/main" id="{BDF9C00F-C887-AE2D-7543-EC0F5FC0B6FE}"/>
                  </a:ext>
                </a:extLst>
              </p:cNvPr>
              <p:cNvGrpSpPr/>
              <p:nvPr/>
            </p:nvGrpSpPr>
            <p:grpSpPr>
              <a:xfrm rot="3105675">
                <a:off x="2290171" y="3875953"/>
                <a:ext cx="98144" cy="85132"/>
                <a:chOff x="14371992" y="2422880"/>
                <a:chExt cx="196480" cy="170431"/>
              </a:xfrm>
            </p:grpSpPr>
            <p:grpSp>
              <p:nvGrpSpPr>
                <p:cNvPr id="186" name="组合 185">
                  <a:extLst>
                    <a:ext uri="{FF2B5EF4-FFF2-40B4-BE49-F238E27FC236}">
                      <a16:creationId xmlns:a16="http://schemas.microsoft.com/office/drawing/2014/main" id="{368F0FAE-B3AB-3615-453C-1E4F6D08E64B}"/>
                    </a:ext>
                  </a:extLst>
                </p:cNvPr>
                <p:cNvGrpSpPr/>
                <p:nvPr/>
              </p:nvGrpSpPr>
              <p:grpSpPr>
                <a:xfrm>
                  <a:off x="14437566" y="2422880"/>
                  <a:ext cx="63755" cy="164081"/>
                  <a:chOff x="14518694" y="2855947"/>
                  <a:chExt cx="63755" cy="164081"/>
                </a:xfrm>
              </p:grpSpPr>
              <p:grpSp>
                <p:nvGrpSpPr>
                  <p:cNvPr id="197" name="组合 196">
                    <a:extLst>
                      <a:ext uri="{FF2B5EF4-FFF2-40B4-BE49-F238E27FC236}">
                        <a16:creationId xmlns:a16="http://schemas.microsoft.com/office/drawing/2014/main" id="{A768D7B9-8B48-3101-F776-164DFEDB8ECF}"/>
                      </a:ext>
                    </a:extLst>
                  </p:cNvPr>
                  <p:cNvGrpSpPr/>
                  <p:nvPr/>
                </p:nvGrpSpPr>
                <p:grpSpPr>
                  <a:xfrm flipH="1">
                    <a:off x="14518694" y="2855947"/>
                    <a:ext cx="63755" cy="127192"/>
                    <a:chOff x="11234076" y="2501900"/>
                    <a:chExt cx="216601" cy="432120"/>
                  </a:xfrm>
                </p:grpSpPr>
                <p:sp>
                  <p:nvSpPr>
                    <p:cNvPr id="199" name="流程图: 终止 198">
                      <a:extLst>
                        <a:ext uri="{FF2B5EF4-FFF2-40B4-BE49-F238E27FC236}">
                          <a16:creationId xmlns:a16="http://schemas.microsoft.com/office/drawing/2014/main" id="{86ED86D7-C55E-5826-B191-344DE35B993D}"/>
                        </a:ext>
                      </a:extLst>
                    </p:cNvPr>
                    <p:cNvSpPr/>
                    <p:nvPr/>
                  </p:nvSpPr>
                  <p:spPr>
                    <a:xfrm>
                      <a:off x="11234076" y="2501900"/>
                      <a:ext cx="208624" cy="124735"/>
                    </a:xfrm>
                    <a:prstGeom prst="flowChartTerminator">
                      <a:avLst/>
                    </a:prstGeom>
                    <a:solidFill>
                      <a:schemeClr val="accent6">
                        <a:lumMod val="50000"/>
                      </a:schemeClr>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200" name="流程图: 终止 127">
                      <a:extLst>
                        <a:ext uri="{FF2B5EF4-FFF2-40B4-BE49-F238E27FC236}">
                          <a16:creationId xmlns:a16="http://schemas.microsoft.com/office/drawing/2014/main" id="{221A8F2E-92BB-33AC-E12F-024F910E0FAC}"/>
                        </a:ext>
                      </a:extLst>
                    </p:cNvPr>
                    <p:cNvSpPr/>
                    <p:nvPr/>
                  </p:nvSpPr>
                  <p:spPr>
                    <a:xfrm>
                      <a:off x="11242652" y="2624433"/>
                      <a:ext cx="208025" cy="309587"/>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1226 w 19351"/>
                        <a:gd name="connsiteY0" fmla="*/ 0 h 21600"/>
                        <a:gd name="connsiteX1" fmla="*/ 15876 w 19351"/>
                        <a:gd name="connsiteY1" fmla="*/ 0 h 21600"/>
                        <a:gd name="connsiteX2" fmla="*/ 19351 w 19351"/>
                        <a:gd name="connsiteY2" fmla="*/ 10800 h 21600"/>
                        <a:gd name="connsiteX3" fmla="*/ 15876 w 19351"/>
                        <a:gd name="connsiteY3" fmla="*/ 21600 h 21600"/>
                        <a:gd name="connsiteX4" fmla="*/ 1226 w 19351"/>
                        <a:gd name="connsiteY4" fmla="*/ 21600 h 21600"/>
                        <a:gd name="connsiteX5" fmla="*/ 216 w 19351"/>
                        <a:gd name="connsiteY5" fmla="*/ 11142 h 21600"/>
                        <a:gd name="connsiteX6" fmla="*/ 1226 w 19351"/>
                        <a:gd name="connsiteY6" fmla="*/ 0 h 21600"/>
                        <a:gd name="connsiteX0" fmla="*/ 2389 w 20514"/>
                        <a:gd name="connsiteY0" fmla="*/ 0 h 21600"/>
                        <a:gd name="connsiteX1" fmla="*/ 17039 w 20514"/>
                        <a:gd name="connsiteY1" fmla="*/ 0 h 21600"/>
                        <a:gd name="connsiteX2" fmla="*/ 20514 w 20514"/>
                        <a:gd name="connsiteY2" fmla="*/ 10800 h 21600"/>
                        <a:gd name="connsiteX3" fmla="*/ 17039 w 20514"/>
                        <a:gd name="connsiteY3" fmla="*/ 21600 h 21600"/>
                        <a:gd name="connsiteX4" fmla="*/ 2389 w 20514"/>
                        <a:gd name="connsiteY4" fmla="*/ 21600 h 21600"/>
                        <a:gd name="connsiteX5" fmla="*/ 1379 w 20514"/>
                        <a:gd name="connsiteY5" fmla="*/ 11142 h 21600"/>
                        <a:gd name="connsiteX6" fmla="*/ 2389 w 20514"/>
                        <a:gd name="connsiteY6" fmla="*/ 0 h 21600"/>
                        <a:gd name="connsiteX0" fmla="*/ 2064 w 20189"/>
                        <a:gd name="connsiteY0" fmla="*/ 0 h 21600"/>
                        <a:gd name="connsiteX1" fmla="*/ 16714 w 20189"/>
                        <a:gd name="connsiteY1" fmla="*/ 0 h 21600"/>
                        <a:gd name="connsiteX2" fmla="*/ 20189 w 20189"/>
                        <a:gd name="connsiteY2" fmla="*/ 10800 h 21600"/>
                        <a:gd name="connsiteX3" fmla="*/ 16714 w 20189"/>
                        <a:gd name="connsiteY3" fmla="*/ 21600 h 21600"/>
                        <a:gd name="connsiteX4" fmla="*/ 2064 w 20189"/>
                        <a:gd name="connsiteY4" fmla="*/ 21600 h 21600"/>
                        <a:gd name="connsiteX5" fmla="*/ 1054 w 20189"/>
                        <a:gd name="connsiteY5" fmla="*/ 11142 h 21600"/>
                        <a:gd name="connsiteX6" fmla="*/ 2064 w 20189"/>
                        <a:gd name="connsiteY6" fmla="*/ 0 h 21600"/>
                        <a:gd name="connsiteX0" fmla="*/ 2064 w 20189"/>
                        <a:gd name="connsiteY0" fmla="*/ 0 h 21600"/>
                        <a:gd name="connsiteX1" fmla="*/ 16714 w 20189"/>
                        <a:gd name="connsiteY1" fmla="*/ 0 h 21600"/>
                        <a:gd name="connsiteX2" fmla="*/ 20189 w 20189"/>
                        <a:gd name="connsiteY2" fmla="*/ 10800 h 21600"/>
                        <a:gd name="connsiteX3" fmla="*/ 16714 w 20189"/>
                        <a:gd name="connsiteY3" fmla="*/ 21600 h 21600"/>
                        <a:gd name="connsiteX4" fmla="*/ 2064 w 20189"/>
                        <a:gd name="connsiteY4" fmla="*/ 21600 h 21600"/>
                        <a:gd name="connsiteX5" fmla="*/ 1054 w 20189"/>
                        <a:gd name="connsiteY5" fmla="*/ 11142 h 21600"/>
                        <a:gd name="connsiteX6" fmla="*/ 2064 w 20189"/>
                        <a:gd name="connsiteY6" fmla="*/ 0 h 21600"/>
                        <a:gd name="connsiteX0" fmla="*/ 2819 w 20944"/>
                        <a:gd name="connsiteY0" fmla="*/ 0 h 21600"/>
                        <a:gd name="connsiteX1" fmla="*/ 17469 w 20944"/>
                        <a:gd name="connsiteY1" fmla="*/ 0 h 21600"/>
                        <a:gd name="connsiteX2" fmla="*/ 20944 w 20944"/>
                        <a:gd name="connsiteY2" fmla="*/ 10800 h 21600"/>
                        <a:gd name="connsiteX3" fmla="*/ 17469 w 20944"/>
                        <a:gd name="connsiteY3" fmla="*/ 21600 h 21600"/>
                        <a:gd name="connsiteX4" fmla="*/ 2819 w 20944"/>
                        <a:gd name="connsiteY4" fmla="*/ 21600 h 21600"/>
                        <a:gd name="connsiteX5" fmla="*/ 1809 w 20944"/>
                        <a:gd name="connsiteY5" fmla="*/ 11142 h 21600"/>
                        <a:gd name="connsiteX6" fmla="*/ 2819 w 20944"/>
                        <a:gd name="connsiteY6" fmla="*/ 0 h 21600"/>
                        <a:gd name="connsiteX0" fmla="*/ 2275 w 20400"/>
                        <a:gd name="connsiteY0" fmla="*/ 0 h 21600"/>
                        <a:gd name="connsiteX1" fmla="*/ 16925 w 20400"/>
                        <a:gd name="connsiteY1" fmla="*/ 0 h 21600"/>
                        <a:gd name="connsiteX2" fmla="*/ 20400 w 20400"/>
                        <a:gd name="connsiteY2" fmla="*/ 10800 h 21600"/>
                        <a:gd name="connsiteX3" fmla="*/ 16925 w 20400"/>
                        <a:gd name="connsiteY3" fmla="*/ 21600 h 21600"/>
                        <a:gd name="connsiteX4" fmla="*/ 2275 w 20400"/>
                        <a:gd name="connsiteY4" fmla="*/ 21600 h 21600"/>
                        <a:gd name="connsiteX5" fmla="*/ 1265 w 20400"/>
                        <a:gd name="connsiteY5" fmla="*/ 11142 h 21600"/>
                        <a:gd name="connsiteX6" fmla="*/ 2275 w 20400"/>
                        <a:gd name="connsiteY6" fmla="*/ 0 h 21600"/>
                        <a:gd name="connsiteX0" fmla="*/ 2275 w 18291"/>
                        <a:gd name="connsiteY0" fmla="*/ 0 h 21600"/>
                        <a:gd name="connsiteX1" fmla="*/ 16925 w 18291"/>
                        <a:gd name="connsiteY1" fmla="*/ 0 h 21600"/>
                        <a:gd name="connsiteX2" fmla="*/ 18181 w 18291"/>
                        <a:gd name="connsiteY2" fmla="*/ 10800 h 21600"/>
                        <a:gd name="connsiteX3" fmla="*/ 16925 w 18291"/>
                        <a:gd name="connsiteY3" fmla="*/ 21600 h 21600"/>
                        <a:gd name="connsiteX4" fmla="*/ 2275 w 18291"/>
                        <a:gd name="connsiteY4" fmla="*/ 21600 h 21600"/>
                        <a:gd name="connsiteX5" fmla="*/ 1265 w 18291"/>
                        <a:gd name="connsiteY5" fmla="*/ 11142 h 21600"/>
                        <a:gd name="connsiteX6" fmla="*/ 2275 w 18291"/>
                        <a:gd name="connsiteY6" fmla="*/ 0 h 21600"/>
                        <a:gd name="connsiteX0" fmla="*/ 2275 w 18291"/>
                        <a:gd name="connsiteY0" fmla="*/ 0 h 21600"/>
                        <a:gd name="connsiteX1" fmla="*/ 16925 w 18291"/>
                        <a:gd name="connsiteY1" fmla="*/ 0 h 21600"/>
                        <a:gd name="connsiteX2" fmla="*/ 18181 w 18291"/>
                        <a:gd name="connsiteY2" fmla="*/ 10800 h 21600"/>
                        <a:gd name="connsiteX3" fmla="*/ 16925 w 18291"/>
                        <a:gd name="connsiteY3" fmla="*/ 21600 h 21600"/>
                        <a:gd name="connsiteX4" fmla="*/ 2275 w 18291"/>
                        <a:gd name="connsiteY4" fmla="*/ 21600 h 21600"/>
                        <a:gd name="connsiteX5" fmla="*/ 1265 w 18291"/>
                        <a:gd name="connsiteY5" fmla="*/ 11142 h 21600"/>
                        <a:gd name="connsiteX6" fmla="*/ 2275 w 18291"/>
                        <a:gd name="connsiteY6" fmla="*/ 0 h 21600"/>
                        <a:gd name="connsiteX0" fmla="*/ 2275 w 20195"/>
                        <a:gd name="connsiteY0" fmla="*/ 0 h 21600"/>
                        <a:gd name="connsiteX1" fmla="*/ 16925 w 20195"/>
                        <a:gd name="connsiteY1" fmla="*/ 0 h 21600"/>
                        <a:gd name="connsiteX2" fmla="*/ 18181 w 20195"/>
                        <a:gd name="connsiteY2" fmla="*/ 10800 h 21600"/>
                        <a:gd name="connsiteX3" fmla="*/ 16925 w 20195"/>
                        <a:gd name="connsiteY3" fmla="*/ 21600 h 21600"/>
                        <a:gd name="connsiteX4" fmla="*/ 2275 w 20195"/>
                        <a:gd name="connsiteY4" fmla="*/ 21600 h 21600"/>
                        <a:gd name="connsiteX5" fmla="*/ 1265 w 20195"/>
                        <a:gd name="connsiteY5" fmla="*/ 11142 h 21600"/>
                        <a:gd name="connsiteX6" fmla="*/ 2275 w 20195"/>
                        <a:gd name="connsiteY6" fmla="*/ 0 h 21600"/>
                        <a:gd name="connsiteX0" fmla="*/ 2275 w 20195"/>
                        <a:gd name="connsiteY0" fmla="*/ 0 h 21600"/>
                        <a:gd name="connsiteX1" fmla="*/ 16925 w 20195"/>
                        <a:gd name="connsiteY1" fmla="*/ 0 h 21600"/>
                        <a:gd name="connsiteX2" fmla="*/ 18181 w 20195"/>
                        <a:gd name="connsiteY2" fmla="*/ 10800 h 21600"/>
                        <a:gd name="connsiteX3" fmla="*/ 16925 w 20195"/>
                        <a:gd name="connsiteY3" fmla="*/ 21600 h 21600"/>
                        <a:gd name="connsiteX4" fmla="*/ 2275 w 20195"/>
                        <a:gd name="connsiteY4" fmla="*/ 21600 h 21600"/>
                        <a:gd name="connsiteX5" fmla="*/ 1265 w 20195"/>
                        <a:gd name="connsiteY5" fmla="*/ 11142 h 21600"/>
                        <a:gd name="connsiteX6" fmla="*/ 2275 w 20195"/>
                        <a:gd name="connsiteY6" fmla="*/ 0 h 21600"/>
                        <a:gd name="connsiteX0" fmla="*/ 2825 w 20745"/>
                        <a:gd name="connsiteY0" fmla="*/ 0 h 21600"/>
                        <a:gd name="connsiteX1" fmla="*/ 17475 w 20745"/>
                        <a:gd name="connsiteY1" fmla="*/ 0 h 21600"/>
                        <a:gd name="connsiteX2" fmla="*/ 18731 w 20745"/>
                        <a:gd name="connsiteY2" fmla="*/ 10800 h 21600"/>
                        <a:gd name="connsiteX3" fmla="*/ 17475 w 20745"/>
                        <a:gd name="connsiteY3" fmla="*/ 21600 h 21600"/>
                        <a:gd name="connsiteX4" fmla="*/ 2825 w 20745"/>
                        <a:gd name="connsiteY4" fmla="*/ 21600 h 21600"/>
                        <a:gd name="connsiteX5" fmla="*/ 1815 w 20745"/>
                        <a:gd name="connsiteY5" fmla="*/ 11142 h 21600"/>
                        <a:gd name="connsiteX6" fmla="*/ 2825 w 20745"/>
                        <a:gd name="connsiteY6" fmla="*/ 0 h 21600"/>
                        <a:gd name="connsiteX0" fmla="*/ 2825 w 20745"/>
                        <a:gd name="connsiteY0" fmla="*/ 0 h 22589"/>
                        <a:gd name="connsiteX1" fmla="*/ 17475 w 20745"/>
                        <a:gd name="connsiteY1" fmla="*/ 0 h 22589"/>
                        <a:gd name="connsiteX2" fmla="*/ 18731 w 20745"/>
                        <a:gd name="connsiteY2" fmla="*/ 10800 h 22589"/>
                        <a:gd name="connsiteX3" fmla="*/ 17475 w 20745"/>
                        <a:gd name="connsiteY3" fmla="*/ 21600 h 22589"/>
                        <a:gd name="connsiteX4" fmla="*/ 2825 w 20745"/>
                        <a:gd name="connsiteY4" fmla="*/ 21600 h 22589"/>
                        <a:gd name="connsiteX5" fmla="*/ 1815 w 20745"/>
                        <a:gd name="connsiteY5" fmla="*/ 11142 h 22589"/>
                        <a:gd name="connsiteX6" fmla="*/ 2825 w 20745"/>
                        <a:gd name="connsiteY6" fmla="*/ 0 h 22589"/>
                        <a:gd name="connsiteX0" fmla="*/ 2825 w 20745"/>
                        <a:gd name="connsiteY0" fmla="*/ 0 h 22344"/>
                        <a:gd name="connsiteX1" fmla="*/ 17475 w 20745"/>
                        <a:gd name="connsiteY1" fmla="*/ 0 h 22344"/>
                        <a:gd name="connsiteX2" fmla="*/ 18731 w 20745"/>
                        <a:gd name="connsiteY2" fmla="*/ 10800 h 22344"/>
                        <a:gd name="connsiteX3" fmla="*/ 17475 w 20745"/>
                        <a:gd name="connsiteY3" fmla="*/ 21600 h 22344"/>
                        <a:gd name="connsiteX4" fmla="*/ 2085 w 20745"/>
                        <a:gd name="connsiteY4" fmla="*/ 21258 h 22344"/>
                        <a:gd name="connsiteX5" fmla="*/ 1815 w 20745"/>
                        <a:gd name="connsiteY5" fmla="*/ 11142 h 22344"/>
                        <a:gd name="connsiteX6" fmla="*/ 2825 w 20745"/>
                        <a:gd name="connsiteY6" fmla="*/ 0 h 22344"/>
                        <a:gd name="connsiteX0" fmla="*/ 2825 w 21299"/>
                        <a:gd name="connsiteY0" fmla="*/ 0 h 22344"/>
                        <a:gd name="connsiteX1" fmla="*/ 17475 w 21299"/>
                        <a:gd name="connsiteY1" fmla="*/ 0 h 22344"/>
                        <a:gd name="connsiteX2" fmla="*/ 18731 w 21299"/>
                        <a:gd name="connsiteY2" fmla="*/ 10800 h 22344"/>
                        <a:gd name="connsiteX3" fmla="*/ 17475 w 21299"/>
                        <a:gd name="connsiteY3" fmla="*/ 21600 h 22344"/>
                        <a:gd name="connsiteX4" fmla="*/ 2085 w 21299"/>
                        <a:gd name="connsiteY4" fmla="*/ 21258 h 22344"/>
                        <a:gd name="connsiteX5" fmla="*/ 1815 w 21299"/>
                        <a:gd name="connsiteY5" fmla="*/ 11142 h 22344"/>
                        <a:gd name="connsiteX6" fmla="*/ 2825 w 21299"/>
                        <a:gd name="connsiteY6" fmla="*/ 0 h 22344"/>
                        <a:gd name="connsiteX0" fmla="*/ 2825 w 21299"/>
                        <a:gd name="connsiteY0" fmla="*/ 0 h 23040"/>
                        <a:gd name="connsiteX1" fmla="*/ 17475 w 21299"/>
                        <a:gd name="connsiteY1" fmla="*/ 0 h 23040"/>
                        <a:gd name="connsiteX2" fmla="*/ 18731 w 21299"/>
                        <a:gd name="connsiteY2" fmla="*/ 10800 h 23040"/>
                        <a:gd name="connsiteX3" fmla="*/ 17475 w 21299"/>
                        <a:gd name="connsiteY3" fmla="*/ 21600 h 23040"/>
                        <a:gd name="connsiteX4" fmla="*/ 2085 w 21299"/>
                        <a:gd name="connsiteY4" fmla="*/ 21258 h 23040"/>
                        <a:gd name="connsiteX5" fmla="*/ 1815 w 21299"/>
                        <a:gd name="connsiteY5" fmla="*/ 11142 h 23040"/>
                        <a:gd name="connsiteX6" fmla="*/ 2825 w 21299"/>
                        <a:gd name="connsiteY6" fmla="*/ 0 h 23040"/>
                        <a:gd name="connsiteX0" fmla="*/ 2825 w 21538"/>
                        <a:gd name="connsiteY0" fmla="*/ 0 h 23040"/>
                        <a:gd name="connsiteX1" fmla="*/ 17475 w 21538"/>
                        <a:gd name="connsiteY1" fmla="*/ 0 h 23040"/>
                        <a:gd name="connsiteX2" fmla="*/ 18731 w 21538"/>
                        <a:gd name="connsiteY2" fmla="*/ 10800 h 23040"/>
                        <a:gd name="connsiteX3" fmla="*/ 17475 w 21538"/>
                        <a:gd name="connsiteY3" fmla="*/ 21600 h 23040"/>
                        <a:gd name="connsiteX4" fmla="*/ 2085 w 21538"/>
                        <a:gd name="connsiteY4" fmla="*/ 21258 h 23040"/>
                        <a:gd name="connsiteX5" fmla="*/ 1815 w 21538"/>
                        <a:gd name="connsiteY5" fmla="*/ 11142 h 23040"/>
                        <a:gd name="connsiteX6" fmla="*/ 2825 w 21538"/>
                        <a:gd name="connsiteY6" fmla="*/ 0 h 23040"/>
                        <a:gd name="connsiteX0" fmla="*/ 2825 w 21538"/>
                        <a:gd name="connsiteY0" fmla="*/ 0 h 22260"/>
                        <a:gd name="connsiteX1" fmla="*/ 17475 w 21538"/>
                        <a:gd name="connsiteY1" fmla="*/ 0 h 22260"/>
                        <a:gd name="connsiteX2" fmla="*/ 18731 w 21538"/>
                        <a:gd name="connsiteY2" fmla="*/ 10800 h 22260"/>
                        <a:gd name="connsiteX3" fmla="*/ 17475 w 21538"/>
                        <a:gd name="connsiteY3" fmla="*/ 21600 h 22260"/>
                        <a:gd name="connsiteX4" fmla="*/ 2085 w 21538"/>
                        <a:gd name="connsiteY4" fmla="*/ 21258 h 22260"/>
                        <a:gd name="connsiteX5" fmla="*/ 1815 w 21538"/>
                        <a:gd name="connsiteY5" fmla="*/ 11142 h 22260"/>
                        <a:gd name="connsiteX6" fmla="*/ 2825 w 21538"/>
                        <a:gd name="connsiteY6" fmla="*/ 0 h 22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38" h="22260">
                          <a:moveTo>
                            <a:pt x="2825" y="0"/>
                          </a:moveTo>
                          <a:lnTo>
                            <a:pt x="17475" y="0"/>
                          </a:lnTo>
                          <a:cubicBezTo>
                            <a:pt x="19394" y="0"/>
                            <a:pt x="23034" y="6256"/>
                            <a:pt x="18731" y="10800"/>
                          </a:cubicBezTo>
                          <a:cubicBezTo>
                            <a:pt x="22922" y="16594"/>
                            <a:pt x="22353" y="22970"/>
                            <a:pt x="17475" y="21600"/>
                          </a:cubicBezTo>
                          <a:cubicBezTo>
                            <a:pt x="11852" y="21258"/>
                            <a:pt x="3270" y="23484"/>
                            <a:pt x="2085" y="21258"/>
                          </a:cubicBezTo>
                          <a:cubicBezTo>
                            <a:pt x="166" y="21258"/>
                            <a:pt x="-638" y="15344"/>
                            <a:pt x="1815" y="11142"/>
                          </a:cubicBezTo>
                          <a:cubicBezTo>
                            <a:pt x="-1883" y="6033"/>
                            <a:pt x="906" y="0"/>
                            <a:pt x="2825" y="0"/>
                          </a:cubicBezTo>
                          <a:close/>
                        </a:path>
                      </a:pathLst>
                    </a:custGeom>
                    <a:solidFill>
                      <a:schemeClr val="accent6"/>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grpSp>
              <p:sp>
                <p:nvSpPr>
                  <p:cNvPr id="198" name="流程图: 终止 197">
                    <a:extLst>
                      <a:ext uri="{FF2B5EF4-FFF2-40B4-BE49-F238E27FC236}">
                        <a16:creationId xmlns:a16="http://schemas.microsoft.com/office/drawing/2014/main" id="{68EED5AD-09B0-53F6-9BF7-2C6640A7D6D5}"/>
                      </a:ext>
                    </a:extLst>
                  </p:cNvPr>
                  <p:cNvSpPr/>
                  <p:nvPr/>
                </p:nvSpPr>
                <p:spPr>
                  <a:xfrm flipH="1">
                    <a:off x="14526449" y="2974309"/>
                    <a:ext cx="45719" cy="45719"/>
                  </a:xfrm>
                  <a:prstGeom prst="flowChartTerminator">
                    <a:avLst/>
                  </a:prstGeom>
                  <a:solidFill>
                    <a:srgbClr val="C00000"/>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grpSp>
            <p:grpSp>
              <p:nvGrpSpPr>
                <p:cNvPr id="187" name="组合 186">
                  <a:extLst>
                    <a:ext uri="{FF2B5EF4-FFF2-40B4-BE49-F238E27FC236}">
                      <a16:creationId xmlns:a16="http://schemas.microsoft.com/office/drawing/2014/main" id="{543014E7-EF63-965B-E2C3-C6DF858C6172}"/>
                    </a:ext>
                  </a:extLst>
                </p:cNvPr>
                <p:cNvGrpSpPr/>
                <p:nvPr/>
              </p:nvGrpSpPr>
              <p:grpSpPr>
                <a:xfrm rot="388737">
                  <a:off x="14504717" y="2429230"/>
                  <a:ext cx="63755" cy="164081"/>
                  <a:chOff x="14518694" y="2855947"/>
                  <a:chExt cx="63755" cy="164081"/>
                </a:xfrm>
              </p:grpSpPr>
              <p:grpSp>
                <p:nvGrpSpPr>
                  <p:cNvPr id="193" name="组合 192">
                    <a:extLst>
                      <a:ext uri="{FF2B5EF4-FFF2-40B4-BE49-F238E27FC236}">
                        <a16:creationId xmlns:a16="http://schemas.microsoft.com/office/drawing/2014/main" id="{B7B97DA2-A4F3-CC17-7FF5-386CD7EEB8A3}"/>
                      </a:ext>
                    </a:extLst>
                  </p:cNvPr>
                  <p:cNvGrpSpPr/>
                  <p:nvPr/>
                </p:nvGrpSpPr>
                <p:grpSpPr>
                  <a:xfrm flipH="1">
                    <a:off x="14518694" y="2855947"/>
                    <a:ext cx="63755" cy="127192"/>
                    <a:chOff x="11234076" y="2501900"/>
                    <a:chExt cx="216601" cy="432120"/>
                  </a:xfrm>
                </p:grpSpPr>
                <p:sp>
                  <p:nvSpPr>
                    <p:cNvPr id="195" name="流程图: 终止 194">
                      <a:extLst>
                        <a:ext uri="{FF2B5EF4-FFF2-40B4-BE49-F238E27FC236}">
                          <a16:creationId xmlns:a16="http://schemas.microsoft.com/office/drawing/2014/main" id="{FD9E1DA4-238D-C62E-0CC4-DF5326918851}"/>
                        </a:ext>
                      </a:extLst>
                    </p:cNvPr>
                    <p:cNvSpPr/>
                    <p:nvPr/>
                  </p:nvSpPr>
                  <p:spPr>
                    <a:xfrm>
                      <a:off x="11234076" y="2501900"/>
                      <a:ext cx="208624" cy="124735"/>
                    </a:xfrm>
                    <a:prstGeom prst="flowChartTerminator">
                      <a:avLst/>
                    </a:prstGeom>
                    <a:solidFill>
                      <a:schemeClr val="accent6">
                        <a:lumMod val="50000"/>
                      </a:schemeClr>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196" name="流程图: 终止 127">
                      <a:extLst>
                        <a:ext uri="{FF2B5EF4-FFF2-40B4-BE49-F238E27FC236}">
                          <a16:creationId xmlns:a16="http://schemas.microsoft.com/office/drawing/2014/main" id="{06D1D3F1-E88C-A521-D97C-5C5BB3D50178}"/>
                        </a:ext>
                      </a:extLst>
                    </p:cNvPr>
                    <p:cNvSpPr/>
                    <p:nvPr/>
                  </p:nvSpPr>
                  <p:spPr>
                    <a:xfrm>
                      <a:off x="11242652" y="2624433"/>
                      <a:ext cx="208025" cy="309587"/>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1226 w 19351"/>
                        <a:gd name="connsiteY0" fmla="*/ 0 h 21600"/>
                        <a:gd name="connsiteX1" fmla="*/ 15876 w 19351"/>
                        <a:gd name="connsiteY1" fmla="*/ 0 h 21600"/>
                        <a:gd name="connsiteX2" fmla="*/ 19351 w 19351"/>
                        <a:gd name="connsiteY2" fmla="*/ 10800 h 21600"/>
                        <a:gd name="connsiteX3" fmla="*/ 15876 w 19351"/>
                        <a:gd name="connsiteY3" fmla="*/ 21600 h 21600"/>
                        <a:gd name="connsiteX4" fmla="*/ 1226 w 19351"/>
                        <a:gd name="connsiteY4" fmla="*/ 21600 h 21600"/>
                        <a:gd name="connsiteX5" fmla="*/ 216 w 19351"/>
                        <a:gd name="connsiteY5" fmla="*/ 11142 h 21600"/>
                        <a:gd name="connsiteX6" fmla="*/ 1226 w 19351"/>
                        <a:gd name="connsiteY6" fmla="*/ 0 h 21600"/>
                        <a:gd name="connsiteX0" fmla="*/ 2389 w 20514"/>
                        <a:gd name="connsiteY0" fmla="*/ 0 h 21600"/>
                        <a:gd name="connsiteX1" fmla="*/ 17039 w 20514"/>
                        <a:gd name="connsiteY1" fmla="*/ 0 h 21600"/>
                        <a:gd name="connsiteX2" fmla="*/ 20514 w 20514"/>
                        <a:gd name="connsiteY2" fmla="*/ 10800 h 21600"/>
                        <a:gd name="connsiteX3" fmla="*/ 17039 w 20514"/>
                        <a:gd name="connsiteY3" fmla="*/ 21600 h 21600"/>
                        <a:gd name="connsiteX4" fmla="*/ 2389 w 20514"/>
                        <a:gd name="connsiteY4" fmla="*/ 21600 h 21600"/>
                        <a:gd name="connsiteX5" fmla="*/ 1379 w 20514"/>
                        <a:gd name="connsiteY5" fmla="*/ 11142 h 21600"/>
                        <a:gd name="connsiteX6" fmla="*/ 2389 w 20514"/>
                        <a:gd name="connsiteY6" fmla="*/ 0 h 21600"/>
                        <a:gd name="connsiteX0" fmla="*/ 2064 w 20189"/>
                        <a:gd name="connsiteY0" fmla="*/ 0 h 21600"/>
                        <a:gd name="connsiteX1" fmla="*/ 16714 w 20189"/>
                        <a:gd name="connsiteY1" fmla="*/ 0 h 21600"/>
                        <a:gd name="connsiteX2" fmla="*/ 20189 w 20189"/>
                        <a:gd name="connsiteY2" fmla="*/ 10800 h 21600"/>
                        <a:gd name="connsiteX3" fmla="*/ 16714 w 20189"/>
                        <a:gd name="connsiteY3" fmla="*/ 21600 h 21600"/>
                        <a:gd name="connsiteX4" fmla="*/ 2064 w 20189"/>
                        <a:gd name="connsiteY4" fmla="*/ 21600 h 21600"/>
                        <a:gd name="connsiteX5" fmla="*/ 1054 w 20189"/>
                        <a:gd name="connsiteY5" fmla="*/ 11142 h 21600"/>
                        <a:gd name="connsiteX6" fmla="*/ 2064 w 20189"/>
                        <a:gd name="connsiteY6" fmla="*/ 0 h 21600"/>
                        <a:gd name="connsiteX0" fmla="*/ 2064 w 20189"/>
                        <a:gd name="connsiteY0" fmla="*/ 0 h 21600"/>
                        <a:gd name="connsiteX1" fmla="*/ 16714 w 20189"/>
                        <a:gd name="connsiteY1" fmla="*/ 0 h 21600"/>
                        <a:gd name="connsiteX2" fmla="*/ 20189 w 20189"/>
                        <a:gd name="connsiteY2" fmla="*/ 10800 h 21600"/>
                        <a:gd name="connsiteX3" fmla="*/ 16714 w 20189"/>
                        <a:gd name="connsiteY3" fmla="*/ 21600 h 21600"/>
                        <a:gd name="connsiteX4" fmla="*/ 2064 w 20189"/>
                        <a:gd name="connsiteY4" fmla="*/ 21600 h 21600"/>
                        <a:gd name="connsiteX5" fmla="*/ 1054 w 20189"/>
                        <a:gd name="connsiteY5" fmla="*/ 11142 h 21600"/>
                        <a:gd name="connsiteX6" fmla="*/ 2064 w 20189"/>
                        <a:gd name="connsiteY6" fmla="*/ 0 h 21600"/>
                        <a:gd name="connsiteX0" fmla="*/ 2819 w 20944"/>
                        <a:gd name="connsiteY0" fmla="*/ 0 h 21600"/>
                        <a:gd name="connsiteX1" fmla="*/ 17469 w 20944"/>
                        <a:gd name="connsiteY1" fmla="*/ 0 h 21600"/>
                        <a:gd name="connsiteX2" fmla="*/ 20944 w 20944"/>
                        <a:gd name="connsiteY2" fmla="*/ 10800 h 21600"/>
                        <a:gd name="connsiteX3" fmla="*/ 17469 w 20944"/>
                        <a:gd name="connsiteY3" fmla="*/ 21600 h 21600"/>
                        <a:gd name="connsiteX4" fmla="*/ 2819 w 20944"/>
                        <a:gd name="connsiteY4" fmla="*/ 21600 h 21600"/>
                        <a:gd name="connsiteX5" fmla="*/ 1809 w 20944"/>
                        <a:gd name="connsiteY5" fmla="*/ 11142 h 21600"/>
                        <a:gd name="connsiteX6" fmla="*/ 2819 w 20944"/>
                        <a:gd name="connsiteY6" fmla="*/ 0 h 21600"/>
                        <a:gd name="connsiteX0" fmla="*/ 2275 w 20400"/>
                        <a:gd name="connsiteY0" fmla="*/ 0 h 21600"/>
                        <a:gd name="connsiteX1" fmla="*/ 16925 w 20400"/>
                        <a:gd name="connsiteY1" fmla="*/ 0 h 21600"/>
                        <a:gd name="connsiteX2" fmla="*/ 20400 w 20400"/>
                        <a:gd name="connsiteY2" fmla="*/ 10800 h 21600"/>
                        <a:gd name="connsiteX3" fmla="*/ 16925 w 20400"/>
                        <a:gd name="connsiteY3" fmla="*/ 21600 h 21600"/>
                        <a:gd name="connsiteX4" fmla="*/ 2275 w 20400"/>
                        <a:gd name="connsiteY4" fmla="*/ 21600 h 21600"/>
                        <a:gd name="connsiteX5" fmla="*/ 1265 w 20400"/>
                        <a:gd name="connsiteY5" fmla="*/ 11142 h 21600"/>
                        <a:gd name="connsiteX6" fmla="*/ 2275 w 20400"/>
                        <a:gd name="connsiteY6" fmla="*/ 0 h 21600"/>
                        <a:gd name="connsiteX0" fmla="*/ 2275 w 18291"/>
                        <a:gd name="connsiteY0" fmla="*/ 0 h 21600"/>
                        <a:gd name="connsiteX1" fmla="*/ 16925 w 18291"/>
                        <a:gd name="connsiteY1" fmla="*/ 0 h 21600"/>
                        <a:gd name="connsiteX2" fmla="*/ 18181 w 18291"/>
                        <a:gd name="connsiteY2" fmla="*/ 10800 h 21600"/>
                        <a:gd name="connsiteX3" fmla="*/ 16925 w 18291"/>
                        <a:gd name="connsiteY3" fmla="*/ 21600 h 21600"/>
                        <a:gd name="connsiteX4" fmla="*/ 2275 w 18291"/>
                        <a:gd name="connsiteY4" fmla="*/ 21600 h 21600"/>
                        <a:gd name="connsiteX5" fmla="*/ 1265 w 18291"/>
                        <a:gd name="connsiteY5" fmla="*/ 11142 h 21600"/>
                        <a:gd name="connsiteX6" fmla="*/ 2275 w 18291"/>
                        <a:gd name="connsiteY6" fmla="*/ 0 h 21600"/>
                        <a:gd name="connsiteX0" fmla="*/ 2275 w 18291"/>
                        <a:gd name="connsiteY0" fmla="*/ 0 h 21600"/>
                        <a:gd name="connsiteX1" fmla="*/ 16925 w 18291"/>
                        <a:gd name="connsiteY1" fmla="*/ 0 h 21600"/>
                        <a:gd name="connsiteX2" fmla="*/ 18181 w 18291"/>
                        <a:gd name="connsiteY2" fmla="*/ 10800 h 21600"/>
                        <a:gd name="connsiteX3" fmla="*/ 16925 w 18291"/>
                        <a:gd name="connsiteY3" fmla="*/ 21600 h 21600"/>
                        <a:gd name="connsiteX4" fmla="*/ 2275 w 18291"/>
                        <a:gd name="connsiteY4" fmla="*/ 21600 h 21600"/>
                        <a:gd name="connsiteX5" fmla="*/ 1265 w 18291"/>
                        <a:gd name="connsiteY5" fmla="*/ 11142 h 21600"/>
                        <a:gd name="connsiteX6" fmla="*/ 2275 w 18291"/>
                        <a:gd name="connsiteY6" fmla="*/ 0 h 21600"/>
                        <a:gd name="connsiteX0" fmla="*/ 2275 w 20195"/>
                        <a:gd name="connsiteY0" fmla="*/ 0 h 21600"/>
                        <a:gd name="connsiteX1" fmla="*/ 16925 w 20195"/>
                        <a:gd name="connsiteY1" fmla="*/ 0 h 21600"/>
                        <a:gd name="connsiteX2" fmla="*/ 18181 w 20195"/>
                        <a:gd name="connsiteY2" fmla="*/ 10800 h 21600"/>
                        <a:gd name="connsiteX3" fmla="*/ 16925 w 20195"/>
                        <a:gd name="connsiteY3" fmla="*/ 21600 h 21600"/>
                        <a:gd name="connsiteX4" fmla="*/ 2275 w 20195"/>
                        <a:gd name="connsiteY4" fmla="*/ 21600 h 21600"/>
                        <a:gd name="connsiteX5" fmla="*/ 1265 w 20195"/>
                        <a:gd name="connsiteY5" fmla="*/ 11142 h 21600"/>
                        <a:gd name="connsiteX6" fmla="*/ 2275 w 20195"/>
                        <a:gd name="connsiteY6" fmla="*/ 0 h 21600"/>
                        <a:gd name="connsiteX0" fmla="*/ 2275 w 20195"/>
                        <a:gd name="connsiteY0" fmla="*/ 0 h 21600"/>
                        <a:gd name="connsiteX1" fmla="*/ 16925 w 20195"/>
                        <a:gd name="connsiteY1" fmla="*/ 0 h 21600"/>
                        <a:gd name="connsiteX2" fmla="*/ 18181 w 20195"/>
                        <a:gd name="connsiteY2" fmla="*/ 10800 h 21600"/>
                        <a:gd name="connsiteX3" fmla="*/ 16925 w 20195"/>
                        <a:gd name="connsiteY3" fmla="*/ 21600 h 21600"/>
                        <a:gd name="connsiteX4" fmla="*/ 2275 w 20195"/>
                        <a:gd name="connsiteY4" fmla="*/ 21600 h 21600"/>
                        <a:gd name="connsiteX5" fmla="*/ 1265 w 20195"/>
                        <a:gd name="connsiteY5" fmla="*/ 11142 h 21600"/>
                        <a:gd name="connsiteX6" fmla="*/ 2275 w 20195"/>
                        <a:gd name="connsiteY6" fmla="*/ 0 h 21600"/>
                        <a:gd name="connsiteX0" fmla="*/ 2825 w 20745"/>
                        <a:gd name="connsiteY0" fmla="*/ 0 h 21600"/>
                        <a:gd name="connsiteX1" fmla="*/ 17475 w 20745"/>
                        <a:gd name="connsiteY1" fmla="*/ 0 h 21600"/>
                        <a:gd name="connsiteX2" fmla="*/ 18731 w 20745"/>
                        <a:gd name="connsiteY2" fmla="*/ 10800 h 21600"/>
                        <a:gd name="connsiteX3" fmla="*/ 17475 w 20745"/>
                        <a:gd name="connsiteY3" fmla="*/ 21600 h 21600"/>
                        <a:gd name="connsiteX4" fmla="*/ 2825 w 20745"/>
                        <a:gd name="connsiteY4" fmla="*/ 21600 h 21600"/>
                        <a:gd name="connsiteX5" fmla="*/ 1815 w 20745"/>
                        <a:gd name="connsiteY5" fmla="*/ 11142 h 21600"/>
                        <a:gd name="connsiteX6" fmla="*/ 2825 w 20745"/>
                        <a:gd name="connsiteY6" fmla="*/ 0 h 21600"/>
                        <a:gd name="connsiteX0" fmla="*/ 2825 w 20745"/>
                        <a:gd name="connsiteY0" fmla="*/ 0 h 22589"/>
                        <a:gd name="connsiteX1" fmla="*/ 17475 w 20745"/>
                        <a:gd name="connsiteY1" fmla="*/ 0 h 22589"/>
                        <a:gd name="connsiteX2" fmla="*/ 18731 w 20745"/>
                        <a:gd name="connsiteY2" fmla="*/ 10800 h 22589"/>
                        <a:gd name="connsiteX3" fmla="*/ 17475 w 20745"/>
                        <a:gd name="connsiteY3" fmla="*/ 21600 h 22589"/>
                        <a:gd name="connsiteX4" fmla="*/ 2825 w 20745"/>
                        <a:gd name="connsiteY4" fmla="*/ 21600 h 22589"/>
                        <a:gd name="connsiteX5" fmla="*/ 1815 w 20745"/>
                        <a:gd name="connsiteY5" fmla="*/ 11142 h 22589"/>
                        <a:gd name="connsiteX6" fmla="*/ 2825 w 20745"/>
                        <a:gd name="connsiteY6" fmla="*/ 0 h 22589"/>
                        <a:gd name="connsiteX0" fmla="*/ 2825 w 20745"/>
                        <a:gd name="connsiteY0" fmla="*/ 0 h 22344"/>
                        <a:gd name="connsiteX1" fmla="*/ 17475 w 20745"/>
                        <a:gd name="connsiteY1" fmla="*/ 0 h 22344"/>
                        <a:gd name="connsiteX2" fmla="*/ 18731 w 20745"/>
                        <a:gd name="connsiteY2" fmla="*/ 10800 h 22344"/>
                        <a:gd name="connsiteX3" fmla="*/ 17475 w 20745"/>
                        <a:gd name="connsiteY3" fmla="*/ 21600 h 22344"/>
                        <a:gd name="connsiteX4" fmla="*/ 2085 w 20745"/>
                        <a:gd name="connsiteY4" fmla="*/ 21258 h 22344"/>
                        <a:gd name="connsiteX5" fmla="*/ 1815 w 20745"/>
                        <a:gd name="connsiteY5" fmla="*/ 11142 h 22344"/>
                        <a:gd name="connsiteX6" fmla="*/ 2825 w 20745"/>
                        <a:gd name="connsiteY6" fmla="*/ 0 h 22344"/>
                        <a:gd name="connsiteX0" fmla="*/ 2825 w 21299"/>
                        <a:gd name="connsiteY0" fmla="*/ 0 h 22344"/>
                        <a:gd name="connsiteX1" fmla="*/ 17475 w 21299"/>
                        <a:gd name="connsiteY1" fmla="*/ 0 h 22344"/>
                        <a:gd name="connsiteX2" fmla="*/ 18731 w 21299"/>
                        <a:gd name="connsiteY2" fmla="*/ 10800 h 22344"/>
                        <a:gd name="connsiteX3" fmla="*/ 17475 w 21299"/>
                        <a:gd name="connsiteY3" fmla="*/ 21600 h 22344"/>
                        <a:gd name="connsiteX4" fmla="*/ 2085 w 21299"/>
                        <a:gd name="connsiteY4" fmla="*/ 21258 h 22344"/>
                        <a:gd name="connsiteX5" fmla="*/ 1815 w 21299"/>
                        <a:gd name="connsiteY5" fmla="*/ 11142 h 22344"/>
                        <a:gd name="connsiteX6" fmla="*/ 2825 w 21299"/>
                        <a:gd name="connsiteY6" fmla="*/ 0 h 22344"/>
                        <a:gd name="connsiteX0" fmla="*/ 2825 w 21299"/>
                        <a:gd name="connsiteY0" fmla="*/ 0 h 23040"/>
                        <a:gd name="connsiteX1" fmla="*/ 17475 w 21299"/>
                        <a:gd name="connsiteY1" fmla="*/ 0 h 23040"/>
                        <a:gd name="connsiteX2" fmla="*/ 18731 w 21299"/>
                        <a:gd name="connsiteY2" fmla="*/ 10800 h 23040"/>
                        <a:gd name="connsiteX3" fmla="*/ 17475 w 21299"/>
                        <a:gd name="connsiteY3" fmla="*/ 21600 h 23040"/>
                        <a:gd name="connsiteX4" fmla="*/ 2085 w 21299"/>
                        <a:gd name="connsiteY4" fmla="*/ 21258 h 23040"/>
                        <a:gd name="connsiteX5" fmla="*/ 1815 w 21299"/>
                        <a:gd name="connsiteY5" fmla="*/ 11142 h 23040"/>
                        <a:gd name="connsiteX6" fmla="*/ 2825 w 21299"/>
                        <a:gd name="connsiteY6" fmla="*/ 0 h 23040"/>
                        <a:gd name="connsiteX0" fmla="*/ 2825 w 21538"/>
                        <a:gd name="connsiteY0" fmla="*/ 0 h 23040"/>
                        <a:gd name="connsiteX1" fmla="*/ 17475 w 21538"/>
                        <a:gd name="connsiteY1" fmla="*/ 0 h 23040"/>
                        <a:gd name="connsiteX2" fmla="*/ 18731 w 21538"/>
                        <a:gd name="connsiteY2" fmla="*/ 10800 h 23040"/>
                        <a:gd name="connsiteX3" fmla="*/ 17475 w 21538"/>
                        <a:gd name="connsiteY3" fmla="*/ 21600 h 23040"/>
                        <a:gd name="connsiteX4" fmla="*/ 2085 w 21538"/>
                        <a:gd name="connsiteY4" fmla="*/ 21258 h 23040"/>
                        <a:gd name="connsiteX5" fmla="*/ 1815 w 21538"/>
                        <a:gd name="connsiteY5" fmla="*/ 11142 h 23040"/>
                        <a:gd name="connsiteX6" fmla="*/ 2825 w 21538"/>
                        <a:gd name="connsiteY6" fmla="*/ 0 h 23040"/>
                        <a:gd name="connsiteX0" fmla="*/ 2825 w 21538"/>
                        <a:gd name="connsiteY0" fmla="*/ 0 h 22260"/>
                        <a:gd name="connsiteX1" fmla="*/ 17475 w 21538"/>
                        <a:gd name="connsiteY1" fmla="*/ 0 h 22260"/>
                        <a:gd name="connsiteX2" fmla="*/ 18731 w 21538"/>
                        <a:gd name="connsiteY2" fmla="*/ 10800 h 22260"/>
                        <a:gd name="connsiteX3" fmla="*/ 17475 w 21538"/>
                        <a:gd name="connsiteY3" fmla="*/ 21600 h 22260"/>
                        <a:gd name="connsiteX4" fmla="*/ 2085 w 21538"/>
                        <a:gd name="connsiteY4" fmla="*/ 21258 h 22260"/>
                        <a:gd name="connsiteX5" fmla="*/ 1815 w 21538"/>
                        <a:gd name="connsiteY5" fmla="*/ 11142 h 22260"/>
                        <a:gd name="connsiteX6" fmla="*/ 2825 w 21538"/>
                        <a:gd name="connsiteY6" fmla="*/ 0 h 22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38" h="22260">
                          <a:moveTo>
                            <a:pt x="2825" y="0"/>
                          </a:moveTo>
                          <a:lnTo>
                            <a:pt x="17475" y="0"/>
                          </a:lnTo>
                          <a:cubicBezTo>
                            <a:pt x="19394" y="0"/>
                            <a:pt x="23034" y="6256"/>
                            <a:pt x="18731" y="10800"/>
                          </a:cubicBezTo>
                          <a:cubicBezTo>
                            <a:pt x="22922" y="16594"/>
                            <a:pt x="22353" y="22970"/>
                            <a:pt x="17475" y="21600"/>
                          </a:cubicBezTo>
                          <a:cubicBezTo>
                            <a:pt x="11852" y="21258"/>
                            <a:pt x="3270" y="23484"/>
                            <a:pt x="2085" y="21258"/>
                          </a:cubicBezTo>
                          <a:cubicBezTo>
                            <a:pt x="166" y="21258"/>
                            <a:pt x="-638" y="15344"/>
                            <a:pt x="1815" y="11142"/>
                          </a:cubicBezTo>
                          <a:cubicBezTo>
                            <a:pt x="-1883" y="6033"/>
                            <a:pt x="906" y="0"/>
                            <a:pt x="2825" y="0"/>
                          </a:cubicBezTo>
                          <a:close/>
                        </a:path>
                      </a:pathLst>
                    </a:custGeom>
                    <a:solidFill>
                      <a:schemeClr val="accent6"/>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grpSp>
              <p:sp>
                <p:nvSpPr>
                  <p:cNvPr id="194" name="流程图: 终止 193">
                    <a:extLst>
                      <a:ext uri="{FF2B5EF4-FFF2-40B4-BE49-F238E27FC236}">
                        <a16:creationId xmlns:a16="http://schemas.microsoft.com/office/drawing/2014/main" id="{CA75F16C-D633-7366-1B90-855593DF6160}"/>
                      </a:ext>
                    </a:extLst>
                  </p:cNvPr>
                  <p:cNvSpPr/>
                  <p:nvPr/>
                </p:nvSpPr>
                <p:spPr>
                  <a:xfrm flipH="1">
                    <a:off x="14526449" y="2974309"/>
                    <a:ext cx="45719" cy="45719"/>
                  </a:xfrm>
                  <a:prstGeom prst="flowChartTerminator">
                    <a:avLst/>
                  </a:prstGeom>
                  <a:solidFill>
                    <a:srgbClr val="C00000"/>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grpSp>
            <p:grpSp>
              <p:nvGrpSpPr>
                <p:cNvPr id="188" name="组合 187">
                  <a:extLst>
                    <a:ext uri="{FF2B5EF4-FFF2-40B4-BE49-F238E27FC236}">
                      <a16:creationId xmlns:a16="http://schemas.microsoft.com/office/drawing/2014/main" id="{25DC7C36-56AA-2A39-2A1A-D5AB16E21614}"/>
                    </a:ext>
                  </a:extLst>
                </p:cNvPr>
                <p:cNvGrpSpPr/>
                <p:nvPr/>
              </p:nvGrpSpPr>
              <p:grpSpPr>
                <a:xfrm rot="21114659">
                  <a:off x="14371992" y="2429230"/>
                  <a:ext cx="63755" cy="164081"/>
                  <a:chOff x="14518694" y="2855947"/>
                  <a:chExt cx="63755" cy="164081"/>
                </a:xfrm>
              </p:grpSpPr>
              <p:grpSp>
                <p:nvGrpSpPr>
                  <p:cNvPr id="189" name="组合 188">
                    <a:extLst>
                      <a:ext uri="{FF2B5EF4-FFF2-40B4-BE49-F238E27FC236}">
                        <a16:creationId xmlns:a16="http://schemas.microsoft.com/office/drawing/2014/main" id="{BF24D1E6-AA22-C7CF-DDCE-20E2CA1C4E3F}"/>
                      </a:ext>
                    </a:extLst>
                  </p:cNvPr>
                  <p:cNvGrpSpPr/>
                  <p:nvPr/>
                </p:nvGrpSpPr>
                <p:grpSpPr>
                  <a:xfrm flipH="1">
                    <a:off x="14518694" y="2855947"/>
                    <a:ext cx="63755" cy="127192"/>
                    <a:chOff x="11234076" y="2501900"/>
                    <a:chExt cx="216601" cy="432120"/>
                  </a:xfrm>
                </p:grpSpPr>
                <p:sp>
                  <p:nvSpPr>
                    <p:cNvPr id="191" name="流程图: 终止 190">
                      <a:extLst>
                        <a:ext uri="{FF2B5EF4-FFF2-40B4-BE49-F238E27FC236}">
                          <a16:creationId xmlns:a16="http://schemas.microsoft.com/office/drawing/2014/main" id="{D38D29BC-60BB-06DE-8097-20DB2B6EB5A0}"/>
                        </a:ext>
                      </a:extLst>
                    </p:cNvPr>
                    <p:cNvSpPr/>
                    <p:nvPr/>
                  </p:nvSpPr>
                  <p:spPr>
                    <a:xfrm>
                      <a:off x="11234076" y="2501900"/>
                      <a:ext cx="208624" cy="124735"/>
                    </a:xfrm>
                    <a:prstGeom prst="flowChartTerminator">
                      <a:avLst/>
                    </a:prstGeom>
                    <a:solidFill>
                      <a:schemeClr val="accent6">
                        <a:lumMod val="50000"/>
                      </a:schemeClr>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192" name="流程图: 终止 127">
                      <a:extLst>
                        <a:ext uri="{FF2B5EF4-FFF2-40B4-BE49-F238E27FC236}">
                          <a16:creationId xmlns:a16="http://schemas.microsoft.com/office/drawing/2014/main" id="{645EAB8D-A2F3-8BD1-B6AD-C018274D3A6C}"/>
                        </a:ext>
                      </a:extLst>
                    </p:cNvPr>
                    <p:cNvSpPr/>
                    <p:nvPr/>
                  </p:nvSpPr>
                  <p:spPr>
                    <a:xfrm>
                      <a:off x="11242652" y="2624433"/>
                      <a:ext cx="208025" cy="309587"/>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1226 w 19351"/>
                        <a:gd name="connsiteY0" fmla="*/ 0 h 21600"/>
                        <a:gd name="connsiteX1" fmla="*/ 15876 w 19351"/>
                        <a:gd name="connsiteY1" fmla="*/ 0 h 21600"/>
                        <a:gd name="connsiteX2" fmla="*/ 19351 w 19351"/>
                        <a:gd name="connsiteY2" fmla="*/ 10800 h 21600"/>
                        <a:gd name="connsiteX3" fmla="*/ 15876 w 19351"/>
                        <a:gd name="connsiteY3" fmla="*/ 21600 h 21600"/>
                        <a:gd name="connsiteX4" fmla="*/ 1226 w 19351"/>
                        <a:gd name="connsiteY4" fmla="*/ 21600 h 21600"/>
                        <a:gd name="connsiteX5" fmla="*/ 216 w 19351"/>
                        <a:gd name="connsiteY5" fmla="*/ 11142 h 21600"/>
                        <a:gd name="connsiteX6" fmla="*/ 1226 w 19351"/>
                        <a:gd name="connsiteY6" fmla="*/ 0 h 21600"/>
                        <a:gd name="connsiteX0" fmla="*/ 2389 w 20514"/>
                        <a:gd name="connsiteY0" fmla="*/ 0 h 21600"/>
                        <a:gd name="connsiteX1" fmla="*/ 17039 w 20514"/>
                        <a:gd name="connsiteY1" fmla="*/ 0 h 21600"/>
                        <a:gd name="connsiteX2" fmla="*/ 20514 w 20514"/>
                        <a:gd name="connsiteY2" fmla="*/ 10800 h 21600"/>
                        <a:gd name="connsiteX3" fmla="*/ 17039 w 20514"/>
                        <a:gd name="connsiteY3" fmla="*/ 21600 h 21600"/>
                        <a:gd name="connsiteX4" fmla="*/ 2389 w 20514"/>
                        <a:gd name="connsiteY4" fmla="*/ 21600 h 21600"/>
                        <a:gd name="connsiteX5" fmla="*/ 1379 w 20514"/>
                        <a:gd name="connsiteY5" fmla="*/ 11142 h 21600"/>
                        <a:gd name="connsiteX6" fmla="*/ 2389 w 20514"/>
                        <a:gd name="connsiteY6" fmla="*/ 0 h 21600"/>
                        <a:gd name="connsiteX0" fmla="*/ 2064 w 20189"/>
                        <a:gd name="connsiteY0" fmla="*/ 0 h 21600"/>
                        <a:gd name="connsiteX1" fmla="*/ 16714 w 20189"/>
                        <a:gd name="connsiteY1" fmla="*/ 0 h 21600"/>
                        <a:gd name="connsiteX2" fmla="*/ 20189 w 20189"/>
                        <a:gd name="connsiteY2" fmla="*/ 10800 h 21600"/>
                        <a:gd name="connsiteX3" fmla="*/ 16714 w 20189"/>
                        <a:gd name="connsiteY3" fmla="*/ 21600 h 21600"/>
                        <a:gd name="connsiteX4" fmla="*/ 2064 w 20189"/>
                        <a:gd name="connsiteY4" fmla="*/ 21600 h 21600"/>
                        <a:gd name="connsiteX5" fmla="*/ 1054 w 20189"/>
                        <a:gd name="connsiteY5" fmla="*/ 11142 h 21600"/>
                        <a:gd name="connsiteX6" fmla="*/ 2064 w 20189"/>
                        <a:gd name="connsiteY6" fmla="*/ 0 h 21600"/>
                        <a:gd name="connsiteX0" fmla="*/ 2064 w 20189"/>
                        <a:gd name="connsiteY0" fmla="*/ 0 h 21600"/>
                        <a:gd name="connsiteX1" fmla="*/ 16714 w 20189"/>
                        <a:gd name="connsiteY1" fmla="*/ 0 h 21600"/>
                        <a:gd name="connsiteX2" fmla="*/ 20189 w 20189"/>
                        <a:gd name="connsiteY2" fmla="*/ 10800 h 21600"/>
                        <a:gd name="connsiteX3" fmla="*/ 16714 w 20189"/>
                        <a:gd name="connsiteY3" fmla="*/ 21600 h 21600"/>
                        <a:gd name="connsiteX4" fmla="*/ 2064 w 20189"/>
                        <a:gd name="connsiteY4" fmla="*/ 21600 h 21600"/>
                        <a:gd name="connsiteX5" fmla="*/ 1054 w 20189"/>
                        <a:gd name="connsiteY5" fmla="*/ 11142 h 21600"/>
                        <a:gd name="connsiteX6" fmla="*/ 2064 w 20189"/>
                        <a:gd name="connsiteY6" fmla="*/ 0 h 21600"/>
                        <a:gd name="connsiteX0" fmla="*/ 2819 w 20944"/>
                        <a:gd name="connsiteY0" fmla="*/ 0 h 21600"/>
                        <a:gd name="connsiteX1" fmla="*/ 17469 w 20944"/>
                        <a:gd name="connsiteY1" fmla="*/ 0 h 21600"/>
                        <a:gd name="connsiteX2" fmla="*/ 20944 w 20944"/>
                        <a:gd name="connsiteY2" fmla="*/ 10800 h 21600"/>
                        <a:gd name="connsiteX3" fmla="*/ 17469 w 20944"/>
                        <a:gd name="connsiteY3" fmla="*/ 21600 h 21600"/>
                        <a:gd name="connsiteX4" fmla="*/ 2819 w 20944"/>
                        <a:gd name="connsiteY4" fmla="*/ 21600 h 21600"/>
                        <a:gd name="connsiteX5" fmla="*/ 1809 w 20944"/>
                        <a:gd name="connsiteY5" fmla="*/ 11142 h 21600"/>
                        <a:gd name="connsiteX6" fmla="*/ 2819 w 20944"/>
                        <a:gd name="connsiteY6" fmla="*/ 0 h 21600"/>
                        <a:gd name="connsiteX0" fmla="*/ 2275 w 20400"/>
                        <a:gd name="connsiteY0" fmla="*/ 0 h 21600"/>
                        <a:gd name="connsiteX1" fmla="*/ 16925 w 20400"/>
                        <a:gd name="connsiteY1" fmla="*/ 0 h 21600"/>
                        <a:gd name="connsiteX2" fmla="*/ 20400 w 20400"/>
                        <a:gd name="connsiteY2" fmla="*/ 10800 h 21600"/>
                        <a:gd name="connsiteX3" fmla="*/ 16925 w 20400"/>
                        <a:gd name="connsiteY3" fmla="*/ 21600 h 21600"/>
                        <a:gd name="connsiteX4" fmla="*/ 2275 w 20400"/>
                        <a:gd name="connsiteY4" fmla="*/ 21600 h 21600"/>
                        <a:gd name="connsiteX5" fmla="*/ 1265 w 20400"/>
                        <a:gd name="connsiteY5" fmla="*/ 11142 h 21600"/>
                        <a:gd name="connsiteX6" fmla="*/ 2275 w 20400"/>
                        <a:gd name="connsiteY6" fmla="*/ 0 h 21600"/>
                        <a:gd name="connsiteX0" fmla="*/ 2275 w 18291"/>
                        <a:gd name="connsiteY0" fmla="*/ 0 h 21600"/>
                        <a:gd name="connsiteX1" fmla="*/ 16925 w 18291"/>
                        <a:gd name="connsiteY1" fmla="*/ 0 h 21600"/>
                        <a:gd name="connsiteX2" fmla="*/ 18181 w 18291"/>
                        <a:gd name="connsiteY2" fmla="*/ 10800 h 21600"/>
                        <a:gd name="connsiteX3" fmla="*/ 16925 w 18291"/>
                        <a:gd name="connsiteY3" fmla="*/ 21600 h 21600"/>
                        <a:gd name="connsiteX4" fmla="*/ 2275 w 18291"/>
                        <a:gd name="connsiteY4" fmla="*/ 21600 h 21600"/>
                        <a:gd name="connsiteX5" fmla="*/ 1265 w 18291"/>
                        <a:gd name="connsiteY5" fmla="*/ 11142 h 21600"/>
                        <a:gd name="connsiteX6" fmla="*/ 2275 w 18291"/>
                        <a:gd name="connsiteY6" fmla="*/ 0 h 21600"/>
                        <a:gd name="connsiteX0" fmla="*/ 2275 w 18291"/>
                        <a:gd name="connsiteY0" fmla="*/ 0 h 21600"/>
                        <a:gd name="connsiteX1" fmla="*/ 16925 w 18291"/>
                        <a:gd name="connsiteY1" fmla="*/ 0 h 21600"/>
                        <a:gd name="connsiteX2" fmla="*/ 18181 w 18291"/>
                        <a:gd name="connsiteY2" fmla="*/ 10800 h 21600"/>
                        <a:gd name="connsiteX3" fmla="*/ 16925 w 18291"/>
                        <a:gd name="connsiteY3" fmla="*/ 21600 h 21600"/>
                        <a:gd name="connsiteX4" fmla="*/ 2275 w 18291"/>
                        <a:gd name="connsiteY4" fmla="*/ 21600 h 21600"/>
                        <a:gd name="connsiteX5" fmla="*/ 1265 w 18291"/>
                        <a:gd name="connsiteY5" fmla="*/ 11142 h 21600"/>
                        <a:gd name="connsiteX6" fmla="*/ 2275 w 18291"/>
                        <a:gd name="connsiteY6" fmla="*/ 0 h 21600"/>
                        <a:gd name="connsiteX0" fmla="*/ 2275 w 20195"/>
                        <a:gd name="connsiteY0" fmla="*/ 0 h 21600"/>
                        <a:gd name="connsiteX1" fmla="*/ 16925 w 20195"/>
                        <a:gd name="connsiteY1" fmla="*/ 0 h 21600"/>
                        <a:gd name="connsiteX2" fmla="*/ 18181 w 20195"/>
                        <a:gd name="connsiteY2" fmla="*/ 10800 h 21600"/>
                        <a:gd name="connsiteX3" fmla="*/ 16925 w 20195"/>
                        <a:gd name="connsiteY3" fmla="*/ 21600 h 21600"/>
                        <a:gd name="connsiteX4" fmla="*/ 2275 w 20195"/>
                        <a:gd name="connsiteY4" fmla="*/ 21600 h 21600"/>
                        <a:gd name="connsiteX5" fmla="*/ 1265 w 20195"/>
                        <a:gd name="connsiteY5" fmla="*/ 11142 h 21600"/>
                        <a:gd name="connsiteX6" fmla="*/ 2275 w 20195"/>
                        <a:gd name="connsiteY6" fmla="*/ 0 h 21600"/>
                        <a:gd name="connsiteX0" fmla="*/ 2275 w 20195"/>
                        <a:gd name="connsiteY0" fmla="*/ 0 h 21600"/>
                        <a:gd name="connsiteX1" fmla="*/ 16925 w 20195"/>
                        <a:gd name="connsiteY1" fmla="*/ 0 h 21600"/>
                        <a:gd name="connsiteX2" fmla="*/ 18181 w 20195"/>
                        <a:gd name="connsiteY2" fmla="*/ 10800 h 21600"/>
                        <a:gd name="connsiteX3" fmla="*/ 16925 w 20195"/>
                        <a:gd name="connsiteY3" fmla="*/ 21600 h 21600"/>
                        <a:gd name="connsiteX4" fmla="*/ 2275 w 20195"/>
                        <a:gd name="connsiteY4" fmla="*/ 21600 h 21600"/>
                        <a:gd name="connsiteX5" fmla="*/ 1265 w 20195"/>
                        <a:gd name="connsiteY5" fmla="*/ 11142 h 21600"/>
                        <a:gd name="connsiteX6" fmla="*/ 2275 w 20195"/>
                        <a:gd name="connsiteY6" fmla="*/ 0 h 21600"/>
                        <a:gd name="connsiteX0" fmla="*/ 2825 w 20745"/>
                        <a:gd name="connsiteY0" fmla="*/ 0 h 21600"/>
                        <a:gd name="connsiteX1" fmla="*/ 17475 w 20745"/>
                        <a:gd name="connsiteY1" fmla="*/ 0 h 21600"/>
                        <a:gd name="connsiteX2" fmla="*/ 18731 w 20745"/>
                        <a:gd name="connsiteY2" fmla="*/ 10800 h 21600"/>
                        <a:gd name="connsiteX3" fmla="*/ 17475 w 20745"/>
                        <a:gd name="connsiteY3" fmla="*/ 21600 h 21600"/>
                        <a:gd name="connsiteX4" fmla="*/ 2825 w 20745"/>
                        <a:gd name="connsiteY4" fmla="*/ 21600 h 21600"/>
                        <a:gd name="connsiteX5" fmla="*/ 1815 w 20745"/>
                        <a:gd name="connsiteY5" fmla="*/ 11142 h 21600"/>
                        <a:gd name="connsiteX6" fmla="*/ 2825 w 20745"/>
                        <a:gd name="connsiteY6" fmla="*/ 0 h 21600"/>
                        <a:gd name="connsiteX0" fmla="*/ 2825 w 20745"/>
                        <a:gd name="connsiteY0" fmla="*/ 0 h 22589"/>
                        <a:gd name="connsiteX1" fmla="*/ 17475 w 20745"/>
                        <a:gd name="connsiteY1" fmla="*/ 0 h 22589"/>
                        <a:gd name="connsiteX2" fmla="*/ 18731 w 20745"/>
                        <a:gd name="connsiteY2" fmla="*/ 10800 h 22589"/>
                        <a:gd name="connsiteX3" fmla="*/ 17475 w 20745"/>
                        <a:gd name="connsiteY3" fmla="*/ 21600 h 22589"/>
                        <a:gd name="connsiteX4" fmla="*/ 2825 w 20745"/>
                        <a:gd name="connsiteY4" fmla="*/ 21600 h 22589"/>
                        <a:gd name="connsiteX5" fmla="*/ 1815 w 20745"/>
                        <a:gd name="connsiteY5" fmla="*/ 11142 h 22589"/>
                        <a:gd name="connsiteX6" fmla="*/ 2825 w 20745"/>
                        <a:gd name="connsiteY6" fmla="*/ 0 h 22589"/>
                        <a:gd name="connsiteX0" fmla="*/ 2825 w 20745"/>
                        <a:gd name="connsiteY0" fmla="*/ 0 h 22344"/>
                        <a:gd name="connsiteX1" fmla="*/ 17475 w 20745"/>
                        <a:gd name="connsiteY1" fmla="*/ 0 h 22344"/>
                        <a:gd name="connsiteX2" fmla="*/ 18731 w 20745"/>
                        <a:gd name="connsiteY2" fmla="*/ 10800 h 22344"/>
                        <a:gd name="connsiteX3" fmla="*/ 17475 w 20745"/>
                        <a:gd name="connsiteY3" fmla="*/ 21600 h 22344"/>
                        <a:gd name="connsiteX4" fmla="*/ 2085 w 20745"/>
                        <a:gd name="connsiteY4" fmla="*/ 21258 h 22344"/>
                        <a:gd name="connsiteX5" fmla="*/ 1815 w 20745"/>
                        <a:gd name="connsiteY5" fmla="*/ 11142 h 22344"/>
                        <a:gd name="connsiteX6" fmla="*/ 2825 w 20745"/>
                        <a:gd name="connsiteY6" fmla="*/ 0 h 22344"/>
                        <a:gd name="connsiteX0" fmla="*/ 2825 w 21299"/>
                        <a:gd name="connsiteY0" fmla="*/ 0 h 22344"/>
                        <a:gd name="connsiteX1" fmla="*/ 17475 w 21299"/>
                        <a:gd name="connsiteY1" fmla="*/ 0 h 22344"/>
                        <a:gd name="connsiteX2" fmla="*/ 18731 w 21299"/>
                        <a:gd name="connsiteY2" fmla="*/ 10800 h 22344"/>
                        <a:gd name="connsiteX3" fmla="*/ 17475 w 21299"/>
                        <a:gd name="connsiteY3" fmla="*/ 21600 h 22344"/>
                        <a:gd name="connsiteX4" fmla="*/ 2085 w 21299"/>
                        <a:gd name="connsiteY4" fmla="*/ 21258 h 22344"/>
                        <a:gd name="connsiteX5" fmla="*/ 1815 w 21299"/>
                        <a:gd name="connsiteY5" fmla="*/ 11142 h 22344"/>
                        <a:gd name="connsiteX6" fmla="*/ 2825 w 21299"/>
                        <a:gd name="connsiteY6" fmla="*/ 0 h 22344"/>
                        <a:gd name="connsiteX0" fmla="*/ 2825 w 21299"/>
                        <a:gd name="connsiteY0" fmla="*/ 0 h 23040"/>
                        <a:gd name="connsiteX1" fmla="*/ 17475 w 21299"/>
                        <a:gd name="connsiteY1" fmla="*/ 0 h 23040"/>
                        <a:gd name="connsiteX2" fmla="*/ 18731 w 21299"/>
                        <a:gd name="connsiteY2" fmla="*/ 10800 h 23040"/>
                        <a:gd name="connsiteX3" fmla="*/ 17475 w 21299"/>
                        <a:gd name="connsiteY3" fmla="*/ 21600 h 23040"/>
                        <a:gd name="connsiteX4" fmla="*/ 2085 w 21299"/>
                        <a:gd name="connsiteY4" fmla="*/ 21258 h 23040"/>
                        <a:gd name="connsiteX5" fmla="*/ 1815 w 21299"/>
                        <a:gd name="connsiteY5" fmla="*/ 11142 h 23040"/>
                        <a:gd name="connsiteX6" fmla="*/ 2825 w 21299"/>
                        <a:gd name="connsiteY6" fmla="*/ 0 h 23040"/>
                        <a:gd name="connsiteX0" fmla="*/ 2825 w 21538"/>
                        <a:gd name="connsiteY0" fmla="*/ 0 h 23040"/>
                        <a:gd name="connsiteX1" fmla="*/ 17475 w 21538"/>
                        <a:gd name="connsiteY1" fmla="*/ 0 h 23040"/>
                        <a:gd name="connsiteX2" fmla="*/ 18731 w 21538"/>
                        <a:gd name="connsiteY2" fmla="*/ 10800 h 23040"/>
                        <a:gd name="connsiteX3" fmla="*/ 17475 w 21538"/>
                        <a:gd name="connsiteY3" fmla="*/ 21600 h 23040"/>
                        <a:gd name="connsiteX4" fmla="*/ 2085 w 21538"/>
                        <a:gd name="connsiteY4" fmla="*/ 21258 h 23040"/>
                        <a:gd name="connsiteX5" fmla="*/ 1815 w 21538"/>
                        <a:gd name="connsiteY5" fmla="*/ 11142 h 23040"/>
                        <a:gd name="connsiteX6" fmla="*/ 2825 w 21538"/>
                        <a:gd name="connsiteY6" fmla="*/ 0 h 23040"/>
                        <a:gd name="connsiteX0" fmla="*/ 2825 w 21538"/>
                        <a:gd name="connsiteY0" fmla="*/ 0 h 22260"/>
                        <a:gd name="connsiteX1" fmla="*/ 17475 w 21538"/>
                        <a:gd name="connsiteY1" fmla="*/ 0 h 22260"/>
                        <a:gd name="connsiteX2" fmla="*/ 18731 w 21538"/>
                        <a:gd name="connsiteY2" fmla="*/ 10800 h 22260"/>
                        <a:gd name="connsiteX3" fmla="*/ 17475 w 21538"/>
                        <a:gd name="connsiteY3" fmla="*/ 21600 h 22260"/>
                        <a:gd name="connsiteX4" fmla="*/ 2085 w 21538"/>
                        <a:gd name="connsiteY4" fmla="*/ 21258 h 22260"/>
                        <a:gd name="connsiteX5" fmla="*/ 1815 w 21538"/>
                        <a:gd name="connsiteY5" fmla="*/ 11142 h 22260"/>
                        <a:gd name="connsiteX6" fmla="*/ 2825 w 21538"/>
                        <a:gd name="connsiteY6" fmla="*/ 0 h 22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38" h="22260">
                          <a:moveTo>
                            <a:pt x="2825" y="0"/>
                          </a:moveTo>
                          <a:lnTo>
                            <a:pt x="17475" y="0"/>
                          </a:lnTo>
                          <a:cubicBezTo>
                            <a:pt x="19394" y="0"/>
                            <a:pt x="23034" y="6256"/>
                            <a:pt x="18731" y="10800"/>
                          </a:cubicBezTo>
                          <a:cubicBezTo>
                            <a:pt x="22922" y="16594"/>
                            <a:pt x="22353" y="22970"/>
                            <a:pt x="17475" y="21600"/>
                          </a:cubicBezTo>
                          <a:cubicBezTo>
                            <a:pt x="11852" y="21258"/>
                            <a:pt x="3270" y="23484"/>
                            <a:pt x="2085" y="21258"/>
                          </a:cubicBezTo>
                          <a:cubicBezTo>
                            <a:pt x="166" y="21258"/>
                            <a:pt x="-638" y="15344"/>
                            <a:pt x="1815" y="11142"/>
                          </a:cubicBezTo>
                          <a:cubicBezTo>
                            <a:pt x="-1883" y="6033"/>
                            <a:pt x="906" y="0"/>
                            <a:pt x="2825" y="0"/>
                          </a:cubicBezTo>
                          <a:close/>
                        </a:path>
                      </a:pathLst>
                    </a:custGeom>
                    <a:solidFill>
                      <a:schemeClr val="accent6"/>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grpSp>
              <p:sp>
                <p:nvSpPr>
                  <p:cNvPr id="190" name="流程图: 终止 189">
                    <a:extLst>
                      <a:ext uri="{FF2B5EF4-FFF2-40B4-BE49-F238E27FC236}">
                        <a16:creationId xmlns:a16="http://schemas.microsoft.com/office/drawing/2014/main" id="{2E0B080D-6FD2-94B2-50AA-17F90B0F8209}"/>
                      </a:ext>
                    </a:extLst>
                  </p:cNvPr>
                  <p:cNvSpPr/>
                  <p:nvPr/>
                </p:nvSpPr>
                <p:spPr>
                  <a:xfrm flipH="1">
                    <a:off x="14526449" y="2974309"/>
                    <a:ext cx="45719" cy="45719"/>
                  </a:xfrm>
                  <a:prstGeom prst="flowChartTerminator">
                    <a:avLst/>
                  </a:prstGeom>
                  <a:solidFill>
                    <a:srgbClr val="C00000"/>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grpSp>
          </p:grpSp>
          <p:grpSp>
            <p:nvGrpSpPr>
              <p:cNvPr id="87" name="组合 86">
                <a:extLst>
                  <a:ext uri="{FF2B5EF4-FFF2-40B4-BE49-F238E27FC236}">
                    <a16:creationId xmlns:a16="http://schemas.microsoft.com/office/drawing/2014/main" id="{AC4BDC9F-E863-5852-4EB3-E5AFD3DA36AD}"/>
                  </a:ext>
                </a:extLst>
              </p:cNvPr>
              <p:cNvGrpSpPr/>
              <p:nvPr/>
            </p:nvGrpSpPr>
            <p:grpSpPr>
              <a:xfrm rot="4083254">
                <a:off x="2356641" y="3986910"/>
                <a:ext cx="98144" cy="85132"/>
                <a:chOff x="14371992" y="2422880"/>
                <a:chExt cx="196480" cy="170431"/>
              </a:xfrm>
            </p:grpSpPr>
            <p:grpSp>
              <p:nvGrpSpPr>
                <p:cNvPr id="171" name="组合 170">
                  <a:extLst>
                    <a:ext uri="{FF2B5EF4-FFF2-40B4-BE49-F238E27FC236}">
                      <a16:creationId xmlns:a16="http://schemas.microsoft.com/office/drawing/2014/main" id="{02C2C5B3-73B7-19B4-1CBE-2F946007962E}"/>
                    </a:ext>
                  </a:extLst>
                </p:cNvPr>
                <p:cNvGrpSpPr/>
                <p:nvPr/>
              </p:nvGrpSpPr>
              <p:grpSpPr>
                <a:xfrm>
                  <a:off x="14437566" y="2422880"/>
                  <a:ext cx="63755" cy="164081"/>
                  <a:chOff x="14518694" y="2855947"/>
                  <a:chExt cx="63755" cy="164081"/>
                </a:xfrm>
              </p:grpSpPr>
              <p:grpSp>
                <p:nvGrpSpPr>
                  <p:cNvPr id="182" name="组合 181">
                    <a:extLst>
                      <a:ext uri="{FF2B5EF4-FFF2-40B4-BE49-F238E27FC236}">
                        <a16:creationId xmlns:a16="http://schemas.microsoft.com/office/drawing/2014/main" id="{CF669B21-D5C0-8E33-5BA0-6F150786DA14}"/>
                      </a:ext>
                    </a:extLst>
                  </p:cNvPr>
                  <p:cNvGrpSpPr/>
                  <p:nvPr/>
                </p:nvGrpSpPr>
                <p:grpSpPr>
                  <a:xfrm flipH="1">
                    <a:off x="14518694" y="2855947"/>
                    <a:ext cx="63755" cy="127192"/>
                    <a:chOff x="11234076" y="2501900"/>
                    <a:chExt cx="216601" cy="432120"/>
                  </a:xfrm>
                </p:grpSpPr>
                <p:sp>
                  <p:nvSpPr>
                    <p:cNvPr id="184" name="流程图: 终止 183">
                      <a:extLst>
                        <a:ext uri="{FF2B5EF4-FFF2-40B4-BE49-F238E27FC236}">
                          <a16:creationId xmlns:a16="http://schemas.microsoft.com/office/drawing/2014/main" id="{4BA6873E-C80E-CAB2-1118-526EB290CDF1}"/>
                        </a:ext>
                      </a:extLst>
                    </p:cNvPr>
                    <p:cNvSpPr/>
                    <p:nvPr/>
                  </p:nvSpPr>
                  <p:spPr>
                    <a:xfrm>
                      <a:off x="11234076" y="2501900"/>
                      <a:ext cx="208624" cy="124735"/>
                    </a:xfrm>
                    <a:prstGeom prst="flowChartTerminator">
                      <a:avLst/>
                    </a:prstGeom>
                    <a:solidFill>
                      <a:schemeClr val="accent6">
                        <a:lumMod val="50000"/>
                      </a:schemeClr>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185" name="流程图: 终止 127">
                      <a:extLst>
                        <a:ext uri="{FF2B5EF4-FFF2-40B4-BE49-F238E27FC236}">
                          <a16:creationId xmlns:a16="http://schemas.microsoft.com/office/drawing/2014/main" id="{B60BCF64-44FC-CF2F-03DB-86F7C1407F45}"/>
                        </a:ext>
                      </a:extLst>
                    </p:cNvPr>
                    <p:cNvSpPr/>
                    <p:nvPr/>
                  </p:nvSpPr>
                  <p:spPr>
                    <a:xfrm>
                      <a:off x="11242652" y="2624433"/>
                      <a:ext cx="208025" cy="309587"/>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1226 w 19351"/>
                        <a:gd name="connsiteY0" fmla="*/ 0 h 21600"/>
                        <a:gd name="connsiteX1" fmla="*/ 15876 w 19351"/>
                        <a:gd name="connsiteY1" fmla="*/ 0 h 21600"/>
                        <a:gd name="connsiteX2" fmla="*/ 19351 w 19351"/>
                        <a:gd name="connsiteY2" fmla="*/ 10800 h 21600"/>
                        <a:gd name="connsiteX3" fmla="*/ 15876 w 19351"/>
                        <a:gd name="connsiteY3" fmla="*/ 21600 h 21600"/>
                        <a:gd name="connsiteX4" fmla="*/ 1226 w 19351"/>
                        <a:gd name="connsiteY4" fmla="*/ 21600 h 21600"/>
                        <a:gd name="connsiteX5" fmla="*/ 216 w 19351"/>
                        <a:gd name="connsiteY5" fmla="*/ 11142 h 21600"/>
                        <a:gd name="connsiteX6" fmla="*/ 1226 w 19351"/>
                        <a:gd name="connsiteY6" fmla="*/ 0 h 21600"/>
                        <a:gd name="connsiteX0" fmla="*/ 2389 w 20514"/>
                        <a:gd name="connsiteY0" fmla="*/ 0 h 21600"/>
                        <a:gd name="connsiteX1" fmla="*/ 17039 w 20514"/>
                        <a:gd name="connsiteY1" fmla="*/ 0 h 21600"/>
                        <a:gd name="connsiteX2" fmla="*/ 20514 w 20514"/>
                        <a:gd name="connsiteY2" fmla="*/ 10800 h 21600"/>
                        <a:gd name="connsiteX3" fmla="*/ 17039 w 20514"/>
                        <a:gd name="connsiteY3" fmla="*/ 21600 h 21600"/>
                        <a:gd name="connsiteX4" fmla="*/ 2389 w 20514"/>
                        <a:gd name="connsiteY4" fmla="*/ 21600 h 21600"/>
                        <a:gd name="connsiteX5" fmla="*/ 1379 w 20514"/>
                        <a:gd name="connsiteY5" fmla="*/ 11142 h 21600"/>
                        <a:gd name="connsiteX6" fmla="*/ 2389 w 20514"/>
                        <a:gd name="connsiteY6" fmla="*/ 0 h 21600"/>
                        <a:gd name="connsiteX0" fmla="*/ 2064 w 20189"/>
                        <a:gd name="connsiteY0" fmla="*/ 0 h 21600"/>
                        <a:gd name="connsiteX1" fmla="*/ 16714 w 20189"/>
                        <a:gd name="connsiteY1" fmla="*/ 0 h 21600"/>
                        <a:gd name="connsiteX2" fmla="*/ 20189 w 20189"/>
                        <a:gd name="connsiteY2" fmla="*/ 10800 h 21600"/>
                        <a:gd name="connsiteX3" fmla="*/ 16714 w 20189"/>
                        <a:gd name="connsiteY3" fmla="*/ 21600 h 21600"/>
                        <a:gd name="connsiteX4" fmla="*/ 2064 w 20189"/>
                        <a:gd name="connsiteY4" fmla="*/ 21600 h 21600"/>
                        <a:gd name="connsiteX5" fmla="*/ 1054 w 20189"/>
                        <a:gd name="connsiteY5" fmla="*/ 11142 h 21600"/>
                        <a:gd name="connsiteX6" fmla="*/ 2064 w 20189"/>
                        <a:gd name="connsiteY6" fmla="*/ 0 h 21600"/>
                        <a:gd name="connsiteX0" fmla="*/ 2064 w 20189"/>
                        <a:gd name="connsiteY0" fmla="*/ 0 h 21600"/>
                        <a:gd name="connsiteX1" fmla="*/ 16714 w 20189"/>
                        <a:gd name="connsiteY1" fmla="*/ 0 h 21600"/>
                        <a:gd name="connsiteX2" fmla="*/ 20189 w 20189"/>
                        <a:gd name="connsiteY2" fmla="*/ 10800 h 21600"/>
                        <a:gd name="connsiteX3" fmla="*/ 16714 w 20189"/>
                        <a:gd name="connsiteY3" fmla="*/ 21600 h 21600"/>
                        <a:gd name="connsiteX4" fmla="*/ 2064 w 20189"/>
                        <a:gd name="connsiteY4" fmla="*/ 21600 h 21600"/>
                        <a:gd name="connsiteX5" fmla="*/ 1054 w 20189"/>
                        <a:gd name="connsiteY5" fmla="*/ 11142 h 21600"/>
                        <a:gd name="connsiteX6" fmla="*/ 2064 w 20189"/>
                        <a:gd name="connsiteY6" fmla="*/ 0 h 21600"/>
                        <a:gd name="connsiteX0" fmla="*/ 2819 w 20944"/>
                        <a:gd name="connsiteY0" fmla="*/ 0 h 21600"/>
                        <a:gd name="connsiteX1" fmla="*/ 17469 w 20944"/>
                        <a:gd name="connsiteY1" fmla="*/ 0 h 21600"/>
                        <a:gd name="connsiteX2" fmla="*/ 20944 w 20944"/>
                        <a:gd name="connsiteY2" fmla="*/ 10800 h 21600"/>
                        <a:gd name="connsiteX3" fmla="*/ 17469 w 20944"/>
                        <a:gd name="connsiteY3" fmla="*/ 21600 h 21600"/>
                        <a:gd name="connsiteX4" fmla="*/ 2819 w 20944"/>
                        <a:gd name="connsiteY4" fmla="*/ 21600 h 21600"/>
                        <a:gd name="connsiteX5" fmla="*/ 1809 w 20944"/>
                        <a:gd name="connsiteY5" fmla="*/ 11142 h 21600"/>
                        <a:gd name="connsiteX6" fmla="*/ 2819 w 20944"/>
                        <a:gd name="connsiteY6" fmla="*/ 0 h 21600"/>
                        <a:gd name="connsiteX0" fmla="*/ 2275 w 20400"/>
                        <a:gd name="connsiteY0" fmla="*/ 0 h 21600"/>
                        <a:gd name="connsiteX1" fmla="*/ 16925 w 20400"/>
                        <a:gd name="connsiteY1" fmla="*/ 0 h 21600"/>
                        <a:gd name="connsiteX2" fmla="*/ 20400 w 20400"/>
                        <a:gd name="connsiteY2" fmla="*/ 10800 h 21600"/>
                        <a:gd name="connsiteX3" fmla="*/ 16925 w 20400"/>
                        <a:gd name="connsiteY3" fmla="*/ 21600 h 21600"/>
                        <a:gd name="connsiteX4" fmla="*/ 2275 w 20400"/>
                        <a:gd name="connsiteY4" fmla="*/ 21600 h 21600"/>
                        <a:gd name="connsiteX5" fmla="*/ 1265 w 20400"/>
                        <a:gd name="connsiteY5" fmla="*/ 11142 h 21600"/>
                        <a:gd name="connsiteX6" fmla="*/ 2275 w 20400"/>
                        <a:gd name="connsiteY6" fmla="*/ 0 h 21600"/>
                        <a:gd name="connsiteX0" fmla="*/ 2275 w 18291"/>
                        <a:gd name="connsiteY0" fmla="*/ 0 h 21600"/>
                        <a:gd name="connsiteX1" fmla="*/ 16925 w 18291"/>
                        <a:gd name="connsiteY1" fmla="*/ 0 h 21600"/>
                        <a:gd name="connsiteX2" fmla="*/ 18181 w 18291"/>
                        <a:gd name="connsiteY2" fmla="*/ 10800 h 21600"/>
                        <a:gd name="connsiteX3" fmla="*/ 16925 w 18291"/>
                        <a:gd name="connsiteY3" fmla="*/ 21600 h 21600"/>
                        <a:gd name="connsiteX4" fmla="*/ 2275 w 18291"/>
                        <a:gd name="connsiteY4" fmla="*/ 21600 h 21600"/>
                        <a:gd name="connsiteX5" fmla="*/ 1265 w 18291"/>
                        <a:gd name="connsiteY5" fmla="*/ 11142 h 21600"/>
                        <a:gd name="connsiteX6" fmla="*/ 2275 w 18291"/>
                        <a:gd name="connsiteY6" fmla="*/ 0 h 21600"/>
                        <a:gd name="connsiteX0" fmla="*/ 2275 w 18291"/>
                        <a:gd name="connsiteY0" fmla="*/ 0 h 21600"/>
                        <a:gd name="connsiteX1" fmla="*/ 16925 w 18291"/>
                        <a:gd name="connsiteY1" fmla="*/ 0 h 21600"/>
                        <a:gd name="connsiteX2" fmla="*/ 18181 w 18291"/>
                        <a:gd name="connsiteY2" fmla="*/ 10800 h 21600"/>
                        <a:gd name="connsiteX3" fmla="*/ 16925 w 18291"/>
                        <a:gd name="connsiteY3" fmla="*/ 21600 h 21600"/>
                        <a:gd name="connsiteX4" fmla="*/ 2275 w 18291"/>
                        <a:gd name="connsiteY4" fmla="*/ 21600 h 21600"/>
                        <a:gd name="connsiteX5" fmla="*/ 1265 w 18291"/>
                        <a:gd name="connsiteY5" fmla="*/ 11142 h 21600"/>
                        <a:gd name="connsiteX6" fmla="*/ 2275 w 18291"/>
                        <a:gd name="connsiteY6" fmla="*/ 0 h 21600"/>
                        <a:gd name="connsiteX0" fmla="*/ 2275 w 20195"/>
                        <a:gd name="connsiteY0" fmla="*/ 0 h 21600"/>
                        <a:gd name="connsiteX1" fmla="*/ 16925 w 20195"/>
                        <a:gd name="connsiteY1" fmla="*/ 0 h 21600"/>
                        <a:gd name="connsiteX2" fmla="*/ 18181 w 20195"/>
                        <a:gd name="connsiteY2" fmla="*/ 10800 h 21600"/>
                        <a:gd name="connsiteX3" fmla="*/ 16925 w 20195"/>
                        <a:gd name="connsiteY3" fmla="*/ 21600 h 21600"/>
                        <a:gd name="connsiteX4" fmla="*/ 2275 w 20195"/>
                        <a:gd name="connsiteY4" fmla="*/ 21600 h 21600"/>
                        <a:gd name="connsiteX5" fmla="*/ 1265 w 20195"/>
                        <a:gd name="connsiteY5" fmla="*/ 11142 h 21600"/>
                        <a:gd name="connsiteX6" fmla="*/ 2275 w 20195"/>
                        <a:gd name="connsiteY6" fmla="*/ 0 h 21600"/>
                        <a:gd name="connsiteX0" fmla="*/ 2275 w 20195"/>
                        <a:gd name="connsiteY0" fmla="*/ 0 h 21600"/>
                        <a:gd name="connsiteX1" fmla="*/ 16925 w 20195"/>
                        <a:gd name="connsiteY1" fmla="*/ 0 h 21600"/>
                        <a:gd name="connsiteX2" fmla="*/ 18181 w 20195"/>
                        <a:gd name="connsiteY2" fmla="*/ 10800 h 21600"/>
                        <a:gd name="connsiteX3" fmla="*/ 16925 w 20195"/>
                        <a:gd name="connsiteY3" fmla="*/ 21600 h 21600"/>
                        <a:gd name="connsiteX4" fmla="*/ 2275 w 20195"/>
                        <a:gd name="connsiteY4" fmla="*/ 21600 h 21600"/>
                        <a:gd name="connsiteX5" fmla="*/ 1265 w 20195"/>
                        <a:gd name="connsiteY5" fmla="*/ 11142 h 21600"/>
                        <a:gd name="connsiteX6" fmla="*/ 2275 w 20195"/>
                        <a:gd name="connsiteY6" fmla="*/ 0 h 21600"/>
                        <a:gd name="connsiteX0" fmla="*/ 2825 w 20745"/>
                        <a:gd name="connsiteY0" fmla="*/ 0 h 21600"/>
                        <a:gd name="connsiteX1" fmla="*/ 17475 w 20745"/>
                        <a:gd name="connsiteY1" fmla="*/ 0 h 21600"/>
                        <a:gd name="connsiteX2" fmla="*/ 18731 w 20745"/>
                        <a:gd name="connsiteY2" fmla="*/ 10800 h 21600"/>
                        <a:gd name="connsiteX3" fmla="*/ 17475 w 20745"/>
                        <a:gd name="connsiteY3" fmla="*/ 21600 h 21600"/>
                        <a:gd name="connsiteX4" fmla="*/ 2825 w 20745"/>
                        <a:gd name="connsiteY4" fmla="*/ 21600 h 21600"/>
                        <a:gd name="connsiteX5" fmla="*/ 1815 w 20745"/>
                        <a:gd name="connsiteY5" fmla="*/ 11142 h 21600"/>
                        <a:gd name="connsiteX6" fmla="*/ 2825 w 20745"/>
                        <a:gd name="connsiteY6" fmla="*/ 0 h 21600"/>
                        <a:gd name="connsiteX0" fmla="*/ 2825 w 20745"/>
                        <a:gd name="connsiteY0" fmla="*/ 0 h 22589"/>
                        <a:gd name="connsiteX1" fmla="*/ 17475 w 20745"/>
                        <a:gd name="connsiteY1" fmla="*/ 0 h 22589"/>
                        <a:gd name="connsiteX2" fmla="*/ 18731 w 20745"/>
                        <a:gd name="connsiteY2" fmla="*/ 10800 h 22589"/>
                        <a:gd name="connsiteX3" fmla="*/ 17475 w 20745"/>
                        <a:gd name="connsiteY3" fmla="*/ 21600 h 22589"/>
                        <a:gd name="connsiteX4" fmla="*/ 2825 w 20745"/>
                        <a:gd name="connsiteY4" fmla="*/ 21600 h 22589"/>
                        <a:gd name="connsiteX5" fmla="*/ 1815 w 20745"/>
                        <a:gd name="connsiteY5" fmla="*/ 11142 h 22589"/>
                        <a:gd name="connsiteX6" fmla="*/ 2825 w 20745"/>
                        <a:gd name="connsiteY6" fmla="*/ 0 h 22589"/>
                        <a:gd name="connsiteX0" fmla="*/ 2825 w 20745"/>
                        <a:gd name="connsiteY0" fmla="*/ 0 h 22344"/>
                        <a:gd name="connsiteX1" fmla="*/ 17475 w 20745"/>
                        <a:gd name="connsiteY1" fmla="*/ 0 h 22344"/>
                        <a:gd name="connsiteX2" fmla="*/ 18731 w 20745"/>
                        <a:gd name="connsiteY2" fmla="*/ 10800 h 22344"/>
                        <a:gd name="connsiteX3" fmla="*/ 17475 w 20745"/>
                        <a:gd name="connsiteY3" fmla="*/ 21600 h 22344"/>
                        <a:gd name="connsiteX4" fmla="*/ 2085 w 20745"/>
                        <a:gd name="connsiteY4" fmla="*/ 21258 h 22344"/>
                        <a:gd name="connsiteX5" fmla="*/ 1815 w 20745"/>
                        <a:gd name="connsiteY5" fmla="*/ 11142 h 22344"/>
                        <a:gd name="connsiteX6" fmla="*/ 2825 w 20745"/>
                        <a:gd name="connsiteY6" fmla="*/ 0 h 22344"/>
                        <a:gd name="connsiteX0" fmla="*/ 2825 w 21299"/>
                        <a:gd name="connsiteY0" fmla="*/ 0 h 22344"/>
                        <a:gd name="connsiteX1" fmla="*/ 17475 w 21299"/>
                        <a:gd name="connsiteY1" fmla="*/ 0 h 22344"/>
                        <a:gd name="connsiteX2" fmla="*/ 18731 w 21299"/>
                        <a:gd name="connsiteY2" fmla="*/ 10800 h 22344"/>
                        <a:gd name="connsiteX3" fmla="*/ 17475 w 21299"/>
                        <a:gd name="connsiteY3" fmla="*/ 21600 h 22344"/>
                        <a:gd name="connsiteX4" fmla="*/ 2085 w 21299"/>
                        <a:gd name="connsiteY4" fmla="*/ 21258 h 22344"/>
                        <a:gd name="connsiteX5" fmla="*/ 1815 w 21299"/>
                        <a:gd name="connsiteY5" fmla="*/ 11142 h 22344"/>
                        <a:gd name="connsiteX6" fmla="*/ 2825 w 21299"/>
                        <a:gd name="connsiteY6" fmla="*/ 0 h 22344"/>
                        <a:gd name="connsiteX0" fmla="*/ 2825 w 21299"/>
                        <a:gd name="connsiteY0" fmla="*/ 0 h 23040"/>
                        <a:gd name="connsiteX1" fmla="*/ 17475 w 21299"/>
                        <a:gd name="connsiteY1" fmla="*/ 0 h 23040"/>
                        <a:gd name="connsiteX2" fmla="*/ 18731 w 21299"/>
                        <a:gd name="connsiteY2" fmla="*/ 10800 h 23040"/>
                        <a:gd name="connsiteX3" fmla="*/ 17475 w 21299"/>
                        <a:gd name="connsiteY3" fmla="*/ 21600 h 23040"/>
                        <a:gd name="connsiteX4" fmla="*/ 2085 w 21299"/>
                        <a:gd name="connsiteY4" fmla="*/ 21258 h 23040"/>
                        <a:gd name="connsiteX5" fmla="*/ 1815 w 21299"/>
                        <a:gd name="connsiteY5" fmla="*/ 11142 h 23040"/>
                        <a:gd name="connsiteX6" fmla="*/ 2825 w 21299"/>
                        <a:gd name="connsiteY6" fmla="*/ 0 h 23040"/>
                        <a:gd name="connsiteX0" fmla="*/ 2825 w 21538"/>
                        <a:gd name="connsiteY0" fmla="*/ 0 h 23040"/>
                        <a:gd name="connsiteX1" fmla="*/ 17475 w 21538"/>
                        <a:gd name="connsiteY1" fmla="*/ 0 h 23040"/>
                        <a:gd name="connsiteX2" fmla="*/ 18731 w 21538"/>
                        <a:gd name="connsiteY2" fmla="*/ 10800 h 23040"/>
                        <a:gd name="connsiteX3" fmla="*/ 17475 w 21538"/>
                        <a:gd name="connsiteY3" fmla="*/ 21600 h 23040"/>
                        <a:gd name="connsiteX4" fmla="*/ 2085 w 21538"/>
                        <a:gd name="connsiteY4" fmla="*/ 21258 h 23040"/>
                        <a:gd name="connsiteX5" fmla="*/ 1815 w 21538"/>
                        <a:gd name="connsiteY5" fmla="*/ 11142 h 23040"/>
                        <a:gd name="connsiteX6" fmla="*/ 2825 w 21538"/>
                        <a:gd name="connsiteY6" fmla="*/ 0 h 23040"/>
                        <a:gd name="connsiteX0" fmla="*/ 2825 w 21538"/>
                        <a:gd name="connsiteY0" fmla="*/ 0 h 22260"/>
                        <a:gd name="connsiteX1" fmla="*/ 17475 w 21538"/>
                        <a:gd name="connsiteY1" fmla="*/ 0 h 22260"/>
                        <a:gd name="connsiteX2" fmla="*/ 18731 w 21538"/>
                        <a:gd name="connsiteY2" fmla="*/ 10800 h 22260"/>
                        <a:gd name="connsiteX3" fmla="*/ 17475 w 21538"/>
                        <a:gd name="connsiteY3" fmla="*/ 21600 h 22260"/>
                        <a:gd name="connsiteX4" fmla="*/ 2085 w 21538"/>
                        <a:gd name="connsiteY4" fmla="*/ 21258 h 22260"/>
                        <a:gd name="connsiteX5" fmla="*/ 1815 w 21538"/>
                        <a:gd name="connsiteY5" fmla="*/ 11142 h 22260"/>
                        <a:gd name="connsiteX6" fmla="*/ 2825 w 21538"/>
                        <a:gd name="connsiteY6" fmla="*/ 0 h 22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38" h="22260">
                          <a:moveTo>
                            <a:pt x="2825" y="0"/>
                          </a:moveTo>
                          <a:lnTo>
                            <a:pt x="17475" y="0"/>
                          </a:lnTo>
                          <a:cubicBezTo>
                            <a:pt x="19394" y="0"/>
                            <a:pt x="23034" y="6256"/>
                            <a:pt x="18731" y="10800"/>
                          </a:cubicBezTo>
                          <a:cubicBezTo>
                            <a:pt x="22922" y="16594"/>
                            <a:pt x="22353" y="22970"/>
                            <a:pt x="17475" y="21600"/>
                          </a:cubicBezTo>
                          <a:cubicBezTo>
                            <a:pt x="11852" y="21258"/>
                            <a:pt x="3270" y="23484"/>
                            <a:pt x="2085" y="21258"/>
                          </a:cubicBezTo>
                          <a:cubicBezTo>
                            <a:pt x="166" y="21258"/>
                            <a:pt x="-638" y="15344"/>
                            <a:pt x="1815" y="11142"/>
                          </a:cubicBezTo>
                          <a:cubicBezTo>
                            <a:pt x="-1883" y="6033"/>
                            <a:pt x="906" y="0"/>
                            <a:pt x="2825" y="0"/>
                          </a:cubicBezTo>
                          <a:close/>
                        </a:path>
                      </a:pathLst>
                    </a:custGeom>
                    <a:solidFill>
                      <a:schemeClr val="accent6"/>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grpSp>
              <p:sp>
                <p:nvSpPr>
                  <p:cNvPr id="183" name="流程图: 终止 182">
                    <a:extLst>
                      <a:ext uri="{FF2B5EF4-FFF2-40B4-BE49-F238E27FC236}">
                        <a16:creationId xmlns:a16="http://schemas.microsoft.com/office/drawing/2014/main" id="{2A8672BC-34DF-7A72-0E1A-6BF25AE42368}"/>
                      </a:ext>
                    </a:extLst>
                  </p:cNvPr>
                  <p:cNvSpPr/>
                  <p:nvPr/>
                </p:nvSpPr>
                <p:spPr>
                  <a:xfrm flipH="1">
                    <a:off x="14526449" y="2974309"/>
                    <a:ext cx="45719" cy="45719"/>
                  </a:xfrm>
                  <a:prstGeom prst="flowChartTerminator">
                    <a:avLst/>
                  </a:prstGeom>
                  <a:solidFill>
                    <a:srgbClr val="C00000"/>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grpSp>
            <p:grpSp>
              <p:nvGrpSpPr>
                <p:cNvPr id="172" name="组合 171">
                  <a:extLst>
                    <a:ext uri="{FF2B5EF4-FFF2-40B4-BE49-F238E27FC236}">
                      <a16:creationId xmlns:a16="http://schemas.microsoft.com/office/drawing/2014/main" id="{C3A56061-64C4-6C1D-D282-CB7D87D9A902}"/>
                    </a:ext>
                  </a:extLst>
                </p:cNvPr>
                <p:cNvGrpSpPr/>
                <p:nvPr/>
              </p:nvGrpSpPr>
              <p:grpSpPr>
                <a:xfrm rot="388737">
                  <a:off x="14504717" y="2429230"/>
                  <a:ext cx="63755" cy="164081"/>
                  <a:chOff x="14518694" y="2855947"/>
                  <a:chExt cx="63755" cy="164081"/>
                </a:xfrm>
              </p:grpSpPr>
              <p:grpSp>
                <p:nvGrpSpPr>
                  <p:cNvPr id="178" name="组合 177">
                    <a:extLst>
                      <a:ext uri="{FF2B5EF4-FFF2-40B4-BE49-F238E27FC236}">
                        <a16:creationId xmlns:a16="http://schemas.microsoft.com/office/drawing/2014/main" id="{F674A5D8-C778-4392-563B-6387F6724BF3}"/>
                      </a:ext>
                    </a:extLst>
                  </p:cNvPr>
                  <p:cNvGrpSpPr/>
                  <p:nvPr/>
                </p:nvGrpSpPr>
                <p:grpSpPr>
                  <a:xfrm flipH="1">
                    <a:off x="14518694" y="2855947"/>
                    <a:ext cx="63755" cy="127192"/>
                    <a:chOff x="11234076" y="2501900"/>
                    <a:chExt cx="216601" cy="432120"/>
                  </a:xfrm>
                </p:grpSpPr>
                <p:sp>
                  <p:nvSpPr>
                    <p:cNvPr id="180" name="流程图: 终止 179">
                      <a:extLst>
                        <a:ext uri="{FF2B5EF4-FFF2-40B4-BE49-F238E27FC236}">
                          <a16:creationId xmlns:a16="http://schemas.microsoft.com/office/drawing/2014/main" id="{50C726C6-51F5-1C43-6BBE-B2158C54B200}"/>
                        </a:ext>
                      </a:extLst>
                    </p:cNvPr>
                    <p:cNvSpPr/>
                    <p:nvPr/>
                  </p:nvSpPr>
                  <p:spPr>
                    <a:xfrm>
                      <a:off x="11234076" y="2501900"/>
                      <a:ext cx="208624" cy="124735"/>
                    </a:xfrm>
                    <a:prstGeom prst="flowChartTerminator">
                      <a:avLst/>
                    </a:prstGeom>
                    <a:solidFill>
                      <a:schemeClr val="accent6">
                        <a:lumMod val="50000"/>
                      </a:schemeClr>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181" name="流程图: 终止 127">
                      <a:extLst>
                        <a:ext uri="{FF2B5EF4-FFF2-40B4-BE49-F238E27FC236}">
                          <a16:creationId xmlns:a16="http://schemas.microsoft.com/office/drawing/2014/main" id="{1168E45A-948E-A4E4-03AE-BA424EA05770}"/>
                        </a:ext>
                      </a:extLst>
                    </p:cNvPr>
                    <p:cNvSpPr/>
                    <p:nvPr/>
                  </p:nvSpPr>
                  <p:spPr>
                    <a:xfrm>
                      <a:off x="11242652" y="2624433"/>
                      <a:ext cx="208025" cy="309587"/>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1226 w 19351"/>
                        <a:gd name="connsiteY0" fmla="*/ 0 h 21600"/>
                        <a:gd name="connsiteX1" fmla="*/ 15876 w 19351"/>
                        <a:gd name="connsiteY1" fmla="*/ 0 h 21600"/>
                        <a:gd name="connsiteX2" fmla="*/ 19351 w 19351"/>
                        <a:gd name="connsiteY2" fmla="*/ 10800 h 21600"/>
                        <a:gd name="connsiteX3" fmla="*/ 15876 w 19351"/>
                        <a:gd name="connsiteY3" fmla="*/ 21600 h 21600"/>
                        <a:gd name="connsiteX4" fmla="*/ 1226 w 19351"/>
                        <a:gd name="connsiteY4" fmla="*/ 21600 h 21600"/>
                        <a:gd name="connsiteX5" fmla="*/ 216 w 19351"/>
                        <a:gd name="connsiteY5" fmla="*/ 11142 h 21600"/>
                        <a:gd name="connsiteX6" fmla="*/ 1226 w 19351"/>
                        <a:gd name="connsiteY6" fmla="*/ 0 h 21600"/>
                        <a:gd name="connsiteX0" fmla="*/ 2389 w 20514"/>
                        <a:gd name="connsiteY0" fmla="*/ 0 h 21600"/>
                        <a:gd name="connsiteX1" fmla="*/ 17039 w 20514"/>
                        <a:gd name="connsiteY1" fmla="*/ 0 h 21600"/>
                        <a:gd name="connsiteX2" fmla="*/ 20514 w 20514"/>
                        <a:gd name="connsiteY2" fmla="*/ 10800 h 21600"/>
                        <a:gd name="connsiteX3" fmla="*/ 17039 w 20514"/>
                        <a:gd name="connsiteY3" fmla="*/ 21600 h 21600"/>
                        <a:gd name="connsiteX4" fmla="*/ 2389 w 20514"/>
                        <a:gd name="connsiteY4" fmla="*/ 21600 h 21600"/>
                        <a:gd name="connsiteX5" fmla="*/ 1379 w 20514"/>
                        <a:gd name="connsiteY5" fmla="*/ 11142 h 21600"/>
                        <a:gd name="connsiteX6" fmla="*/ 2389 w 20514"/>
                        <a:gd name="connsiteY6" fmla="*/ 0 h 21600"/>
                        <a:gd name="connsiteX0" fmla="*/ 2064 w 20189"/>
                        <a:gd name="connsiteY0" fmla="*/ 0 h 21600"/>
                        <a:gd name="connsiteX1" fmla="*/ 16714 w 20189"/>
                        <a:gd name="connsiteY1" fmla="*/ 0 h 21600"/>
                        <a:gd name="connsiteX2" fmla="*/ 20189 w 20189"/>
                        <a:gd name="connsiteY2" fmla="*/ 10800 h 21600"/>
                        <a:gd name="connsiteX3" fmla="*/ 16714 w 20189"/>
                        <a:gd name="connsiteY3" fmla="*/ 21600 h 21600"/>
                        <a:gd name="connsiteX4" fmla="*/ 2064 w 20189"/>
                        <a:gd name="connsiteY4" fmla="*/ 21600 h 21600"/>
                        <a:gd name="connsiteX5" fmla="*/ 1054 w 20189"/>
                        <a:gd name="connsiteY5" fmla="*/ 11142 h 21600"/>
                        <a:gd name="connsiteX6" fmla="*/ 2064 w 20189"/>
                        <a:gd name="connsiteY6" fmla="*/ 0 h 21600"/>
                        <a:gd name="connsiteX0" fmla="*/ 2064 w 20189"/>
                        <a:gd name="connsiteY0" fmla="*/ 0 h 21600"/>
                        <a:gd name="connsiteX1" fmla="*/ 16714 w 20189"/>
                        <a:gd name="connsiteY1" fmla="*/ 0 h 21600"/>
                        <a:gd name="connsiteX2" fmla="*/ 20189 w 20189"/>
                        <a:gd name="connsiteY2" fmla="*/ 10800 h 21600"/>
                        <a:gd name="connsiteX3" fmla="*/ 16714 w 20189"/>
                        <a:gd name="connsiteY3" fmla="*/ 21600 h 21600"/>
                        <a:gd name="connsiteX4" fmla="*/ 2064 w 20189"/>
                        <a:gd name="connsiteY4" fmla="*/ 21600 h 21600"/>
                        <a:gd name="connsiteX5" fmla="*/ 1054 w 20189"/>
                        <a:gd name="connsiteY5" fmla="*/ 11142 h 21600"/>
                        <a:gd name="connsiteX6" fmla="*/ 2064 w 20189"/>
                        <a:gd name="connsiteY6" fmla="*/ 0 h 21600"/>
                        <a:gd name="connsiteX0" fmla="*/ 2819 w 20944"/>
                        <a:gd name="connsiteY0" fmla="*/ 0 h 21600"/>
                        <a:gd name="connsiteX1" fmla="*/ 17469 w 20944"/>
                        <a:gd name="connsiteY1" fmla="*/ 0 h 21600"/>
                        <a:gd name="connsiteX2" fmla="*/ 20944 w 20944"/>
                        <a:gd name="connsiteY2" fmla="*/ 10800 h 21600"/>
                        <a:gd name="connsiteX3" fmla="*/ 17469 w 20944"/>
                        <a:gd name="connsiteY3" fmla="*/ 21600 h 21600"/>
                        <a:gd name="connsiteX4" fmla="*/ 2819 w 20944"/>
                        <a:gd name="connsiteY4" fmla="*/ 21600 h 21600"/>
                        <a:gd name="connsiteX5" fmla="*/ 1809 w 20944"/>
                        <a:gd name="connsiteY5" fmla="*/ 11142 h 21600"/>
                        <a:gd name="connsiteX6" fmla="*/ 2819 w 20944"/>
                        <a:gd name="connsiteY6" fmla="*/ 0 h 21600"/>
                        <a:gd name="connsiteX0" fmla="*/ 2275 w 20400"/>
                        <a:gd name="connsiteY0" fmla="*/ 0 h 21600"/>
                        <a:gd name="connsiteX1" fmla="*/ 16925 w 20400"/>
                        <a:gd name="connsiteY1" fmla="*/ 0 h 21600"/>
                        <a:gd name="connsiteX2" fmla="*/ 20400 w 20400"/>
                        <a:gd name="connsiteY2" fmla="*/ 10800 h 21600"/>
                        <a:gd name="connsiteX3" fmla="*/ 16925 w 20400"/>
                        <a:gd name="connsiteY3" fmla="*/ 21600 h 21600"/>
                        <a:gd name="connsiteX4" fmla="*/ 2275 w 20400"/>
                        <a:gd name="connsiteY4" fmla="*/ 21600 h 21600"/>
                        <a:gd name="connsiteX5" fmla="*/ 1265 w 20400"/>
                        <a:gd name="connsiteY5" fmla="*/ 11142 h 21600"/>
                        <a:gd name="connsiteX6" fmla="*/ 2275 w 20400"/>
                        <a:gd name="connsiteY6" fmla="*/ 0 h 21600"/>
                        <a:gd name="connsiteX0" fmla="*/ 2275 w 18291"/>
                        <a:gd name="connsiteY0" fmla="*/ 0 h 21600"/>
                        <a:gd name="connsiteX1" fmla="*/ 16925 w 18291"/>
                        <a:gd name="connsiteY1" fmla="*/ 0 h 21600"/>
                        <a:gd name="connsiteX2" fmla="*/ 18181 w 18291"/>
                        <a:gd name="connsiteY2" fmla="*/ 10800 h 21600"/>
                        <a:gd name="connsiteX3" fmla="*/ 16925 w 18291"/>
                        <a:gd name="connsiteY3" fmla="*/ 21600 h 21600"/>
                        <a:gd name="connsiteX4" fmla="*/ 2275 w 18291"/>
                        <a:gd name="connsiteY4" fmla="*/ 21600 h 21600"/>
                        <a:gd name="connsiteX5" fmla="*/ 1265 w 18291"/>
                        <a:gd name="connsiteY5" fmla="*/ 11142 h 21600"/>
                        <a:gd name="connsiteX6" fmla="*/ 2275 w 18291"/>
                        <a:gd name="connsiteY6" fmla="*/ 0 h 21600"/>
                        <a:gd name="connsiteX0" fmla="*/ 2275 w 18291"/>
                        <a:gd name="connsiteY0" fmla="*/ 0 h 21600"/>
                        <a:gd name="connsiteX1" fmla="*/ 16925 w 18291"/>
                        <a:gd name="connsiteY1" fmla="*/ 0 h 21600"/>
                        <a:gd name="connsiteX2" fmla="*/ 18181 w 18291"/>
                        <a:gd name="connsiteY2" fmla="*/ 10800 h 21600"/>
                        <a:gd name="connsiteX3" fmla="*/ 16925 w 18291"/>
                        <a:gd name="connsiteY3" fmla="*/ 21600 h 21600"/>
                        <a:gd name="connsiteX4" fmla="*/ 2275 w 18291"/>
                        <a:gd name="connsiteY4" fmla="*/ 21600 h 21600"/>
                        <a:gd name="connsiteX5" fmla="*/ 1265 w 18291"/>
                        <a:gd name="connsiteY5" fmla="*/ 11142 h 21600"/>
                        <a:gd name="connsiteX6" fmla="*/ 2275 w 18291"/>
                        <a:gd name="connsiteY6" fmla="*/ 0 h 21600"/>
                        <a:gd name="connsiteX0" fmla="*/ 2275 w 20195"/>
                        <a:gd name="connsiteY0" fmla="*/ 0 h 21600"/>
                        <a:gd name="connsiteX1" fmla="*/ 16925 w 20195"/>
                        <a:gd name="connsiteY1" fmla="*/ 0 h 21600"/>
                        <a:gd name="connsiteX2" fmla="*/ 18181 w 20195"/>
                        <a:gd name="connsiteY2" fmla="*/ 10800 h 21600"/>
                        <a:gd name="connsiteX3" fmla="*/ 16925 w 20195"/>
                        <a:gd name="connsiteY3" fmla="*/ 21600 h 21600"/>
                        <a:gd name="connsiteX4" fmla="*/ 2275 w 20195"/>
                        <a:gd name="connsiteY4" fmla="*/ 21600 h 21600"/>
                        <a:gd name="connsiteX5" fmla="*/ 1265 w 20195"/>
                        <a:gd name="connsiteY5" fmla="*/ 11142 h 21600"/>
                        <a:gd name="connsiteX6" fmla="*/ 2275 w 20195"/>
                        <a:gd name="connsiteY6" fmla="*/ 0 h 21600"/>
                        <a:gd name="connsiteX0" fmla="*/ 2275 w 20195"/>
                        <a:gd name="connsiteY0" fmla="*/ 0 h 21600"/>
                        <a:gd name="connsiteX1" fmla="*/ 16925 w 20195"/>
                        <a:gd name="connsiteY1" fmla="*/ 0 h 21600"/>
                        <a:gd name="connsiteX2" fmla="*/ 18181 w 20195"/>
                        <a:gd name="connsiteY2" fmla="*/ 10800 h 21600"/>
                        <a:gd name="connsiteX3" fmla="*/ 16925 w 20195"/>
                        <a:gd name="connsiteY3" fmla="*/ 21600 h 21600"/>
                        <a:gd name="connsiteX4" fmla="*/ 2275 w 20195"/>
                        <a:gd name="connsiteY4" fmla="*/ 21600 h 21600"/>
                        <a:gd name="connsiteX5" fmla="*/ 1265 w 20195"/>
                        <a:gd name="connsiteY5" fmla="*/ 11142 h 21600"/>
                        <a:gd name="connsiteX6" fmla="*/ 2275 w 20195"/>
                        <a:gd name="connsiteY6" fmla="*/ 0 h 21600"/>
                        <a:gd name="connsiteX0" fmla="*/ 2825 w 20745"/>
                        <a:gd name="connsiteY0" fmla="*/ 0 h 21600"/>
                        <a:gd name="connsiteX1" fmla="*/ 17475 w 20745"/>
                        <a:gd name="connsiteY1" fmla="*/ 0 h 21600"/>
                        <a:gd name="connsiteX2" fmla="*/ 18731 w 20745"/>
                        <a:gd name="connsiteY2" fmla="*/ 10800 h 21600"/>
                        <a:gd name="connsiteX3" fmla="*/ 17475 w 20745"/>
                        <a:gd name="connsiteY3" fmla="*/ 21600 h 21600"/>
                        <a:gd name="connsiteX4" fmla="*/ 2825 w 20745"/>
                        <a:gd name="connsiteY4" fmla="*/ 21600 h 21600"/>
                        <a:gd name="connsiteX5" fmla="*/ 1815 w 20745"/>
                        <a:gd name="connsiteY5" fmla="*/ 11142 h 21600"/>
                        <a:gd name="connsiteX6" fmla="*/ 2825 w 20745"/>
                        <a:gd name="connsiteY6" fmla="*/ 0 h 21600"/>
                        <a:gd name="connsiteX0" fmla="*/ 2825 w 20745"/>
                        <a:gd name="connsiteY0" fmla="*/ 0 h 22589"/>
                        <a:gd name="connsiteX1" fmla="*/ 17475 w 20745"/>
                        <a:gd name="connsiteY1" fmla="*/ 0 h 22589"/>
                        <a:gd name="connsiteX2" fmla="*/ 18731 w 20745"/>
                        <a:gd name="connsiteY2" fmla="*/ 10800 h 22589"/>
                        <a:gd name="connsiteX3" fmla="*/ 17475 w 20745"/>
                        <a:gd name="connsiteY3" fmla="*/ 21600 h 22589"/>
                        <a:gd name="connsiteX4" fmla="*/ 2825 w 20745"/>
                        <a:gd name="connsiteY4" fmla="*/ 21600 h 22589"/>
                        <a:gd name="connsiteX5" fmla="*/ 1815 w 20745"/>
                        <a:gd name="connsiteY5" fmla="*/ 11142 h 22589"/>
                        <a:gd name="connsiteX6" fmla="*/ 2825 w 20745"/>
                        <a:gd name="connsiteY6" fmla="*/ 0 h 22589"/>
                        <a:gd name="connsiteX0" fmla="*/ 2825 w 20745"/>
                        <a:gd name="connsiteY0" fmla="*/ 0 h 22344"/>
                        <a:gd name="connsiteX1" fmla="*/ 17475 w 20745"/>
                        <a:gd name="connsiteY1" fmla="*/ 0 h 22344"/>
                        <a:gd name="connsiteX2" fmla="*/ 18731 w 20745"/>
                        <a:gd name="connsiteY2" fmla="*/ 10800 h 22344"/>
                        <a:gd name="connsiteX3" fmla="*/ 17475 w 20745"/>
                        <a:gd name="connsiteY3" fmla="*/ 21600 h 22344"/>
                        <a:gd name="connsiteX4" fmla="*/ 2085 w 20745"/>
                        <a:gd name="connsiteY4" fmla="*/ 21258 h 22344"/>
                        <a:gd name="connsiteX5" fmla="*/ 1815 w 20745"/>
                        <a:gd name="connsiteY5" fmla="*/ 11142 h 22344"/>
                        <a:gd name="connsiteX6" fmla="*/ 2825 w 20745"/>
                        <a:gd name="connsiteY6" fmla="*/ 0 h 22344"/>
                        <a:gd name="connsiteX0" fmla="*/ 2825 w 21299"/>
                        <a:gd name="connsiteY0" fmla="*/ 0 h 22344"/>
                        <a:gd name="connsiteX1" fmla="*/ 17475 w 21299"/>
                        <a:gd name="connsiteY1" fmla="*/ 0 h 22344"/>
                        <a:gd name="connsiteX2" fmla="*/ 18731 w 21299"/>
                        <a:gd name="connsiteY2" fmla="*/ 10800 h 22344"/>
                        <a:gd name="connsiteX3" fmla="*/ 17475 w 21299"/>
                        <a:gd name="connsiteY3" fmla="*/ 21600 h 22344"/>
                        <a:gd name="connsiteX4" fmla="*/ 2085 w 21299"/>
                        <a:gd name="connsiteY4" fmla="*/ 21258 h 22344"/>
                        <a:gd name="connsiteX5" fmla="*/ 1815 w 21299"/>
                        <a:gd name="connsiteY5" fmla="*/ 11142 h 22344"/>
                        <a:gd name="connsiteX6" fmla="*/ 2825 w 21299"/>
                        <a:gd name="connsiteY6" fmla="*/ 0 h 22344"/>
                        <a:gd name="connsiteX0" fmla="*/ 2825 w 21299"/>
                        <a:gd name="connsiteY0" fmla="*/ 0 h 23040"/>
                        <a:gd name="connsiteX1" fmla="*/ 17475 w 21299"/>
                        <a:gd name="connsiteY1" fmla="*/ 0 h 23040"/>
                        <a:gd name="connsiteX2" fmla="*/ 18731 w 21299"/>
                        <a:gd name="connsiteY2" fmla="*/ 10800 h 23040"/>
                        <a:gd name="connsiteX3" fmla="*/ 17475 w 21299"/>
                        <a:gd name="connsiteY3" fmla="*/ 21600 h 23040"/>
                        <a:gd name="connsiteX4" fmla="*/ 2085 w 21299"/>
                        <a:gd name="connsiteY4" fmla="*/ 21258 h 23040"/>
                        <a:gd name="connsiteX5" fmla="*/ 1815 w 21299"/>
                        <a:gd name="connsiteY5" fmla="*/ 11142 h 23040"/>
                        <a:gd name="connsiteX6" fmla="*/ 2825 w 21299"/>
                        <a:gd name="connsiteY6" fmla="*/ 0 h 23040"/>
                        <a:gd name="connsiteX0" fmla="*/ 2825 w 21538"/>
                        <a:gd name="connsiteY0" fmla="*/ 0 h 23040"/>
                        <a:gd name="connsiteX1" fmla="*/ 17475 w 21538"/>
                        <a:gd name="connsiteY1" fmla="*/ 0 h 23040"/>
                        <a:gd name="connsiteX2" fmla="*/ 18731 w 21538"/>
                        <a:gd name="connsiteY2" fmla="*/ 10800 h 23040"/>
                        <a:gd name="connsiteX3" fmla="*/ 17475 w 21538"/>
                        <a:gd name="connsiteY3" fmla="*/ 21600 h 23040"/>
                        <a:gd name="connsiteX4" fmla="*/ 2085 w 21538"/>
                        <a:gd name="connsiteY4" fmla="*/ 21258 h 23040"/>
                        <a:gd name="connsiteX5" fmla="*/ 1815 w 21538"/>
                        <a:gd name="connsiteY5" fmla="*/ 11142 h 23040"/>
                        <a:gd name="connsiteX6" fmla="*/ 2825 w 21538"/>
                        <a:gd name="connsiteY6" fmla="*/ 0 h 23040"/>
                        <a:gd name="connsiteX0" fmla="*/ 2825 w 21538"/>
                        <a:gd name="connsiteY0" fmla="*/ 0 h 22260"/>
                        <a:gd name="connsiteX1" fmla="*/ 17475 w 21538"/>
                        <a:gd name="connsiteY1" fmla="*/ 0 h 22260"/>
                        <a:gd name="connsiteX2" fmla="*/ 18731 w 21538"/>
                        <a:gd name="connsiteY2" fmla="*/ 10800 h 22260"/>
                        <a:gd name="connsiteX3" fmla="*/ 17475 w 21538"/>
                        <a:gd name="connsiteY3" fmla="*/ 21600 h 22260"/>
                        <a:gd name="connsiteX4" fmla="*/ 2085 w 21538"/>
                        <a:gd name="connsiteY4" fmla="*/ 21258 h 22260"/>
                        <a:gd name="connsiteX5" fmla="*/ 1815 w 21538"/>
                        <a:gd name="connsiteY5" fmla="*/ 11142 h 22260"/>
                        <a:gd name="connsiteX6" fmla="*/ 2825 w 21538"/>
                        <a:gd name="connsiteY6" fmla="*/ 0 h 22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38" h="22260">
                          <a:moveTo>
                            <a:pt x="2825" y="0"/>
                          </a:moveTo>
                          <a:lnTo>
                            <a:pt x="17475" y="0"/>
                          </a:lnTo>
                          <a:cubicBezTo>
                            <a:pt x="19394" y="0"/>
                            <a:pt x="23034" y="6256"/>
                            <a:pt x="18731" y="10800"/>
                          </a:cubicBezTo>
                          <a:cubicBezTo>
                            <a:pt x="22922" y="16594"/>
                            <a:pt x="22353" y="22970"/>
                            <a:pt x="17475" y="21600"/>
                          </a:cubicBezTo>
                          <a:cubicBezTo>
                            <a:pt x="11852" y="21258"/>
                            <a:pt x="3270" y="23484"/>
                            <a:pt x="2085" y="21258"/>
                          </a:cubicBezTo>
                          <a:cubicBezTo>
                            <a:pt x="166" y="21258"/>
                            <a:pt x="-638" y="15344"/>
                            <a:pt x="1815" y="11142"/>
                          </a:cubicBezTo>
                          <a:cubicBezTo>
                            <a:pt x="-1883" y="6033"/>
                            <a:pt x="906" y="0"/>
                            <a:pt x="2825" y="0"/>
                          </a:cubicBezTo>
                          <a:close/>
                        </a:path>
                      </a:pathLst>
                    </a:custGeom>
                    <a:solidFill>
                      <a:schemeClr val="accent6"/>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grpSp>
              <p:sp>
                <p:nvSpPr>
                  <p:cNvPr id="179" name="流程图: 终止 178">
                    <a:extLst>
                      <a:ext uri="{FF2B5EF4-FFF2-40B4-BE49-F238E27FC236}">
                        <a16:creationId xmlns:a16="http://schemas.microsoft.com/office/drawing/2014/main" id="{F2F29296-8F8D-8547-D9BA-2FA2C945AF71}"/>
                      </a:ext>
                    </a:extLst>
                  </p:cNvPr>
                  <p:cNvSpPr/>
                  <p:nvPr/>
                </p:nvSpPr>
                <p:spPr>
                  <a:xfrm flipH="1">
                    <a:off x="14526449" y="2974309"/>
                    <a:ext cx="45719" cy="45719"/>
                  </a:xfrm>
                  <a:prstGeom prst="flowChartTerminator">
                    <a:avLst/>
                  </a:prstGeom>
                  <a:solidFill>
                    <a:srgbClr val="C00000"/>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grpSp>
            <p:grpSp>
              <p:nvGrpSpPr>
                <p:cNvPr id="173" name="组合 172">
                  <a:extLst>
                    <a:ext uri="{FF2B5EF4-FFF2-40B4-BE49-F238E27FC236}">
                      <a16:creationId xmlns:a16="http://schemas.microsoft.com/office/drawing/2014/main" id="{8CD31340-BCA7-04C3-C044-A18BED2524F7}"/>
                    </a:ext>
                  </a:extLst>
                </p:cNvPr>
                <p:cNvGrpSpPr/>
                <p:nvPr/>
              </p:nvGrpSpPr>
              <p:grpSpPr>
                <a:xfrm rot="21114659">
                  <a:off x="14371992" y="2429230"/>
                  <a:ext cx="63755" cy="164081"/>
                  <a:chOff x="14518694" y="2855947"/>
                  <a:chExt cx="63755" cy="164081"/>
                </a:xfrm>
              </p:grpSpPr>
              <p:grpSp>
                <p:nvGrpSpPr>
                  <p:cNvPr id="174" name="组合 173">
                    <a:extLst>
                      <a:ext uri="{FF2B5EF4-FFF2-40B4-BE49-F238E27FC236}">
                        <a16:creationId xmlns:a16="http://schemas.microsoft.com/office/drawing/2014/main" id="{B7990C93-42DA-E4FF-6EC9-71FE3B03B3BE}"/>
                      </a:ext>
                    </a:extLst>
                  </p:cNvPr>
                  <p:cNvGrpSpPr/>
                  <p:nvPr/>
                </p:nvGrpSpPr>
                <p:grpSpPr>
                  <a:xfrm flipH="1">
                    <a:off x="14518694" y="2855947"/>
                    <a:ext cx="63755" cy="127192"/>
                    <a:chOff x="11234076" y="2501900"/>
                    <a:chExt cx="216601" cy="432120"/>
                  </a:xfrm>
                </p:grpSpPr>
                <p:sp>
                  <p:nvSpPr>
                    <p:cNvPr id="176" name="流程图: 终止 175">
                      <a:extLst>
                        <a:ext uri="{FF2B5EF4-FFF2-40B4-BE49-F238E27FC236}">
                          <a16:creationId xmlns:a16="http://schemas.microsoft.com/office/drawing/2014/main" id="{6157787F-A322-885E-3138-30C847B2FDFC}"/>
                        </a:ext>
                      </a:extLst>
                    </p:cNvPr>
                    <p:cNvSpPr/>
                    <p:nvPr/>
                  </p:nvSpPr>
                  <p:spPr>
                    <a:xfrm>
                      <a:off x="11234076" y="2501900"/>
                      <a:ext cx="208624" cy="124735"/>
                    </a:xfrm>
                    <a:prstGeom prst="flowChartTerminator">
                      <a:avLst/>
                    </a:prstGeom>
                    <a:solidFill>
                      <a:schemeClr val="accent6">
                        <a:lumMod val="50000"/>
                      </a:schemeClr>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177" name="流程图: 终止 127">
                      <a:extLst>
                        <a:ext uri="{FF2B5EF4-FFF2-40B4-BE49-F238E27FC236}">
                          <a16:creationId xmlns:a16="http://schemas.microsoft.com/office/drawing/2014/main" id="{F15EE989-7D8E-108E-1651-C4F1C7A7AAB3}"/>
                        </a:ext>
                      </a:extLst>
                    </p:cNvPr>
                    <p:cNvSpPr/>
                    <p:nvPr/>
                  </p:nvSpPr>
                  <p:spPr>
                    <a:xfrm>
                      <a:off x="11242652" y="2624433"/>
                      <a:ext cx="208025" cy="309587"/>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1226 w 19351"/>
                        <a:gd name="connsiteY0" fmla="*/ 0 h 21600"/>
                        <a:gd name="connsiteX1" fmla="*/ 15876 w 19351"/>
                        <a:gd name="connsiteY1" fmla="*/ 0 h 21600"/>
                        <a:gd name="connsiteX2" fmla="*/ 19351 w 19351"/>
                        <a:gd name="connsiteY2" fmla="*/ 10800 h 21600"/>
                        <a:gd name="connsiteX3" fmla="*/ 15876 w 19351"/>
                        <a:gd name="connsiteY3" fmla="*/ 21600 h 21600"/>
                        <a:gd name="connsiteX4" fmla="*/ 1226 w 19351"/>
                        <a:gd name="connsiteY4" fmla="*/ 21600 h 21600"/>
                        <a:gd name="connsiteX5" fmla="*/ 216 w 19351"/>
                        <a:gd name="connsiteY5" fmla="*/ 11142 h 21600"/>
                        <a:gd name="connsiteX6" fmla="*/ 1226 w 19351"/>
                        <a:gd name="connsiteY6" fmla="*/ 0 h 21600"/>
                        <a:gd name="connsiteX0" fmla="*/ 2389 w 20514"/>
                        <a:gd name="connsiteY0" fmla="*/ 0 h 21600"/>
                        <a:gd name="connsiteX1" fmla="*/ 17039 w 20514"/>
                        <a:gd name="connsiteY1" fmla="*/ 0 h 21600"/>
                        <a:gd name="connsiteX2" fmla="*/ 20514 w 20514"/>
                        <a:gd name="connsiteY2" fmla="*/ 10800 h 21600"/>
                        <a:gd name="connsiteX3" fmla="*/ 17039 w 20514"/>
                        <a:gd name="connsiteY3" fmla="*/ 21600 h 21600"/>
                        <a:gd name="connsiteX4" fmla="*/ 2389 w 20514"/>
                        <a:gd name="connsiteY4" fmla="*/ 21600 h 21600"/>
                        <a:gd name="connsiteX5" fmla="*/ 1379 w 20514"/>
                        <a:gd name="connsiteY5" fmla="*/ 11142 h 21600"/>
                        <a:gd name="connsiteX6" fmla="*/ 2389 w 20514"/>
                        <a:gd name="connsiteY6" fmla="*/ 0 h 21600"/>
                        <a:gd name="connsiteX0" fmla="*/ 2064 w 20189"/>
                        <a:gd name="connsiteY0" fmla="*/ 0 h 21600"/>
                        <a:gd name="connsiteX1" fmla="*/ 16714 w 20189"/>
                        <a:gd name="connsiteY1" fmla="*/ 0 h 21600"/>
                        <a:gd name="connsiteX2" fmla="*/ 20189 w 20189"/>
                        <a:gd name="connsiteY2" fmla="*/ 10800 h 21600"/>
                        <a:gd name="connsiteX3" fmla="*/ 16714 w 20189"/>
                        <a:gd name="connsiteY3" fmla="*/ 21600 h 21600"/>
                        <a:gd name="connsiteX4" fmla="*/ 2064 w 20189"/>
                        <a:gd name="connsiteY4" fmla="*/ 21600 h 21600"/>
                        <a:gd name="connsiteX5" fmla="*/ 1054 w 20189"/>
                        <a:gd name="connsiteY5" fmla="*/ 11142 h 21600"/>
                        <a:gd name="connsiteX6" fmla="*/ 2064 w 20189"/>
                        <a:gd name="connsiteY6" fmla="*/ 0 h 21600"/>
                        <a:gd name="connsiteX0" fmla="*/ 2064 w 20189"/>
                        <a:gd name="connsiteY0" fmla="*/ 0 h 21600"/>
                        <a:gd name="connsiteX1" fmla="*/ 16714 w 20189"/>
                        <a:gd name="connsiteY1" fmla="*/ 0 h 21600"/>
                        <a:gd name="connsiteX2" fmla="*/ 20189 w 20189"/>
                        <a:gd name="connsiteY2" fmla="*/ 10800 h 21600"/>
                        <a:gd name="connsiteX3" fmla="*/ 16714 w 20189"/>
                        <a:gd name="connsiteY3" fmla="*/ 21600 h 21600"/>
                        <a:gd name="connsiteX4" fmla="*/ 2064 w 20189"/>
                        <a:gd name="connsiteY4" fmla="*/ 21600 h 21600"/>
                        <a:gd name="connsiteX5" fmla="*/ 1054 w 20189"/>
                        <a:gd name="connsiteY5" fmla="*/ 11142 h 21600"/>
                        <a:gd name="connsiteX6" fmla="*/ 2064 w 20189"/>
                        <a:gd name="connsiteY6" fmla="*/ 0 h 21600"/>
                        <a:gd name="connsiteX0" fmla="*/ 2819 w 20944"/>
                        <a:gd name="connsiteY0" fmla="*/ 0 h 21600"/>
                        <a:gd name="connsiteX1" fmla="*/ 17469 w 20944"/>
                        <a:gd name="connsiteY1" fmla="*/ 0 h 21600"/>
                        <a:gd name="connsiteX2" fmla="*/ 20944 w 20944"/>
                        <a:gd name="connsiteY2" fmla="*/ 10800 h 21600"/>
                        <a:gd name="connsiteX3" fmla="*/ 17469 w 20944"/>
                        <a:gd name="connsiteY3" fmla="*/ 21600 h 21600"/>
                        <a:gd name="connsiteX4" fmla="*/ 2819 w 20944"/>
                        <a:gd name="connsiteY4" fmla="*/ 21600 h 21600"/>
                        <a:gd name="connsiteX5" fmla="*/ 1809 w 20944"/>
                        <a:gd name="connsiteY5" fmla="*/ 11142 h 21600"/>
                        <a:gd name="connsiteX6" fmla="*/ 2819 w 20944"/>
                        <a:gd name="connsiteY6" fmla="*/ 0 h 21600"/>
                        <a:gd name="connsiteX0" fmla="*/ 2275 w 20400"/>
                        <a:gd name="connsiteY0" fmla="*/ 0 h 21600"/>
                        <a:gd name="connsiteX1" fmla="*/ 16925 w 20400"/>
                        <a:gd name="connsiteY1" fmla="*/ 0 h 21600"/>
                        <a:gd name="connsiteX2" fmla="*/ 20400 w 20400"/>
                        <a:gd name="connsiteY2" fmla="*/ 10800 h 21600"/>
                        <a:gd name="connsiteX3" fmla="*/ 16925 w 20400"/>
                        <a:gd name="connsiteY3" fmla="*/ 21600 h 21600"/>
                        <a:gd name="connsiteX4" fmla="*/ 2275 w 20400"/>
                        <a:gd name="connsiteY4" fmla="*/ 21600 h 21600"/>
                        <a:gd name="connsiteX5" fmla="*/ 1265 w 20400"/>
                        <a:gd name="connsiteY5" fmla="*/ 11142 h 21600"/>
                        <a:gd name="connsiteX6" fmla="*/ 2275 w 20400"/>
                        <a:gd name="connsiteY6" fmla="*/ 0 h 21600"/>
                        <a:gd name="connsiteX0" fmla="*/ 2275 w 18291"/>
                        <a:gd name="connsiteY0" fmla="*/ 0 h 21600"/>
                        <a:gd name="connsiteX1" fmla="*/ 16925 w 18291"/>
                        <a:gd name="connsiteY1" fmla="*/ 0 h 21600"/>
                        <a:gd name="connsiteX2" fmla="*/ 18181 w 18291"/>
                        <a:gd name="connsiteY2" fmla="*/ 10800 h 21600"/>
                        <a:gd name="connsiteX3" fmla="*/ 16925 w 18291"/>
                        <a:gd name="connsiteY3" fmla="*/ 21600 h 21600"/>
                        <a:gd name="connsiteX4" fmla="*/ 2275 w 18291"/>
                        <a:gd name="connsiteY4" fmla="*/ 21600 h 21600"/>
                        <a:gd name="connsiteX5" fmla="*/ 1265 w 18291"/>
                        <a:gd name="connsiteY5" fmla="*/ 11142 h 21600"/>
                        <a:gd name="connsiteX6" fmla="*/ 2275 w 18291"/>
                        <a:gd name="connsiteY6" fmla="*/ 0 h 21600"/>
                        <a:gd name="connsiteX0" fmla="*/ 2275 w 18291"/>
                        <a:gd name="connsiteY0" fmla="*/ 0 h 21600"/>
                        <a:gd name="connsiteX1" fmla="*/ 16925 w 18291"/>
                        <a:gd name="connsiteY1" fmla="*/ 0 h 21600"/>
                        <a:gd name="connsiteX2" fmla="*/ 18181 w 18291"/>
                        <a:gd name="connsiteY2" fmla="*/ 10800 h 21600"/>
                        <a:gd name="connsiteX3" fmla="*/ 16925 w 18291"/>
                        <a:gd name="connsiteY3" fmla="*/ 21600 h 21600"/>
                        <a:gd name="connsiteX4" fmla="*/ 2275 w 18291"/>
                        <a:gd name="connsiteY4" fmla="*/ 21600 h 21600"/>
                        <a:gd name="connsiteX5" fmla="*/ 1265 w 18291"/>
                        <a:gd name="connsiteY5" fmla="*/ 11142 h 21600"/>
                        <a:gd name="connsiteX6" fmla="*/ 2275 w 18291"/>
                        <a:gd name="connsiteY6" fmla="*/ 0 h 21600"/>
                        <a:gd name="connsiteX0" fmla="*/ 2275 w 20195"/>
                        <a:gd name="connsiteY0" fmla="*/ 0 h 21600"/>
                        <a:gd name="connsiteX1" fmla="*/ 16925 w 20195"/>
                        <a:gd name="connsiteY1" fmla="*/ 0 h 21600"/>
                        <a:gd name="connsiteX2" fmla="*/ 18181 w 20195"/>
                        <a:gd name="connsiteY2" fmla="*/ 10800 h 21600"/>
                        <a:gd name="connsiteX3" fmla="*/ 16925 w 20195"/>
                        <a:gd name="connsiteY3" fmla="*/ 21600 h 21600"/>
                        <a:gd name="connsiteX4" fmla="*/ 2275 w 20195"/>
                        <a:gd name="connsiteY4" fmla="*/ 21600 h 21600"/>
                        <a:gd name="connsiteX5" fmla="*/ 1265 w 20195"/>
                        <a:gd name="connsiteY5" fmla="*/ 11142 h 21600"/>
                        <a:gd name="connsiteX6" fmla="*/ 2275 w 20195"/>
                        <a:gd name="connsiteY6" fmla="*/ 0 h 21600"/>
                        <a:gd name="connsiteX0" fmla="*/ 2275 w 20195"/>
                        <a:gd name="connsiteY0" fmla="*/ 0 h 21600"/>
                        <a:gd name="connsiteX1" fmla="*/ 16925 w 20195"/>
                        <a:gd name="connsiteY1" fmla="*/ 0 h 21600"/>
                        <a:gd name="connsiteX2" fmla="*/ 18181 w 20195"/>
                        <a:gd name="connsiteY2" fmla="*/ 10800 h 21600"/>
                        <a:gd name="connsiteX3" fmla="*/ 16925 w 20195"/>
                        <a:gd name="connsiteY3" fmla="*/ 21600 h 21600"/>
                        <a:gd name="connsiteX4" fmla="*/ 2275 w 20195"/>
                        <a:gd name="connsiteY4" fmla="*/ 21600 h 21600"/>
                        <a:gd name="connsiteX5" fmla="*/ 1265 w 20195"/>
                        <a:gd name="connsiteY5" fmla="*/ 11142 h 21600"/>
                        <a:gd name="connsiteX6" fmla="*/ 2275 w 20195"/>
                        <a:gd name="connsiteY6" fmla="*/ 0 h 21600"/>
                        <a:gd name="connsiteX0" fmla="*/ 2825 w 20745"/>
                        <a:gd name="connsiteY0" fmla="*/ 0 h 21600"/>
                        <a:gd name="connsiteX1" fmla="*/ 17475 w 20745"/>
                        <a:gd name="connsiteY1" fmla="*/ 0 h 21600"/>
                        <a:gd name="connsiteX2" fmla="*/ 18731 w 20745"/>
                        <a:gd name="connsiteY2" fmla="*/ 10800 h 21600"/>
                        <a:gd name="connsiteX3" fmla="*/ 17475 w 20745"/>
                        <a:gd name="connsiteY3" fmla="*/ 21600 h 21600"/>
                        <a:gd name="connsiteX4" fmla="*/ 2825 w 20745"/>
                        <a:gd name="connsiteY4" fmla="*/ 21600 h 21600"/>
                        <a:gd name="connsiteX5" fmla="*/ 1815 w 20745"/>
                        <a:gd name="connsiteY5" fmla="*/ 11142 h 21600"/>
                        <a:gd name="connsiteX6" fmla="*/ 2825 w 20745"/>
                        <a:gd name="connsiteY6" fmla="*/ 0 h 21600"/>
                        <a:gd name="connsiteX0" fmla="*/ 2825 w 20745"/>
                        <a:gd name="connsiteY0" fmla="*/ 0 h 22589"/>
                        <a:gd name="connsiteX1" fmla="*/ 17475 w 20745"/>
                        <a:gd name="connsiteY1" fmla="*/ 0 h 22589"/>
                        <a:gd name="connsiteX2" fmla="*/ 18731 w 20745"/>
                        <a:gd name="connsiteY2" fmla="*/ 10800 h 22589"/>
                        <a:gd name="connsiteX3" fmla="*/ 17475 w 20745"/>
                        <a:gd name="connsiteY3" fmla="*/ 21600 h 22589"/>
                        <a:gd name="connsiteX4" fmla="*/ 2825 w 20745"/>
                        <a:gd name="connsiteY4" fmla="*/ 21600 h 22589"/>
                        <a:gd name="connsiteX5" fmla="*/ 1815 w 20745"/>
                        <a:gd name="connsiteY5" fmla="*/ 11142 h 22589"/>
                        <a:gd name="connsiteX6" fmla="*/ 2825 w 20745"/>
                        <a:gd name="connsiteY6" fmla="*/ 0 h 22589"/>
                        <a:gd name="connsiteX0" fmla="*/ 2825 w 20745"/>
                        <a:gd name="connsiteY0" fmla="*/ 0 h 22344"/>
                        <a:gd name="connsiteX1" fmla="*/ 17475 w 20745"/>
                        <a:gd name="connsiteY1" fmla="*/ 0 h 22344"/>
                        <a:gd name="connsiteX2" fmla="*/ 18731 w 20745"/>
                        <a:gd name="connsiteY2" fmla="*/ 10800 h 22344"/>
                        <a:gd name="connsiteX3" fmla="*/ 17475 w 20745"/>
                        <a:gd name="connsiteY3" fmla="*/ 21600 h 22344"/>
                        <a:gd name="connsiteX4" fmla="*/ 2085 w 20745"/>
                        <a:gd name="connsiteY4" fmla="*/ 21258 h 22344"/>
                        <a:gd name="connsiteX5" fmla="*/ 1815 w 20745"/>
                        <a:gd name="connsiteY5" fmla="*/ 11142 h 22344"/>
                        <a:gd name="connsiteX6" fmla="*/ 2825 w 20745"/>
                        <a:gd name="connsiteY6" fmla="*/ 0 h 22344"/>
                        <a:gd name="connsiteX0" fmla="*/ 2825 w 21299"/>
                        <a:gd name="connsiteY0" fmla="*/ 0 h 22344"/>
                        <a:gd name="connsiteX1" fmla="*/ 17475 w 21299"/>
                        <a:gd name="connsiteY1" fmla="*/ 0 h 22344"/>
                        <a:gd name="connsiteX2" fmla="*/ 18731 w 21299"/>
                        <a:gd name="connsiteY2" fmla="*/ 10800 h 22344"/>
                        <a:gd name="connsiteX3" fmla="*/ 17475 w 21299"/>
                        <a:gd name="connsiteY3" fmla="*/ 21600 h 22344"/>
                        <a:gd name="connsiteX4" fmla="*/ 2085 w 21299"/>
                        <a:gd name="connsiteY4" fmla="*/ 21258 h 22344"/>
                        <a:gd name="connsiteX5" fmla="*/ 1815 w 21299"/>
                        <a:gd name="connsiteY5" fmla="*/ 11142 h 22344"/>
                        <a:gd name="connsiteX6" fmla="*/ 2825 w 21299"/>
                        <a:gd name="connsiteY6" fmla="*/ 0 h 22344"/>
                        <a:gd name="connsiteX0" fmla="*/ 2825 w 21299"/>
                        <a:gd name="connsiteY0" fmla="*/ 0 h 23040"/>
                        <a:gd name="connsiteX1" fmla="*/ 17475 w 21299"/>
                        <a:gd name="connsiteY1" fmla="*/ 0 h 23040"/>
                        <a:gd name="connsiteX2" fmla="*/ 18731 w 21299"/>
                        <a:gd name="connsiteY2" fmla="*/ 10800 h 23040"/>
                        <a:gd name="connsiteX3" fmla="*/ 17475 w 21299"/>
                        <a:gd name="connsiteY3" fmla="*/ 21600 h 23040"/>
                        <a:gd name="connsiteX4" fmla="*/ 2085 w 21299"/>
                        <a:gd name="connsiteY4" fmla="*/ 21258 h 23040"/>
                        <a:gd name="connsiteX5" fmla="*/ 1815 w 21299"/>
                        <a:gd name="connsiteY5" fmla="*/ 11142 h 23040"/>
                        <a:gd name="connsiteX6" fmla="*/ 2825 w 21299"/>
                        <a:gd name="connsiteY6" fmla="*/ 0 h 23040"/>
                        <a:gd name="connsiteX0" fmla="*/ 2825 w 21538"/>
                        <a:gd name="connsiteY0" fmla="*/ 0 h 23040"/>
                        <a:gd name="connsiteX1" fmla="*/ 17475 w 21538"/>
                        <a:gd name="connsiteY1" fmla="*/ 0 h 23040"/>
                        <a:gd name="connsiteX2" fmla="*/ 18731 w 21538"/>
                        <a:gd name="connsiteY2" fmla="*/ 10800 h 23040"/>
                        <a:gd name="connsiteX3" fmla="*/ 17475 w 21538"/>
                        <a:gd name="connsiteY3" fmla="*/ 21600 h 23040"/>
                        <a:gd name="connsiteX4" fmla="*/ 2085 w 21538"/>
                        <a:gd name="connsiteY4" fmla="*/ 21258 h 23040"/>
                        <a:gd name="connsiteX5" fmla="*/ 1815 w 21538"/>
                        <a:gd name="connsiteY5" fmla="*/ 11142 h 23040"/>
                        <a:gd name="connsiteX6" fmla="*/ 2825 w 21538"/>
                        <a:gd name="connsiteY6" fmla="*/ 0 h 23040"/>
                        <a:gd name="connsiteX0" fmla="*/ 2825 w 21538"/>
                        <a:gd name="connsiteY0" fmla="*/ 0 h 22260"/>
                        <a:gd name="connsiteX1" fmla="*/ 17475 w 21538"/>
                        <a:gd name="connsiteY1" fmla="*/ 0 h 22260"/>
                        <a:gd name="connsiteX2" fmla="*/ 18731 w 21538"/>
                        <a:gd name="connsiteY2" fmla="*/ 10800 h 22260"/>
                        <a:gd name="connsiteX3" fmla="*/ 17475 w 21538"/>
                        <a:gd name="connsiteY3" fmla="*/ 21600 h 22260"/>
                        <a:gd name="connsiteX4" fmla="*/ 2085 w 21538"/>
                        <a:gd name="connsiteY4" fmla="*/ 21258 h 22260"/>
                        <a:gd name="connsiteX5" fmla="*/ 1815 w 21538"/>
                        <a:gd name="connsiteY5" fmla="*/ 11142 h 22260"/>
                        <a:gd name="connsiteX6" fmla="*/ 2825 w 21538"/>
                        <a:gd name="connsiteY6" fmla="*/ 0 h 22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38" h="22260">
                          <a:moveTo>
                            <a:pt x="2825" y="0"/>
                          </a:moveTo>
                          <a:lnTo>
                            <a:pt x="17475" y="0"/>
                          </a:lnTo>
                          <a:cubicBezTo>
                            <a:pt x="19394" y="0"/>
                            <a:pt x="23034" y="6256"/>
                            <a:pt x="18731" y="10800"/>
                          </a:cubicBezTo>
                          <a:cubicBezTo>
                            <a:pt x="22922" y="16594"/>
                            <a:pt x="22353" y="22970"/>
                            <a:pt x="17475" y="21600"/>
                          </a:cubicBezTo>
                          <a:cubicBezTo>
                            <a:pt x="11852" y="21258"/>
                            <a:pt x="3270" y="23484"/>
                            <a:pt x="2085" y="21258"/>
                          </a:cubicBezTo>
                          <a:cubicBezTo>
                            <a:pt x="166" y="21258"/>
                            <a:pt x="-638" y="15344"/>
                            <a:pt x="1815" y="11142"/>
                          </a:cubicBezTo>
                          <a:cubicBezTo>
                            <a:pt x="-1883" y="6033"/>
                            <a:pt x="906" y="0"/>
                            <a:pt x="2825" y="0"/>
                          </a:cubicBezTo>
                          <a:close/>
                        </a:path>
                      </a:pathLst>
                    </a:custGeom>
                    <a:solidFill>
                      <a:schemeClr val="accent6"/>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grpSp>
              <p:sp>
                <p:nvSpPr>
                  <p:cNvPr id="175" name="流程图: 终止 174">
                    <a:extLst>
                      <a:ext uri="{FF2B5EF4-FFF2-40B4-BE49-F238E27FC236}">
                        <a16:creationId xmlns:a16="http://schemas.microsoft.com/office/drawing/2014/main" id="{94957F3E-043A-7A1A-407B-8D538986EBC0}"/>
                      </a:ext>
                    </a:extLst>
                  </p:cNvPr>
                  <p:cNvSpPr/>
                  <p:nvPr/>
                </p:nvSpPr>
                <p:spPr>
                  <a:xfrm flipH="1">
                    <a:off x="14526449" y="2974309"/>
                    <a:ext cx="45719" cy="45719"/>
                  </a:xfrm>
                  <a:prstGeom prst="flowChartTerminator">
                    <a:avLst/>
                  </a:prstGeom>
                  <a:solidFill>
                    <a:srgbClr val="C00000"/>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grpSp>
          </p:grpSp>
          <p:grpSp>
            <p:nvGrpSpPr>
              <p:cNvPr id="88" name="组合 87">
                <a:extLst>
                  <a:ext uri="{FF2B5EF4-FFF2-40B4-BE49-F238E27FC236}">
                    <a16:creationId xmlns:a16="http://schemas.microsoft.com/office/drawing/2014/main" id="{8454A0D1-4F4E-DB86-488E-E2664146B800}"/>
                  </a:ext>
                </a:extLst>
              </p:cNvPr>
              <p:cNvGrpSpPr/>
              <p:nvPr/>
            </p:nvGrpSpPr>
            <p:grpSpPr>
              <a:xfrm rot="6006302">
                <a:off x="2366204" y="4088777"/>
                <a:ext cx="98144" cy="85132"/>
                <a:chOff x="14371992" y="2422880"/>
                <a:chExt cx="196480" cy="170431"/>
              </a:xfrm>
            </p:grpSpPr>
            <p:grpSp>
              <p:nvGrpSpPr>
                <p:cNvPr id="156" name="组合 155">
                  <a:extLst>
                    <a:ext uri="{FF2B5EF4-FFF2-40B4-BE49-F238E27FC236}">
                      <a16:creationId xmlns:a16="http://schemas.microsoft.com/office/drawing/2014/main" id="{39E05600-CAEB-1F20-6A2A-DB3373933571}"/>
                    </a:ext>
                  </a:extLst>
                </p:cNvPr>
                <p:cNvGrpSpPr/>
                <p:nvPr/>
              </p:nvGrpSpPr>
              <p:grpSpPr>
                <a:xfrm>
                  <a:off x="14437566" y="2422880"/>
                  <a:ext cx="63755" cy="164081"/>
                  <a:chOff x="14518694" y="2855947"/>
                  <a:chExt cx="63755" cy="164081"/>
                </a:xfrm>
              </p:grpSpPr>
              <p:grpSp>
                <p:nvGrpSpPr>
                  <p:cNvPr id="167" name="组合 166">
                    <a:extLst>
                      <a:ext uri="{FF2B5EF4-FFF2-40B4-BE49-F238E27FC236}">
                        <a16:creationId xmlns:a16="http://schemas.microsoft.com/office/drawing/2014/main" id="{DE1951BB-8B47-B0AB-FC08-59C36664CC18}"/>
                      </a:ext>
                    </a:extLst>
                  </p:cNvPr>
                  <p:cNvGrpSpPr/>
                  <p:nvPr/>
                </p:nvGrpSpPr>
                <p:grpSpPr>
                  <a:xfrm flipH="1">
                    <a:off x="14518694" y="2855947"/>
                    <a:ext cx="63755" cy="127192"/>
                    <a:chOff x="11234076" y="2501900"/>
                    <a:chExt cx="216601" cy="432120"/>
                  </a:xfrm>
                </p:grpSpPr>
                <p:sp>
                  <p:nvSpPr>
                    <p:cNvPr id="169" name="流程图: 终止 168">
                      <a:extLst>
                        <a:ext uri="{FF2B5EF4-FFF2-40B4-BE49-F238E27FC236}">
                          <a16:creationId xmlns:a16="http://schemas.microsoft.com/office/drawing/2014/main" id="{9F7B2E00-F95B-3FBB-BE36-EE44B26A1435}"/>
                        </a:ext>
                      </a:extLst>
                    </p:cNvPr>
                    <p:cNvSpPr/>
                    <p:nvPr/>
                  </p:nvSpPr>
                  <p:spPr>
                    <a:xfrm>
                      <a:off x="11234076" y="2501900"/>
                      <a:ext cx="208624" cy="124735"/>
                    </a:xfrm>
                    <a:prstGeom prst="flowChartTerminator">
                      <a:avLst/>
                    </a:prstGeom>
                    <a:solidFill>
                      <a:schemeClr val="accent6">
                        <a:lumMod val="50000"/>
                      </a:schemeClr>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170" name="流程图: 终止 127">
                      <a:extLst>
                        <a:ext uri="{FF2B5EF4-FFF2-40B4-BE49-F238E27FC236}">
                          <a16:creationId xmlns:a16="http://schemas.microsoft.com/office/drawing/2014/main" id="{F6803539-1969-2732-6D44-080109A11883}"/>
                        </a:ext>
                      </a:extLst>
                    </p:cNvPr>
                    <p:cNvSpPr/>
                    <p:nvPr/>
                  </p:nvSpPr>
                  <p:spPr>
                    <a:xfrm>
                      <a:off x="11242652" y="2624433"/>
                      <a:ext cx="208025" cy="309587"/>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1226 w 19351"/>
                        <a:gd name="connsiteY0" fmla="*/ 0 h 21600"/>
                        <a:gd name="connsiteX1" fmla="*/ 15876 w 19351"/>
                        <a:gd name="connsiteY1" fmla="*/ 0 h 21600"/>
                        <a:gd name="connsiteX2" fmla="*/ 19351 w 19351"/>
                        <a:gd name="connsiteY2" fmla="*/ 10800 h 21600"/>
                        <a:gd name="connsiteX3" fmla="*/ 15876 w 19351"/>
                        <a:gd name="connsiteY3" fmla="*/ 21600 h 21600"/>
                        <a:gd name="connsiteX4" fmla="*/ 1226 w 19351"/>
                        <a:gd name="connsiteY4" fmla="*/ 21600 h 21600"/>
                        <a:gd name="connsiteX5" fmla="*/ 216 w 19351"/>
                        <a:gd name="connsiteY5" fmla="*/ 11142 h 21600"/>
                        <a:gd name="connsiteX6" fmla="*/ 1226 w 19351"/>
                        <a:gd name="connsiteY6" fmla="*/ 0 h 21600"/>
                        <a:gd name="connsiteX0" fmla="*/ 2389 w 20514"/>
                        <a:gd name="connsiteY0" fmla="*/ 0 h 21600"/>
                        <a:gd name="connsiteX1" fmla="*/ 17039 w 20514"/>
                        <a:gd name="connsiteY1" fmla="*/ 0 h 21600"/>
                        <a:gd name="connsiteX2" fmla="*/ 20514 w 20514"/>
                        <a:gd name="connsiteY2" fmla="*/ 10800 h 21600"/>
                        <a:gd name="connsiteX3" fmla="*/ 17039 w 20514"/>
                        <a:gd name="connsiteY3" fmla="*/ 21600 h 21600"/>
                        <a:gd name="connsiteX4" fmla="*/ 2389 w 20514"/>
                        <a:gd name="connsiteY4" fmla="*/ 21600 h 21600"/>
                        <a:gd name="connsiteX5" fmla="*/ 1379 w 20514"/>
                        <a:gd name="connsiteY5" fmla="*/ 11142 h 21600"/>
                        <a:gd name="connsiteX6" fmla="*/ 2389 w 20514"/>
                        <a:gd name="connsiteY6" fmla="*/ 0 h 21600"/>
                        <a:gd name="connsiteX0" fmla="*/ 2064 w 20189"/>
                        <a:gd name="connsiteY0" fmla="*/ 0 h 21600"/>
                        <a:gd name="connsiteX1" fmla="*/ 16714 w 20189"/>
                        <a:gd name="connsiteY1" fmla="*/ 0 h 21600"/>
                        <a:gd name="connsiteX2" fmla="*/ 20189 w 20189"/>
                        <a:gd name="connsiteY2" fmla="*/ 10800 h 21600"/>
                        <a:gd name="connsiteX3" fmla="*/ 16714 w 20189"/>
                        <a:gd name="connsiteY3" fmla="*/ 21600 h 21600"/>
                        <a:gd name="connsiteX4" fmla="*/ 2064 w 20189"/>
                        <a:gd name="connsiteY4" fmla="*/ 21600 h 21600"/>
                        <a:gd name="connsiteX5" fmla="*/ 1054 w 20189"/>
                        <a:gd name="connsiteY5" fmla="*/ 11142 h 21600"/>
                        <a:gd name="connsiteX6" fmla="*/ 2064 w 20189"/>
                        <a:gd name="connsiteY6" fmla="*/ 0 h 21600"/>
                        <a:gd name="connsiteX0" fmla="*/ 2064 w 20189"/>
                        <a:gd name="connsiteY0" fmla="*/ 0 h 21600"/>
                        <a:gd name="connsiteX1" fmla="*/ 16714 w 20189"/>
                        <a:gd name="connsiteY1" fmla="*/ 0 h 21600"/>
                        <a:gd name="connsiteX2" fmla="*/ 20189 w 20189"/>
                        <a:gd name="connsiteY2" fmla="*/ 10800 h 21600"/>
                        <a:gd name="connsiteX3" fmla="*/ 16714 w 20189"/>
                        <a:gd name="connsiteY3" fmla="*/ 21600 h 21600"/>
                        <a:gd name="connsiteX4" fmla="*/ 2064 w 20189"/>
                        <a:gd name="connsiteY4" fmla="*/ 21600 h 21600"/>
                        <a:gd name="connsiteX5" fmla="*/ 1054 w 20189"/>
                        <a:gd name="connsiteY5" fmla="*/ 11142 h 21600"/>
                        <a:gd name="connsiteX6" fmla="*/ 2064 w 20189"/>
                        <a:gd name="connsiteY6" fmla="*/ 0 h 21600"/>
                        <a:gd name="connsiteX0" fmla="*/ 2819 w 20944"/>
                        <a:gd name="connsiteY0" fmla="*/ 0 h 21600"/>
                        <a:gd name="connsiteX1" fmla="*/ 17469 w 20944"/>
                        <a:gd name="connsiteY1" fmla="*/ 0 h 21600"/>
                        <a:gd name="connsiteX2" fmla="*/ 20944 w 20944"/>
                        <a:gd name="connsiteY2" fmla="*/ 10800 h 21600"/>
                        <a:gd name="connsiteX3" fmla="*/ 17469 w 20944"/>
                        <a:gd name="connsiteY3" fmla="*/ 21600 h 21600"/>
                        <a:gd name="connsiteX4" fmla="*/ 2819 w 20944"/>
                        <a:gd name="connsiteY4" fmla="*/ 21600 h 21600"/>
                        <a:gd name="connsiteX5" fmla="*/ 1809 w 20944"/>
                        <a:gd name="connsiteY5" fmla="*/ 11142 h 21600"/>
                        <a:gd name="connsiteX6" fmla="*/ 2819 w 20944"/>
                        <a:gd name="connsiteY6" fmla="*/ 0 h 21600"/>
                        <a:gd name="connsiteX0" fmla="*/ 2275 w 20400"/>
                        <a:gd name="connsiteY0" fmla="*/ 0 h 21600"/>
                        <a:gd name="connsiteX1" fmla="*/ 16925 w 20400"/>
                        <a:gd name="connsiteY1" fmla="*/ 0 h 21600"/>
                        <a:gd name="connsiteX2" fmla="*/ 20400 w 20400"/>
                        <a:gd name="connsiteY2" fmla="*/ 10800 h 21600"/>
                        <a:gd name="connsiteX3" fmla="*/ 16925 w 20400"/>
                        <a:gd name="connsiteY3" fmla="*/ 21600 h 21600"/>
                        <a:gd name="connsiteX4" fmla="*/ 2275 w 20400"/>
                        <a:gd name="connsiteY4" fmla="*/ 21600 h 21600"/>
                        <a:gd name="connsiteX5" fmla="*/ 1265 w 20400"/>
                        <a:gd name="connsiteY5" fmla="*/ 11142 h 21600"/>
                        <a:gd name="connsiteX6" fmla="*/ 2275 w 20400"/>
                        <a:gd name="connsiteY6" fmla="*/ 0 h 21600"/>
                        <a:gd name="connsiteX0" fmla="*/ 2275 w 18291"/>
                        <a:gd name="connsiteY0" fmla="*/ 0 h 21600"/>
                        <a:gd name="connsiteX1" fmla="*/ 16925 w 18291"/>
                        <a:gd name="connsiteY1" fmla="*/ 0 h 21600"/>
                        <a:gd name="connsiteX2" fmla="*/ 18181 w 18291"/>
                        <a:gd name="connsiteY2" fmla="*/ 10800 h 21600"/>
                        <a:gd name="connsiteX3" fmla="*/ 16925 w 18291"/>
                        <a:gd name="connsiteY3" fmla="*/ 21600 h 21600"/>
                        <a:gd name="connsiteX4" fmla="*/ 2275 w 18291"/>
                        <a:gd name="connsiteY4" fmla="*/ 21600 h 21600"/>
                        <a:gd name="connsiteX5" fmla="*/ 1265 w 18291"/>
                        <a:gd name="connsiteY5" fmla="*/ 11142 h 21600"/>
                        <a:gd name="connsiteX6" fmla="*/ 2275 w 18291"/>
                        <a:gd name="connsiteY6" fmla="*/ 0 h 21600"/>
                        <a:gd name="connsiteX0" fmla="*/ 2275 w 18291"/>
                        <a:gd name="connsiteY0" fmla="*/ 0 h 21600"/>
                        <a:gd name="connsiteX1" fmla="*/ 16925 w 18291"/>
                        <a:gd name="connsiteY1" fmla="*/ 0 h 21600"/>
                        <a:gd name="connsiteX2" fmla="*/ 18181 w 18291"/>
                        <a:gd name="connsiteY2" fmla="*/ 10800 h 21600"/>
                        <a:gd name="connsiteX3" fmla="*/ 16925 w 18291"/>
                        <a:gd name="connsiteY3" fmla="*/ 21600 h 21600"/>
                        <a:gd name="connsiteX4" fmla="*/ 2275 w 18291"/>
                        <a:gd name="connsiteY4" fmla="*/ 21600 h 21600"/>
                        <a:gd name="connsiteX5" fmla="*/ 1265 w 18291"/>
                        <a:gd name="connsiteY5" fmla="*/ 11142 h 21600"/>
                        <a:gd name="connsiteX6" fmla="*/ 2275 w 18291"/>
                        <a:gd name="connsiteY6" fmla="*/ 0 h 21600"/>
                        <a:gd name="connsiteX0" fmla="*/ 2275 w 20195"/>
                        <a:gd name="connsiteY0" fmla="*/ 0 h 21600"/>
                        <a:gd name="connsiteX1" fmla="*/ 16925 w 20195"/>
                        <a:gd name="connsiteY1" fmla="*/ 0 h 21600"/>
                        <a:gd name="connsiteX2" fmla="*/ 18181 w 20195"/>
                        <a:gd name="connsiteY2" fmla="*/ 10800 h 21600"/>
                        <a:gd name="connsiteX3" fmla="*/ 16925 w 20195"/>
                        <a:gd name="connsiteY3" fmla="*/ 21600 h 21600"/>
                        <a:gd name="connsiteX4" fmla="*/ 2275 w 20195"/>
                        <a:gd name="connsiteY4" fmla="*/ 21600 h 21600"/>
                        <a:gd name="connsiteX5" fmla="*/ 1265 w 20195"/>
                        <a:gd name="connsiteY5" fmla="*/ 11142 h 21600"/>
                        <a:gd name="connsiteX6" fmla="*/ 2275 w 20195"/>
                        <a:gd name="connsiteY6" fmla="*/ 0 h 21600"/>
                        <a:gd name="connsiteX0" fmla="*/ 2275 w 20195"/>
                        <a:gd name="connsiteY0" fmla="*/ 0 h 21600"/>
                        <a:gd name="connsiteX1" fmla="*/ 16925 w 20195"/>
                        <a:gd name="connsiteY1" fmla="*/ 0 h 21600"/>
                        <a:gd name="connsiteX2" fmla="*/ 18181 w 20195"/>
                        <a:gd name="connsiteY2" fmla="*/ 10800 h 21600"/>
                        <a:gd name="connsiteX3" fmla="*/ 16925 w 20195"/>
                        <a:gd name="connsiteY3" fmla="*/ 21600 h 21600"/>
                        <a:gd name="connsiteX4" fmla="*/ 2275 w 20195"/>
                        <a:gd name="connsiteY4" fmla="*/ 21600 h 21600"/>
                        <a:gd name="connsiteX5" fmla="*/ 1265 w 20195"/>
                        <a:gd name="connsiteY5" fmla="*/ 11142 h 21600"/>
                        <a:gd name="connsiteX6" fmla="*/ 2275 w 20195"/>
                        <a:gd name="connsiteY6" fmla="*/ 0 h 21600"/>
                        <a:gd name="connsiteX0" fmla="*/ 2825 w 20745"/>
                        <a:gd name="connsiteY0" fmla="*/ 0 h 21600"/>
                        <a:gd name="connsiteX1" fmla="*/ 17475 w 20745"/>
                        <a:gd name="connsiteY1" fmla="*/ 0 h 21600"/>
                        <a:gd name="connsiteX2" fmla="*/ 18731 w 20745"/>
                        <a:gd name="connsiteY2" fmla="*/ 10800 h 21600"/>
                        <a:gd name="connsiteX3" fmla="*/ 17475 w 20745"/>
                        <a:gd name="connsiteY3" fmla="*/ 21600 h 21600"/>
                        <a:gd name="connsiteX4" fmla="*/ 2825 w 20745"/>
                        <a:gd name="connsiteY4" fmla="*/ 21600 h 21600"/>
                        <a:gd name="connsiteX5" fmla="*/ 1815 w 20745"/>
                        <a:gd name="connsiteY5" fmla="*/ 11142 h 21600"/>
                        <a:gd name="connsiteX6" fmla="*/ 2825 w 20745"/>
                        <a:gd name="connsiteY6" fmla="*/ 0 h 21600"/>
                        <a:gd name="connsiteX0" fmla="*/ 2825 w 20745"/>
                        <a:gd name="connsiteY0" fmla="*/ 0 h 22589"/>
                        <a:gd name="connsiteX1" fmla="*/ 17475 w 20745"/>
                        <a:gd name="connsiteY1" fmla="*/ 0 h 22589"/>
                        <a:gd name="connsiteX2" fmla="*/ 18731 w 20745"/>
                        <a:gd name="connsiteY2" fmla="*/ 10800 h 22589"/>
                        <a:gd name="connsiteX3" fmla="*/ 17475 w 20745"/>
                        <a:gd name="connsiteY3" fmla="*/ 21600 h 22589"/>
                        <a:gd name="connsiteX4" fmla="*/ 2825 w 20745"/>
                        <a:gd name="connsiteY4" fmla="*/ 21600 h 22589"/>
                        <a:gd name="connsiteX5" fmla="*/ 1815 w 20745"/>
                        <a:gd name="connsiteY5" fmla="*/ 11142 h 22589"/>
                        <a:gd name="connsiteX6" fmla="*/ 2825 w 20745"/>
                        <a:gd name="connsiteY6" fmla="*/ 0 h 22589"/>
                        <a:gd name="connsiteX0" fmla="*/ 2825 w 20745"/>
                        <a:gd name="connsiteY0" fmla="*/ 0 h 22344"/>
                        <a:gd name="connsiteX1" fmla="*/ 17475 w 20745"/>
                        <a:gd name="connsiteY1" fmla="*/ 0 h 22344"/>
                        <a:gd name="connsiteX2" fmla="*/ 18731 w 20745"/>
                        <a:gd name="connsiteY2" fmla="*/ 10800 h 22344"/>
                        <a:gd name="connsiteX3" fmla="*/ 17475 w 20745"/>
                        <a:gd name="connsiteY3" fmla="*/ 21600 h 22344"/>
                        <a:gd name="connsiteX4" fmla="*/ 2085 w 20745"/>
                        <a:gd name="connsiteY4" fmla="*/ 21258 h 22344"/>
                        <a:gd name="connsiteX5" fmla="*/ 1815 w 20745"/>
                        <a:gd name="connsiteY5" fmla="*/ 11142 h 22344"/>
                        <a:gd name="connsiteX6" fmla="*/ 2825 w 20745"/>
                        <a:gd name="connsiteY6" fmla="*/ 0 h 22344"/>
                        <a:gd name="connsiteX0" fmla="*/ 2825 w 21299"/>
                        <a:gd name="connsiteY0" fmla="*/ 0 h 22344"/>
                        <a:gd name="connsiteX1" fmla="*/ 17475 w 21299"/>
                        <a:gd name="connsiteY1" fmla="*/ 0 h 22344"/>
                        <a:gd name="connsiteX2" fmla="*/ 18731 w 21299"/>
                        <a:gd name="connsiteY2" fmla="*/ 10800 h 22344"/>
                        <a:gd name="connsiteX3" fmla="*/ 17475 w 21299"/>
                        <a:gd name="connsiteY3" fmla="*/ 21600 h 22344"/>
                        <a:gd name="connsiteX4" fmla="*/ 2085 w 21299"/>
                        <a:gd name="connsiteY4" fmla="*/ 21258 h 22344"/>
                        <a:gd name="connsiteX5" fmla="*/ 1815 w 21299"/>
                        <a:gd name="connsiteY5" fmla="*/ 11142 h 22344"/>
                        <a:gd name="connsiteX6" fmla="*/ 2825 w 21299"/>
                        <a:gd name="connsiteY6" fmla="*/ 0 h 22344"/>
                        <a:gd name="connsiteX0" fmla="*/ 2825 w 21299"/>
                        <a:gd name="connsiteY0" fmla="*/ 0 h 23040"/>
                        <a:gd name="connsiteX1" fmla="*/ 17475 w 21299"/>
                        <a:gd name="connsiteY1" fmla="*/ 0 h 23040"/>
                        <a:gd name="connsiteX2" fmla="*/ 18731 w 21299"/>
                        <a:gd name="connsiteY2" fmla="*/ 10800 h 23040"/>
                        <a:gd name="connsiteX3" fmla="*/ 17475 w 21299"/>
                        <a:gd name="connsiteY3" fmla="*/ 21600 h 23040"/>
                        <a:gd name="connsiteX4" fmla="*/ 2085 w 21299"/>
                        <a:gd name="connsiteY4" fmla="*/ 21258 h 23040"/>
                        <a:gd name="connsiteX5" fmla="*/ 1815 w 21299"/>
                        <a:gd name="connsiteY5" fmla="*/ 11142 h 23040"/>
                        <a:gd name="connsiteX6" fmla="*/ 2825 w 21299"/>
                        <a:gd name="connsiteY6" fmla="*/ 0 h 23040"/>
                        <a:gd name="connsiteX0" fmla="*/ 2825 w 21538"/>
                        <a:gd name="connsiteY0" fmla="*/ 0 h 23040"/>
                        <a:gd name="connsiteX1" fmla="*/ 17475 w 21538"/>
                        <a:gd name="connsiteY1" fmla="*/ 0 h 23040"/>
                        <a:gd name="connsiteX2" fmla="*/ 18731 w 21538"/>
                        <a:gd name="connsiteY2" fmla="*/ 10800 h 23040"/>
                        <a:gd name="connsiteX3" fmla="*/ 17475 w 21538"/>
                        <a:gd name="connsiteY3" fmla="*/ 21600 h 23040"/>
                        <a:gd name="connsiteX4" fmla="*/ 2085 w 21538"/>
                        <a:gd name="connsiteY4" fmla="*/ 21258 h 23040"/>
                        <a:gd name="connsiteX5" fmla="*/ 1815 w 21538"/>
                        <a:gd name="connsiteY5" fmla="*/ 11142 h 23040"/>
                        <a:gd name="connsiteX6" fmla="*/ 2825 w 21538"/>
                        <a:gd name="connsiteY6" fmla="*/ 0 h 23040"/>
                        <a:gd name="connsiteX0" fmla="*/ 2825 w 21538"/>
                        <a:gd name="connsiteY0" fmla="*/ 0 h 22260"/>
                        <a:gd name="connsiteX1" fmla="*/ 17475 w 21538"/>
                        <a:gd name="connsiteY1" fmla="*/ 0 h 22260"/>
                        <a:gd name="connsiteX2" fmla="*/ 18731 w 21538"/>
                        <a:gd name="connsiteY2" fmla="*/ 10800 h 22260"/>
                        <a:gd name="connsiteX3" fmla="*/ 17475 w 21538"/>
                        <a:gd name="connsiteY3" fmla="*/ 21600 h 22260"/>
                        <a:gd name="connsiteX4" fmla="*/ 2085 w 21538"/>
                        <a:gd name="connsiteY4" fmla="*/ 21258 h 22260"/>
                        <a:gd name="connsiteX5" fmla="*/ 1815 w 21538"/>
                        <a:gd name="connsiteY5" fmla="*/ 11142 h 22260"/>
                        <a:gd name="connsiteX6" fmla="*/ 2825 w 21538"/>
                        <a:gd name="connsiteY6" fmla="*/ 0 h 22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38" h="22260">
                          <a:moveTo>
                            <a:pt x="2825" y="0"/>
                          </a:moveTo>
                          <a:lnTo>
                            <a:pt x="17475" y="0"/>
                          </a:lnTo>
                          <a:cubicBezTo>
                            <a:pt x="19394" y="0"/>
                            <a:pt x="23034" y="6256"/>
                            <a:pt x="18731" y="10800"/>
                          </a:cubicBezTo>
                          <a:cubicBezTo>
                            <a:pt x="22922" y="16594"/>
                            <a:pt x="22353" y="22970"/>
                            <a:pt x="17475" y="21600"/>
                          </a:cubicBezTo>
                          <a:cubicBezTo>
                            <a:pt x="11852" y="21258"/>
                            <a:pt x="3270" y="23484"/>
                            <a:pt x="2085" y="21258"/>
                          </a:cubicBezTo>
                          <a:cubicBezTo>
                            <a:pt x="166" y="21258"/>
                            <a:pt x="-638" y="15344"/>
                            <a:pt x="1815" y="11142"/>
                          </a:cubicBezTo>
                          <a:cubicBezTo>
                            <a:pt x="-1883" y="6033"/>
                            <a:pt x="906" y="0"/>
                            <a:pt x="2825" y="0"/>
                          </a:cubicBezTo>
                          <a:close/>
                        </a:path>
                      </a:pathLst>
                    </a:custGeom>
                    <a:solidFill>
                      <a:schemeClr val="accent6"/>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grpSp>
              <p:sp>
                <p:nvSpPr>
                  <p:cNvPr id="168" name="流程图: 终止 167">
                    <a:extLst>
                      <a:ext uri="{FF2B5EF4-FFF2-40B4-BE49-F238E27FC236}">
                        <a16:creationId xmlns:a16="http://schemas.microsoft.com/office/drawing/2014/main" id="{B96FAD8D-3680-B0FB-2860-A16E2D38BD16}"/>
                      </a:ext>
                    </a:extLst>
                  </p:cNvPr>
                  <p:cNvSpPr/>
                  <p:nvPr/>
                </p:nvSpPr>
                <p:spPr>
                  <a:xfrm flipH="1">
                    <a:off x="14526449" y="2974309"/>
                    <a:ext cx="45719" cy="45719"/>
                  </a:xfrm>
                  <a:prstGeom prst="flowChartTerminator">
                    <a:avLst/>
                  </a:prstGeom>
                  <a:solidFill>
                    <a:srgbClr val="C00000"/>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grpSp>
            <p:grpSp>
              <p:nvGrpSpPr>
                <p:cNvPr id="157" name="组合 156">
                  <a:extLst>
                    <a:ext uri="{FF2B5EF4-FFF2-40B4-BE49-F238E27FC236}">
                      <a16:creationId xmlns:a16="http://schemas.microsoft.com/office/drawing/2014/main" id="{59472EB0-D3CF-B610-95DA-E2760FBA69BC}"/>
                    </a:ext>
                  </a:extLst>
                </p:cNvPr>
                <p:cNvGrpSpPr/>
                <p:nvPr/>
              </p:nvGrpSpPr>
              <p:grpSpPr>
                <a:xfrm rot="388737">
                  <a:off x="14504717" y="2429230"/>
                  <a:ext cx="63755" cy="164081"/>
                  <a:chOff x="14518694" y="2855947"/>
                  <a:chExt cx="63755" cy="164081"/>
                </a:xfrm>
              </p:grpSpPr>
              <p:grpSp>
                <p:nvGrpSpPr>
                  <p:cNvPr id="163" name="组合 162">
                    <a:extLst>
                      <a:ext uri="{FF2B5EF4-FFF2-40B4-BE49-F238E27FC236}">
                        <a16:creationId xmlns:a16="http://schemas.microsoft.com/office/drawing/2014/main" id="{3622FDDD-9BBF-BCB7-F097-1829A42ED1A0}"/>
                      </a:ext>
                    </a:extLst>
                  </p:cNvPr>
                  <p:cNvGrpSpPr/>
                  <p:nvPr/>
                </p:nvGrpSpPr>
                <p:grpSpPr>
                  <a:xfrm flipH="1">
                    <a:off x="14518694" y="2855947"/>
                    <a:ext cx="63755" cy="127192"/>
                    <a:chOff x="11234076" y="2501900"/>
                    <a:chExt cx="216601" cy="432120"/>
                  </a:xfrm>
                </p:grpSpPr>
                <p:sp>
                  <p:nvSpPr>
                    <p:cNvPr id="165" name="流程图: 终止 164">
                      <a:extLst>
                        <a:ext uri="{FF2B5EF4-FFF2-40B4-BE49-F238E27FC236}">
                          <a16:creationId xmlns:a16="http://schemas.microsoft.com/office/drawing/2014/main" id="{9D5E47AF-697E-75AA-CCF1-D2F27FA138E4}"/>
                        </a:ext>
                      </a:extLst>
                    </p:cNvPr>
                    <p:cNvSpPr/>
                    <p:nvPr/>
                  </p:nvSpPr>
                  <p:spPr>
                    <a:xfrm>
                      <a:off x="11234076" y="2501900"/>
                      <a:ext cx="208624" cy="124735"/>
                    </a:xfrm>
                    <a:prstGeom prst="flowChartTerminator">
                      <a:avLst/>
                    </a:prstGeom>
                    <a:solidFill>
                      <a:schemeClr val="accent6">
                        <a:lumMod val="50000"/>
                      </a:schemeClr>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166" name="流程图: 终止 127">
                      <a:extLst>
                        <a:ext uri="{FF2B5EF4-FFF2-40B4-BE49-F238E27FC236}">
                          <a16:creationId xmlns:a16="http://schemas.microsoft.com/office/drawing/2014/main" id="{9265D3BC-B87B-ED2D-3386-CC9C57FA8E73}"/>
                        </a:ext>
                      </a:extLst>
                    </p:cNvPr>
                    <p:cNvSpPr/>
                    <p:nvPr/>
                  </p:nvSpPr>
                  <p:spPr>
                    <a:xfrm>
                      <a:off x="11242652" y="2624433"/>
                      <a:ext cx="208025" cy="309587"/>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1226 w 19351"/>
                        <a:gd name="connsiteY0" fmla="*/ 0 h 21600"/>
                        <a:gd name="connsiteX1" fmla="*/ 15876 w 19351"/>
                        <a:gd name="connsiteY1" fmla="*/ 0 h 21600"/>
                        <a:gd name="connsiteX2" fmla="*/ 19351 w 19351"/>
                        <a:gd name="connsiteY2" fmla="*/ 10800 h 21600"/>
                        <a:gd name="connsiteX3" fmla="*/ 15876 w 19351"/>
                        <a:gd name="connsiteY3" fmla="*/ 21600 h 21600"/>
                        <a:gd name="connsiteX4" fmla="*/ 1226 w 19351"/>
                        <a:gd name="connsiteY4" fmla="*/ 21600 h 21600"/>
                        <a:gd name="connsiteX5" fmla="*/ 216 w 19351"/>
                        <a:gd name="connsiteY5" fmla="*/ 11142 h 21600"/>
                        <a:gd name="connsiteX6" fmla="*/ 1226 w 19351"/>
                        <a:gd name="connsiteY6" fmla="*/ 0 h 21600"/>
                        <a:gd name="connsiteX0" fmla="*/ 2389 w 20514"/>
                        <a:gd name="connsiteY0" fmla="*/ 0 h 21600"/>
                        <a:gd name="connsiteX1" fmla="*/ 17039 w 20514"/>
                        <a:gd name="connsiteY1" fmla="*/ 0 h 21600"/>
                        <a:gd name="connsiteX2" fmla="*/ 20514 w 20514"/>
                        <a:gd name="connsiteY2" fmla="*/ 10800 h 21600"/>
                        <a:gd name="connsiteX3" fmla="*/ 17039 w 20514"/>
                        <a:gd name="connsiteY3" fmla="*/ 21600 h 21600"/>
                        <a:gd name="connsiteX4" fmla="*/ 2389 w 20514"/>
                        <a:gd name="connsiteY4" fmla="*/ 21600 h 21600"/>
                        <a:gd name="connsiteX5" fmla="*/ 1379 w 20514"/>
                        <a:gd name="connsiteY5" fmla="*/ 11142 h 21600"/>
                        <a:gd name="connsiteX6" fmla="*/ 2389 w 20514"/>
                        <a:gd name="connsiteY6" fmla="*/ 0 h 21600"/>
                        <a:gd name="connsiteX0" fmla="*/ 2064 w 20189"/>
                        <a:gd name="connsiteY0" fmla="*/ 0 h 21600"/>
                        <a:gd name="connsiteX1" fmla="*/ 16714 w 20189"/>
                        <a:gd name="connsiteY1" fmla="*/ 0 h 21600"/>
                        <a:gd name="connsiteX2" fmla="*/ 20189 w 20189"/>
                        <a:gd name="connsiteY2" fmla="*/ 10800 h 21600"/>
                        <a:gd name="connsiteX3" fmla="*/ 16714 w 20189"/>
                        <a:gd name="connsiteY3" fmla="*/ 21600 h 21600"/>
                        <a:gd name="connsiteX4" fmla="*/ 2064 w 20189"/>
                        <a:gd name="connsiteY4" fmla="*/ 21600 h 21600"/>
                        <a:gd name="connsiteX5" fmla="*/ 1054 w 20189"/>
                        <a:gd name="connsiteY5" fmla="*/ 11142 h 21600"/>
                        <a:gd name="connsiteX6" fmla="*/ 2064 w 20189"/>
                        <a:gd name="connsiteY6" fmla="*/ 0 h 21600"/>
                        <a:gd name="connsiteX0" fmla="*/ 2064 w 20189"/>
                        <a:gd name="connsiteY0" fmla="*/ 0 h 21600"/>
                        <a:gd name="connsiteX1" fmla="*/ 16714 w 20189"/>
                        <a:gd name="connsiteY1" fmla="*/ 0 h 21600"/>
                        <a:gd name="connsiteX2" fmla="*/ 20189 w 20189"/>
                        <a:gd name="connsiteY2" fmla="*/ 10800 h 21600"/>
                        <a:gd name="connsiteX3" fmla="*/ 16714 w 20189"/>
                        <a:gd name="connsiteY3" fmla="*/ 21600 h 21600"/>
                        <a:gd name="connsiteX4" fmla="*/ 2064 w 20189"/>
                        <a:gd name="connsiteY4" fmla="*/ 21600 h 21600"/>
                        <a:gd name="connsiteX5" fmla="*/ 1054 w 20189"/>
                        <a:gd name="connsiteY5" fmla="*/ 11142 h 21600"/>
                        <a:gd name="connsiteX6" fmla="*/ 2064 w 20189"/>
                        <a:gd name="connsiteY6" fmla="*/ 0 h 21600"/>
                        <a:gd name="connsiteX0" fmla="*/ 2819 w 20944"/>
                        <a:gd name="connsiteY0" fmla="*/ 0 h 21600"/>
                        <a:gd name="connsiteX1" fmla="*/ 17469 w 20944"/>
                        <a:gd name="connsiteY1" fmla="*/ 0 h 21600"/>
                        <a:gd name="connsiteX2" fmla="*/ 20944 w 20944"/>
                        <a:gd name="connsiteY2" fmla="*/ 10800 h 21600"/>
                        <a:gd name="connsiteX3" fmla="*/ 17469 w 20944"/>
                        <a:gd name="connsiteY3" fmla="*/ 21600 h 21600"/>
                        <a:gd name="connsiteX4" fmla="*/ 2819 w 20944"/>
                        <a:gd name="connsiteY4" fmla="*/ 21600 h 21600"/>
                        <a:gd name="connsiteX5" fmla="*/ 1809 w 20944"/>
                        <a:gd name="connsiteY5" fmla="*/ 11142 h 21600"/>
                        <a:gd name="connsiteX6" fmla="*/ 2819 w 20944"/>
                        <a:gd name="connsiteY6" fmla="*/ 0 h 21600"/>
                        <a:gd name="connsiteX0" fmla="*/ 2275 w 20400"/>
                        <a:gd name="connsiteY0" fmla="*/ 0 h 21600"/>
                        <a:gd name="connsiteX1" fmla="*/ 16925 w 20400"/>
                        <a:gd name="connsiteY1" fmla="*/ 0 h 21600"/>
                        <a:gd name="connsiteX2" fmla="*/ 20400 w 20400"/>
                        <a:gd name="connsiteY2" fmla="*/ 10800 h 21600"/>
                        <a:gd name="connsiteX3" fmla="*/ 16925 w 20400"/>
                        <a:gd name="connsiteY3" fmla="*/ 21600 h 21600"/>
                        <a:gd name="connsiteX4" fmla="*/ 2275 w 20400"/>
                        <a:gd name="connsiteY4" fmla="*/ 21600 h 21600"/>
                        <a:gd name="connsiteX5" fmla="*/ 1265 w 20400"/>
                        <a:gd name="connsiteY5" fmla="*/ 11142 h 21600"/>
                        <a:gd name="connsiteX6" fmla="*/ 2275 w 20400"/>
                        <a:gd name="connsiteY6" fmla="*/ 0 h 21600"/>
                        <a:gd name="connsiteX0" fmla="*/ 2275 w 18291"/>
                        <a:gd name="connsiteY0" fmla="*/ 0 h 21600"/>
                        <a:gd name="connsiteX1" fmla="*/ 16925 w 18291"/>
                        <a:gd name="connsiteY1" fmla="*/ 0 h 21600"/>
                        <a:gd name="connsiteX2" fmla="*/ 18181 w 18291"/>
                        <a:gd name="connsiteY2" fmla="*/ 10800 h 21600"/>
                        <a:gd name="connsiteX3" fmla="*/ 16925 w 18291"/>
                        <a:gd name="connsiteY3" fmla="*/ 21600 h 21600"/>
                        <a:gd name="connsiteX4" fmla="*/ 2275 w 18291"/>
                        <a:gd name="connsiteY4" fmla="*/ 21600 h 21600"/>
                        <a:gd name="connsiteX5" fmla="*/ 1265 w 18291"/>
                        <a:gd name="connsiteY5" fmla="*/ 11142 h 21600"/>
                        <a:gd name="connsiteX6" fmla="*/ 2275 w 18291"/>
                        <a:gd name="connsiteY6" fmla="*/ 0 h 21600"/>
                        <a:gd name="connsiteX0" fmla="*/ 2275 w 18291"/>
                        <a:gd name="connsiteY0" fmla="*/ 0 h 21600"/>
                        <a:gd name="connsiteX1" fmla="*/ 16925 w 18291"/>
                        <a:gd name="connsiteY1" fmla="*/ 0 h 21600"/>
                        <a:gd name="connsiteX2" fmla="*/ 18181 w 18291"/>
                        <a:gd name="connsiteY2" fmla="*/ 10800 h 21600"/>
                        <a:gd name="connsiteX3" fmla="*/ 16925 w 18291"/>
                        <a:gd name="connsiteY3" fmla="*/ 21600 h 21600"/>
                        <a:gd name="connsiteX4" fmla="*/ 2275 w 18291"/>
                        <a:gd name="connsiteY4" fmla="*/ 21600 h 21600"/>
                        <a:gd name="connsiteX5" fmla="*/ 1265 w 18291"/>
                        <a:gd name="connsiteY5" fmla="*/ 11142 h 21600"/>
                        <a:gd name="connsiteX6" fmla="*/ 2275 w 18291"/>
                        <a:gd name="connsiteY6" fmla="*/ 0 h 21600"/>
                        <a:gd name="connsiteX0" fmla="*/ 2275 w 20195"/>
                        <a:gd name="connsiteY0" fmla="*/ 0 h 21600"/>
                        <a:gd name="connsiteX1" fmla="*/ 16925 w 20195"/>
                        <a:gd name="connsiteY1" fmla="*/ 0 h 21600"/>
                        <a:gd name="connsiteX2" fmla="*/ 18181 w 20195"/>
                        <a:gd name="connsiteY2" fmla="*/ 10800 h 21600"/>
                        <a:gd name="connsiteX3" fmla="*/ 16925 w 20195"/>
                        <a:gd name="connsiteY3" fmla="*/ 21600 h 21600"/>
                        <a:gd name="connsiteX4" fmla="*/ 2275 w 20195"/>
                        <a:gd name="connsiteY4" fmla="*/ 21600 h 21600"/>
                        <a:gd name="connsiteX5" fmla="*/ 1265 w 20195"/>
                        <a:gd name="connsiteY5" fmla="*/ 11142 h 21600"/>
                        <a:gd name="connsiteX6" fmla="*/ 2275 w 20195"/>
                        <a:gd name="connsiteY6" fmla="*/ 0 h 21600"/>
                        <a:gd name="connsiteX0" fmla="*/ 2275 w 20195"/>
                        <a:gd name="connsiteY0" fmla="*/ 0 h 21600"/>
                        <a:gd name="connsiteX1" fmla="*/ 16925 w 20195"/>
                        <a:gd name="connsiteY1" fmla="*/ 0 h 21600"/>
                        <a:gd name="connsiteX2" fmla="*/ 18181 w 20195"/>
                        <a:gd name="connsiteY2" fmla="*/ 10800 h 21600"/>
                        <a:gd name="connsiteX3" fmla="*/ 16925 w 20195"/>
                        <a:gd name="connsiteY3" fmla="*/ 21600 h 21600"/>
                        <a:gd name="connsiteX4" fmla="*/ 2275 w 20195"/>
                        <a:gd name="connsiteY4" fmla="*/ 21600 h 21600"/>
                        <a:gd name="connsiteX5" fmla="*/ 1265 w 20195"/>
                        <a:gd name="connsiteY5" fmla="*/ 11142 h 21600"/>
                        <a:gd name="connsiteX6" fmla="*/ 2275 w 20195"/>
                        <a:gd name="connsiteY6" fmla="*/ 0 h 21600"/>
                        <a:gd name="connsiteX0" fmla="*/ 2825 w 20745"/>
                        <a:gd name="connsiteY0" fmla="*/ 0 h 21600"/>
                        <a:gd name="connsiteX1" fmla="*/ 17475 w 20745"/>
                        <a:gd name="connsiteY1" fmla="*/ 0 h 21600"/>
                        <a:gd name="connsiteX2" fmla="*/ 18731 w 20745"/>
                        <a:gd name="connsiteY2" fmla="*/ 10800 h 21600"/>
                        <a:gd name="connsiteX3" fmla="*/ 17475 w 20745"/>
                        <a:gd name="connsiteY3" fmla="*/ 21600 h 21600"/>
                        <a:gd name="connsiteX4" fmla="*/ 2825 w 20745"/>
                        <a:gd name="connsiteY4" fmla="*/ 21600 h 21600"/>
                        <a:gd name="connsiteX5" fmla="*/ 1815 w 20745"/>
                        <a:gd name="connsiteY5" fmla="*/ 11142 h 21600"/>
                        <a:gd name="connsiteX6" fmla="*/ 2825 w 20745"/>
                        <a:gd name="connsiteY6" fmla="*/ 0 h 21600"/>
                        <a:gd name="connsiteX0" fmla="*/ 2825 w 20745"/>
                        <a:gd name="connsiteY0" fmla="*/ 0 h 22589"/>
                        <a:gd name="connsiteX1" fmla="*/ 17475 w 20745"/>
                        <a:gd name="connsiteY1" fmla="*/ 0 h 22589"/>
                        <a:gd name="connsiteX2" fmla="*/ 18731 w 20745"/>
                        <a:gd name="connsiteY2" fmla="*/ 10800 h 22589"/>
                        <a:gd name="connsiteX3" fmla="*/ 17475 w 20745"/>
                        <a:gd name="connsiteY3" fmla="*/ 21600 h 22589"/>
                        <a:gd name="connsiteX4" fmla="*/ 2825 w 20745"/>
                        <a:gd name="connsiteY4" fmla="*/ 21600 h 22589"/>
                        <a:gd name="connsiteX5" fmla="*/ 1815 w 20745"/>
                        <a:gd name="connsiteY5" fmla="*/ 11142 h 22589"/>
                        <a:gd name="connsiteX6" fmla="*/ 2825 w 20745"/>
                        <a:gd name="connsiteY6" fmla="*/ 0 h 22589"/>
                        <a:gd name="connsiteX0" fmla="*/ 2825 w 20745"/>
                        <a:gd name="connsiteY0" fmla="*/ 0 h 22344"/>
                        <a:gd name="connsiteX1" fmla="*/ 17475 w 20745"/>
                        <a:gd name="connsiteY1" fmla="*/ 0 h 22344"/>
                        <a:gd name="connsiteX2" fmla="*/ 18731 w 20745"/>
                        <a:gd name="connsiteY2" fmla="*/ 10800 h 22344"/>
                        <a:gd name="connsiteX3" fmla="*/ 17475 w 20745"/>
                        <a:gd name="connsiteY3" fmla="*/ 21600 h 22344"/>
                        <a:gd name="connsiteX4" fmla="*/ 2085 w 20745"/>
                        <a:gd name="connsiteY4" fmla="*/ 21258 h 22344"/>
                        <a:gd name="connsiteX5" fmla="*/ 1815 w 20745"/>
                        <a:gd name="connsiteY5" fmla="*/ 11142 h 22344"/>
                        <a:gd name="connsiteX6" fmla="*/ 2825 w 20745"/>
                        <a:gd name="connsiteY6" fmla="*/ 0 h 22344"/>
                        <a:gd name="connsiteX0" fmla="*/ 2825 w 21299"/>
                        <a:gd name="connsiteY0" fmla="*/ 0 h 22344"/>
                        <a:gd name="connsiteX1" fmla="*/ 17475 w 21299"/>
                        <a:gd name="connsiteY1" fmla="*/ 0 h 22344"/>
                        <a:gd name="connsiteX2" fmla="*/ 18731 w 21299"/>
                        <a:gd name="connsiteY2" fmla="*/ 10800 h 22344"/>
                        <a:gd name="connsiteX3" fmla="*/ 17475 w 21299"/>
                        <a:gd name="connsiteY3" fmla="*/ 21600 h 22344"/>
                        <a:gd name="connsiteX4" fmla="*/ 2085 w 21299"/>
                        <a:gd name="connsiteY4" fmla="*/ 21258 h 22344"/>
                        <a:gd name="connsiteX5" fmla="*/ 1815 w 21299"/>
                        <a:gd name="connsiteY5" fmla="*/ 11142 h 22344"/>
                        <a:gd name="connsiteX6" fmla="*/ 2825 w 21299"/>
                        <a:gd name="connsiteY6" fmla="*/ 0 h 22344"/>
                        <a:gd name="connsiteX0" fmla="*/ 2825 w 21299"/>
                        <a:gd name="connsiteY0" fmla="*/ 0 h 23040"/>
                        <a:gd name="connsiteX1" fmla="*/ 17475 w 21299"/>
                        <a:gd name="connsiteY1" fmla="*/ 0 h 23040"/>
                        <a:gd name="connsiteX2" fmla="*/ 18731 w 21299"/>
                        <a:gd name="connsiteY2" fmla="*/ 10800 h 23040"/>
                        <a:gd name="connsiteX3" fmla="*/ 17475 w 21299"/>
                        <a:gd name="connsiteY3" fmla="*/ 21600 h 23040"/>
                        <a:gd name="connsiteX4" fmla="*/ 2085 w 21299"/>
                        <a:gd name="connsiteY4" fmla="*/ 21258 h 23040"/>
                        <a:gd name="connsiteX5" fmla="*/ 1815 w 21299"/>
                        <a:gd name="connsiteY5" fmla="*/ 11142 h 23040"/>
                        <a:gd name="connsiteX6" fmla="*/ 2825 w 21299"/>
                        <a:gd name="connsiteY6" fmla="*/ 0 h 23040"/>
                        <a:gd name="connsiteX0" fmla="*/ 2825 w 21538"/>
                        <a:gd name="connsiteY0" fmla="*/ 0 h 23040"/>
                        <a:gd name="connsiteX1" fmla="*/ 17475 w 21538"/>
                        <a:gd name="connsiteY1" fmla="*/ 0 h 23040"/>
                        <a:gd name="connsiteX2" fmla="*/ 18731 w 21538"/>
                        <a:gd name="connsiteY2" fmla="*/ 10800 h 23040"/>
                        <a:gd name="connsiteX3" fmla="*/ 17475 w 21538"/>
                        <a:gd name="connsiteY3" fmla="*/ 21600 h 23040"/>
                        <a:gd name="connsiteX4" fmla="*/ 2085 w 21538"/>
                        <a:gd name="connsiteY4" fmla="*/ 21258 h 23040"/>
                        <a:gd name="connsiteX5" fmla="*/ 1815 w 21538"/>
                        <a:gd name="connsiteY5" fmla="*/ 11142 h 23040"/>
                        <a:gd name="connsiteX6" fmla="*/ 2825 w 21538"/>
                        <a:gd name="connsiteY6" fmla="*/ 0 h 23040"/>
                        <a:gd name="connsiteX0" fmla="*/ 2825 w 21538"/>
                        <a:gd name="connsiteY0" fmla="*/ 0 h 22260"/>
                        <a:gd name="connsiteX1" fmla="*/ 17475 w 21538"/>
                        <a:gd name="connsiteY1" fmla="*/ 0 h 22260"/>
                        <a:gd name="connsiteX2" fmla="*/ 18731 w 21538"/>
                        <a:gd name="connsiteY2" fmla="*/ 10800 h 22260"/>
                        <a:gd name="connsiteX3" fmla="*/ 17475 w 21538"/>
                        <a:gd name="connsiteY3" fmla="*/ 21600 h 22260"/>
                        <a:gd name="connsiteX4" fmla="*/ 2085 w 21538"/>
                        <a:gd name="connsiteY4" fmla="*/ 21258 h 22260"/>
                        <a:gd name="connsiteX5" fmla="*/ 1815 w 21538"/>
                        <a:gd name="connsiteY5" fmla="*/ 11142 h 22260"/>
                        <a:gd name="connsiteX6" fmla="*/ 2825 w 21538"/>
                        <a:gd name="connsiteY6" fmla="*/ 0 h 22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38" h="22260">
                          <a:moveTo>
                            <a:pt x="2825" y="0"/>
                          </a:moveTo>
                          <a:lnTo>
                            <a:pt x="17475" y="0"/>
                          </a:lnTo>
                          <a:cubicBezTo>
                            <a:pt x="19394" y="0"/>
                            <a:pt x="23034" y="6256"/>
                            <a:pt x="18731" y="10800"/>
                          </a:cubicBezTo>
                          <a:cubicBezTo>
                            <a:pt x="22922" y="16594"/>
                            <a:pt x="22353" y="22970"/>
                            <a:pt x="17475" y="21600"/>
                          </a:cubicBezTo>
                          <a:cubicBezTo>
                            <a:pt x="11852" y="21258"/>
                            <a:pt x="3270" y="23484"/>
                            <a:pt x="2085" y="21258"/>
                          </a:cubicBezTo>
                          <a:cubicBezTo>
                            <a:pt x="166" y="21258"/>
                            <a:pt x="-638" y="15344"/>
                            <a:pt x="1815" y="11142"/>
                          </a:cubicBezTo>
                          <a:cubicBezTo>
                            <a:pt x="-1883" y="6033"/>
                            <a:pt x="906" y="0"/>
                            <a:pt x="2825" y="0"/>
                          </a:cubicBezTo>
                          <a:close/>
                        </a:path>
                      </a:pathLst>
                    </a:custGeom>
                    <a:solidFill>
                      <a:schemeClr val="accent6"/>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grpSp>
              <p:sp>
                <p:nvSpPr>
                  <p:cNvPr id="164" name="流程图: 终止 163">
                    <a:extLst>
                      <a:ext uri="{FF2B5EF4-FFF2-40B4-BE49-F238E27FC236}">
                        <a16:creationId xmlns:a16="http://schemas.microsoft.com/office/drawing/2014/main" id="{7444D996-E9E5-55C3-C269-3B12A9F4780B}"/>
                      </a:ext>
                    </a:extLst>
                  </p:cNvPr>
                  <p:cNvSpPr/>
                  <p:nvPr/>
                </p:nvSpPr>
                <p:spPr>
                  <a:xfrm flipH="1">
                    <a:off x="14526449" y="2974309"/>
                    <a:ext cx="45719" cy="45719"/>
                  </a:xfrm>
                  <a:prstGeom prst="flowChartTerminator">
                    <a:avLst/>
                  </a:prstGeom>
                  <a:solidFill>
                    <a:srgbClr val="C00000"/>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grpSp>
            <p:grpSp>
              <p:nvGrpSpPr>
                <p:cNvPr id="158" name="组合 157">
                  <a:extLst>
                    <a:ext uri="{FF2B5EF4-FFF2-40B4-BE49-F238E27FC236}">
                      <a16:creationId xmlns:a16="http://schemas.microsoft.com/office/drawing/2014/main" id="{32006A44-05AB-69A9-E847-048BB50FBEEB}"/>
                    </a:ext>
                  </a:extLst>
                </p:cNvPr>
                <p:cNvGrpSpPr/>
                <p:nvPr/>
              </p:nvGrpSpPr>
              <p:grpSpPr>
                <a:xfrm rot="21114659">
                  <a:off x="14371992" y="2429230"/>
                  <a:ext cx="63755" cy="164081"/>
                  <a:chOff x="14518694" y="2855947"/>
                  <a:chExt cx="63755" cy="164081"/>
                </a:xfrm>
              </p:grpSpPr>
              <p:grpSp>
                <p:nvGrpSpPr>
                  <p:cNvPr id="159" name="组合 158">
                    <a:extLst>
                      <a:ext uri="{FF2B5EF4-FFF2-40B4-BE49-F238E27FC236}">
                        <a16:creationId xmlns:a16="http://schemas.microsoft.com/office/drawing/2014/main" id="{EDADB3B3-D3AB-7A1D-F798-A49C76AA2791}"/>
                      </a:ext>
                    </a:extLst>
                  </p:cNvPr>
                  <p:cNvGrpSpPr/>
                  <p:nvPr/>
                </p:nvGrpSpPr>
                <p:grpSpPr>
                  <a:xfrm flipH="1">
                    <a:off x="14518694" y="2855947"/>
                    <a:ext cx="63755" cy="127192"/>
                    <a:chOff x="11234076" y="2501900"/>
                    <a:chExt cx="216601" cy="432120"/>
                  </a:xfrm>
                </p:grpSpPr>
                <p:sp>
                  <p:nvSpPr>
                    <p:cNvPr id="161" name="流程图: 终止 160">
                      <a:extLst>
                        <a:ext uri="{FF2B5EF4-FFF2-40B4-BE49-F238E27FC236}">
                          <a16:creationId xmlns:a16="http://schemas.microsoft.com/office/drawing/2014/main" id="{BB86BE59-3367-0348-D871-869738A2AC51}"/>
                        </a:ext>
                      </a:extLst>
                    </p:cNvPr>
                    <p:cNvSpPr/>
                    <p:nvPr/>
                  </p:nvSpPr>
                  <p:spPr>
                    <a:xfrm>
                      <a:off x="11234076" y="2501900"/>
                      <a:ext cx="208624" cy="124735"/>
                    </a:xfrm>
                    <a:prstGeom prst="flowChartTerminator">
                      <a:avLst/>
                    </a:prstGeom>
                    <a:solidFill>
                      <a:schemeClr val="accent6">
                        <a:lumMod val="50000"/>
                      </a:schemeClr>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162" name="流程图: 终止 127">
                      <a:extLst>
                        <a:ext uri="{FF2B5EF4-FFF2-40B4-BE49-F238E27FC236}">
                          <a16:creationId xmlns:a16="http://schemas.microsoft.com/office/drawing/2014/main" id="{8901C46B-84E7-C01E-0992-3C33F3A348E3}"/>
                        </a:ext>
                      </a:extLst>
                    </p:cNvPr>
                    <p:cNvSpPr/>
                    <p:nvPr/>
                  </p:nvSpPr>
                  <p:spPr>
                    <a:xfrm>
                      <a:off x="11242652" y="2624433"/>
                      <a:ext cx="208025" cy="309587"/>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1226 w 19351"/>
                        <a:gd name="connsiteY0" fmla="*/ 0 h 21600"/>
                        <a:gd name="connsiteX1" fmla="*/ 15876 w 19351"/>
                        <a:gd name="connsiteY1" fmla="*/ 0 h 21600"/>
                        <a:gd name="connsiteX2" fmla="*/ 19351 w 19351"/>
                        <a:gd name="connsiteY2" fmla="*/ 10800 h 21600"/>
                        <a:gd name="connsiteX3" fmla="*/ 15876 w 19351"/>
                        <a:gd name="connsiteY3" fmla="*/ 21600 h 21600"/>
                        <a:gd name="connsiteX4" fmla="*/ 1226 w 19351"/>
                        <a:gd name="connsiteY4" fmla="*/ 21600 h 21600"/>
                        <a:gd name="connsiteX5" fmla="*/ 216 w 19351"/>
                        <a:gd name="connsiteY5" fmla="*/ 11142 h 21600"/>
                        <a:gd name="connsiteX6" fmla="*/ 1226 w 19351"/>
                        <a:gd name="connsiteY6" fmla="*/ 0 h 21600"/>
                        <a:gd name="connsiteX0" fmla="*/ 2389 w 20514"/>
                        <a:gd name="connsiteY0" fmla="*/ 0 h 21600"/>
                        <a:gd name="connsiteX1" fmla="*/ 17039 w 20514"/>
                        <a:gd name="connsiteY1" fmla="*/ 0 h 21600"/>
                        <a:gd name="connsiteX2" fmla="*/ 20514 w 20514"/>
                        <a:gd name="connsiteY2" fmla="*/ 10800 h 21600"/>
                        <a:gd name="connsiteX3" fmla="*/ 17039 w 20514"/>
                        <a:gd name="connsiteY3" fmla="*/ 21600 h 21600"/>
                        <a:gd name="connsiteX4" fmla="*/ 2389 w 20514"/>
                        <a:gd name="connsiteY4" fmla="*/ 21600 h 21600"/>
                        <a:gd name="connsiteX5" fmla="*/ 1379 w 20514"/>
                        <a:gd name="connsiteY5" fmla="*/ 11142 h 21600"/>
                        <a:gd name="connsiteX6" fmla="*/ 2389 w 20514"/>
                        <a:gd name="connsiteY6" fmla="*/ 0 h 21600"/>
                        <a:gd name="connsiteX0" fmla="*/ 2064 w 20189"/>
                        <a:gd name="connsiteY0" fmla="*/ 0 h 21600"/>
                        <a:gd name="connsiteX1" fmla="*/ 16714 w 20189"/>
                        <a:gd name="connsiteY1" fmla="*/ 0 h 21600"/>
                        <a:gd name="connsiteX2" fmla="*/ 20189 w 20189"/>
                        <a:gd name="connsiteY2" fmla="*/ 10800 h 21600"/>
                        <a:gd name="connsiteX3" fmla="*/ 16714 w 20189"/>
                        <a:gd name="connsiteY3" fmla="*/ 21600 h 21600"/>
                        <a:gd name="connsiteX4" fmla="*/ 2064 w 20189"/>
                        <a:gd name="connsiteY4" fmla="*/ 21600 h 21600"/>
                        <a:gd name="connsiteX5" fmla="*/ 1054 w 20189"/>
                        <a:gd name="connsiteY5" fmla="*/ 11142 h 21600"/>
                        <a:gd name="connsiteX6" fmla="*/ 2064 w 20189"/>
                        <a:gd name="connsiteY6" fmla="*/ 0 h 21600"/>
                        <a:gd name="connsiteX0" fmla="*/ 2064 w 20189"/>
                        <a:gd name="connsiteY0" fmla="*/ 0 h 21600"/>
                        <a:gd name="connsiteX1" fmla="*/ 16714 w 20189"/>
                        <a:gd name="connsiteY1" fmla="*/ 0 h 21600"/>
                        <a:gd name="connsiteX2" fmla="*/ 20189 w 20189"/>
                        <a:gd name="connsiteY2" fmla="*/ 10800 h 21600"/>
                        <a:gd name="connsiteX3" fmla="*/ 16714 w 20189"/>
                        <a:gd name="connsiteY3" fmla="*/ 21600 h 21600"/>
                        <a:gd name="connsiteX4" fmla="*/ 2064 w 20189"/>
                        <a:gd name="connsiteY4" fmla="*/ 21600 h 21600"/>
                        <a:gd name="connsiteX5" fmla="*/ 1054 w 20189"/>
                        <a:gd name="connsiteY5" fmla="*/ 11142 h 21600"/>
                        <a:gd name="connsiteX6" fmla="*/ 2064 w 20189"/>
                        <a:gd name="connsiteY6" fmla="*/ 0 h 21600"/>
                        <a:gd name="connsiteX0" fmla="*/ 2819 w 20944"/>
                        <a:gd name="connsiteY0" fmla="*/ 0 h 21600"/>
                        <a:gd name="connsiteX1" fmla="*/ 17469 w 20944"/>
                        <a:gd name="connsiteY1" fmla="*/ 0 h 21600"/>
                        <a:gd name="connsiteX2" fmla="*/ 20944 w 20944"/>
                        <a:gd name="connsiteY2" fmla="*/ 10800 h 21600"/>
                        <a:gd name="connsiteX3" fmla="*/ 17469 w 20944"/>
                        <a:gd name="connsiteY3" fmla="*/ 21600 h 21600"/>
                        <a:gd name="connsiteX4" fmla="*/ 2819 w 20944"/>
                        <a:gd name="connsiteY4" fmla="*/ 21600 h 21600"/>
                        <a:gd name="connsiteX5" fmla="*/ 1809 w 20944"/>
                        <a:gd name="connsiteY5" fmla="*/ 11142 h 21600"/>
                        <a:gd name="connsiteX6" fmla="*/ 2819 w 20944"/>
                        <a:gd name="connsiteY6" fmla="*/ 0 h 21600"/>
                        <a:gd name="connsiteX0" fmla="*/ 2275 w 20400"/>
                        <a:gd name="connsiteY0" fmla="*/ 0 h 21600"/>
                        <a:gd name="connsiteX1" fmla="*/ 16925 w 20400"/>
                        <a:gd name="connsiteY1" fmla="*/ 0 h 21600"/>
                        <a:gd name="connsiteX2" fmla="*/ 20400 w 20400"/>
                        <a:gd name="connsiteY2" fmla="*/ 10800 h 21600"/>
                        <a:gd name="connsiteX3" fmla="*/ 16925 w 20400"/>
                        <a:gd name="connsiteY3" fmla="*/ 21600 h 21600"/>
                        <a:gd name="connsiteX4" fmla="*/ 2275 w 20400"/>
                        <a:gd name="connsiteY4" fmla="*/ 21600 h 21600"/>
                        <a:gd name="connsiteX5" fmla="*/ 1265 w 20400"/>
                        <a:gd name="connsiteY5" fmla="*/ 11142 h 21600"/>
                        <a:gd name="connsiteX6" fmla="*/ 2275 w 20400"/>
                        <a:gd name="connsiteY6" fmla="*/ 0 h 21600"/>
                        <a:gd name="connsiteX0" fmla="*/ 2275 w 18291"/>
                        <a:gd name="connsiteY0" fmla="*/ 0 h 21600"/>
                        <a:gd name="connsiteX1" fmla="*/ 16925 w 18291"/>
                        <a:gd name="connsiteY1" fmla="*/ 0 h 21600"/>
                        <a:gd name="connsiteX2" fmla="*/ 18181 w 18291"/>
                        <a:gd name="connsiteY2" fmla="*/ 10800 h 21600"/>
                        <a:gd name="connsiteX3" fmla="*/ 16925 w 18291"/>
                        <a:gd name="connsiteY3" fmla="*/ 21600 h 21600"/>
                        <a:gd name="connsiteX4" fmla="*/ 2275 w 18291"/>
                        <a:gd name="connsiteY4" fmla="*/ 21600 h 21600"/>
                        <a:gd name="connsiteX5" fmla="*/ 1265 w 18291"/>
                        <a:gd name="connsiteY5" fmla="*/ 11142 h 21600"/>
                        <a:gd name="connsiteX6" fmla="*/ 2275 w 18291"/>
                        <a:gd name="connsiteY6" fmla="*/ 0 h 21600"/>
                        <a:gd name="connsiteX0" fmla="*/ 2275 w 18291"/>
                        <a:gd name="connsiteY0" fmla="*/ 0 h 21600"/>
                        <a:gd name="connsiteX1" fmla="*/ 16925 w 18291"/>
                        <a:gd name="connsiteY1" fmla="*/ 0 h 21600"/>
                        <a:gd name="connsiteX2" fmla="*/ 18181 w 18291"/>
                        <a:gd name="connsiteY2" fmla="*/ 10800 h 21600"/>
                        <a:gd name="connsiteX3" fmla="*/ 16925 w 18291"/>
                        <a:gd name="connsiteY3" fmla="*/ 21600 h 21600"/>
                        <a:gd name="connsiteX4" fmla="*/ 2275 w 18291"/>
                        <a:gd name="connsiteY4" fmla="*/ 21600 h 21600"/>
                        <a:gd name="connsiteX5" fmla="*/ 1265 w 18291"/>
                        <a:gd name="connsiteY5" fmla="*/ 11142 h 21600"/>
                        <a:gd name="connsiteX6" fmla="*/ 2275 w 18291"/>
                        <a:gd name="connsiteY6" fmla="*/ 0 h 21600"/>
                        <a:gd name="connsiteX0" fmla="*/ 2275 w 20195"/>
                        <a:gd name="connsiteY0" fmla="*/ 0 h 21600"/>
                        <a:gd name="connsiteX1" fmla="*/ 16925 w 20195"/>
                        <a:gd name="connsiteY1" fmla="*/ 0 h 21600"/>
                        <a:gd name="connsiteX2" fmla="*/ 18181 w 20195"/>
                        <a:gd name="connsiteY2" fmla="*/ 10800 h 21600"/>
                        <a:gd name="connsiteX3" fmla="*/ 16925 w 20195"/>
                        <a:gd name="connsiteY3" fmla="*/ 21600 h 21600"/>
                        <a:gd name="connsiteX4" fmla="*/ 2275 w 20195"/>
                        <a:gd name="connsiteY4" fmla="*/ 21600 h 21600"/>
                        <a:gd name="connsiteX5" fmla="*/ 1265 w 20195"/>
                        <a:gd name="connsiteY5" fmla="*/ 11142 h 21600"/>
                        <a:gd name="connsiteX6" fmla="*/ 2275 w 20195"/>
                        <a:gd name="connsiteY6" fmla="*/ 0 h 21600"/>
                        <a:gd name="connsiteX0" fmla="*/ 2275 w 20195"/>
                        <a:gd name="connsiteY0" fmla="*/ 0 h 21600"/>
                        <a:gd name="connsiteX1" fmla="*/ 16925 w 20195"/>
                        <a:gd name="connsiteY1" fmla="*/ 0 h 21600"/>
                        <a:gd name="connsiteX2" fmla="*/ 18181 w 20195"/>
                        <a:gd name="connsiteY2" fmla="*/ 10800 h 21600"/>
                        <a:gd name="connsiteX3" fmla="*/ 16925 w 20195"/>
                        <a:gd name="connsiteY3" fmla="*/ 21600 h 21600"/>
                        <a:gd name="connsiteX4" fmla="*/ 2275 w 20195"/>
                        <a:gd name="connsiteY4" fmla="*/ 21600 h 21600"/>
                        <a:gd name="connsiteX5" fmla="*/ 1265 w 20195"/>
                        <a:gd name="connsiteY5" fmla="*/ 11142 h 21600"/>
                        <a:gd name="connsiteX6" fmla="*/ 2275 w 20195"/>
                        <a:gd name="connsiteY6" fmla="*/ 0 h 21600"/>
                        <a:gd name="connsiteX0" fmla="*/ 2825 w 20745"/>
                        <a:gd name="connsiteY0" fmla="*/ 0 h 21600"/>
                        <a:gd name="connsiteX1" fmla="*/ 17475 w 20745"/>
                        <a:gd name="connsiteY1" fmla="*/ 0 h 21600"/>
                        <a:gd name="connsiteX2" fmla="*/ 18731 w 20745"/>
                        <a:gd name="connsiteY2" fmla="*/ 10800 h 21600"/>
                        <a:gd name="connsiteX3" fmla="*/ 17475 w 20745"/>
                        <a:gd name="connsiteY3" fmla="*/ 21600 h 21600"/>
                        <a:gd name="connsiteX4" fmla="*/ 2825 w 20745"/>
                        <a:gd name="connsiteY4" fmla="*/ 21600 h 21600"/>
                        <a:gd name="connsiteX5" fmla="*/ 1815 w 20745"/>
                        <a:gd name="connsiteY5" fmla="*/ 11142 h 21600"/>
                        <a:gd name="connsiteX6" fmla="*/ 2825 w 20745"/>
                        <a:gd name="connsiteY6" fmla="*/ 0 h 21600"/>
                        <a:gd name="connsiteX0" fmla="*/ 2825 w 20745"/>
                        <a:gd name="connsiteY0" fmla="*/ 0 h 22589"/>
                        <a:gd name="connsiteX1" fmla="*/ 17475 w 20745"/>
                        <a:gd name="connsiteY1" fmla="*/ 0 h 22589"/>
                        <a:gd name="connsiteX2" fmla="*/ 18731 w 20745"/>
                        <a:gd name="connsiteY2" fmla="*/ 10800 h 22589"/>
                        <a:gd name="connsiteX3" fmla="*/ 17475 w 20745"/>
                        <a:gd name="connsiteY3" fmla="*/ 21600 h 22589"/>
                        <a:gd name="connsiteX4" fmla="*/ 2825 w 20745"/>
                        <a:gd name="connsiteY4" fmla="*/ 21600 h 22589"/>
                        <a:gd name="connsiteX5" fmla="*/ 1815 w 20745"/>
                        <a:gd name="connsiteY5" fmla="*/ 11142 h 22589"/>
                        <a:gd name="connsiteX6" fmla="*/ 2825 w 20745"/>
                        <a:gd name="connsiteY6" fmla="*/ 0 h 22589"/>
                        <a:gd name="connsiteX0" fmla="*/ 2825 w 20745"/>
                        <a:gd name="connsiteY0" fmla="*/ 0 h 22344"/>
                        <a:gd name="connsiteX1" fmla="*/ 17475 w 20745"/>
                        <a:gd name="connsiteY1" fmla="*/ 0 h 22344"/>
                        <a:gd name="connsiteX2" fmla="*/ 18731 w 20745"/>
                        <a:gd name="connsiteY2" fmla="*/ 10800 h 22344"/>
                        <a:gd name="connsiteX3" fmla="*/ 17475 w 20745"/>
                        <a:gd name="connsiteY3" fmla="*/ 21600 h 22344"/>
                        <a:gd name="connsiteX4" fmla="*/ 2085 w 20745"/>
                        <a:gd name="connsiteY4" fmla="*/ 21258 h 22344"/>
                        <a:gd name="connsiteX5" fmla="*/ 1815 w 20745"/>
                        <a:gd name="connsiteY5" fmla="*/ 11142 h 22344"/>
                        <a:gd name="connsiteX6" fmla="*/ 2825 w 20745"/>
                        <a:gd name="connsiteY6" fmla="*/ 0 h 22344"/>
                        <a:gd name="connsiteX0" fmla="*/ 2825 w 21299"/>
                        <a:gd name="connsiteY0" fmla="*/ 0 h 22344"/>
                        <a:gd name="connsiteX1" fmla="*/ 17475 w 21299"/>
                        <a:gd name="connsiteY1" fmla="*/ 0 h 22344"/>
                        <a:gd name="connsiteX2" fmla="*/ 18731 w 21299"/>
                        <a:gd name="connsiteY2" fmla="*/ 10800 h 22344"/>
                        <a:gd name="connsiteX3" fmla="*/ 17475 w 21299"/>
                        <a:gd name="connsiteY3" fmla="*/ 21600 h 22344"/>
                        <a:gd name="connsiteX4" fmla="*/ 2085 w 21299"/>
                        <a:gd name="connsiteY4" fmla="*/ 21258 h 22344"/>
                        <a:gd name="connsiteX5" fmla="*/ 1815 w 21299"/>
                        <a:gd name="connsiteY5" fmla="*/ 11142 h 22344"/>
                        <a:gd name="connsiteX6" fmla="*/ 2825 w 21299"/>
                        <a:gd name="connsiteY6" fmla="*/ 0 h 22344"/>
                        <a:gd name="connsiteX0" fmla="*/ 2825 w 21299"/>
                        <a:gd name="connsiteY0" fmla="*/ 0 h 23040"/>
                        <a:gd name="connsiteX1" fmla="*/ 17475 w 21299"/>
                        <a:gd name="connsiteY1" fmla="*/ 0 h 23040"/>
                        <a:gd name="connsiteX2" fmla="*/ 18731 w 21299"/>
                        <a:gd name="connsiteY2" fmla="*/ 10800 h 23040"/>
                        <a:gd name="connsiteX3" fmla="*/ 17475 w 21299"/>
                        <a:gd name="connsiteY3" fmla="*/ 21600 h 23040"/>
                        <a:gd name="connsiteX4" fmla="*/ 2085 w 21299"/>
                        <a:gd name="connsiteY4" fmla="*/ 21258 h 23040"/>
                        <a:gd name="connsiteX5" fmla="*/ 1815 w 21299"/>
                        <a:gd name="connsiteY5" fmla="*/ 11142 h 23040"/>
                        <a:gd name="connsiteX6" fmla="*/ 2825 w 21299"/>
                        <a:gd name="connsiteY6" fmla="*/ 0 h 23040"/>
                        <a:gd name="connsiteX0" fmla="*/ 2825 w 21538"/>
                        <a:gd name="connsiteY0" fmla="*/ 0 h 23040"/>
                        <a:gd name="connsiteX1" fmla="*/ 17475 w 21538"/>
                        <a:gd name="connsiteY1" fmla="*/ 0 h 23040"/>
                        <a:gd name="connsiteX2" fmla="*/ 18731 w 21538"/>
                        <a:gd name="connsiteY2" fmla="*/ 10800 h 23040"/>
                        <a:gd name="connsiteX3" fmla="*/ 17475 w 21538"/>
                        <a:gd name="connsiteY3" fmla="*/ 21600 h 23040"/>
                        <a:gd name="connsiteX4" fmla="*/ 2085 w 21538"/>
                        <a:gd name="connsiteY4" fmla="*/ 21258 h 23040"/>
                        <a:gd name="connsiteX5" fmla="*/ 1815 w 21538"/>
                        <a:gd name="connsiteY5" fmla="*/ 11142 h 23040"/>
                        <a:gd name="connsiteX6" fmla="*/ 2825 w 21538"/>
                        <a:gd name="connsiteY6" fmla="*/ 0 h 23040"/>
                        <a:gd name="connsiteX0" fmla="*/ 2825 w 21538"/>
                        <a:gd name="connsiteY0" fmla="*/ 0 h 22260"/>
                        <a:gd name="connsiteX1" fmla="*/ 17475 w 21538"/>
                        <a:gd name="connsiteY1" fmla="*/ 0 h 22260"/>
                        <a:gd name="connsiteX2" fmla="*/ 18731 w 21538"/>
                        <a:gd name="connsiteY2" fmla="*/ 10800 h 22260"/>
                        <a:gd name="connsiteX3" fmla="*/ 17475 w 21538"/>
                        <a:gd name="connsiteY3" fmla="*/ 21600 h 22260"/>
                        <a:gd name="connsiteX4" fmla="*/ 2085 w 21538"/>
                        <a:gd name="connsiteY4" fmla="*/ 21258 h 22260"/>
                        <a:gd name="connsiteX5" fmla="*/ 1815 w 21538"/>
                        <a:gd name="connsiteY5" fmla="*/ 11142 h 22260"/>
                        <a:gd name="connsiteX6" fmla="*/ 2825 w 21538"/>
                        <a:gd name="connsiteY6" fmla="*/ 0 h 22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38" h="22260">
                          <a:moveTo>
                            <a:pt x="2825" y="0"/>
                          </a:moveTo>
                          <a:lnTo>
                            <a:pt x="17475" y="0"/>
                          </a:lnTo>
                          <a:cubicBezTo>
                            <a:pt x="19394" y="0"/>
                            <a:pt x="23034" y="6256"/>
                            <a:pt x="18731" y="10800"/>
                          </a:cubicBezTo>
                          <a:cubicBezTo>
                            <a:pt x="22922" y="16594"/>
                            <a:pt x="22353" y="22970"/>
                            <a:pt x="17475" y="21600"/>
                          </a:cubicBezTo>
                          <a:cubicBezTo>
                            <a:pt x="11852" y="21258"/>
                            <a:pt x="3270" y="23484"/>
                            <a:pt x="2085" y="21258"/>
                          </a:cubicBezTo>
                          <a:cubicBezTo>
                            <a:pt x="166" y="21258"/>
                            <a:pt x="-638" y="15344"/>
                            <a:pt x="1815" y="11142"/>
                          </a:cubicBezTo>
                          <a:cubicBezTo>
                            <a:pt x="-1883" y="6033"/>
                            <a:pt x="906" y="0"/>
                            <a:pt x="2825" y="0"/>
                          </a:cubicBezTo>
                          <a:close/>
                        </a:path>
                      </a:pathLst>
                    </a:custGeom>
                    <a:solidFill>
                      <a:schemeClr val="accent6"/>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grpSp>
              <p:sp>
                <p:nvSpPr>
                  <p:cNvPr id="160" name="流程图: 终止 159">
                    <a:extLst>
                      <a:ext uri="{FF2B5EF4-FFF2-40B4-BE49-F238E27FC236}">
                        <a16:creationId xmlns:a16="http://schemas.microsoft.com/office/drawing/2014/main" id="{5E5FDA9F-ECFB-C654-7345-780223FD826B}"/>
                      </a:ext>
                    </a:extLst>
                  </p:cNvPr>
                  <p:cNvSpPr/>
                  <p:nvPr/>
                </p:nvSpPr>
                <p:spPr>
                  <a:xfrm flipH="1">
                    <a:off x="14526449" y="2974309"/>
                    <a:ext cx="45719" cy="45719"/>
                  </a:xfrm>
                  <a:prstGeom prst="flowChartTerminator">
                    <a:avLst/>
                  </a:prstGeom>
                  <a:solidFill>
                    <a:srgbClr val="C00000"/>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grpSp>
          </p:grpSp>
          <p:grpSp>
            <p:nvGrpSpPr>
              <p:cNvPr id="89" name="组合 88">
                <a:extLst>
                  <a:ext uri="{FF2B5EF4-FFF2-40B4-BE49-F238E27FC236}">
                    <a16:creationId xmlns:a16="http://schemas.microsoft.com/office/drawing/2014/main" id="{B6821E57-358D-6D09-8906-65382A748907}"/>
                  </a:ext>
                </a:extLst>
              </p:cNvPr>
              <p:cNvGrpSpPr/>
              <p:nvPr/>
            </p:nvGrpSpPr>
            <p:grpSpPr>
              <a:xfrm rot="7704059">
                <a:off x="2328012" y="4185309"/>
                <a:ext cx="98144" cy="85132"/>
                <a:chOff x="14371992" y="2422880"/>
                <a:chExt cx="196480" cy="170431"/>
              </a:xfrm>
            </p:grpSpPr>
            <p:grpSp>
              <p:nvGrpSpPr>
                <p:cNvPr id="141" name="组合 140">
                  <a:extLst>
                    <a:ext uri="{FF2B5EF4-FFF2-40B4-BE49-F238E27FC236}">
                      <a16:creationId xmlns:a16="http://schemas.microsoft.com/office/drawing/2014/main" id="{EA4D549E-E1C4-F0F6-38B4-915DAFD73639}"/>
                    </a:ext>
                  </a:extLst>
                </p:cNvPr>
                <p:cNvGrpSpPr/>
                <p:nvPr/>
              </p:nvGrpSpPr>
              <p:grpSpPr>
                <a:xfrm>
                  <a:off x="14437566" y="2422880"/>
                  <a:ext cx="63755" cy="164081"/>
                  <a:chOff x="14518694" y="2855947"/>
                  <a:chExt cx="63755" cy="164081"/>
                </a:xfrm>
              </p:grpSpPr>
              <p:grpSp>
                <p:nvGrpSpPr>
                  <p:cNvPr id="152" name="组合 151">
                    <a:extLst>
                      <a:ext uri="{FF2B5EF4-FFF2-40B4-BE49-F238E27FC236}">
                        <a16:creationId xmlns:a16="http://schemas.microsoft.com/office/drawing/2014/main" id="{30DEA0E8-091B-EF21-08D6-EDE06C43E386}"/>
                      </a:ext>
                    </a:extLst>
                  </p:cNvPr>
                  <p:cNvGrpSpPr/>
                  <p:nvPr/>
                </p:nvGrpSpPr>
                <p:grpSpPr>
                  <a:xfrm flipH="1">
                    <a:off x="14518694" y="2855947"/>
                    <a:ext cx="63755" cy="127192"/>
                    <a:chOff x="11234076" y="2501900"/>
                    <a:chExt cx="216601" cy="432120"/>
                  </a:xfrm>
                </p:grpSpPr>
                <p:sp>
                  <p:nvSpPr>
                    <p:cNvPr id="154" name="流程图: 终止 153">
                      <a:extLst>
                        <a:ext uri="{FF2B5EF4-FFF2-40B4-BE49-F238E27FC236}">
                          <a16:creationId xmlns:a16="http://schemas.microsoft.com/office/drawing/2014/main" id="{97854772-3649-2288-2474-F51BAF0ECF66}"/>
                        </a:ext>
                      </a:extLst>
                    </p:cNvPr>
                    <p:cNvSpPr/>
                    <p:nvPr/>
                  </p:nvSpPr>
                  <p:spPr>
                    <a:xfrm>
                      <a:off x="11234076" y="2501900"/>
                      <a:ext cx="208624" cy="124735"/>
                    </a:xfrm>
                    <a:prstGeom prst="flowChartTerminator">
                      <a:avLst/>
                    </a:prstGeom>
                    <a:solidFill>
                      <a:schemeClr val="accent6">
                        <a:lumMod val="50000"/>
                      </a:schemeClr>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155" name="流程图: 终止 127">
                      <a:extLst>
                        <a:ext uri="{FF2B5EF4-FFF2-40B4-BE49-F238E27FC236}">
                          <a16:creationId xmlns:a16="http://schemas.microsoft.com/office/drawing/2014/main" id="{1A0564D4-6FD3-1E84-ED91-A29557E69ECA}"/>
                        </a:ext>
                      </a:extLst>
                    </p:cNvPr>
                    <p:cNvSpPr/>
                    <p:nvPr/>
                  </p:nvSpPr>
                  <p:spPr>
                    <a:xfrm>
                      <a:off x="11242652" y="2624433"/>
                      <a:ext cx="208025" cy="309587"/>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1226 w 19351"/>
                        <a:gd name="connsiteY0" fmla="*/ 0 h 21600"/>
                        <a:gd name="connsiteX1" fmla="*/ 15876 w 19351"/>
                        <a:gd name="connsiteY1" fmla="*/ 0 h 21600"/>
                        <a:gd name="connsiteX2" fmla="*/ 19351 w 19351"/>
                        <a:gd name="connsiteY2" fmla="*/ 10800 h 21600"/>
                        <a:gd name="connsiteX3" fmla="*/ 15876 w 19351"/>
                        <a:gd name="connsiteY3" fmla="*/ 21600 h 21600"/>
                        <a:gd name="connsiteX4" fmla="*/ 1226 w 19351"/>
                        <a:gd name="connsiteY4" fmla="*/ 21600 h 21600"/>
                        <a:gd name="connsiteX5" fmla="*/ 216 w 19351"/>
                        <a:gd name="connsiteY5" fmla="*/ 11142 h 21600"/>
                        <a:gd name="connsiteX6" fmla="*/ 1226 w 19351"/>
                        <a:gd name="connsiteY6" fmla="*/ 0 h 21600"/>
                        <a:gd name="connsiteX0" fmla="*/ 2389 w 20514"/>
                        <a:gd name="connsiteY0" fmla="*/ 0 h 21600"/>
                        <a:gd name="connsiteX1" fmla="*/ 17039 w 20514"/>
                        <a:gd name="connsiteY1" fmla="*/ 0 h 21600"/>
                        <a:gd name="connsiteX2" fmla="*/ 20514 w 20514"/>
                        <a:gd name="connsiteY2" fmla="*/ 10800 h 21600"/>
                        <a:gd name="connsiteX3" fmla="*/ 17039 w 20514"/>
                        <a:gd name="connsiteY3" fmla="*/ 21600 h 21600"/>
                        <a:gd name="connsiteX4" fmla="*/ 2389 w 20514"/>
                        <a:gd name="connsiteY4" fmla="*/ 21600 h 21600"/>
                        <a:gd name="connsiteX5" fmla="*/ 1379 w 20514"/>
                        <a:gd name="connsiteY5" fmla="*/ 11142 h 21600"/>
                        <a:gd name="connsiteX6" fmla="*/ 2389 w 20514"/>
                        <a:gd name="connsiteY6" fmla="*/ 0 h 21600"/>
                        <a:gd name="connsiteX0" fmla="*/ 2064 w 20189"/>
                        <a:gd name="connsiteY0" fmla="*/ 0 h 21600"/>
                        <a:gd name="connsiteX1" fmla="*/ 16714 w 20189"/>
                        <a:gd name="connsiteY1" fmla="*/ 0 h 21600"/>
                        <a:gd name="connsiteX2" fmla="*/ 20189 w 20189"/>
                        <a:gd name="connsiteY2" fmla="*/ 10800 h 21600"/>
                        <a:gd name="connsiteX3" fmla="*/ 16714 w 20189"/>
                        <a:gd name="connsiteY3" fmla="*/ 21600 h 21600"/>
                        <a:gd name="connsiteX4" fmla="*/ 2064 w 20189"/>
                        <a:gd name="connsiteY4" fmla="*/ 21600 h 21600"/>
                        <a:gd name="connsiteX5" fmla="*/ 1054 w 20189"/>
                        <a:gd name="connsiteY5" fmla="*/ 11142 h 21600"/>
                        <a:gd name="connsiteX6" fmla="*/ 2064 w 20189"/>
                        <a:gd name="connsiteY6" fmla="*/ 0 h 21600"/>
                        <a:gd name="connsiteX0" fmla="*/ 2064 w 20189"/>
                        <a:gd name="connsiteY0" fmla="*/ 0 h 21600"/>
                        <a:gd name="connsiteX1" fmla="*/ 16714 w 20189"/>
                        <a:gd name="connsiteY1" fmla="*/ 0 h 21600"/>
                        <a:gd name="connsiteX2" fmla="*/ 20189 w 20189"/>
                        <a:gd name="connsiteY2" fmla="*/ 10800 h 21600"/>
                        <a:gd name="connsiteX3" fmla="*/ 16714 w 20189"/>
                        <a:gd name="connsiteY3" fmla="*/ 21600 h 21600"/>
                        <a:gd name="connsiteX4" fmla="*/ 2064 w 20189"/>
                        <a:gd name="connsiteY4" fmla="*/ 21600 h 21600"/>
                        <a:gd name="connsiteX5" fmla="*/ 1054 w 20189"/>
                        <a:gd name="connsiteY5" fmla="*/ 11142 h 21600"/>
                        <a:gd name="connsiteX6" fmla="*/ 2064 w 20189"/>
                        <a:gd name="connsiteY6" fmla="*/ 0 h 21600"/>
                        <a:gd name="connsiteX0" fmla="*/ 2819 w 20944"/>
                        <a:gd name="connsiteY0" fmla="*/ 0 h 21600"/>
                        <a:gd name="connsiteX1" fmla="*/ 17469 w 20944"/>
                        <a:gd name="connsiteY1" fmla="*/ 0 h 21600"/>
                        <a:gd name="connsiteX2" fmla="*/ 20944 w 20944"/>
                        <a:gd name="connsiteY2" fmla="*/ 10800 h 21600"/>
                        <a:gd name="connsiteX3" fmla="*/ 17469 w 20944"/>
                        <a:gd name="connsiteY3" fmla="*/ 21600 h 21600"/>
                        <a:gd name="connsiteX4" fmla="*/ 2819 w 20944"/>
                        <a:gd name="connsiteY4" fmla="*/ 21600 h 21600"/>
                        <a:gd name="connsiteX5" fmla="*/ 1809 w 20944"/>
                        <a:gd name="connsiteY5" fmla="*/ 11142 h 21600"/>
                        <a:gd name="connsiteX6" fmla="*/ 2819 w 20944"/>
                        <a:gd name="connsiteY6" fmla="*/ 0 h 21600"/>
                        <a:gd name="connsiteX0" fmla="*/ 2275 w 20400"/>
                        <a:gd name="connsiteY0" fmla="*/ 0 h 21600"/>
                        <a:gd name="connsiteX1" fmla="*/ 16925 w 20400"/>
                        <a:gd name="connsiteY1" fmla="*/ 0 h 21600"/>
                        <a:gd name="connsiteX2" fmla="*/ 20400 w 20400"/>
                        <a:gd name="connsiteY2" fmla="*/ 10800 h 21600"/>
                        <a:gd name="connsiteX3" fmla="*/ 16925 w 20400"/>
                        <a:gd name="connsiteY3" fmla="*/ 21600 h 21600"/>
                        <a:gd name="connsiteX4" fmla="*/ 2275 w 20400"/>
                        <a:gd name="connsiteY4" fmla="*/ 21600 h 21600"/>
                        <a:gd name="connsiteX5" fmla="*/ 1265 w 20400"/>
                        <a:gd name="connsiteY5" fmla="*/ 11142 h 21600"/>
                        <a:gd name="connsiteX6" fmla="*/ 2275 w 20400"/>
                        <a:gd name="connsiteY6" fmla="*/ 0 h 21600"/>
                        <a:gd name="connsiteX0" fmla="*/ 2275 w 18291"/>
                        <a:gd name="connsiteY0" fmla="*/ 0 h 21600"/>
                        <a:gd name="connsiteX1" fmla="*/ 16925 w 18291"/>
                        <a:gd name="connsiteY1" fmla="*/ 0 h 21600"/>
                        <a:gd name="connsiteX2" fmla="*/ 18181 w 18291"/>
                        <a:gd name="connsiteY2" fmla="*/ 10800 h 21600"/>
                        <a:gd name="connsiteX3" fmla="*/ 16925 w 18291"/>
                        <a:gd name="connsiteY3" fmla="*/ 21600 h 21600"/>
                        <a:gd name="connsiteX4" fmla="*/ 2275 w 18291"/>
                        <a:gd name="connsiteY4" fmla="*/ 21600 h 21600"/>
                        <a:gd name="connsiteX5" fmla="*/ 1265 w 18291"/>
                        <a:gd name="connsiteY5" fmla="*/ 11142 h 21600"/>
                        <a:gd name="connsiteX6" fmla="*/ 2275 w 18291"/>
                        <a:gd name="connsiteY6" fmla="*/ 0 h 21600"/>
                        <a:gd name="connsiteX0" fmla="*/ 2275 w 18291"/>
                        <a:gd name="connsiteY0" fmla="*/ 0 h 21600"/>
                        <a:gd name="connsiteX1" fmla="*/ 16925 w 18291"/>
                        <a:gd name="connsiteY1" fmla="*/ 0 h 21600"/>
                        <a:gd name="connsiteX2" fmla="*/ 18181 w 18291"/>
                        <a:gd name="connsiteY2" fmla="*/ 10800 h 21600"/>
                        <a:gd name="connsiteX3" fmla="*/ 16925 w 18291"/>
                        <a:gd name="connsiteY3" fmla="*/ 21600 h 21600"/>
                        <a:gd name="connsiteX4" fmla="*/ 2275 w 18291"/>
                        <a:gd name="connsiteY4" fmla="*/ 21600 h 21600"/>
                        <a:gd name="connsiteX5" fmla="*/ 1265 w 18291"/>
                        <a:gd name="connsiteY5" fmla="*/ 11142 h 21600"/>
                        <a:gd name="connsiteX6" fmla="*/ 2275 w 18291"/>
                        <a:gd name="connsiteY6" fmla="*/ 0 h 21600"/>
                        <a:gd name="connsiteX0" fmla="*/ 2275 w 20195"/>
                        <a:gd name="connsiteY0" fmla="*/ 0 h 21600"/>
                        <a:gd name="connsiteX1" fmla="*/ 16925 w 20195"/>
                        <a:gd name="connsiteY1" fmla="*/ 0 h 21600"/>
                        <a:gd name="connsiteX2" fmla="*/ 18181 w 20195"/>
                        <a:gd name="connsiteY2" fmla="*/ 10800 h 21600"/>
                        <a:gd name="connsiteX3" fmla="*/ 16925 w 20195"/>
                        <a:gd name="connsiteY3" fmla="*/ 21600 h 21600"/>
                        <a:gd name="connsiteX4" fmla="*/ 2275 w 20195"/>
                        <a:gd name="connsiteY4" fmla="*/ 21600 h 21600"/>
                        <a:gd name="connsiteX5" fmla="*/ 1265 w 20195"/>
                        <a:gd name="connsiteY5" fmla="*/ 11142 h 21600"/>
                        <a:gd name="connsiteX6" fmla="*/ 2275 w 20195"/>
                        <a:gd name="connsiteY6" fmla="*/ 0 h 21600"/>
                        <a:gd name="connsiteX0" fmla="*/ 2275 w 20195"/>
                        <a:gd name="connsiteY0" fmla="*/ 0 h 21600"/>
                        <a:gd name="connsiteX1" fmla="*/ 16925 w 20195"/>
                        <a:gd name="connsiteY1" fmla="*/ 0 h 21600"/>
                        <a:gd name="connsiteX2" fmla="*/ 18181 w 20195"/>
                        <a:gd name="connsiteY2" fmla="*/ 10800 h 21600"/>
                        <a:gd name="connsiteX3" fmla="*/ 16925 w 20195"/>
                        <a:gd name="connsiteY3" fmla="*/ 21600 h 21600"/>
                        <a:gd name="connsiteX4" fmla="*/ 2275 w 20195"/>
                        <a:gd name="connsiteY4" fmla="*/ 21600 h 21600"/>
                        <a:gd name="connsiteX5" fmla="*/ 1265 w 20195"/>
                        <a:gd name="connsiteY5" fmla="*/ 11142 h 21600"/>
                        <a:gd name="connsiteX6" fmla="*/ 2275 w 20195"/>
                        <a:gd name="connsiteY6" fmla="*/ 0 h 21600"/>
                        <a:gd name="connsiteX0" fmla="*/ 2825 w 20745"/>
                        <a:gd name="connsiteY0" fmla="*/ 0 h 21600"/>
                        <a:gd name="connsiteX1" fmla="*/ 17475 w 20745"/>
                        <a:gd name="connsiteY1" fmla="*/ 0 h 21600"/>
                        <a:gd name="connsiteX2" fmla="*/ 18731 w 20745"/>
                        <a:gd name="connsiteY2" fmla="*/ 10800 h 21600"/>
                        <a:gd name="connsiteX3" fmla="*/ 17475 w 20745"/>
                        <a:gd name="connsiteY3" fmla="*/ 21600 h 21600"/>
                        <a:gd name="connsiteX4" fmla="*/ 2825 w 20745"/>
                        <a:gd name="connsiteY4" fmla="*/ 21600 h 21600"/>
                        <a:gd name="connsiteX5" fmla="*/ 1815 w 20745"/>
                        <a:gd name="connsiteY5" fmla="*/ 11142 h 21600"/>
                        <a:gd name="connsiteX6" fmla="*/ 2825 w 20745"/>
                        <a:gd name="connsiteY6" fmla="*/ 0 h 21600"/>
                        <a:gd name="connsiteX0" fmla="*/ 2825 w 20745"/>
                        <a:gd name="connsiteY0" fmla="*/ 0 h 22589"/>
                        <a:gd name="connsiteX1" fmla="*/ 17475 w 20745"/>
                        <a:gd name="connsiteY1" fmla="*/ 0 h 22589"/>
                        <a:gd name="connsiteX2" fmla="*/ 18731 w 20745"/>
                        <a:gd name="connsiteY2" fmla="*/ 10800 h 22589"/>
                        <a:gd name="connsiteX3" fmla="*/ 17475 w 20745"/>
                        <a:gd name="connsiteY3" fmla="*/ 21600 h 22589"/>
                        <a:gd name="connsiteX4" fmla="*/ 2825 w 20745"/>
                        <a:gd name="connsiteY4" fmla="*/ 21600 h 22589"/>
                        <a:gd name="connsiteX5" fmla="*/ 1815 w 20745"/>
                        <a:gd name="connsiteY5" fmla="*/ 11142 h 22589"/>
                        <a:gd name="connsiteX6" fmla="*/ 2825 w 20745"/>
                        <a:gd name="connsiteY6" fmla="*/ 0 h 22589"/>
                        <a:gd name="connsiteX0" fmla="*/ 2825 w 20745"/>
                        <a:gd name="connsiteY0" fmla="*/ 0 h 22344"/>
                        <a:gd name="connsiteX1" fmla="*/ 17475 w 20745"/>
                        <a:gd name="connsiteY1" fmla="*/ 0 h 22344"/>
                        <a:gd name="connsiteX2" fmla="*/ 18731 w 20745"/>
                        <a:gd name="connsiteY2" fmla="*/ 10800 h 22344"/>
                        <a:gd name="connsiteX3" fmla="*/ 17475 w 20745"/>
                        <a:gd name="connsiteY3" fmla="*/ 21600 h 22344"/>
                        <a:gd name="connsiteX4" fmla="*/ 2085 w 20745"/>
                        <a:gd name="connsiteY4" fmla="*/ 21258 h 22344"/>
                        <a:gd name="connsiteX5" fmla="*/ 1815 w 20745"/>
                        <a:gd name="connsiteY5" fmla="*/ 11142 h 22344"/>
                        <a:gd name="connsiteX6" fmla="*/ 2825 w 20745"/>
                        <a:gd name="connsiteY6" fmla="*/ 0 h 22344"/>
                        <a:gd name="connsiteX0" fmla="*/ 2825 w 21299"/>
                        <a:gd name="connsiteY0" fmla="*/ 0 h 22344"/>
                        <a:gd name="connsiteX1" fmla="*/ 17475 w 21299"/>
                        <a:gd name="connsiteY1" fmla="*/ 0 h 22344"/>
                        <a:gd name="connsiteX2" fmla="*/ 18731 w 21299"/>
                        <a:gd name="connsiteY2" fmla="*/ 10800 h 22344"/>
                        <a:gd name="connsiteX3" fmla="*/ 17475 w 21299"/>
                        <a:gd name="connsiteY3" fmla="*/ 21600 h 22344"/>
                        <a:gd name="connsiteX4" fmla="*/ 2085 w 21299"/>
                        <a:gd name="connsiteY4" fmla="*/ 21258 h 22344"/>
                        <a:gd name="connsiteX5" fmla="*/ 1815 w 21299"/>
                        <a:gd name="connsiteY5" fmla="*/ 11142 h 22344"/>
                        <a:gd name="connsiteX6" fmla="*/ 2825 w 21299"/>
                        <a:gd name="connsiteY6" fmla="*/ 0 h 22344"/>
                        <a:gd name="connsiteX0" fmla="*/ 2825 w 21299"/>
                        <a:gd name="connsiteY0" fmla="*/ 0 h 23040"/>
                        <a:gd name="connsiteX1" fmla="*/ 17475 w 21299"/>
                        <a:gd name="connsiteY1" fmla="*/ 0 h 23040"/>
                        <a:gd name="connsiteX2" fmla="*/ 18731 w 21299"/>
                        <a:gd name="connsiteY2" fmla="*/ 10800 h 23040"/>
                        <a:gd name="connsiteX3" fmla="*/ 17475 w 21299"/>
                        <a:gd name="connsiteY3" fmla="*/ 21600 h 23040"/>
                        <a:gd name="connsiteX4" fmla="*/ 2085 w 21299"/>
                        <a:gd name="connsiteY4" fmla="*/ 21258 h 23040"/>
                        <a:gd name="connsiteX5" fmla="*/ 1815 w 21299"/>
                        <a:gd name="connsiteY5" fmla="*/ 11142 h 23040"/>
                        <a:gd name="connsiteX6" fmla="*/ 2825 w 21299"/>
                        <a:gd name="connsiteY6" fmla="*/ 0 h 23040"/>
                        <a:gd name="connsiteX0" fmla="*/ 2825 w 21538"/>
                        <a:gd name="connsiteY0" fmla="*/ 0 h 23040"/>
                        <a:gd name="connsiteX1" fmla="*/ 17475 w 21538"/>
                        <a:gd name="connsiteY1" fmla="*/ 0 h 23040"/>
                        <a:gd name="connsiteX2" fmla="*/ 18731 w 21538"/>
                        <a:gd name="connsiteY2" fmla="*/ 10800 h 23040"/>
                        <a:gd name="connsiteX3" fmla="*/ 17475 w 21538"/>
                        <a:gd name="connsiteY3" fmla="*/ 21600 h 23040"/>
                        <a:gd name="connsiteX4" fmla="*/ 2085 w 21538"/>
                        <a:gd name="connsiteY4" fmla="*/ 21258 h 23040"/>
                        <a:gd name="connsiteX5" fmla="*/ 1815 w 21538"/>
                        <a:gd name="connsiteY5" fmla="*/ 11142 h 23040"/>
                        <a:gd name="connsiteX6" fmla="*/ 2825 w 21538"/>
                        <a:gd name="connsiteY6" fmla="*/ 0 h 23040"/>
                        <a:gd name="connsiteX0" fmla="*/ 2825 w 21538"/>
                        <a:gd name="connsiteY0" fmla="*/ 0 h 22260"/>
                        <a:gd name="connsiteX1" fmla="*/ 17475 w 21538"/>
                        <a:gd name="connsiteY1" fmla="*/ 0 h 22260"/>
                        <a:gd name="connsiteX2" fmla="*/ 18731 w 21538"/>
                        <a:gd name="connsiteY2" fmla="*/ 10800 h 22260"/>
                        <a:gd name="connsiteX3" fmla="*/ 17475 w 21538"/>
                        <a:gd name="connsiteY3" fmla="*/ 21600 h 22260"/>
                        <a:gd name="connsiteX4" fmla="*/ 2085 w 21538"/>
                        <a:gd name="connsiteY4" fmla="*/ 21258 h 22260"/>
                        <a:gd name="connsiteX5" fmla="*/ 1815 w 21538"/>
                        <a:gd name="connsiteY5" fmla="*/ 11142 h 22260"/>
                        <a:gd name="connsiteX6" fmla="*/ 2825 w 21538"/>
                        <a:gd name="connsiteY6" fmla="*/ 0 h 22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38" h="22260">
                          <a:moveTo>
                            <a:pt x="2825" y="0"/>
                          </a:moveTo>
                          <a:lnTo>
                            <a:pt x="17475" y="0"/>
                          </a:lnTo>
                          <a:cubicBezTo>
                            <a:pt x="19394" y="0"/>
                            <a:pt x="23034" y="6256"/>
                            <a:pt x="18731" y="10800"/>
                          </a:cubicBezTo>
                          <a:cubicBezTo>
                            <a:pt x="22922" y="16594"/>
                            <a:pt x="22353" y="22970"/>
                            <a:pt x="17475" y="21600"/>
                          </a:cubicBezTo>
                          <a:cubicBezTo>
                            <a:pt x="11852" y="21258"/>
                            <a:pt x="3270" y="23484"/>
                            <a:pt x="2085" y="21258"/>
                          </a:cubicBezTo>
                          <a:cubicBezTo>
                            <a:pt x="166" y="21258"/>
                            <a:pt x="-638" y="15344"/>
                            <a:pt x="1815" y="11142"/>
                          </a:cubicBezTo>
                          <a:cubicBezTo>
                            <a:pt x="-1883" y="6033"/>
                            <a:pt x="906" y="0"/>
                            <a:pt x="2825" y="0"/>
                          </a:cubicBezTo>
                          <a:close/>
                        </a:path>
                      </a:pathLst>
                    </a:custGeom>
                    <a:solidFill>
                      <a:schemeClr val="accent6"/>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grpSp>
              <p:sp>
                <p:nvSpPr>
                  <p:cNvPr id="153" name="流程图: 终止 152">
                    <a:extLst>
                      <a:ext uri="{FF2B5EF4-FFF2-40B4-BE49-F238E27FC236}">
                        <a16:creationId xmlns:a16="http://schemas.microsoft.com/office/drawing/2014/main" id="{484797A8-3854-C3A7-2455-855E3F033600}"/>
                      </a:ext>
                    </a:extLst>
                  </p:cNvPr>
                  <p:cNvSpPr/>
                  <p:nvPr/>
                </p:nvSpPr>
                <p:spPr>
                  <a:xfrm flipH="1">
                    <a:off x="14526449" y="2974309"/>
                    <a:ext cx="45719" cy="45719"/>
                  </a:xfrm>
                  <a:prstGeom prst="flowChartTerminator">
                    <a:avLst/>
                  </a:prstGeom>
                  <a:solidFill>
                    <a:srgbClr val="C00000"/>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grpSp>
            <p:grpSp>
              <p:nvGrpSpPr>
                <p:cNvPr id="142" name="组合 141">
                  <a:extLst>
                    <a:ext uri="{FF2B5EF4-FFF2-40B4-BE49-F238E27FC236}">
                      <a16:creationId xmlns:a16="http://schemas.microsoft.com/office/drawing/2014/main" id="{F28C7686-4BA2-3F12-26EF-0A1A5D2ACF99}"/>
                    </a:ext>
                  </a:extLst>
                </p:cNvPr>
                <p:cNvGrpSpPr/>
                <p:nvPr/>
              </p:nvGrpSpPr>
              <p:grpSpPr>
                <a:xfrm rot="388737">
                  <a:off x="14504717" y="2429230"/>
                  <a:ext cx="63755" cy="164081"/>
                  <a:chOff x="14518694" y="2855947"/>
                  <a:chExt cx="63755" cy="164081"/>
                </a:xfrm>
              </p:grpSpPr>
              <p:grpSp>
                <p:nvGrpSpPr>
                  <p:cNvPr id="148" name="组合 147">
                    <a:extLst>
                      <a:ext uri="{FF2B5EF4-FFF2-40B4-BE49-F238E27FC236}">
                        <a16:creationId xmlns:a16="http://schemas.microsoft.com/office/drawing/2014/main" id="{E52950E7-439D-C42A-D683-E9C0A675858D}"/>
                      </a:ext>
                    </a:extLst>
                  </p:cNvPr>
                  <p:cNvGrpSpPr/>
                  <p:nvPr/>
                </p:nvGrpSpPr>
                <p:grpSpPr>
                  <a:xfrm flipH="1">
                    <a:off x="14518694" y="2855947"/>
                    <a:ext cx="63755" cy="127192"/>
                    <a:chOff x="11234076" y="2501900"/>
                    <a:chExt cx="216601" cy="432120"/>
                  </a:xfrm>
                </p:grpSpPr>
                <p:sp>
                  <p:nvSpPr>
                    <p:cNvPr id="150" name="流程图: 终止 149">
                      <a:extLst>
                        <a:ext uri="{FF2B5EF4-FFF2-40B4-BE49-F238E27FC236}">
                          <a16:creationId xmlns:a16="http://schemas.microsoft.com/office/drawing/2014/main" id="{F8F06CE5-FF0E-5E38-E6ED-5C2478D9746D}"/>
                        </a:ext>
                      </a:extLst>
                    </p:cNvPr>
                    <p:cNvSpPr/>
                    <p:nvPr/>
                  </p:nvSpPr>
                  <p:spPr>
                    <a:xfrm>
                      <a:off x="11234076" y="2501900"/>
                      <a:ext cx="208624" cy="124735"/>
                    </a:xfrm>
                    <a:prstGeom prst="flowChartTerminator">
                      <a:avLst/>
                    </a:prstGeom>
                    <a:solidFill>
                      <a:schemeClr val="accent6">
                        <a:lumMod val="50000"/>
                      </a:schemeClr>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151" name="流程图: 终止 127">
                      <a:extLst>
                        <a:ext uri="{FF2B5EF4-FFF2-40B4-BE49-F238E27FC236}">
                          <a16:creationId xmlns:a16="http://schemas.microsoft.com/office/drawing/2014/main" id="{3EBFC315-B5DC-E346-9A61-043612DFC96A}"/>
                        </a:ext>
                      </a:extLst>
                    </p:cNvPr>
                    <p:cNvSpPr/>
                    <p:nvPr/>
                  </p:nvSpPr>
                  <p:spPr>
                    <a:xfrm>
                      <a:off x="11242652" y="2624433"/>
                      <a:ext cx="208025" cy="309587"/>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1226 w 19351"/>
                        <a:gd name="connsiteY0" fmla="*/ 0 h 21600"/>
                        <a:gd name="connsiteX1" fmla="*/ 15876 w 19351"/>
                        <a:gd name="connsiteY1" fmla="*/ 0 h 21600"/>
                        <a:gd name="connsiteX2" fmla="*/ 19351 w 19351"/>
                        <a:gd name="connsiteY2" fmla="*/ 10800 h 21600"/>
                        <a:gd name="connsiteX3" fmla="*/ 15876 w 19351"/>
                        <a:gd name="connsiteY3" fmla="*/ 21600 h 21600"/>
                        <a:gd name="connsiteX4" fmla="*/ 1226 w 19351"/>
                        <a:gd name="connsiteY4" fmla="*/ 21600 h 21600"/>
                        <a:gd name="connsiteX5" fmla="*/ 216 w 19351"/>
                        <a:gd name="connsiteY5" fmla="*/ 11142 h 21600"/>
                        <a:gd name="connsiteX6" fmla="*/ 1226 w 19351"/>
                        <a:gd name="connsiteY6" fmla="*/ 0 h 21600"/>
                        <a:gd name="connsiteX0" fmla="*/ 2389 w 20514"/>
                        <a:gd name="connsiteY0" fmla="*/ 0 h 21600"/>
                        <a:gd name="connsiteX1" fmla="*/ 17039 w 20514"/>
                        <a:gd name="connsiteY1" fmla="*/ 0 h 21600"/>
                        <a:gd name="connsiteX2" fmla="*/ 20514 w 20514"/>
                        <a:gd name="connsiteY2" fmla="*/ 10800 h 21600"/>
                        <a:gd name="connsiteX3" fmla="*/ 17039 w 20514"/>
                        <a:gd name="connsiteY3" fmla="*/ 21600 h 21600"/>
                        <a:gd name="connsiteX4" fmla="*/ 2389 w 20514"/>
                        <a:gd name="connsiteY4" fmla="*/ 21600 h 21600"/>
                        <a:gd name="connsiteX5" fmla="*/ 1379 w 20514"/>
                        <a:gd name="connsiteY5" fmla="*/ 11142 h 21600"/>
                        <a:gd name="connsiteX6" fmla="*/ 2389 w 20514"/>
                        <a:gd name="connsiteY6" fmla="*/ 0 h 21600"/>
                        <a:gd name="connsiteX0" fmla="*/ 2064 w 20189"/>
                        <a:gd name="connsiteY0" fmla="*/ 0 h 21600"/>
                        <a:gd name="connsiteX1" fmla="*/ 16714 w 20189"/>
                        <a:gd name="connsiteY1" fmla="*/ 0 h 21600"/>
                        <a:gd name="connsiteX2" fmla="*/ 20189 w 20189"/>
                        <a:gd name="connsiteY2" fmla="*/ 10800 h 21600"/>
                        <a:gd name="connsiteX3" fmla="*/ 16714 w 20189"/>
                        <a:gd name="connsiteY3" fmla="*/ 21600 h 21600"/>
                        <a:gd name="connsiteX4" fmla="*/ 2064 w 20189"/>
                        <a:gd name="connsiteY4" fmla="*/ 21600 h 21600"/>
                        <a:gd name="connsiteX5" fmla="*/ 1054 w 20189"/>
                        <a:gd name="connsiteY5" fmla="*/ 11142 h 21600"/>
                        <a:gd name="connsiteX6" fmla="*/ 2064 w 20189"/>
                        <a:gd name="connsiteY6" fmla="*/ 0 h 21600"/>
                        <a:gd name="connsiteX0" fmla="*/ 2064 w 20189"/>
                        <a:gd name="connsiteY0" fmla="*/ 0 h 21600"/>
                        <a:gd name="connsiteX1" fmla="*/ 16714 w 20189"/>
                        <a:gd name="connsiteY1" fmla="*/ 0 h 21600"/>
                        <a:gd name="connsiteX2" fmla="*/ 20189 w 20189"/>
                        <a:gd name="connsiteY2" fmla="*/ 10800 h 21600"/>
                        <a:gd name="connsiteX3" fmla="*/ 16714 w 20189"/>
                        <a:gd name="connsiteY3" fmla="*/ 21600 h 21600"/>
                        <a:gd name="connsiteX4" fmla="*/ 2064 w 20189"/>
                        <a:gd name="connsiteY4" fmla="*/ 21600 h 21600"/>
                        <a:gd name="connsiteX5" fmla="*/ 1054 w 20189"/>
                        <a:gd name="connsiteY5" fmla="*/ 11142 h 21600"/>
                        <a:gd name="connsiteX6" fmla="*/ 2064 w 20189"/>
                        <a:gd name="connsiteY6" fmla="*/ 0 h 21600"/>
                        <a:gd name="connsiteX0" fmla="*/ 2819 w 20944"/>
                        <a:gd name="connsiteY0" fmla="*/ 0 h 21600"/>
                        <a:gd name="connsiteX1" fmla="*/ 17469 w 20944"/>
                        <a:gd name="connsiteY1" fmla="*/ 0 h 21600"/>
                        <a:gd name="connsiteX2" fmla="*/ 20944 w 20944"/>
                        <a:gd name="connsiteY2" fmla="*/ 10800 h 21600"/>
                        <a:gd name="connsiteX3" fmla="*/ 17469 w 20944"/>
                        <a:gd name="connsiteY3" fmla="*/ 21600 h 21600"/>
                        <a:gd name="connsiteX4" fmla="*/ 2819 w 20944"/>
                        <a:gd name="connsiteY4" fmla="*/ 21600 h 21600"/>
                        <a:gd name="connsiteX5" fmla="*/ 1809 w 20944"/>
                        <a:gd name="connsiteY5" fmla="*/ 11142 h 21600"/>
                        <a:gd name="connsiteX6" fmla="*/ 2819 w 20944"/>
                        <a:gd name="connsiteY6" fmla="*/ 0 h 21600"/>
                        <a:gd name="connsiteX0" fmla="*/ 2275 w 20400"/>
                        <a:gd name="connsiteY0" fmla="*/ 0 h 21600"/>
                        <a:gd name="connsiteX1" fmla="*/ 16925 w 20400"/>
                        <a:gd name="connsiteY1" fmla="*/ 0 h 21600"/>
                        <a:gd name="connsiteX2" fmla="*/ 20400 w 20400"/>
                        <a:gd name="connsiteY2" fmla="*/ 10800 h 21600"/>
                        <a:gd name="connsiteX3" fmla="*/ 16925 w 20400"/>
                        <a:gd name="connsiteY3" fmla="*/ 21600 h 21600"/>
                        <a:gd name="connsiteX4" fmla="*/ 2275 w 20400"/>
                        <a:gd name="connsiteY4" fmla="*/ 21600 h 21600"/>
                        <a:gd name="connsiteX5" fmla="*/ 1265 w 20400"/>
                        <a:gd name="connsiteY5" fmla="*/ 11142 h 21600"/>
                        <a:gd name="connsiteX6" fmla="*/ 2275 w 20400"/>
                        <a:gd name="connsiteY6" fmla="*/ 0 h 21600"/>
                        <a:gd name="connsiteX0" fmla="*/ 2275 w 18291"/>
                        <a:gd name="connsiteY0" fmla="*/ 0 h 21600"/>
                        <a:gd name="connsiteX1" fmla="*/ 16925 w 18291"/>
                        <a:gd name="connsiteY1" fmla="*/ 0 h 21600"/>
                        <a:gd name="connsiteX2" fmla="*/ 18181 w 18291"/>
                        <a:gd name="connsiteY2" fmla="*/ 10800 h 21600"/>
                        <a:gd name="connsiteX3" fmla="*/ 16925 w 18291"/>
                        <a:gd name="connsiteY3" fmla="*/ 21600 h 21600"/>
                        <a:gd name="connsiteX4" fmla="*/ 2275 w 18291"/>
                        <a:gd name="connsiteY4" fmla="*/ 21600 h 21600"/>
                        <a:gd name="connsiteX5" fmla="*/ 1265 w 18291"/>
                        <a:gd name="connsiteY5" fmla="*/ 11142 h 21600"/>
                        <a:gd name="connsiteX6" fmla="*/ 2275 w 18291"/>
                        <a:gd name="connsiteY6" fmla="*/ 0 h 21600"/>
                        <a:gd name="connsiteX0" fmla="*/ 2275 w 18291"/>
                        <a:gd name="connsiteY0" fmla="*/ 0 h 21600"/>
                        <a:gd name="connsiteX1" fmla="*/ 16925 w 18291"/>
                        <a:gd name="connsiteY1" fmla="*/ 0 h 21600"/>
                        <a:gd name="connsiteX2" fmla="*/ 18181 w 18291"/>
                        <a:gd name="connsiteY2" fmla="*/ 10800 h 21600"/>
                        <a:gd name="connsiteX3" fmla="*/ 16925 w 18291"/>
                        <a:gd name="connsiteY3" fmla="*/ 21600 h 21600"/>
                        <a:gd name="connsiteX4" fmla="*/ 2275 w 18291"/>
                        <a:gd name="connsiteY4" fmla="*/ 21600 h 21600"/>
                        <a:gd name="connsiteX5" fmla="*/ 1265 w 18291"/>
                        <a:gd name="connsiteY5" fmla="*/ 11142 h 21600"/>
                        <a:gd name="connsiteX6" fmla="*/ 2275 w 18291"/>
                        <a:gd name="connsiteY6" fmla="*/ 0 h 21600"/>
                        <a:gd name="connsiteX0" fmla="*/ 2275 w 20195"/>
                        <a:gd name="connsiteY0" fmla="*/ 0 h 21600"/>
                        <a:gd name="connsiteX1" fmla="*/ 16925 w 20195"/>
                        <a:gd name="connsiteY1" fmla="*/ 0 h 21600"/>
                        <a:gd name="connsiteX2" fmla="*/ 18181 w 20195"/>
                        <a:gd name="connsiteY2" fmla="*/ 10800 h 21600"/>
                        <a:gd name="connsiteX3" fmla="*/ 16925 w 20195"/>
                        <a:gd name="connsiteY3" fmla="*/ 21600 h 21600"/>
                        <a:gd name="connsiteX4" fmla="*/ 2275 w 20195"/>
                        <a:gd name="connsiteY4" fmla="*/ 21600 h 21600"/>
                        <a:gd name="connsiteX5" fmla="*/ 1265 w 20195"/>
                        <a:gd name="connsiteY5" fmla="*/ 11142 h 21600"/>
                        <a:gd name="connsiteX6" fmla="*/ 2275 w 20195"/>
                        <a:gd name="connsiteY6" fmla="*/ 0 h 21600"/>
                        <a:gd name="connsiteX0" fmla="*/ 2275 w 20195"/>
                        <a:gd name="connsiteY0" fmla="*/ 0 h 21600"/>
                        <a:gd name="connsiteX1" fmla="*/ 16925 w 20195"/>
                        <a:gd name="connsiteY1" fmla="*/ 0 h 21600"/>
                        <a:gd name="connsiteX2" fmla="*/ 18181 w 20195"/>
                        <a:gd name="connsiteY2" fmla="*/ 10800 h 21600"/>
                        <a:gd name="connsiteX3" fmla="*/ 16925 w 20195"/>
                        <a:gd name="connsiteY3" fmla="*/ 21600 h 21600"/>
                        <a:gd name="connsiteX4" fmla="*/ 2275 w 20195"/>
                        <a:gd name="connsiteY4" fmla="*/ 21600 h 21600"/>
                        <a:gd name="connsiteX5" fmla="*/ 1265 w 20195"/>
                        <a:gd name="connsiteY5" fmla="*/ 11142 h 21600"/>
                        <a:gd name="connsiteX6" fmla="*/ 2275 w 20195"/>
                        <a:gd name="connsiteY6" fmla="*/ 0 h 21600"/>
                        <a:gd name="connsiteX0" fmla="*/ 2825 w 20745"/>
                        <a:gd name="connsiteY0" fmla="*/ 0 h 21600"/>
                        <a:gd name="connsiteX1" fmla="*/ 17475 w 20745"/>
                        <a:gd name="connsiteY1" fmla="*/ 0 h 21600"/>
                        <a:gd name="connsiteX2" fmla="*/ 18731 w 20745"/>
                        <a:gd name="connsiteY2" fmla="*/ 10800 h 21600"/>
                        <a:gd name="connsiteX3" fmla="*/ 17475 w 20745"/>
                        <a:gd name="connsiteY3" fmla="*/ 21600 h 21600"/>
                        <a:gd name="connsiteX4" fmla="*/ 2825 w 20745"/>
                        <a:gd name="connsiteY4" fmla="*/ 21600 h 21600"/>
                        <a:gd name="connsiteX5" fmla="*/ 1815 w 20745"/>
                        <a:gd name="connsiteY5" fmla="*/ 11142 h 21600"/>
                        <a:gd name="connsiteX6" fmla="*/ 2825 w 20745"/>
                        <a:gd name="connsiteY6" fmla="*/ 0 h 21600"/>
                        <a:gd name="connsiteX0" fmla="*/ 2825 w 20745"/>
                        <a:gd name="connsiteY0" fmla="*/ 0 h 22589"/>
                        <a:gd name="connsiteX1" fmla="*/ 17475 w 20745"/>
                        <a:gd name="connsiteY1" fmla="*/ 0 h 22589"/>
                        <a:gd name="connsiteX2" fmla="*/ 18731 w 20745"/>
                        <a:gd name="connsiteY2" fmla="*/ 10800 h 22589"/>
                        <a:gd name="connsiteX3" fmla="*/ 17475 w 20745"/>
                        <a:gd name="connsiteY3" fmla="*/ 21600 h 22589"/>
                        <a:gd name="connsiteX4" fmla="*/ 2825 w 20745"/>
                        <a:gd name="connsiteY4" fmla="*/ 21600 h 22589"/>
                        <a:gd name="connsiteX5" fmla="*/ 1815 w 20745"/>
                        <a:gd name="connsiteY5" fmla="*/ 11142 h 22589"/>
                        <a:gd name="connsiteX6" fmla="*/ 2825 w 20745"/>
                        <a:gd name="connsiteY6" fmla="*/ 0 h 22589"/>
                        <a:gd name="connsiteX0" fmla="*/ 2825 w 20745"/>
                        <a:gd name="connsiteY0" fmla="*/ 0 h 22344"/>
                        <a:gd name="connsiteX1" fmla="*/ 17475 w 20745"/>
                        <a:gd name="connsiteY1" fmla="*/ 0 h 22344"/>
                        <a:gd name="connsiteX2" fmla="*/ 18731 w 20745"/>
                        <a:gd name="connsiteY2" fmla="*/ 10800 h 22344"/>
                        <a:gd name="connsiteX3" fmla="*/ 17475 w 20745"/>
                        <a:gd name="connsiteY3" fmla="*/ 21600 h 22344"/>
                        <a:gd name="connsiteX4" fmla="*/ 2085 w 20745"/>
                        <a:gd name="connsiteY4" fmla="*/ 21258 h 22344"/>
                        <a:gd name="connsiteX5" fmla="*/ 1815 w 20745"/>
                        <a:gd name="connsiteY5" fmla="*/ 11142 h 22344"/>
                        <a:gd name="connsiteX6" fmla="*/ 2825 w 20745"/>
                        <a:gd name="connsiteY6" fmla="*/ 0 h 22344"/>
                        <a:gd name="connsiteX0" fmla="*/ 2825 w 21299"/>
                        <a:gd name="connsiteY0" fmla="*/ 0 h 22344"/>
                        <a:gd name="connsiteX1" fmla="*/ 17475 w 21299"/>
                        <a:gd name="connsiteY1" fmla="*/ 0 h 22344"/>
                        <a:gd name="connsiteX2" fmla="*/ 18731 w 21299"/>
                        <a:gd name="connsiteY2" fmla="*/ 10800 h 22344"/>
                        <a:gd name="connsiteX3" fmla="*/ 17475 w 21299"/>
                        <a:gd name="connsiteY3" fmla="*/ 21600 h 22344"/>
                        <a:gd name="connsiteX4" fmla="*/ 2085 w 21299"/>
                        <a:gd name="connsiteY4" fmla="*/ 21258 h 22344"/>
                        <a:gd name="connsiteX5" fmla="*/ 1815 w 21299"/>
                        <a:gd name="connsiteY5" fmla="*/ 11142 h 22344"/>
                        <a:gd name="connsiteX6" fmla="*/ 2825 w 21299"/>
                        <a:gd name="connsiteY6" fmla="*/ 0 h 22344"/>
                        <a:gd name="connsiteX0" fmla="*/ 2825 w 21299"/>
                        <a:gd name="connsiteY0" fmla="*/ 0 h 23040"/>
                        <a:gd name="connsiteX1" fmla="*/ 17475 w 21299"/>
                        <a:gd name="connsiteY1" fmla="*/ 0 h 23040"/>
                        <a:gd name="connsiteX2" fmla="*/ 18731 w 21299"/>
                        <a:gd name="connsiteY2" fmla="*/ 10800 h 23040"/>
                        <a:gd name="connsiteX3" fmla="*/ 17475 w 21299"/>
                        <a:gd name="connsiteY3" fmla="*/ 21600 h 23040"/>
                        <a:gd name="connsiteX4" fmla="*/ 2085 w 21299"/>
                        <a:gd name="connsiteY4" fmla="*/ 21258 h 23040"/>
                        <a:gd name="connsiteX5" fmla="*/ 1815 w 21299"/>
                        <a:gd name="connsiteY5" fmla="*/ 11142 h 23040"/>
                        <a:gd name="connsiteX6" fmla="*/ 2825 w 21299"/>
                        <a:gd name="connsiteY6" fmla="*/ 0 h 23040"/>
                        <a:gd name="connsiteX0" fmla="*/ 2825 w 21538"/>
                        <a:gd name="connsiteY0" fmla="*/ 0 h 23040"/>
                        <a:gd name="connsiteX1" fmla="*/ 17475 w 21538"/>
                        <a:gd name="connsiteY1" fmla="*/ 0 h 23040"/>
                        <a:gd name="connsiteX2" fmla="*/ 18731 w 21538"/>
                        <a:gd name="connsiteY2" fmla="*/ 10800 h 23040"/>
                        <a:gd name="connsiteX3" fmla="*/ 17475 w 21538"/>
                        <a:gd name="connsiteY3" fmla="*/ 21600 h 23040"/>
                        <a:gd name="connsiteX4" fmla="*/ 2085 w 21538"/>
                        <a:gd name="connsiteY4" fmla="*/ 21258 h 23040"/>
                        <a:gd name="connsiteX5" fmla="*/ 1815 w 21538"/>
                        <a:gd name="connsiteY5" fmla="*/ 11142 h 23040"/>
                        <a:gd name="connsiteX6" fmla="*/ 2825 w 21538"/>
                        <a:gd name="connsiteY6" fmla="*/ 0 h 23040"/>
                        <a:gd name="connsiteX0" fmla="*/ 2825 w 21538"/>
                        <a:gd name="connsiteY0" fmla="*/ 0 h 22260"/>
                        <a:gd name="connsiteX1" fmla="*/ 17475 w 21538"/>
                        <a:gd name="connsiteY1" fmla="*/ 0 h 22260"/>
                        <a:gd name="connsiteX2" fmla="*/ 18731 w 21538"/>
                        <a:gd name="connsiteY2" fmla="*/ 10800 h 22260"/>
                        <a:gd name="connsiteX3" fmla="*/ 17475 w 21538"/>
                        <a:gd name="connsiteY3" fmla="*/ 21600 h 22260"/>
                        <a:gd name="connsiteX4" fmla="*/ 2085 w 21538"/>
                        <a:gd name="connsiteY4" fmla="*/ 21258 h 22260"/>
                        <a:gd name="connsiteX5" fmla="*/ 1815 w 21538"/>
                        <a:gd name="connsiteY5" fmla="*/ 11142 h 22260"/>
                        <a:gd name="connsiteX6" fmla="*/ 2825 w 21538"/>
                        <a:gd name="connsiteY6" fmla="*/ 0 h 22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38" h="22260">
                          <a:moveTo>
                            <a:pt x="2825" y="0"/>
                          </a:moveTo>
                          <a:lnTo>
                            <a:pt x="17475" y="0"/>
                          </a:lnTo>
                          <a:cubicBezTo>
                            <a:pt x="19394" y="0"/>
                            <a:pt x="23034" y="6256"/>
                            <a:pt x="18731" y="10800"/>
                          </a:cubicBezTo>
                          <a:cubicBezTo>
                            <a:pt x="22922" y="16594"/>
                            <a:pt x="22353" y="22970"/>
                            <a:pt x="17475" y="21600"/>
                          </a:cubicBezTo>
                          <a:cubicBezTo>
                            <a:pt x="11852" y="21258"/>
                            <a:pt x="3270" y="23484"/>
                            <a:pt x="2085" y="21258"/>
                          </a:cubicBezTo>
                          <a:cubicBezTo>
                            <a:pt x="166" y="21258"/>
                            <a:pt x="-638" y="15344"/>
                            <a:pt x="1815" y="11142"/>
                          </a:cubicBezTo>
                          <a:cubicBezTo>
                            <a:pt x="-1883" y="6033"/>
                            <a:pt x="906" y="0"/>
                            <a:pt x="2825" y="0"/>
                          </a:cubicBezTo>
                          <a:close/>
                        </a:path>
                      </a:pathLst>
                    </a:custGeom>
                    <a:solidFill>
                      <a:schemeClr val="accent6"/>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grpSp>
              <p:sp>
                <p:nvSpPr>
                  <p:cNvPr id="149" name="流程图: 终止 148">
                    <a:extLst>
                      <a:ext uri="{FF2B5EF4-FFF2-40B4-BE49-F238E27FC236}">
                        <a16:creationId xmlns:a16="http://schemas.microsoft.com/office/drawing/2014/main" id="{981BDB5F-712F-3861-A6F6-0194E3051C5F}"/>
                      </a:ext>
                    </a:extLst>
                  </p:cNvPr>
                  <p:cNvSpPr/>
                  <p:nvPr/>
                </p:nvSpPr>
                <p:spPr>
                  <a:xfrm flipH="1">
                    <a:off x="14526449" y="2974309"/>
                    <a:ext cx="45719" cy="45719"/>
                  </a:xfrm>
                  <a:prstGeom prst="flowChartTerminator">
                    <a:avLst/>
                  </a:prstGeom>
                  <a:solidFill>
                    <a:srgbClr val="C00000"/>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grpSp>
            <p:grpSp>
              <p:nvGrpSpPr>
                <p:cNvPr id="143" name="组合 142">
                  <a:extLst>
                    <a:ext uri="{FF2B5EF4-FFF2-40B4-BE49-F238E27FC236}">
                      <a16:creationId xmlns:a16="http://schemas.microsoft.com/office/drawing/2014/main" id="{04556707-7A9F-0AF0-3AFC-771A460E6B3F}"/>
                    </a:ext>
                  </a:extLst>
                </p:cNvPr>
                <p:cNvGrpSpPr/>
                <p:nvPr/>
              </p:nvGrpSpPr>
              <p:grpSpPr>
                <a:xfrm rot="21114659">
                  <a:off x="14371992" y="2429230"/>
                  <a:ext cx="63755" cy="164081"/>
                  <a:chOff x="14518694" y="2855947"/>
                  <a:chExt cx="63755" cy="164081"/>
                </a:xfrm>
              </p:grpSpPr>
              <p:grpSp>
                <p:nvGrpSpPr>
                  <p:cNvPr id="144" name="组合 143">
                    <a:extLst>
                      <a:ext uri="{FF2B5EF4-FFF2-40B4-BE49-F238E27FC236}">
                        <a16:creationId xmlns:a16="http://schemas.microsoft.com/office/drawing/2014/main" id="{D21D9176-5E22-F7B0-69C0-B3097C922017}"/>
                      </a:ext>
                    </a:extLst>
                  </p:cNvPr>
                  <p:cNvGrpSpPr/>
                  <p:nvPr/>
                </p:nvGrpSpPr>
                <p:grpSpPr>
                  <a:xfrm flipH="1">
                    <a:off x="14518694" y="2855947"/>
                    <a:ext cx="63755" cy="127192"/>
                    <a:chOff x="11234076" y="2501900"/>
                    <a:chExt cx="216601" cy="432120"/>
                  </a:xfrm>
                </p:grpSpPr>
                <p:sp>
                  <p:nvSpPr>
                    <p:cNvPr id="146" name="流程图: 终止 145">
                      <a:extLst>
                        <a:ext uri="{FF2B5EF4-FFF2-40B4-BE49-F238E27FC236}">
                          <a16:creationId xmlns:a16="http://schemas.microsoft.com/office/drawing/2014/main" id="{AEFFF35D-1E71-91C9-B465-86EA118E5062}"/>
                        </a:ext>
                      </a:extLst>
                    </p:cNvPr>
                    <p:cNvSpPr/>
                    <p:nvPr/>
                  </p:nvSpPr>
                  <p:spPr>
                    <a:xfrm>
                      <a:off x="11234076" y="2501900"/>
                      <a:ext cx="208624" cy="124735"/>
                    </a:xfrm>
                    <a:prstGeom prst="flowChartTerminator">
                      <a:avLst/>
                    </a:prstGeom>
                    <a:solidFill>
                      <a:schemeClr val="accent6">
                        <a:lumMod val="50000"/>
                      </a:schemeClr>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147" name="流程图: 终止 127">
                      <a:extLst>
                        <a:ext uri="{FF2B5EF4-FFF2-40B4-BE49-F238E27FC236}">
                          <a16:creationId xmlns:a16="http://schemas.microsoft.com/office/drawing/2014/main" id="{8D462642-074D-A3B1-C33B-D04ACD8AA2BD}"/>
                        </a:ext>
                      </a:extLst>
                    </p:cNvPr>
                    <p:cNvSpPr/>
                    <p:nvPr/>
                  </p:nvSpPr>
                  <p:spPr>
                    <a:xfrm>
                      <a:off x="11242652" y="2624433"/>
                      <a:ext cx="208025" cy="309587"/>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1226 w 19351"/>
                        <a:gd name="connsiteY0" fmla="*/ 0 h 21600"/>
                        <a:gd name="connsiteX1" fmla="*/ 15876 w 19351"/>
                        <a:gd name="connsiteY1" fmla="*/ 0 h 21600"/>
                        <a:gd name="connsiteX2" fmla="*/ 19351 w 19351"/>
                        <a:gd name="connsiteY2" fmla="*/ 10800 h 21600"/>
                        <a:gd name="connsiteX3" fmla="*/ 15876 w 19351"/>
                        <a:gd name="connsiteY3" fmla="*/ 21600 h 21600"/>
                        <a:gd name="connsiteX4" fmla="*/ 1226 w 19351"/>
                        <a:gd name="connsiteY4" fmla="*/ 21600 h 21600"/>
                        <a:gd name="connsiteX5" fmla="*/ 216 w 19351"/>
                        <a:gd name="connsiteY5" fmla="*/ 11142 h 21600"/>
                        <a:gd name="connsiteX6" fmla="*/ 1226 w 19351"/>
                        <a:gd name="connsiteY6" fmla="*/ 0 h 21600"/>
                        <a:gd name="connsiteX0" fmla="*/ 2389 w 20514"/>
                        <a:gd name="connsiteY0" fmla="*/ 0 h 21600"/>
                        <a:gd name="connsiteX1" fmla="*/ 17039 w 20514"/>
                        <a:gd name="connsiteY1" fmla="*/ 0 h 21600"/>
                        <a:gd name="connsiteX2" fmla="*/ 20514 w 20514"/>
                        <a:gd name="connsiteY2" fmla="*/ 10800 h 21600"/>
                        <a:gd name="connsiteX3" fmla="*/ 17039 w 20514"/>
                        <a:gd name="connsiteY3" fmla="*/ 21600 h 21600"/>
                        <a:gd name="connsiteX4" fmla="*/ 2389 w 20514"/>
                        <a:gd name="connsiteY4" fmla="*/ 21600 h 21600"/>
                        <a:gd name="connsiteX5" fmla="*/ 1379 w 20514"/>
                        <a:gd name="connsiteY5" fmla="*/ 11142 h 21600"/>
                        <a:gd name="connsiteX6" fmla="*/ 2389 w 20514"/>
                        <a:gd name="connsiteY6" fmla="*/ 0 h 21600"/>
                        <a:gd name="connsiteX0" fmla="*/ 2064 w 20189"/>
                        <a:gd name="connsiteY0" fmla="*/ 0 h 21600"/>
                        <a:gd name="connsiteX1" fmla="*/ 16714 w 20189"/>
                        <a:gd name="connsiteY1" fmla="*/ 0 h 21600"/>
                        <a:gd name="connsiteX2" fmla="*/ 20189 w 20189"/>
                        <a:gd name="connsiteY2" fmla="*/ 10800 h 21600"/>
                        <a:gd name="connsiteX3" fmla="*/ 16714 w 20189"/>
                        <a:gd name="connsiteY3" fmla="*/ 21600 h 21600"/>
                        <a:gd name="connsiteX4" fmla="*/ 2064 w 20189"/>
                        <a:gd name="connsiteY4" fmla="*/ 21600 h 21600"/>
                        <a:gd name="connsiteX5" fmla="*/ 1054 w 20189"/>
                        <a:gd name="connsiteY5" fmla="*/ 11142 h 21600"/>
                        <a:gd name="connsiteX6" fmla="*/ 2064 w 20189"/>
                        <a:gd name="connsiteY6" fmla="*/ 0 h 21600"/>
                        <a:gd name="connsiteX0" fmla="*/ 2064 w 20189"/>
                        <a:gd name="connsiteY0" fmla="*/ 0 h 21600"/>
                        <a:gd name="connsiteX1" fmla="*/ 16714 w 20189"/>
                        <a:gd name="connsiteY1" fmla="*/ 0 h 21600"/>
                        <a:gd name="connsiteX2" fmla="*/ 20189 w 20189"/>
                        <a:gd name="connsiteY2" fmla="*/ 10800 h 21600"/>
                        <a:gd name="connsiteX3" fmla="*/ 16714 w 20189"/>
                        <a:gd name="connsiteY3" fmla="*/ 21600 h 21600"/>
                        <a:gd name="connsiteX4" fmla="*/ 2064 w 20189"/>
                        <a:gd name="connsiteY4" fmla="*/ 21600 h 21600"/>
                        <a:gd name="connsiteX5" fmla="*/ 1054 w 20189"/>
                        <a:gd name="connsiteY5" fmla="*/ 11142 h 21600"/>
                        <a:gd name="connsiteX6" fmla="*/ 2064 w 20189"/>
                        <a:gd name="connsiteY6" fmla="*/ 0 h 21600"/>
                        <a:gd name="connsiteX0" fmla="*/ 2819 w 20944"/>
                        <a:gd name="connsiteY0" fmla="*/ 0 h 21600"/>
                        <a:gd name="connsiteX1" fmla="*/ 17469 w 20944"/>
                        <a:gd name="connsiteY1" fmla="*/ 0 h 21600"/>
                        <a:gd name="connsiteX2" fmla="*/ 20944 w 20944"/>
                        <a:gd name="connsiteY2" fmla="*/ 10800 h 21600"/>
                        <a:gd name="connsiteX3" fmla="*/ 17469 w 20944"/>
                        <a:gd name="connsiteY3" fmla="*/ 21600 h 21600"/>
                        <a:gd name="connsiteX4" fmla="*/ 2819 w 20944"/>
                        <a:gd name="connsiteY4" fmla="*/ 21600 h 21600"/>
                        <a:gd name="connsiteX5" fmla="*/ 1809 w 20944"/>
                        <a:gd name="connsiteY5" fmla="*/ 11142 h 21600"/>
                        <a:gd name="connsiteX6" fmla="*/ 2819 w 20944"/>
                        <a:gd name="connsiteY6" fmla="*/ 0 h 21600"/>
                        <a:gd name="connsiteX0" fmla="*/ 2275 w 20400"/>
                        <a:gd name="connsiteY0" fmla="*/ 0 h 21600"/>
                        <a:gd name="connsiteX1" fmla="*/ 16925 w 20400"/>
                        <a:gd name="connsiteY1" fmla="*/ 0 h 21600"/>
                        <a:gd name="connsiteX2" fmla="*/ 20400 w 20400"/>
                        <a:gd name="connsiteY2" fmla="*/ 10800 h 21600"/>
                        <a:gd name="connsiteX3" fmla="*/ 16925 w 20400"/>
                        <a:gd name="connsiteY3" fmla="*/ 21600 h 21600"/>
                        <a:gd name="connsiteX4" fmla="*/ 2275 w 20400"/>
                        <a:gd name="connsiteY4" fmla="*/ 21600 h 21600"/>
                        <a:gd name="connsiteX5" fmla="*/ 1265 w 20400"/>
                        <a:gd name="connsiteY5" fmla="*/ 11142 h 21600"/>
                        <a:gd name="connsiteX6" fmla="*/ 2275 w 20400"/>
                        <a:gd name="connsiteY6" fmla="*/ 0 h 21600"/>
                        <a:gd name="connsiteX0" fmla="*/ 2275 w 18291"/>
                        <a:gd name="connsiteY0" fmla="*/ 0 h 21600"/>
                        <a:gd name="connsiteX1" fmla="*/ 16925 w 18291"/>
                        <a:gd name="connsiteY1" fmla="*/ 0 h 21600"/>
                        <a:gd name="connsiteX2" fmla="*/ 18181 w 18291"/>
                        <a:gd name="connsiteY2" fmla="*/ 10800 h 21600"/>
                        <a:gd name="connsiteX3" fmla="*/ 16925 w 18291"/>
                        <a:gd name="connsiteY3" fmla="*/ 21600 h 21600"/>
                        <a:gd name="connsiteX4" fmla="*/ 2275 w 18291"/>
                        <a:gd name="connsiteY4" fmla="*/ 21600 h 21600"/>
                        <a:gd name="connsiteX5" fmla="*/ 1265 w 18291"/>
                        <a:gd name="connsiteY5" fmla="*/ 11142 h 21600"/>
                        <a:gd name="connsiteX6" fmla="*/ 2275 w 18291"/>
                        <a:gd name="connsiteY6" fmla="*/ 0 h 21600"/>
                        <a:gd name="connsiteX0" fmla="*/ 2275 w 18291"/>
                        <a:gd name="connsiteY0" fmla="*/ 0 h 21600"/>
                        <a:gd name="connsiteX1" fmla="*/ 16925 w 18291"/>
                        <a:gd name="connsiteY1" fmla="*/ 0 h 21600"/>
                        <a:gd name="connsiteX2" fmla="*/ 18181 w 18291"/>
                        <a:gd name="connsiteY2" fmla="*/ 10800 h 21600"/>
                        <a:gd name="connsiteX3" fmla="*/ 16925 w 18291"/>
                        <a:gd name="connsiteY3" fmla="*/ 21600 h 21600"/>
                        <a:gd name="connsiteX4" fmla="*/ 2275 w 18291"/>
                        <a:gd name="connsiteY4" fmla="*/ 21600 h 21600"/>
                        <a:gd name="connsiteX5" fmla="*/ 1265 w 18291"/>
                        <a:gd name="connsiteY5" fmla="*/ 11142 h 21600"/>
                        <a:gd name="connsiteX6" fmla="*/ 2275 w 18291"/>
                        <a:gd name="connsiteY6" fmla="*/ 0 h 21600"/>
                        <a:gd name="connsiteX0" fmla="*/ 2275 w 20195"/>
                        <a:gd name="connsiteY0" fmla="*/ 0 h 21600"/>
                        <a:gd name="connsiteX1" fmla="*/ 16925 w 20195"/>
                        <a:gd name="connsiteY1" fmla="*/ 0 h 21600"/>
                        <a:gd name="connsiteX2" fmla="*/ 18181 w 20195"/>
                        <a:gd name="connsiteY2" fmla="*/ 10800 h 21600"/>
                        <a:gd name="connsiteX3" fmla="*/ 16925 w 20195"/>
                        <a:gd name="connsiteY3" fmla="*/ 21600 h 21600"/>
                        <a:gd name="connsiteX4" fmla="*/ 2275 w 20195"/>
                        <a:gd name="connsiteY4" fmla="*/ 21600 h 21600"/>
                        <a:gd name="connsiteX5" fmla="*/ 1265 w 20195"/>
                        <a:gd name="connsiteY5" fmla="*/ 11142 h 21600"/>
                        <a:gd name="connsiteX6" fmla="*/ 2275 w 20195"/>
                        <a:gd name="connsiteY6" fmla="*/ 0 h 21600"/>
                        <a:gd name="connsiteX0" fmla="*/ 2275 w 20195"/>
                        <a:gd name="connsiteY0" fmla="*/ 0 h 21600"/>
                        <a:gd name="connsiteX1" fmla="*/ 16925 w 20195"/>
                        <a:gd name="connsiteY1" fmla="*/ 0 h 21600"/>
                        <a:gd name="connsiteX2" fmla="*/ 18181 w 20195"/>
                        <a:gd name="connsiteY2" fmla="*/ 10800 h 21600"/>
                        <a:gd name="connsiteX3" fmla="*/ 16925 w 20195"/>
                        <a:gd name="connsiteY3" fmla="*/ 21600 h 21600"/>
                        <a:gd name="connsiteX4" fmla="*/ 2275 w 20195"/>
                        <a:gd name="connsiteY4" fmla="*/ 21600 h 21600"/>
                        <a:gd name="connsiteX5" fmla="*/ 1265 w 20195"/>
                        <a:gd name="connsiteY5" fmla="*/ 11142 h 21600"/>
                        <a:gd name="connsiteX6" fmla="*/ 2275 w 20195"/>
                        <a:gd name="connsiteY6" fmla="*/ 0 h 21600"/>
                        <a:gd name="connsiteX0" fmla="*/ 2825 w 20745"/>
                        <a:gd name="connsiteY0" fmla="*/ 0 h 21600"/>
                        <a:gd name="connsiteX1" fmla="*/ 17475 w 20745"/>
                        <a:gd name="connsiteY1" fmla="*/ 0 h 21600"/>
                        <a:gd name="connsiteX2" fmla="*/ 18731 w 20745"/>
                        <a:gd name="connsiteY2" fmla="*/ 10800 h 21600"/>
                        <a:gd name="connsiteX3" fmla="*/ 17475 w 20745"/>
                        <a:gd name="connsiteY3" fmla="*/ 21600 h 21600"/>
                        <a:gd name="connsiteX4" fmla="*/ 2825 w 20745"/>
                        <a:gd name="connsiteY4" fmla="*/ 21600 h 21600"/>
                        <a:gd name="connsiteX5" fmla="*/ 1815 w 20745"/>
                        <a:gd name="connsiteY5" fmla="*/ 11142 h 21600"/>
                        <a:gd name="connsiteX6" fmla="*/ 2825 w 20745"/>
                        <a:gd name="connsiteY6" fmla="*/ 0 h 21600"/>
                        <a:gd name="connsiteX0" fmla="*/ 2825 w 20745"/>
                        <a:gd name="connsiteY0" fmla="*/ 0 h 22589"/>
                        <a:gd name="connsiteX1" fmla="*/ 17475 w 20745"/>
                        <a:gd name="connsiteY1" fmla="*/ 0 h 22589"/>
                        <a:gd name="connsiteX2" fmla="*/ 18731 w 20745"/>
                        <a:gd name="connsiteY2" fmla="*/ 10800 h 22589"/>
                        <a:gd name="connsiteX3" fmla="*/ 17475 w 20745"/>
                        <a:gd name="connsiteY3" fmla="*/ 21600 h 22589"/>
                        <a:gd name="connsiteX4" fmla="*/ 2825 w 20745"/>
                        <a:gd name="connsiteY4" fmla="*/ 21600 h 22589"/>
                        <a:gd name="connsiteX5" fmla="*/ 1815 w 20745"/>
                        <a:gd name="connsiteY5" fmla="*/ 11142 h 22589"/>
                        <a:gd name="connsiteX6" fmla="*/ 2825 w 20745"/>
                        <a:gd name="connsiteY6" fmla="*/ 0 h 22589"/>
                        <a:gd name="connsiteX0" fmla="*/ 2825 w 20745"/>
                        <a:gd name="connsiteY0" fmla="*/ 0 h 22344"/>
                        <a:gd name="connsiteX1" fmla="*/ 17475 w 20745"/>
                        <a:gd name="connsiteY1" fmla="*/ 0 h 22344"/>
                        <a:gd name="connsiteX2" fmla="*/ 18731 w 20745"/>
                        <a:gd name="connsiteY2" fmla="*/ 10800 h 22344"/>
                        <a:gd name="connsiteX3" fmla="*/ 17475 w 20745"/>
                        <a:gd name="connsiteY3" fmla="*/ 21600 h 22344"/>
                        <a:gd name="connsiteX4" fmla="*/ 2085 w 20745"/>
                        <a:gd name="connsiteY4" fmla="*/ 21258 h 22344"/>
                        <a:gd name="connsiteX5" fmla="*/ 1815 w 20745"/>
                        <a:gd name="connsiteY5" fmla="*/ 11142 h 22344"/>
                        <a:gd name="connsiteX6" fmla="*/ 2825 w 20745"/>
                        <a:gd name="connsiteY6" fmla="*/ 0 h 22344"/>
                        <a:gd name="connsiteX0" fmla="*/ 2825 w 21299"/>
                        <a:gd name="connsiteY0" fmla="*/ 0 h 22344"/>
                        <a:gd name="connsiteX1" fmla="*/ 17475 w 21299"/>
                        <a:gd name="connsiteY1" fmla="*/ 0 h 22344"/>
                        <a:gd name="connsiteX2" fmla="*/ 18731 w 21299"/>
                        <a:gd name="connsiteY2" fmla="*/ 10800 h 22344"/>
                        <a:gd name="connsiteX3" fmla="*/ 17475 w 21299"/>
                        <a:gd name="connsiteY3" fmla="*/ 21600 h 22344"/>
                        <a:gd name="connsiteX4" fmla="*/ 2085 w 21299"/>
                        <a:gd name="connsiteY4" fmla="*/ 21258 h 22344"/>
                        <a:gd name="connsiteX5" fmla="*/ 1815 w 21299"/>
                        <a:gd name="connsiteY5" fmla="*/ 11142 h 22344"/>
                        <a:gd name="connsiteX6" fmla="*/ 2825 w 21299"/>
                        <a:gd name="connsiteY6" fmla="*/ 0 h 22344"/>
                        <a:gd name="connsiteX0" fmla="*/ 2825 w 21299"/>
                        <a:gd name="connsiteY0" fmla="*/ 0 h 23040"/>
                        <a:gd name="connsiteX1" fmla="*/ 17475 w 21299"/>
                        <a:gd name="connsiteY1" fmla="*/ 0 h 23040"/>
                        <a:gd name="connsiteX2" fmla="*/ 18731 w 21299"/>
                        <a:gd name="connsiteY2" fmla="*/ 10800 h 23040"/>
                        <a:gd name="connsiteX3" fmla="*/ 17475 w 21299"/>
                        <a:gd name="connsiteY3" fmla="*/ 21600 h 23040"/>
                        <a:gd name="connsiteX4" fmla="*/ 2085 w 21299"/>
                        <a:gd name="connsiteY4" fmla="*/ 21258 h 23040"/>
                        <a:gd name="connsiteX5" fmla="*/ 1815 w 21299"/>
                        <a:gd name="connsiteY5" fmla="*/ 11142 h 23040"/>
                        <a:gd name="connsiteX6" fmla="*/ 2825 w 21299"/>
                        <a:gd name="connsiteY6" fmla="*/ 0 h 23040"/>
                        <a:gd name="connsiteX0" fmla="*/ 2825 w 21538"/>
                        <a:gd name="connsiteY0" fmla="*/ 0 h 23040"/>
                        <a:gd name="connsiteX1" fmla="*/ 17475 w 21538"/>
                        <a:gd name="connsiteY1" fmla="*/ 0 h 23040"/>
                        <a:gd name="connsiteX2" fmla="*/ 18731 w 21538"/>
                        <a:gd name="connsiteY2" fmla="*/ 10800 h 23040"/>
                        <a:gd name="connsiteX3" fmla="*/ 17475 w 21538"/>
                        <a:gd name="connsiteY3" fmla="*/ 21600 h 23040"/>
                        <a:gd name="connsiteX4" fmla="*/ 2085 w 21538"/>
                        <a:gd name="connsiteY4" fmla="*/ 21258 h 23040"/>
                        <a:gd name="connsiteX5" fmla="*/ 1815 w 21538"/>
                        <a:gd name="connsiteY5" fmla="*/ 11142 h 23040"/>
                        <a:gd name="connsiteX6" fmla="*/ 2825 w 21538"/>
                        <a:gd name="connsiteY6" fmla="*/ 0 h 23040"/>
                        <a:gd name="connsiteX0" fmla="*/ 2825 w 21538"/>
                        <a:gd name="connsiteY0" fmla="*/ 0 h 22260"/>
                        <a:gd name="connsiteX1" fmla="*/ 17475 w 21538"/>
                        <a:gd name="connsiteY1" fmla="*/ 0 h 22260"/>
                        <a:gd name="connsiteX2" fmla="*/ 18731 w 21538"/>
                        <a:gd name="connsiteY2" fmla="*/ 10800 h 22260"/>
                        <a:gd name="connsiteX3" fmla="*/ 17475 w 21538"/>
                        <a:gd name="connsiteY3" fmla="*/ 21600 h 22260"/>
                        <a:gd name="connsiteX4" fmla="*/ 2085 w 21538"/>
                        <a:gd name="connsiteY4" fmla="*/ 21258 h 22260"/>
                        <a:gd name="connsiteX5" fmla="*/ 1815 w 21538"/>
                        <a:gd name="connsiteY5" fmla="*/ 11142 h 22260"/>
                        <a:gd name="connsiteX6" fmla="*/ 2825 w 21538"/>
                        <a:gd name="connsiteY6" fmla="*/ 0 h 22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38" h="22260">
                          <a:moveTo>
                            <a:pt x="2825" y="0"/>
                          </a:moveTo>
                          <a:lnTo>
                            <a:pt x="17475" y="0"/>
                          </a:lnTo>
                          <a:cubicBezTo>
                            <a:pt x="19394" y="0"/>
                            <a:pt x="23034" y="6256"/>
                            <a:pt x="18731" y="10800"/>
                          </a:cubicBezTo>
                          <a:cubicBezTo>
                            <a:pt x="22922" y="16594"/>
                            <a:pt x="22353" y="22970"/>
                            <a:pt x="17475" y="21600"/>
                          </a:cubicBezTo>
                          <a:cubicBezTo>
                            <a:pt x="11852" y="21258"/>
                            <a:pt x="3270" y="23484"/>
                            <a:pt x="2085" y="21258"/>
                          </a:cubicBezTo>
                          <a:cubicBezTo>
                            <a:pt x="166" y="21258"/>
                            <a:pt x="-638" y="15344"/>
                            <a:pt x="1815" y="11142"/>
                          </a:cubicBezTo>
                          <a:cubicBezTo>
                            <a:pt x="-1883" y="6033"/>
                            <a:pt x="906" y="0"/>
                            <a:pt x="2825" y="0"/>
                          </a:cubicBezTo>
                          <a:close/>
                        </a:path>
                      </a:pathLst>
                    </a:custGeom>
                    <a:solidFill>
                      <a:schemeClr val="accent6"/>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grpSp>
              <p:sp>
                <p:nvSpPr>
                  <p:cNvPr id="145" name="流程图: 终止 144">
                    <a:extLst>
                      <a:ext uri="{FF2B5EF4-FFF2-40B4-BE49-F238E27FC236}">
                        <a16:creationId xmlns:a16="http://schemas.microsoft.com/office/drawing/2014/main" id="{56751664-88C7-2DDE-C905-DA5931508AE6}"/>
                      </a:ext>
                    </a:extLst>
                  </p:cNvPr>
                  <p:cNvSpPr/>
                  <p:nvPr/>
                </p:nvSpPr>
                <p:spPr>
                  <a:xfrm flipH="1">
                    <a:off x="14526449" y="2974309"/>
                    <a:ext cx="45719" cy="45719"/>
                  </a:xfrm>
                  <a:prstGeom prst="flowChartTerminator">
                    <a:avLst/>
                  </a:prstGeom>
                  <a:solidFill>
                    <a:srgbClr val="C00000"/>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grpSp>
          </p:grpSp>
          <p:grpSp>
            <p:nvGrpSpPr>
              <p:cNvPr id="90" name="组合 89">
                <a:extLst>
                  <a:ext uri="{FF2B5EF4-FFF2-40B4-BE49-F238E27FC236}">
                    <a16:creationId xmlns:a16="http://schemas.microsoft.com/office/drawing/2014/main" id="{1FD7E1A3-0A8C-FB92-8ED6-E03594A86D99}"/>
                  </a:ext>
                </a:extLst>
              </p:cNvPr>
              <p:cNvGrpSpPr/>
              <p:nvPr/>
            </p:nvGrpSpPr>
            <p:grpSpPr>
              <a:xfrm rot="9222817">
                <a:off x="2249468" y="4247566"/>
                <a:ext cx="98144" cy="85132"/>
                <a:chOff x="14371992" y="2422880"/>
                <a:chExt cx="196480" cy="170431"/>
              </a:xfrm>
            </p:grpSpPr>
            <p:grpSp>
              <p:nvGrpSpPr>
                <p:cNvPr id="126" name="组合 125">
                  <a:extLst>
                    <a:ext uri="{FF2B5EF4-FFF2-40B4-BE49-F238E27FC236}">
                      <a16:creationId xmlns:a16="http://schemas.microsoft.com/office/drawing/2014/main" id="{9342116C-3D6C-C0CF-01E8-D962467F5003}"/>
                    </a:ext>
                  </a:extLst>
                </p:cNvPr>
                <p:cNvGrpSpPr/>
                <p:nvPr/>
              </p:nvGrpSpPr>
              <p:grpSpPr>
                <a:xfrm>
                  <a:off x="14437566" y="2422880"/>
                  <a:ext cx="63755" cy="164081"/>
                  <a:chOff x="14518694" y="2855947"/>
                  <a:chExt cx="63755" cy="164081"/>
                </a:xfrm>
              </p:grpSpPr>
              <p:grpSp>
                <p:nvGrpSpPr>
                  <p:cNvPr id="137" name="组合 136">
                    <a:extLst>
                      <a:ext uri="{FF2B5EF4-FFF2-40B4-BE49-F238E27FC236}">
                        <a16:creationId xmlns:a16="http://schemas.microsoft.com/office/drawing/2014/main" id="{775FAB34-C322-9704-9292-F195D35A7AC6}"/>
                      </a:ext>
                    </a:extLst>
                  </p:cNvPr>
                  <p:cNvGrpSpPr/>
                  <p:nvPr/>
                </p:nvGrpSpPr>
                <p:grpSpPr>
                  <a:xfrm flipH="1">
                    <a:off x="14518694" y="2855947"/>
                    <a:ext cx="63755" cy="127192"/>
                    <a:chOff x="11234076" y="2501900"/>
                    <a:chExt cx="216601" cy="432120"/>
                  </a:xfrm>
                </p:grpSpPr>
                <p:sp>
                  <p:nvSpPr>
                    <p:cNvPr id="139" name="流程图: 终止 138">
                      <a:extLst>
                        <a:ext uri="{FF2B5EF4-FFF2-40B4-BE49-F238E27FC236}">
                          <a16:creationId xmlns:a16="http://schemas.microsoft.com/office/drawing/2014/main" id="{04CEE826-EB95-F484-D85C-04CC657E809B}"/>
                        </a:ext>
                      </a:extLst>
                    </p:cNvPr>
                    <p:cNvSpPr/>
                    <p:nvPr/>
                  </p:nvSpPr>
                  <p:spPr>
                    <a:xfrm>
                      <a:off x="11234076" y="2501900"/>
                      <a:ext cx="208624" cy="124735"/>
                    </a:xfrm>
                    <a:prstGeom prst="flowChartTerminator">
                      <a:avLst/>
                    </a:prstGeom>
                    <a:solidFill>
                      <a:schemeClr val="accent6">
                        <a:lumMod val="50000"/>
                      </a:schemeClr>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140" name="流程图: 终止 127">
                      <a:extLst>
                        <a:ext uri="{FF2B5EF4-FFF2-40B4-BE49-F238E27FC236}">
                          <a16:creationId xmlns:a16="http://schemas.microsoft.com/office/drawing/2014/main" id="{AC928883-2E4B-6CEC-69B3-5DA5DEDA6846}"/>
                        </a:ext>
                      </a:extLst>
                    </p:cNvPr>
                    <p:cNvSpPr/>
                    <p:nvPr/>
                  </p:nvSpPr>
                  <p:spPr>
                    <a:xfrm>
                      <a:off x="11242652" y="2624433"/>
                      <a:ext cx="208025" cy="309587"/>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1226 w 19351"/>
                        <a:gd name="connsiteY0" fmla="*/ 0 h 21600"/>
                        <a:gd name="connsiteX1" fmla="*/ 15876 w 19351"/>
                        <a:gd name="connsiteY1" fmla="*/ 0 h 21600"/>
                        <a:gd name="connsiteX2" fmla="*/ 19351 w 19351"/>
                        <a:gd name="connsiteY2" fmla="*/ 10800 h 21600"/>
                        <a:gd name="connsiteX3" fmla="*/ 15876 w 19351"/>
                        <a:gd name="connsiteY3" fmla="*/ 21600 h 21600"/>
                        <a:gd name="connsiteX4" fmla="*/ 1226 w 19351"/>
                        <a:gd name="connsiteY4" fmla="*/ 21600 h 21600"/>
                        <a:gd name="connsiteX5" fmla="*/ 216 w 19351"/>
                        <a:gd name="connsiteY5" fmla="*/ 11142 h 21600"/>
                        <a:gd name="connsiteX6" fmla="*/ 1226 w 19351"/>
                        <a:gd name="connsiteY6" fmla="*/ 0 h 21600"/>
                        <a:gd name="connsiteX0" fmla="*/ 2389 w 20514"/>
                        <a:gd name="connsiteY0" fmla="*/ 0 h 21600"/>
                        <a:gd name="connsiteX1" fmla="*/ 17039 w 20514"/>
                        <a:gd name="connsiteY1" fmla="*/ 0 h 21600"/>
                        <a:gd name="connsiteX2" fmla="*/ 20514 w 20514"/>
                        <a:gd name="connsiteY2" fmla="*/ 10800 h 21600"/>
                        <a:gd name="connsiteX3" fmla="*/ 17039 w 20514"/>
                        <a:gd name="connsiteY3" fmla="*/ 21600 h 21600"/>
                        <a:gd name="connsiteX4" fmla="*/ 2389 w 20514"/>
                        <a:gd name="connsiteY4" fmla="*/ 21600 h 21600"/>
                        <a:gd name="connsiteX5" fmla="*/ 1379 w 20514"/>
                        <a:gd name="connsiteY5" fmla="*/ 11142 h 21600"/>
                        <a:gd name="connsiteX6" fmla="*/ 2389 w 20514"/>
                        <a:gd name="connsiteY6" fmla="*/ 0 h 21600"/>
                        <a:gd name="connsiteX0" fmla="*/ 2064 w 20189"/>
                        <a:gd name="connsiteY0" fmla="*/ 0 h 21600"/>
                        <a:gd name="connsiteX1" fmla="*/ 16714 w 20189"/>
                        <a:gd name="connsiteY1" fmla="*/ 0 h 21600"/>
                        <a:gd name="connsiteX2" fmla="*/ 20189 w 20189"/>
                        <a:gd name="connsiteY2" fmla="*/ 10800 h 21600"/>
                        <a:gd name="connsiteX3" fmla="*/ 16714 w 20189"/>
                        <a:gd name="connsiteY3" fmla="*/ 21600 h 21600"/>
                        <a:gd name="connsiteX4" fmla="*/ 2064 w 20189"/>
                        <a:gd name="connsiteY4" fmla="*/ 21600 h 21600"/>
                        <a:gd name="connsiteX5" fmla="*/ 1054 w 20189"/>
                        <a:gd name="connsiteY5" fmla="*/ 11142 h 21600"/>
                        <a:gd name="connsiteX6" fmla="*/ 2064 w 20189"/>
                        <a:gd name="connsiteY6" fmla="*/ 0 h 21600"/>
                        <a:gd name="connsiteX0" fmla="*/ 2064 w 20189"/>
                        <a:gd name="connsiteY0" fmla="*/ 0 h 21600"/>
                        <a:gd name="connsiteX1" fmla="*/ 16714 w 20189"/>
                        <a:gd name="connsiteY1" fmla="*/ 0 h 21600"/>
                        <a:gd name="connsiteX2" fmla="*/ 20189 w 20189"/>
                        <a:gd name="connsiteY2" fmla="*/ 10800 h 21600"/>
                        <a:gd name="connsiteX3" fmla="*/ 16714 w 20189"/>
                        <a:gd name="connsiteY3" fmla="*/ 21600 h 21600"/>
                        <a:gd name="connsiteX4" fmla="*/ 2064 w 20189"/>
                        <a:gd name="connsiteY4" fmla="*/ 21600 h 21600"/>
                        <a:gd name="connsiteX5" fmla="*/ 1054 w 20189"/>
                        <a:gd name="connsiteY5" fmla="*/ 11142 h 21600"/>
                        <a:gd name="connsiteX6" fmla="*/ 2064 w 20189"/>
                        <a:gd name="connsiteY6" fmla="*/ 0 h 21600"/>
                        <a:gd name="connsiteX0" fmla="*/ 2819 w 20944"/>
                        <a:gd name="connsiteY0" fmla="*/ 0 h 21600"/>
                        <a:gd name="connsiteX1" fmla="*/ 17469 w 20944"/>
                        <a:gd name="connsiteY1" fmla="*/ 0 h 21600"/>
                        <a:gd name="connsiteX2" fmla="*/ 20944 w 20944"/>
                        <a:gd name="connsiteY2" fmla="*/ 10800 h 21600"/>
                        <a:gd name="connsiteX3" fmla="*/ 17469 w 20944"/>
                        <a:gd name="connsiteY3" fmla="*/ 21600 h 21600"/>
                        <a:gd name="connsiteX4" fmla="*/ 2819 w 20944"/>
                        <a:gd name="connsiteY4" fmla="*/ 21600 h 21600"/>
                        <a:gd name="connsiteX5" fmla="*/ 1809 w 20944"/>
                        <a:gd name="connsiteY5" fmla="*/ 11142 h 21600"/>
                        <a:gd name="connsiteX6" fmla="*/ 2819 w 20944"/>
                        <a:gd name="connsiteY6" fmla="*/ 0 h 21600"/>
                        <a:gd name="connsiteX0" fmla="*/ 2275 w 20400"/>
                        <a:gd name="connsiteY0" fmla="*/ 0 h 21600"/>
                        <a:gd name="connsiteX1" fmla="*/ 16925 w 20400"/>
                        <a:gd name="connsiteY1" fmla="*/ 0 h 21600"/>
                        <a:gd name="connsiteX2" fmla="*/ 20400 w 20400"/>
                        <a:gd name="connsiteY2" fmla="*/ 10800 h 21600"/>
                        <a:gd name="connsiteX3" fmla="*/ 16925 w 20400"/>
                        <a:gd name="connsiteY3" fmla="*/ 21600 h 21600"/>
                        <a:gd name="connsiteX4" fmla="*/ 2275 w 20400"/>
                        <a:gd name="connsiteY4" fmla="*/ 21600 h 21600"/>
                        <a:gd name="connsiteX5" fmla="*/ 1265 w 20400"/>
                        <a:gd name="connsiteY5" fmla="*/ 11142 h 21600"/>
                        <a:gd name="connsiteX6" fmla="*/ 2275 w 20400"/>
                        <a:gd name="connsiteY6" fmla="*/ 0 h 21600"/>
                        <a:gd name="connsiteX0" fmla="*/ 2275 w 18291"/>
                        <a:gd name="connsiteY0" fmla="*/ 0 h 21600"/>
                        <a:gd name="connsiteX1" fmla="*/ 16925 w 18291"/>
                        <a:gd name="connsiteY1" fmla="*/ 0 h 21600"/>
                        <a:gd name="connsiteX2" fmla="*/ 18181 w 18291"/>
                        <a:gd name="connsiteY2" fmla="*/ 10800 h 21600"/>
                        <a:gd name="connsiteX3" fmla="*/ 16925 w 18291"/>
                        <a:gd name="connsiteY3" fmla="*/ 21600 h 21600"/>
                        <a:gd name="connsiteX4" fmla="*/ 2275 w 18291"/>
                        <a:gd name="connsiteY4" fmla="*/ 21600 h 21600"/>
                        <a:gd name="connsiteX5" fmla="*/ 1265 w 18291"/>
                        <a:gd name="connsiteY5" fmla="*/ 11142 h 21600"/>
                        <a:gd name="connsiteX6" fmla="*/ 2275 w 18291"/>
                        <a:gd name="connsiteY6" fmla="*/ 0 h 21600"/>
                        <a:gd name="connsiteX0" fmla="*/ 2275 w 18291"/>
                        <a:gd name="connsiteY0" fmla="*/ 0 h 21600"/>
                        <a:gd name="connsiteX1" fmla="*/ 16925 w 18291"/>
                        <a:gd name="connsiteY1" fmla="*/ 0 h 21600"/>
                        <a:gd name="connsiteX2" fmla="*/ 18181 w 18291"/>
                        <a:gd name="connsiteY2" fmla="*/ 10800 h 21600"/>
                        <a:gd name="connsiteX3" fmla="*/ 16925 w 18291"/>
                        <a:gd name="connsiteY3" fmla="*/ 21600 h 21600"/>
                        <a:gd name="connsiteX4" fmla="*/ 2275 w 18291"/>
                        <a:gd name="connsiteY4" fmla="*/ 21600 h 21600"/>
                        <a:gd name="connsiteX5" fmla="*/ 1265 w 18291"/>
                        <a:gd name="connsiteY5" fmla="*/ 11142 h 21600"/>
                        <a:gd name="connsiteX6" fmla="*/ 2275 w 18291"/>
                        <a:gd name="connsiteY6" fmla="*/ 0 h 21600"/>
                        <a:gd name="connsiteX0" fmla="*/ 2275 w 20195"/>
                        <a:gd name="connsiteY0" fmla="*/ 0 h 21600"/>
                        <a:gd name="connsiteX1" fmla="*/ 16925 w 20195"/>
                        <a:gd name="connsiteY1" fmla="*/ 0 h 21600"/>
                        <a:gd name="connsiteX2" fmla="*/ 18181 w 20195"/>
                        <a:gd name="connsiteY2" fmla="*/ 10800 h 21600"/>
                        <a:gd name="connsiteX3" fmla="*/ 16925 w 20195"/>
                        <a:gd name="connsiteY3" fmla="*/ 21600 h 21600"/>
                        <a:gd name="connsiteX4" fmla="*/ 2275 w 20195"/>
                        <a:gd name="connsiteY4" fmla="*/ 21600 h 21600"/>
                        <a:gd name="connsiteX5" fmla="*/ 1265 w 20195"/>
                        <a:gd name="connsiteY5" fmla="*/ 11142 h 21600"/>
                        <a:gd name="connsiteX6" fmla="*/ 2275 w 20195"/>
                        <a:gd name="connsiteY6" fmla="*/ 0 h 21600"/>
                        <a:gd name="connsiteX0" fmla="*/ 2275 w 20195"/>
                        <a:gd name="connsiteY0" fmla="*/ 0 h 21600"/>
                        <a:gd name="connsiteX1" fmla="*/ 16925 w 20195"/>
                        <a:gd name="connsiteY1" fmla="*/ 0 h 21600"/>
                        <a:gd name="connsiteX2" fmla="*/ 18181 w 20195"/>
                        <a:gd name="connsiteY2" fmla="*/ 10800 h 21600"/>
                        <a:gd name="connsiteX3" fmla="*/ 16925 w 20195"/>
                        <a:gd name="connsiteY3" fmla="*/ 21600 h 21600"/>
                        <a:gd name="connsiteX4" fmla="*/ 2275 w 20195"/>
                        <a:gd name="connsiteY4" fmla="*/ 21600 h 21600"/>
                        <a:gd name="connsiteX5" fmla="*/ 1265 w 20195"/>
                        <a:gd name="connsiteY5" fmla="*/ 11142 h 21600"/>
                        <a:gd name="connsiteX6" fmla="*/ 2275 w 20195"/>
                        <a:gd name="connsiteY6" fmla="*/ 0 h 21600"/>
                        <a:gd name="connsiteX0" fmla="*/ 2825 w 20745"/>
                        <a:gd name="connsiteY0" fmla="*/ 0 h 21600"/>
                        <a:gd name="connsiteX1" fmla="*/ 17475 w 20745"/>
                        <a:gd name="connsiteY1" fmla="*/ 0 h 21600"/>
                        <a:gd name="connsiteX2" fmla="*/ 18731 w 20745"/>
                        <a:gd name="connsiteY2" fmla="*/ 10800 h 21600"/>
                        <a:gd name="connsiteX3" fmla="*/ 17475 w 20745"/>
                        <a:gd name="connsiteY3" fmla="*/ 21600 h 21600"/>
                        <a:gd name="connsiteX4" fmla="*/ 2825 w 20745"/>
                        <a:gd name="connsiteY4" fmla="*/ 21600 h 21600"/>
                        <a:gd name="connsiteX5" fmla="*/ 1815 w 20745"/>
                        <a:gd name="connsiteY5" fmla="*/ 11142 h 21600"/>
                        <a:gd name="connsiteX6" fmla="*/ 2825 w 20745"/>
                        <a:gd name="connsiteY6" fmla="*/ 0 h 21600"/>
                        <a:gd name="connsiteX0" fmla="*/ 2825 w 20745"/>
                        <a:gd name="connsiteY0" fmla="*/ 0 h 22589"/>
                        <a:gd name="connsiteX1" fmla="*/ 17475 w 20745"/>
                        <a:gd name="connsiteY1" fmla="*/ 0 h 22589"/>
                        <a:gd name="connsiteX2" fmla="*/ 18731 w 20745"/>
                        <a:gd name="connsiteY2" fmla="*/ 10800 h 22589"/>
                        <a:gd name="connsiteX3" fmla="*/ 17475 w 20745"/>
                        <a:gd name="connsiteY3" fmla="*/ 21600 h 22589"/>
                        <a:gd name="connsiteX4" fmla="*/ 2825 w 20745"/>
                        <a:gd name="connsiteY4" fmla="*/ 21600 h 22589"/>
                        <a:gd name="connsiteX5" fmla="*/ 1815 w 20745"/>
                        <a:gd name="connsiteY5" fmla="*/ 11142 h 22589"/>
                        <a:gd name="connsiteX6" fmla="*/ 2825 w 20745"/>
                        <a:gd name="connsiteY6" fmla="*/ 0 h 22589"/>
                        <a:gd name="connsiteX0" fmla="*/ 2825 w 20745"/>
                        <a:gd name="connsiteY0" fmla="*/ 0 h 22344"/>
                        <a:gd name="connsiteX1" fmla="*/ 17475 w 20745"/>
                        <a:gd name="connsiteY1" fmla="*/ 0 h 22344"/>
                        <a:gd name="connsiteX2" fmla="*/ 18731 w 20745"/>
                        <a:gd name="connsiteY2" fmla="*/ 10800 h 22344"/>
                        <a:gd name="connsiteX3" fmla="*/ 17475 w 20745"/>
                        <a:gd name="connsiteY3" fmla="*/ 21600 h 22344"/>
                        <a:gd name="connsiteX4" fmla="*/ 2085 w 20745"/>
                        <a:gd name="connsiteY4" fmla="*/ 21258 h 22344"/>
                        <a:gd name="connsiteX5" fmla="*/ 1815 w 20745"/>
                        <a:gd name="connsiteY5" fmla="*/ 11142 h 22344"/>
                        <a:gd name="connsiteX6" fmla="*/ 2825 w 20745"/>
                        <a:gd name="connsiteY6" fmla="*/ 0 h 22344"/>
                        <a:gd name="connsiteX0" fmla="*/ 2825 w 21299"/>
                        <a:gd name="connsiteY0" fmla="*/ 0 h 22344"/>
                        <a:gd name="connsiteX1" fmla="*/ 17475 w 21299"/>
                        <a:gd name="connsiteY1" fmla="*/ 0 h 22344"/>
                        <a:gd name="connsiteX2" fmla="*/ 18731 w 21299"/>
                        <a:gd name="connsiteY2" fmla="*/ 10800 h 22344"/>
                        <a:gd name="connsiteX3" fmla="*/ 17475 w 21299"/>
                        <a:gd name="connsiteY3" fmla="*/ 21600 h 22344"/>
                        <a:gd name="connsiteX4" fmla="*/ 2085 w 21299"/>
                        <a:gd name="connsiteY4" fmla="*/ 21258 h 22344"/>
                        <a:gd name="connsiteX5" fmla="*/ 1815 w 21299"/>
                        <a:gd name="connsiteY5" fmla="*/ 11142 h 22344"/>
                        <a:gd name="connsiteX6" fmla="*/ 2825 w 21299"/>
                        <a:gd name="connsiteY6" fmla="*/ 0 h 22344"/>
                        <a:gd name="connsiteX0" fmla="*/ 2825 w 21299"/>
                        <a:gd name="connsiteY0" fmla="*/ 0 h 23040"/>
                        <a:gd name="connsiteX1" fmla="*/ 17475 w 21299"/>
                        <a:gd name="connsiteY1" fmla="*/ 0 h 23040"/>
                        <a:gd name="connsiteX2" fmla="*/ 18731 w 21299"/>
                        <a:gd name="connsiteY2" fmla="*/ 10800 h 23040"/>
                        <a:gd name="connsiteX3" fmla="*/ 17475 w 21299"/>
                        <a:gd name="connsiteY3" fmla="*/ 21600 h 23040"/>
                        <a:gd name="connsiteX4" fmla="*/ 2085 w 21299"/>
                        <a:gd name="connsiteY4" fmla="*/ 21258 h 23040"/>
                        <a:gd name="connsiteX5" fmla="*/ 1815 w 21299"/>
                        <a:gd name="connsiteY5" fmla="*/ 11142 h 23040"/>
                        <a:gd name="connsiteX6" fmla="*/ 2825 w 21299"/>
                        <a:gd name="connsiteY6" fmla="*/ 0 h 23040"/>
                        <a:gd name="connsiteX0" fmla="*/ 2825 w 21538"/>
                        <a:gd name="connsiteY0" fmla="*/ 0 h 23040"/>
                        <a:gd name="connsiteX1" fmla="*/ 17475 w 21538"/>
                        <a:gd name="connsiteY1" fmla="*/ 0 h 23040"/>
                        <a:gd name="connsiteX2" fmla="*/ 18731 w 21538"/>
                        <a:gd name="connsiteY2" fmla="*/ 10800 h 23040"/>
                        <a:gd name="connsiteX3" fmla="*/ 17475 w 21538"/>
                        <a:gd name="connsiteY3" fmla="*/ 21600 h 23040"/>
                        <a:gd name="connsiteX4" fmla="*/ 2085 w 21538"/>
                        <a:gd name="connsiteY4" fmla="*/ 21258 h 23040"/>
                        <a:gd name="connsiteX5" fmla="*/ 1815 w 21538"/>
                        <a:gd name="connsiteY5" fmla="*/ 11142 h 23040"/>
                        <a:gd name="connsiteX6" fmla="*/ 2825 w 21538"/>
                        <a:gd name="connsiteY6" fmla="*/ 0 h 23040"/>
                        <a:gd name="connsiteX0" fmla="*/ 2825 w 21538"/>
                        <a:gd name="connsiteY0" fmla="*/ 0 h 22260"/>
                        <a:gd name="connsiteX1" fmla="*/ 17475 w 21538"/>
                        <a:gd name="connsiteY1" fmla="*/ 0 h 22260"/>
                        <a:gd name="connsiteX2" fmla="*/ 18731 w 21538"/>
                        <a:gd name="connsiteY2" fmla="*/ 10800 h 22260"/>
                        <a:gd name="connsiteX3" fmla="*/ 17475 w 21538"/>
                        <a:gd name="connsiteY3" fmla="*/ 21600 h 22260"/>
                        <a:gd name="connsiteX4" fmla="*/ 2085 w 21538"/>
                        <a:gd name="connsiteY4" fmla="*/ 21258 h 22260"/>
                        <a:gd name="connsiteX5" fmla="*/ 1815 w 21538"/>
                        <a:gd name="connsiteY5" fmla="*/ 11142 h 22260"/>
                        <a:gd name="connsiteX6" fmla="*/ 2825 w 21538"/>
                        <a:gd name="connsiteY6" fmla="*/ 0 h 22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38" h="22260">
                          <a:moveTo>
                            <a:pt x="2825" y="0"/>
                          </a:moveTo>
                          <a:lnTo>
                            <a:pt x="17475" y="0"/>
                          </a:lnTo>
                          <a:cubicBezTo>
                            <a:pt x="19394" y="0"/>
                            <a:pt x="23034" y="6256"/>
                            <a:pt x="18731" y="10800"/>
                          </a:cubicBezTo>
                          <a:cubicBezTo>
                            <a:pt x="22922" y="16594"/>
                            <a:pt x="22353" y="22970"/>
                            <a:pt x="17475" y="21600"/>
                          </a:cubicBezTo>
                          <a:cubicBezTo>
                            <a:pt x="11852" y="21258"/>
                            <a:pt x="3270" y="23484"/>
                            <a:pt x="2085" y="21258"/>
                          </a:cubicBezTo>
                          <a:cubicBezTo>
                            <a:pt x="166" y="21258"/>
                            <a:pt x="-638" y="15344"/>
                            <a:pt x="1815" y="11142"/>
                          </a:cubicBezTo>
                          <a:cubicBezTo>
                            <a:pt x="-1883" y="6033"/>
                            <a:pt x="906" y="0"/>
                            <a:pt x="2825" y="0"/>
                          </a:cubicBezTo>
                          <a:close/>
                        </a:path>
                      </a:pathLst>
                    </a:custGeom>
                    <a:solidFill>
                      <a:schemeClr val="accent6"/>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grpSp>
              <p:sp>
                <p:nvSpPr>
                  <p:cNvPr id="138" name="流程图: 终止 137">
                    <a:extLst>
                      <a:ext uri="{FF2B5EF4-FFF2-40B4-BE49-F238E27FC236}">
                        <a16:creationId xmlns:a16="http://schemas.microsoft.com/office/drawing/2014/main" id="{6A10AF23-5E8E-6795-B456-FEA41DFE5906}"/>
                      </a:ext>
                    </a:extLst>
                  </p:cNvPr>
                  <p:cNvSpPr/>
                  <p:nvPr/>
                </p:nvSpPr>
                <p:spPr>
                  <a:xfrm flipH="1">
                    <a:off x="14526449" y="2974309"/>
                    <a:ext cx="45719" cy="45719"/>
                  </a:xfrm>
                  <a:prstGeom prst="flowChartTerminator">
                    <a:avLst/>
                  </a:prstGeom>
                  <a:solidFill>
                    <a:srgbClr val="C00000"/>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grpSp>
            <p:grpSp>
              <p:nvGrpSpPr>
                <p:cNvPr id="127" name="组合 126">
                  <a:extLst>
                    <a:ext uri="{FF2B5EF4-FFF2-40B4-BE49-F238E27FC236}">
                      <a16:creationId xmlns:a16="http://schemas.microsoft.com/office/drawing/2014/main" id="{EE872F86-842A-1697-63A1-337109A5DDD5}"/>
                    </a:ext>
                  </a:extLst>
                </p:cNvPr>
                <p:cNvGrpSpPr/>
                <p:nvPr/>
              </p:nvGrpSpPr>
              <p:grpSpPr>
                <a:xfrm rot="388737">
                  <a:off x="14504717" y="2429230"/>
                  <a:ext cx="63755" cy="164081"/>
                  <a:chOff x="14518694" y="2855947"/>
                  <a:chExt cx="63755" cy="164081"/>
                </a:xfrm>
              </p:grpSpPr>
              <p:grpSp>
                <p:nvGrpSpPr>
                  <p:cNvPr id="133" name="组合 132">
                    <a:extLst>
                      <a:ext uri="{FF2B5EF4-FFF2-40B4-BE49-F238E27FC236}">
                        <a16:creationId xmlns:a16="http://schemas.microsoft.com/office/drawing/2014/main" id="{69293B81-D8CE-BB04-B879-E44A6CE22E34}"/>
                      </a:ext>
                    </a:extLst>
                  </p:cNvPr>
                  <p:cNvGrpSpPr/>
                  <p:nvPr/>
                </p:nvGrpSpPr>
                <p:grpSpPr>
                  <a:xfrm flipH="1">
                    <a:off x="14518694" y="2855947"/>
                    <a:ext cx="63755" cy="127192"/>
                    <a:chOff x="11234076" y="2501900"/>
                    <a:chExt cx="216601" cy="432120"/>
                  </a:xfrm>
                </p:grpSpPr>
                <p:sp>
                  <p:nvSpPr>
                    <p:cNvPr id="135" name="流程图: 终止 134">
                      <a:extLst>
                        <a:ext uri="{FF2B5EF4-FFF2-40B4-BE49-F238E27FC236}">
                          <a16:creationId xmlns:a16="http://schemas.microsoft.com/office/drawing/2014/main" id="{70DCF7B3-12B7-C7CF-9697-29B2A735D449}"/>
                        </a:ext>
                      </a:extLst>
                    </p:cNvPr>
                    <p:cNvSpPr/>
                    <p:nvPr/>
                  </p:nvSpPr>
                  <p:spPr>
                    <a:xfrm>
                      <a:off x="11234076" y="2501900"/>
                      <a:ext cx="208624" cy="124735"/>
                    </a:xfrm>
                    <a:prstGeom prst="flowChartTerminator">
                      <a:avLst/>
                    </a:prstGeom>
                    <a:solidFill>
                      <a:schemeClr val="accent6">
                        <a:lumMod val="50000"/>
                      </a:schemeClr>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136" name="流程图: 终止 127">
                      <a:extLst>
                        <a:ext uri="{FF2B5EF4-FFF2-40B4-BE49-F238E27FC236}">
                          <a16:creationId xmlns:a16="http://schemas.microsoft.com/office/drawing/2014/main" id="{D7D059B5-F653-3A05-5041-162249965629}"/>
                        </a:ext>
                      </a:extLst>
                    </p:cNvPr>
                    <p:cNvSpPr/>
                    <p:nvPr/>
                  </p:nvSpPr>
                  <p:spPr>
                    <a:xfrm>
                      <a:off x="11242652" y="2624433"/>
                      <a:ext cx="208025" cy="309587"/>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1226 w 19351"/>
                        <a:gd name="connsiteY0" fmla="*/ 0 h 21600"/>
                        <a:gd name="connsiteX1" fmla="*/ 15876 w 19351"/>
                        <a:gd name="connsiteY1" fmla="*/ 0 h 21600"/>
                        <a:gd name="connsiteX2" fmla="*/ 19351 w 19351"/>
                        <a:gd name="connsiteY2" fmla="*/ 10800 h 21600"/>
                        <a:gd name="connsiteX3" fmla="*/ 15876 w 19351"/>
                        <a:gd name="connsiteY3" fmla="*/ 21600 h 21600"/>
                        <a:gd name="connsiteX4" fmla="*/ 1226 w 19351"/>
                        <a:gd name="connsiteY4" fmla="*/ 21600 h 21600"/>
                        <a:gd name="connsiteX5" fmla="*/ 216 w 19351"/>
                        <a:gd name="connsiteY5" fmla="*/ 11142 h 21600"/>
                        <a:gd name="connsiteX6" fmla="*/ 1226 w 19351"/>
                        <a:gd name="connsiteY6" fmla="*/ 0 h 21600"/>
                        <a:gd name="connsiteX0" fmla="*/ 2389 w 20514"/>
                        <a:gd name="connsiteY0" fmla="*/ 0 h 21600"/>
                        <a:gd name="connsiteX1" fmla="*/ 17039 w 20514"/>
                        <a:gd name="connsiteY1" fmla="*/ 0 h 21600"/>
                        <a:gd name="connsiteX2" fmla="*/ 20514 w 20514"/>
                        <a:gd name="connsiteY2" fmla="*/ 10800 h 21600"/>
                        <a:gd name="connsiteX3" fmla="*/ 17039 w 20514"/>
                        <a:gd name="connsiteY3" fmla="*/ 21600 h 21600"/>
                        <a:gd name="connsiteX4" fmla="*/ 2389 w 20514"/>
                        <a:gd name="connsiteY4" fmla="*/ 21600 h 21600"/>
                        <a:gd name="connsiteX5" fmla="*/ 1379 w 20514"/>
                        <a:gd name="connsiteY5" fmla="*/ 11142 h 21600"/>
                        <a:gd name="connsiteX6" fmla="*/ 2389 w 20514"/>
                        <a:gd name="connsiteY6" fmla="*/ 0 h 21600"/>
                        <a:gd name="connsiteX0" fmla="*/ 2064 w 20189"/>
                        <a:gd name="connsiteY0" fmla="*/ 0 h 21600"/>
                        <a:gd name="connsiteX1" fmla="*/ 16714 w 20189"/>
                        <a:gd name="connsiteY1" fmla="*/ 0 h 21600"/>
                        <a:gd name="connsiteX2" fmla="*/ 20189 w 20189"/>
                        <a:gd name="connsiteY2" fmla="*/ 10800 h 21600"/>
                        <a:gd name="connsiteX3" fmla="*/ 16714 w 20189"/>
                        <a:gd name="connsiteY3" fmla="*/ 21600 h 21600"/>
                        <a:gd name="connsiteX4" fmla="*/ 2064 w 20189"/>
                        <a:gd name="connsiteY4" fmla="*/ 21600 h 21600"/>
                        <a:gd name="connsiteX5" fmla="*/ 1054 w 20189"/>
                        <a:gd name="connsiteY5" fmla="*/ 11142 h 21600"/>
                        <a:gd name="connsiteX6" fmla="*/ 2064 w 20189"/>
                        <a:gd name="connsiteY6" fmla="*/ 0 h 21600"/>
                        <a:gd name="connsiteX0" fmla="*/ 2064 w 20189"/>
                        <a:gd name="connsiteY0" fmla="*/ 0 h 21600"/>
                        <a:gd name="connsiteX1" fmla="*/ 16714 w 20189"/>
                        <a:gd name="connsiteY1" fmla="*/ 0 h 21600"/>
                        <a:gd name="connsiteX2" fmla="*/ 20189 w 20189"/>
                        <a:gd name="connsiteY2" fmla="*/ 10800 h 21600"/>
                        <a:gd name="connsiteX3" fmla="*/ 16714 w 20189"/>
                        <a:gd name="connsiteY3" fmla="*/ 21600 h 21600"/>
                        <a:gd name="connsiteX4" fmla="*/ 2064 w 20189"/>
                        <a:gd name="connsiteY4" fmla="*/ 21600 h 21600"/>
                        <a:gd name="connsiteX5" fmla="*/ 1054 w 20189"/>
                        <a:gd name="connsiteY5" fmla="*/ 11142 h 21600"/>
                        <a:gd name="connsiteX6" fmla="*/ 2064 w 20189"/>
                        <a:gd name="connsiteY6" fmla="*/ 0 h 21600"/>
                        <a:gd name="connsiteX0" fmla="*/ 2819 w 20944"/>
                        <a:gd name="connsiteY0" fmla="*/ 0 h 21600"/>
                        <a:gd name="connsiteX1" fmla="*/ 17469 w 20944"/>
                        <a:gd name="connsiteY1" fmla="*/ 0 h 21600"/>
                        <a:gd name="connsiteX2" fmla="*/ 20944 w 20944"/>
                        <a:gd name="connsiteY2" fmla="*/ 10800 h 21600"/>
                        <a:gd name="connsiteX3" fmla="*/ 17469 w 20944"/>
                        <a:gd name="connsiteY3" fmla="*/ 21600 h 21600"/>
                        <a:gd name="connsiteX4" fmla="*/ 2819 w 20944"/>
                        <a:gd name="connsiteY4" fmla="*/ 21600 h 21600"/>
                        <a:gd name="connsiteX5" fmla="*/ 1809 w 20944"/>
                        <a:gd name="connsiteY5" fmla="*/ 11142 h 21600"/>
                        <a:gd name="connsiteX6" fmla="*/ 2819 w 20944"/>
                        <a:gd name="connsiteY6" fmla="*/ 0 h 21600"/>
                        <a:gd name="connsiteX0" fmla="*/ 2275 w 20400"/>
                        <a:gd name="connsiteY0" fmla="*/ 0 h 21600"/>
                        <a:gd name="connsiteX1" fmla="*/ 16925 w 20400"/>
                        <a:gd name="connsiteY1" fmla="*/ 0 h 21600"/>
                        <a:gd name="connsiteX2" fmla="*/ 20400 w 20400"/>
                        <a:gd name="connsiteY2" fmla="*/ 10800 h 21600"/>
                        <a:gd name="connsiteX3" fmla="*/ 16925 w 20400"/>
                        <a:gd name="connsiteY3" fmla="*/ 21600 h 21600"/>
                        <a:gd name="connsiteX4" fmla="*/ 2275 w 20400"/>
                        <a:gd name="connsiteY4" fmla="*/ 21600 h 21600"/>
                        <a:gd name="connsiteX5" fmla="*/ 1265 w 20400"/>
                        <a:gd name="connsiteY5" fmla="*/ 11142 h 21600"/>
                        <a:gd name="connsiteX6" fmla="*/ 2275 w 20400"/>
                        <a:gd name="connsiteY6" fmla="*/ 0 h 21600"/>
                        <a:gd name="connsiteX0" fmla="*/ 2275 w 18291"/>
                        <a:gd name="connsiteY0" fmla="*/ 0 h 21600"/>
                        <a:gd name="connsiteX1" fmla="*/ 16925 w 18291"/>
                        <a:gd name="connsiteY1" fmla="*/ 0 h 21600"/>
                        <a:gd name="connsiteX2" fmla="*/ 18181 w 18291"/>
                        <a:gd name="connsiteY2" fmla="*/ 10800 h 21600"/>
                        <a:gd name="connsiteX3" fmla="*/ 16925 w 18291"/>
                        <a:gd name="connsiteY3" fmla="*/ 21600 h 21600"/>
                        <a:gd name="connsiteX4" fmla="*/ 2275 w 18291"/>
                        <a:gd name="connsiteY4" fmla="*/ 21600 h 21600"/>
                        <a:gd name="connsiteX5" fmla="*/ 1265 w 18291"/>
                        <a:gd name="connsiteY5" fmla="*/ 11142 h 21600"/>
                        <a:gd name="connsiteX6" fmla="*/ 2275 w 18291"/>
                        <a:gd name="connsiteY6" fmla="*/ 0 h 21600"/>
                        <a:gd name="connsiteX0" fmla="*/ 2275 w 18291"/>
                        <a:gd name="connsiteY0" fmla="*/ 0 h 21600"/>
                        <a:gd name="connsiteX1" fmla="*/ 16925 w 18291"/>
                        <a:gd name="connsiteY1" fmla="*/ 0 h 21600"/>
                        <a:gd name="connsiteX2" fmla="*/ 18181 w 18291"/>
                        <a:gd name="connsiteY2" fmla="*/ 10800 h 21600"/>
                        <a:gd name="connsiteX3" fmla="*/ 16925 w 18291"/>
                        <a:gd name="connsiteY3" fmla="*/ 21600 h 21600"/>
                        <a:gd name="connsiteX4" fmla="*/ 2275 w 18291"/>
                        <a:gd name="connsiteY4" fmla="*/ 21600 h 21600"/>
                        <a:gd name="connsiteX5" fmla="*/ 1265 w 18291"/>
                        <a:gd name="connsiteY5" fmla="*/ 11142 h 21600"/>
                        <a:gd name="connsiteX6" fmla="*/ 2275 w 18291"/>
                        <a:gd name="connsiteY6" fmla="*/ 0 h 21600"/>
                        <a:gd name="connsiteX0" fmla="*/ 2275 w 20195"/>
                        <a:gd name="connsiteY0" fmla="*/ 0 h 21600"/>
                        <a:gd name="connsiteX1" fmla="*/ 16925 w 20195"/>
                        <a:gd name="connsiteY1" fmla="*/ 0 h 21600"/>
                        <a:gd name="connsiteX2" fmla="*/ 18181 w 20195"/>
                        <a:gd name="connsiteY2" fmla="*/ 10800 h 21600"/>
                        <a:gd name="connsiteX3" fmla="*/ 16925 w 20195"/>
                        <a:gd name="connsiteY3" fmla="*/ 21600 h 21600"/>
                        <a:gd name="connsiteX4" fmla="*/ 2275 w 20195"/>
                        <a:gd name="connsiteY4" fmla="*/ 21600 h 21600"/>
                        <a:gd name="connsiteX5" fmla="*/ 1265 w 20195"/>
                        <a:gd name="connsiteY5" fmla="*/ 11142 h 21600"/>
                        <a:gd name="connsiteX6" fmla="*/ 2275 w 20195"/>
                        <a:gd name="connsiteY6" fmla="*/ 0 h 21600"/>
                        <a:gd name="connsiteX0" fmla="*/ 2275 w 20195"/>
                        <a:gd name="connsiteY0" fmla="*/ 0 h 21600"/>
                        <a:gd name="connsiteX1" fmla="*/ 16925 w 20195"/>
                        <a:gd name="connsiteY1" fmla="*/ 0 h 21600"/>
                        <a:gd name="connsiteX2" fmla="*/ 18181 w 20195"/>
                        <a:gd name="connsiteY2" fmla="*/ 10800 h 21600"/>
                        <a:gd name="connsiteX3" fmla="*/ 16925 w 20195"/>
                        <a:gd name="connsiteY3" fmla="*/ 21600 h 21600"/>
                        <a:gd name="connsiteX4" fmla="*/ 2275 w 20195"/>
                        <a:gd name="connsiteY4" fmla="*/ 21600 h 21600"/>
                        <a:gd name="connsiteX5" fmla="*/ 1265 w 20195"/>
                        <a:gd name="connsiteY5" fmla="*/ 11142 h 21600"/>
                        <a:gd name="connsiteX6" fmla="*/ 2275 w 20195"/>
                        <a:gd name="connsiteY6" fmla="*/ 0 h 21600"/>
                        <a:gd name="connsiteX0" fmla="*/ 2825 w 20745"/>
                        <a:gd name="connsiteY0" fmla="*/ 0 h 21600"/>
                        <a:gd name="connsiteX1" fmla="*/ 17475 w 20745"/>
                        <a:gd name="connsiteY1" fmla="*/ 0 h 21600"/>
                        <a:gd name="connsiteX2" fmla="*/ 18731 w 20745"/>
                        <a:gd name="connsiteY2" fmla="*/ 10800 h 21600"/>
                        <a:gd name="connsiteX3" fmla="*/ 17475 w 20745"/>
                        <a:gd name="connsiteY3" fmla="*/ 21600 h 21600"/>
                        <a:gd name="connsiteX4" fmla="*/ 2825 w 20745"/>
                        <a:gd name="connsiteY4" fmla="*/ 21600 h 21600"/>
                        <a:gd name="connsiteX5" fmla="*/ 1815 w 20745"/>
                        <a:gd name="connsiteY5" fmla="*/ 11142 h 21600"/>
                        <a:gd name="connsiteX6" fmla="*/ 2825 w 20745"/>
                        <a:gd name="connsiteY6" fmla="*/ 0 h 21600"/>
                        <a:gd name="connsiteX0" fmla="*/ 2825 w 20745"/>
                        <a:gd name="connsiteY0" fmla="*/ 0 h 22589"/>
                        <a:gd name="connsiteX1" fmla="*/ 17475 w 20745"/>
                        <a:gd name="connsiteY1" fmla="*/ 0 h 22589"/>
                        <a:gd name="connsiteX2" fmla="*/ 18731 w 20745"/>
                        <a:gd name="connsiteY2" fmla="*/ 10800 h 22589"/>
                        <a:gd name="connsiteX3" fmla="*/ 17475 w 20745"/>
                        <a:gd name="connsiteY3" fmla="*/ 21600 h 22589"/>
                        <a:gd name="connsiteX4" fmla="*/ 2825 w 20745"/>
                        <a:gd name="connsiteY4" fmla="*/ 21600 h 22589"/>
                        <a:gd name="connsiteX5" fmla="*/ 1815 w 20745"/>
                        <a:gd name="connsiteY5" fmla="*/ 11142 h 22589"/>
                        <a:gd name="connsiteX6" fmla="*/ 2825 w 20745"/>
                        <a:gd name="connsiteY6" fmla="*/ 0 h 22589"/>
                        <a:gd name="connsiteX0" fmla="*/ 2825 w 20745"/>
                        <a:gd name="connsiteY0" fmla="*/ 0 h 22344"/>
                        <a:gd name="connsiteX1" fmla="*/ 17475 w 20745"/>
                        <a:gd name="connsiteY1" fmla="*/ 0 h 22344"/>
                        <a:gd name="connsiteX2" fmla="*/ 18731 w 20745"/>
                        <a:gd name="connsiteY2" fmla="*/ 10800 h 22344"/>
                        <a:gd name="connsiteX3" fmla="*/ 17475 w 20745"/>
                        <a:gd name="connsiteY3" fmla="*/ 21600 h 22344"/>
                        <a:gd name="connsiteX4" fmla="*/ 2085 w 20745"/>
                        <a:gd name="connsiteY4" fmla="*/ 21258 h 22344"/>
                        <a:gd name="connsiteX5" fmla="*/ 1815 w 20745"/>
                        <a:gd name="connsiteY5" fmla="*/ 11142 h 22344"/>
                        <a:gd name="connsiteX6" fmla="*/ 2825 w 20745"/>
                        <a:gd name="connsiteY6" fmla="*/ 0 h 22344"/>
                        <a:gd name="connsiteX0" fmla="*/ 2825 w 21299"/>
                        <a:gd name="connsiteY0" fmla="*/ 0 h 22344"/>
                        <a:gd name="connsiteX1" fmla="*/ 17475 w 21299"/>
                        <a:gd name="connsiteY1" fmla="*/ 0 h 22344"/>
                        <a:gd name="connsiteX2" fmla="*/ 18731 w 21299"/>
                        <a:gd name="connsiteY2" fmla="*/ 10800 h 22344"/>
                        <a:gd name="connsiteX3" fmla="*/ 17475 w 21299"/>
                        <a:gd name="connsiteY3" fmla="*/ 21600 h 22344"/>
                        <a:gd name="connsiteX4" fmla="*/ 2085 w 21299"/>
                        <a:gd name="connsiteY4" fmla="*/ 21258 h 22344"/>
                        <a:gd name="connsiteX5" fmla="*/ 1815 w 21299"/>
                        <a:gd name="connsiteY5" fmla="*/ 11142 h 22344"/>
                        <a:gd name="connsiteX6" fmla="*/ 2825 w 21299"/>
                        <a:gd name="connsiteY6" fmla="*/ 0 h 22344"/>
                        <a:gd name="connsiteX0" fmla="*/ 2825 w 21299"/>
                        <a:gd name="connsiteY0" fmla="*/ 0 h 23040"/>
                        <a:gd name="connsiteX1" fmla="*/ 17475 w 21299"/>
                        <a:gd name="connsiteY1" fmla="*/ 0 h 23040"/>
                        <a:gd name="connsiteX2" fmla="*/ 18731 w 21299"/>
                        <a:gd name="connsiteY2" fmla="*/ 10800 h 23040"/>
                        <a:gd name="connsiteX3" fmla="*/ 17475 w 21299"/>
                        <a:gd name="connsiteY3" fmla="*/ 21600 h 23040"/>
                        <a:gd name="connsiteX4" fmla="*/ 2085 w 21299"/>
                        <a:gd name="connsiteY4" fmla="*/ 21258 h 23040"/>
                        <a:gd name="connsiteX5" fmla="*/ 1815 w 21299"/>
                        <a:gd name="connsiteY5" fmla="*/ 11142 h 23040"/>
                        <a:gd name="connsiteX6" fmla="*/ 2825 w 21299"/>
                        <a:gd name="connsiteY6" fmla="*/ 0 h 23040"/>
                        <a:gd name="connsiteX0" fmla="*/ 2825 w 21538"/>
                        <a:gd name="connsiteY0" fmla="*/ 0 h 23040"/>
                        <a:gd name="connsiteX1" fmla="*/ 17475 w 21538"/>
                        <a:gd name="connsiteY1" fmla="*/ 0 h 23040"/>
                        <a:gd name="connsiteX2" fmla="*/ 18731 w 21538"/>
                        <a:gd name="connsiteY2" fmla="*/ 10800 h 23040"/>
                        <a:gd name="connsiteX3" fmla="*/ 17475 w 21538"/>
                        <a:gd name="connsiteY3" fmla="*/ 21600 h 23040"/>
                        <a:gd name="connsiteX4" fmla="*/ 2085 w 21538"/>
                        <a:gd name="connsiteY4" fmla="*/ 21258 h 23040"/>
                        <a:gd name="connsiteX5" fmla="*/ 1815 w 21538"/>
                        <a:gd name="connsiteY5" fmla="*/ 11142 h 23040"/>
                        <a:gd name="connsiteX6" fmla="*/ 2825 w 21538"/>
                        <a:gd name="connsiteY6" fmla="*/ 0 h 23040"/>
                        <a:gd name="connsiteX0" fmla="*/ 2825 w 21538"/>
                        <a:gd name="connsiteY0" fmla="*/ 0 h 22260"/>
                        <a:gd name="connsiteX1" fmla="*/ 17475 w 21538"/>
                        <a:gd name="connsiteY1" fmla="*/ 0 h 22260"/>
                        <a:gd name="connsiteX2" fmla="*/ 18731 w 21538"/>
                        <a:gd name="connsiteY2" fmla="*/ 10800 h 22260"/>
                        <a:gd name="connsiteX3" fmla="*/ 17475 w 21538"/>
                        <a:gd name="connsiteY3" fmla="*/ 21600 h 22260"/>
                        <a:gd name="connsiteX4" fmla="*/ 2085 w 21538"/>
                        <a:gd name="connsiteY4" fmla="*/ 21258 h 22260"/>
                        <a:gd name="connsiteX5" fmla="*/ 1815 w 21538"/>
                        <a:gd name="connsiteY5" fmla="*/ 11142 h 22260"/>
                        <a:gd name="connsiteX6" fmla="*/ 2825 w 21538"/>
                        <a:gd name="connsiteY6" fmla="*/ 0 h 22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38" h="22260">
                          <a:moveTo>
                            <a:pt x="2825" y="0"/>
                          </a:moveTo>
                          <a:lnTo>
                            <a:pt x="17475" y="0"/>
                          </a:lnTo>
                          <a:cubicBezTo>
                            <a:pt x="19394" y="0"/>
                            <a:pt x="23034" y="6256"/>
                            <a:pt x="18731" y="10800"/>
                          </a:cubicBezTo>
                          <a:cubicBezTo>
                            <a:pt x="22922" y="16594"/>
                            <a:pt x="22353" y="22970"/>
                            <a:pt x="17475" y="21600"/>
                          </a:cubicBezTo>
                          <a:cubicBezTo>
                            <a:pt x="11852" y="21258"/>
                            <a:pt x="3270" y="23484"/>
                            <a:pt x="2085" y="21258"/>
                          </a:cubicBezTo>
                          <a:cubicBezTo>
                            <a:pt x="166" y="21258"/>
                            <a:pt x="-638" y="15344"/>
                            <a:pt x="1815" y="11142"/>
                          </a:cubicBezTo>
                          <a:cubicBezTo>
                            <a:pt x="-1883" y="6033"/>
                            <a:pt x="906" y="0"/>
                            <a:pt x="2825" y="0"/>
                          </a:cubicBezTo>
                          <a:close/>
                        </a:path>
                      </a:pathLst>
                    </a:custGeom>
                    <a:solidFill>
                      <a:schemeClr val="accent6"/>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grpSp>
              <p:sp>
                <p:nvSpPr>
                  <p:cNvPr id="134" name="流程图: 终止 133">
                    <a:extLst>
                      <a:ext uri="{FF2B5EF4-FFF2-40B4-BE49-F238E27FC236}">
                        <a16:creationId xmlns:a16="http://schemas.microsoft.com/office/drawing/2014/main" id="{69F77136-33AB-BAEB-A91E-9B31D9537617}"/>
                      </a:ext>
                    </a:extLst>
                  </p:cNvPr>
                  <p:cNvSpPr/>
                  <p:nvPr/>
                </p:nvSpPr>
                <p:spPr>
                  <a:xfrm flipH="1">
                    <a:off x="14526449" y="2974309"/>
                    <a:ext cx="45719" cy="45719"/>
                  </a:xfrm>
                  <a:prstGeom prst="flowChartTerminator">
                    <a:avLst/>
                  </a:prstGeom>
                  <a:solidFill>
                    <a:srgbClr val="C00000"/>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grpSp>
            <p:grpSp>
              <p:nvGrpSpPr>
                <p:cNvPr id="128" name="组合 127">
                  <a:extLst>
                    <a:ext uri="{FF2B5EF4-FFF2-40B4-BE49-F238E27FC236}">
                      <a16:creationId xmlns:a16="http://schemas.microsoft.com/office/drawing/2014/main" id="{7802F28E-0A87-FDAD-CC4C-87E048BA2F16}"/>
                    </a:ext>
                  </a:extLst>
                </p:cNvPr>
                <p:cNvGrpSpPr/>
                <p:nvPr/>
              </p:nvGrpSpPr>
              <p:grpSpPr>
                <a:xfrm rot="21114659">
                  <a:off x="14371992" y="2429230"/>
                  <a:ext cx="63755" cy="164081"/>
                  <a:chOff x="14518694" y="2855947"/>
                  <a:chExt cx="63755" cy="164081"/>
                </a:xfrm>
              </p:grpSpPr>
              <p:grpSp>
                <p:nvGrpSpPr>
                  <p:cNvPr id="129" name="组合 128">
                    <a:extLst>
                      <a:ext uri="{FF2B5EF4-FFF2-40B4-BE49-F238E27FC236}">
                        <a16:creationId xmlns:a16="http://schemas.microsoft.com/office/drawing/2014/main" id="{8F54C900-B0E1-E491-2BC4-4B6C7FC374BC}"/>
                      </a:ext>
                    </a:extLst>
                  </p:cNvPr>
                  <p:cNvGrpSpPr/>
                  <p:nvPr/>
                </p:nvGrpSpPr>
                <p:grpSpPr>
                  <a:xfrm flipH="1">
                    <a:off x="14518694" y="2855947"/>
                    <a:ext cx="63755" cy="127192"/>
                    <a:chOff x="11234076" y="2501900"/>
                    <a:chExt cx="216601" cy="432120"/>
                  </a:xfrm>
                </p:grpSpPr>
                <p:sp>
                  <p:nvSpPr>
                    <p:cNvPr id="131" name="流程图: 终止 130">
                      <a:extLst>
                        <a:ext uri="{FF2B5EF4-FFF2-40B4-BE49-F238E27FC236}">
                          <a16:creationId xmlns:a16="http://schemas.microsoft.com/office/drawing/2014/main" id="{694B3082-1AA8-1E1A-7047-2913F9E71252}"/>
                        </a:ext>
                      </a:extLst>
                    </p:cNvPr>
                    <p:cNvSpPr/>
                    <p:nvPr/>
                  </p:nvSpPr>
                  <p:spPr>
                    <a:xfrm>
                      <a:off x="11234076" y="2501900"/>
                      <a:ext cx="208624" cy="124735"/>
                    </a:xfrm>
                    <a:prstGeom prst="flowChartTerminator">
                      <a:avLst/>
                    </a:prstGeom>
                    <a:solidFill>
                      <a:schemeClr val="accent6">
                        <a:lumMod val="50000"/>
                      </a:schemeClr>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132" name="流程图: 终止 127">
                      <a:extLst>
                        <a:ext uri="{FF2B5EF4-FFF2-40B4-BE49-F238E27FC236}">
                          <a16:creationId xmlns:a16="http://schemas.microsoft.com/office/drawing/2014/main" id="{048DB562-B0CC-C791-7AAD-38A588C45DF3}"/>
                        </a:ext>
                      </a:extLst>
                    </p:cNvPr>
                    <p:cNvSpPr/>
                    <p:nvPr/>
                  </p:nvSpPr>
                  <p:spPr>
                    <a:xfrm>
                      <a:off x="11242652" y="2624433"/>
                      <a:ext cx="208025" cy="309587"/>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1226 w 19351"/>
                        <a:gd name="connsiteY0" fmla="*/ 0 h 21600"/>
                        <a:gd name="connsiteX1" fmla="*/ 15876 w 19351"/>
                        <a:gd name="connsiteY1" fmla="*/ 0 h 21600"/>
                        <a:gd name="connsiteX2" fmla="*/ 19351 w 19351"/>
                        <a:gd name="connsiteY2" fmla="*/ 10800 h 21600"/>
                        <a:gd name="connsiteX3" fmla="*/ 15876 w 19351"/>
                        <a:gd name="connsiteY3" fmla="*/ 21600 h 21600"/>
                        <a:gd name="connsiteX4" fmla="*/ 1226 w 19351"/>
                        <a:gd name="connsiteY4" fmla="*/ 21600 h 21600"/>
                        <a:gd name="connsiteX5" fmla="*/ 216 w 19351"/>
                        <a:gd name="connsiteY5" fmla="*/ 11142 h 21600"/>
                        <a:gd name="connsiteX6" fmla="*/ 1226 w 19351"/>
                        <a:gd name="connsiteY6" fmla="*/ 0 h 21600"/>
                        <a:gd name="connsiteX0" fmla="*/ 2389 w 20514"/>
                        <a:gd name="connsiteY0" fmla="*/ 0 h 21600"/>
                        <a:gd name="connsiteX1" fmla="*/ 17039 w 20514"/>
                        <a:gd name="connsiteY1" fmla="*/ 0 h 21600"/>
                        <a:gd name="connsiteX2" fmla="*/ 20514 w 20514"/>
                        <a:gd name="connsiteY2" fmla="*/ 10800 h 21600"/>
                        <a:gd name="connsiteX3" fmla="*/ 17039 w 20514"/>
                        <a:gd name="connsiteY3" fmla="*/ 21600 h 21600"/>
                        <a:gd name="connsiteX4" fmla="*/ 2389 w 20514"/>
                        <a:gd name="connsiteY4" fmla="*/ 21600 h 21600"/>
                        <a:gd name="connsiteX5" fmla="*/ 1379 w 20514"/>
                        <a:gd name="connsiteY5" fmla="*/ 11142 h 21600"/>
                        <a:gd name="connsiteX6" fmla="*/ 2389 w 20514"/>
                        <a:gd name="connsiteY6" fmla="*/ 0 h 21600"/>
                        <a:gd name="connsiteX0" fmla="*/ 2064 w 20189"/>
                        <a:gd name="connsiteY0" fmla="*/ 0 h 21600"/>
                        <a:gd name="connsiteX1" fmla="*/ 16714 w 20189"/>
                        <a:gd name="connsiteY1" fmla="*/ 0 h 21600"/>
                        <a:gd name="connsiteX2" fmla="*/ 20189 w 20189"/>
                        <a:gd name="connsiteY2" fmla="*/ 10800 h 21600"/>
                        <a:gd name="connsiteX3" fmla="*/ 16714 w 20189"/>
                        <a:gd name="connsiteY3" fmla="*/ 21600 h 21600"/>
                        <a:gd name="connsiteX4" fmla="*/ 2064 w 20189"/>
                        <a:gd name="connsiteY4" fmla="*/ 21600 h 21600"/>
                        <a:gd name="connsiteX5" fmla="*/ 1054 w 20189"/>
                        <a:gd name="connsiteY5" fmla="*/ 11142 h 21600"/>
                        <a:gd name="connsiteX6" fmla="*/ 2064 w 20189"/>
                        <a:gd name="connsiteY6" fmla="*/ 0 h 21600"/>
                        <a:gd name="connsiteX0" fmla="*/ 2064 w 20189"/>
                        <a:gd name="connsiteY0" fmla="*/ 0 h 21600"/>
                        <a:gd name="connsiteX1" fmla="*/ 16714 w 20189"/>
                        <a:gd name="connsiteY1" fmla="*/ 0 h 21600"/>
                        <a:gd name="connsiteX2" fmla="*/ 20189 w 20189"/>
                        <a:gd name="connsiteY2" fmla="*/ 10800 h 21600"/>
                        <a:gd name="connsiteX3" fmla="*/ 16714 w 20189"/>
                        <a:gd name="connsiteY3" fmla="*/ 21600 h 21600"/>
                        <a:gd name="connsiteX4" fmla="*/ 2064 w 20189"/>
                        <a:gd name="connsiteY4" fmla="*/ 21600 h 21600"/>
                        <a:gd name="connsiteX5" fmla="*/ 1054 w 20189"/>
                        <a:gd name="connsiteY5" fmla="*/ 11142 h 21600"/>
                        <a:gd name="connsiteX6" fmla="*/ 2064 w 20189"/>
                        <a:gd name="connsiteY6" fmla="*/ 0 h 21600"/>
                        <a:gd name="connsiteX0" fmla="*/ 2819 w 20944"/>
                        <a:gd name="connsiteY0" fmla="*/ 0 h 21600"/>
                        <a:gd name="connsiteX1" fmla="*/ 17469 w 20944"/>
                        <a:gd name="connsiteY1" fmla="*/ 0 h 21600"/>
                        <a:gd name="connsiteX2" fmla="*/ 20944 w 20944"/>
                        <a:gd name="connsiteY2" fmla="*/ 10800 h 21600"/>
                        <a:gd name="connsiteX3" fmla="*/ 17469 w 20944"/>
                        <a:gd name="connsiteY3" fmla="*/ 21600 h 21600"/>
                        <a:gd name="connsiteX4" fmla="*/ 2819 w 20944"/>
                        <a:gd name="connsiteY4" fmla="*/ 21600 h 21600"/>
                        <a:gd name="connsiteX5" fmla="*/ 1809 w 20944"/>
                        <a:gd name="connsiteY5" fmla="*/ 11142 h 21600"/>
                        <a:gd name="connsiteX6" fmla="*/ 2819 w 20944"/>
                        <a:gd name="connsiteY6" fmla="*/ 0 h 21600"/>
                        <a:gd name="connsiteX0" fmla="*/ 2275 w 20400"/>
                        <a:gd name="connsiteY0" fmla="*/ 0 h 21600"/>
                        <a:gd name="connsiteX1" fmla="*/ 16925 w 20400"/>
                        <a:gd name="connsiteY1" fmla="*/ 0 h 21600"/>
                        <a:gd name="connsiteX2" fmla="*/ 20400 w 20400"/>
                        <a:gd name="connsiteY2" fmla="*/ 10800 h 21600"/>
                        <a:gd name="connsiteX3" fmla="*/ 16925 w 20400"/>
                        <a:gd name="connsiteY3" fmla="*/ 21600 h 21600"/>
                        <a:gd name="connsiteX4" fmla="*/ 2275 w 20400"/>
                        <a:gd name="connsiteY4" fmla="*/ 21600 h 21600"/>
                        <a:gd name="connsiteX5" fmla="*/ 1265 w 20400"/>
                        <a:gd name="connsiteY5" fmla="*/ 11142 h 21600"/>
                        <a:gd name="connsiteX6" fmla="*/ 2275 w 20400"/>
                        <a:gd name="connsiteY6" fmla="*/ 0 h 21600"/>
                        <a:gd name="connsiteX0" fmla="*/ 2275 w 18291"/>
                        <a:gd name="connsiteY0" fmla="*/ 0 h 21600"/>
                        <a:gd name="connsiteX1" fmla="*/ 16925 w 18291"/>
                        <a:gd name="connsiteY1" fmla="*/ 0 h 21600"/>
                        <a:gd name="connsiteX2" fmla="*/ 18181 w 18291"/>
                        <a:gd name="connsiteY2" fmla="*/ 10800 h 21600"/>
                        <a:gd name="connsiteX3" fmla="*/ 16925 w 18291"/>
                        <a:gd name="connsiteY3" fmla="*/ 21600 h 21600"/>
                        <a:gd name="connsiteX4" fmla="*/ 2275 w 18291"/>
                        <a:gd name="connsiteY4" fmla="*/ 21600 h 21600"/>
                        <a:gd name="connsiteX5" fmla="*/ 1265 w 18291"/>
                        <a:gd name="connsiteY5" fmla="*/ 11142 h 21600"/>
                        <a:gd name="connsiteX6" fmla="*/ 2275 w 18291"/>
                        <a:gd name="connsiteY6" fmla="*/ 0 h 21600"/>
                        <a:gd name="connsiteX0" fmla="*/ 2275 w 18291"/>
                        <a:gd name="connsiteY0" fmla="*/ 0 h 21600"/>
                        <a:gd name="connsiteX1" fmla="*/ 16925 w 18291"/>
                        <a:gd name="connsiteY1" fmla="*/ 0 h 21600"/>
                        <a:gd name="connsiteX2" fmla="*/ 18181 w 18291"/>
                        <a:gd name="connsiteY2" fmla="*/ 10800 h 21600"/>
                        <a:gd name="connsiteX3" fmla="*/ 16925 w 18291"/>
                        <a:gd name="connsiteY3" fmla="*/ 21600 h 21600"/>
                        <a:gd name="connsiteX4" fmla="*/ 2275 w 18291"/>
                        <a:gd name="connsiteY4" fmla="*/ 21600 h 21600"/>
                        <a:gd name="connsiteX5" fmla="*/ 1265 w 18291"/>
                        <a:gd name="connsiteY5" fmla="*/ 11142 h 21600"/>
                        <a:gd name="connsiteX6" fmla="*/ 2275 w 18291"/>
                        <a:gd name="connsiteY6" fmla="*/ 0 h 21600"/>
                        <a:gd name="connsiteX0" fmla="*/ 2275 w 20195"/>
                        <a:gd name="connsiteY0" fmla="*/ 0 h 21600"/>
                        <a:gd name="connsiteX1" fmla="*/ 16925 w 20195"/>
                        <a:gd name="connsiteY1" fmla="*/ 0 h 21600"/>
                        <a:gd name="connsiteX2" fmla="*/ 18181 w 20195"/>
                        <a:gd name="connsiteY2" fmla="*/ 10800 h 21600"/>
                        <a:gd name="connsiteX3" fmla="*/ 16925 w 20195"/>
                        <a:gd name="connsiteY3" fmla="*/ 21600 h 21600"/>
                        <a:gd name="connsiteX4" fmla="*/ 2275 w 20195"/>
                        <a:gd name="connsiteY4" fmla="*/ 21600 h 21600"/>
                        <a:gd name="connsiteX5" fmla="*/ 1265 w 20195"/>
                        <a:gd name="connsiteY5" fmla="*/ 11142 h 21600"/>
                        <a:gd name="connsiteX6" fmla="*/ 2275 w 20195"/>
                        <a:gd name="connsiteY6" fmla="*/ 0 h 21600"/>
                        <a:gd name="connsiteX0" fmla="*/ 2275 w 20195"/>
                        <a:gd name="connsiteY0" fmla="*/ 0 h 21600"/>
                        <a:gd name="connsiteX1" fmla="*/ 16925 w 20195"/>
                        <a:gd name="connsiteY1" fmla="*/ 0 h 21600"/>
                        <a:gd name="connsiteX2" fmla="*/ 18181 w 20195"/>
                        <a:gd name="connsiteY2" fmla="*/ 10800 h 21600"/>
                        <a:gd name="connsiteX3" fmla="*/ 16925 w 20195"/>
                        <a:gd name="connsiteY3" fmla="*/ 21600 h 21600"/>
                        <a:gd name="connsiteX4" fmla="*/ 2275 w 20195"/>
                        <a:gd name="connsiteY4" fmla="*/ 21600 h 21600"/>
                        <a:gd name="connsiteX5" fmla="*/ 1265 w 20195"/>
                        <a:gd name="connsiteY5" fmla="*/ 11142 h 21600"/>
                        <a:gd name="connsiteX6" fmla="*/ 2275 w 20195"/>
                        <a:gd name="connsiteY6" fmla="*/ 0 h 21600"/>
                        <a:gd name="connsiteX0" fmla="*/ 2825 w 20745"/>
                        <a:gd name="connsiteY0" fmla="*/ 0 h 21600"/>
                        <a:gd name="connsiteX1" fmla="*/ 17475 w 20745"/>
                        <a:gd name="connsiteY1" fmla="*/ 0 h 21600"/>
                        <a:gd name="connsiteX2" fmla="*/ 18731 w 20745"/>
                        <a:gd name="connsiteY2" fmla="*/ 10800 h 21600"/>
                        <a:gd name="connsiteX3" fmla="*/ 17475 w 20745"/>
                        <a:gd name="connsiteY3" fmla="*/ 21600 h 21600"/>
                        <a:gd name="connsiteX4" fmla="*/ 2825 w 20745"/>
                        <a:gd name="connsiteY4" fmla="*/ 21600 h 21600"/>
                        <a:gd name="connsiteX5" fmla="*/ 1815 w 20745"/>
                        <a:gd name="connsiteY5" fmla="*/ 11142 h 21600"/>
                        <a:gd name="connsiteX6" fmla="*/ 2825 w 20745"/>
                        <a:gd name="connsiteY6" fmla="*/ 0 h 21600"/>
                        <a:gd name="connsiteX0" fmla="*/ 2825 w 20745"/>
                        <a:gd name="connsiteY0" fmla="*/ 0 h 22589"/>
                        <a:gd name="connsiteX1" fmla="*/ 17475 w 20745"/>
                        <a:gd name="connsiteY1" fmla="*/ 0 h 22589"/>
                        <a:gd name="connsiteX2" fmla="*/ 18731 w 20745"/>
                        <a:gd name="connsiteY2" fmla="*/ 10800 h 22589"/>
                        <a:gd name="connsiteX3" fmla="*/ 17475 w 20745"/>
                        <a:gd name="connsiteY3" fmla="*/ 21600 h 22589"/>
                        <a:gd name="connsiteX4" fmla="*/ 2825 w 20745"/>
                        <a:gd name="connsiteY4" fmla="*/ 21600 h 22589"/>
                        <a:gd name="connsiteX5" fmla="*/ 1815 w 20745"/>
                        <a:gd name="connsiteY5" fmla="*/ 11142 h 22589"/>
                        <a:gd name="connsiteX6" fmla="*/ 2825 w 20745"/>
                        <a:gd name="connsiteY6" fmla="*/ 0 h 22589"/>
                        <a:gd name="connsiteX0" fmla="*/ 2825 w 20745"/>
                        <a:gd name="connsiteY0" fmla="*/ 0 h 22344"/>
                        <a:gd name="connsiteX1" fmla="*/ 17475 w 20745"/>
                        <a:gd name="connsiteY1" fmla="*/ 0 h 22344"/>
                        <a:gd name="connsiteX2" fmla="*/ 18731 w 20745"/>
                        <a:gd name="connsiteY2" fmla="*/ 10800 h 22344"/>
                        <a:gd name="connsiteX3" fmla="*/ 17475 w 20745"/>
                        <a:gd name="connsiteY3" fmla="*/ 21600 h 22344"/>
                        <a:gd name="connsiteX4" fmla="*/ 2085 w 20745"/>
                        <a:gd name="connsiteY4" fmla="*/ 21258 h 22344"/>
                        <a:gd name="connsiteX5" fmla="*/ 1815 w 20745"/>
                        <a:gd name="connsiteY5" fmla="*/ 11142 h 22344"/>
                        <a:gd name="connsiteX6" fmla="*/ 2825 w 20745"/>
                        <a:gd name="connsiteY6" fmla="*/ 0 h 22344"/>
                        <a:gd name="connsiteX0" fmla="*/ 2825 w 21299"/>
                        <a:gd name="connsiteY0" fmla="*/ 0 h 22344"/>
                        <a:gd name="connsiteX1" fmla="*/ 17475 w 21299"/>
                        <a:gd name="connsiteY1" fmla="*/ 0 h 22344"/>
                        <a:gd name="connsiteX2" fmla="*/ 18731 w 21299"/>
                        <a:gd name="connsiteY2" fmla="*/ 10800 h 22344"/>
                        <a:gd name="connsiteX3" fmla="*/ 17475 w 21299"/>
                        <a:gd name="connsiteY3" fmla="*/ 21600 h 22344"/>
                        <a:gd name="connsiteX4" fmla="*/ 2085 w 21299"/>
                        <a:gd name="connsiteY4" fmla="*/ 21258 h 22344"/>
                        <a:gd name="connsiteX5" fmla="*/ 1815 w 21299"/>
                        <a:gd name="connsiteY5" fmla="*/ 11142 h 22344"/>
                        <a:gd name="connsiteX6" fmla="*/ 2825 w 21299"/>
                        <a:gd name="connsiteY6" fmla="*/ 0 h 22344"/>
                        <a:gd name="connsiteX0" fmla="*/ 2825 w 21299"/>
                        <a:gd name="connsiteY0" fmla="*/ 0 h 23040"/>
                        <a:gd name="connsiteX1" fmla="*/ 17475 w 21299"/>
                        <a:gd name="connsiteY1" fmla="*/ 0 h 23040"/>
                        <a:gd name="connsiteX2" fmla="*/ 18731 w 21299"/>
                        <a:gd name="connsiteY2" fmla="*/ 10800 h 23040"/>
                        <a:gd name="connsiteX3" fmla="*/ 17475 w 21299"/>
                        <a:gd name="connsiteY3" fmla="*/ 21600 h 23040"/>
                        <a:gd name="connsiteX4" fmla="*/ 2085 w 21299"/>
                        <a:gd name="connsiteY4" fmla="*/ 21258 h 23040"/>
                        <a:gd name="connsiteX5" fmla="*/ 1815 w 21299"/>
                        <a:gd name="connsiteY5" fmla="*/ 11142 h 23040"/>
                        <a:gd name="connsiteX6" fmla="*/ 2825 w 21299"/>
                        <a:gd name="connsiteY6" fmla="*/ 0 h 23040"/>
                        <a:gd name="connsiteX0" fmla="*/ 2825 w 21538"/>
                        <a:gd name="connsiteY0" fmla="*/ 0 h 23040"/>
                        <a:gd name="connsiteX1" fmla="*/ 17475 w 21538"/>
                        <a:gd name="connsiteY1" fmla="*/ 0 h 23040"/>
                        <a:gd name="connsiteX2" fmla="*/ 18731 w 21538"/>
                        <a:gd name="connsiteY2" fmla="*/ 10800 h 23040"/>
                        <a:gd name="connsiteX3" fmla="*/ 17475 w 21538"/>
                        <a:gd name="connsiteY3" fmla="*/ 21600 h 23040"/>
                        <a:gd name="connsiteX4" fmla="*/ 2085 w 21538"/>
                        <a:gd name="connsiteY4" fmla="*/ 21258 h 23040"/>
                        <a:gd name="connsiteX5" fmla="*/ 1815 w 21538"/>
                        <a:gd name="connsiteY5" fmla="*/ 11142 h 23040"/>
                        <a:gd name="connsiteX6" fmla="*/ 2825 w 21538"/>
                        <a:gd name="connsiteY6" fmla="*/ 0 h 23040"/>
                        <a:gd name="connsiteX0" fmla="*/ 2825 w 21538"/>
                        <a:gd name="connsiteY0" fmla="*/ 0 h 22260"/>
                        <a:gd name="connsiteX1" fmla="*/ 17475 w 21538"/>
                        <a:gd name="connsiteY1" fmla="*/ 0 h 22260"/>
                        <a:gd name="connsiteX2" fmla="*/ 18731 w 21538"/>
                        <a:gd name="connsiteY2" fmla="*/ 10800 h 22260"/>
                        <a:gd name="connsiteX3" fmla="*/ 17475 w 21538"/>
                        <a:gd name="connsiteY3" fmla="*/ 21600 h 22260"/>
                        <a:gd name="connsiteX4" fmla="*/ 2085 w 21538"/>
                        <a:gd name="connsiteY4" fmla="*/ 21258 h 22260"/>
                        <a:gd name="connsiteX5" fmla="*/ 1815 w 21538"/>
                        <a:gd name="connsiteY5" fmla="*/ 11142 h 22260"/>
                        <a:gd name="connsiteX6" fmla="*/ 2825 w 21538"/>
                        <a:gd name="connsiteY6" fmla="*/ 0 h 22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38" h="22260">
                          <a:moveTo>
                            <a:pt x="2825" y="0"/>
                          </a:moveTo>
                          <a:lnTo>
                            <a:pt x="17475" y="0"/>
                          </a:lnTo>
                          <a:cubicBezTo>
                            <a:pt x="19394" y="0"/>
                            <a:pt x="23034" y="6256"/>
                            <a:pt x="18731" y="10800"/>
                          </a:cubicBezTo>
                          <a:cubicBezTo>
                            <a:pt x="22922" y="16594"/>
                            <a:pt x="22353" y="22970"/>
                            <a:pt x="17475" y="21600"/>
                          </a:cubicBezTo>
                          <a:cubicBezTo>
                            <a:pt x="11852" y="21258"/>
                            <a:pt x="3270" y="23484"/>
                            <a:pt x="2085" y="21258"/>
                          </a:cubicBezTo>
                          <a:cubicBezTo>
                            <a:pt x="166" y="21258"/>
                            <a:pt x="-638" y="15344"/>
                            <a:pt x="1815" y="11142"/>
                          </a:cubicBezTo>
                          <a:cubicBezTo>
                            <a:pt x="-1883" y="6033"/>
                            <a:pt x="906" y="0"/>
                            <a:pt x="2825" y="0"/>
                          </a:cubicBezTo>
                          <a:close/>
                        </a:path>
                      </a:pathLst>
                    </a:custGeom>
                    <a:solidFill>
                      <a:schemeClr val="accent6"/>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grpSp>
              <p:sp>
                <p:nvSpPr>
                  <p:cNvPr id="130" name="流程图: 终止 129">
                    <a:extLst>
                      <a:ext uri="{FF2B5EF4-FFF2-40B4-BE49-F238E27FC236}">
                        <a16:creationId xmlns:a16="http://schemas.microsoft.com/office/drawing/2014/main" id="{70F4C1BB-4D01-68AB-83C5-421C085C726B}"/>
                      </a:ext>
                    </a:extLst>
                  </p:cNvPr>
                  <p:cNvSpPr/>
                  <p:nvPr/>
                </p:nvSpPr>
                <p:spPr>
                  <a:xfrm flipH="1">
                    <a:off x="14526449" y="2974309"/>
                    <a:ext cx="45719" cy="45719"/>
                  </a:xfrm>
                  <a:prstGeom prst="flowChartTerminator">
                    <a:avLst/>
                  </a:prstGeom>
                  <a:solidFill>
                    <a:srgbClr val="C00000"/>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grpSp>
          </p:grpSp>
          <p:grpSp>
            <p:nvGrpSpPr>
              <p:cNvPr id="91" name="组合 90">
                <a:extLst>
                  <a:ext uri="{FF2B5EF4-FFF2-40B4-BE49-F238E27FC236}">
                    <a16:creationId xmlns:a16="http://schemas.microsoft.com/office/drawing/2014/main" id="{480C04C4-CC82-55F7-77A5-84F80CB154FD}"/>
                  </a:ext>
                </a:extLst>
              </p:cNvPr>
              <p:cNvGrpSpPr/>
              <p:nvPr/>
            </p:nvGrpSpPr>
            <p:grpSpPr>
              <a:xfrm rot="10800000">
                <a:off x="2129152" y="4272724"/>
                <a:ext cx="98144" cy="85132"/>
                <a:chOff x="14371992" y="2422880"/>
                <a:chExt cx="196480" cy="170431"/>
              </a:xfrm>
            </p:grpSpPr>
            <p:grpSp>
              <p:nvGrpSpPr>
                <p:cNvPr id="111" name="组合 110">
                  <a:extLst>
                    <a:ext uri="{FF2B5EF4-FFF2-40B4-BE49-F238E27FC236}">
                      <a16:creationId xmlns:a16="http://schemas.microsoft.com/office/drawing/2014/main" id="{27C44748-D91B-0079-0FBA-43CFF02923E6}"/>
                    </a:ext>
                  </a:extLst>
                </p:cNvPr>
                <p:cNvGrpSpPr/>
                <p:nvPr/>
              </p:nvGrpSpPr>
              <p:grpSpPr>
                <a:xfrm>
                  <a:off x="14437566" y="2422880"/>
                  <a:ext cx="63755" cy="164081"/>
                  <a:chOff x="14518694" y="2855947"/>
                  <a:chExt cx="63755" cy="164081"/>
                </a:xfrm>
              </p:grpSpPr>
              <p:grpSp>
                <p:nvGrpSpPr>
                  <p:cNvPr id="122" name="组合 121">
                    <a:extLst>
                      <a:ext uri="{FF2B5EF4-FFF2-40B4-BE49-F238E27FC236}">
                        <a16:creationId xmlns:a16="http://schemas.microsoft.com/office/drawing/2014/main" id="{F0A6A87F-C4A6-2751-B00F-7CAE573D5B2A}"/>
                      </a:ext>
                    </a:extLst>
                  </p:cNvPr>
                  <p:cNvGrpSpPr/>
                  <p:nvPr/>
                </p:nvGrpSpPr>
                <p:grpSpPr>
                  <a:xfrm flipH="1">
                    <a:off x="14518694" y="2855947"/>
                    <a:ext cx="63755" cy="127192"/>
                    <a:chOff x="11234076" y="2501900"/>
                    <a:chExt cx="216601" cy="432120"/>
                  </a:xfrm>
                </p:grpSpPr>
                <p:sp>
                  <p:nvSpPr>
                    <p:cNvPr id="124" name="流程图: 终止 123">
                      <a:extLst>
                        <a:ext uri="{FF2B5EF4-FFF2-40B4-BE49-F238E27FC236}">
                          <a16:creationId xmlns:a16="http://schemas.microsoft.com/office/drawing/2014/main" id="{C5F590E5-9A80-CCA7-369F-E86F2ED606B2}"/>
                        </a:ext>
                      </a:extLst>
                    </p:cNvPr>
                    <p:cNvSpPr/>
                    <p:nvPr/>
                  </p:nvSpPr>
                  <p:spPr>
                    <a:xfrm>
                      <a:off x="11234076" y="2501900"/>
                      <a:ext cx="208624" cy="124735"/>
                    </a:xfrm>
                    <a:prstGeom prst="flowChartTerminator">
                      <a:avLst/>
                    </a:prstGeom>
                    <a:solidFill>
                      <a:schemeClr val="accent6">
                        <a:lumMod val="50000"/>
                      </a:schemeClr>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125" name="流程图: 终止 127">
                      <a:extLst>
                        <a:ext uri="{FF2B5EF4-FFF2-40B4-BE49-F238E27FC236}">
                          <a16:creationId xmlns:a16="http://schemas.microsoft.com/office/drawing/2014/main" id="{0FB25107-258F-0691-DB4F-3A7BFF9E3D19}"/>
                        </a:ext>
                      </a:extLst>
                    </p:cNvPr>
                    <p:cNvSpPr/>
                    <p:nvPr/>
                  </p:nvSpPr>
                  <p:spPr>
                    <a:xfrm>
                      <a:off x="11242652" y="2624433"/>
                      <a:ext cx="208025" cy="309587"/>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1226 w 19351"/>
                        <a:gd name="connsiteY0" fmla="*/ 0 h 21600"/>
                        <a:gd name="connsiteX1" fmla="*/ 15876 w 19351"/>
                        <a:gd name="connsiteY1" fmla="*/ 0 h 21600"/>
                        <a:gd name="connsiteX2" fmla="*/ 19351 w 19351"/>
                        <a:gd name="connsiteY2" fmla="*/ 10800 h 21600"/>
                        <a:gd name="connsiteX3" fmla="*/ 15876 w 19351"/>
                        <a:gd name="connsiteY3" fmla="*/ 21600 h 21600"/>
                        <a:gd name="connsiteX4" fmla="*/ 1226 w 19351"/>
                        <a:gd name="connsiteY4" fmla="*/ 21600 h 21600"/>
                        <a:gd name="connsiteX5" fmla="*/ 216 w 19351"/>
                        <a:gd name="connsiteY5" fmla="*/ 11142 h 21600"/>
                        <a:gd name="connsiteX6" fmla="*/ 1226 w 19351"/>
                        <a:gd name="connsiteY6" fmla="*/ 0 h 21600"/>
                        <a:gd name="connsiteX0" fmla="*/ 2389 w 20514"/>
                        <a:gd name="connsiteY0" fmla="*/ 0 h 21600"/>
                        <a:gd name="connsiteX1" fmla="*/ 17039 w 20514"/>
                        <a:gd name="connsiteY1" fmla="*/ 0 h 21600"/>
                        <a:gd name="connsiteX2" fmla="*/ 20514 w 20514"/>
                        <a:gd name="connsiteY2" fmla="*/ 10800 h 21600"/>
                        <a:gd name="connsiteX3" fmla="*/ 17039 w 20514"/>
                        <a:gd name="connsiteY3" fmla="*/ 21600 h 21600"/>
                        <a:gd name="connsiteX4" fmla="*/ 2389 w 20514"/>
                        <a:gd name="connsiteY4" fmla="*/ 21600 h 21600"/>
                        <a:gd name="connsiteX5" fmla="*/ 1379 w 20514"/>
                        <a:gd name="connsiteY5" fmla="*/ 11142 h 21600"/>
                        <a:gd name="connsiteX6" fmla="*/ 2389 w 20514"/>
                        <a:gd name="connsiteY6" fmla="*/ 0 h 21600"/>
                        <a:gd name="connsiteX0" fmla="*/ 2064 w 20189"/>
                        <a:gd name="connsiteY0" fmla="*/ 0 h 21600"/>
                        <a:gd name="connsiteX1" fmla="*/ 16714 w 20189"/>
                        <a:gd name="connsiteY1" fmla="*/ 0 h 21600"/>
                        <a:gd name="connsiteX2" fmla="*/ 20189 w 20189"/>
                        <a:gd name="connsiteY2" fmla="*/ 10800 h 21600"/>
                        <a:gd name="connsiteX3" fmla="*/ 16714 w 20189"/>
                        <a:gd name="connsiteY3" fmla="*/ 21600 h 21600"/>
                        <a:gd name="connsiteX4" fmla="*/ 2064 w 20189"/>
                        <a:gd name="connsiteY4" fmla="*/ 21600 h 21600"/>
                        <a:gd name="connsiteX5" fmla="*/ 1054 w 20189"/>
                        <a:gd name="connsiteY5" fmla="*/ 11142 h 21600"/>
                        <a:gd name="connsiteX6" fmla="*/ 2064 w 20189"/>
                        <a:gd name="connsiteY6" fmla="*/ 0 h 21600"/>
                        <a:gd name="connsiteX0" fmla="*/ 2064 w 20189"/>
                        <a:gd name="connsiteY0" fmla="*/ 0 h 21600"/>
                        <a:gd name="connsiteX1" fmla="*/ 16714 w 20189"/>
                        <a:gd name="connsiteY1" fmla="*/ 0 h 21600"/>
                        <a:gd name="connsiteX2" fmla="*/ 20189 w 20189"/>
                        <a:gd name="connsiteY2" fmla="*/ 10800 h 21600"/>
                        <a:gd name="connsiteX3" fmla="*/ 16714 w 20189"/>
                        <a:gd name="connsiteY3" fmla="*/ 21600 h 21600"/>
                        <a:gd name="connsiteX4" fmla="*/ 2064 w 20189"/>
                        <a:gd name="connsiteY4" fmla="*/ 21600 h 21600"/>
                        <a:gd name="connsiteX5" fmla="*/ 1054 w 20189"/>
                        <a:gd name="connsiteY5" fmla="*/ 11142 h 21600"/>
                        <a:gd name="connsiteX6" fmla="*/ 2064 w 20189"/>
                        <a:gd name="connsiteY6" fmla="*/ 0 h 21600"/>
                        <a:gd name="connsiteX0" fmla="*/ 2819 w 20944"/>
                        <a:gd name="connsiteY0" fmla="*/ 0 h 21600"/>
                        <a:gd name="connsiteX1" fmla="*/ 17469 w 20944"/>
                        <a:gd name="connsiteY1" fmla="*/ 0 h 21600"/>
                        <a:gd name="connsiteX2" fmla="*/ 20944 w 20944"/>
                        <a:gd name="connsiteY2" fmla="*/ 10800 h 21600"/>
                        <a:gd name="connsiteX3" fmla="*/ 17469 w 20944"/>
                        <a:gd name="connsiteY3" fmla="*/ 21600 h 21600"/>
                        <a:gd name="connsiteX4" fmla="*/ 2819 w 20944"/>
                        <a:gd name="connsiteY4" fmla="*/ 21600 h 21600"/>
                        <a:gd name="connsiteX5" fmla="*/ 1809 w 20944"/>
                        <a:gd name="connsiteY5" fmla="*/ 11142 h 21600"/>
                        <a:gd name="connsiteX6" fmla="*/ 2819 w 20944"/>
                        <a:gd name="connsiteY6" fmla="*/ 0 h 21600"/>
                        <a:gd name="connsiteX0" fmla="*/ 2275 w 20400"/>
                        <a:gd name="connsiteY0" fmla="*/ 0 h 21600"/>
                        <a:gd name="connsiteX1" fmla="*/ 16925 w 20400"/>
                        <a:gd name="connsiteY1" fmla="*/ 0 h 21600"/>
                        <a:gd name="connsiteX2" fmla="*/ 20400 w 20400"/>
                        <a:gd name="connsiteY2" fmla="*/ 10800 h 21600"/>
                        <a:gd name="connsiteX3" fmla="*/ 16925 w 20400"/>
                        <a:gd name="connsiteY3" fmla="*/ 21600 h 21600"/>
                        <a:gd name="connsiteX4" fmla="*/ 2275 w 20400"/>
                        <a:gd name="connsiteY4" fmla="*/ 21600 h 21600"/>
                        <a:gd name="connsiteX5" fmla="*/ 1265 w 20400"/>
                        <a:gd name="connsiteY5" fmla="*/ 11142 h 21600"/>
                        <a:gd name="connsiteX6" fmla="*/ 2275 w 20400"/>
                        <a:gd name="connsiteY6" fmla="*/ 0 h 21600"/>
                        <a:gd name="connsiteX0" fmla="*/ 2275 w 18291"/>
                        <a:gd name="connsiteY0" fmla="*/ 0 h 21600"/>
                        <a:gd name="connsiteX1" fmla="*/ 16925 w 18291"/>
                        <a:gd name="connsiteY1" fmla="*/ 0 h 21600"/>
                        <a:gd name="connsiteX2" fmla="*/ 18181 w 18291"/>
                        <a:gd name="connsiteY2" fmla="*/ 10800 h 21600"/>
                        <a:gd name="connsiteX3" fmla="*/ 16925 w 18291"/>
                        <a:gd name="connsiteY3" fmla="*/ 21600 h 21600"/>
                        <a:gd name="connsiteX4" fmla="*/ 2275 w 18291"/>
                        <a:gd name="connsiteY4" fmla="*/ 21600 h 21600"/>
                        <a:gd name="connsiteX5" fmla="*/ 1265 w 18291"/>
                        <a:gd name="connsiteY5" fmla="*/ 11142 h 21600"/>
                        <a:gd name="connsiteX6" fmla="*/ 2275 w 18291"/>
                        <a:gd name="connsiteY6" fmla="*/ 0 h 21600"/>
                        <a:gd name="connsiteX0" fmla="*/ 2275 w 18291"/>
                        <a:gd name="connsiteY0" fmla="*/ 0 h 21600"/>
                        <a:gd name="connsiteX1" fmla="*/ 16925 w 18291"/>
                        <a:gd name="connsiteY1" fmla="*/ 0 h 21600"/>
                        <a:gd name="connsiteX2" fmla="*/ 18181 w 18291"/>
                        <a:gd name="connsiteY2" fmla="*/ 10800 h 21600"/>
                        <a:gd name="connsiteX3" fmla="*/ 16925 w 18291"/>
                        <a:gd name="connsiteY3" fmla="*/ 21600 h 21600"/>
                        <a:gd name="connsiteX4" fmla="*/ 2275 w 18291"/>
                        <a:gd name="connsiteY4" fmla="*/ 21600 h 21600"/>
                        <a:gd name="connsiteX5" fmla="*/ 1265 w 18291"/>
                        <a:gd name="connsiteY5" fmla="*/ 11142 h 21600"/>
                        <a:gd name="connsiteX6" fmla="*/ 2275 w 18291"/>
                        <a:gd name="connsiteY6" fmla="*/ 0 h 21600"/>
                        <a:gd name="connsiteX0" fmla="*/ 2275 w 20195"/>
                        <a:gd name="connsiteY0" fmla="*/ 0 h 21600"/>
                        <a:gd name="connsiteX1" fmla="*/ 16925 w 20195"/>
                        <a:gd name="connsiteY1" fmla="*/ 0 h 21600"/>
                        <a:gd name="connsiteX2" fmla="*/ 18181 w 20195"/>
                        <a:gd name="connsiteY2" fmla="*/ 10800 h 21600"/>
                        <a:gd name="connsiteX3" fmla="*/ 16925 w 20195"/>
                        <a:gd name="connsiteY3" fmla="*/ 21600 h 21600"/>
                        <a:gd name="connsiteX4" fmla="*/ 2275 w 20195"/>
                        <a:gd name="connsiteY4" fmla="*/ 21600 h 21600"/>
                        <a:gd name="connsiteX5" fmla="*/ 1265 w 20195"/>
                        <a:gd name="connsiteY5" fmla="*/ 11142 h 21600"/>
                        <a:gd name="connsiteX6" fmla="*/ 2275 w 20195"/>
                        <a:gd name="connsiteY6" fmla="*/ 0 h 21600"/>
                        <a:gd name="connsiteX0" fmla="*/ 2275 w 20195"/>
                        <a:gd name="connsiteY0" fmla="*/ 0 h 21600"/>
                        <a:gd name="connsiteX1" fmla="*/ 16925 w 20195"/>
                        <a:gd name="connsiteY1" fmla="*/ 0 h 21600"/>
                        <a:gd name="connsiteX2" fmla="*/ 18181 w 20195"/>
                        <a:gd name="connsiteY2" fmla="*/ 10800 h 21600"/>
                        <a:gd name="connsiteX3" fmla="*/ 16925 w 20195"/>
                        <a:gd name="connsiteY3" fmla="*/ 21600 h 21600"/>
                        <a:gd name="connsiteX4" fmla="*/ 2275 w 20195"/>
                        <a:gd name="connsiteY4" fmla="*/ 21600 h 21600"/>
                        <a:gd name="connsiteX5" fmla="*/ 1265 w 20195"/>
                        <a:gd name="connsiteY5" fmla="*/ 11142 h 21600"/>
                        <a:gd name="connsiteX6" fmla="*/ 2275 w 20195"/>
                        <a:gd name="connsiteY6" fmla="*/ 0 h 21600"/>
                        <a:gd name="connsiteX0" fmla="*/ 2825 w 20745"/>
                        <a:gd name="connsiteY0" fmla="*/ 0 h 21600"/>
                        <a:gd name="connsiteX1" fmla="*/ 17475 w 20745"/>
                        <a:gd name="connsiteY1" fmla="*/ 0 h 21600"/>
                        <a:gd name="connsiteX2" fmla="*/ 18731 w 20745"/>
                        <a:gd name="connsiteY2" fmla="*/ 10800 h 21600"/>
                        <a:gd name="connsiteX3" fmla="*/ 17475 w 20745"/>
                        <a:gd name="connsiteY3" fmla="*/ 21600 h 21600"/>
                        <a:gd name="connsiteX4" fmla="*/ 2825 w 20745"/>
                        <a:gd name="connsiteY4" fmla="*/ 21600 h 21600"/>
                        <a:gd name="connsiteX5" fmla="*/ 1815 w 20745"/>
                        <a:gd name="connsiteY5" fmla="*/ 11142 h 21600"/>
                        <a:gd name="connsiteX6" fmla="*/ 2825 w 20745"/>
                        <a:gd name="connsiteY6" fmla="*/ 0 h 21600"/>
                        <a:gd name="connsiteX0" fmla="*/ 2825 w 20745"/>
                        <a:gd name="connsiteY0" fmla="*/ 0 h 22589"/>
                        <a:gd name="connsiteX1" fmla="*/ 17475 w 20745"/>
                        <a:gd name="connsiteY1" fmla="*/ 0 h 22589"/>
                        <a:gd name="connsiteX2" fmla="*/ 18731 w 20745"/>
                        <a:gd name="connsiteY2" fmla="*/ 10800 h 22589"/>
                        <a:gd name="connsiteX3" fmla="*/ 17475 w 20745"/>
                        <a:gd name="connsiteY3" fmla="*/ 21600 h 22589"/>
                        <a:gd name="connsiteX4" fmla="*/ 2825 w 20745"/>
                        <a:gd name="connsiteY4" fmla="*/ 21600 h 22589"/>
                        <a:gd name="connsiteX5" fmla="*/ 1815 w 20745"/>
                        <a:gd name="connsiteY5" fmla="*/ 11142 h 22589"/>
                        <a:gd name="connsiteX6" fmla="*/ 2825 w 20745"/>
                        <a:gd name="connsiteY6" fmla="*/ 0 h 22589"/>
                        <a:gd name="connsiteX0" fmla="*/ 2825 w 20745"/>
                        <a:gd name="connsiteY0" fmla="*/ 0 h 22344"/>
                        <a:gd name="connsiteX1" fmla="*/ 17475 w 20745"/>
                        <a:gd name="connsiteY1" fmla="*/ 0 h 22344"/>
                        <a:gd name="connsiteX2" fmla="*/ 18731 w 20745"/>
                        <a:gd name="connsiteY2" fmla="*/ 10800 h 22344"/>
                        <a:gd name="connsiteX3" fmla="*/ 17475 w 20745"/>
                        <a:gd name="connsiteY3" fmla="*/ 21600 h 22344"/>
                        <a:gd name="connsiteX4" fmla="*/ 2085 w 20745"/>
                        <a:gd name="connsiteY4" fmla="*/ 21258 h 22344"/>
                        <a:gd name="connsiteX5" fmla="*/ 1815 w 20745"/>
                        <a:gd name="connsiteY5" fmla="*/ 11142 h 22344"/>
                        <a:gd name="connsiteX6" fmla="*/ 2825 w 20745"/>
                        <a:gd name="connsiteY6" fmla="*/ 0 h 22344"/>
                        <a:gd name="connsiteX0" fmla="*/ 2825 w 21299"/>
                        <a:gd name="connsiteY0" fmla="*/ 0 h 22344"/>
                        <a:gd name="connsiteX1" fmla="*/ 17475 w 21299"/>
                        <a:gd name="connsiteY1" fmla="*/ 0 h 22344"/>
                        <a:gd name="connsiteX2" fmla="*/ 18731 w 21299"/>
                        <a:gd name="connsiteY2" fmla="*/ 10800 h 22344"/>
                        <a:gd name="connsiteX3" fmla="*/ 17475 w 21299"/>
                        <a:gd name="connsiteY3" fmla="*/ 21600 h 22344"/>
                        <a:gd name="connsiteX4" fmla="*/ 2085 w 21299"/>
                        <a:gd name="connsiteY4" fmla="*/ 21258 h 22344"/>
                        <a:gd name="connsiteX5" fmla="*/ 1815 w 21299"/>
                        <a:gd name="connsiteY5" fmla="*/ 11142 h 22344"/>
                        <a:gd name="connsiteX6" fmla="*/ 2825 w 21299"/>
                        <a:gd name="connsiteY6" fmla="*/ 0 h 22344"/>
                        <a:gd name="connsiteX0" fmla="*/ 2825 w 21299"/>
                        <a:gd name="connsiteY0" fmla="*/ 0 h 23040"/>
                        <a:gd name="connsiteX1" fmla="*/ 17475 w 21299"/>
                        <a:gd name="connsiteY1" fmla="*/ 0 h 23040"/>
                        <a:gd name="connsiteX2" fmla="*/ 18731 w 21299"/>
                        <a:gd name="connsiteY2" fmla="*/ 10800 h 23040"/>
                        <a:gd name="connsiteX3" fmla="*/ 17475 w 21299"/>
                        <a:gd name="connsiteY3" fmla="*/ 21600 h 23040"/>
                        <a:gd name="connsiteX4" fmla="*/ 2085 w 21299"/>
                        <a:gd name="connsiteY4" fmla="*/ 21258 h 23040"/>
                        <a:gd name="connsiteX5" fmla="*/ 1815 w 21299"/>
                        <a:gd name="connsiteY5" fmla="*/ 11142 h 23040"/>
                        <a:gd name="connsiteX6" fmla="*/ 2825 w 21299"/>
                        <a:gd name="connsiteY6" fmla="*/ 0 h 23040"/>
                        <a:gd name="connsiteX0" fmla="*/ 2825 w 21538"/>
                        <a:gd name="connsiteY0" fmla="*/ 0 h 23040"/>
                        <a:gd name="connsiteX1" fmla="*/ 17475 w 21538"/>
                        <a:gd name="connsiteY1" fmla="*/ 0 h 23040"/>
                        <a:gd name="connsiteX2" fmla="*/ 18731 w 21538"/>
                        <a:gd name="connsiteY2" fmla="*/ 10800 h 23040"/>
                        <a:gd name="connsiteX3" fmla="*/ 17475 w 21538"/>
                        <a:gd name="connsiteY3" fmla="*/ 21600 h 23040"/>
                        <a:gd name="connsiteX4" fmla="*/ 2085 w 21538"/>
                        <a:gd name="connsiteY4" fmla="*/ 21258 h 23040"/>
                        <a:gd name="connsiteX5" fmla="*/ 1815 w 21538"/>
                        <a:gd name="connsiteY5" fmla="*/ 11142 h 23040"/>
                        <a:gd name="connsiteX6" fmla="*/ 2825 w 21538"/>
                        <a:gd name="connsiteY6" fmla="*/ 0 h 23040"/>
                        <a:gd name="connsiteX0" fmla="*/ 2825 w 21538"/>
                        <a:gd name="connsiteY0" fmla="*/ 0 h 22260"/>
                        <a:gd name="connsiteX1" fmla="*/ 17475 w 21538"/>
                        <a:gd name="connsiteY1" fmla="*/ 0 h 22260"/>
                        <a:gd name="connsiteX2" fmla="*/ 18731 w 21538"/>
                        <a:gd name="connsiteY2" fmla="*/ 10800 h 22260"/>
                        <a:gd name="connsiteX3" fmla="*/ 17475 w 21538"/>
                        <a:gd name="connsiteY3" fmla="*/ 21600 h 22260"/>
                        <a:gd name="connsiteX4" fmla="*/ 2085 w 21538"/>
                        <a:gd name="connsiteY4" fmla="*/ 21258 h 22260"/>
                        <a:gd name="connsiteX5" fmla="*/ 1815 w 21538"/>
                        <a:gd name="connsiteY5" fmla="*/ 11142 h 22260"/>
                        <a:gd name="connsiteX6" fmla="*/ 2825 w 21538"/>
                        <a:gd name="connsiteY6" fmla="*/ 0 h 22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38" h="22260">
                          <a:moveTo>
                            <a:pt x="2825" y="0"/>
                          </a:moveTo>
                          <a:lnTo>
                            <a:pt x="17475" y="0"/>
                          </a:lnTo>
                          <a:cubicBezTo>
                            <a:pt x="19394" y="0"/>
                            <a:pt x="23034" y="6256"/>
                            <a:pt x="18731" y="10800"/>
                          </a:cubicBezTo>
                          <a:cubicBezTo>
                            <a:pt x="22922" y="16594"/>
                            <a:pt x="22353" y="22970"/>
                            <a:pt x="17475" y="21600"/>
                          </a:cubicBezTo>
                          <a:cubicBezTo>
                            <a:pt x="11852" y="21258"/>
                            <a:pt x="3270" y="23484"/>
                            <a:pt x="2085" y="21258"/>
                          </a:cubicBezTo>
                          <a:cubicBezTo>
                            <a:pt x="166" y="21258"/>
                            <a:pt x="-638" y="15344"/>
                            <a:pt x="1815" y="11142"/>
                          </a:cubicBezTo>
                          <a:cubicBezTo>
                            <a:pt x="-1883" y="6033"/>
                            <a:pt x="906" y="0"/>
                            <a:pt x="2825" y="0"/>
                          </a:cubicBezTo>
                          <a:close/>
                        </a:path>
                      </a:pathLst>
                    </a:custGeom>
                    <a:solidFill>
                      <a:schemeClr val="accent6"/>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grpSp>
              <p:sp>
                <p:nvSpPr>
                  <p:cNvPr id="123" name="流程图: 终止 122">
                    <a:extLst>
                      <a:ext uri="{FF2B5EF4-FFF2-40B4-BE49-F238E27FC236}">
                        <a16:creationId xmlns:a16="http://schemas.microsoft.com/office/drawing/2014/main" id="{7360F598-F8EE-5F3F-F613-38ACA6D85E75}"/>
                      </a:ext>
                    </a:extLst>
                  </p:cNvPr>
                  <p:cNvSpPr/>
                  <p:nvPr/>
                </p:nvSpPr>
                <p:spPr>
                  <a:xfrm flipH="1">
                    <a:off x="14526449" y="2974309"/>
                    <a:ext cx="45719" cy="45719"/>
                  </a:xfrm>
                  <a:prstGeom prst="flowChartTerminator">
                    <a:avLst/>
                  </a:prstGeom>
                  <a:solidFill>
                    <a:srgbClr val="C00000"/>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grpSp>
            <p:grpSp>
              <p:nvGrpSpPr>
                <p:cNvPr id="112" name="组合 111">
                  <a:extLst>
                    <a:ext uri="{FF2B5EF4-FFF2-40B4-BE49-F238E27FC236}">
                      <a16:creationId xmlns:a16="http://schemas.microsoft.com/office/drawing/2014/main" id="{D897DAFC-2501-C422-27A1-8E0D1775AAF6}"/>
                    </a:ext>
                  </a:extLst>
                </p:cNvPr>
                <p:cNvGrpSpPr/>
                <p:nvPr/>
              </p:nvGrpSpPr>
              <p:grpSpPr>
                <a:xfrm rot="388737">
                  <a:off x="14504717" y="2429230"/>
                  <a:ext cx="63755" cy="164081"/>
                  <a:chOff x="14518694" y="2855947"/>
                  <a:chExt cx="63755" cy="164081"/>
                </a:xfrm>
              </p:grpSpPr>
              <p:grpSp>
                <p:nvGrpSpPr>
                  <p:cNvPr id="118" name="组合 117">
                    <a:extLst>
                      <a:ext uri="{FF2B5EF4-FFF2-40B4-BE49-F238E27FC236}">
                        <a16:creationId xmlns:a16="http://schemas.microsoft.com/office/drawing/2014/main" id="{63C931CE-DCAA-2036-EC98-3B3C006C2C80}"/>
                      </a:ext>
                    </a:extLst>
                  </p:cNvPr>
                  <p:cNvGrpSpPr/>
                  <p:nvPr/>
                </p:nvGrpSpPr>
                <p:grpSpPr>
                  <a:xfrm flipH="1">
                    <a:off x="14518694" y="2855947"/>
                    <a:ext cx="63755" cy="127192"/>
                    <a:chOff x="11234076" y="2501900"/>
                    <a:chExt cx="216601" cy="432120"/>
                  </a:xfrm>
                </p:grpSpPr>
                <p:sp>
                  <p:nvSpPr>
                    <p:cNvPr id="120" name="流程图: 终止 119">
                      <a:extLst>
                        <a:ext uri="{FF2B5EF4-FFF2-40B4-BE49-F238E27FC236}">
                          <a16:creationId xmlns:a16="http://schemas.microsoft.com/office/drawing/2014/main" id="{C982BE69-CD12-CA1E-324F-078F34B0F749}"/>
                        </a:ext>
                      </a:extLst>
                    </p:cNvPr>
                    <p:cNvSpPr/>
                    <p:nvPr/>
                  </p:nvSpPr>
                  <p:spPr>
                    <a:xfrm>
                      <a:off x="11234076" y="2501900"/>
                      <a:ext cx="208624" cy="124735"/>
                    </a:xfrm>
                    <a:prstGeom prst="flowChartTerminator">
                      <a:avLst/>
                    </a:prstGeom>
                    <a:solidFill>
                      <a:schemeClr val="accent6">
                        <a:lumMod val="50000"/>
                      </a:schemeClr>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121" name="流程图: 终止 127">
                      <a:extLst>
                        <a:ext uri="{FF2B5EF4-FFF2-40B4-BE49-F238E27FC236}">
                          <a16:creationId xmlns:a16="http://schemas.microsoft.com/office/drawing/2014/main" id="{AB9FD15A-DF14-3AB1-CB0E-42F7EED471F6}"/>
                        </a:ext>
                      </a:extLst>
                    </p:cNvPr>
                    <p:cNvSpPr/>
                    <p:nvPr/>
                  </p:nvSpPr>
                  <p:spPr>
                    <a:xfrm>
                      <a:off x="11242652" y="2624433"/>
                      <a:ext cx="208025" cy="309587"/>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1226 w 19351"/>
                        <a:gd name="connsiteY0" fmla="*/ 0 h 21600"/>
                        <a:gd name="connsiteX1" fmla="*/ 15876 w 19351"/>
                        <a:gd name="connsiteY1" fmla="*/ 0 h 21600"/>
                        <a:gd name="connsiteX2" fmla="*/ 19351 w 19351"/>
                        <a:gd name="connsiteY2" fmla="*/ 10800 h 21600"/>
                        <a:gd name="connsiteX3" fmla="*/ 15876 w 19351"/>
                        <a:gd name="connsiteY3" fmla="*/ 21600 h 21600"/>
                        <a:gd name="connsiteX4" fmla="*/ 1226 w 19351"/>
                        <a:gd name="connsiteY4" fmla="*/ 21600 h 21600"/>
                        <a:gd name="connsiteX5" fmla="*/ 216 w 19351"/>
                        <a:gd name="connsiteY5" fmla="*/ 11142 h 21600"/>
                        <a:gd name="connsiteX6" fmla="*/ 1226 w 19351"/>
                        <a:gd name="connsiteY6" fmla="*/ 0 h 21600"/>
                        <a:gd name="connsiteX0" fmla="*/ 2389 w 20514"/>
                        <a:gd name="connsiteY0" fmla="*/ 0 h 21600"/>
                        <a:gd name="connsiteX1" fmla="*/ 17039 w 20514"/>
                        <a:gd name="connsiteY1" fmla="*/ 0 h 21600"/>
                        <a:gd name="connsiteX2" fmla="*/ 20514 w 20514"/>
                        <a:gd name="connsiteY2" fmla="*/ 10800 h 21600"/>
                        <a:gd name="connsiteX3" fmla="*/ 17039 w 20514"/>
                        <a:gd name="connsiteY3" fmla="*/ 21600 h 21600"/>
                        <a:gd name="connsiteX4" fmla="*/ 2389 w 20514"/>
                        <a:gd name="connsiteY4" fmla="*/ 21600 h 21600"/>
                        <a:gd name="connsiteX5" fmla="*/ 1379 w 20514"/>
                        <a:gd name="connsiteY5" fmla="*/ 11142 h 21600"/>
                        <a:gd name="connsiteX6" fmla="*/ 2389 w 20514"/>
                        <a:gd name="connsiteY6" fmla="*/ 0 h 21600"/>
                        <a:gd name="connsiteX0" fmla="*/ 2064 w 20189"/>
                        <a:gd name="connsiteY0" fmla="*/ 0 h 21600"/>
                        <a:gd name="connsiteX1" fmla="*/ 16714 w 20189"/>
                        <a:gd name="connsiteY1" fmla="*/ 0 h 21600"/>
                        <a:gd name="connsiteX2" fmla="*/ 20189 w 20189"/>
                        <a:gd name="connsiteY2" fmla="*/ 10800 h 21600"/>
                        <a:gd name="connsiteX3" fmla="*/ 16714 w 20189"/>
                        <a:gd name="connsiteY3" fmla="*/ 21600 h 21600"/>
                        <a:gd name="connsiteX4" fmla="*/ 2064 w 20189"/>
                        <a:gd name="connsiteY4" fmla="*/ 21600 h 21600"/>
                        <a:gd name="connsiteX5" fmla="*/ 1054 w 20189"/>
                        <a:gd name="connsiteY5" fmla="*/ 11142 h 21600"/>
                        <a:gd name="connsiteX6" fmla="*/ 2064 w 20189"/>
                        <a:gd name="connsiteY6" fmla="*/ 0 h 21600"/>
                        <a:gd name="connsiteX0" fmla="*/ 2064 w 20189"/>
                        <a:gd name="connsiteY0" fmla="*/ 0 h 21600"/>
                        <a:gd name="connsiteX1" fmla="*/ 16714 w 20189"/>
                        <a:gd name="connsiteY1" fmla="*/ 0 h 21600"/>
                        <a:gd name="connsiteX2" fmla="*/ 20189 w 20189"/>
                        <a:gd name="connsiteY2" fmla="*/ 10800 h 21600"/>
                        <a:gd name="connsiteX3" fmla="*/ 16714 w 20189"/>
                        <a:gd name="connsiteY3" fmla="*/ 21600 h 21600"/>
                        <a:gd name="connsiteX4" fmla="*/ 2064 w 20189"/>
                        <a:gd name="connsiteY4" fmla="*/ 21600 h 21600"/>
                        <a:gd name="connsiteX5" fmla="*/ 1054 w 20189"/>
                        <a:gd name="connsiteY5" fmla="*/ 11142 h 21600"/>
                        <a:gd name="connsiteX6" fmla="*/ 2064 w 20189"/>
                        <a:gd name="connsiteY6" fmla="*/ 0 h 21600"/>
                        <a:gd name="connsiteX0" fmla="*/ 2819 w 20944"/>
                        <a:gd name="connsiteY0" fmla="*/ 0 h 21600"/>
                        <a:gd name="connsiteX1" fmla="*/ 17469 w 20944"/>
                        <a:gd name="connsiteY1" fmla="*/ 0 h 21600"/>
                        <a:gd name="connsiteX2" fmla="*/ 20944 w 20944"/>
                        <a:gd name="connsiteY2" fmla="*/ 10800 h 21600"/>
                        <a:gd name="connsiteX3" fmla="*/ 17469 w 20944"/>
                        <a:gd name="connsiteY3" fmla="*/ 21600 h 21600"/>
                        <a:gd name="connsiteX4" fmla="*/ 2819 w 20944"/>
                        <a:gd name="connsiteY4" fmla="*/ 21600 h 21600"/>
                        <a:gd name="connsiteX5" fmla="*/ 1809 w 20944"/>
                        <a:gd name="connsiteY5" fmla="*/ 11142 h 21600"/>
                        <a:gd name="connsiteX6" fmla="*/ 2819 w 20944"/>
                        <a:gd name="connsiteY6" fmla="*/ 0 h 21600"/>
                        <a:gd name="connsiteX0" fmla="*/ 2275 w 20400"/>
                        <a:gd name="connsiteY0" fmla="*/ 0 h 21600"/>
                        <a:gd name="connsiteX1" fmla="*/ 16925 w 20400"/>
                        <a:gd name="connsiteY1" fmla="*/ 0 h 21600"/>
                        <a:gd name="connsiteX2" fmla="*/ 20400 w 20400"/>
                        <a:gd name="connsiteY2" fmla="*/ 10800 h 21600"/>
                        <a:gd name="connsiteX3" fmla="*/ 16925 w 20400"/>
                        <a:gd name="connsiteY3" fmla="*/ 21600 h 21600"/>
                        <a:gd name="connsiteX4" fmla="*/ 2275 w 20400"/>
                        <a:gd name="connsiteY4" fmla="*/ 21600 h 21600"/>
                        <a:gd name="connsiteX5" fmla="*/ 1265 w 20400"/>
                        <a:gd name="connsiteY5" fmla="*/ 11142 h 21600"/>
                        <a:gd name="connsiteX6" fmla="*/ 2275 w 20400"/>
                        <a:gd name="connsiteY6" fmla="*/ 0 h 21600"/>
                        <a:gd name="connsiteX0" fmla="*/ 2275 w 18291"/>
                        <a:gd name="connsiteY0" fmla="*/ 0 h 21600"/>
                        <a:gd name="connsiteX1" fmla="*/ 16925 w 18291"/>
                        <a:gd name="connsiteY1" fmla="*/ 0 h 21600"/>
                        <a:gd name="connsiteX2" fmla="*/ 18181 w 18291"/>
                        <a:gd name="connsiteY2" fmla="*/ 10800 h 21600"/>
                        <a:gd name="connsiteX3" fmla="*/ 16925 w 18291"/>
                        <a:gd name="connsiteY3" fmla="*/ 21600 h 21600"/>
                        <a:gd name="connsiteX4" fmla="*/ 2275 w 18291"/>
                        <a:gd name="connsiteY4" fmla="*/ 21600 h 21600"/>
                        <a:gd name="connsiteX5" fmla="*/ 1265 w 18291"/>
                        <a:gd name="connsiteY5" fmla="*/ 11142 h 21600"/>
                        <a:gd name="connsiteX6" fmla="*/ 2275 w 18291"/>
                        <a:gd name="connsiteY6" fmla="*/ 0 h 21600"/>
                        <a:gd name="connsiteX0" fmla="*/ 2275 w 18291"/>
                        <a:gd name="connsiteY0" fmla="*/ 0 h 21600"/>
                        <a:gd name="connsiteX1" fmla="*/ 16925 w 18291"/>
                        <a:gd name="connsiteY1" fmla="*/ 0 h 21600"/>
                        <a:gd name="connsiteX2" fmla="*/ 18181 w 18291"/>
                        <a:gd name="connsiteY2" fmla="*/ 10800 h 21600"/>
                        <a:gd name="connsiteX3" fmla="*/ 16925 w 18291"/>
                        <a:gd name="connsiteY3" fmla="*/ 21600 h 21600"/>
                        <a:gd name="connsiteX4" fmla="*/ 2275 w 18291"/>
                        <a:gd name="connsiteY4" fmla="*/ 21600 h 21600"/>
                        <a:gd name="connsiteX5" fmla="*/ 1265 w 18291"/>
                        <a:gd name="connsiteY5" fmla="*/ 11142 h 21600"/>
                        <a:gd name="connsiteX6" fmla="*/ 2275 w 18291"/>
                        <a:gd name="connsiteY6" fmla="*/ 0 h 21600"/>
                        <a:gd name="connsiteX0" fmla="*/ 2275 w 20195"/>
                        <a:gd name="connsiteY0" fmla="*/ 0 h 21600"/>
                        <a:gd name="connsiteX1" fmla="*/ 16925 w 20195"/>
                        <a:gd name="connsiteY1" fmla="*/ 0 h 21600"/>
                        <a:gd name="connsiteX2" fmla="*/ 18181 w 20195"/>
                        <a:gd name="connsiteY2" fmla="*/ 10800 h 21600"/>
                        <a:gd name="connsiteX3" fmla="*/ 16925 w 20195"/>
                        <a:gd name="connsiteY3" fmla="*/ 21600 h 21600"/>
                        <a:gd name="connsiteX4" fmla="*/ 2275 w 20195"/>
                        <a:gd name="connsiteY4" fmla="*/ 21600 h 21600"/>
                        <a:gd name="connsiteX5" fmla="*/ 1265 w 20195"/>
                        <a:gd name="connsiteY5" fmla="*/ 11142 h 21600"/>
                        <a:gd name="connsiteX6" fmla="*/ 2275 w 20195"/>
                        <a:gd name="connsiteY6" fmla="*/ 0 h 21600"/>
                        <a:gd name="connsiteX0" fmla="*/ 2275 w 20195"/>
                        <a:gd name="connsiteY0" fmla="*/ 0 h 21600"/>
                        <a:gd name="connsiteX1" fmla="*/ 16925 w 20195"/>
                        <a:gd name="connsiteY1" fmla="*/ 0 h 21600"/>
                        <a:gd name="connsiteX2" fmla="*/ 18181 w 20195"/>
                        <a:gd name="connsiteY2" fmla="*/ 10800 h 21600"/>
                        <a:gd name="connsiteX3" fmla="*/ 16925 w 20195"/>
                        <a:gd name="connsiteY3" fmla="*/ 21600 h 21600"/>
                        <a:gd name="connsiteX4" fmla="*/ 2275 w 20195"/>
                        <a:gd name="connsiteY4" fmla="*/ 21600 h 21600"/>
                        <a:gd name="connsiteX5" fmla="*/ 1265 w 20195"/>
                        <a:gd name="connsiteY5" fmla="*/ 11142 h 21600"/>
                        <a:gd name="connsiteX6" fmla="*/ 2275 w 20195"/>
                        <a:gd name="connsiteY6" fmla="*/ 0 h 21600"/>
                        <a:gd name="connsiteX0" fmla="*/ 2825 w 20745"/>
                        <a:gd name="connsiteY0" fmla="*/ 0 h 21600"/>
                        <a:gd name="connsiteX1" fmla="*/ 17475 w 20745"/>
                        <a:gd name="connsiteY1" fmla="*/ 0 h 21600"/>
                        <a:gd name="connsiteX2" fmla="*/ 18731 w 20745"/>
                        <a:gd name="connsiteY2" fmla="*/ 10800 h 21600"/>
                        <a:gd name="connsiteX3" fmla="*/ 17475 w 20745"/>
                        <a:gd name="connsiteY3" fmla="*/ 21600 h 21600"/>
                        <a:gd name="connsiteX4" fmla="*/ 2825 w 20745"/>
                        <a:gd name="connsiteY4" fmla="*/ 21600 h 21600"/>
                        <a:gd name="connsiteX5" fmla="*/ 1815 w 20745"/>
                        <a:gd name="connsiteY5" fmla="*/ 11142 h 21600"/>
                        <a:gd name="connsiteX6" fmla="*/ 2825 w 20745"/>
                        <a:gd name="connsiteY6" fmla="*/ 0 h 21600"/>
                        <a:gd name="connsiteX0" fmla="*/ 2825 w 20745"/>
                        <a:gd name="connsiteY0" fmla="*/ 0 h 22589"/>
                        <a:gd name="connsiteX1" fmla="*/ 17475 w 20745"/>
                        <a:gd name="connsiteY1" fmla="*/ 0 h 22589"/>
                        <a:gd name="connsiteX2" fmla="*/ 18731 w 20745"/>
                        <a:gd name="connsiteY2" fmla="*/ 10800 h 22589"/>
                        <a:gd name="connsiteX3" fmla="*/ 17475 w 20745"/>
                        <a:gd name="connsiteY3" fmla="*/ 21600 h 22589"/>
                        <a:gd name="connsiteX4" fmla="*/ 2825 w 20745"/>
                        <a:gd name="connsiteY4" fmla="*/ 21600 h 22589"/>
                        <a:gd name="connsiteX5" fmla="*/ 1815 w 20745"/>
                        <a:gd name="connsiteY5" fmla="*/ 11142 h 22589"/>
                        <a:gd name="connsiteX6" fmla="*/ 2825 w 20745"/>
                        <a:gd name="connsiteY6" fmla="*/ 0 h 22589"/>
                        <a:gd name="connsiteX0" fmla="*/ 2825 w 20745"/>
                        <a:gd name="connsiteY0" fmla="*/ 0 h 22344"/>
                        <a:gd name="connsiteX1" fmla="*/ 17475 w 20745"/>
                        <a:gd name="connsiteY1" fmla="*/ 0 h 22344"/>
                        <a:gd name="connsiteX2" fmla="*/ 18731 w 20745"/>
                        <a:gd name="connsiteY2" fmla="*/ 10800 h 22344"/>
                        <a:gd name="connsiteX3" fmla="*/ 17475 w 20745"/>
                        <a:gd name="connsiteY3" fmla="*/ 21600 h 22344"/>
                        <a:gd name="connsiteX4" fmla="*/ 2085 w 20745"/>
                        <a:gd name="connsiteY4" fmla="*/ 21258 h 22344"/>
                        <a:gd name="connsiteX5" fmla="*/ 1815 w 20745"/>
                        <a:gd name="connsiteY5" fmla="*/ 11142 h 22344"/>
                        <a:gd name="connsiteX6" fmla="*/ 2825 w 20745"/>
                        <a:gd name="connsiteY6" fmla="*/ 0 h 22344"/>
                        <a:gd name="connsiteX0" fmla="*/ 2825 w 21299"/>
                        <a:gd name="connsiteY0" fmla="*/ 0 h 22344"/>
                        <a:gd name="connsiteX1" fmla="*/ 17475 w 21299"/>
                        <a:gd name="connsiteY1" fmla="*/ 0 h 22344"/>
                        <a:gd name="connsiteX2" fmla="*/ 18731 w 21299"/>
                        <a:gd name="connsiteY2" fmla="*/ 10800 h 22344"/>
                        <a:gd name="connsiteX3" fmla="*/ 17475 w 21299"/>
                        <a:gd name="connsiteY3" fmla="*/ 21600 h 22344"/>
                        <a:gd name="connsiteX4" fmla="*/ 2085 w 21299"/>
                        <a:gd name="connsiteY4" fmla="*/ 21258 h 22344"/>
                        <a:gd name="connsiteX5" fmla="*/ 1815 w 21299"/>
                        <a:gd name="connsiteY5" fmla="*/ 11142 h 22344"/>
                        <a:gd name="connsiteX6" fmla="*/ 2825 w 21299"/>
                        <a:gd name="connsiteY6" fmla="*/ 0 h 22344"/>
                        <a:gd name="connsiteX0" fmla="*/ 2825 w 21299"/>
                        <a:gd name="connsiteY0" fmla="*/ 0 h 23040"/>
                        <a:gd name="connsiteX1" fmla="*/ 17475 w 21299"/>
                        <a:gd name="connsiteY1" fmla="*/ 0 h 23040"/>
                        <a:gd name="connsiteX2" fmla="*/ 18731 w 21299"/>
                        <a:gd name="connsiteY2" fmla="*/ 10800 h 23040"/>
                        <a:gd name="connsiteX3" fmla="*/ 17475 w 21299"/>
                        <a:gd name="connsiteY3" fmla="*/ 21600 h 23040"/>
                        <a:gd name="connsiteX4" fmla="*/ 2085 w 21299"/>
                        <a:gd name="connsiteY4" fmla="*/ 21258 h 23040"/>
                        <a:gd name="connsiteX5" fmla="*/ 1815 w 21299"/>
                        <a:gd name="connsiteY5" fmla="*/ 11142 h 23040"/>
                        <a:gd name="connsiteX6" fmla="*/ 2825 w 21299"/>
                        <a:gd name="connsiteY6" fmla="*/ 0 h 23040"/>
                        <a:gd name="connsiteX0" fmla="*/ 2825 w 21538"/>
                        <a:gd name="connsiteY0" fmla="*/ 0 h 23040"/>
                        <a:gd name="connsiteX1" fmla="*/ 17475 w 21538"/>
                        <a:gd name="connsiteY1" fmla="*/ 0 h 23040"/>
                        <a:gd name="connsiteX2" fmla="*/ 18731 w 21538"/>
                        <a:gd name="connsiteY2" fmla="*/ 10800 h 23040"/>
                        <a:gd name="connsiteX3" fmla="*/ 17475 w 21538"/>
                        <a:gd name="connsiteY3" fmla="*/ 21600 h 23040"/>
                        <a:gd name="connsiteX4" fmla="*/ 2085 w 21538"/>
                        <a:gd name="connsiteY4" fmla="*/ 21258 h 23040"/>
                        <a:gd name="connsiteX5" fmla="*/ 1815 w 21538"/>
                        <a:gd name="connsiteY5" fmla="*/ 11142 h 23040"/>
                        <a:gd name="connsiteX6" fmla="*/ 2825 w 21538"/>
                        <a:gd name="connsiteY6" fmla="*/ 0 h 23040"/>
                        <a:gd name="connsiteX0" fmla="*/ 2825 w 21538"/>
                        <a:gd name="connsiteY0" fmla="*/ 0 h 22260"/>
                        <a:gd name="connsiteX1" fmla="*/ 17475 w 21538"/>
                        <a:gd name="connsiteY1" fmla="*/ 0 h 22260"/>
                        <a:gd name="connsiteX2" fmla="*/ 18731 w 21538"/>
                        <a:gd name="connsiteY2" fmla="*/ 10800 h 22260"/>
                        <a:gd name="connsiteX3" fmla="*/ 17475 w 21538"/>
                        <a:gd name="connsiteY3" fmla="*/ 21600 h 22260"/>
                        <a:gd name="connsiteX4" fmla="*/ 2085 w 21538"/>
                        <a:gd name="connsiteY4" fmla="*/ 21258 h 22260"/>
                        <a:gd name="connsiteX5" fmla="*/ 1815 w 21538"/>
                        <a:gd name="connsiteY5" fmla="*/ 11142 h 22260"/>
                        <a:gd name="connsiteX6" fmla="*/ 2825 w 21538"/>
                        <a:gd name="connsiteY6" fmla="*/ 0 h 22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38" h="22260">
                          <a:moveTo>
                            <a:pt x="2825" y="0"/>
                          </a:moveTo>
                          <a:lnTo>
                            <a:pt x="17475" y="0"/>
                          </a:lnTo>
                          <a:cubicBezTo>
                            <a:pt x="19394" y="0"/>
                            <a:pt x="23034" y="6256"/>
                            <a:pt x="18731" y="10800"/>
                          </a:cubicBezTo>
                          <a:cubicBezTo>
                            <a:pt x="22922" y="16594"/>
                            <a:pt x="22353" y="22970"/>
                            <a:pt x="17475" y="21600"/>
                          </a:cubicBezTo>
                          <a:cubicBezTo>
                            <a:pt x="11852" y="21258"/>
                            <a:pt x="3270" y="23484"/>
                            <a:pt x="2085" y="21258"/>
                          </a:cubicBezTo>
                          <a:cubicBezTo>
                            <a:pt x="166" y="21258"/>
                            <a:pt x="-638" y="15344"/>
                            <a:pt x="1815" y="11142"/>
                          </a:cubicBezTo>
                          <a:cubicBezTo>
                            <a:pt x="-1883" y="6033"/>
                            <a:pt x="906" y="0"/>
                            <a:pt x="2825" y="0"/>
                          </a:cubicBezTo>
                          <a:close/>
                        </a:path>
                      </a:pathLst>
                    </a:custGeom>
                    <a:solidFill>
                      <a:schemeClr val="accent6"/>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grpSp>
              <p:sp>
                <p:nvSpPr>
                  <p:cNvPr id="119" name="流程图: 终止 118">
                    <a:extLst>
                      <a:ext uri="{FF2B5EF4-FFF2-40B4-BE49-F238E27FC236}">
                        <a16:creationId xmlns:a16="http://schemas.microsoft.com/office/drawing/2014/main" id="{3CBDBE9C-724F-98FA-FD46-83E166993235}"/>
                      </a:ext>
                    </a:extLst>
                  </p:cNvPr>
                  <p:cNvSpPr/>
                  <p:nvPr/>
                </p:nvSpPr>
                <p:spPr>
                  <a:xfrm flipH="1">
                    <a:off x="14526449" y="2974309"/>
                    <a:ext cx="45719" cy="45719"/>
                  </a:xfrm>
                  <a:prstGeom prst="flowChartTerminator">
                    <a:avLst/>
                  </a:prstGeom>
                  <a:solidFill>
                    <a:srgbClr val="C00000"/>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grpSp>
            <p:grpSp>
              <p:nvGrpSpPr>
                <p:cNvPr id="113" name="组合 112">
                  <a:extLst>
                    <a:ext uri="{FF2B5EF4-FFF2-40B4-BE49-F238E27FC236}">
                      <a16:creationId xmlns:a16="http://schemas.microsoft.com/office/drawing/2014/main" id="{ECAA98B0-D27C-30D0-9959-FDD66E4A0638}"/>
                    </a:ext>
                  </a:extLst>
                </p:cNvPr>
                <p:cNvGrpSpPr/>
                <p:nvPr/>
              </p:nvGrpSpPr>
              <p:grpSpPr>
                <a:xfrm rot="21114659">
                  <a:off x="14371992" y="2429230"/>
                  <a:ext cx="63755" cy="164081"/>
                  <a:chOff x="14518694" y="2855947"/>
                  <a:chExt cx="63755" cy="164081"/>
                </a:xfrm>
              </p:grpSpPr>
              <p:grpSp>
                <p:nvGrpSpPr>
                  <p:cNvPr id="114" name="组合 113">
                    <a:extLst>
                      <a:ext uri="{FF2B5EF4-FFF2-40B4-BE49-F238E27FC236}">
                        <a16:creationId xmlns:a16="http://schemas.microsoft.com/office/drawing/2014/main" id="{8115CDF4-63DB-9ABC-89C3-92D8C145D3AF}"/>
                      </a:ext>
                    </a:extLst>
                  </p:cNvPr>
                  <p:cNvGrpSpPr/>
                  <p:nvPr/>
                </p:nvGrpSpPr>
                <p:grpSpPr>
                  <a:xfrm flipH="1">
                    <a:off x="14518694" y="2855947"/>
                    <a:ext cx="63755" cy="127192"/>
                    <a:chOff x="11234076" y="2501900"/>
                    <a:chExt cx="216601" cy="432120"/>
                  </a:xfrm>
                </p:grpSpPr>
                <p:sp>
                  <p:nvSpPr>
                    <p:cNvPr id="116" name="流程图: 终止 115">
                      <a:extLst>
                        <a:ext uri="{FF2B5EF4-FFF2-40B4-BE49-F238E27FC236}">
                          <a16:creationId xmlns:a16="http://schemas.microsoft.com/office/drawing/2014/main" id="{CAD86AF8-12E3-7DFE-7E01-1749FED1C850}"/>
                        </a:ext>
                      </a:extLst>
                    </p:cNvPr>
                    <p:cNvSpPr/>
                    <p:nvPr/>
                  </p:nvSpPr>
                  <p:spPr>
                    <a:xfrm>
                      <a:off x="11234076" y="2501900"/>
                      <a:ext cx="208624" cy="124735"/>
                    </a:xfrm>
                    <a:prstGeom prst="flowChartTerminator">
                      <a:avLst/>
                    </a:prstGeom>
                    <a:solidFill>
                      <a:schemeClr val="accent6">
                        <a:lumMod val="50000"/>
                      </a:schemeClr>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117" name="流程图: 终止 127">
                      <a:extLst>
                        <a:ext uri="{FF2B5EF4-FFF2-40B4-BE49-F238E27FC236}">
                          <a16:creationId xmlns:a16="http://schemas.microsoft.com/office/drawing/2014/main" id="{B0A58356-9F9D-D237-4678-9CACEC4AEAFA}"/>
                        </a:ext>
                      </a:extLst>
                    </p:cNvPr>
                    <p:cNvSpPr/>
                    <p:nvPr/>
                  </p:nvSpPr>
                  <p:spPr>
                    <a:xfrm>
                      <a:off x="11242652" y="2624433"/>
                      <a:ext cx="208025" cy="309587"/>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1226 w 19351"/>
                        <a:gd name="connsiteY0" fmla="*/ 0 h 21600"/>
                        <a:gd name="connsiteX1" fmla="*/ 15876 w 19351"/>
                        <a:gd name="connsiteY1" fmla="*/ 0 h 21600"/>
                        <a:gd name="connsiteX2" fmla="*/ 19351 w 19351"/>
                        <a:gd name="connsiteY2" fmla="*/ 10800 h 21600"/>
                        <a:gd name="connsiteX3" fmla="*/ 15876 w 19351"/>
                        <a:gd name="connsiteY3" fmla="*/ 21600 h 21600"/>
                        <a:gd name="connsiteX4" fmla="*/ 1226 w 19351"/>
                        <a:gd name="connsiteY4" fmla="*/ 21600 h 21600"/>
                        <a:gd name="connsiteX5" fmla="*/ 216 w 19351"/>
                        <a:gd name="connsiteY5" fmla="*/ 11142 h 21600"/>
                        <a:gd name="connsiteX6" fmla="*/ 1226 w 19351"/>
                        <a:gd name="connsiteY6" fmla="*/ 0 h 21600"/>
                        <a:gd name="connsiteX0" fmla="*/ 2389 w 20514"/>
                        <a:gd name="connsiteY0" fmla="*/ 0 h 21600"/>
                        <a:gd name="connsiteX1" fmla="*/ 17039 w 20514"/>
                        <a:gd name="connsiteY1" fmla="*/ 0 h 21600"/>
                        <a:gd name="connsiteX2" fmla="*/ 20514 w 20514"/>
                        <a:gd name="connsiteY2" fmla="*/ 10800 h 21600"/>
                        <a:gd name="connsiteX3" fmla="*/ 17039 w 20514"/>
                        <a:gd name="connsiteY3" fmla="*/ 21600 h 21600"/>
                        <a:gd name="connsiteX4" fmla="*/ 2389 w 20514"/>
                        <a:gd name="connsiteY4" fmla="*/ 21600 h 21600"/>
                        <a:gd name="connsiteX5" fmla="*/ 1379 w 20514"/>
                        <a:gd name="connsiteY5" fmla="*/ 11142 h 21600"/>
                        <a:gd name="connsiteX6" fmla="*/ 2389 w 20514"/>
                        <a:gd name="connsiteY6" fmla="*/ 0 h 21600"/>
                        <a:gd name="connsiteX0" fmla="*/ 2064 w 20189"/>
                        <a:gd name="connsiteY0" fmla="*/ 0 h 21600"/>
                        <a:gd name="connsiteX1" fmla="*/ 16714 w 20189"/>
                        <a:gd name="connsiteY1" fmla="*/ 0 h 21600"/>
                        <a:gd name="connsiteX2" fmla="*/ 20189 w 20189"/>
                        <a:gd name="connsiteY2" fmla="*/ 10800 h 21600"/>
                        <a:gd name="connsiteX3" fmla="*/ 16714 w 20189"/>
                        <a:gd name="connsiteY3" fmla="*/ 21600 h 21600"/>
                        <a:gd name="connsiteX4" fmla="*/ 2064 w 20189"/>
                        <a:gd name="connsiteY4" fmla="*/ 21600 h 21600"/>
                        <a:gd name="connsiteX5" fmla="*/ 1054 w 20189"/>
                        <a:gd name="connsiteY5" fmla="*/ 11142 h 21600"/>
                        <a:gd name="connsiteX6" fmla="*/ 2064 w 20189"/>
                        <a:gd name="connsiteY6" fmla="*/ 0 h 21600"/>
                        <a:gd name="connsiteX0" fmla="*/ 2064 w 20189"/>
                        <a:gd name="connsiteY0" fmla="*/ 0 h 21600"/>
                        <a:gd name="connsiteX1" fmla="*/ 16714 w 20189"/>
                        <a:gd name="connsiteY1" fmla="*/ 0 h 21600"/>
                        <a:gd name="connsiteX2" fmla="*/ 20189 w 20189"/>
                        <a:gd name="connsiteY2" fmla="*/ 10800 h 21600"/>
                        <a:gd name="connsiteX3" fmla="*/ 16714 w 20189"/>
                        <a:gd name="connsiteY3" fmla="*/ 21600 h 21600"/>
                        <a:gd name="connsiteX4" fmla="*/ 2064 w 20189"/>
                        <a:gd name="connsiteY4" fmla="*/ 21600 h 21600"/>
                        <a:gd name="connsiteX5" fmla="*/ 1054 w 20189"/>
                        <a:gd name="connsiteY5" fmla="*/ 11142 h 21600"/>
                        <a:gd name="connsiteX6" fmla="*/ 2064 w 20189"/>
                        <a:gd name="connsiteY6" fmla="*/ 0 h 21600"/>
                        <a:gd name="connsiteX0" fmla="*/ 2819 w 20944"/>
                        <a:gd name="connsiteY0" fmla="*/ 0 h 21600"/>
                        <a:gd name="connsiteX1" fmla="*/ 17469 w 20944"/>
                        <a:gd name="connsiteY1" fmla="*/ 0 h 21600"/>
                        <a:gd name="connsiteX2" fmla="*/ 20944 w 20944"/>
                        <a:gd name="connsiteY2" fmla="*/ 10800 h 21600"/>
                        <a:gd name="connsiteX3" fmla="*/ 17469 w 20944"/>
                        <a:gd name="connsiteY3" fmla="*/ 21600 h 21600"/>
                        <a:gd name="connsiteX4" fmla="*/ 2819 w 20944"/>
                        <a:gd name="connsiteY4" fmla="*/ 21600 h 21600"/>
                        <a:gd name="connsiteX5" fmla="*/ 1809 w 20944"/>
                        <a:gd name="connsiteY5" fmla="*/ 11142 h 21600"/>
                        <a:gd name="connsiteX6" fmla="*/ 2819 w 20944"/>
                        <a:gd name="connsiteY6" fmla="*/ 0 h 21600"/>
                        <a:gd name="connsiteX0" fmla="*/ 2275 w 20400"/>
                        <a:gd name="connsiteY0" fmla="*/ 0 h 21600"/>
                        <a:gd name="connsiteX1" fmla="*/ 16925 w 20400"/>
                        <a:gd name="connsiteY1" fmla="*/ 0 h 21600"/>
                        <a:gd name="connsiteX2" fmla="*/ 20400 w 20400"/>
                        <a:gd name="connsiteY2" fmla="*/ 10800 h 21600"/>
                        <a:gd name="connsiteX3" fmla="*/ 16925 w 20400"/>
                        <a:gd name="connsiteY3" fmla="*/ 21600 h 21600"/>
                        <a:gd name="connsiteX4" fmla="*/ 2275 w 20400"/>
                        <a:gd name="connsiteY4" fmla="*/ 21600 h 21600"/>
                        <a:gd name="connsiteX5" fmla="*/ 1265 w 20400"/>
                        <a:gd name="connsiteY5" fmla="*/ 11142 h 21600"/>
                        <a:gd name="connsiteX6" fmla="*/ 2275 w 20400"/>
                        <a:gd name="connsiteY6" fmla="*/ 0 h 21600"/>
                        <a:gd name="connsiteX0" fmla="*/ 2275 w 18291"/>
                        <a:gd name="connsiteY0" fmla="*/ 0 h 21600"/>
                        <a:gd name="connsiteX1" fmla="*/ 16925 w 18291"/>
                        <a:gd name="connsiteY1" fmla="*/ 0 h 21600"/>
                        <a:gd name="connsiteX2" fmla="*/ 18181 w 18291"/>
                        <a:gd name="connsiteY2" fmla="*/ 10800 h 21600"/>
                        <a:gd name="connsiteX3" fmla="*/ 16925 w 18291"/>
                        <a:gd name="connsiteY3" fmla="*/ 21600 h 21600"/>
                        <a:gd name="connsiteX4" fmla="*/ 2275 w 18291"/>
                        <a:gd name="connsiteY4" fmla="*/ 21600 h 21600"/>
                        <a:gd name="connsiteX5" fmla="*/ 1265 w 18291"/>
                        <a:gd name="connsiteY5" fmla="*/ 11142 h 21600"/>
                        <a:gd name="connsiteX6" fmla="*/ 2275 w 18291"/>
                        <a:gd name="connsiteY6" fmla="*/ 0 h 21600"/>
                        <a:gd name="connsiteX0" fmla="*/ 2275 w 18291"/>
                        <a:gd name="connsiteY0" fmla="*/ 0 h 21600"/>
                        <a:gd name="connsiteX1" fmla="*/ 16925 w 18291"/>
                        <a:gd name="connsiteY1" fmla="*/ 0 h 21600"/>
                        <a:gd name="connsiteX2" fmla="*/ 18181 w 18291"/>
                        <a:gd name="connsiteY2" fmla="*/ 10800 h 21600"/>
                        <a:gd name="connsiteX3" fmla="*/ 16925 w 18291"/>
                        <a:gd name="connsiteY3" fmla="*/ 21600 h 21600"/>
                        <a:gd name="connsiteX4" fmla="*/ 2275 w 18291"/>
                        <a:gd name="connsiteY4" fmla="*/ 21600 h 21600"/>
                        <a:gd name="connsiteX5" fmla="*/ 1265 w 18291"/>
                        <a:gd name="connsiteY5" fmla="*/ 11142 h 21600"/>
                        <a:gd name="connsiteX6" fmla="*/ 2275 w 18291"/>
                        <a:gd name="connsiteY6" fmla="*/ 0 h 21600"/>
                        <a:gd name="connsiteX0" fmla="*/ 2275 w 20195"/>
                        <a:gd name="connsiteY0" fmla="*/ 0 h 21600"/>
                        <a:gd name="connsiteX1" fmla="*/ 16925 w 20195"/>
                        <a:gd name="connsiteY1" fmla="*/ 0 h 21600"/>
                        <a:gd name="connsiteX2" fmla="*/ 18181 w 20195"/>
                        <a:gd name="connsiteY2" fmla="*/ 10800 h 21600"/>
                        <a:gd name="connsiteX3" fmla="*/ 16925 w 20195"/>
                        <a:gd name="connsiteY3" fmla="*/ 21600 h 21600"/>
                        <a:gd name="connsiteX4" fmla="*/ 2275 w 20195"/>
                        <a:gd name="connsiteY4" fmla="*/ 21600 h 21600"/>
                        <a:gd name="connsiteX5" fmla="*/ 1265 w 20195"/>
                        <a:gd name="connsiteY5" fmla="*/ 11142 h 21600"/>
                        <a:gd name="connsiteX6" fmla="*/ 2275 w 20195"/>
                        <a:gd name="connsiteY6" fmla="*/ 0 h 21600"/>
                        <a:gd name="connsiteX0" fmla="*/ 2275 w 20195"/>
                        <a:gd name="connsiteY0" fmla="*/ 0 h 21600"/>
                        <a:gd name="connsiteX1" fmla="*/ 16925 w 20195"/>
                        <a:gd name="connsiteY1" fmla="*/ 0 h 21600"/>
                        <a:gd name="connsiteX2" fmla="*/ 18181 w 20195"/>
                        <a:gd name="connsiteY2" fmla="*/ 10800 h 21600"/>
                        <a:gd name="connsiteX3" fmla="*/ 16925 w 20195"/>
                        <a:gd name="connsiteY3" fmla="*/ 21600 h 21600"/>
                        <a:gd name="connsiteX4" fmla="*/ 2275 w 20195"/>
                        <a:gd name="connsiteY4" fmla="*/ 21600 h 21600"/>
                        <a:gd name="connsiteX5" fmla="*/ 1265 w 20195"/>
                        <a:gd name="connsiteY5" fmla="*/ 11142 h 21600"/>
                        <a:gd name="connsiteX6" fmla="*/ 2275 w 20195"/>
                        <a:gd name="connsiteY6" fmla="*/ 0 h 21600"/>
                        <a:gd name="connsiteX0" fmla="*/ 2825 w 20745"/>
                        <a:gd name="connsiteY0" fmla="*/ 0 h 21600"/>
                        <a:gd name="connsiteX1" fmla="*/ 17475 w 20745"/>
                        <a:gd name="connsiteY1" fmla="*/ 0 h 21600"/>
                        <a:gd name="connsiteX2" fmla="*/ 18731 w 20745"/>
                        <a:gd name="connsiteY2" fmla="*/ 10800 h 21600"/>
                        <a:gd name="connsiteX3" fmla="*/ 17475 w 20745"/>
                        <a:gd name="connsiteY3" fmla="*/ 21600 h 21600"/>
                        <a:gd name="connsiteX4" fmla="*/ 2825 w 20745"/>
                        <a:gd name="connsiteY4" fmla="*/ 21600 h 21600"/>
                        <a:gd name="connsiteX5" fmla="*/ 1815 w 20745"/>
                        <a:gd name="connsiteY5" fmla="*/ 11142 h 21600"/>
                        <a:gd name="connsiteX6" fmla="*/ 2825 w 20745"/>
                        <a:gd name="connsiteY6" fmla="*/ 0 h 21600"/>
                        <a:gd name="connsiteX0" fmla="*/ 2825 w 20745"/>
                        <a:gd name="connsiteY0" fmla="*/ 0 h 22589"/>
                        <a:gd name="connsiteX1" fmla="*/ 17475 w 20745"/>
                        <a:gd name="connsiteY1" fmla="*/ 0 h 22589"/>
                        <a:gd name="connsiteX2" fmla="*/ 18731 w 20745"/>
                        <a:gd name="connsiteY2" fmla="*/ 10800 h 22589"/>
                        <a:gd name="connsiteX3" fmla="*/ 17475 w 20745"/>
                        <a:gd name="connsiteY3" fmla="*/ 21600 h 22589"/>
                        <a:gd name="connsiteX4" fmla="*/ 2825 w 20745"/>
                        <a:gd name="connsiteY4" fmla="*/ 21600 h 22589"/>
                        <a:gd name="connsiteX5" fmla="*/ 1815 w 20745"/>
                        <a:gd name="connsiteY5" fmla="*/ 11142 h 22589"/>
                        <a:gd name="connsiteX6" fmla="*/ 2825 w 20745"/>
                        <a:gd name="connsiteY6" fmla="*/ 0 h 22589"/>
                        <a:gd name="connsiteX0" fmla="*/ 2825 w 20745"/>
                        <a:gd name="connsiteY0" fmla="*/ 0 h 22344"/>
                        <a:gd name="connsiteX1" fmla="*/ 17475 w 20745"/>
                        <a:gd name="connsiteY1" fmla="*/ 0 h 22344"/>
                        <a:gd name="connsiteX2" fmla="*/ 18731 w 20745"/>
                        <a:gd name="connsiteY2" fmla="*/ 10800 h 22344"/>
                        <a:gd name="connsiteX3" fmla="*/ 17475 w 20745"/>
                        <a:gd name="connsiteY3" fmla="*/ 21600 h 22344"/>
                        <a:gd name="connsiteX4" fmla="*/ 2085 w 20745"/>
                        <a:gd name="connsiteY4" fmla="*/ 21258 h 22344"/>
                        <a:gd name="connsiteX5" fmla="*/ 1815 w 20745"/>
                        <a:gd name="connsiteY5" fmla="*/ 11142 h 22344"/>
                        <a:gd name="connsiteX6" fmla="*/ 2825 w 20745"/>
                        <a:gd name="connsiteY6" fmla="*/ 0 h 22344"/>
                        <a:gd name="connsiteX0" fmla="*/ 2825 w 21299"/>
                        <a:gd name="connsiteY0" fmla="*/ 0 h 22344"/>
                        <a:gd name="connsiteX1" fmla="*/ 17475 w 21299"/>
                        <a:gd name="connsiteY1" fmla="*/ 0 h 22344"/>
                        <a:gd name="connsiteX2" fmla="*/ 18731 w 21299"/>
                        <a:gd name="connsiteY2" fmla="*/ 10800 h 22344"/>
                        <a:gd name="connsiteX3" fmla="*/ 17475 w 21299"/>
                        <a:gd name="connsiteY3" fmla="*/ 21600 h 22344"/>
                        <a:gd name="connsiteX4" fmla="*/ 2085 w 21299"/>
                        <a:gd name="connsiteY4" fmla="*/ 21258 h 22344"/>
                        <a:gd name="connsiteX5" fmla="*/ 1815 w 21299"/>
                        <a:gd name="connsiteY5" fmla="*/ 11142 h 22344"/>
                        <a:gd name="connsiteX6" fmla="*/ 2825 w 21299"/>
                        <a:gd name="connsiteY6" fmla="*/ 0 h 22344"/>
                        <a:gd name="connsiteX0" fmla="*/ 2825 w 21299"/>
                        <a:gd name="connsiteY0" fmla="*/ 0 h 23040"/>
                        <a:gd name="connsiteX1" fmla="*/ 17475 w 21299"/>
                        <a:gd name="connsiteY1" fmla="*/ 0 h 23040"/>
                        <a:gd name="connsiteX2" fmla="*/ 18731 w 21299"/>
                        <a:gd name="connsiteY2" fmla="*/ 10800 h 23040"/>
                        <a:gd name="connsiteX3" fmla="*/ 17475 w 21299"/>
                        <a:gd name="connsiteY3" fmla="*/ 21600 h 23040"/>
                        <a:gd name="connsiteX4" fmla="*/ 2085 w 21299"/>
                        <a:gd name="connsiteY4" fmla="*/ 21258 h 23040"/>
                        <a:gd name="connsiteX5" fmla="*/ 1815 w 21299"/>
                        <a:gd name="connsiteY5" fmla="*/ 11142 h 23040"/>
                        <a:gd name="connsiteX6" fmla="*/ 2825 w 21299"/>
                        <a:gd name="connsiteY6" fmla="*/ 0 h 23040"/>
                        <a:gd name="connsiteX0" fmla="*/ 2825 w 21538"/>
                        <a:gd name="connsiteY0" fmla="*/ 0 h 23040"/>
                        <a:gd name="connsiteX1" fmla="*/ 17475 w 21538"/>
                        <a:gd name="connsiteY1" fmla="*/ 0 h 23040"/>
                        <a:gd name="connsiteX2" fmla="*/ 18731 w 21538"/>
                        <a:gd name="connsiteY2" fmla="*/ 10800 h 23040"/>
                        <a:gd name="connsiteX3" fmla="*/ 17475 w 21538"/>
                        <a:gd name="connsiteY3" fmla="*/ 21600 h 23040"/>
                        <a:gd name="connsiteX4" fmla="*/ 2085 w 21538"/>
                        <a:gd name="connsiteY4" fmla="*/ 21258 h 23040"/>
                        <a:gd name="connsiteX5" fmla="*/ 1815 w 21538"/>
                        <a:gd name="connsiteY5" fmla="*/ 11142 h 23040"/>
                        <a:gd name="connsiteX6" fmla="*/ 2825 w 21538"/>
                        <a:gd name="connsiteY6" fmla="*/ 0 h 23040"/>
                        <a:gd name="connsiteX0" fmla="*/ 2825 w 21538"/>
                        <a:gd name="connsiteY0" fmla="*/ 0 h 22260"/>
                        <a:gd name="connsiteX1" fmla="*/ 17475 w 21538"/>
                        <a:gd name="connsiteY1" fmla="*/ 0 h 22260"/>
                        <a:gd name="connsiteX2" fmla="*/ 18731 w 21538"/>
                        <a:gd name="connsiteY2" fmla="*/ 10800 h 22260"/>
                        <a:gd name="connsiteX3" fmla="*/ 17475 w 21538"/>
                        <a:gd name="connsiteY3" fmla="*/ 21600 h 22260"/>
                        <a:gd name="connsiteX4" fmla="*/ 2085 w 21538"/>
                        <a:gd name="connsiteY4" fmla="*/ 21258 h 22260"/>
                        <a:gd name="connsiteX5" fmla="*/ 1815 w 21538"/>
                        <a:gd name="connsiteY5" fmla="*/ 11142 h 22260"/>
                        <a:gd name="connsiteX6" fmla="*/ 2825 w 21538"/>
                        <a:gd name="connsiteY6" fmla="*/ 0 h 22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38" h="22260">
                          <a:moveTo>
                            <a:pt x="2825" y="0"/>
                          </a:moveTo>
                          <a:lnTo>
                            <a:pt x="17475" y="0"/>
                          </a:lnTo>
                          <a:cubicBezTo>
                            <a:pt x="19394" y="0"/>
                            <a:pt x="23034" y="6256"/>
                            <a:pt x="18731" y="10800"/>
                          </a:cubicBezTo>
                          <a:cubicBezTo>
                            <a:pt x="22922" y="16594"/>
                            <a:pt x="22353" y="22970"/>
                            <a:pt x="17475" y="21600"/>
                          </a:cubicBezTo>
                          <a:cubicBezTo>
                            <a:pt x="11852" y="21258"/>
                            <a:pt x="3270" y="23484"/>
                            <a:pt x="2085" y="21258"/>
                          </a:cubicBezTo>
                          <a:cubicBezTo>
                            <a:pt x="166" y="21258"/>
                            <a:pt x="-638" y="15344"/>
                            <a:pt x="1815" y="11142"/>
                          </a:cubicBezTo>
                          <a:cubicBezTo>
                            <a:pt x="-1883" y="6033"/>
                            <a:pt x="906" y="0"/>
                            <a:pt x="2825" y="0"/>
                          </a:cubicBezTo>
                          <a:close/>
                        </a:path>
                      </a:pathLst>
                    </a:custGeom>
                    <a:solidFill>
                      <a:schemeClr val="accent6"/>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grpSp>
              <p:sp>
                <p:nvSpPr>
                  <p:cNvPr id="115" name="流程图: 终止 114">
                    <a:extLst>
                      <a:ext uri="{FF2B5EF4-FFF2-40B4-BE49-F238E27FC236}">
                        <a16:creationId xmlns:a16="http://schemas.microsoft.com/office/drawing/2014/main" id="{8FAE502F-EE0C-18E9-4BB3-049965397F4F}"/>
                      </a:ext>
                    </a:extLst>
                  </p:cNvPr>
                  <p:cNvSpPr/>
                  <p:nvPr/>
                </p:nvSpPr>
                <p:spPr>
                  <a:xfrm flipH="1">
                    <a:off x="14526449" y="2974309"/>
                    <a:ext cx="45719" cy="45719"/>
                  </a:xfrm>
                  <a:prstGeom prst="flowChartTerminator">
                    <a:avLst/>
                  </a:prstGeom>
                  <a:solidFill>
                    <a:srgbClr val="C00000"/>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grpSp>
          </p:grpSp>
          <p:grpSp>
            <p:nvGrpSpPr>
              <p:cNvPr id="92" name="组合 91">
                <a:extLst>
                  <a:ext uri="{FF2B5EF4-FFF2-40B4-BE49-F238E27FC236}">
                    <a16:creationId xmlns:a16="http://schemas.microsoft.com/office/drawing/2014/main" id="{E8024D31-1BCD-6F64-86BE-AE7D4F16C10D}"/>
                  </a:ext>
                </a:extLst>
              </p:cNvPr>
              <p:cNvGrpSpPr/>
              <p:nvPr/>
            </p:nvGrpSpPr>
            <p:grpSpPr>
              <a:xfrm>
                <a:off x="1692653" y="4225765"/>
                <a:ext cx="31846" cy="143109"/>
                <a:chOff x="13893036" y="2712141"/>
                <a:chExt cx="63755" cy="286497"/>
              </a:xfrm>
            </p:grpSpPr>
            <p:grpSp>
              <p:nvGrpSpPr>
                <p:cNvPr id="105" name="组合 104">
                  <a:extLst>
                    <a:ext uri="{FF2B5EF4-FFF2-40B4-BE49-F238E27FC236}">
                      <a16:creationId xmlns:a16="http://schemas.microsoft.com/office/drawing/2014/main" id="{399DD338-8DC0-765E-9C90-A742FB9FCC6D}"/>
                    </a:ext>
                  </a:extLst>
                </p:cNvPr>
                <p:cNvGrpSpPr/>
                <p:nvPr/>
              </p:nvGrpSpPr>
              <p:grpSpPr>
                <a:xfrm flipH="1">
                  <a:off x="13893036" y="2712141"/>
                  <a:ext cx="63755" cy="286497"/>
                  <a:chOff x="11234076" y="2501900"/>
                  <a:chExt cx="216601" cy="973343"/>
                </a:xfrm>
              </p:grpSpPr>
              <p:sp>
                <p:nvSpPr>
                  <p:cNvPr id="107" name="流程图: 终止 106">
                    <a:extLst>
                      <a:ext uri="{FF2B5EF4-FFF2-40B4-BE49-F238E27FC236}">
                        <a16:creationId xmlns:a16="http://schemas.microsoft.com/office/drawing/2014/main" id="{4DC9F541-77AB-EE51-407B-05498D00981D}"/>
                      </a:ext>
                    </a:extLst>
                  </p:cNvPr>
                  <p:cNvSpPr/>
                  <p:nvPr/>
                </p:nvSpPr>
                <p:spPr>
                  <a:xfrm>
                    <a:off x="11234076" y="2501900"/>
                    <a:ext cx="208624" cy="124735"/>
                  </a:xfrm>
                  <a:prstGeom prst="flowChartTerminator">
                    <a:avLst/>
                  </a:prstGeom>
                  <a:solidFill>
                    <a:schemeClr val="accent6">
                      <a:lumMod val="50000"/>
                    </a:schemeClr>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108" name="流程图: 终止 127">
                    <a:extLst>
                      <a:ext uri="{FF2B5EF4-FFF2-40B4-BE49-F238E27FC236}">
                        <a16:creationId xmlns:a16="http://schemas.microsoft.com/office/drawing/2014/main" id="{EF1B5A06-DADF-F605-91C1-9FE242BA7081}"/>
                      </a:ext>
                    </a:extLst>
                  </p:cNvPr>
                  <p:cNvSpPr/>
                  <p:nvPr/>
                </p:nvSpPr>
                <p:spPr>
                  <a:xfrm>
                    <a:off x="11242652" y="2624433"/>
                    <a:ext cx="208025" cy="309587"/>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1226 w 19351"/>
                      <a:gd name="connsiteY0" fmla="*/ 0 h 21600"/>
                      <a:gd name="connsiteX1" fmla="*/ 15876 w 19351"/>
                      <a:gd name="connsiteY1" fmla="*/ 0 h 21600"/>
                      <a:gd name="connsiteX2" fmla="*/ 19351 w 19351"/>
                      <a:gd name="connsiteY2" fmla="*/ 10800 h 21600"/>
                      <a:gd name="connsiteX3" fmla="*/ 15876 w 19351"/>
                      <a:gd name="connsiteY3" fmla="*/ 21600 h 21600"/>
                      <a:gd name="connsiteX4" fmla="*/ 1226 w 19351"/>
                      <a:gd name="connsiteY4" fmla="*/ 21600 h 21600"/>
                      <a:gd name="connsiteX5" fmla="*/ 216 w 19351"/>
                      <a:gd name="connsiteY5" fmla="*/ 11142 h 21600"/>
                      <a:gd name="connsiteX6" fmla="*/ 1226 w 19351"/>
                      <a:gd name="connsiteY6" fmla="*/ 0 h 21600"/>
                      <a:gd name="connsiteX0" fmla="*/ 2389 w 20514"/>
                      <a:gd name="connsiteY0" fmla="*/ 0 h 21600"/>
                      <a:gd name="connsiteX1" fmla="*/ 17039 w 20514"/>
                      <a:gd name="connsiteY1" fmla="*/ 0 h 21600"/>
                      <a:gd name="connsiteX2" fmla="*/ 20514 w 20514"/>
                      <a:gd name="connsiteY2" fmla="*/ 10800 h 21600"/>
                      <a:gd name="connsiteX3" fmla="*/ 17039 w 20514"/>
                      <a:gd name="connsiteY3" fmla="*/ 21600 h 21600"/>
                      <a:gd name="connsiteX4" fmla="*/ 2389 w 20514"/>
                      <a:gd name="connsiteY4" fmla="*/ 21600 h 21600"/>
                      <a:gd name="connsiteX5" fmla="*/ 1379 w 20514"/>
                      <a:gd name="connsiteY5" fmla="*/ 11142 h 21600"/>
                      <a:gd name="connsiteX6" fmla="*/ 2389 w 20514"/>
                      <a:gd name="connsiteY6" fmla="*/ 0 h 21600"/>
                      <a:gd name="connsiteX0" fmla="*/ 2064 w 20189"/>
                      <a:gd name="connsiteY0" fmla="*/ 0 h 21600"/>
                      <a:gd name="connsiteX1" fmla="*/ 16714 w 20189"/>
                      <a:gd name="connsiteY1" fmla="*/ 0 h 21600"/>
                      <a:gd name="connsiteX2" fmla="*/ 20189 w 20189"/>
                      <a:gd name="connsiteY2" fmla="*/ 10800 h 21600"/>
                      <a:gd name="connsiteX3" fmla="*/ 16714 w 20189"/>
                      <a:gd name="connsiteY3" fmla="*/ 21600 h 21600"/>
                      <a:gd name="connsiteX4" fmla="*/ 2064 w 20189"/>
                      <a:gd name="connsiteY4" fmla="*/ 21600 h 21600"/>
                      <a:gd name="connsiteX5" fmla="*/ 1054 w 20189"/>
                      <a:gd name="connsiteY5" fmla="*/ 11142 h 21600"/>
                      <a:gd name="connsiteX6" fmla="*/ 2064 w 20189"/>
                      <a:gd name="connsiteY6" fmla="*/ 0 h 21600"/>
                      <a:gd name="connsiteX0" fmla="*/ 2064 w 20189"/>
                      <a:gd name="connsiteY0" fmla="*/ 0 h 21600"/>
                      <a:gd name="connsiteX1" fmla="*/ 16714 w 20189"/>
                      <a:gd name="connsiteY1" fmla="*/ 0 h 21600"/>
                      <a:gd name="connsiteX2" fmla="*/ 20189 w 20189"/>
                      <a:gd name="connsiteY2" fmla="*/ 10800 h 21600"/>
                      <a:gd name="connsiteX3" fmla="*/ 16714 w 20189"/>
                      <a:gd name="connsiteY3" fmla="*/ 21600 h 21600"/>
                      <a:gd name="connsiteX4" fmla="*/ 2064 w 20189"/>
                      <a:gd name="connsiteY4" fmla="*/ 21600 h 21600"/>
                      <a:gd name="connsiteX5" fmla="*/ 1054 w 20189"/>
                      <a:gd name="connsiteY5" fmla="*/ 11142 h 21600"/>
                      <a:gd name="connsiteX6" fmla="*/ 2064 w 20189"/>
                      <a:gd name="connsiteY6" fmla="*/ 0 h 21600"/>
                      <a:gd name="connsiteX0" fmla="*/ 2819 w 20944"/>
                      <a:gd name="connsiteY0" fmla="*/ 0 h 21600"/>
                      <a:gd name="connsiteX1" fmla="*/ 17469 w 20944"/>
                      <a:gd name="connsiteY1" fmla="*/ 0 h 21600"/>
                      <a:gd name="connsiteX2" fmla="*/ 20944 w 20944"/>
                      <a:gd name="connsiteY2" fmla="*/ 10800 h 21600"/>
                      <a:gd name="connsiteX3" fmla="*/ 17469 w 20944"/>
                      <a:gd name="connsiteY3" fmla="*/ 21600 h 21600"/>
                      <a:gd name="connsiteX4" fmla="*/ 2819 w 20944"/>
                      <a:gd name="connsiteY4" fmla="*/ 21600 h 21600"/>
                      <a:gd name="connsiteX5" fmla="*/ 1809 w 20944"/>
                      <a:gd name="connsiteY5" fmla="*/ 11142 h 21600"/>
                      <a:gd name="connsiteX6" fmla="*/ 2819 w 20944"/>
                      <a:gd name="connsiteY6" fmla="*/ 0 h 21600"/>
                      <a:gd name="connsiteX0" fmla="*/ 2275 w 20400"/>
                      <a:gd name="connsiteY0" fmla="*/ 0 h 21600"/>
                      <a:gd name="connsiteX1" fmla="*/ 16925 w 20400"/>
                      <a:gd name="connsiteY1" fmla="*/ 0 h 21600"/>
                      <a:gd name="connsiteX2" fmla="*/ 20400 w 20400"/>
                      <a:gd name="connsiteY2" fmla="*/ 10800 h 21600"/>
                      <a:gd name="connsiteX3" fmla="*/ 16925 w 20400"/>
                      <a:gd name="connsiteY3" fmla="*/ 21600 h 21600"/>
                      <a:gd name="connsiteX4" fmla="*/ 2275 w 20400"/>
                      <a:gd name="connsiteY4" fmla="*/ 21600 h 21600"/>
                      <a:gd name="connsiteX5" fmla="*/ 1265 w 20400"/>
                      <a:gd name="connsiteY5" fmla="*/ 11142 h 21600"/>
                      <a:gd name="connsiteX6" fmla="*/ 2275 w 20400"/>
                      <a:gd name="connsiteY6" fmla="*/ 0 h 21600"/>
                      <a:gd name="connsiteX0" fmla="*/ 2275 w 18291"/>
                      <a:gd name="connsiteY0" fmla="*/ 0 h 21600"/>
                      <a:gd name="connsiteX1" fmla="*/ 16925 w 18291"/>
                      <a:gd name="connsiteY1" fmla="*/ 0 h 21600"/>
                      <a:gd name="connsiteX2" fmla="*/ 18181 w 18291"/>
                      <a:gd name="connsiteY2" fmla="*/ 10800 h 21600"/>
                      <a:gd name="connsiteX3" fmla="*/ 16925 w 18291"/>
                      <a:gd name="connsiteY3" fmla="*/ 21600 h 21600"/>
                      <a:gd name="connsiteX4" fmla="*/ 2275 w 18291"/>
                      <a:gd name="connsiteY4" fmla="*/ 21600 h 21600"/>
                      <a:gd name="connsiteX5" fmla="*/ 1265 w 18291"/>
                      <a:gd name="connsiteY5" fmla="*/ 11142 h 21600"/>
                      <a:gd name="connsiteX6" fmla="*/ 2275 w 18291"/>
                      <a:gd name="connsiteY6" fmla="*/ 0 h 21600"/>
                      <a:gd name="connsiteX0" fmla="*/ 2275 w 18291"/>
                      <a:gd name="connsiteY0" fmla="*/ 0 h 21600"/>
                      <a:gd name="connsiteX1" fmla="*/ 16925 w 18291"/>
                      <a:gd name="connsiteY1" fmla="*/ 0 h 21600"/>
                      <a:gd name="connsiteX2" fmla="*/ 18181 w 18291"/>
                      <a:gd name="connsiteY2" fmla="*/ 10800 h 21600"/>
                      <a:gd name="connsiteX3" fmla="*/ 16925 w 18291"/>
                      <a:gd name="connsiteY3" fmla="*/ 21600 h 21600"/>
                      <a:gd name="connsiteX4" fmla="*/ 2275 w 18291"/>
                      <a:gd name="connsiteY4" fmla="*/ 21600 h 21600"/>
                      <a:gd name="connsiteX5" fmla="*/ 1265 w 18291"/>
                      <a:gd name="connsiteY5" fmla="*/ 11142 h 21600"/>
                      <a:gd name="connsiteX6" fmla="*/ 2275 w 18291"/>
                      <a:gd name="connsiteY6" fmla="*/ 0 h 21600"/>
                      <a:gd name="connsiteX0" fmla="*/ 2275 w 20195"/>
                      <a:gd name="connsiteY0" fmla="*/ 0 h 21600"/>
                      <a:gd name="connsiteX1" fmla="*/ 16925 w 20195"/>
                      <a:gd name="connsiteY1" fmla="*/ 0 h 21600"/>
                      <a:gd name="connsiteX2" fmla="*/ 18181 w 20195"/>
                      <a:gd name="connsiteY2" fmla="*/ 10800 h 21600"/>
                      <a:gd name="connsiteX3" fmla="*/ 16925 w 20195"/>
                      <a:gd name="connsiteY3" fmla="*/ 21600 h 21600"/>
                      <a:gd name="connsiteX4" fmla="*/ 2275 w 20195"/>
                      <a:gd name="connsiteY4" fmla="*/ 21600 h 21600"/>
                      <a:gd name="connsiteX5" fmla="*/ 1265 w 20195"/>
                      <a:gd name="connsiteY5" fmla="*/ 11142 h 21600"/>
                      <a:gd name="connsiteX6" fmla="*/ 2275 w 20195"/>
                      <a:gd name="connsiteY6" fmla="*/ 0 h 21600"/>
                      <a:gd name="connsiteX0" fmla="*/ 2275 w 20195"/>
                      <a:gd name="connsiteY0" fmla="*/ 0 h 21600"/>
                      <a:gd name="connsiteX1" fmla="*/ 16925 w 20195"/>
                      <a:gd name="connsiteY1" fmla="*/ 0 h 21600"/>
                      <a:gd name="connsiteX2" fmla="*/ 18181 w 20195"/>
                      <a:gd name="connsiteY2" fmla="*/ 10800 h 21600"/>
                      <a:gd name="connsiteX3" fmla="*/ 16925 w 20195"/>
                      <a:gd name="connsiteY3" fmla="*/ 21600 h 21600"/>
                      <a:gd name="connsiteX4" fmla="*/ 2275 w 20195"/>
                      <a:gd name="connsiteY4" fmla="*/ 21600 h 21600"/>
                      <a:gd name="connsiteX5" fmla="*/ 1265 w 20195"/>
                      <a:gd name="connsiteY5" fmla="*/ 11142 h 21600"/>
                      <a:gd name="connsiteX6" fmla="*/ 2275 w 20195"/>
                      <a:gd name="connsiteY6" fmla="*/ 0 h 21600"/>
                      <a:gd name="connsiteX0" fmla="*/ 2825 w 20745"/>
                      <a:gd name="connsiteY0" fmla="*/ 0 h 21600"/>
                      <a:gd name="connsiteX1" fmla="*/ 17475 w 20745"/>
                      <a:gd name="connsiteY1" fmla="*/ 0 h 21600"/>
                      <a:gd name="connsiteX2" fmla="*/ 18731 w 20745"/>
                      <a:gd name="connsiteY2" fmla="*/ 10800 h 21600"/>
                      <a:gd name="connsiteX3" fmla="*/ 17475 w 20745"/>
                      <a:gd name="connsiteY3" fmla="*/ 21600 h 21600"/>
                      <a:gd name="connsiteX4" fmla="*/ 2825 w 20745"/>
                      <a:gd name="connsiteY4" fmla="*/ 21600 h 21600"/>
                      <a:gd name="connsiteX5" fmla="*/ 1815 w 20745"/>
                      <a:gd name="connsiteY5" fmla="*/ 11142 h 21600"/>
                      <a:gd name="connsiteX6" fmla="*/ 2825 w 20745"/>
                      <a:gd name="connsiteY6" fmla="*/ 0 h 21600"/>
                      <a:gd name="connsiteX0" fmla="*/ 2825 w 20745"/>
                      <a:gd name="connsiteY0" fmla="*/ 0 h 22589"/>
                      <a:gd name="connsiteX1" fmla="*/ 17475 w 20745"/>
                      <a:gd name="connsiteY1" fmla="*/ 0 h 22589"/>
                      <a:gd name="connsiteX2" fmla="*/ 18731 w 20745"/>
                      <a:gd name="connsiteY2" fmla="*/ 10800 h 22589"/>
                      <a:gd name="connsiteX3" fmla="*/ 17475 w 20745"/>
                      <a:gd name="connsiteY3" fmla="*/ 21600 h 22589"/>
                      <a:gd name="connsiteX4" fmla="*/ 2825 w 20745"/>
                      <a:gd name="connsiteY4" fmla="*/ 21600 h 22589"/>
                      <a:gd name="connsiteX5" fmla="*/ 1815 w 20745"/>
                      <a:gd name="connsiteY5" fmla="*/ 11142 h 22589"/>
                      <a:gd name="connsiteX6" fmla="*/ 2825 w 20745"/>
                      <a:gd name="connsiteY6" fmla="*/ 0 h 22589"/>
                      <a:gd name="connsiteX0" fmla="*/ 2825 w 20745"/>
                      <a:gd name="connsiteY0" fmla="*/ 0 h 22344"/>
                      <a:gd name="connsiteX1" fmla="*/ 17475 w 20745"/>
                      <a:gd name="connsiteY1" fmla="*/ 0 h 22344"/>
                      <a:gd name="connsiteX2" fmla="*/ 18731 w 20745"/>
                      <a:gd name="connsiteY2" fmla="*/ 10800 h 22344"/>
                      <a:gd name="connsiteX3" fmla="*/ 17475 w 20745"/>
                      <a:gd name="connsiteY3" fmla="*/ 21600 h 22344"/>
                      <a:gd name="connsiteX4" fmla="*/ 2085 w 20745"/>
                      <a:gd name="connsiteY4" fmla="*/ 21258 h 22344"/>
                      <a:gd name="connsiteX5" fmla="*/ 1815 w 20745"/>
                      <a:gd name="connsiteY5" fmla="*/ 11142 h 22344"/>
                      <a:gd name="connsiteX6" fmla="*/ 2825 w 20745"/>
                      <a:gd name="connsiteY6" fmla="*/ 0 h 22344"/>
                      <a:gd name="connsiteX0" fmla="*/ 2825 w 21299"/>
                      <a:gd name="connsiteY0" fmla="*/ 0 h 22344"/>
                      <a:gd name="connsiteX1" fmla="*/ 17475 w 21299"/>
                      <a:gd name="connsiteY1" fmla="*/ 0 h 22344"/>
                      <a:gd name="connsiteX2" fmla="*/ 18731 w 21299"/>
                      <a:gd name="connsiteY2" fmla="*/ 10800 h 22344"/>
                      <a:gd name="connsiteX3" fmla="*/ 17475 w 21299"/>
                      <a:gd name="connsiteY3" fmla="*/ 21600 h 22344"/>
                      <a:gd name="connsiteX4" fmla="*/ 2085 w 21299"/>
                      <a:gd name="connsiteY4" fmla="*/ 21258 h 22344"/>
                      <a:gd name="connsiteX5" fmla="*/ 1815 w 21299"/>
                      <a:gd name="connsiteY5" fmla="*/ 11142 h 22344"/>
                      <a:gd name="connsiteX6" fmla="*/ 2825 w 21299"/>
                      <a:gd name="connsiteY6" fmla="*/ 0 h 22344"/>
                      <a:gd name="connsiteX0" fmla="*/ 2825 w 21299"/>
                      <a:gd name="connsiteY0" fmla="*/ 0 h 23040"/>
                      <a:gd name="connsiteX1" fmla="*/ 17475 w 21299"/>
                      <a:gd name="connsiteY1" fmla="*/ 0 h 23040"/>
                      <a:gd name="connsiteX2" fmla="*/ 18731 w 21299"/>
                      <a:gd name="connsiteY2" fmla="*/ 10800 h 23040"/>
                      <a:gd name="connsiteX3" fmla="*/ 17475 w 21299"/>
                      <a:gd name="connsiteY3" fmla="*/ 21600 h 23040"/>
                      <a:gd name="connsiteX4" fmla="*/ 2085 w 21299"/>
                      <a:gd name="connsiteY4" fmla="*/ 21258 h 23040"/>
                      <a:gd name="connsiteX5" fmla="*/ 1815 w 21299"/>
                      <a:gd name="connsiteY5" fmla="*/ 11142 h 23040"/>
                      <a:gd name="connsiteX6" fmla="*/ 2825 w 21299"/>
                      <a:gd name="connsiteY6" fmla="*/ 0 h 23040"/>
                      <a:gd name="connsiteX0" fmla="*/ 2825 w 21538"/>
                      <a:gd name="connsiteY0" fmla="*/ 0 h 23040"/>
                      <a:gd name="connsiteX1" fmla="*/ 17475 w 21538"/>
                      <a:gd name="connsiteY1" fmla="*/ 0 h 23040"/>
                      <a:gd name="connsiteX2" fmla="*/ 18731 w 21538"/>
                      <a:gd name="connsiteY2" fmla="*/ 10800 h 23040"/>
                      <a:gd name="connsiteX3" fmla="*/ 17475 w 21538"/>
                      <a:gd name="connsiteY3" fmla="*/ 21600 h 23040"/>
                      <a:gd name="connsiteX4" fmla="*/ 2085 w 21538"/>
                      <a:gd name="connsiteY4" fmla="*/ 21258 h 23040"/>
                      <a:gd name="connsiteX5" fmla="*/ 1815 w 21538"/>
                      <a:gd name="connsiteY5" fmla="*/ 11142 h 23040"/>
                      <a:gd name="connsiteX6" fmla="*/ 2825 w 21538"/>
                      <a:gd name="connsiteY6" fmla="*/ 0 h 23040"/>
                      <a:gd name="connsiteX0" fmla="*/ 2825 w 21538"/>
                      <a:gd name="connsiteY0" fmla="*/ 0 h 22260"/>
                      <a:gd name="connsiteX1" fmla="*/ 17475 w 21538"/>
                      <a:gd name="connsiteY1" fmla="*/ 0 h 22260"/>
                      <a:gd name="connsiteX2" fmla="*/ 18731 w 21538"/>
                      <a:gd name="connsiteY2" fmla="*/ 10800 h 22260"/>
                      <a:gd name="connsiteX3" fmla="*/ 17475 w 21538"/>
                      <a:gd name="connsiteY3" fmla="*/ 21600 h 22260"/>
                      <a:gd name="connsiteX4" fmla="*/ 2085 w 21538"/>
                      <a:gd name="connsiteY4" fmla="*/ 21258 h 22260"/>
                      <a:gd name="connsiteX5" fmla="*/ 1815 w 21538"/>
                      <a:gd name="connsiteY5" fmla="*/ 11142 h 22260"/>
                      <a:gd name="connsiteX6" fmla="*/ 2825 w 21538"/>
                      <a:gd name="connsiteY6" fmla="*/ 0 h 22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38" h="22260">
                        <a:moveTo>
                          <a:pt x="2825" y="0"/>
                        </a:moveTo>
                        <a:lnTo>
                          <a:pt x="17475" y="0"/>
                        </a:lnTo>
                        <a:cubicBezTo>
                          <a:pt x="19394" y="0"/>
                          <a:pt x="23034" y="6256"/>
                          <a:pt x="18731" y="10800"/>
                        </a:cubicBezTo>
                        <a:cubicBezTo>
                          <a:pt x="22922" y="16594"/>
                          <a:pt x="22353" y="22970"/>
                          <a:pt x="17475" y="21600"/>
                        </a:cubicBezTo>
                        <a:cubicBezTo>
                          <a:pt x="11852" y="21258"/>
                          <a:pt x="3270" y="23484"/>
                          <a:pt x="2085" y="21258"/>
                        </a:cubicBezTo>
                        <a:cubicBezTo>
                          <a:pt x="166" y="21258"/>
                          <a:pt x="-638" y="15344"/>
                          <a:pt x="1815" y="11142"/>
                        </a:cubicBezTo>
                        <a:cubicBezTo>
                          <a:pt x="-1883" y="6033"/>
                          <a:pt x="906" y="0"/>
                          <a:pt x="2825" y="0"/>
                        </a:cubicBezTo>
                        <a:close/>
                      </a:path>
                    </a:pathLst>
                  </a:custGeom>
                  <a:solidFill>
                    <a:schemeClr val="accent6"/>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109" name="流程图: 终止 108">
                    <a:extLst>
                      <a:ext uri="{FF2B5EF4-FFF2-40B4-BE49-F238E27FC236}">
                        <a16:creationId xmlns:a16="http://schemas.microsoft.com/office/drawing/2014/main" id="{6355AF5B-7158-D773-A291-9614EC06B760}"/>
                      </a:ext>
                    </a:extLst>
                  </p:cNvPr>
                  <p:cNvSpPr/>
                  <p:nvPr/>
                </p:nvSpPr>
                <p:spPr>
                  <a:xfrm>
                    <a:off x="11300386" y="2927041"/>
                    <a:ext cx="90251" cy="484449"/>
                  </a:xfrm>
                  <a:prstGeom prst="flowChartTerminator">
                    <a:avLst/>
                  </a:prstGeom>
                  <a:solidFill>
                    <a:schemeClr val="accent2">
                      <a:lumMod val="75000"/>
                    </a:schemeClr>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110" name="流程图: 终止 130">
                    <a:extLst>
                      <a:ext uri="{FF2B5EF4-FFF2-40B4-BE49-F238E27FC236}">
                        <a16:creationId xmlns:a16="http://schemas.microsoft.com/office/drawing/2014/main" id="{C3098356-5566-4262-3DB9-3FA1FEDDAC9C}"/>
                      </a:ext>
                    </a:extLst>
                  </p:cNvPr>
                  <p:cNvSpPr/>
                  <p:nvPr/>
                </p:nvSpPr>
                <p:spPr>
                  <a:xfrm>
                    <a:off x="11300385" y="3316713"/>
                    <a:ext cx="90252" cy="158530"/>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3475 w 24026"/>
                      <a:gd name="connsiteY0" fmla="*/ 0 h 21600"/>
                      <a:gd name="connsiteX1" fmla="*/ 18125 w 24026"/>
                      <a:gd name="connsiteY1" fmla="*/ 0 h 21600"/>
                      <a:gd name="connsiteX2" fmla="*/ 24026 w 24026"/>
                      <a:gd name="connsiteY2" fmla="*/ 10800 h 21600"/>
                      <a:gd name="connsiteX3" fmla="*/ 18125 w 24026"/>
                      <a:gd name="connsiteY3" fmla="*/ 21600 h 21600"/>
                      <a:gd name="connsiteX4" fmla="*/ 3475 w 24026"/>
                      <a:gd name="connsiteY4" fmla="*/ 21600 h 21600"/>
                      <a:gd name="connsiteX5" fmla="*/ 0 w 24026"/>
                      <a:gd name="connsiteY5" fmla="*/ 10800 h 21600"/>
                      <a:gd name="connsiteX6" fmla="*/ 3475 w 24026"/>
                      <a:gd name="connsiteY6" fmla="*/ 0 h 21600"/>
                      <a:gd name="connsiteX0" fmla="*/ 7114 w 27665"/>
                      <a:gd name="connsiteY0" fmla="*/ 0 h 21600"/>
                      <a:gd name="connsiteX1" fmla="*/ 21764 w 27665"/>
                      <a:gd name="connsiteY1" fmla="*/ 0 h 21600"/>
                      <a:gd name="connsiteX2" fmla="*/ 27665 w 27665"/>
                      <a:gd name="connsiteY2" fmla="*/ 10800 h 21600"/>
                      <a:gd name="connsiteX3" fmla="*/ 21764 w 27665"/>
                      <a:gd name="connsiteY3" fmla="*/ 21600 h 21600"/>
                      <a:gd name="connsiteX4" fmla="*/ 7114 w 27665"/>
                      <a:gd name="connsiteY4" fmla="*/ 21600 h 21600"/>
                      <a:gd name="connsiteX5" fmla="*/ 0 w 27665"/>
                      <a:gd name="connsiteY5" fmla="*/ 9502 h 21600"/>
                      <a:gd name="connsiteX6" fmla="*/ 7114 w 27665"/>
                      <a:gd name="connsiteY6" fmla="*/ 0 h 21600"/>
                      <a:gd name="connsiteX0" fmla="*/ 7114 w 27665"/>
                      <a:gd name="connsiteY0" fmla="*/ 0 h 21600"/>
                      <a:gd name="connsiteX1" fmla="*/ 21764 w 27665"/>
                      <a:gd name="connsiteY1" fmla="*/ 0 h 21600"/>
                      <a:gd name="connsiteX2" fmla="*/ 27665 w 27665"/>
                      <a:gd name="connsiteY2" fmla="*/ 10800 h 21600"/>
                      <a:gd name="connsiteX3" fmla="*/ 21764 w 27665"/>
                      <a:gd name="connsiteY3" fmla="*/ 21600 h 21600"/>
                      <a:gd name="connsiteX4" fmla="*/ 15043 w 27665"/>
                      <a:gd name="connsiteY4" fmla="*/ 15385 h 21600"/>
                      <a:gd name="connsiteX5" fmla="*/ 7114 w 27665"/>
                      <a:gd name="connsiteY5" fmla="*/ 21600 h 21600"/>
                      <a:gd name="connsiteX6" fmla="*/ 0 w 27665"/>
                      <a:gd name="connsiteY6" fmla="*/ 9502 h 21600"/>
                      <a:gd name="connsiteX7" fmla="*/ 7114 w 27665"/>
                      <a:gd name="connsiteY7" fmla="*/ 0 h 21600"/>
                      <a:gd name="connsiteX0" fmla="*/ 7114 w 27665"/>
                      <a:gd name="connsiteY0" fmla="*/ 0 h 21601"/>
                      <a:gd name="connsiteX1" fmla="*/ 21764 w 27665"/>
                      <a:gd name="connsiteY1" fmla="*/ 0 h 21601"/>
                      <a:gd name="connsiteX2" fmla="*/ 27665 w 27665"/>
                      <a:gd name="connsiteY2" fmla="*/ 10800 h 21601"/>
                      <a:gd name="connsiteX3" fmla="*/ 21764 w 27665"/>
                      <a:gd name="connsiteY3" fmla="*/ 21600 h 21601"/>
                      <a:gd name="connsiteX4" fmla="*/ 13224 w 27665"/>
                      <a:gd name="connsiteY4" fmla="*/ 16034 h 21601"/>
                      <a:gd name="connsiteX5" fmla="*/ 7114 w 27665"/>
                      <a:gd name="connsiteY5" fmla="*/ 21600 h 21601"/>
                      <a:gd name="connsiteX6" fmla="*/ 0 w 27665"/>
                      <a:gd name="connsiteY6" fmla="*/ 9502 h 21601"/>
                      <a:gd name="connsiteX7" fmla="*/ 7114 w 27665"/>
                      <a:gd name="connsiteY7" fmla="*/ 0 h 21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665" h="21601">
                        <a:moveTo>
                          <a:pt x="7114" y="0"/>
                        </a:moveTo>
                        <a:lnTo>
                          <a:pt x="21764" y="0"/>
                        </a:lnTo>
                        <a:cubicBezTo>
                          <a:pt x="23683" y="0"/>
                          <a:pt x="27665" y="4835"/>
                          <a:pt x="27665" y="10800"/>
                        </a:cubicBezTo>
                        <a:cubicBezTo>
                          <a:pt x="27665" y="16765"/>
                          <a:pt x="23969" y="19754"/>
                          <a:pt x="21764" y="21600"/>
                        </a:cubicBezTo>
                        <a:cubicBezTo>
                          <a:pt x="19322" y="21692"/>
                          <a:pt x="15666" y="15942"/>
                          <a:pt x="13224" y="16034"/>
                        </a:cubicBezTo>
                        <a:lnTo>
                          <a:pt x="7114" y="21600"/>
                        </a:lnTo>
                        <a:cubicBezTo>
                          <a:pt x="5195" y="21600"/>
                          <a:pt x="0" y="15467"/>
                          <a:pt x="0" y="9502"/>
                        </a:cubicBezTo>
                        <a:cubicBezTo>
                          <a:pt x="0" y="3537"/>
                          <a:pt x="5195" y="0"/>
                          <a:pt x="7114" y="0"/>
                        </a:cubicBezTo>
                        <a:close/>
                      </a:path>
                    </a:pathLst>
                  </a:custGeom>
                  <a:solidFill>
                    <a:schemeClr val="accent2">
                      <a:lumMod val="50000"/>
                    </a:schemeClr>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grpSp>
            <p:sp>
              <p:nvSpPr>
                <p:cNvPr id="106" name="流程图: 终止 105">
                  <a:extLst>
                    <a:ext uri="{FF2B5EF4-FFF2-40B4-BE49-F238E27FC236}">
                      <a16:creationId xmlns:a16="http://schemas.microsoft.com/office/drawing/2014/main" id="{EDBB2F57-1A6C-CB20-F258-BDA046D72F93}"/>
                    </a:ext>
                  </a:extLst>
                </p:cNvPr>
                <p:cNvSpPr/>
                <p:nvPr/>
              </p:nvSpPr>
              <p:spPr>
                <a:xfrm flipH="1">
                  <a:off x="13900791" y="2830505"/>
                  <a:ext cx="45719" cy="45719"/>
                </a:xfrm>
                <a:prstGeom prst="flowChartTerminator">
                  <a:avLst/>
                </a:prstGeom>
                <a:solidFill>
                  <a:srgbClr val="C00000"/>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grpSp>
          <p:grpSp>
            <p:nvGrpSpPr>
              <p:cNvPr id="93" name="组合 92">
                <a:extLst>
                  <a:ext uri="{FF2B5EF4-FFF2-40B4-BE49-F238E27FC236}">
                    <a16:creationId xmlns:a16="http://schemas.microsoft.com/office/drawing/2014/main" id="{D13FFF02-1C24-F66F-7973-5F8D9661AD89}"/>
                  </a:ext>
                </a:extLst>
              </p:cNvPr>
              <p:cNvGrpSpPr/>
              <p:nvPr/>
            </p:nvGrpSpPr>
            <p:grpSpPr>
              <a:xfrm>
                <a:off x="1636005" y="4139753"/>
                <a:ext cx="31846" cy="143109"/>
                <a:chOff x="13893036" y="2712141"/>
                <a:chExt cx="63755" cy="286497"/>
              </a:xfrm>
            </p:grpSpPr>
            <p:grpSp>
              <p:nvGrpSpPr>
                <p:cNvPr id="99" name="组合 98">
                  <a:extLst>
                    <a:ext uri="{FF2B5EF4-FFF2-40B4-BE49-F238E27FC236}">
                      <a16:creationId xmlns:a16="http://schemas.microsoft.com/office/drawing/2014/main" id="{688D0070-1A42-95C4-CECC-53CE16BAA3A5}"/>
                    </a:ext>
                  </a:extLst>
                </p:cNvPr>
                <p:cNvGrpSpPr/>
                <p:nvPr/>
              </p:nvGrpSpPr>
              <p:grpSpPr>
                <a:xfrm flipH="1">
                  <a:off x="13893036" y="2712141"/>
                  <a:ext cx="63755" cy="286497"/>
                  <a:chOff x="11234076" y="2501900"/>
                  <a:chExt cx="216601" cy="973343"/>
                </a:xfrm>
              </p:grpSpPr>
              <p:sp>
                <p:nvSpPr>
                  <p:cNvPr id="101" name="流程图: 终止 100">
                    <a:extLst>
                      <a:ext uri="{FF2B5EF4-FFF2-40B4-BE49-F238E27FC236}">
                        <a16:creationId xmlns:a16="http://schemas.microsoft.com/office/drawing/2014/main" id="{F8F80C4D-B82E-CAAC-DF8E-DD1B86EBDD05}"/>
                      </a:ext>
                    </a:extLst>
                  </p:cNvPr>
                  <p:cNvSpPr/>
                  <p:nvPr/>
                </p:nvSpPr>
                <p:spPr>
                  <a:xfrm>
                    <a:off x="11234076" y="2501900"/>
                    <a:ext cx="208624" cy="124735"/>
                  </a:xfrm>
                  <a:prstGeom prst="flowChartTerminator">
                    <a:avLst/>
                  </a:prstGeom>
                  <a:solidFill>
                    <a:schemeClr val="accent6">
                      <a:lumMod val="50000"/>
                    </a:schemeClr>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102" name="流程图: 终止 127">
                    <a:extLst>
                      <a:ext uri="{FF2B5EF4-FFF2-40B4-BE49-F238E27FC236}">
                        <a16:creationId xmlns:a16="http://schemas.microsoft.com/office/drawing/2014/main" id="{3F5186A9-D4F5-7408-8C1C-60A4D1694A53}"/>
                      </a:ext>
                    </a:extLst>
                  </p:cNvPr>
                  <p:cNvSpPr/>
                  <p:nvPr/>
                </p:nvSpPr>
                <p:spPr>
                  <a:xfrm>
                    <a:off x="11242652" y="2624433"/>
                    <a:ext cx="208025" cy="309587"/>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1226 w 19351"/>
                      <a:gd name="connsiteY0" fmla="*/ 0 h 21600"/>
                      <a:gd name="connsiteX1" fmla="*/ 15876 w 19351"/>
                      <a:gd name="connsiteY1" fmla="*/ 0 h 21600"/>
                      <a:gd name="connsiteX2" fmla="*/ 19351 w 19351"/>
                      <a:gd name="connsiteY2" fmla="*/ 10800 h 21600"/>
                      <a:gd name="connsiteX3" fmla="*/ 15876 w 19351"/>
                      <a:gd name="connsiteY3" fmla="*/ 21600 h 21600"/>
                      <a:gd name="connsiteX4" fmla="*/ 1226 w 19351"/>
                      <a:gd name="connsiteY4" fmla="*/ 21600 h 21600"/>
                      <a:gd name="connsiteX5" fmla="*/ 216 w 19351"/>
                      <a:gd name="connsiteY5" fmla="*/ 11142 h 21600"/>
                      <a:gd name="connsiteX6" fmla="*/ 1226 w 19351"/>
                      <a:gd name="connsiteY6" fmla="*/ 0 h 21600"/>
                      <a:gd name="connsiteX0" fmla="*/ 2389 w 20514"/>
                      <a:gd name="connsiteY0" fmla="*/ 0 h 21600"/>
                      <a:gd name="connsiteX1" fmla="*/ 17039 w 20514"/>
                      <a:gd name="connsiteY1" fmla="*/ 0 h 21600"/>
                      <a:gd name="connsiteX2" fmla="*/ 20514 w 20514"/>
                      <a:gd name="connsiteY2" fmla="*/ 10800 h 21600"/>
                      <a:gd name="connsiteX3" fmla="*/ 17039 w 20514"/>
                      <a:gd name="connsiteY3" fmla="*/ 21600 h 21600"/>
                      <a:gd name="connsiteX4" fmla="*/ 2389 w 20514"/>
                      <a:gd name="connsiteY4" fmla="*/ 21600 h 21600"/>
                      <a:gd name="connsiteX5" fmla="*/ 1379 w 20514"/>
                      <a:gd name="connsiteY5" fmla="*/ 11142 h 21600"/>
                      <a:gd name="connsiteX6" fmla="*/ 2389 w 20514"/>
                      <a:gd name="connsiteY6" fmla="*/ 0 h 21600"/>
                      <a:gd name="connsiteX0" fmla="*/ 2064 w 20189"/>
                      <a:gd name="connsiteY0" fmla="*/ 0 h 21600"/>
                      <a:gd name="connsiteX1" fmla="*/ 16714 w 20189"/>
                      <a:gd name="connsiteY1" fmla="*/ 0 h 21600"/>
                      <a:gd name="connsiteX2" fmla="*/ 20189 w 20189"/>
                      <a:gd name="connsiteY2" fmla="*/ 10800 h 21600"/>
                      <a:gd name="connsiteX3" fmla="*/ 16714 w 20189"/>
                      <a:gd name="connsiteY3" fmla="*/ 21600 h 21600"/>
                      <a:gd name="connsiteX4" fmla="*/ 2064 w 20189"/>
                      <a:gd name="connsiteY4" fmla="*/ 21600 h 21600"/>
                      <a:gd name="connsiteX5" fmla="*/ 1054 w 20189"/>
                      <a:gd name="connsiteY5" fmla="*/ 11142 h 21600"/>
                      <a:gd name="connsiteX6" fmla="*/ 2064 w 20189"/>
                      <a:gd name="connsiteY6" fmla="*/ 0 h 21600"/>
                      <a:gd name="connsiteX0" fmla="*/ 2064 w 20189"/>
                      <a:gd name="connsiteY0" fmla="*/ 0 h 21600"/>
                      <a:gd name="connsiteX1" fmla="*/ 16714 w 20189"/>
                      <a:gd name="connsiteY1" fmla="*/ 0 h 21600"/>
                      <a:gd name="connsiteX2" fmla="*/ 20189 w 20189"/>
                      <a:gd name="connsiteY2" fmla="*/ 10800 h 21600"/>
                      <a:gd name="connsiteX3" fmla="*/ 16714 w 20189"/>
                      <a:gd name="connsiteY3" fmla="*/ 21600 h 21600"/>
                      <a:gd name="connsiteX4" fmla="*/ 2064 w 20189"/>
                      <a:gd name="connsiteY4" fmla="*/ 21600 h 21600"/>
                      <a:gd name="connsiteX5" fmla="*/ 1054 w 20189"/>
                      <a:gd name="connsiteY5" fmla="*/ 11142 h 21600"/>
                      <a:gd name="connsiteX6" fmla="*/ 2064 w 20189"/>
                      <a:gd name="connsiteY6" fmla="*/ 0 h 21600"/>
                      <a:gd name="connsiteX0" fmla="*/ 2819 w 20944"/>
                      <a:gd name="connsiteY0" fmla="*/ 0 h 21600"/>
                      <a:gd name="connsiteX1" fmla="*/ 17469 w 20944"/>
                      <a:gd name="connsiteY1" fmla="*/ 0 h 21600"/>
                      <a:gd name="connsiteX2" fmla="*/ 20944 w 20944"/>
                      <a:gd name="connsiteY2" fmla="*/ 10800 h 21600"/>
                      <a:gd name="connsiteX3" fmla="*/ 17469 w 20944"/>
                      <a:gd name="connsiteY3" fmla="*/ 21600 h 21600"/>
                      <a:gd name="connsiteX4" fmla="*/ 2819 w 20944"/>
                      <a:gd name="connsiteY4" fmla="*/ 21600 h 21600"/>
                      <a:gd name="connsiteX5" fmla="*/ 1809 w 20944"/>
                      <a:gd name="connsiteY5" fmla="*/ 11142 h 21600"/>
                      <a:gd name="connsiteX6" fmla="*/ 2819 w 20944"/>
                      <a:gd name="connsiteY6" fmla="*/ 0 h 21600"/>
                      <a:gd name="connsiteX0" fmla="*/ 2275 w 20400"/>
                      <a:gd name="connsiteY0" fmla="*/ 0 h 21600"/>
                      <a:gd name="connsiteX1" fmla="*/ 16925 w 20400"/>
                      <a:gd name="connsiteY1" fmla="*/ 0 h 21600"/>
                      <a:gd name="connsiteX2" fmla="*/ 20400 w 20400"/>
                      <a:gd name="connsiteY2" fmla="*/ 10800 h 21600"/>
                      <a:gd name="connsiteX3" fmla="*/ 16925 w 20400"/>
                      <a:gd name="connsiteY3" fmla="*/ 21600 h 21600"/>
                      <a:gd name="connsiteX4" fmla="*/ 2275 w 20400"/>
                      <a:gd name="connsiteY4" fmla="*/ 21600 h 21600"/>
                      <a:gd name="connsiteX5" fmla="*/ 1265 w 20400"/>
                      <a:gd name="connsiteY5" fmla="*/ 11142 h 21600"/>
                      <a:gd name="connsiteX6" fmla="*/ 2275 w 20400"/>
                      <a:gd name="connsiteY6" fmla="*/ 0 h 21600"/>
                      <a:gd name="connsiteX0" fmla="*/ 2275 w 18291"/>
                      <a:gd name="connsiteY0" fmla="*/ 0 h 21600"/>
                      <a:gd name="connsiteX1" fmla="*/ 16925 w 18291"/>
                      <a:gd name="connsiteY1" fmla="*/ 0 h 21600"/>
                      <a:gd name="connsiteX2" fmla="*/ 18181 w 18291"/>
                      <a:gd name="connsiteY2" fmla="*/ 10800 h 21600"/>
                      <a:gd name="connsiteX3" fmla="*/ 16925 w 18291"/>
                      <a:gd name="connsiteY3" fmla="*/ 21600 h 21600"/>
                      <a:gd name="connsiteX4" fmla="*/ 2275 w 18291"/>
                      <a:gd name="connsiteY4" fmla="*/ 21600 h 21600"/>
                      <a:gd name="connsiteX5" fmla="*/ 1265 w 18291"/>
                      <a:gd name="connsiteY5" fmla="*/ 11142 h 21600"/>
                      <a:gd name="connsiteX6" fmla="*/ 2275 w 18291"/>
                      <a:gd name="connsiteY6" fmla="*/ 0 h 21600"/>
                      <a:gd name="connsiteX0" fmla="*/ 2275 w 18291"/>
                      <a:gd name="connsiteY0" fmla="*/ 0 h 21600"/>
                      <a:gd name="connsiteX1" fmla="*/ 16925 w 18291"/>
                      <a:gd name="connsiteY1" fmla="*/ 0 h 21600"/>
                      <a:gd name="connsiteX2" fmla="*/ 18181 w 18291"/>
                      <a:gd name="connsiteY2" fmla="*/ 10800 h 21600"/>
                      <a:gd name="connsiteX3" fmla="*/ 16925 w 18291"/>
                      <a:gd name="connsiteY3" fmla="*/ 21600 h 21600"/>
                      <a:gd name="connsiteX4" fmla="*/ 2275 w 18291"/>
                      <a:gd name="connsiteY4" fmla="*/ 21600 h 21600"/>
                      <a:gd name="connsiteX5" fmla="*/ 1265 w 18291"/>
                      <a:gd name="connsiteY5" fmla="*/ 11142 h 21600"/>
                      <a:gd name="connsiteX6" fmla="*/ 2275 w 18291"/>
                      <a:gd name="connsiteY6" fmla="*/ 0 h 21600"/>
                      <a:gd name="connsiteX0" fmla="*/ 2275 w 20195"/>
                      <a:gd name="connsiteY0" fmla="*/ 0 h 21600"/>
                      <a:gd name="connsiteX1" fmla="*/ 16925 w 20195"/>
                      <a:gd name="connsiteY1" fmla="*/ 0 h 21600"/>
                      <a:gd name="connsiteX2" fmla="*/ 18181 w 20195"/>
                      <a:gd name="connsiteY2" fmla="*/ 10800 h 21600"/>
                      <a:gd name="connsiteX3" fmla="*/ 16925 w 20195"/>
                      <a:gd name="connsiteY3" fmla="*/ 21600 h 21600"/>
                      <a:gd name="connsiteX4" fmla="*/ 2275 w 20195"/>
                      <a:gd name="connsiteY4" fmla="*/ 21600 h 21600"/>
                      <a:gd name="connsiteX5" fmla="*/ 1265 w 20195"/>
                      <a:gd name="connsiteY5" fmla="*/ 11142 h 21600"/>
                      <a:gd name="connsiteX6" fmla="*/ 2275 w 20195"/>
                      <a:gd name="connsiteY6" fmla="*/ 0 h 21600"/>
                      <a:gd name="connsiteX0" fmla="*/ 2275 w 20195"/>
                      <a:gd name="connsiteY0" fmla="*/ 0 h 21600"/>
                      <a:gd name="connsiteX1" fmla="*/ 16925 w 20195"/>
                      <a:gd name="connsiteY1" fmla="*/ 0 h 21600"/>
                      <a:gd name="connsiteX2" fmla="*/ 18181 w 20195"/>
                      <a:gd name="connsiteY2" fmla="*/ 10800 h 21600"/>
                      <a:gd name="connsiteX3" fmla="*/ 16925 w 20195"/>
                      <a:gd name="connsiteY3" fmla="*/ 21600 h 21600"/>
                      <a:gd name="connsiteX4" fmla="*/ 2275 w 20195"/>
                      <a:gd name="connsiteY4" fmla="*/ 21600 h 21600"/>
                      <a:gd name="connsiteX5" fmla="*/ 1265 w 20195"/>
                      <a:gd name="connsiteY5" fmla="*/ 11142 h 21600"/>
                      <a:gd name="connsiteX6" fmla="*/ 2275 w 20195"/>
                      <a:gd name="connsiteY6" fmla="*/ 0 h 21600"/>
                      <a:gd name="connsiteX0" fmla="*/ 2825 w 20745"/>
                      <a:gd name="connsiteY0" fmla="*/ 0 h 21600"/>
                      <a:gd name="connsiteX1" fmla="*/ 17475 w 20745"/>
                      <a:gd name="connsiteY1" fmla="*/ 0 h 21600"/>
                      <a:gd name="connsiteX2" fmla="*/ 18731 w 20745"/>
                      <a:gd name="connsiteY2" fmla="*/ 10800 h 21600"/>
                      <a:gd name="connsiteX3" fmla="*/ 17475 w 20745"/>
                      <a:gd name="connsiteY3" fmla="*/ 21600 h 21600"/>
                      <a:gd name="connsiteX4" fmla="*/ 2825 w 20745"/>
                      <a:gd name="connsiteY4" fmla="*/ 21600 h 21600"/>
                      <a:gd name="connsiteX5" fmla="*/ 1815 w 20745"/>
                      <a:gd name="connsiteY5" fmla="*/ 11142 h 21600"/>
                      <a:gd name="connsiteX6" fmla="*/ 2825 w 20745"/>
                      <a:gd name="connsiteY6" fmla="*/ 0 h 21600"/>
                      <a:gd name="connsiteX0" fmla="*/ 2825 w 20745"/>
                      <a:gd name="connsiteY0" fmla="*/ 0 h 22589"/>
                      <a:gd name="connsiteX1" fmla="*/ 17475 w 20745"/>
                      <a:gd name="connsiteY1" fmla="*/ 0 h 22589"/>
                      <a:gd name="connsiteX2" fmla="*/ 18731 w 20745"/>
                      <a:gd name="connsiteY2" fmla="*/ 10800 h 22589"/>
                      <a:gd name="connsiteX3" fmla="*/ 17475 w 20745"/>
                      <a:gd name="connsiteY3" fmla="*/ 21600 h 22589"/>
                      <a:gd name="connsiteX4" fmla="*/ 2825 w 20745"/>
                      <a:gd name="connsiteY4" fmla="*/ 21600 h 22589"/>
                      <a:gd name="connsiteX5" fmla="*/ 1815 w 20745"/>
                      <a:gd name="connsiteY5" fmla="*/ 11142 h 22589"/>
                      <a:gd name="connsiteX6" fmla="*/ 2825 w 20745"/>
                      <a:gd name="connsiteY6" fmla="*/ 0 h 22589"/>
                      <a:gd name="connsiteX0" fmla="*/ 2825 w 20745"/>
                      <a:gd name="connsiteY0" fmla="*/ 0 h 22344"/>
                      <a:gd name="connsiteX1" fmla="*/ 17475 w 20745"/>
                      <a:gd name="connsiteY1" fmla="*/ 0 h 22344"/>
                      <a:gd name="connsiteX2" fmla="*/ 18731 w 20745"/>
                      <a:gd name="connsiteY2" fmla="*/ 10800 h 22344"/>
                      <a:gd name="connsiteX3" fmla="*/ 17475 w 20745"/>
                      <a:gd name="connsiteY3" fmla="*/ 21600 h 22344"/>
                      <a:gd name="connsiteX4" fmla="*/ 2085 w 20745"/>
                      <a:gd name="connsiteY4" fmla="*/ 21258 h 22344"/>
                      <a:gd name="connsiteX5" fmla="*/ 1815 w 20745"/>
                      <a:gd name="connsiteY5" fmla="*/ 11142 h 22344"/>
                      <a:gd name="connsiteX6" fmla="*/ 2825 w 20745"/>
                      <a:gd name="connsiteY6" fmla="*/ 0 h 22344"/>
                      <a:gd name="connsiteX0" fmla="*/ 2825 w 21299"/>
                      <a:gd name="connsiteY0" fmla="*/ 0 h 22344"/>
                      <a:gd name="connsiteX1" fmla="*/ 17475 w 21299"/>
                      <a:gd name="connsiteY1" fmla="*/ 0 h 22344"/>
                      <a:gd name="connsiteX2" fmla="*/ 18731 w 21299"/>
                      <a:gd name="connsiteY2" fmla="*/ 10800 h 22344"/>
                      <a:gd name="connsiteX3" fmla="*/ 17475 w 21299"/>
                      <a:gd name="connsiteY3" fmla="*/ 21600 h 22344"/>
                      <a:gd name="connsiteX4" fmla="*/ 2085 w 21299"/>
                      <a:gd name="connsiteY4" fmla="*/ 21258 h 22344"/>
                      <a:gd name="connsiteX5" fmla="*/ 1815 w 21299"/>
                      <a:gd name="connsiteY5" fmla="*/ 11142 h 22344"/>
                      <a:gd name="connsiteX6" fmla="*/ 2825 w 21299"/>
                      <a:gd name="connsiteY6" fmla="*/ 0 h 22344"/>
                      <a:gd name="connsiteX0" fmla="*/ 2825 w 21299"/>
                      <a:gd name="connsiteY0" fmla="*/ 0 h 23040"/>
                      <a:gd name="connsiteX1" fmla="*/ 17475 w 21299"/>
                      <a:gd name="connsiteY1" fmla="*/ 0 h 23040"/>
                      <a:gd name="connsiteX2" fmla="*/ 18731 w 21299"/>
                      <a:gd name="connsiteY2" fmla="*/ 10800 h 23040"/>
                      <a:gd name="connsiteX3" fmla="*/ 17475 w 21299"/>
                      <a:gd name="connsiteY3" fmla="*/ 21600 h 23040"/>
                      <a:gd name="connsiteX4" fmla="*/ 2085 w 21299"/>
                      <a:gd name="connsiteY4" fmla="*/ 21258 h 23040"/>
                      <a:gd name="connsiteX5" fmla="*/ 1815 w 21299"/>
                      <a:gd name="connsiteY5" fmla="*/ 11142 h 23040"/>
                      <a:gd name="connsiteX6" fmla="*/ 2825 w 21299"/>
                      <a:gd name="connsiteY6" fmla="*/ 0 h 23040"/>
                      <a:gd name="connsiteX0" fmla="*/ 2825 w 21538"/>
                      <a:gd name="connsiteY0" fmla="*/ 0 h 23040"/>
                      <a:gd name="connsiteX1" fmla="*/ 17475 w 21538"/>
                      <a:gd name="connsiteY1" fmla="*/ 0 h 23040"/>
                      <a:gd name="connsiteX2" fmla="*/ 18731 w 21538"/>
                      <a:gd name="connsiteY2" fmla="*/ 10800 h 23040"/>
                      <a:gd name="connsiteX3" fmla="*/ 17475 w 21538"/>
                      <a:gd name="connsiteY3" fmla="*/ 21600 h 23040"/>
                      <a:gd name="connsiteX4" fmla="*/ 2085 w 21538"/>
                      <a:gd name="connsiteY4" fmla="*/ 21258 h 23040"/>
                      <a:gd name="connsiteX5" fmla="*/ 1815 w 21538"/>
                      <a:gd name="connsiteY5" fmla="*/ 11142 h 23040"/>
                      <a:gd name="connsiteX6" fmla="*/ 2825 w 21538"/>
                      <a:gd name="connsiteY6" fmla="*/ 0 h 23040"/>
                      <a:gd name="connsiteX0" fmla="*/ 2825 w 21538"/>
                      <a:gd name="connsiteY0" fmla="*/ 0 h 22260"/>
                      <a:gd name="connsiteX1" fmla="*/ 17475 w 21538"/>
                      <a:gd name="connsiteY1" fmla="*/ 0 h 22260"/>
                      <a:gd name="connsiteX2" fmla="*/ 18731 w 21538"/>
                      <a:gd name="connsiteY2" fmla="*/ 10800 h 22260"/>
                      <a:gd name="connsiteX3" fmla="*/ 17475 w 21538"/>
                      <a:gd name="connsiteY3" fmla="*/ 21600 h 22260"/>
                      <a:gd name="connsiteX4" fmla="*/ 2085 w 21538"/>
                      <a:gd name="connsiteY4" fmla="*/ 21258 h 22260"/>
                      <a:gd name="connsiteX5" fmla="*/ 1815 w 21538"/>
                      <a:gd name="connsiteY5" fmla="*/ 11142 h 22260"/>
                      <a:gd name="connsiteX6" fmla="*/ 2825 w 21538"/>
                      <a:gd name="connsiteY6" fmla="*/ 0 h 22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38" h="22260">
                        <a:moveTo>
                          <a:pt x="2825" y="0"/>
                        </a:moveTo>
                        <a:lnTo>
                          <a:pt x="17475" y="0"/>
                        </a:lnTo>
                        <a:cubicBezTo>
                          <a:pt x="19394" y="0"/>
                          <a:pt x="23034" y="6256"/>
                          <a:pt x="18731" y="10800"/>
                        </a:cubicBezTo>
                        <a:cubicBezTo>
                          <a:pt x="22922" y="16594"/>
                          <a:pt x="22353" y="22970"/>
                          <a:pt x="17475" y="21600"/>
                        </a:cubicBezTo>
                        <a:cubicBezTo>
                          <a:pt x="11852" y="21258"/>
                          <a:pt x="3270" y="23484"/>
                          <a:pt x="2085" y="21258"/>
                        </a:cubicBezTo>
                        <a:cubicBezTo>
                          <a:pt x="166" y="21258"/>
                          <a:pt x="-638" y="15344"/>
                          <a:pt x="1815" y="11142"/>
                        </a:cubicBezTo>
                        <a:cubicBezTo>
                          <a:pt x="-1883" y="6033"/>
                          <a:pt x="906" y="0"/>
                          <a:pt x="2825" y="0"/>
                        </a:cubicBezTo>
                        <a:close/>
                      </a:path>
                    </a:pathLst>
                  </a:custGeom>
                  <a:solidFill>
                    <a:schemeClr val="accent6"/>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103" name="流程图: 终止 102">
                    <a:extLst>
                      <a:ext uri="{FF2B5EF4-FFF2-40B4-BE49-F238E27FC236}">
                        <a16:creationId xmlns:a16="http://schemas.microsoft.com/office/drawing/2014/main" id="{495B2EB9-024D-0493-9A21-1D794F4398F1}"/>
                      </a:ext>
                    </a:extLst>
                  </p:cNvPr>
                  <p:cNvSpPr/>
                  <p:nvPr/>
                </p:nvSpPr>
                <p:spPr>
                  <a:xfrm>
                    <a:off x="11300386" y="2927041"/>
                    <a:ext cx="90251" cy="484449"/>
                  </a:xfrm>
                  <a:prstGeom prst="flowChartTerminator">
                    <a:avLst/>
                  </a:prstGeom>
                  <a:solidFill>
                    <a:schemeClr val="accent2">
                      <a:lumMod val="75000"/>
                    </a:schemeClr>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104" name="流程图: 终止 130">
                    <a:extLst>
                      <a:ext uri="{FF2B5EF4-FFF2-40B4-BE49-F238E27FC236}">
                        <a16:creationId xmlns:a16="http://schemas.microsoft.com/office/drawing/2014/main" id="{09CF63AB-2E0E-477E-6F2C-F0D7C5770D06}"/>
                      </a:ext>
                    </a:extLst>
                  </p:cNvPr>
                  <p:cNvSpPr/>
                  <p:nvPr/>
                </p:nvSpPr>
                <p:spPr>
                  <a:xfrm>
                    <a:off x="11300385" y="3316713"/>
                    <a:ext cx="90252" cy="158530"/>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3475 w 24026"/>
                      <a:gd name="connsiteY0" fmla="*/ 0 h 21600"/>
                      <a:gd name="connsiteX1" fmla="*/ 18125 w 24026"/>
                      <a:gd name="connsiteY1" fmla="*/ 0 h 21600"/>
                      <a:gd name="connsiteX2" fmla="*/ 24026 w 24026"/>
                      <a:gd name="connsiteY2" fmla="*/ 10800 h 21600"/>
                      <a:gd name="connsiteX3" fmla="*/ 18125 w 24026"/>
                      <a:gd name="connsiteY3" fmla="*/ 21600 h 21600"/>
                      <a:gd name="connsiteX4" fmla="*/ 3475 w 24026"/>
                      <a:gd name="connsiteY4" fmla="*/ 21600 h 21600"/>
                      <a:gd name="connsiteX5" fmla="*/ 0 w 24026"/>
                      <a:gd name="connsiteY5" fmla="*/ 10800 h 21600"/>
                      <a:gd name="connsiteX6" fmla="*/ 3475 w 24026"/>
                      <a:gd name="connsiteY6" fmla="*/ 0 h 21600"/>
                      <a:gd name="connsiteX0" fmla="*/ 7114 w 27665"/>
                      <a:gd name="connsiteY0" fmla="*/ 0 h 21600"/>
                      <a:gd name="connsiteX1" fmla="*/ 21764 w 27665"/>
                      <a:gd name="connsiteY1" fmla="*/ 0 h 21600"/>
                      <a:gd name="connsiteX2" fmla="*/ 27665 w 27665"/>
                      <a:gd name="connsiteY2" fmla="*/ 10800 h 21600"/>
                      <a:gd name="connsiteX3" fmla="*/ 21764 w 27665"/>
                      <a:gd name="connsiteY3" fmla="*/ 21600 h 21600"/>
                      <a:gd name="connsiteX4" fmla="*/ 7114 w 27665"/>
                      <a:gd name="connsiteY4" fmla="*/ 21600 h 21600"/>
                      <a:gd name="connsiteX5" fmla="*/ 0 w 27665"/>
                      <a:gd name="connsiteY5" fmla="*/ 9502 h 21600"/>
                      <a:gd name="connsiteX6" fmla="*/ 7114 w 27665"/>
                      <a:gd name="connsiteY6" fmla="*/ 0 h 21600"/>
                      <a:gd name="connsiteX0" fmla="*/ 7114 w 27665"/>
                      <a:gd name="connsiteY0" fmla="*/ 0 h 21600"/>
                      <a:gd name="connsiteX1" fmla="*/ 21764 w 27665"/>
                      <a:gd name="connsiteY1" fmla="*/ 0 h 21600"/>
                      <a:gd name="connsiteX2" fmla="*/ 27665 w 27665"/>
                      <a:gd name="connsiteY2" fmla="*/ 10800 h 21600"/>
                      <a:gd name="connsiteX3" fmla="*/ 21764 w 27665"/>
                      <a:gd name="connsiteY3" fmla="*/ 21600 h 21600"/>
                      <a:gd name="connsiteX4" fmla="*/ 15043 w 27665"/>
                      <a:gd name="connsiteY4" fmla="*/ 15385 h 21600"/>
                      <a:gd name="connsiteX5" fmla="*/ 7114 w 27665"/>
                      <a:gd name="connsiteY5" fmla="*/ 21600 h 21600"/>
                      <a:gd name="connsiteX6" fmla="*/ 0 w 27665"/>
                      <a:gd name="connsiteY6" fmla="*/ 9502 h 21600"/>
                      <a:gd name="connsiteX7" fmla="*/ 7114 w 27665"/>
                      <a:gd name="connsiteY7" fmla="*/ 0 h 21600"/>
                      <a:gd name="connsiteX0" fmla="*/ 7114 w 27665"/>
                      <a:gd name="connsiteY0" fmla="*/ 0 h 21601"/>
                      <a:gd name="connsiteX1" fmla="*/ 21764 w 27665"/>
                      <a:gd name="connsiteY1" fmla="*/ 0 h 21601"/>
                      <a:gd name="connsiteX2" fmla="*/ 27665 w 27665"/>
                      <a:gd name="connsiteY2" fmla="*/ 10800 h 21601"/>
                      <a:gd name="connsiteX3" fmla="*/ 21764 w 27665"/>
                      <a:gd name="connsiteY3" fmla="*/ 21600 h 21601"/>
                      <a:gd name="connsiteX4" fmla="*/ 13224 w 27665"/>
                      <a:gd name="connsiteY4" fmla="*/ 16034 h 21601"/>
                      <a:gd name="connsiteX5" fmla="*/ 7114 w 27665"/>
                      <a:gd name="connsiteY5" fmla="*/ 21600 h 21601"/>
                      <a:gd name="connsiteX6" fmla="*/ 0 w 27665"/>
                      <a:gd name="connsiteY6" fmla="*/ 9502 h 21601"/>
                      <a:gd name="connsiteX7" fmla="*/ 7114 w 27665"/>
                      <a:gd name="connsiteY7" fmla="*/ 0 h 21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665" h="21601">
                        <a:moveTo>
                          <a:pt x="7114" y="0"/>
                        </a:moveTo>
                        <a:lnTo>
                          <a:pt x="21764" y="0"/>
                        </a:lnTo>
                        <a:cubicBezTo>
                          <a:pt x="23683" y="0"/>
                          <a:pt x="27665" y="4835"/>
                          <a:pt x="27665" y="10800"/>
                        </a:cubicBezTo>
                        <a:cubicBezTo>
                          <a:pt x="27665" y="16765"/>
                          <a:pt x="23969" y="19754"/>
                          <a:pt x="21764" y="21600"/>
                        </a:cubicBezTo>
                        <a:cubicBezTo>
                          <a:pt x="19322" y="21692"/>
                          <a:pt x="15666" y="15942"/>
                          <a:pt x="13224" y="16034"/>
                        </a:cubicBezTo>
                        <a:lnTo>
                          <a:pt x="7114" y="21600"/>
                        </a:lnTo>
                        <a:cubicBezTo>
                          <a:pt x="5195" y="21600"/>
                          <a:pt x="0" y="15467"/>
                          <a:pt x="0" y="9502"/>
                        </a:cubicBezTo>
                        <a:cubicBezTo>
                          <a:pt x="0" y="3537"/>
                          <a:pt x="5195" y="0"/>
                          <a:pt x="7114" y="0"/>
                        </a:cubicBezTo>
                        <a:close/>
                      </a:path>
                    </a:pathLst>
                  </a:custGeom>
                  <a:solidFill>
                    <a:schemeClr val="accent2">
                      <a:lumMod val="50000"/>
                    </a:schemeClr>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grpSp>
            <p:sp>
              <p:nvSpPr>
                <p:cNvPr id="100" name="流程图: 终止 99">
                  <a:extLst>
                    <a:ext uri="{FF2B5EF4-FFF2-40B4-BE49-F238E27FC236}">
                      <a16:creationId xmlns:a16="http://schemas.microsoft.com/office/drawing/2014/main" id="{11ED3FAA-3216-FD61-9725-74A273C7B864}"/>
                    </a:ext>
                  </a:extLst>
                </p:cNvPr>
                <p:cNvSpPr/>
                <p:nvPr/>
              </p:nvSpPr>
              <p:spPr>
                <a:xfrm flipH="1">
                  <a:off x="13900791" y="2830505"/>
                  <a:ext cx="45719" cy="45719"/>
                </a:xfrm>
                <a:prstGeom prst="flowChartTerminator">
                  <a:avLst/>
                </a:prstGeom>
                <a:solidFill>
                  <a:srgbClr val="C00000"/>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grpSp>
          <p:grpSp>
            <p:nvGrpSpPr>
              <p:cNvPr id="94" name="组合 93">
                <a:extLst>
                  <a:ext uri="{FF2B5EF4-FFF2-40B4-BE49-F238E27FC236}">
                    <a16:creationId xmlns:a16="http://schemas.microsoft.com/office/drawing/2014/main" id="{79BEBF1B-5C24-C57A-1546-C81B961A7261}"/>
                  </a:ext>
                </a:extLst>
              </p:cNvPr>
              <p:cNvGrpSpPr/>
              <p:nvPr/>
            </p:nvGrpSpPr>
            <p:grpSpPr>
              <a:xfrm rot="20600660">
                <a:off x="1605487" y="4042372"/>
                <a:ext cx="31846" cy="81960"/>
                <a:chOff x="14518694" y="2855947"/>
                <a:chExt cx="63755" cy="164081"/>
              </a:xfrm>
            </p:grpSpPr>
            <p:grpSp>
              <p:nvGrpSpPr>
                <p:cNvPr id="95" name="组合 94">
                  <a:extLst>
                    <a:ext uri="{FF2B5EF4-FFF2-40B4-BE49-F238E27FC236}">
                      <a16:creationId xmlns:a16="http://schemas.microsoft.com/office/drawing/2014/main" id="{E5BBA21A-1B00-354D-4F5A-CBFCD315664A}"/>
                    </a:ext>
                  </a:extLst>
                </p:cNvPr>
                <p:cNvGrpSpPr/>
                <p:nvPr/>
              </p:nvGrpSpPr>
              <p:grpSpPr>
                <a:xfrm flipH="1">
                  <a:off x="14518694" y="2855947"/>
                  <a:ext cx="63755" cy="127192"/>
                  <a:chOff x="11234076" y="2501900"/>
                  <a:chExt cx="216601" cy="432120"/>
                </a:xfrm>
              </p:grpSpPr>
              <p:sp>
                <p:nvSpPr>
                  <p:cNvPr id="97" name="流程图: 终止 96">
                    <a:extLst>
                      <a:ext uri="{FF2B5EF4-FFF2-40B4-BE49-F238E27FC236}">
                        <a16:creationId xmlns:a16="http://schemas.microsoft.com/office/drawing/2014/main" id="{6BAD293E-A3EE-99EA-3779-4FA379CBEF5A}"/>
                      </a:ext>
                    </a:extLst>
                  </p:cNvPr>
                  <p:cNvSpPr/>
                  <p:nvPr/>
                </p:nvSpPr>
                <p:spPr>
                  <a:xfrm>
                    <a:off x="11234076" y="2501900"/>
                    <a:ext cx="208624" cy="124735"/>
                  </a:xfrm>
                  <a:prstGeom prst="flowChartTerminator">
                    <a:avLst/>
                  </a:prstGeom>
                  <a:solidFill>
                    <a:schemeClr val="accent6">
                      <a:lumMod val="50000"/>
                    </a:schemeClr>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sp>
                <p:nvSpPr>
                  <p:cNvPr id="98" name="流程图: 终止 127">
                    <a:extLst>
                      <a:ext uri="{FF2B5EF4-FFF2-40B4-BE49-F238E27FC236}">
                        <a16:creationId xmlns:a16="http://schemas.microsoft.com/office/drawing/2014/main" id="{85BDC6BC-BC59-FD41-6F5F-0233CA27A5B4}"/>
                      </a:ext>
                    </a:extLst>
                  </p:cNvPr>
                  <p:cNvSpPr/>
                  <p:nvPr/>
                </p:nvSpPr>
                <p:spPr>
                  <a:xfrm>
                    <a:off x="11242652" y="2624433"/>
                    <a:ext cx="208025" cy="309587"/>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1226 w 19351"/>
                      <a:gd name="connsiteY0" fmla="*/ 0 h 21600"/>
                      <a:gd name="connsiteX1" fmla="*/ 15876 w 19351"/>
                      <a:gd name="connsiteY1" fmla="*/ 0 h 21600"/>
                      <a:gd name="connsiteX2" fmla="*/ 19351 w 19351"/>
                      <a:gd name="connsiteY2" fmla="*/ 10800 h 21600"/>
                      <a:gd name="connsiteX3" fmla="*/ 15876 w 19351"/>
                      <a:gd name="connsiteY3" fmla="*/ 21600 h 21600"/>
                      <a:gd name="connsiteX4" fmla="*/ 1226 w 19351"/>
                      <a:gd name="connsiteY4" fmla="*/ 21600 h 21600"/>
                      <a:gd name="connsiteX5" fmla="*/ 216 w 19351"/>
                      <a:gd name="connsiteY5" fmla="*/ 11142 h 21600"/>
                      <a:gd name="connsiteX6" fmla="*/ 1226 w 19351"/>
                      <a:gd name="connsiteY6" fmla="*/ 0 h 21600"/>
                      <a:gd name="connsiteX0" fmla="*/ 2389 w 20514"/>
                      <a:gd name="connsiteY0" fmla="*/ 0 h 21600"/>
                      <a:gd name="connsiteX1" fmla="*/ 17039 w 20514"/>
                      <a:gd name="connsiteY1" fmla="*/ 0 h 21600"/>
                      <a:gd name="connsiteX2" fmla="*/ 20514 w 20514"/>
                      <a:gd name="connsiteY2" fmla="*/ 10800 h 21600"/>
                      <a:gd name="connsiteX3" fmla="*/ 17039 w 20514"/>
                      <a:gd name="connsiteY3" fmla="*/ 21600 h 21600"/>
                      <a:gd name="connsiteX4" fmla="*/ 2389 w 20514"/>
                      <a:gd name="connsiteY4" fmla="*/ 21600 h 21600"/>
                      <a:gd name="connsiteX5" fmla="*/ 1379 w 20514"/>
                      <a:gd name="connsiteY5" fmla="*/ 11142 h 21600"/>
                      <a:gd name="connsiteX6" fmla="*/ 2389 w 20514"/>
                      <a:gd name="connsiteY6" fmla="*/ 0 h 21600"/>
                      <a:gd name="connsiteX0" fmla="*/ 2064 w 20189"/>
                      <a:gd name="connsiteY0" fmla="*/ 0 h 21600"/>
                      <a:gd name="connsiteX1" fmla="*/ 16714 w 20189"/>
                      <a:gd name="connsiteY1" fmla="*/ 0 h 21600"/>
                      <a:gd name="connsiteX2" fmla="*/ 20189 w 20189"/>
                      <a:gd name="connsiteY2" fmla="*/ 10800 h 21600"/>
                      <a:gd name="connsiteX3" fmla="*/ 16714 w 20189"/>
                      <a:gd name="connsiteY3" fmla="*/ 21600 h 21600"/>
                      <a:gd name="connsiteX4" fmla="*/ 2064 w 20189"/>
                      <a:gd name="connsiteY4" fmla="*/ 21600 h 21600"/>
                      <a:gd name="connsiteX5" fmla="*/ 1054 w 20189"/>
                      <a:gd name="connsiteY5" fmla="*/ 11142 h 21600"/>
                      <a:gd name="connsiteX6" fmla="*/ 2064 w 20189"/>
                      <a:gd name="connsiteY6" fmla="*/ 0 h 21600"/>
                      <a:gd name="connsiteX0" fmla="*/ 2064 w 20189"/>
                      <a:gd name="connsiteY0" fmla="*/ 0 h 21600"/>
                      <a:gd name="connsiteX1" fmla="*/ 16714 w 20189"/>
                      <a:gd name="connsiteY1" fmla="*/ 0 h 21600"/>
                      <a:gd name="connsiteX2" fmla="*/ 20189 w 20189"/>
                      <a:gd name="connsiteY2" fmla="*/ 10800 h 21600"/>
                      <a:gd name="connsiteX3" fmla="*/ 16714 w 20189"/>
                      <a:gd name="connsiteY3" fmla="*/ 21600 h 21600"/>
                      <a:gd name="connsiteX4" fmla="*/ 2064 w 20189"/>
                      <a:gd name="connsiteY4" fmla="*/ 21600 h 21600"/>
                      <a:gd name="connsiteX5" fmla="*/ 1054 w 20189"/>
                      <a:gd name="connsiteY5" fmla="*/ 11142 h 21600"/>
                      <a:gd name="connsiteX6" fmla="*/ 2064 w 20189"/>
                      <a:gd name="connsiteY6" fmla="*/ 0 h 21600"/>
                      <a:gd name="connsiteX0" fmla="*/ 2819 w 20944"/>
                      <a:gd name="connsiteY0" fmla="*/ 0 h 21600"/>
                      <a:gd name="connsiteX1" fmla="*/ 17469 w 20944"/>
                      <a:gd name="connsiteY1" fmla="*/ 0 h 21600"/>
                      <a:gd name="connsiteX2" fmla="*/ 20944 w 20944"/>
                      <a:gd name="connsiteY2" fmla="*/ 10800 h 21600"/>
                      <a:gd name="connsiteX3" fmla="*/ 17469 w 20944"/>
                      <a:gd name="connsiteY3" fmla="*/ 21600 h 21600"/>
                      <a:gd name="connsiteX4" fmla="*/ 2819 w 20944"/>
                      <a:gd name="connsiteY4" fmla="*/ 21600 h 21600"/>
                      <a:gd name="connsiteX5" fmla="*/ 1809 w 20944"/>
                      <a:gd name="connsiteY5" fmla="*/ 11142 h 21600"/>
                      <a:gd name="connsiteX6" fmla="*/ 2819 w 20944"/>
                      <a:gd name="connsiteY6" fmla="*/ 0 h 21600"/>
                      <a:gd name="connsiteX0" fmla="*/ 2275 w 20400"/>
                      <a:gd name="connsiteY0" fmla="*/ 0 h 21600"/>
                      <a:gd name="connsiteX1" fmla="*/ 16925 w 20400"/>
                      <a:gd name="connsiteY1" fmla="*/ 0 h 21600"/>
                      <a:gd name="connsiteX2" fmla="*/ 20400 w 20400"/>
                      <a:gd name="connsiteY2" fmla="*/ 10800 h 21600"/>
                      <a:gd name="connsiteX3" fmla="*/ 16925 w 20400"/>
                      <a:gd name="connsiteY3" fmla="*/ 21600 h 21600"/>
                      <a:gd name="connsiteX4" fmla="*/ 2275 w 20400"/>
                      <a:gd name="connsiteY4" fmla="*/ 21600 h 21600"/>
                      <a:gd name="connsiteX5" fmla="*/ 1265 w 20400"/>
                      <a:gd name="connsiteY5" fmla="*/ 11142 h 21600"/>
                      <a:gd name="connsiteX6" fmla="*/ 2275 w 20400"/>
                      <a:gd name="connsiteY6" fmla="*/ 0 h 21600"/>
                      <a:gd name="connsiteX0" fmla="*/ 2275 w 18291"/>
                      <a:gd name="connsiteY0" fmla="*/ 0 h 21600"/>
                      <a:gd name="connsiteX1" fmla="*/ 16925 w 18291"/>
                      <a:gd name="connsiteY1" fmla="*/ 0 h 21600"/>
                      <a:gd name="connsiteX2" fmla="*/ 18181 w 18291"/>
                      <a:gd name="connsiteY2" fmla="*/ 10800 h 21600"/>
                      <a:gd name="connsiteX3" fmla="*/ 16925 w 18291"/>
                      <a:gd name="connsiteY3" fmla="*/ 21600 h 21600"/>
                      <a:gd name="connsiteX4" fmla="*/ 2275 w 18291"/>
                      <a:gd name="connsiteY4" fmla="*/ 21600 h 21600"/>
                      <a:gd name="connsiteX5" fmla="*/ 1265 w 18291"/>
                      <a:gd name="connsiteY5" fmla="*/ 11142 h 21600"/>
                      <a:gd name="connsiteX6" fmla="*/ 2275 w 18291"/>
                      <a:gd name="connsiteY6" fmla="*/ 0 h 21600"/>
                      <a:gd name="connsiteX0" fmla="*/ 2275 w 18291"/>
                      <a:gd name="connsiteY0" fmla="*/ 0 h 21600"/>
                      <a:gd name="connsiteX1" fmla="*/ 16925 w 18291"/>
                      <a:gd name="connsiteY1" fmla="*/ 0 h 21600"/>
                      <a:gd name="connsiteX2" fmla="*/ 18181 w 18291"/>
                      <a:gd name="connsiteY2" fmla="*/ 10800 h 21600"/>
                      <a:gd name="connsiteX3" fmla="*/ 16925 w 18291"/>
                      <a:gd name="connsiteY3" fmla="*/ 21600 h 21600"/>
                      <a:gd name="connsiteX4" fmla="*/ 2275 w 18291"/>
                      <a:gd name="connsiteY4" fmla="*/ 21600 h 21600"/>
                      <a:gd name="connsiteX5" fmla="*/ 1265 w 18291"/>
                      <a:gd name="connsiteY5" fmla="*/ 11142 h 21600"/>
                      <a:gd name="connsiteX6" fmla="*/ 2275 w 18291"/>
                      <a:gd name="connsiteY6" fmla="*/ 0 h 21600"/>
                      <a:gd name="connsiteX0" fmla="*/ 2275 w 20195"/>
                      <a:gd name="connsiteY0" fmla="*/ 0 h 21600"/>
                      <a:gd name="connsiteX1" fmla="*/ 16925 w 20195"/>
                      <a:gd name="connsiteY1" fmla="*/ 0 h 21600"/>
                      <a:gd name="connsiteX2" fmla="*/ 18181 w 20195"/>
                      <a:gd name="connsiteY2" fmla="*/ 10800 h 21600"/>
                      <a:gd name="connsiteX3" fmla="*/ 16925 w 20195"/>
                      <a:gd name="connsiteY3" fmla="*/ 21600 h 21600"/>
                      <a:gd name="connsiteX4" fmla="*/ 2275 w 20195"/>
                      <a:gd name="connsiteY4" fmla="*/ 21600 h 21600"/>
                      <a:gd name="connsiteX5" fmla="*/ 1265 w 20195"/>
                      <a:gd name="connsiteY5" fmla="*/ 11142 h 21600"/>
                      <a:gd name="connsiteX6" fmla="*/ 2275 w 20195"/>
                      <a:gd name="connsiteY6" fmla="*/ 0 h 21600"/>
                      <a:gd name="connsiteX0" fmla="*/ 2275 w 20195"/>
                      <a:gd name="connsiteY0" fmla="*/ 0 h 21600"/>
                      <a:gd name="connsiteX1" fmla="*/ 16925 w 20195"/>
                      <a:gd name="connsiteY1" fmla="*/ 0 h 21600"/>
                      <a:gd name="connsiteX2" fmla="*/ 18181 w 20195"/>
                      <a:gd name="connsiteY2" fmla="*/ 10800 h 21600"/>
                      <a:gd name="connsiteX3" fmla="*/ 16925 w 20195"/>
                      <a:gd name="connsiteY3" fmla="*/ 21600 h 21600"/>
                      <a:gd name="connsiteX4" fmla="*/ 2275 w 20195"/>
                      <a:gd name="connsiteY4" fmla="*/ 21600 h 21600"/>
                      <a:gd name="connsiteX5" fmla="*/ 1265 w 20195"/>
                      <a:gd name="connsiteY5" fmla="*/ 11142 h 21600"/>
                      <a:gd name="connsiteX6" fmla="*/ 2275 w 20195"/>
                      <a:gd name="connsiteY6" fmla="*/ 0 h 21600"/>
                      <a:gd name="connsiteX0" fmla="*/ 2825 w 20745"/>
                      <a:gd name="connsiteY0" fmla="*/ 0 h 21600"/>
                      <a:gd name="connsiteX1" fmla="*/ 17475 w 20745"/>
                      <a:gd name="connsiteY1" fmla="*/ 0 h 21600"/>
                      <a:gd name="connsiteX2" fmla="*/ 18731 w 20745"/>
                      <a:gd name="connsiteY2" fmla="*/ 10800 h 21600"/>
                      <a:gd name="connsiteX3" fmla="*/ 17475 w 20745"/>
                      <a:gd name="connsiteY3" fmla="*/ 21600 h 21600"/>
                      <a:gd name="connsiteX4" fmla="*/ 2825 w 20745"/>
                      <a:gd name="connsiteY4" fmla="*/ 21600 h 21600"/>
                      <a:gd name="connsiteX5" fmla="*/ 1815 w 20745"/>
                      <a:gd name="connsiteY5" fmla="*/ 11142 h 21600"/>
                      <a:gd name="connsiteX6" fmla="*/ 2825 w 20745"/>
                      <a:gd name="connsiteY6" fmla="*/ 0 h 21600"/>
                      <a:gd name="connsiteX0" fmla="*/ 2825 w 20745"/>
                      <a:gd name="connsiteY0" fmla="*/ 0 h 22589"/>
                      <a:gd name="connsiteX1" fmla="*/ 17475 w 20745"/>
                      <a:gd name="connsiteY1" fmla="*/ 0 h 22589"/>
                      <a:gd name="connsiteX2" fmla="*/ 18731 w 20745"/>
                      <a:gd name="connsiteY2" fmla="*/ 10800 h 22589"/>
                      <a:gd name="connsiteX3" fmla="*/ 17475 w 20745"/>
                      <a:gd name="connsiteY3" fmla="*/ 21600 h 22589"/>
                      <a:gd name="connsiteX4" fmla="*/ 2825 w 20745"/>
                      <a:gd name="connsiteY4" fmla="*/ 21600 h 22589"/>
                      <a:gd name="connsiteX5" fmla="*/ 1815 w 20745"/>
                      <a:gd name="connsiteY5" fmla="*/ 11142 h 22589"/>
                      <a:gd name="connsiteX6" fmla="*/ 2825 w 20745"/>
                      <a:gd name="connsiteY6" fmla="*/ 0 h 22589"/>
                      <a:gd name="connsiteX0" fmla="*/ 2825 w 20745"/>
                      <a:gd name="connsiteY0" fmla="*/ 0 h 22344"/>
                      <a:gd name="connsiteX1" fmla="*/ 17475 w 20745"/>
                      <a:gd name="connsiteY1" fmla="*/ 0 h 22344"/>
                      <a:gd name="connsiteX2" fmla="*/ 18731 w 20745"/>
                      <a:gd name="connsiteY2" fmla="*/ 10800 h 22344"/>
                      <a:gd name="connsiteX3" fmla="*/ 17475 w 20745"/>
                      <a:gd name="connsiteY3" fmla="*/ 21600 h 22344"/>
                      <a:gd name="connsiteX4" fmla="*/ 2085 w 20745"/>
                      <a:gd name="connsiteY4" fmla="*/ 21258 h 22344"/>
                      <a:gd name="connsiteX5" fmla="*/ 1815 w 20745"/>
                      <a:gd name="connsiteY5" fmla="*/ 11142 h 22344"/>
                      <a:gd name="connsiteX6" fmla="*/ 2825 w 20745"/>
                      <a:gd name="connsiteY6" fmla="*/ 0 h 22344"/>
                      <a:gd name="connsiteX0" fmla="*/ 2825 w 21299"/>
                      <a:gd name="connsiteY0" fmla="*/ 0 h 22344"/>
                      <a:gd name="connsiteX1" fmla="*/ 17475 w 21299"/>
                      <a:gd name="connsiteY1" fmla="*/ 0 h 22344"/>
                      <a:gd name="connsiteX2" fmla="*/ 18731 w 21299"/>
                      <a:gd name="connsiteY2" fmla="*/ 10800 h 22344"/>
                      <a:gd name="connsiteX3" fmla="*/ 17475 w 21299"/>
                      <a:gd name="connsiteY3" fmla="*/ 21600 h 22344"/>
                      <a:gd name="connsiteX4" fmla="*/ 2085 w 21299"/>
                      <a:gd name="connsiteY4" fmla="*/ 21258 h 22344"/>
                      <a:gd name="connsiteX5" fmla="*/ 1815 w 21299"/>
                      <a:gd name="connsiteY5" fmla="*/ 11142 h 22344"/>
                      <a:gd name="connsiteX6" fmla="*/ 2825 w 21299"/>
                      <a:gd name="connsiteY6" fmla="*/ 0 h 22344"/>
                      <a:gd name="connsiteX0" fmla="*/ 2825 w 21299"/>
                      <a:gd name="connsiteY0" fmla="*/ 0 h 23040"/>
                      <a:gd name="connsiteX1" fmla="*/ 17475 w 21299"/>
                      <a:gd name="connsiteY1" fmla="*/ 0 h 23040"/>
                      <a:gd name="connsiteX2" fmla="*/ 18731 w 21299"/>
                      <a:gd name="connsiteY2" fmla="*/ 10800 h 23040"/>
                      <a:gd name="connsiteX3" fmla="*/ 17475 w 21299"/>
                      <a:gd name="connsiteY3" fmla="*/ 21600 h 23040"/>
                      <a:gd name="connsiteX4" fmla="*/ 2085 w 21299"/>
                      <a:gd name="connsiteY4" fmla="*/ 21258 h 23040"/>
                      <a:gd name="connsiteX5" fmla="*/ 1815 w 21299"/>
                      <a:gd name="connsiteY5" fmla="*/ 11142 h 23040"/>
                      <a:gd name="connsiteX6" fmla="*/ 2825 w 21299"/>
                      <a:gd name="connsiteY6" fmla="*/ 0 h 23040"/>
                      <a:gd name="connsiteX0" fmla="*/ 2825 w 21538"/>
                      <a:gd name="connsiteY0" fmla="*/ 0 h 23040"/>
                      <a:gd name="connsiteX1" fmla="*/ 17475 w 21538"/>
                      <a:gd name="connsiteY1" fmla="*/ 0 h 23040"/>
                      <a:gd name="connsiteX2" fmla="*/ 18731 w 21538"/>
                      <a:gd name="connsiteY2" fmla="*/ 10800 h 23040"/>
                      <a:gd name="connsiteX3" fmla="*/ 17475 w 21538"/>
                      <a:gd name="connsiteY3" fmla="*/ 21600 h 23040"/>
                      <a:gd name="connsiteX4" fmla="*/ 2085 w 21538"/>
                      <a:gd name="connsiteY4" fmla="*/ 21258 h 23040"/>
                      <a:gd name="connsiteX5" fmla="*/ 1815 w 21538"/>
                      <a:gd name="connsiteY5" fmla="*/ 11142 h 23040"/>
                      <a:gd name="connsiteX6" fmla="*/ 2825 w 21538"/>
                      <a:gd name="connsiteY6" fmla="*/ 0 h 23040"/>
                      <a:gd name="connsiteX0" fmla="*/ 2825 w 21538"/>
                      <a:gd name="connsiteY0" fmla="*/ 0 h 22260"/>
                      <a:gd name="connsiteX1" fmla="*/ 17475 w 21538"/>
                      <a:gd name="connsiteY1" fmla="*/ 0 h 22260"/>
                      <a:gd name="connsiteX2" fmla="*/ 18731 w 21538"/>
                      <a:gd name="connsiteY2" fmla="*/ 10800 h 22260"/>
                      <a:gd name="connsiteX3" fmla="*/ 17475 w 21538"/>
                      <a:gd name="connsiteY3" fmla="*/ 21600 h 22260"/>
                      <a:gd name="connsiteX4" fmla="*/ 2085 w 21538"/>
                      <a:gd name="connsiteY4" fmla="*/ 21258 h 22260"/>
                      <a:gd name="connsiteX5" fmla="*/ 1815 w 21538"/>
                      <a:gd name="connsiteY5" fmla="*/ 11142 h 22260"/>
                      <a:gd name="connsiteX6" fmla="*/ 2825 w 21538"/>
                      <a:gd name="connsiteY6" fmla="*/ 0 h 22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38" h="22260">
                        <a:moveTo>
                          <a:pt x="2825" y="0"/>
                        </a:moveTo>
                        <a:lnTo>
                          <a:pt x="17475" y="0"/>
                        </a:lnTo>
                        <a:cubicBezTo>
                          <a:pt x="19394" y="0"/>
                          <a:pt x="23034" y="6256"/>
                          <a:pt x="18731" y="10800"/>
                        </a:cubicBezTo>
                        <a:cubicBezTo>
                          <a:pt x="22922" y="16594"/>
                          <a:pt x="22353" y="22970"/>
                          <a:pt x="17475" y="21600"/>
                        </a:cubicBezTo>
                        <a:cubicBezTo>
                          <a:pt x="11852" y="21258"/>
                          <a:pt x="3270" y="23484"/>
                          <a:pt x="2085" y="21258"/>
                        </a:cubicBezTo>
                        <a:cubicBezTo>
                          <a:pt x="166" y="21258"/>
                          <a:pt x="-638" y="15344"/>
                          <a:pt x="1815" y="11142"/>
                        </a:cubicBezTo>
                        <a:cubicBezTo>
                          <a:pt x="-1883" y="6033"/>
                          <a:pt x="906" y="0"/>
                          <a:pt x="2825" y="0"/>
                        </a:cubicBezTo>
                        <a:close/>
                      </a:path>
                    </a:pathLst>
                  </a:custGeom>
                  <a:solidFill>
                    <a:schemeClr val="accent6"/>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grpSp>
            <p:sp>
              <p:nvSpPr>
                <p:cNvPr id="96" name="流程图: 终止 95">
                  <a:extLst>
                    <a:ext uri="{FF2B5EF4-FFF2-40B4-BE49-F238E27FC236}">
                      <a16:creationId xmlns:a16="http://schemas.microsoft.com/office/drawing/2014/main" id="{F3CA5988-3601-3DCC-FDB3-FE89641754C9}"/>
                    </a:ext>
                  </a:extLst>
                </p:cNvPr>
                <p:cNvSpPr/>
                <p:nvPr/>
              </p:nvSpPr>
              <p:spPr>
                <a:xfrm flipH="1">
                  <a:off x="14526449" y="2974309"/>
                  <a:ext cx="45719" cy="45719"/>
                </a:xfrm>
                <a:prstGeom prst="flowChartTerminator">
                  <a:avLst/>
                </a:prstGeom>
                <a:solidFill>
                  <a:srgbClr val="C00000"/>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p>
              </p:txBody>
            </p:sp>
          </p:grpSp>
        </p:grpSp>
        <p:grpSp>
          <p:nvGrpSpPr>
            <p:cNvPr id="22" name="组合 21">
              <a:extLst>
                <a:ext uri="{FF2B5EF4-FFF2-40B4-BE49-F238E27FC236}">
                  <a16:creationId xmlns:a16="http://schemas.microsoft.com/office/drawing/2014/main" id="{4D56E39A-0B55-746D-E355-57416BB8FF9E}"/>
                </a:ext>
              </a:extLst>
            </p:cNvPr>
            <p:cNvGrpSpPr/>
            <p:nvPr/>
          </p:nvGrpSpPr>
          <p:grpSpPr>
            <a:xfrm>
              <a:off x="442846" y="1252886"/>
              <a:ext cx="2640896" cy="1373312"/>
              <a:chOff x="-173239" y="1353836"/>
              <a:chExt cx="3816590" cy="1984695"/>
            </a:xfrm>
          </p:grpSpPr>
          <p:sp>
            <p:nvSpPr>
              <p:cNvPr id="24" name="文本框 23">
                <a:extLst>
                  <a:ext uri="{FF2B5EF4-FFF2-40B4-BE49-F238E27FC236}">
                    <a16:creationId xmlns:a16="http://schemas.microsoft.com/office/drawing/2014/main" id="{5AA8A73A-A9EE-7761-9B40-409B46762648}"/>
                  </a:ext>
                </a:extLst>
              </p:cNvPr>
              <p:cNvSpPr txBox="1"/>
              <p:nvPr/>
            </p:nvSpPr>
            <p:spPr>
              <a:xfrm>
                <a:off x="-173239" y="2999977"/>
                <a:ext cx="2892649" cy="338554"/>
              </a:xfrm>
              <a:prstGeom prst="rect">
                <a:avLst/>
              </a:prstGeom>
              <a:noFill/>
            </p:spPr>
            <p:txBody>
              <a:bodyPr wrap="square" rtlCol="0">
                <a:spAutoFit/>
              </a:bodyPr>
              <a:lstStyle/>
              <a:p>
                <a:pPr algn="ctr"/>
                <a:r>
                  <a:rPr lang="en-GB" sz="800" dirty="0">
                    <a:latin typeface="Arial" panose="020B0604020202020204" pitchFamily="34" charset="0"/>
                    <a:cs typeface="Arial" panose="020B0604020202020204" pitchFamily="34" charset="0"/>
                  </a:rPr>
                  <a:t>Anti-sense RNA </a:t>
                </a:r>
              </a:p>
              <a:p>
                <a:pPr algn="ctr"/>
                <a:r>
                  <a:rPr lang="en-GB" sz="800" dirty="0">
                    <a:latin typeface="Arial" panose="020B0604020202020204" pitchFamily="34" charset="0"/>
                    <a:cs typeface="Arial" panose="020B0604020202020204" pitchFamily="34" charset="0"/>
                  </a:rPr>
                  <a:t>(transcribed from EF1</a:t>
                </a:r>
                <a:r>
                  <a:rPr lang="el-GR" sz="800" dirty="0">
                    <a:latin typeface="Arial" panose="020B0604020202020204" pitchFamily="34" charset="0"/>
                    <a:cs typeface="Arial" panose="020B0604020202020204" pitchFamily="34" charset="0"/>
                  </a:rPr>
                  <a:t>α</a:t>
                </a:r>
                <a:r>
                  <a:rPr lang="en-GB" sz="800" dirty="0">
                    <a:latin typeface="Arial" panose="020B0604020202020204" pitchFamily="34" charset="0"/>
                    <a:cs typeface="Arial" panose="020B0604020202020204" pitchFamily="34" charset="0"/>
                  </a:rPr>
                  <a:t>)</a:t>
                </a:r>
              </a:p>
            </p:txBody>
          </p:sp>
          <p:grpSp>
            <p:nvGrpSpPr>
              <p:cNvPr id="25" name="组合 24">
                <a:extLst>
                  <a:ext uri="{FF2B5EF4-FFF2-40B4-BE49-F238E27FC236}">
                    <a16:creationId xmlns:a16="http://schemas.microsoft.com/office/drawing/2014/main" id="{8502E613-7A2A-A262-F0EC-98E8B3E6AB7C}"/>
                  </a:ext>
                </a:extLst>
              </p:cNvPr>
              <p:cNvGrpSpPr/>
              <p:nvPr/>
            </p:nvGrpSpPr>
            <p:grpSpPr>
              <a:xfrm>
                <a:off x="1144905" y="1353836"/>
                <a:ext cx="2498446" cy="1844324"/>
                <a:chOff x="1144905" y="1353836"/>
                <a:chExt cx="2498446" cy="1844324"/>
              </a:xfrm>
            </p:grpSpPr>
            <p:sp>
              <p:nvSpPr>
                <p:cNvPr id="27" name="任意多边形: 形状 26">
                  <a:extLst>
                    <a:ext uri="{FF2B5EF4-FFF2-40B4-BE49-F238E27FC236}">
                      <a16:creationId xmlns:a16="http://schemas.microsoft.com/office/drawing/2014/main" id="{E557292C-B5E9-5257-7453-3E61A49EA472}"/>
                    </a:ext>
                  </a:extLst>
                </p:cNvPr>
                <p:cNvSpPr/>
                <p:nvPr/>
              </p:nvSpPr>
              <p:spPr>
                <a:xfrm>
                  <a:off x="1144905" y="1555506"/>
                  <a:ext cx="697164" cy="1428042"/>
                </a:xfrm>
                <a:custGeom>
                  <a:avLst/>
                  <a:gdLst>
                    <a:gd name="connsiteX0" fmla="*/ 205951 w 423951"/>
                    <a:gd name="connsiteY0" fmla="*/ 1562100 h 1562100"/>
                    <a:gd name="connsiteX1" fmla="*/ 23071 w 423951"/>
                    <a:gd name="connsiteY1" fmla="*/ 1325880 h 1562100"/>
                    <a:gd name="connsiteX2" fmla="*/ 289771 w 423951"/>
                    <a:gd name="connsiteY2" fmla="*/ 1150620 h 1562100"/>
                    <a:gd name="connsiteX3" fmla="*/ 411691 w 423951"/>
                    <a:gd name="connsiteY3" fmla="*/ 1074420 h 1562100"/>
                    <a:gd name="connsiteX4" fmla="*/ 211 w 423951"/>
                    <a:gd name="connsiteY4" fmla="*/ 868680 h 1562100"/>
                    <a:gd name="connsiteX5" fmla="*/ 350731 w 423951"/>
                    <a:gd name="connsiteY5" fmla="*/ 571500 h 1562100"/>
                    <a:gd name="connsiteX6" fmla="*/ 7831 w 423951"/>
                    <a:gd name="connsiteY6" fmla="*/ 373380 h 1562100"/>
                    <a:gd name="connsiteX7" fmla="*/ 335491 w 423951"/>
                    <a:gd name="connsiteY7" fmla="*/ 99060 h 1562100"/>
                    <a:gd name="connsiteX8" fmla="*/ 289771 w 423951"/>
                    <a:gd name="connsiteY8" fmla="*/ 0 h 1562100"/>
                    <a:gd name="connsiteX0" fmla="*/ 205951 w 423951"/>
                    <a:gd name="connsiteY0" fmla="*/ 1562100 h 1562100"/>
                    <a:gd name="connsiteX1" fmla="*/ 23071 w 423951"/>
                    <a:gd name="connsiteY1" fmla="*/ 1325880 h 1562100"/>
                    <a:gd name="connsiteX2" fmla="*/ 289771 w 423951"/>
                    <a:gd name="connsiteY2" fmla="*/ 1150620 h 1562100"/>
                    <a:gd name="connsiteX3" fmla="*/ 411691 w 423951"/>
                    <a:gd name="connsiteY3" fmla="*/ 1074420 h 1562100"/>
                    <a:gd name="connsiteX4" fmla="*/ 211 w 423951"/>
                    <a:gd name="connsiteY4" fmla="*/ 868680 h 1562100"/>
                    <a:gd name="connsiteX5" fmla="*/ 350731 w 423951"/>
                    <a:gd name="connsiteY5" fmla="*/ 571500 h 1562100"/>
                    <a:gd name="connsiteX6" fmla="*/ 7831 w 423951"/>
                    <a:gd name="connsiteY6" fmla="*/ 373380 h 1562100"/>
                    <a:gd name="connsiteX7" fmla="*/ 335491 w 423951"/>
                    <a:gd name="connsiteY7" fmla="*/ 99060 h 1562100"/>
                    <a:gd name="connsiteX8" fmla="*/ 289771 w 423951"/>
                    <a:gd name="connsiteY8" fmla="*/ 0 h 1562100"/>
                    <a:gd name="connsiteX0" fmla="*/ 205951 w 412714"/>
                    <a:gd name="connsiteY0" fmla="*/ 1562100 h 1562100"/>
                    <a:gd name="connsiteX1" fmla="*/ 23071 w 412714"/>
                    <a:gd name="connsiteY1" fmla="*/ 1325880 h 1562100"/>
                    <a:gd name="connsiteX2" fmla="*/ 289771 w 412714"/>
                    <a:gd name="connsiteY2" fmla="*/ 1150620 h 1562100"/>
                    <a:gd name="connsiteX3" fmla="*/ 411691 w 412714"/>
                    <a:gd name="connsiteY3" fmla="*/ 1074420 h 1562100"/>
                    <a:gd name="connsiteX4" fmla="*/ 211 w 412714"/>
                    <a:gd name="connsiteY4" fmla="*/ 868680 h 1562100"/>
                    <a:gd name="connsiteX5" fmla="*/ 350731 w 412714"/>
                    <a:gd name="connsiteY5" fmla="*/ 571500 h 1562100"/>
                    <a:gd name="connsiteX6" fmla="*/ 7831 w 412714"/>
                    <a:gd name="connsiteY6" fmla="*/ 373380 h 1562100"/>
                    <a:gd name="connsiteX7" fmla="*/ 335491 w 412714"/>
                    <a:gd name="connsiteY7" fmla="*/ 99060 h 1562100"/>
                    <a:gd name="connsiteX8" fmla="*/ 289771 w 412714"/>
                    <a:gd name="connsiteY8" fmla="*/ 0 h 1562100"/>
                    <a:gd name="connsiteX0" fmla="*/ 205951 w 414347"/>
                    <a:gd name="connsiteY0" fmla="*/ 1562100 h 1562100"/>
                    <a:gd name="connsiteX1" fmla="*/ 23071 w 414347"/>
                    <a:gd name="connsiteY1" fmla="*/ 1325880 h 1562100"/>
                    <a:gd name="connsiteX2" fmla="*/ 289771 w 414347"/>
                    <a:gd name="connsiteY2" fmla="*/ 1150620 h 1562100"/>
                    <a:gd name="connsiteX3" fmla="*/ 411691 w 414347"/>
                    <a:gd name="connsiteY3" fmla="*/ 1074420 h 1562100"/>
                    <a:gd name="connsiteX4" fmla="*/ 211 w 414347"/>
                    <a:gd name="connsiteY4" fmla="*/ 868680 h 1562100"/>
                    <a:gd name="connsiteX5" fmla="*/ 350731 w 414347"/>
                    <a:gd name="connsiteY5" fmla="*/ 571500 h 1562100"/>
                    <a:gd name="connsiteX6" fmla="*/ 7831 w 414347"/>
                    <a:gd name="connsiteY6" fmla="*/ 373380 h 1562100"/>
                    <a:gd name="connsiteX7" fmla="*/ 335491 w 414347"/>
                    <a:gd name="connsiteY7" fmla="*/ 99060 h 1562100"/>
                    <a:gd name="connsiteX8" fmla="*/ 289771 w 414347"/>
                    <a:gd name="connsiteY8" fmla="*/ 0 h 1562100"/>
                    <a:gd name="connsiteX0" fmla="*/ 205951 w 411721"/>
                    <a:gd name="connsiteY0" fmla="*/ 1562100 h 1562100"/>
                    <a:gd name="connsiteX1" fmla="*/ 23071 w 411721"/>
                    <a:gd name="connsiteY1" fmla="*/ 1325880 h 1562100"/>
                    <a:gd name="connsiteX2" fmla="*/ 411691 w 411721"/>
                    <a:gd name="connsiteY2" fmla="*/ 1074420 h 1562100"/>
                    <a:gd name="connsiteX3" fmla="*/ 211 w 411721"/>
                    <a:gd name="connsiteY3" fmla="*/ 868680 h 1562100"/>
                    <a:gd name="connsiteX4" fmla="*/ 350731 w 411721"/>
                    <a:gd name="connsiteY4" fmla="*/ 571500 h 1562100"/>
                    <a:gd name="connsiteX5" fmla="*/ 7831 w 411721"/>
                    <a:gd name="connsiteY5" fmla="*/ 373380 h 1562100"/>
                    <a:gd name="connsiteX6" fmla="*/ 335491 w 411721"/>
                    <a:gd name="connsiteY6" fmla="*/ 99060 h 1562100"/>
                    <a:gd name="connsiteX7" fmla="*/ 289771 w 411721"/>
                    <a:gd name="connsiteY7" fmla="*/ 0 h 1562100"/>
                    <a:gd name="connsiteX0" fmla="*/ 13537 w 920361"/>
                    <a:gd name="connsiteY0" fmla="*/ 1851660 h 1851660"/>
                    <a:gd name="connsiteX1" fmla="*/ 531697 w 920361"/>
                    <a:gd name="connsiteY1" fmla="*/ 1325880 h 1851660"/>
                    <a:gd name="connsiteX2" fmla="*/ 920317 w 920361"/>
                    <a:gd name="connsiteY2" fmla="*/ 1074420 h 1851660"/>
                    <a:gd name="connsiteX3" fmla="*/ 508837 w 920361"/>
                    <a:gd name="connsiteY3" fmla="*/ 868680 h 1851660"/>
                    <a:gd name="connsiteX4" fmla="*/ 859357 w 920361"/>
                    <a:gd name="connsiteY4" fmla="*/ 571500 h 1851660"/>
                    <a:gd name="connsiteX5" fmla="*/ 516457 w 920361"/>
                    <a:gd name="connsiteY5" fmla="*/ 373380 h 1851660"/>
                    <a:gd name="connsiteX6" fmla="*/ 844117 w 920361"/>
                    <a:gd name="connsiteY6" fmla="*/ 99060 h 1851660"/>
                    <a:gd name="connsiteX7" fmla="*/ 798397 w 920361"/>
                    <a:gd name="connsiteY7" fmla="*/ 0 h 1851660"/>
                    <a:gd name="connsiteX0" fmla="*/ 0 w 906824"/>
                    <a:gd name="connsiteY0" fmla="*/ 1851660 h 1851660"/>
                    <a:gd name="connsiteX1" fmla="*/ 518160 w 906824"/>
                    <a:gd name="connsiteY1" fmla="*/ 1325880 h 1851660"/>
                    <a:gd name="connsiteX2" fmla="*/ 906780 w 906824"/>
                    <a:gd name="connsiteY2" fmla="*/ 1074420 h 1851660"/>
                    <a:gd name="connsiteX3" fmla="*/ 495300 w 906824"/>
                    <a:gd name="connsiteY3" fmla="*/ 868680 h 1851660"/>
                    <a:gd name="connsiteX4" fmla="*/ 845820 w 906824"/>
                    <a:gd name="connsiteY4" fmla="*/ 571500 h 1851660"/>
                    <a:gd name="connsiteX5" fmla="*/ 502920 w 906824"/>
                    <a:gd name="connsiteY5" fmla="*/ 373380 h 1851660"/>
                    <a:gd name="connsiteX6" fmla="*/ 830580 w 906824"/>
                    <a:gd name="connsiteY6" fmla="*/ 99060 h 1851660"/>
                    <a:gd name="connsiteX7" fmla="*/ 784860 w 906824"/>
                    <a:gd name="connsiteY7" fmla="*/ 0 h 1851660"/>
                    <a:gd name="connsiteX0" fmla="*/ 0 w 906812"/>
                    <a:gd name="connsiteY0" fmla="*/ 1851660 h 1851660"/>
                    <a:gd name="connsiteX1" fmla="*/ 541019 w 906812"/>
                    <a:gd name="connsiteY1" fmla="*/ 1790700 h 1851660"/>
                    <a:gd name="connsiteX2" fmla="*/ 518160 w 906812"/>
                    <a:gd name="connsiteY2" fmla="*/ 1325880 h 1851660"/>
                    <a:gd name="connsiteX3" fmla="*/ 906780 w 906812"/>
                    <a:gd name="connsiteY3" fmla="*/ 1074420 h 1851660"/>
                    <a:gd name="connsiteX4" fmla="*/ 495300 w 906812"/>
                    <a:gd name="connsiteY4" fmla="*/ 868680 h 1851660"/>
                    <a:gd name="connsiteX5" fmla="*/ 845820 w 906812"/>
                    <a:gd name="connsiteY5" fmla="*/ 571500 h 1851660"/>
                    <a:gd name="connsiteX6" fmla="*/ 502920 w 906812"/>
                    <a:gd name="connsiteY6" fmla="*/ 373380 h 1851660"/>
                    <a:gd name="connsiteX7" fmla="*/ 830580 w 906812"/>
                    <a:gd name="connsiteY7" fmla="*/ 99060 h 1851660"/>
                    <a:gd name="connsiteX8" fmla="*/ 784860 w 906812"/>
                    <a:gd name="connsiteY8" fmla="*/ 0 h 1851660"/>
                    <a:gd name="connsiteX0" fmla="*/ 0 w 906812"/>
                    <a:gd name="connsiteY0" fmla="*/ 1851660 h 1851660"/>
                    <a:gd name="connsiteX1" fmla="*/ 541019 w 906812"/>
                    <a:gd name="connsiteY1" fmla="*/ 1790700 h 1851660"/>
                    <a:gd name="connsiteX2" fmla="*/ 518160 w 906812"/>
                    <a:gd name="connsiteY2" fmla="*/ 1325880 h 1851660"/>
                    <a:gd name="connsiteX3" fmla="*/ 906780 w 906812"/>
                    <a:gd name="connsiteY3" fmla="*/ 1074420 h 1851660"/>
                    <a:gd name="connsiteX4" fmla="*/ 495300 w 906812"/>
                    <a:gd name="connsiteY4" fmla="*/ 868680 h 1851660"/>
                    <a:gd name="connsiteX5" fmla="*/ 845820 w 906812"/>
                    <a:gd name="connsiteY5" fmla="*/ 571500 h 1851660"/>
                    <a:gd name="connsiteX6" fmla="*/ 502920 w 906812"/>
                    <a:gd name="connsiteY6" fmla="*/ 373380 h 1851660"/>
                    <a:gd name="connsiteX7" fmla="*/ 830580 w 906812"/>
                    <a:gd name="connsiteY7" fmla="*/ 99060 h 1851660"/>
                    <a:gd name="connsiteX8" fmla="*/ 784860 w 906812"/>
                    <a:gd name="connsiteY8" fmla="*/ 0 h 1851660"/>
                    <a:gd name="connsiteX0" fmla="*/ 0 w 906811"/>
                    <a:gd name="connsiteY0" fmla="*/ 1851660 h 1851660"/>
                    <a:gd name="connsiteX1" fmla="*/ 640079 w 906811"/>
                    <a:gd name="connsiteY1" fmla="*/ 1775460 h 1851660"/>
                    <a:gd name="connsiteX2" fmla="*/ 518160 w 906811"/>
                    <a:gd name="connsiteY2" fmla="*/ 1325880 h 1851660"/>
                    <a:gd name="connsiteX3" fmla="*/ 906780 w 906811"/>
                    <a:gd name="connsiteY3" fmla="*/ 1074420 h 1851660"/>
                    <a:gd name="connsiteX4" fmla="*/ 495300 w 906811"/>
                    <a:gd name="connsiteY4" fmla="*/ 868680 h 1851660"/>
                    <a:gd name="connsiteX5" fmla="*/ 845820 w 906811"/>
                    <a:gd name="connsiteY5" fmla="*/ 571500 h 1851660"/>
                    <a:gd name="connsiteX6" fmla="*/ 502920 w 906811"/>
                    <a:gd name="connsiteY6" fmla="*/ 373380 h 1851660"/>
                    <a:gd name="connsiteX7" fmla="*/ 830580 w 906811"/>
                    <a:gd name="connsiteY7" fmla="*/ 99060 h 1851660"/>
                    <a:gd name="connsiteX8" fmla="*/ 784860 w 906811"/>
                    <a:gd name="connsiteY8" fmla="*/ 0 h 1851660"/>
                    <a:gd name="connsiteX0" fmla="*/ 0 w 883951"/>
                    <a:gd name="connsiteY0" fmla="*/ 1798320 h 1810650"/>
                    <a:gd name="connsiteX1" fmla="*/ 617219 w 883951"/>
                    <a:gd name="connsiteY1" fmla="*/ 1775460 h 1810650"/>
                    <a:gd name="connsiteX2" fmla="*/ 495300 w 883951"/>
                    <a:gd name="connsiteY2" fmla="*/ 1325880 h 1810650"/>
                    <a:gd name="connsiteX3" fmla="*/ 883920 w 883951"/>
                    <a:gd name="connsiteY3" fmla="*/ 1074420 h 1810650"/>
                    <a:gd name="connsiteX4" fmla="*/ 472440 w 883951"/>
                    <a:gd name="connsiteY4" fmla="*/ 868680 h 1810650"/>
                    <a:gd name="connsiteX5" fmla="*/ 822960 w 883951"/>
                    <a:gd name="connsiteY5" fmla="*/ 571500 h 1810650"/>
                    <a:gd name="connsiteX6" fmla="*/ 480060 w 883951"/>
                    <a:gd name="connsiteY6" fmla="*/ 373380 h 1810650"/>
                    <a:gd name="connsiteX7" fmla="*/ 807720 w 883951"/>
                    <a:gd name="connsiteY7" fmla="*/ 99060 h 1810650"/>
                    <a:gd name="connsiteX8" fmla="*/ 762000 w 883951"/>
                    <a:gd name="connsiteY8" fmla="*/ 0 h 1810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83951" h="1810650">
                      <a:moveTo>
                        <a:pt x="0" y="1798320"/>
                      </a:moveTo>
                      <a:cubicBezTo>
                        <a:pt x="54610" y="1753870"/>
                        <a:pt x="530859" y="1863090"/>
                        <a:pt x="617219" y="1775460"/>
                      </a:cubicBezTo>
                      <a:cubicBezTo>
                        <a:pt x="734059" y="1626870"/>
                        <a:pt x="450850" y="1442720"/>
                        <a:pt x="495300" y="1325880"/>
                      </a:cubicBezTo>
                      <a:cubicBezTo>
                        <a:pt x="539750" y="1209040"/>
                        <a:pt x="887730" y="1150620"/>
                        <a:pt x="883920" y="1074420"/>
                      </a:cubicBezTo>
                      <a:cubicBezTo>
                        <a:pt x="880110" y="998220"/>
                        <a:pt x="482600" y="952500"/>
                        <a:pt x="472440" y="868680"/>
                      </a:cubicBezTo>
                      <a:cubicBezTo>
                        <a:pt x="462280" y="784860"/>
                        <a:pt x="821690" y="654050"/>
                        <a:pt x="822960" y="571500"/>
                      </a:cubicBezTo>
                      <a:cubicBezTo>
                        <a:pt x="824230" y="488950"/>
                        <a:pt x="482600" y="452120"/>
                        <a:pt x="480060" y="373380"/>
                      </a:cubicBezTo>
                      <a:cubicBezTo>
                        <a:pt x="477520" y="294640"/>
                        <a:pt x="760730" y="161290"/>
                        <a:pt x="807720" y="99060"/>
                      </a:cubicBezTo>
                      <a:cubicBezTo>
                        <a:pt x="854710" y="36830"/>
                        <a:pt x="808355" y="18415"/>
                        <a:pt x="762000" y="0"/>
                      </a:cubicBezTo>
                    </a:path>
                  </a:pathLst>
                </a:cu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9" name="直接连接符 28">
                  <a:extLst>
                    <a:ext uri="{FF2B5EF4-FFF2-40B4-BE49-F238E27FC236}">
                      <a16:creationId xmlns:a16="http://schemas.microsoft.com/office/drawing/2014/main" id="{7C301FA5-1FC7-F107-34A5-BDBDFDEDD3DE}"/>
                    </a:ext>
                  </a:extLst>
                </p:cNvPr>
                <p:cNvCxnSpPr>
                  <a:cxnSpLocks/>
                </p:cNvCxnSpPr>
                <p:nvPr/>
              </p:nvCxnSpPr>
              <p:spPr>
                <a:xfrm>
                  <a:off x="1627694" y="1600037"/>
                  <a:ext cx="163267" cy="0"/>
                </a:xfrm>
                <a:prstGeom prst="line">
                  <a:avLst/>
                </a:prstGeom>
                <a:ln w="9525">
                  <a:prstDash val="sysDot"/>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54109A9E-4C3F-885B-0CF6-6131640CBA1C}"/>
                    </a:ext>
                  </a:extLst>
                </p:cNvPr>
                <p:cNvCxnSpPr>
                  <a:cxnSpLocks/>
                </p:cNvCxnSpPr>
                <p:nvPr/>
              </p:nvCxnSpPr>
              <p:spPr>
                <a:xfrm>
                  <a:off x="1602653" y="1630086"/>
                  <a:ext cx="163267" cy="0"/>
                </a:xfrm>
                <a:prstGeom prst="line">
                  <a:avLst/>
                </a:prstGeom>
                <a:ln w="9525">
                  <a:prstDash val="sysDot"/>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id="{6E1902C0-22F7-470E-380A-7DB0DF310178}"/>
                    </a:ext>
                  </a:extLst>
                </p:cNvPr>
                <p:cNvCxnSpPr>
                  <a:cxnSpLocks/>
                </p:cNvCxnSpPr>
                <p:nvPr/>
              </p:nvCxnSpPr>
              <p:spPr>
                <a:xfrm>
                  <a:off x="1575108" y="1662639"/>
                  <a:ext cx="163267" cy="0"/>
                </a:xfrm>
                <a:prstGeom prst="line">
                  <a:avLst/>
                </a:prstGeom>
                <a:ln w="9525">
                  <a:prstDash val="sysDot"/>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1FCCAFE6-BCA9-8F07-3E89-D518A293B838}"/>
                    </a:ext>
                  </a:extLst>
                </p:cNvPr>
                <p:cNvCxnSpPr>
                  <a:cxnSpLocks/>
                </p:cNvCxnSpPr>
                <p:nvPr/>
              </p:nvCxnSpPr>
              <p:spPr>
                <a:xfrm>
                  <a:off x="1552571" y="1690184"/>
                  <a:ext cx="163267" cy="0"/>
                </a:xfrm>
                <a:prstGeom prst="line">
                  <a:avLst/>
                </a:prstGeom>
                <a:ln w="9525">
                  <a:prstDash val="sysDot"/>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id="{5933B300-6B50-1669-7360-E428B73C68DA}"/>
                    </a:ext>
                  </a:extLst>
                </p:cNvPr>
                <p:cNvCxnSpPr>
                  <a:cxnSpLocks/>
                </p:cNvCxnSpPr>
                <p:nvPr/>
              </p:nvCxnSpPr>
              <p:spPr>
                <a:xfrm>
                  <a:off x="1531671" y="1722738"/>
                  <a:ext cx="141964" cy="0"/>
                </a:xfrm>
                <a:prstGeom prst="line">
                  <a:avLst/>
                </a:prstGeom>
                <a:ln w="9525">
                  <a:prstDash val="sysDot"/>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AF7A482C-D659-248A-9643-E40E66BF73EE}"/>
                    </a:ext>
                  </a:extLst>
                </p:cNvPr>
                <p:cNvCxnSpPr>
                  <a:cxnSpLocks/>
                </p:cNvCxnSpPr>
                <p:nvPr/>
              </p:nvCxnSpPr>
              <p:spPr>
                <a:xfrm>
                  <a:off x="1552571" y="1797860"/>
                  <a:ext cx="85179" cy="0"/>
                </a:xfrm>
                <a:prstGeom prst="line">
                  <a:avLst/>
                </a:prstGeom>
                <a:ln w="9525">
                  <a:prstDash val="sysDot"/>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id="{7A96C701-D004-6916-3362-62FF0AD9CC6A}"/>
                    </a:ext>
                  </a:extLst>
                </p:cNvPr>
                <p:cNvCxnSpPr>
                  <a:cxnSpLocks/>
                </p:cNvCxnSpPr>
                <p:nvPr/>
              </p:nvCxnSpPr>
              <p:spPr>
                <a:xfrm>
                  <a:off x="1552571" y="1820397"/>
                  <a:ext cx="141964" cy="0"/>
                </a:xfrm>
                <a:prstGeom prst="line">
                  <a:avLst/>
                </a:prstGeom>
                <a:ln w="9525">
                  <a:prstDash val="sysDot"/>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1C7F0133-2C8D-3095-A844-0150EBF39ACA}"/>
                    </a:ext>
                  </a:extLst>
                </p:cNvPr>
                <p:cNvCxnSpPr>
                  <a:cxnSpLocks/>
                </p:cNvCxnSpPr>
                <p:nvPr/>
              </p:nvCxnSpPr>
              <p:spPr>
                <a:xfrm>
                  <a:off x="1542515" y="1852950"/>
                  <a:ext cx="198750" cy="0"/>
                </a:xfrm>
                <a:prstGeom prst="line">
                  <a:avLst/>
                </a:prstGeom>
                <a:ln w="9525">
                  <a:prstDash val="sysDot"/>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id="{33AAE695-DACA-8CC4-7F54-3EB46AD59135}"/>
                    </a:ext>
                  </a:extLst>
                </p:cNvPr>
                <p:cNvCxnSpPr>
                  <a:cxnSpLocks/>
                </p:cNvCxnSpPr>
                <p:nvPr/>
              </p:nvCxnSpPr>
              <p:spPr>
                <a:xfrm>
                  <a:off x="1565052" y="1882999"/>
                  <a:ext cx="227143" cy="0"/>
                </a:xfrm>
                <a:prstGeom prst="line">
                  <a:avLst/>
                </a:prstGeom>
                <a:ln w="9525">
                  <a:prstDash val="sysDot"/>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id="{C6AE4276-A7CF-D0A5-E729-89037EB49A7A}"/>
                    </a:ext>
                  </a:extLst>
                </p:cNvPr>
                <p:cNvCxnSpPr>
                  <a:cxnSpLocks/>
                </p:cNvCxnSpPr>
                <p:nvPr/>
              </p:nvCxnSpPr>
              <p:spPr>
                <a:xfrm>
                  <a:off x="1621049" y="1908040"/>
                  <a:ext cx="170357" cy="0"/>
                </a:xfrm>
                <a:prstGeom prst="line">
                  <a:avLst/>
                </a:prstGeom>
                <a:ln w="9525">
                  <a:prstDash val="sysDot"/>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id="{47E51A64-6F2D-E710-FBF3-8A78F32A4E0F}"/>
                    </a:ext>
                  </a:extLst>
                </p:cNvPr>
                <p:cNvCxnSpPr>
                  <a:cxnSpLocks/>
                </p:cNvCxnSpPr>
                <p:nvPr/>
              </p:nvCxnSpPr>
              <p:spPr>
                <a:xfrm>
                  <a:off x="1680741" y="1935585"/>
                  <a:ext cx="85179" cy="0"/>
                </a:xfrm>
                <a:prstGeom prst="line">
                  <a:avLst/>
                </a:prstGeom>
                <a:ln w="9525">
                  <a:prstDash val="sysDot"/>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id="{F34627E0-24E8-CC7F-8BE8-ADA339F4B51B}"/>
                    </a:ext>
                  </a:extLst>
                </p:cNvPr>
                <p:cNvCxnSpPr>
                  <a:cxnSpLocks/>
                </p:cNvCxnSpPr>
                <p:nvPr/>
              </p:nvCxnSpPr>
              <p:spPr>
                <a:xfrm>
                  <a:off x="1695786" y="1983163"/>
                  <a:ext cx="85179" cy="0"/>
                </a:xfrm>
                <a:prstGeom prst="line">
                  <a:avLst/>
                </a:prstGeom>
                <a:ln w="9525">
                  <a:prstDash val="sysDot"/>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id="{54A35929-AB97-54BB-629C-295B9038CA0F}"/>
                    </a:ext>
                  </a:extLst>
                </p:cNvPr>
                <p:cNvCxnSpPr>
                  <a:cxnSpLocks/>
                </p:cNvCxnSpPr>
                <p:nvPr/>
              </p:nvCxnSpPr>
              <p:spPr>
                <a:xfrm>
                  <a:off x="1664139" y="2005700"/>
                  <a:ext cx="141964" cy="0"/>
                </a:xfrm>
                <a:prstGeom prst="line">
                  <a:avLst/>
                </a:prstGeom>
                <a:ln w="9525">
                  <a:prstDash val="sysDot"/>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7CEF7C04-0DC7-203A-0911-2B0101A77C11}"/>
                    </a:ext>
                  </a:extLst>
                </p:cNvPr>
                <p:cNvCxnSpPr>
                  <a:cxnSpLocks/>
                </p:cNvCxnSpPr>
                <p:nvPr/>
              </p:nvCxnSpPr>
              <p:spPr>
                <a:xfrm>
                  <a:off x="1631046" y="2030741"/>
                  <a:ext cx="141964" cy="0"/>
                </a:xfrm>
                <a:prstGeom prst="line">
                  <a:avLst/>
                </a:prstGeom>
                <a:ln w="9525">
                  <a:prstDash val="sysDot"/>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id="{4C4091B5-FC0D-7DCE-842B-AB0AF7BD26B5}"/>
                    </a:ext>
                  </a:extLst>
                </p:cNvPr>
                <p:cNvCxnSpPr>
                  <a:cxnSpLocks/>
                </p:cNvCxnSpPr>
                <p:nvPr/>
              </p:nvCxnSpPr>
              <p:spPr>
                <a:xfrm>
                  <a:off x="1598493" y="2050774"/>
                  <a:ext cx="141964" cy="0"/>
                </a:xfrm>
                <a:prstGeom prst="line">
                  <a:avLst/>
                </a:prstGeom>
                <a:ln w="9525">
                  <a:prstDash val="sysDot"/>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id="{3D95060A-F81E-6E37-BCEF-8EFF23D153D0}"/>
                    </a:ext>
                  </a:extLst>
                </p:cNvPr>
                <p:cNvCxnSpPr>
                  <a:cxnSpLocks/>
                </p:cNvCxnSpPr>
                <p:nvPr/>
              </p:nvCxnSpPr>
              <p:spPr>
                <a:xfrm>
                  <a:off x="1568444" y="2073310"/>
                  <a:ext cx="141964" cy="0"/>
                </a:xfrm>
                <a:prstGeom prst="line">
                  <a:avLst/>
                </a:prstGeom>
                <a:ln w="9525">
                  <a:prstDash val="sysDot"/>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id="{9D9605BA-901D-5552-B24D-378823CA6225}"/>
                    </a:ext>
                  </a:extLst>
                </p:cNvPr>
                <p:cNvCxnSpPr>
                  <a:cxnSpLocks/>
                </p:cNvCxnSpPr>
                <p:nvPr/>
              </p:nvCxnSpPr>
              <p:spPr>
                <a:xfrm>
                  <a:off x="1542515" y="2093343"/>
                  <a:ext cx="141964" cy="0"/>
                </a:xfrm>
                <a:prstGeom prst="line">
                  <a:avLst/>
                </a:prstGeom>
                <a:ln w="9525">
                  <a:prstDash val="sysDot"/>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id="{1DA61C3E-C988-FF61-5D15-E9F6A8D72AB2}"/>
                    </a:ext>
                  </a:extLst>
                </p:cNvPr>
                <p:cNvCxnSpPr>
                  <a:cxnSpLocks/>
                </p:cNvCxnSpPr>
                <p:nvPr/>
              </p:nvCxnSpPr>
              <p:spPr>
                <a:xfrm>
                  <a:off x="1535871" y="2123392"/>
                  <a:ext cx="113571" cy="0"/>
                </a:xfrm>
                <a:prstGeom prst="line">
                  <a:avLst/>
                </a:prstGeom>
                <a:ln w="9525">
                  <a:prstDash val="sysDot"/>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id="{971BF277-5983-2293-9FAB-3C26F7E20FC0}"/>
                    </a:ext>
                  </a:extLst>
                </p:cNvPr>
                <p:cNvCxnSpPr>
                  <a:cxnSpLocks/>
                </p:cNvCxnSpPr>
                <p:nvPr/>
              </p:nvCxnSpPr>
              <p:spPr>
                <a:xfrm>
                  <a:off x="1551743" y="2203523"/>
                  <a:ext cx="85179" cy="0"/>
                </a:xfrm>
                <a:prstGeom prst="line">
                  <a:avLst/>
                </a:prstGeom>
                <a:ln w="9525">
                  <a:prstDash val="sysDot"/>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id="{22258B8B-2AE5-05B5-2949-6C36092B2AA5}"/>
                    </a:ext>
                  </a:extLst>
                </p:cNvPr>
                <p:cNvCxnSpPr>
                  <a:cxnSpLocks/>
                </p:cNvCxnSpPr>
                <p:nvPr/>
              </p:nvCxnSpPr>
              <p:spPr>
                <a:xfrm>
                  <a:off x="1534214" y="2228564"/>
                  <a:ext cx="198750" cy="0"/>
                </a:xfrm>
                <a:prstGeom prst="line">
                  <a:avLst/>
                </a:prstGeom>
                <a:ln w="9525">
                  <a:prstDash val="sysDot"/>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id="{EF8B70F8-04DB-B48E-A7AC-861C379FBC5C}"/>
                    </a:ext>
                  </a:extLst>
                </p:cNvPr>
                <p:cNvCxnSpPr>
                  <a:cxnSpLocks/>
                </p:cNvCxnSpPr>
                <p:nvPr/>
              </p:nvCxnSpPr>
              <p:spPr>
                <a:xfrm>
                  <a:off x="1536719" y="2253605"/>
                  <a:ext cx="255536" cy="0"/>
                </a:xfrm>
                <a:prstGeom prst="line">
                  <a:avLst/>
                </a:prstGeom>
                <a:ln w="9525">
                  <a:prstDash val="sysDot"/>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id="{D05B3C7A-2024-D1F3-D974-B549860EFFFB}"/>
                    </a:ext>
                  </a:extLst>
                </p:cNvPr>
                <p:cNvCxnSpPr>
                  <a:cxnSpLocks/>
                </p:cNvCxnSpPr>
                <p:nvPr/>
              </p:nvCxnSpPr>
              <p:spPr>
                <a:xfrm>
                  <a:off x="1591020" y="2286158"/>
                  <a:ext cx="198750" cy="0"/>
                </a:xfrm>
                <a:prstGeom prst="line">
                  <a:avLst/>
                </a:prstGeom>
                <a:ln w="9525">
                  <a:prstDash val="sysDot"/>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id="{9D6F06A8-3FB8-336C-9913-10005B15C62A}"/>
                    </a:ext>
                  </a:extLst>
                </p:cNvPr>
                <p:cNvCxnSpPr>
                  <a:cxnSpLocks/>
                </p:cNvCxnSpPr>
                <p:nvPr/>
              </p:nvCxnSpPr>
              <p:spPr>
                <a:xfrm>
                  <a:off x="1662041" y="2308695"/>
                  <a:ext cx="85179" cy="0"/>
                </a:xfrm>
                <a:prstGeom prst="line">
                  <a:avLst/>
                </a:prstGeom>
                <a:ln w="9525">
                  <a:prstDash val="sysDot"/>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id="{A9FCAB92-4B3B-2B7C-70B5-3B6AA9C620A7}"/>
                    </a:ext>
                  </a:extLst>
                </p:cNvPr>
                <p:cNvCxnSpPr>
                  <a:cxnSpLocks/>
                </p:cNvCxnSpPr>
                <p:nvPr/>
              </p:nvCxnSpPr>
              <p:spPr>
                <a:xfrm>
                  <a:off x="1708543" y="2368793"/>
                  <a:ext cx="85179" cy="0"/>
                </a:xfrm>
                <a:prstGeom prst="line">
                  <a:avLst/>
                </a:prstGeom>
                <a:ln w="9525">
                  <a:prstDash val="sysDot"/>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id="{CBB11EFC-3937-12F0-6DEE-0829A3A62B0E}"/>
                    </a:ext>
                  </a:extLst>
                </p:cNvPr>
                <p:cNvCxnSpPr>
                  <a:cxnSpLocks/>
                </p:cNvCxnSpPr>
                <p:nvPr/>
              </p:nvCxnSpPr>
              <p:spPr>
                <a:xfrm>
                  <a:off x="1673635" y="2393834"/>
                  <a:ext cx="170357" cy="0"/>
                </a:xfrm>
                <a:prstGeom prst="line">
                  <a:avLst/>
                </a:prstGeom>
                <a:ln w="9525">
                  <a:prstDash val="sysDot"/>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id="{998C0BFD-29A2-455B-CF56-A7CA07D69F89}"/>
                    </a:ext>
                  </a:extLst>
                </p:cNvPr>
                <p:cNvCxnSpPr>
                  <a:cxnSpLocks/>
                </p:cNvCxnSpPr>
                <p:nvPr/>
              </p:nvCxnSpPr>
              <p:spPr>
                <a:xfrm>
                  <a:off x="1622844" y="2421379"/>
                  <a:ext cx="198750" cy="0"/>
                </a:xfrm>
                <a:prstGeom prst="line">
                  <a:avLst/>
                </a:prstGeom>
                <a:ln w="9525">
                  <a:prstDash val="sysDot"/>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id="{43E55F21-605B-F88B-9326-04BBEBD2C749}"/>
                    </a:ext>
                  </a:extLst>
                </p:cNvPr>
                <p:cNvCxnSpPr>
                  <a:cxnSpLocks/>
                </p:cNvCxnSpPr>
                <p:nvPr/>
              </p:nvCxnSpPr>
              <p:spPr>
                <a:xfrm>
                  <a:off x="1575108" y="2458940"/>
                  <a:ext cx="170357" cy="0"/>
                </a:xfrm>
                <a:prstGeom prst="line">
                  <a:avLst/>
                </a:prstGeom>
                <a:ln w="9525">
                  <a:prstDash val="sysDot"/>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id="{CEA0F6F2-A17D-7CC7-9C4D-E012CDF617F0}"/>
                    </a:ext>
                  </a:extLst>
                </p:cNvPr>
                <p:cNvCxnSpPr>
                  <a:cxnSpLocks/>
                </p:cNvCxnSpPr>
                <p:nvPr/>
              </p:nvCxnSpPr>
              <p:spPr>
                <a:xfrm>
                  <a:off x="1542515" y="2483981"/>
                  <a:ext cx="170357" cy="0"/>
                </a:xfrm>
                <a:prstGeom prst="line">
                  <a:avLst/>
                </a:prstGeom>
                <a:ln w="9525">
                  <a:prstDash val="sysDot"/>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id="{CB70E218-B5FF-F36E-FFBE-E8BECFBF865A}"/>
                    </a:ext>
                  </a:extLst>
                </p:cNvPr>
                <p:cNvCxnSpPr>
                  <a:cxnSpLocks/>
                </p:cNvCxnSpPr>
                <p:nvPr/>
              </p:nvCxnSpPr>
              <p:spPr>
                <a:xfrm>
                  <a:off x="1531671" y="2521543"/>
                  <a:ext cx="85179" cy="0"/>
                </a:xfrm>
                <a:prstGeom prst="line">
                  <a:avLst/>
                </a:prstGeom>
                <a:ln w="9525">
                  <a:prstDash val="sysDot"/>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id="{A0BE8472-E0D5-2E40-215C-1D25D463D26D}"/>
                    </a:ext>
                  </a:extLst>
                </p:cNvPr>
                <p:cNvCxnSpPr>
                  <a:cxnSpLocks/>
                </p:cNvCxnSpPr>
                <p:nvPr/>
              </p:nvCxnSpPr>
              <p:spPr>
                <a:xfrm>
                  <a:off x="1555903" y="2601674"/>
                  <a:ext cx="85179" cy="0"/>
                </a:xfrm>
                <a:prstGeom prst="line">
                  <a:avLst/>
                </a:prstGeom>
                <a:ln w="9525">
                  <a:prstDash val="sysDot"/>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id="{FE90BADC-FB0D-D255-0665-B62698A9E90D}"/>
                    </a:ext>
                  </a:extLst>
                </p:cNvPr>
                <p:cNvCxnSpPr>
                  <a:cxnSpLocks/>
                </p:cNvCxnSpPr>
                <p:nvPr/>
              </p:nvCxnSpPr>
              <p:spPr>
                <a:xfrm flipV="1">
                  <a:off x="1542515" y="2619202"/>
                  <a:ext cx="119526" cy="19031"/>
                </a:xfrm>
                <a:prstGeom prst="line">
                  <a:avLst/>
                </a:prstGeom>
                <a:ln w="9525">
                  <a:prstDash val="sysDot"/>
                </a:ln>
              </p:spPr>
              <p:style>
                <a:lnRef idx="1">
                  <a:schemeClr val="accent1"/>
                </a:lnRef>
                <a:fillRef idx="0">
                  <a:schemeClr val="accent1"/>
                </a:fillRef>
                <a:effectRef idx="0">
                  <a:schemeClr val="accent1"/>
                </a:effectRef>
                <a:fontRef idx="minor">
                  <a:schemeClr val="tx1"/>
                </a:fontRef>
              </p:style>
            </p:cxnSp>
            <p:sp>
              <p:nvSpPr>
                <p:cNvPr id="60" name="文本框 59">
                  <a:extLst>
                    <a:ext uri="{FF2B5EF4-FFF2-40B4-BE49-F238E27FC236}">
                      <a16:creationId xmlns:a16="http://schemas.microsoft.com/office/drawing/2014/main" id="{CA1A6660-E8DA-CF6A-B4F2-9538AD53681D}"/>
                    </a:ext>
                  </a:extLst>
                </p:cNvPr>
                <p:cNvSpPr txBox="1"/>
                <p:nvPr/>
              </p:nvSpPr>
              <p:spPr>
                <a:xfrm>
                  <a:off x="1925640" y="2708886"/>
                  <a:ext cx="1717711" cy="489274"/>
                </a:xfrm>
                <a:prstGeom prst="rect">
                  <a:avLst/>
                </a:prstGeom>
                <a:noFill/>
              </p:spPr>
              <p:txBody>
                <a:bodyPr wrap="square" rtlCol="0">
                  <a:spAutoFit/>
                </a:bodyPr>
                <a:lstStyle/>
                <a:p>
                  <a:pPr algn="ctr"/>
                  <a:r>
                    <a:rPr lang="en-GB" sz="800" dirty="0">
                      <a:latin typeface="Arial" panose="020B0604020202020204" pitchFamily="34" charset="0"/>
                      <a:cs typeface="Arial" panose="020B0604020202020204" pitchFamily="34" charset="0"/>
                    </a:rPr>
                    <a:t>Sense RNA </a:t>
                  </a:r>
                </a:p>
                <a:p>
                  <a:pPr algn="ctr"/>
                  <a:r>
                    <a:rPr lang="en-GB" sz="800" dirty="0">
                      <a:latin typeface="Arial" panose="020B0604020202020204" pitchFamily="34" charset="0"/>
                      <a:cs typeface="Arial" panose="020B0604020202020204" pitchFamily="34" charset="0"/>
                    </a:rPr>
                    <a:t>(packaged into HIV)</a:t>
                  </a:r>
                </a:p>
              </p:txBody>
            </p:sp>
            <p:sp>
              <p:nvSpPr>
                <p:cNvPr id="61" name="文本框 60">
                  <a:extLst>
                    <a:ext uri="{FF2B5EF4-FFF2-40B4-BE49-F238E27FC236}">
                      <a16:creationId xmlns:a16="http://schemas.microsoft.com/office/drawing/2014/main" id="{9FD0D10A-8764-BD49-3EFE-C692BDF2C597}"/>
                    </a:ext>
                  </a:extLst>
                </p:cNvPr>
                <p:cNvSpPr txBox="1"/>
                <p:nvPr/>
              </p:nvSpPr>
              <p:spPr>
                <a:xfrm>
                  <a:off x="2515584" y="2530511"/>
                  <a:ext cx="383733" cy="215444"/>
                </a:xfrm>
                <a:prstGeom prst="rect">
                  <a:avLst/>
                </a:prstGeom>
                <a:noFill/>
              </p:spPr>
              <p:txBody>
                <a:bodyPr wrap="square" rtlCol="0">
                  <a:spAutoFit/>
                </a:bodyPr>
                <a:lstStyle/>
                <a:p>
                  <a:pPr algn="ctr"/>
                  <a:r>
                    <a:rPr lang="en-GB" sz="800" dirty="0">
                      <a:latin typeface="Arial" panose="020B0604020202020204" pitchFamily="34" charset="0"/>
                      <a:cs typeface="Arial" panose="020B0604020202020204" pitchFamily="34" charset="0"/>
                    </a:rPr>
                    <a:t>5’</a:t>
                  </a:r>
                </a:p>
              </p:txBody>
            </p:sp>
            <p:sp>
              <p:nvSpPr>
                <p:cNvPr id="62" name="文本框 61">
                  <a:extLst>
                    <a:ext uri="{FF2B5EF4-FFF2-40B4-BE49-F238E27FC236}">
                      <a16:creationId xmlns:a16="http://schemas.microsoft.com/office/drawing/2014/main" id="{F82DF35A-AEFE-33BA-8488-82DED4738356}"/>
                    </a:ext>
                  </a:extLst>
                </p:cNvPr>
                <p:cNvSpPr txBox="1"/>
                <p:nvPr/>
              </p:nvSpPr>
              <p:spPr>
                <a:xfrm>
                  <a:off x="2004700" y="2346462"/>
                  <a:ext cx="541473" cy="311357"/>
                </a:xfrm>
                <a:prstGeom prst="rect">
                  <a:avLst/>
                </a:prstGeom>
                <a:noFill/>
              </p:spPr>
              <p:txBody>
                <a:bodyPr wrap="square" rtlCol="0">
                  <a:spAutoFit/>
                </a:bodyPr>
                <a:lstStyle/>
                <a:p>
                  <a:pPr algn="ctr"/>
                  <a:r>
                    <a:rPr lang="en-GB" sz="800" dirty="0">
                      <a:latin typeface="Arial" panose="020B0604020202020204" pitchFamily="34" charset="0"/>
                      <a:cs typeface="Arial" panose="020B0604020202020204" pitchFamily="34" charset="0"/>
                    </a:rPr>
                    <a:t>psi</a:t>
                  </a:r>
                </a:p>
              </p:txBody>
            </p:sp>
            <p:sp>
              <p:nvSpPr>
                <p:cNvPr id="63" name="文本框 62">
                  <a:extLst>
                    <a:ext uri="{FF2B5EF4-FFF2-40B4-BE49-F238E27FC236}">
                      <a16:creationId xmlns:a16="http://schemas.microsoft.com/office/drawing/2014/main" id="{953B6076-9D22-4714-5F1A-B1DCA34F7598}"/>
                    </a:ext>
                  </a:extLst>
                </p:cNvPr>
                <p:cNvSpPr txBox="1"/>
                <p:nvPr/>
              </p:nvSpPr>
              <p:spPr>
                <a:xfrm>
                  <a:off x="1347785" y="1353836"/>
                  <a:ext cx="383733" cy="311357"/>
                </a:xfrm>
                <a:prstGeom prst="rect">
                  <a:avLst/>
                </a:prstGeom>
                <a:noFill/>
              </p:spPr>
              <p:txBody>
                <a:bodyPr wrap="square" rtlCol="0">
                  <a:spAutoFit/>
                </a:bodyPr>
                <a:lstStyle/>
                <a:p>
                  <a:pPr algn="ctr"/>
                  <a:r>
                    <a:rPr lang="en-GB" sz="800" dirty="0">
                      <a:latin typeface="Arial" panose="020B0604020202020204" pitchFamily="34" charset="0"/>
                      <a:cs typeface="Arial" panose="020B0604020202020204" pitchFamily="34" charset="0"/>
                    </a:rPr>
                    <a:t>3’</a:t>
                  </a:r>
                </a:p>
              </p:txBody>
            </p:sp>
            <p:sp>
              <p:nvSpPr>
                <p:cNvPr id="28" name="任意多边形: 形状 27">
                  <a:extLst>
                    <a:ext uri="{FF2B5EF4-FFF2-40B4-BE49-F238E27FC236}">
                      <a16:creationId xmlns:a16="http://schemas.microsoft.com/office/drawing/2014/main" id="{11DE418B-08B3-DD57-CE32-BA710601A9AB}"/>
                    </a:ext>
                  </a:extLst>
                </p:cNvPr>
                <p:cNvSpPr/>
                <p:nvPr/>
              </p:nvSpPr>
              <p:spPr>
                <a:xfrm>
                  <a:off x="1517347" y="1567777"/>
                  <a:ext cx="1142033" cy="1262571"/>
                </a:xfrm>
                <a:custGeom>
                  <a:avLst/>
                  <a:gdLst>
                    <a:gd name="connsiteX0" fmla="*/ 205951 w 423951"/>
                    <a:gd name="connsiteY0" fmla="*/ 1562100 h 1562100"/>
                    <a:gd name="connsiteX1" fmla="*/ 23071 w 423951"/>
                    <a:gd name="connsiteY1" fmla="*/ 1325880 h 1562100"/>
                    <a:gd name="connsiteX2" fmla="*/ 289771 w 423951"/>
                    <a:gd name="connsiteY2" fmla="*/ 1150620 h 1562100"/>
                    <a:gd name="connsiteX3" fmla="*/ 411691 w 423951"/>
                    <a:gd name="connsiteY3" fmla="*/ 1074420 h 1562100"/>
                    <a:gd name="connsiteX4" fmla="*/ 211 w 423951"/>
                    <a:gd name="connsiteY4" fmla="*/ 868680 h 1562100"/>
                    <a:gd name="connsiteX5" fmla="*/ 350731 w 423951"/>
                    <a:gd name="connsiteY5" fmla="*/ 571500 h 1562100"/>
                    <a:gd name="connsiteX6" fmla="*/ 7831 w 423951"/>
                    <a:gd name="connsiteY6" fmla="*/ 373380 h 1562100"/>
                    <a:gd name="connsiteX7" fmla="*/ 335491 w 423951"/>
                    <a:gd name="connsiteY7" fmla="*/ 99060 h 1562100"/>
                    <a:gd name="connsiteX8" fmla="*/ 289771 w 423951"/>
                    <a:gd name="connsiteY8" fmla="*/ 0 h 1562100"/>
                    <a:gd name="connsiteX0" fmla="*/ 205951 w 423951"/>
                    <a:gd name="connsiteY0" fmla="*/ 1562100 h 1562100"/>
                    <a:gd name="connsiteX1" fmla="*/ 23071 w 423951"/>
                    <a:gd name="connsiteY1" fmla="*/ 1325880 h 1562100"/>
                    <a:gd name="connsiteX2" fmla="*/ 289771 w 423951"/>
                    <a:gd name="connsiteY2" fmla="*/ 1150620 h 1562100"/>
                    <a:gd name="connsiteX3" fmla="*/ 411691 w 423951"/>
                    <a:gd name="connsiteY3" fmla="*/ 1074420 h 1562100"/>
                    <a:gd name="connsiteX4" fmla="*/ 211 w 423951"/>
                    <a:gd name="connsiteY4" fmla="*/ 868680 h 1562100"/>
                    <a:gd name="connsiteX5" fmla="*/ 350731 w 423951"/>
                    <a:gd name="connsiteY5" fmla="*/ 571500 h 1562100"/>
                    <a:gd name="connsiteX6" fmla="*/ 7831 w 423951"/>
                    <a:gd name="connsiteY6" fmla="*/ 373380 h 1562100"/>
                    <a:gd name="connsiteX7" fmla="*/ 335491 w 423951"/>
                    <a:gd name="connsiteY7" fmla="*/ 99060 h 1562100"/>
                    <a:gd name="connsiteX8" fmla="*/ 289771 w 423951"/>
                    <a:gd name="connsiteY8" fmla="*/ 0 h 1562100"/>
                    <a:gd name="connsiteX0" fmla="*/ 205951 w 412714"/>
                    <a:gd name="connsiteY0" fmla="*/ 1562100 h 1562100"/>
                    <a:gd name="connsiteX1" fmla="*/ 23071 w 412714"/>
                    <a:gd name="connsiteY1" fmla="*/ 1325880 h 1562100"/>
                    <a:gd name="connsiteX2" fmla="*/ 289771 w 412714"/>
                    <a:gd name="connsiteY2" fmla="*/ 1150620 h 1562100"/>
                    <a:gd name="connsiteX3" fmla="*/ 411691 w 412714"/>
                    <a:gd name="connsiteY3" fmla="*/ 1074420 h 1562100"/>
                    <a:gd name="connsiteX4" fmla="*/ 211 w 412714"/>
                    <a:gd name="connsiteY4" fmla="*/ 868680 h 1562100"/>
                    <a:gd name="connsiteX5" fmla="*/ 350731 w 412714"/>
                    <a:gd name="connsiteY5" fmla="*/ 571500 h 1562100"/>
                    <a:gd name="connsiteX6" fmla="*/ 7831 w 412714"/>
                    <a:gd name="connsiteY6" fmla="*/ 373380 h 1562100"/>
                    <a:gd name="connsiteX7" fmla="*/ 335491 w 412714"/>
                    <a:gd name="connsiteY7" fmla="*/ 99060 h 1562100"/>
                    <a:gd name="connsiteX8" fmla="*/ 289771 w 412714"/>
                    <a:gd name="connsiteY8" fmla="*/ 0 h 1562100"/>
                    <a:gd name="connsiteX0" fmla="*/ 205951 w 414347"/>
                    <a:gd name="connsiteY0" fmla="*/ 1562100 h 1562100"/>
                    <a:gd name="connsiteX1" fmla="*/ 23071 w 414347"/>
                    <a:gd name="connsiteY1" fmla="*/ 1325880 h 1562100"/>
                    <a:gd name="connsiteX2" fmla="*/ 289771 w 414347"/>
                    <a:gd name="connsiteY2" fmla="*/ 1150620 h 1562100"/>
                    <a:gd name="connsiteX3" fmla="*/ 411691 w 414347"/>
                    <a:gd name="connsiteY3" fmla="*/ 1074420 h 1562100"/>
                    <a:gd name="connsiteX4" fmla="*/ 211 w 414347"/>
                    <a:gd name="connsiteY4" fmla="*/ 868680 h 1562100"/>
                    <a:gd name="connsiteX5" fmla="*/ 350731 w 414347"/>
                    <a:gd name="connsiteY5" fmla="*/ 571500 h 1562100"/>
                    <a:gd name="connsiteX6" fmla="*/ 7831 w 414347"/>
                    <a:gd name="connsiteY6" fmla="*/ 373380 h 1562100"/>
                    <a:gd name="connsiteX7" fmla="*/ 335491 w 414347"/>
                    <a:gd name="connsiteY7" fmla="*/ 99060 h 1562100"/>
                    <a:gd name="connsiteX8" fmla="*/ 289771 w 414347"/>
                    <a:gd name="connsiteY8" fmla="*/ 0 h 1562100"/>
                    <a:gd name="connsiteX0" fmla="*/ 205951 w 411721"/>
                    <a:gd name="connsiteY0" fmla="*/ 1562100 h 1562100"/>
                    <a:gd name="connsiteX1" fmla="*/ 23071 w 411721"/>
                    <a:gd name="connsiteY1" fmla="*/ 1325880 h 1562100"/>
                    <a:gd name="connsiteX2" fmla="*/ 411691 w 411721"/>
                    <a:gd name="connsiteY2" fmla="*/ 1074420 h 1562100"/>
                    <a:gd name="connsiteX3" fmla="*/ 211 w 411721"/>
                    <a:gd name="connsiteY3" fmla="*/ 868680 h 1562100"/>
                    <a:gd name="connsiteX4" fmla="*/ 350731 w 411721"/>
                    <a:gd name="connsiteY4" fmla="*/ 571500 h 1562100"/>
                    <a:gd name="connsiteX5" fmla="*/ 7831 w 411721"/>
                    <a:gd name="connsiteY5" fmla="*/ 373380 h 1562100"/>
                    <a:gd name="connsiteX6" fmla="*/ 335491 w 411721"/>
                    <a:gd name="connsiteY6" fmla="*/ 99060 h 1562100"/>
                    <a:gd name="connsiteX7" fmla="*/ 289771 w 411721"/>
                    <a:gd name="connsiteY7" fmla="*/ 0 h 1562100"/>
                    <a:gd name="connsiteX0" fmla="*/ 236220 w 441990"/>
                    <a:gd name="connsiteY0" fmla="*/ 1828800 h 1828800"/>
                    <a:gd name="connsiteX1" fmla="*/ 53340 w 441990"/>
                    <a:gd name="connsiteY1" fmla="*/ 1592580 h 1828800"/>
                    <a:gd name="connsiteX2" fmla="*/ 441960 w 441990"/>
                    <a:gd name="connsiteY2" fmla="*/ 1341120 h 1828800"/>
                    <a:gd name="connsiteX3" fmla="*/ 30480 w 441990"/>
                    <a:gd name="connsiteY3" fmla="*/ 1135380 h 1828800"/>
                    <a:gd name="connsiteX4" fmla="*/ 381000 w 441990"/>
                    <a:gd name="connsiteY4" fmla="*/ 838200 h 1828800"/>
                    <a:gd name="connsiteX5" fmla="*/ 38100 w 441990"/>
                    <a:gd name="connsiteY5" fmla="*/ 640080 h 1828800"/>
                    <a:gd name="connsiteX6" fmla="*/ 365760 w 441990"/>
                    <a:gd name="connsiteY6" fmla="*/ 365760 h 1828800"/>
                    <a:gd name="connsiteX7" fmla="*/ 0 w 441990"/>
                    <a:gd name="connsiteY7" fmla="*/ 0 h 1828800"/>
                    <a:gd name="connsiteX0" fmla="*/ 220980 w 426750"/>
                    <a:gd name="connsiteY0" fmla="*/ 1851660 h 1851660"/>
                    <a:gd name="connsiteX1" fmla="*/ 38100 w 426750"/>
                    <a:gd name="connsiteY1" fmla="*/ 1615440 h 1851660"/>
                    <a:gd name="connsiteX2" fmla="*/ 426720 w 426750"/>
                    <a:gd name="connsiteY2" fmla="*/ 1363980 h 1851660"/>
                    <a:gd name="connsiteX3" fmla="*/ 15240 w 426750"/>
                    <a:gd name="connsiteY3" fmla="*/ 1158240 h 1851660"/>
                    <a:gd name="connsiteX4" fmla="*/ 365760 w 426750"/>
                    <a:gd name="connsiteY4" fmla="*/ 861060 h 1851660"/>
                    <a:gd name="connsiteX5" fmla="*/ 22860 w 426750"/>
                    <a:gd name="connsiteY5" fmla="*/ 662940 h 1851660"/>
                    <a:gd name="connsiteX6" fmla="*/ 350520 w 426750"/>
                    <a:gd name="connsiteY6" fmla="*/ 388620 h 1851660"/>
                    <a:gd name="connsiteX7" fmla="*/ 0 w 426750"/>
                    <a:gd name="connsiteY7" fmla="*/ 0 h 1851660"/>
                    <a:gd name="connsiteX0" fmla="*/ 205952 w 411722"/>
                    <a:gd name="connsiteY0" fmla="*/ 1981200 h 1981200"/>
                    <a:gd name="connsiteX1" fmla="*/ 23072 w 411722"/>
                    <a:gd name="connsiteY1" fmla="*/ 1744980 h 1981200"/>
                    <a:gd name="connsiteX2" fmla="*/ 411692 w 411722"/>
                    <a:gd name="connsiteY2" fmla="*/ 1493520 h 1981200"/>
                    <a:gd name="connsiteX3" fmla="*/ 212 w 411722"/>
                    <a:gd name="connsiteY3" fmla="*/ 1287780 h 1981200"/>
                    <a:gd name="connsiteX4" fmla="*/ 350732 w 411722"/>
                    <a:gd name="connsiteY4" fmla="*/ 990600 h 1981200"/>
                    <a:gd name="connsiteX5" fmla="*/ 7832 w 411722"/>
                    <a:gd name="connsiteY5" fmla="*/ 792480 h 1981200"/>
                    <a:gd name="connsiteX6" fmla="*/ 335492 w 411722"/>
                    <a:gd name="connsiteY6" fmla="*/ 518160 h 1981200"/>
                    <a:gd name="connsiteX7" fmla="*/ 68792 w 411722"/>
                    <a:gd name="connsiteY7" fmla="*/ 0 h 1981200"/>
                    <a:gd name="connsiteX0" fmla="*/ 205952 w 411722"/>
                    <a:gd name="connsiteY0" fmla="*/ 1981200 h 1981200"/>
                    <a:gd name="connsiteX1" fmla="*/ 23072 w 411722"/>
                    <a:gd name="connsiteY1" fmla="*/ 1744980 h 1981200"/>
                    <a:gd name="connsiteX2" fmla="*/ 411692 w 411722"/>
                    <a:gd name="connsiteY2" fmla="*/ 1493520 h 1981200"/>
                    <a:gd name="connsiteX3" fmla="*/ 212 w 411722"/>
                    <a:gd name="connsiteY3" fmla="*/ 1287780 h 1981200"/>
                    <a:gd name="connsiteX4" fmla="*/ 350732 w 411722"/>
                    <a:gd name="connsiteY4" fmla="*/ 990600 h 1981200"/>
                    <a:gd name="connsiteX5" fmla="*/ 7832 w 411722"/>
                    <a:gd name="connsiteY5" fmla="*/ 792480 h 1981200"/>
                    <a:gd name="connsiteX6" fmla="*/ 335492 w 411722"/>
                    <a:gd name="connsiteY6" fmla="*/ 518160 h 1981200"/>
                    <a:gd name="connsiteX7" fmla="*/ 30692 w 411722"/>
                    <a:gd name="connsiteY7" fmla="*/ 296862 h 1981200"/>
                    <a:gd name="connsiteX8" fmla="*/ 68792 w 411722"/>
                    <a:gd name="connsiteY8" fmla="*/ 0 h 1981200"/>
                    <a:gd name="connsiteX0" fmla="*/ 205952 w 411722"/>
                    <a:gd name="connsiteY0" fmla="*/ 1889760 h 1889760"/>
                    <a:gd name="connsiteX1" fmla="*/ 23072 w 411722"/>
                    <a:gd name="connsiteY1" fmla="*/ 1653540 h 1889760"/>
                    <a:gd name="connsiteX2" fmla="*/ 411692 w 411722"/>
                    <a:gd name="connsiteY2" fmla="*/ 1402080 h 1889760"/>
                    <a:gd name="connsiteX3" fmla="*/ 212 w 411722"/>
                    <a:gd name="connsiteY3" fmla="*/ 1196340 h 1889760"/>
                    <a:gd name="connsiteX4" fmla="*/ 350732 w 411722"/>
                    <a:gd name="connsiteY4" fmla="*/ 899160 h 1889760"/>
                    <a:gd name="connsiteX5" fmla="*/ 7832 w 411722"/>
                    <a:gd name="connsiteY5" fmla="*/ 701040 h 1889760"/>
                    <a:gd name="connsiteX6" fmla="*/ 335492 w 411722"/>
                    <a:gd name="connsiteY6" fmla="*/ 426720 h 1889760"/>
                    <a:gd name="connsiteX7" fmla="*/ 30692 w 411722"/>
                    <a:gd name="connsiteY7" fmla="*/ 205422 h 1889760"/>
                    <a:gd name="connsiteX8" fmla="*/ 144992 w 411722"/>
                    <a:gd name="connsiteY8" fmla="*/ 0 h 1889760"/>
                    <a:gd name="connsiteX0" fmla="*/ 1282074 w 1282074"/>
                    <a:gd name="connsiteY0" fmla="*/ 1539240 h 1655208"/>
                    <a:gd name="connsiteX1" fmla="*/ 24774 w 1282074"/>
                    <a:gd name="connsiteY1" fmla="*/ 1653540 h 1655208"/>
                    <a:gd name="connsiteX2" fmla="*/ 413394 w 1282074"/>
                    <a:gd name="connsiteY2" fmla="*/ 1402080 h 1655208"/>
                    <a:gd name="connsiteX3" fmla="*/ 1914 w 1282074"/>
                    <a:gd name="connsiteY3" fmla="*/ 1196340 h 1655208"/>
                    <a:gd name="connsiteX4" fmla="*/ 352434 w 1282074"/>
                    <a:gd name="connsiteY4" fmla="*/ 899160 h 1655208"/>
                    <a:gd name="connsiteX5" fmla="*/ 9534 w 1282074"/>
                    <a:gd name="connsiteY5" fmla="*/ 701040 h 1655208"/>
                    <a:gd name="connsiteX6" fmla="*/ 337194 w 1282074"/>
                    <a:gd name="connsiteY6" fmla="*/ 426720 h 1655208"/>
                    <a:gd name="connsiteX7" fmla="*/ 32394 w 1282074"/>
                    <a:gd name="connsiteY7" fmla="*/ 205422 h 1655208"/>
                    <a:gd name="connsiteX8" fmla="*/ 146694 w 1282074"/>
                    <a:gd name="connsiteY8" fmla="*/ 0 h 1655208"/>
                    <a:gd name="connsiteX0" fmla="*/ 1280372 w 1280372"/>
                    <a:gd name="connsiteY0" fmla="*/ 1539240 h 1602364"/>
                    <a:gd name="connsiteX1" fmla="*/ 541232 w 1280372"/>
                    <a:gd name="connsiteY1" fmla="*/ 1600200 h 1602364"/>
                    <a:gd name="connsiteX2" fmla="*/ 411692 w 1280372"/>
                    <a:gd name="connsiteY2" fmla="*/ 1402080 h 1602364"/>
                    <a:gd name="connsiteX3" fmla="*/ 212 w 1280372"/>
                    <a:gd name="connsiteY3" fmla="*/ 1196340 h 1602364"/>
                    <a:gd name="connsiteX4" fmla="*/ 350732 w 1280372"/>
                    <a:gd name="connsiteY4" fmla="*/ 899160 h 1602364"/>
                    <a:gd name="connsiteX5" fmla="*/ 7832 w 1280372"/>
                    <a:gd name="connsiteY5" fmla="*/ 701040 h 1602364"/>
                    <a:gd name="connsiteX6" fmla="*/ 335492 w 1280372"/>
                    <a:gd name="connsiteY6" fmla="*/ 426720 h 1602364"/>
                    <a:gd name="connsiteX7" fmla="*/ 30692 w 1280372"/>
                    <a:gd name="connsiteY7" fmla="*/ 205422 h 1602364"/>
                    <a:gd name="connsiteX8" fmla="*/ 144992 w 1280372"/>
                    <a:gd name="connsiteY8" fmla="*/ 0 h 1602364"/>
                    <a:gd name="connsiteX0" fmla="*/ 1448012 w 1448012"/>
                    <a:gd name="connsiteY0" fmla="*/ 1493520 h 1601010"/>
                    <a:gd name="connsiteX1" fmla="*/ 541232 w 1448012"/>
                    <a:gd name="connsiteY1" fmla="*/ 1600200 h 1601010"/>
                    <a:gd name="connsiteX2" fmla="*/ 411692 w 1448012"/>
                    <a:gd name="connsiteY2" fmla="*/ 1402080 h 1601010"/>
                    <a:gd name="connsiteX3" fmla="*/ 212 w 1448012"/>
                    <a:gd name="connsiteY3" fmla="*/ 1196340 h 1601010"/>
                    <a:gd name="connsiteX4" fmla="*/ 350732 w 1448012"/>
                    <a:gd name="connsiteY4" fmla="*/ 899160 h 1601010"/>
                    <a:gd name="connsiteX5" fmla="*/ 7832 w 1448012"/>
                    <a:gd name="connsiteY5" fmla="*/ 701040 h 1601010"/>
                    <a:gd name="connsiteX6" fmla="*/ 335492 w 1448012"/>
                    <a:gd name="connsiteY6" fmla="*/ 426720 h 1601010"/>
                    <a:gd name="connsiteX7" fmla="*/ 30692 w 1448012"/>
                    <a:gd name="connsiteY7" fmla="*/ 205422 h 1601010"/>
                    <a:gd name="connsiteX8" fmla="*/ 144992 w 1448012"/>
                    <a:gd name="connsiteY8" fmla="*/ 0 h 1601010"/>
                    <a:gd name="connsiteX0" fmla="*/ 1448012 w 1448012"/>
                    <a:gd name="connsiteY0" fmla="*/ 1493520 h 1601711"/>
                    <a:gd name="connsiteX1" fmla="*/ 1149711 w 1448012"/>
                    <a:gd name="connsiteY1" fmla="*/ 1493368 h 1601711"/>
                    <a:gd name="connsiteX2" fmla="*/ 541232 w 1448012"/>
                    <a:gd name="connsiteY2" fmla="*/ 1600200 h 1601711"/>
                    <a:gd name="connsiteX3" fmla="*/ 411692 w 1448012"/>
                    <a:gd name="connsiteY3" fmla="*/ 1402080 h 1601711"/>
                    <a:gd name="connsiteX4" fmla="*/ 212 w 1448012"/>
                    <a:gd name="connsiteY4" fmla="*/ 1196340 h 1601711"/>
                    <a:gd name="connsiteX5" fmla="*/ 350732 w 1448012"/>
                    <a:gd name="connsiteY5" fmla="*/ 899160 h 1601711"/>
                    <a:gd name="connsiteX6" fmla="*/ 7832 w 1448012"/>
                    <a:gd name="connsiteY6" fmla="*/ 701040 h 1601711"/>
                    <a:gd name="connsiteX7" fmla="*/ 335492 w 1448012"/>
                    <a:gd name="connsiteY7" fmla="*/ 426720 h 1601711"/>
                    <a:gd name="connsiteX8" fmla="*/ 30692 w 1448012"/>
                    <a:gd name="connsiteY8" fmla="*/ 205422 h 1601711"/>
                    <a:gd name="connsiteX9" fmla="*/ 144992 w 1448012"/>
                    <a:gd name="connsiteY9" fmla="*/ 0 h 1601711"/>
                    <a:gd name="connsiteX0" fmla="*/ 1448012 w 1448012"/>
                    <a:gd name="connsiteY0" fmla="*/ 1493520 h 1601587"/>
                    <a:gd name="connsiteX1" fmla="*/ 1149711 w 1448012"/>
                    <a:gd name="connsiteY1" fmla="*/ 1493368 h 1601587"/>
                    <a:gd name="connsiteX2" fmla="*/ 1001767 w 1448012"/>
                    <a:gd name="connsiteY2" fmla="*/ 1490348 h 1601587"/>
                    <a:gd name="connsiteX3" fmla="*/ 541232 w 1448012"/>
                    <a:gd name="connsiteY3" fmla="*/ 1600200 h 1601587"/>
                    <a:gd name="connsiteX4" fmla="*/ 411692 w 1448012"/>
                    <a:gd name="connsiteY4" fmla="*/ 1402080 h 1601587"/>
                    <a:gd name="connsiteX5" fmla="*/ 212 w 1448012"/>
                    <a:gd name="connsiteY5" fmla="*/ 1196340 h 1601587"/>
                    <a:gd name="connsiteX6" fmla="*/ 350732 w 1448012"/>
                    <a:gd name="connsiteY6" fmla="*/ 899160 h 1601587"/>
                    <a:gd name="connsiteX7" fmla="*/ 7832 w 1448012"/>
                    <a:gd name="connsiteY7" fmla="*/ 701040 h 1601587"/>
                    <a:gd name="connsiteX8" fmla="*/ 335492 w 1448012"/>
                    <a:gd name="connsiteY8" fmla="*/ 426720 h 1601587"/>
                    <a:gd name="connsiteX9" fmla="*/ 30692 w 1448012"/>
                    <a:gd name="connsiteY9" fmla="*/ 205422 h 1601587"/>
                    <a:gd name="connsiteX10" fmla="*/ 144992 w 1448012"/>
                    <a:gd name="connsiteY10" fmla="*/ 0 h 1601587"/>
                    <a:gd name="connsiteX0" fmla="*/ 1448012 w 1448012"/>
                    <a:gd name="connsiteY0" fmla="*/ 1493520 h 1602909"/>
                    <a:gd name="connsiteX1" fmla="*/ 1149711 w 1448012"/>
                    <a:gd name="connsiteY1" fmla="*/ 1493368 h 1602909"/>
                    <a:gd name="connsiteX2" fmla="*/ 1001767 w 1448012"/>
                    <a:gd name="connsiteY2" fmla="*/ 1490348 h 1602909"/>
                    <a:gd name="connsiteX3" fmla="*/ 541232 w 1448012"/>
                    <a:gd name="connsiteY3" fmla="*/ 1600200 h 1602909"/>
                    <a:gd name="connsiteX4" fmla="*/ 411692 w 1448012"/>
                    <a:gd name="connsiteY4" fmla="*/ 1402080 h 1602909"/>
                    <a:gd name="connsiteX5" fmla="*/ 212 w 1448012"/>
                    <a:gd name="connsiteY5" fmla="*/ 1196340 h 1602909"/>
                    <a:gd name="connsiteX6" fmla="*/ 350732 w 1448012"/>
                    <a:gd name="connsiteY6" fmla="*/ 899160 h 1602909"/>
                    <a:gd name="connsiteX7" fmla="*/ 7832 w 1448012"/>
                    <a:gd name="connsiteY7" fmla="*/ 701040 h 1602909"/>
                    <a:gd name="connsiteX8" fmla="*/ 335492 w 1448012"/>
                    <a:gd name="connsiteY8" fmla="*/ 426720 h 1602909"/>
                    <a:gd name="connsiteX9" fmla="*/ 30692 w 1448012"/>
                    <a:gd name="connsiteY9" fmla="*/ 205422 h 1602909"/>
                    <a:gd name="connsiteX10" fmla="*/ 144992 w 1448012"/>
                    <a:gd name="connsiteY10" fmla="*/ 0 h 1602909"/>
                    <a:gd name="connsiteX0" fmla="*/ 1448012 w 1448012"/>
                    <a:gd name="connsiteY0" fmla="*/ 1493520 h 1600561"/>
                    <a:gd name="connsiteX1" fmla="*/ 1149711 w 1448012"/>
                    <a:gd name="connsiteY1" fmla="*/ 1493368 h 1600561"/>
                    <a:gd name="connsiteX2" fmla="*/ 1001767 w 1448012"/>
                    <a:gd name="connsiteY2" fmla="*/ 1442040 h 1600561"/>
                    <a:gd name="connsiteX3" fmla="*/ 541232 w 1448012"/>
                    <a:gd name="connsiteY3" fmla="*/ 1600200 h 1600561"/>
                    <a:gd name="connsiteX4" fmla="*/ 411692 w 1448012"/>
                    <a:gd name="connsiteY4" fmla="*/ 1402080 h 1600561"/>
                    <a:gd name="connsiteX5" fmla="*/ 212 w 1448012"/>
                    <a:gd name="connsiteY5" fmla="*/ 1196340 h 1600561"/>
                    <a:gd name="connsiteX6" fmla="*/ 350732 w 1448012"/>
                    <a:gd name="connsiteY6" fmla="*/ 899160 h 1600561"/>
                    <a:gd name="connsiteX7" fmla="*/ 7832 w 1448012"/>
                    <a:gd name="connsiteY7" fmla="*/ 701040 h 1600561"/>
                    <a:gd name="connsiteX8" fmla="*/ 335492 w 1448012"/>
                    <a:gd name="connsiteY8" fmla="*/ 426720 h 1600561"/>
                    <a:gd name="connsiteX9" fmla="*/ 30692 w 1448012"/>
                    <a:gd name="connsiteY9" fmla="*/ 205422 h 1600561"/>
                    <a:gd name="connsiteX10" fmla="*/ 144992 w 1448012"/>
                    <a:gd name="connsiteY10" fmla="*/ 0 h 1600561"/>
                    <a:gd name="connsiteX0" fmla="*/ 1448012 w 1448012"/>
                    <a:gd name="connsiteY0" fmla="*/ 1493520 h 1600845"/>
                    <a:gd name="connsiteX1" fmla="*/ 1149711 w 1448012"/>
                    <a:gd name="connsiteY1" fmla="*/ 1493368 h 1600845"/>
                    <a:gd name="connsiteX2" fmla="*/ 1001767 w 1448012"/>
                    <a:gd name="connsiteY2" fmla="*/ 1442040 h 1600845"/>
                    <a:gd name="connsiteX3" fmla="*/ 541232 w 1448012"/>
                    <a:gd name="connsiteY3" fmla="*/ 1600200 h 1600845"/>
                    <a:gd name="connsiteX4" fmla="*/ 411692 w 1448012"/>
                    <a:gd name="connsiteY4" fmla="*/ 1402080 h 1600845"/>
                    <a:gd name="connsiteX5" fmla="*/ 212 w 1448012"/>
                    <a:gd name="connsiteY5" fmla="*/ 1196340 h 1600845"/>
                    <a:gd name="connsiteX6" fmla="*/ 350732 w 1448012"/>
                    <a:gd name="connsiteY6" fmla="*/ 899160 h 1600845"/>
                    <a:gd name="connsiteX7" fmla="*/ 7832 w 1448012"/>
                    <a:gd name="connsiteY7" fmla="*/ 701040 h 1600845"/>
                    <a:gd name="connsiteX8" fmla="*/ 335492 w 1448012"/>
                    <a:gd name="connsiteY8" fmla="*/ 426720 h 1600845"/>
                    <a:gd name="connsiteX9" fmla="*/ 30692 w 1448012"/>
                    <a:gd name="connsiteY9" fmla="*/ 205422 h 1600845"/>
                    <a:gd name="connsiteX10" fmla="*/ 144992 w 1448012"/>
                    <a:gd name="connsiteY10" fmla="*/ 0 h 1600845"/>
                    <a:gd name="connsiteX0" fmla="*/ 1448012 w 1448012"/>
                    <a:gd name="connsiteY0" fmla="*/ 1493520 h 1600845"/>
                    <a:gd name="connsiteX1" fmla="*/ 1149711 w 1448012"/>
                    <a:gd name="connsiteY1" fmla="*/ 1493368 h 1600845"/>
                    <a:gd name="connsiteX2" fmla="*/ 1001767 w 1448012"/>
                    <a:gd name="connsiteY2" fmla="*/ 1442040 h 1600845"/>
                    <a:gd name="connsiteX3" fmla="*/ 541232 w 1448012"/>
                    <a:gd name="connsiteY3" fmla="*/ 1600200 h 1600845"/>
                    <a:gd name="connsiteX4" fmla="*/ 411692 w 1448012"/>
                    <a:gd name="connsiteY4" fmla="*/ 1402080 h 1600845"/>
                    <a:gd name="connsiteX5" fmla="*/ 212 w 1448012"/>
                    <a:gd name="connsiteY5" fmla="*/ 1196340 h 1600845"/>
                    <a:gd name="connsiteX6" fmla="*/ 350732 w 1448012"/>
                    <a:gd name="connsiteY6" fmla="*/ 899160 h 1600845"/>
                    <a:gd name="connsiteX7" fmla="*/ 7832 w 1448012"/>
                    <a:gd name="connsiteY7" fmla="*/ 701040 h 1600845"/>
                    <a:gd name="connsiteX8" fmla="*/ 335492 w 1448012"/>
                    <a:gd name="connsiteY8" fmla="*/ 426720 h 1600845"/>
                    <a:gd name="connsiteX9" fmla="*/ 30692 w 1448012"/>
                    <a:gd name="connsiteY9" fmla="*/ 205422 h 1600845"/>
                    <a:gd name="connsiteX10" fmla="*/ 144992 w 1448012"/>
                    <a:gd name="connsiteY10" fmla="*/ 0 h 1600845"/>
                    <a:gd name="connsiteX0" fmla="*/ 1448012 w 1448012"/>
                    <a:gd name="connsiteY0" fmla="*/ 1493520 h 1600845"/>
                    <a:gd name="connsiteX1" fmla="*/ 1149711 w 1448012"/>
                    <a:gd name="connsiteY1" fmla="*/ 1493368 h 1600845"/>
                    <a:gd name="connsiteX2" fmla="*/ 1034979 w 1448012"/>
                    <a:gd name="connsiteY2" fmla="*/ 1369578 h 1600845"/>
                    <a:gd name="connsiteX3" fmla="*/ 1001767 w 1448012"/>
                    <a:gd name="connsiteY3" fmla="*/ 1442040 h 1600845"/>
                    <a:gd name="connsiteX4" fmla="*/ 541232 w 1448012"/>
                    <a:gd name="connsiteY4" fmla="*/ 1600200 h 1600845"/>
                    <a:gd name="connsiteX5" fmla="*/ 411692 w 1448012"/>
                    <a:gd name="connsiteY5" fmla="*/ 1402080 h 1600845"/>
                    <a:gd name="connsiteX6" fmla="*/ 212 w 1448012"/>
                    <a:gd name="connsiteY6" fmla="*/ 1196340 h 1600845"/>
                    <a:gd name="connsiteX7" fmla="*/ 350732 w 1448012"/>
                    <a:gd name="connsiteY7" fmla="*/ 899160 h 1600845"/>
                    <a:gd name="connsiteX8" fmla="*/ 7832 w 1448012"/>
                    <a:gd name="connsiteY8" fmla="*/ 701040 h 1600845"/>
                    <a:gd name="connsiteX9" fmla="*/ 335492 w 1448012"/>
                    <a:gd name="connsiteY9" fmla="*/ 426720 h 1600845"/>
                    <a:gd name="connsiteX10" fmla="*/ 30692 w 1448012"/>
                    <a:gd name="connsiteY10" fmla="*/ 205422 h 1600845"/>
                    <a:gd name="connsiteX11" fmla="*/ 144992 w 1448012"/>
                    <a:gd name="connsiteY11" fmla="*/ 0 h 1600845"/>
                    <a:gd name="connsiteX0" fmla="*/ 1448012 w 1448012"/>
                    <a:gd name="connsiteY0" fmla="*/ 1493520 h 1600845"/>
                    <a:gd name="connsiteX1" fmla="*/ 1149711 w 1448012"/>
                    <a:gd name="connsiteY1" fmla="*/ 1493368 h 1600845"/>
                    <a:gd name="connsiteX2" fmla="*/ 1034979 w 1448012"/>
                    <a:gd name="connsiteY2" fmla="*/ 1369578 h 1600845"/>
                    <a:gd name="connsiteX3" fmla="*/ 1001767 w 1448012"/>
                    <a:gd name="connsiteY3" fmla="*/ 1442040 h 1600845"/>
                    <a:gd name="connsiteX4" fmla="*/ 541232 w 1448012"/>
                    <a:gd name="connsiteY4" fmla="*/ 1600200 h 1600845"/>
                    <a:gd name="connsiteX5" fmla="*/ 411692 w 1448012"/>
                    <a:gd name="connsiteY5" fmla="*/ 1402080 h 1600845"/>
                    <a:gd name="connsiteX6" fmla="*/ 212 w 1448012"/>
                    <a:gd name="connsiteY6" fmla="*/ 1196340 h 1600845"/>
                    <a:gd name="connsiteX7" fmla="*/ 350732 w 1448012"/>
                    <a:gd name="connsiteY7" fmla="*/ 899160 h 1600845"/>
                    <a:gd name="connsiteX8" fmla="*/ 7832 w 1448012"/>
                    <a:gd name="connsiteY8" fmla="*/ 701040 h 1600845"/>
                    <a:gd name="connsiteX9" fmla="*/ 335492 w 1448012"/>
                    <a:gd name="connsiteY9" fmla="*/ 426720 h 1600845"/>
                    <a:gd name="connsiteX10" fmla="*/ 30692 w 1448012"/>
                    <a:gd name="connsiteY10" fmla="*/ 205422 h 1600845"/>
                    <a:gd name="connsiteX11" fmla="*/ 144992 w 1448012"/>
                    <a:gd name="connsiteY11" fmla="*/ 0 h 1600845"/>
                    <a:gd name="connsiteX0" fmla="*/ 1448012 w 1448012"/>
                    <a:gd name="connsiteY0" fmla="*/ 1493520 h 1600845"/>
                    <a:gd name="connsiteX1" fmla="*/ 1149711 w 1448012"/>
                    <a:gd name="connsiteY1" fmla="*/ 1493368 h 1600845"/>
                    <a:gd name="connsiteX2" fmla="*/ 1022902 w 1448012"/>
                    <a:gd name="connsiteY2" fmla="*/ 1405809 h 1600845"/>
                    <a:gd name="connsiteX3" fmla="*/ 1001767 w 1448012"/>
                    <a:gd name="connsiteY3" fmla="*/ 1442040 h 1600845"/>
                    <a:gd name="connsiteX4" fmla="*/ 541232 w 1448012"/>
                    <a:gd name="connsiteY4" fmla="*/ 1600200 h 1600845"/>
                    <a:gd name="connsiteX5" fmla="*/ 411692 w 1448012"/>
                    <a:gd name="connsiteY5" fmla="*/ 1402080 h 1600845"/>
                    <a:gd name="connsiteX6" fmla="*/ 212 w 1448012"/>
                    <a:gd name="connsiteY6" fmla="*/ 1196340 h 1600845"/>
                    <a:gd name="connsiteX7" fmla="*/ 350732 w 1448012"/>
                    <a:gd name="connsiteY7" fmla="*/ 899160 h 1600845"/>
                    <a:gd name="connsiteX8" fmla="*/ 7832 w 1448012"/>
                    <a:gd name="connsiteY8" fmla="*/ 701040 h 1600845"/>
                    <a:gd name="connsiteX9" fmla="*/ 335492 w 1448012"/>
                    <a:gd name="connsiteY9" fmla="*/ 426720 h 1600845"/>
                    <a:gd name="connsiteX10" fmla="*/ 30692 w 1448012"/>
                    <a:gd name="connsiteY10" fmla="*/ 205422 h 1600845"/>
                    <a:gd name="connsiteX11" fmla="*/ 144992 w 1448012"/>
                    <a:gd name="connsiteY11" fmla="*/ 0 h 1600845"/>
                    <a:gd name="connsiteX0" fmla="*/ 1448012 w 1448012"/>
                    <a:gd name="connsiteY0" fmla="*/ 1493520 h 1600845"/>
                    <a:gd name="connsiteX1" fmla="*/ 1149711 w 1448012"/>
                    <a:gd name="connsiteY1" fmla="*/ 1493368 h 1600845"/>
                    <a:gd name="connsiteX2" fmla="*/ 1022902 w 1448012"/>
                    <a:gd name="connsiteY2" fmla="*/ 1405809 h 1600845"/>
                    <a:gd name="connsiteX3" fmla="*/ 1001767 w 1448012"/>
                    <a:gd name="connsiteY3" fmla="*/ 1442040 h 1600845"/>
                    <a:gd name="connsiteX4" fmla="*/ 541232 w 1448012"/>
                    <a:gd name="connsiteY4" fmla="*/ 1600200 h 1600845"/>
                    <a:gd name="connsiteX5" fmla="*/ 411692 w 1448012"/>
                    <a:gd name="connsiteY5" fmla="*/ 1402080 h 1600845"/>
                    <a:gd name="connsiteX6" fmla="*/ 212 w 1448012"/>
                    <a:gd name="connsiteY6" fmla="*/ 1196340 h 1600845"/>
                    <a:gd name="connsiteX7" fmla="*/ 350732 w 1448012"/>
                    <a:gd name="connsiteY7" fmla="*/ 899160 h 1600845"/>
                    <a:gd name="connsiteX8" fmla="*/ 7832 w 1448012"/>
                    <a:gd name="connsiteY8" fmla="*/ 701040 h 1600845"/>
                    <a:gd name="connsiteX9" fmla="*/ 335492 w 1448012"/>
                    <a:gd name="connsiteY9" fmla="*/ 426720 h 1600845"/>
                    <a:gd name="connsiteX10" fmla="*/ 30692 w 1448012"/>
                    <a:gd name="connsiteY10" fmla="*/ 205422 h 1600845"/>
                    <a:gd name="connsiteX11" fmla="*/ 144992 w 1448012"/>
                    <a:gd name="connsiteY11" fmla="*/ 0 h 1600845"/>
                    <a:gd name="connsiteX0" fmla="*/ 1448012 w 1448012"/>
                    <a:gd name="connsiteY0" fmla="*/ 1493520 h 1600845"/>
                    <a:gd name="connsiteX1" fmla="*/ 1149711 w 1448012"/>
                    <a:gd name="connsiteY1" fmla="*/ 1493368 h 1600845"/>
                    <a:gd name="connsiteX2" fmla="*/ 1034979 w 1448012"/>
                    <a:gd name="connsiteY2" fmla="*/ 1466194 h 1600845"/>
                    <a:gd name="connsiteX3" fmla="*/ 1022902 w 1448012"/>
                    <a:gd name="connsiteY3" fmla="*/ 1405809 h 1600845"/>
                    <a:gd name="connsiteX4" fmla="*/ 1001767 w 1448012"/>
                    <a:gd name="connsiteY4" fmla="*/ 1442040 h 1600845"/>
                    <a:gd name="connsiteX5" fmla="*/ 541232 w 1448012"/>
                    <a:gd name="connsiteY5" fmla="*/ 1600200 h 1600845"/>
                    <a:gd name="connsiteX6" fmla="*/ 411692 w 1448012"/>
                    <a:gd name="connsiteY6" fmla="*/ 1402080 h 1600845"/>
                    <a:gd name="connsiteX7" fmla="*/ 212 w 1448012"/>
                    <a:gd name="connsiteY7" fmla="*/ 1196340 h 1600845"/>
                    <a:gd name="connsiteX8" fmla="*/ 350732 w 1448012"/>
                    <a:gd name="connsiteY8" fmla="*/ 899160 h 1600845"/>
                    <a:gd name="connsiteX9" fmla="*/ 7832 w 1448012"/>
                    <a:gd name="connsiteY9" fmla="*/ 701040 h 1600845"/>
                    <a:gd name="connsiteX10" fmla="*/ 335492 w 1448012"/>
                    <a:gd name="connsiteY10" fmla="*/ 426720 h 1600845"/>
                    <a:gd name="connsiteX11" fmla="*/ 30692 w 1448012"/>
                    <a:gd name="connsiteY11" fmla="*/ 205422 h 1600845"/>
                    <a:gd name="connsiteX12" fmla="*/ 144992 w 1448012"/>
                    <a:gd name="connsiteY12" fmla="*/ 0 h 1600845"/>
                    <a:gd name="connsiteX0" fmla="*/ 1448012 w 1448012"/>
                    <a:gd name="connsiteY0" fmla="*/ 1493520 h 1600845"/>
                    <a:gd name="connsiteX1" fmla="*/ 1149711 w 1448012"/>
                    <a:gd name="connsiteY1" fmla="*/ 1493368 h 1600845"/>
                    <a:gd name="connsiteX2" fmla="*/ 1077249 w 1448012"/>
                    <a:gd name="connsiteY2" fmla="*/ 1463174 h 1600845"/>
                    <a:gd name="connsiteX3" fmla="*/ 1022902 w 1448012"/>
                    <a:gd name="connsiteY3" fmla="*/ 1405809 h 1600845"/>
                    <a:gd name="connsiteX4" fmla="*/ 1001767 w 1448012"/>
                    <a:gd name="connsiteY4" fmla="*/ 1442040 h 1600845"/>
                    <a:gd name="connsiteX5" fmla="*/ 541232 w 1448012"/>
                    <a:gd name="connsiteY5" fmla="*/ 1600200 h 1600845"/>
                    <a:gd name="connsiteX6" fmla="*/ 411692 w 1448012"/>
                    <a:gd name="connsiteY6" fmla="*/ 1402080 h 1600845"/>
                    <a:gd name="connsiteX7" fmla="*/ 212 w 1448012"/>
                    <a:gd name="connsiteY7" fmla="*/ 1196340 h 1600845"/>
                    <a:gd name="connsiteX8" fmla="*/ 350732 w 1448012"/>
                    <a:gd name="connsiteY8" fmla="*/ 899160 h 1600845"/>
                    <a:gd name="connsiteX9" fmla="*/ 7832 w 1448012"/>
                    <a:gd name="connsiteY9" fmla="*/ 701040 h 1600845"/>
                    <a:gd name="connsiteX10" fmla="*/ 335492 w 1448012"/>
                    <a:gd name="connsiteY10" fmla="*/ 426720 h 1600845"/>
                    <a:gd name="connsiteX11" fmla="*/ 30692 w 1448012"/>
                    <a:gd name="connsiteY11" fmla="*/ 205422 h 1600845"/>
                    <a:gd name="connsiteX12" fmla="*/ 144992 w 1448012"/>
                    <a:gd name="connsiteY12" fmla="*/ 0 h 1600845"/>
                    <a:gd name="connsiteX0" fmla="*/ 1448012 w 1448012"/>
                    <a:gd name="connsiteY0" fmla="*/ 1493520 h 1600845"/>
                    <a:gd name="connsiteX1" fmla="*/ 1149711 w 1448012"/>
                    <a:gd name="connsiteY1" fmla="*/ 1493368 h 1600845"/>
                    <a:gd name="connsiteX2" fmla="*/ 1077249 w 1448012"/>
                    <a:gd name="connsiteY2" fmla="*/ 1463174 h 1600845"/>
                    <a:gd name="connsiteX3" fmla="*/ 1022902 w 1448012"/>
                    <a:gd name="connsiteY3" fmla="*/ 1405809 h 1600845"/>
                    <a:gd name="connsiteX4" fmla="*/ 1001767 w 1448012"/>
                    <a:gd name="connsiteY4" fmla="*/ 1442040 h 1600845"/>
                    <a:gd name="connsiteX5" fmla="*/ 541232 w 1448012"/>
                    <a:gd name="connsiteY5" fmla="*/ 1600200 h 1600845"/>
                    <a:gd name="connsiteX6" fmla="*/ 411692 w 1448012"/>
                    <a:gd name="connsiteY6" fmla="*/ 1402080 h 1600845"/>
                    <a:gd name="connsiteX7" fmla="*/ 212 w 1448012"/>
                    <a:gd name="connsiteY7" fmla="*/ 1196340 h 1600845"/>
                    <a:gd name="connsiteX8" fmla="*/ 350732 w 1448012"/>
                    <a:gd name="connsiteY8" fmla="*/ 899160 h 1600845"/>
                    <a:gd name="connsiteX9" fmla="*/ 7832 w 1448012"/>
                    <a:gd name="connsiteY9" fmla="*/ 701040 h 1600845"/>
                    <a:gd name="connsiteX10" fmla="*/ 335492 w 1448012"/>
                    <a:gd name="connsiteY10" fmla="*/ 426720 h 1600845"/>
                    <a:gd name="connsiteX11" fmla="*/ 30692 w 1448012"/>
                    <a:gd name="connsiteY11" fmla="*/ 205422 h 1600845"/>
                    <a:gd name="connsiteX12" fmla="*/ 144992 w 1448012"/>
                    <a:gd name="connsiteY12" fmla="*/ 0 h 1600845"/>
                    <a:gd name="connsiteX0" fmla="*/ 1448012 w 1448012"/>
                    <a:gd name="connsiteY0" fmla="*/ 1493520 h 1600845"/>
                    <a:gd name="connsiteX1" fmla="*/ 1149711 w 1448012"/>
                    <a:gd name="connsiteY1" fmla="*/ 1493368 h 1600845"/>
                    <a:gd name="connsiteX2" fmla="*/ 1041018 w 1448012"/>
                    <a:gd name="connsiteY2" fmla="*/ 1472232 h 1600845"/>
                    <a:gd name="connsiteX3" fmla="*/ 1022902 w 1448012"/>
                    <a:gd name="connsiteY3" fmla="*/ 1405809 h 1600845"/>
                    <a:gd name="connsiteX4" fmla="*/ 1001767 w 1448012"/>
                    <a:gd name="connsiteY4" fmla="*/ 1442040 h 1600845"/>
                    <a:gd name="connsiteX5" fmla="*/ 541232 w 1448012"/>
                    <a:gd name="connsiteY5" fmla="*/ 1600200 h 1600845"/>
                    <a:gd name="connsiteX6" fmla="*/ 411692 w 1448012"/>
                    <a:gd name="connsiteY6" fmla="*/ 1402080 h 1600845"/>
                    <a:gd name="connsiteX7" fmla="*/ 212 w 1448012"/>
                    <a:gd name="connsiteY7" fmla="*/ 1196340 h 1600845"/>
                    <a:gd name="connsiteX8" fmla="*/ 350732 w 1448012"/>
                    <a:gd name="connsiteY8" fmla="*/ 899160 h 1600845"/>
                    <a:gd name="connsiteX9" fmla="*/ 7832 w 1448012"/>
                    <a:gd name="connsiteY9" fmla="*/ 701040 h 1600845"/>
                    <a:gd name="connsiteX10" fmla="*/ 335492 w 1448012"/>
                    <a:gd name="connsiteY10" fmla="*/ 426720 h 1600845"/>
                    <a:gd name="connsiteX11" fmla="*/ 30692 w 1448012"/>
                    <a:gd name="connsiteY11" fmla="*/ 205422 h 1600845"/>
                    <a:gd name="connsiteX12" fmla="*/ 144992 w 1448012"/>
                    <a:gd name="connsiteY12" fmla="*/ 0 h 1600845"/>
                    <a:gd name="connsiteX0" fmla="*/ 1448012 w 1448012"/>
                    <a:gd name="connsiteY0" fmla="*/ 1493520 h 1600845"/>
                    <a:gd name="connsiteX1" fmla="*/ 1149711 w 1448012"/>
                    <a:gd name="connsiteY1" fmla="*/ 1493368 h 1600845"/>
                    <a:gd name="connsiteX2" fmla="*/ 1041018 w 1448012"/>
                    <a:gd name="connsiteY2" fmla="*/ 1472232 h 1600845"/>
                    <a:gd name="connsiteX3" fmla="*/ 1022902 w 1448012"/>
                    <a:gd name="connsiteY3" fmla="*/ 1405809 h 1600845"/>
                    <a:gd name="connsiteX4" fmla="*/ 1001767 w 1448012"/>
                    <a:gd name="connsiteY4" fmla="*/ 1442040 h 1600845"/>
                    <a:gd name="connsiteX5" fmla="*/ 541232 w 1448012"/>
                    <a:gd name="connsiteY5" fmla="*/ 1600200 h 1600845"/>
                    <a:gd name="connsiteX6" fmla="*/ 411692 w 1448012"/>
                    <a:gd name="connsiteY6" fmla="*/ 1402080 h 1600845"/>
                    <a:gd name="connsiteX7" fmla="*/ 212 w 1448012"/>
                    <a:gd name="connsiteY7" fmla="*/ 1196340 h 1600845"/>
                    <a:gd name="connsiteX8" fmla="*/ 350732 w 1448012"/>
                    <a:gd name="connsiteY8" fmla="*/ 899160 h 1600845"/>
                    <a:gd name="connsiteX9" fmla="*/ 7832 w 1448012"/>
                    <a:gd name="connsiteY9" fmla="*/ 701040 h 1600845"/>
                    <a:gd name="connsiteX10" fmla="*/ 335492 w 1448012"/>
                    <a:gd name="connsiteY10" fmla="*/ 426720 h 1600845"/>
                    <a:gd name="connsiteX11" fmla="*/ 30692 w 1448012"/>
                    <a:gd name="connsiteY11" fmla="*/ 205422 h 1600845"/>
                    <a:gd name="connsiteX12" fmla="*/ 144992 w 1448012"/>
                    <a:gd name="connsiteY12" fmla="*/ 0 h 1600845"/>
                    <a:gd name="connsiteX0" fmla="*/ 1448012 w 1448012"/>
                    <a:gd name="connsiteY0" fmla="*/ 1493520 h 1600845"/>
                    <a:gd name="connsiteX1" fmla="*/ 1149711 w 1448012"/>
                    <a:gd name="connsiteY1" fmla="*/ 1493368 h 1600845"/>
                    <a:gd name="connsiteX2" fmla="*/ 1041018 w 1448012"/>
                    <a:gd name="connsiteY2" fmla="*/ 1472232 h 1600845"/>
                    <a:gd name="connsiteX3" fmla="*/ 1022902 w 1448012"/>
                    <a:gd name="connsiteY3" fmla="*/ 1384675 h 1600845"/>
                    <a:gd name="connsiteX4" fmla="*/ 1001767 w 1448012"/>
                    <a:gd name="connsiteY4" fmla="*/ 1442040 h 1600845"/>
                    <a:gd name="connsiteX5" fmla="*/ 541232 w 1448012"/>
                    <a:gd name="connsiteY5" fmla="*/ 1600200 h 1600845"/>
                    <a:gd name="connsiteX6" fmla="*/ 411692 w 1448012"/>
                    <a:gd name="connsiteY6" fmla="*/ 1402080 h 1600845"/>
                    <a:gd name="connsiteX7" fmla="*/ 212 w 1448012"/>
                    <a:gd name="connsiteY7" fmla="*/ 1196340 h 1600845"/>
                    <a:gd name="connsiteX8" fmla="*/ 350732 w 1448012"/>
                    <a:gd name="connsiteY8" fmla="*/ 899160 h 1600845"/>
                    <a:gd name="connsiteX9" fmla="*/ 7832 w 1448012"/>
                    <a:gd name="connsiteY9" fmla="*/ 701040 h 1600845"/>
                    <a:gd name="connsiteX10" fmla="*/ 335492 w 1448012"/>
                    <a:gd name="connsiteY10" fmla="*/ 426720 h 1600845"/>
                    <a:gd name="connsiteX11" fmla="*/ 30692 w 1448012"/>
                    <a:gd name="connsiteY11" fmla="*/ 205422 h 1600845"/>
                    <a:gd name="connsiteX12" fmla="*/ 144992 w 1448012"/>
                    <a:gd name="connsiteY12" fmla="*/ 0 h 1600845"/>
                    <a:gd name="connsiteX0" fmla="*/ 1448012 w 1448012"/>
                    <a:gd name="connsiteY0" fmla="*/ 1493520 h 1600845"/>
                    <a:gd name="connsiteX1" fmla="*/ 1149711 w 1448012"/>
                    <a:gd name="connsiteY1" fmla="*/ 1493368 h 1600845"/>
                    <a:gd name="connsiteX2" fmla="*/ 1041018 w 1448012"/>
                    <a:gd name="connsiteY2" fmla="*/ 1472232 h 1600845"/>
                    <a:gd name="connsiteX3" fmla="*/ 1022902 w 1448012"/>
                    <a:gd name="connsiteY3" fmla="*/ 1384675 h 1600845"/>
                    <a:gd name="connsiteX4" fmla="*/ 1001767 w 1448012"/>
                    <a:gd name="connsiteY4" fmla="*/ 1442040 h 1600845"/>
                    <a:gd name="connsiteX5" fmla="*/ 541232 w 1448012"/>
                    <a:gd name="connsiteY5" fmla="*/ 1600200 h 1600845"/>
                    <a:gd name="connsiteX6" fmla="*/ 411692 w 1448012"/>
                    <a:gd name="connsiteY6" fmla="*/ 1402080 h 1600845"/>
                    <a:gd name="connsiteX7" fmla="*/ 212 w 1448012"/>
                    <a:gd name="connsiteY7" fmla="*/ 1196340 h 1600845"/>
                    <a:gd name="connsiteX8" fmla="*/ 350732 w 1448012"/>
                    <a:gd name="connsiteY8" fmla="*/ 899160 h 1600845"/>
                    <a:gd name="connsiteX9" fmla="*/ 7832 w 1448012"/>
                    <a:gd name="connsiteY9" fmla="*/ 701040 h 1600845"/>
                    <a:gd name="connsiteX10" fmla="*/ 335492 w 1448012"/>
                    <a:gd name="connsiteY10" fmla="*/ 426720 h 1600845"/>
                    <a:gd name="connsiteX11" fmla="*/ 30692 w 1448012"/>
                    <a:gd name="connsiteY11" fmla="*/ 205422 h 1600845"/>
                    <a:gd name="connsiteX12" fmla="*/ 144992 w 1448012"/>
                    <a:gd name="connsiteY12" fmla="*/ 0 h 1600845"/>
                    <a:gd name="connsiteX0" fmla="*/ 1448012 w 1448012"/>
                    <a:gd name="connsiteY0" fmla="*/ 1493520 h 1600845"/>
                    <a:gd name="connsiteX1" fmla="*/ 1149711 w 1448012"/>
                    <a:gd name="connsiteY1" fmla="*/ 1493368 h 1600845"/>
                    <a:gd name="connsiteX2" fmla="*/ 1041018 w 1448012"/>
                    <a:gd name="connsiteY2" fmla="*/ 1472232 h 1600845"/>
                    <a:gd name="connsiteX3" fmla="*/ 1013844 w 1448012"/>
                    <a:gd name="connsiteY3" fmla="*/ 1396752 h 1600845"/>
                    <a:gd name="connsiteX4" fmla="*/ 1001767 w 1448012"/>
                    <a:gd name="connsiteY4" fmla="*/ 1442040 h 1600845"/>
                    <a:gd name="connsiteX5" fmla="*/ 541232 w 1448012"/>
                    <a:gd name="connsiteY5" fmla="*/ 1600200 h 1600845"/>
                    <a:gd name="connsiteX6" fmla="*/ 411692 w 1448012"/>
                    <a:gd name="connsiteY6" fmla="*/ 1402080 h 1600845"/>
                    <a:gd name="connsiteX7" fmla="*/ 212 w 1448012"/>
                    <a:gd name="connsiteY7" fmla="*/ 1196340 h 1600845"/>
                    <a:gd name="connsiteX8" fmla="*/ 350732 w 1448012"/>
                    <a:gd name="connsiteY8" fmla="*/ 899160 h 1600845"/>
                    <a:gd name="connsiteX9" fmla="*/ 7832 w 1448012"/>
                    <a:gd name="connsiteY9" fmla="*/ 701040 h 1600845"/>
                    <a:gd name="connsiteX10" fmla="*/ 335492 w 1448012"/>
                    <a:gd name="connsiteY10" fmla="*/ 426720 h 1600845"/>
                    <a:gd name="connsiteX11" fmla="*/ 30692 w 1448012"/>
                    <a:gd name="connsiteY11" fmla="*/ 205422 h 1600845"/>
                    <a:gd name="connsiteX12" fmla="*/ 144992 w 1448012"/>
                    <a:gd name="connsiteY12" fmla="*/ 0 h 1600845"/>
                    <a:gd name="connsiteX0" fmla="*/ 1448012 w 1448012"/>
                    <a:gd name="connsiteY0" fmla="*/ 1493520 h 1600845"/>
                    <a:gd name="connsiteX1" fmla="*/ 1149711 w 1448012"/>
                    <a:gd name="connsiteY1" fmla="*/ 1493368 h 1600845"/>
                    <a:gd name="connsiteX2" fmla="*/ 1013845 w 1448012"/>
                    <a:gd name="connsiteY2" fmla="*/ 1451097 h 1600845"/>
                    <a:gd name="connsiteX3" fmla="*/ 1013844 w 1448012"/>
                    <a:gd name="connsiteY3" fmla="*/ 1396752 h 1600845"/>
                    <a:gd name="connsiteX4" fmla="*/ 1001767 w 1448012"/>
                    <a:gd name="connsiteY4" fmla="*/ 1442040 h 1600845"/>
                    <a:gd name="connsiteX5" fmla="*/ 541232 w 1448012"/>
                    <a:gd name="connsiteY5" fmla="*/ 1600200 h 1600845"/>
                    <a:gd name="connsiteX6" fmla="*/ 411692 w 1448012"/>
                    <a:gd name="connsiteY6" fmla="*/ 1402080 h 1600845"/>
                    <a:gd name="connsiteX7" fmla="*/ 212 w 1448012"/>
                    <a:gd name="connsiteY7" fmla="*/ 1196340 h 1600845"/>
                    <a:gd name="connsiteX8" fmla="*/ 350732 w 1448012"/>
                    <a:gd name="connsiteY8" fmla="*/ 899160 h 1600845"/>
                    <a:gd name="connsiteX9" fmla="*/ 7832 w 1448012"/>
                    <a:gd name="connsiteY9" fmla="*/ 701040 h 1600845"/>
                    <a:gd name="connsiteX10" fmla="*/ 335492 w 1448012"/>
                    <a:gd name="connsiteY10" fmla="*/ 426720 h 1600845"/>
                    <a:gd name="connsiteX11" fmla="*/ 30692 w 1448012"/>
                    <a:gd name="connsiteY11" fmla="*/ 205422 h 1600845"/>
                    <a:gd name="connsiteX12" fmla="*/ 144992 w 1448012"/>
                    <a:gd name="connsiteY12" fmla="*/ 0 h 1600845"/>
                    <a:gd name="connsiteX0" fmla="*/ 1448012 w 1448012"/>
                    <a:gd name="connsiteY0" fmla="*/ 1493520 h 1600845"/>
                    <a:gd name="connsiteX1" fmla="*/ 1149711 w 1448012"/>
                    <a:gd name="connsiteY1" fmla="*/ 1493368 h 1600845"/>
                    <a:gd name="connsiteX2" fmla="*/ 1013845 w 1448012"/>
                    <a:gd name="connsiteY2" fmla="*/ 1451097 h 1600845"/>
                    <a:gd name="connsiteX3" fmla="*/ 1013844 w 1448012"/>
                    <a:gd name="connsiteY3" fmla="*/ 1396752 h 1600845"/>
                    <a:gd name="connsiteX4" fmla="*/ 1001767 w 1448012"/>
                    <a:gd name="connsiteY4" fmla="*/ 1442040 h 1600845"/>
                    <a:gd name="connsiteX5" fmla="*/ 541232 w 1448012"/>
                    <a:gd name="connsiteY5" fmla="*/ 1600200 h 1600845"/>
                    <a:gd name="connsiteX6" fmla="*/ 411692 w 1448012"/>
                    <a:gd name="connsiteY6" fmla="*/ 1402080 h 1600845"/>
                    <a:gd name="connsiteX7" fmla="*/ 212 w 1448012"/>
                    <a:gd name="connsiteY7" fmla="*/ 1196340 h 1600845"/>
                    <a:gd name="connsiteX8" fmla="*/ 350732 w 1448012"/>
                    <a:gd name="connsiteY8" fmla="*/ 899160 h 1600845"/>
                    <a:gd name="connsiteX9" fmla="*/ 7832 w 1448012"/>
                    <a:gd name="connsiteY9" fmla="*/ 701040 h 1600845"/>
                    <a:gd name="connsiteX10" fmla="*/ 335492 w 1448012"/>
                    <a:gd name="connsiteY10" fmla="*/ 426720 h 1600845"/>
                    <a:gd name="connsiteX11" fmla="*/ 30692 w 1448012"/>
                    <a:gd name="connsiteY11" fmla="*/ 205422 h 1600845"/>
                    <a:gd name="connsiteX12" fmla="*/ 144992 w 1448012"/>
                    <a:gd name="connsiteY12" fmla="*/ 0 h 1600845"/>
                    <a:gd name="connsiteX0" fmla="*/ 1448012 w 1448012"/>
                    <a:gd name="connsiteY0" fmla="*/ 1493520 h 1600845"/>
                    <a:gd name="connsiteX1" fmla="*/ 1149711 w 1448012"/>
                    <a:gd name="connsiteY1" fmla="*/ 1493368 h 1600845"/>
                    <a:gd name="connsiteX2" fmla="*/ 1013845 w 1448012"/>
                    <a:gd name="connsiteY2" fmla="*/ 1451097 h 1600845"/>
                    <a:gd name="connsiteX3" fmla="*/ 1013844 w 1448012"/>
                    <a:gd name="connsiteY3" fmla="*/ 1396752 h 1600845"/>
                    <a:gd name="connsiteX4" fmla="*/ 1001767 w 1448012"/>
                    <a:gd name="connsiteY4" fmla="*/ 1442040 h 1600845"/>
                    <a:gd name="connsiteX5" fmla="*/ 541232 w 1448012"/>
                    <a:gd name="connsiteY5" fmla="*/ 1600200 h 1600845"/>
                    <a:gd name="connsiteX6" fmla="*/ 411692 w 1448012"/>
                    <a:gd name="connsiteY6" fmla="*/ 1402080 h 1600845"/>
                    <a:gd name="connsiteX7" fmla="*/ 212 w 1448012"/>
                    <a:gd name="connsiteY7" fmla="*/ 1196340 h 1600845"/>
                    <a:gd name="connsiteX8" fmla="*/ 350732 w 1448012"/>
                    <a:gd name="connsiteY8" fmla="*/ 899160 h 1600845"/>
                    <a:gd name="connsiteX9" fmla="*/ 7832 w 1448012"/>
                    <a:gd name="connsiteY9" fmla="*/ 701040 h 1600845"/>
                    <a:gd name="connsiteX10" fmla="*/ 335492 w 1448012"/>
                    <a:gd name="connsiteY10" fmla="*/ 426720 h 1600845"/>
                    <a:gd name="connsiteX11" fmla="*/ 30692 w 1448012"/>
                    <a:gd name="connsiteY11" fmla="*/ 205422 h 1600845"/>
                    <a:gd name="connsiteX12" fmla="*/ 144992 w 1448012"/>
                    <a:gd name="connsiteY12" fmla="*/ 0 h 1600845"/>
                    <a:gd name="connsiteX0" fmla="*/ 1448012 w 1448012"/>
                    <a:gd name="connsiteY0" fmla="*/ 1493520 h 1600845"/>
                    <a:gd name="connsiteX1" fmla="*/ 1149711 w 1448012"/>
                    <a:gd name="connsiteY1" fmla="*/ 1493368 h 1600845"/>
                    <a:gd name="connsiteX2" fmla="*/ 1013845 w 1448012"/>
                    <a:gd name="connsiteY2" fmla="*/ 1451097 h 1600845"/>
                    <a:gd name="connsiteX3" fmla="*/ 1013844 w 1448012"/>
                    <a:gd name="connsiteY3" fmla="*/ 1396752 h 1600845"/>
                    <a:gd name="connsiteX4" fmla="*/ 1001767 w 1448012"/>
                    <a:gd name="connsiteY4" fmla="*/ 1442040 h 1600845"/>
                    <a:gd name="connsiteX5" fmla="*/ 541232 w 1448012"/>
                    <a:gd name="connsiteY5" fmla="*/ 1600200 h 1600845"/>
                    <a:gd name="connsiteX6" fmla="*/ 411692 w 1448012"/>
                    <a:gd name="connsiteY6" fmla="*/ 1402080 h 1600845"/>
                    <a:gd name="connsiteX7" fmla="*/ 212 w 1448012"/>
                    <a:gd name="connsiteY7" fmla="*/ 1196340 h 1600845"/>
                    <a:gd name="connsiteX8" fmla="*/ 350732 w 1448012"/>
                    <a:gd name="connsiteY8" fmla="*/ 899160 h 1600845"/>
                    <a:gd name="connsiteX9" fmla="*/ 7832 w 1448012"/>
                    <a:gd name="connsiteY9" fmla="*/ 701040 h 1600845"/>
                    <a:gd name="connsiteX10" fmla="*/ 335492 w 1448012"/>
                    <a:gd name="connsiteY10" fmla="*/ 426720 h 1600845"/>
                    <a:gd name="connsiteX11" fmla="*/ 30692 w 1448012"/>
                    <a:gd name="connsiteY11" fmla="*/ 205422 h 1600845"/>
                    <a:gd name="connsiteX12" fmla="*/ 144992 w 1448012"/>
                    <a:gd name="connsiteY12" fmla="*/ 0 h 1600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48012" h="1600845">
                      <a:moveTo>
                        <a:pt x="1448012" y="1493520"/>
                      </a:moveTo>
                      <a:cubicBezTo>
                        <a:pt x="1398295" y="1493495"/>
                        <a:pt x="1230627" y="1500438"/>
                        <a:pt x="1149711" y="1493368"/>
                      </a:cubicBezTo>
                      <a:cubicBezTo>
                        <a:pt x="1068795" y="1486298"/>
                        <a:pt x="1034980" y="1465690"/>
                        <a:pt x="1013845" y="1451097"/>
                      </a:cubicBezTo>
                      <a:cubicBezTo>
                        <a:pt x="1047057" y="1364042"/>
                        <a:pt x="1055610" y="1346935"/>
                        <a:pt x="1013844" y="1396752"/>
                      </a:cubicBezTo>
                      <a:cubicBezTo>
                        <a:pt x="989187" y="1388197"/>
                        <a:pt x="893846" y="1268744"/>
                        <a:pt x="1001767" y="1442040"/>
                      </a:cubicBezTo>
                      <a:cubicBezTo>
                        <a:pt x="996969" y="1562500"/>
                        <a:pt x="639578" y="1606860"/>
                        <a:pt x="541232" y="1600200"/>
                      </a:cubicBezTo>
                      <a:cubicBezTo>
                        <a:pt x="442886" y="1593540"/>
                        <a:pt x="501862" y="1469390"/>
                        <a:pt x="411692" y="1402080"/>
                      </a:cubicBezTo>
                      <a:cubicBezTo>
                        <a:pt x="321522" y="1334770"/>
                        <a:pt x="10372" y="1280160"/>
                        <a:pt x="212" y="1196340"/>
                      </a:cubicBezTo>
                      <a:cubicBezTo>
                        <a:pt x="-9948" y="1112520"/>
                        <a:pt x="349462" y="981710"/>
                        <a:pt x="350732" y="899160"/>
                      </a:cubicBezTo>
                      <a:cubicBezTo>
                        <a:pt x="352002" y="816610"/>
                        <a:pt x="10372" y="779780"/>
                        <a:pt x="7832" y="701040"/>
                      </a:cubicBezTo>
                      <a:cubicBezTo>
                        <a:pt x="5292" y="622300"/>
                        <a:pt x="302472" y="528373"/>
                        <a:pt x="335492" y="426720"/>
                      </a:cubicBezTo>
                      <a:cubicBezTo>
                        <a:pt x="368512" y="325067"/>
                        <a:pt x="75142" y="291782"/>
                        <a:pt x="30692" y="205422"/>
                      </a:cubicBezTo>
                      <a:cubicBezTo>
                        <a:pt x="-13758" y="119062"/>
                        <a:pt x="167852" y="30427"/>
                        <a:pt x="144992" y="0"/>
                      </a:cubicBezTo>
                    </a:path>
                  </a:pathLst>
                </a:custGeom>
                <a:noFill/>
                <a:ln w="285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26" name="文本框 25">
                <a:extLst>
                  <a:ext uri="{FF2B5EF4-FFF2-40B4-BE49-F238E27FC236}">
                    <a16:creationId xmlns:a16="http://schemas.microsoft.com/office/drawing/2014/main" id="{DD67CE76-5F82-3AF7-829D-1FD83607669A}"/>
                  </a:ext>
                </a:extLst>
              </p:cNvPr>
              <p:cNvSpPr txBox="1"/>
              <p:nvPr/>
            </p:nvSpPr>
            <p:spPr>
              <a:xfrm>
                <a:off x="1942436" y="2118248"/>
                <a:ext cx="1378290" cy="311357"/>
              </a:xfrm>
              <a:prstGeom prst="rect">
                <a:avLst/>
              </a:prstGeom>
              <a:noFill/>
            </p:spPr>
            <p:txBody>
              <a:bodyPr wrap="square" rtlCol="0">
                <a:spAutoFit/>
              </a:bodyPr>
              <a:lstStyle/>
              <a:p>
                <a:pPr algn="ctr"/>
                <a:r>
                  <a:rPr lang="en-GB" sz="800" dirty="0">
                    <a:latin typeface="Arial" panose="020B0604020202020204" pitchFamily="34" charset="0"/>
                    <a:cs typeface="Arial" panose="020B0604020202020204" pitchFamily="34" charset="0"/>
                  </a:rPr>
                  <a:t>Packaging</a:t>
                </a:r>
              </a:p>
            </p:txBody>
          </p:sp>
        </p:grpSp>
        <p:sp>
          <p:nvSpPr>
            <p:cNvPr id="23" name="任意多边形: 形状 22">
              <a:extLst>
                <a:ext uri="{FF2B5EF4-FFF2-40B4-BE49-F238E27FC236}">
                  <a16:creationId xmlns:a16="http://schemas.microsoft.com/office/drawing/2014/main" id="{318F9DDB-4BE8-EA12-DABD-4C2ACC505208}"/>
                </a:ext>
              </a:extLst>
            </p:cNvPr>
            <p:cNvSpPr/>
            <p:nvPr/>
          </p:nvSpPr>
          <p:spPr>
            <a:xfrm rot="17859751">
              <a:off x="2008029" y="1776181"/>
              <a:ext cx="327203" cy="83233"/>
            </a:xfrm>
            <a:custGeom>
              <a:avLst/>
              <a:gdLst>
                <a:gd name="connsiteX0" fmla="*/ 0 w 662940"/>
                <a:gd name="connsiteY0" fmla="*/ 228691 h 251551"/>
                <a:gd name="connsiteX1" fmla="*/ 281940 w 662940"/>
                <a:gd name="connsiteY1" fmla="*/ 91 h 251551"/>
                <a:gd name="connsiteX2" fmla="*/ 662940 w 662940"/>
                <a:gd name="connsiteY2" fmla="*/ 251551 h 251551"/>
                <a:gd name="connsiteX0" fmla="*/ 0 w 662940"/>
                <a:gd name="connsiteY0" fmla="*/ 243920 h 266780"/>
                <a:gd name="connsiteX1" fmla="*/ 358140 w 662940"/>
                <a:gd name="connsiteY1" fmla="*/ 80 h 266780"/>
                <a:gd name="connsiteX2" fmla="*/ 662940 w 662940"/>
                <a:gd name="connsiteY2" fmla="*/ 266780 h 266780"/>
                <a:gd name="connsiteX0" fmla="*/ 0 w 662940"/>
                <a:gd name="connsiteY0" fmla="*/ 245377 h 268237"/>
                <a:gd name="connsiteX1" fmla="*/ 358140 w 662940"/>
                <a:gd name="connsiteY1" fmla="*/ 1537 h 268237"/>
                <a:gd name="connsiteX2" fmla="*/ 662940 w 662940"/>
                <a:gd name="connsiteY2" fmla="*/ 268237 h 268237"/>
                <a:gd name="connsiteX0" fmla="*/ 0 w 662940"/>
                <a:gd name="connsiteY0" fmla="*/ 248510 h 271370"/>
                <a:gd name="connsiteX1" fmla="*/ 358140 w 662940"/>
                <a:gd name="connsiteY1" fmla="*/ 4670 h 271370"/>
                <a:gd name="connsiteX2" fmla="*/ 662940 w 662940"/>
                <a:gd name="connsiteY2" fmla="*/ 271370 h 271370"/>
                <a:gd name="connsiteX0" fmla="*/ 0 w 662940"/>
                <a:gd name="connsiteY0" fmla="*/ 248510 h 271370"/>
                <a:gd name="connsiteX1" fmla="*/ 358140 w 662940"/>
                <a:gd name="connsiteY1" fmla="*/ 4670 h 271370"/>
                <a:gd name="connsiteX2" fmla="*/ 662940 w 662940"/>
                <a:gd name="connsiteY2" fmla="*/ 271370 h 271370"/>
                <a:gd name="connsiteX0" fmla="*/ 0 w 662940"/>
                <a:gd name="connsiteY0" fmla="*/ 244501 h 267361"/>
                <a:gd name="connsiteX1" fmla="*/ 358140 w 662940"/>
                <a:gd name="connsiteY1" fmla="*/ 661 h 267361"/>
                <a:gd name="connsiteX2" fmla="*/ 662940 w 662940"/>
                <a:gd name="connsiteY2" fmla="*/ 267361 h 267361"/>
                <a:gd name="connsiteX0" fmla="*/ 0 w 662940"/>
                <a:gd name="connsiteY0" fmla="*/ 244501 h 267361"/>
                <a:gd name="connsiteX1" fmla="*/ 358140 w 662940"/>
                <a:gd name="connsiteY1" fmla="*/ 661 h 267361"/>
                <a:gd name="connsiteX2" fmla="*/ 662940 w 662940"/>
                <a:gd name="connsiteY2" fmla="*/ 267361 h 267361"/>
                <a:gd name="connsiteX0" fmla="*/ 0 w 662940"/>
                <a:gd name="connsiteY0" fmla="*/ 245025 h 267885"/>
                <a:gd name="connsiteX1" fmla="*/ 358140 w 662940"/>
                <a:gd name="connsiteY1" fmla="*/ 1185 h 267885"/>
                <a:gd name="connsiteX2" fmla="*/ 662940 w 662940"/>
                <a:gd name="connsiteY2" fmla="*/ 267885 h 267885"/>
                <a:gd name="connsiteX0" fmla="*/ 0 w 662940"/>
                <a:gd name="connsiteY0" fmla="*/ 245025 h 267885"/>
                <a:gd name="connsiteX1" fmla="*/ 358140 w 662940"/>
                <a:gd name="connsiteY1" fmla="*/ 1185 h 267885"/>
                <a:gd name="connsiteX2" fmla="*/ 662940 w 662940"/>
                <a:gd name="connsiteY2" fmla="*/ 267885 h 267885"/>
                <a:gd name="connsiteX0" fmla="*/ 0 w 662940"/>
                <a:gd name="connsiteY0" fmla="*/ 245025 h 267885"/>
                <a:gd name="connsiteX1" fmla="*/ 358140 w 662940"/>
                <a:gd name="connsiteY1" fmla="*/ 1185 h 267885"/>
                <a:gd name="connsiteX2" fmla="*/ 662940 w 662940"/>
                <a:gd name="connsiteY2" fmla="*/ 267885 h 267885"/>
                <a:gd name="connsiteX0" fmla="*/ 0 w 662940"/>
                <a:gd name="connsiteY0" fmla="*/ 245025 h 267885"/>
                <a:gd name="connsiteX1" fmla="*/ 358140 w 662940"/>
                <a:gd name="connsiteY1" fmla="*/ 1185 h 267885"/>
                <a:gd name="connsiteX2" fmla="*/ 662940 w 662940"/>
                <a:gd name="connsiteY2" fmla="*/ 267885 h 267885"/>
                <a:gd name="connsiteX0" fmla="*/ 0 w 662940"/>
                <a:gd name="connsiteY0" fmla="*/ 245025 h 267885"/>
                <a:gd name="connsiteX1" fmla="*/ 358140 w 662940"/>
                <a:gd name="connsiteY1" fmla="*/ 1185 h 267885"/>
                <a:gd name="connsiteX2" fmla="*/ 662940 w 662940"/>
                <a:gd name="connsiteY2" fmla="*/ 267885 h 267885"/>
                <a:gd name="connsiteX0" fmla="*/ 0 w 662940"/>
                <a:gd name="connsiteY0" fmla="*/ 193247 h 216107"/>
                <a:gd name="connsiteX1" fmla="*/ 381000 w 662940"/>
                <a:gd name="connsiteY1" fmla="*/ 2747 h 216107"/>
                <a:gd name="connsiteX2" fmla="*/ 662940 w 662940"/>
                <a:gd name="connsiteY2" fmla="*/ 216107 h 216107"/>
                <a:gd name="connsiteX0" fmla="*/ 0 w 662940"/>
                <a:gd name="connsiteY0" fmla="*/ 196378 h 219238"/>
                <a:gd name="connsiteX1" fmla="*/ 381000 w 662940"/>
                <a:gd name="connsiteY1" fmla="*/ 5878 h 219238"/>
                <a:gd name="connsiteX2" fmla="*/ 662940 w 662940"/>
                <a:gd name="connsiteY2" fmla="*/ 219238 h 219238"/>
                <a:gd name="connsiteX0" fmla="*/ 0 w 662940"/>
                <a:gd name="connsiteY0" fmla="*/ 196378 h 219238"/>
                <a:gd name="connsiteX1" fmla="*/ 335280 w 662940"/>
                <a:gd name="connsiteY1" fmla="*/ 5878 h 219238"/>
                <a:gd name="connsiteX2" fmla="*/ 662940 w 662940"/>
                <a:gd name="connsiteY2" fmla="*/ 219238 h 219238"/>
                <a:gd name="connsiteX0" fmla="*/ 0 w 662940"/>
                <a:gd name="connsiteY0" fmla="*/ 196378 h 219238"/>
                <a:gd name="connsiteX1" fmla="*/ 335280 w 662940"/>
                <a:gd name="connsiteY1" fmla="*/ 5878 h 219238"/>
                <a:gd name="connsiteX2" fmla="*/ 662940 w 662940"/>
                <a:gd name="connsiteY2" fmla="*/ 219238 h 219238"/>
                <a:gd name="connsiteX0" fmla="*/ 0 w 662940"/>
                <a:gd name="connsiteY0" fmla="*/ 192101 h 214961"/>
                <a:gd name="connsiteX1" fmla="*/ 335280 w 662940"/>
                <a:gd name="connsiteY1" fmla="*/ 1601 h 214961"/>
                <a:gd name="connsiteX2" fmla="*/ 662940 w 662940"/>
                <a:gd name="connsiteY2" fmla="*/ 214961 h 214961"/>
                <a:gd name="connsiteX0" fmla="*/ 0 w 662940"/>
                <a:gd name="connsiteY0" fmla="*/ 190500 h 213360"/>
                <a:gd name="connsiteX1" fmla="*/ 335280 w 662940"/>
                <a:gd name="connsiteY1" fmla="*/ 0 h 213360"/>
                <a:gd name="connsiteX2" fmla="*/ 662940 w 662940"/>
                <a:gd name="connsiteY2" fmla="*/ 213360 h 213360"/>
                <a:gd name="connsiteX0" fmla="*/ 0 w 640080"/>
                <a:gd name="connsiteY0" fmla="*/ 190500 h 198120"/>
                <a:gd name="connsiteX1" fmla="*/ 335280 w 640080"/>
                <a:gd name="connsiteY1" fmla="*/ 0 h 198120"/>
                <a:gd name="connsiteX2" fmla="*/ 640080 w 640080"/>
                <a:gd name="connsiteY2" fmla="*/ 198120 h 198120"/>
                <a:gd name="connsiteX0" fmla="*/ 0 w 640080"/>
                <a:gd name="connsiteY0" fmla="*/ 190500 h 198120"/>
                <a:gd name="connsiteX1" fmla="*/ 335280 w 640080"/>
                <a:gd name="connsiteY1" fmla="*/ 0 h 198120"/>
                <a:gd name="connsiteX2" fmla="*/ 640080 w 640080"/>
                <a:gd name="connsiteY2" fmla="*/ 198120 h 198120"/>
                <a:gd name="connsiteX0" fmla="*/ 0 w 640080"/>
                <a:gd name="connsiteY0" fmla="*/ 190500 h 198120"/>
                <a:gd name="connsiteX1" fmla="*/ 335280 w 640080"/>
                <a:gd name="connsiteY1" fmla="*/ 0 h 198120"/>
                <a:gd name="connsiteX2" fmla="*/ 640080 w 640080"/>
                <a:gd name="connsiteY2" fmla="*/ 198120 h 198120"/>
                <a:gd name="connsiteX0" fmla="*/ 0 w 640080"/>
                <a:gd name="connsiteY0" fmla="*/ 190500 h 198120"/>
                <a:gd name="connsiteX1" fmla="*/ 335280 w 640080"/>
                <a:gd name="connsiteY1" fmla="*/ 0 h 198120"/>
                <a:gd name="connsiteX2" fmla="*/ 640080 w 640080"/>
                <a:gd name="connsiteY2" fmla="*/ 198120 h 198120"/>
                <a:gd name="connsiteX0" fmla="*/ 0 w 640080"/>
                <a:gd name="connsiteY0" fmla="*/ 190500 h 198120"/>
                <a:gd name="connsiteX1" fmla="*/ 335280 w 640080"/>
                <a:gd name="connsiteY1" fmla="*/ 0 h 198120"/>
                <a:gd name="connsiteX2" fmla="*/ 640080 w 640080"/>
                <a:gd name="connsiteY2" fmla="*/ 198120 h 198120"/>
                <a:gd name="connsiteX0" fmla="*/ 0 w 640080"/>
                <a:gd name="connsiteY0" fmla="*/ 190500 h 198120"/>
                <a:gd name="connsiteX1" fmla="*/ 297646 w 640080"/>
                <a:gd name="connsiteY1" fmla="*/ 0 h 198120"/>
                <a:gd name="connsiteX2" fmla="*/ 640080 w 640080"/>
                <a:gd name="connsiteY2" fmla="*/ 198120 h 198120"/>
                <a:gd name="connsiteX0" fmla="*/ 0 w 640080"/>
                <a:gd name="connsiteY0" fmla="*/ 191250 h 198870"/>
                <a:gd name="connsiteX1" fmla="*/ 297646 w 640080"/>
                <a:gd name="connsiteY1" fmla="*/ 750 h 198870"/>
                <a:gd name="connsiteX2" fmla="*/ 640080 w 640080"/>
                <a:gd name="connsiteY2" fmla="*/ 198870 h 198870"/>
                <a:gd name="connsiteX0" fmla="*/ 0 w 640080"/>
                <a:gd name="connsiteY0" fmla="*/ 191250 h 198870"/>
                <a:gd name="connsiteX1" fmla="*/ 297646 w 640080"/>
                <a:gd name="connsiteY1" fmla="*/ 750 h 198870"/>
                <a:gd name="connsiteX2" fmla="*/ 640080 w 640080"/>
                <a:gd name="connsiteY2" fmla="*/ 198870 h 198870"/>
                <a:gd name="connsiteX0" fmla="*/ 0 w 640080"/>
                <a:gd name="connsiteY0" fmla="*/ 191250 h 198870"/>
                <a:gd name="connsiteX1" fmla="*/ 297646 w 640080"/>
                <a:gd name="connsiteY1" fmla="*/ 750 h 198870"/>
                <a:gd name="connsiteX2" fmla="*/ 640080 w 640080"/>
                <a:gd name="connsiteY2" fmla="*/ 198870 h 198870"/>
                <a:gd name="connsiteX0" fmla="*/ 0 w 640080"/>
                <a:gd name="connsiteY0" fmla="*/ 191250 h 198870"/>
                <a:gd name="connsiteX1" fmla="*/ 297646 w 640080"/>
                <a:gd name="connsiteY1" fmla="*/ 750 h 198870"/>
                <a:gd name="connsiteX2" fmla="*/ 640080 w 640080"/>
                <a:gd name="connsiteY2" fmla="*/ 198870 h 198870"/>
                <a:gd name="connsiteX0" fmla="*/ 0 w 640080"/>
                <a:gd name="connsiteY0" fmla="*/ 201249 h 208869"/>
                <a:gd name="connsiteX1" fmla="*/ 307055 w 640080"/>
                <a:gd name="connsiteY1" fmla="*/ 664 h 208869"/>
                <a:gd name="connsiteX2" fmla="*/ 640080 w 640080"/>
                <a:gd name="connsiteY2" fmla="*/ 208869 h 208869"/>
                <a:gd name="connsiteX0" fmla="*/ 0 w 640080"/>
                <a:gd name="connsiteY0" fmla="*/ 201249 h 208869"/>
                <a:gd name="connsiteX1" fmla="*/ 307055 w 640080"/>
                <a:gd name="connsiteY1" fmla="*/ 664 h 208869"/>
                <a:gd name="connsiteX2" fmla="*/ 640080 w 640080"/>
                <a:gd name="connsiteY2" fmla="*/ 208869 h 208869"/>
                <a:gd name="connsiteX0" fmla="*/ 0 w 640080"/>
                <a:gd name="connsiteY0" fmla="*/ 201249 h 208869"/>
                <a:gd name="connsiteX1" fmla="*/ 307055 w 640080"/>
                <a:gd name="connsiteY1" fmla="*/ 664 h 208869"/>
                <a:gd name="connsiteX2" fmla="*/ 640080 w 640080"/>
                <a:gd name="connsiteY2" fmla="*/ 208869 h 208869"/>
                <a:gd name="connsiteX0" fmla="*/ 0 w 640080"/>
                <a:gd name="connsiteY0" fmla="*/ 442792 h 450412"/>
                <a:gd name="connsiteX1" fmla="*/ 321168 w 640080"/>
                <a:gd name="connsiteY1" fmla="*/ 174 h 450412"/>
                <a:gd name="connsiteX2" fmla="*/ 640080 w 640080"/>
                <a:gd name="connsiteY2" fmla="*/ 450412 h 450412"/>
                <a:gd name="connsiteX0" fmla="*/ 0 w 640080"/>
                <a:gd name="connsiteY0" fmla="*/ 445740 h 453360"/>
                <a:gd name="connsiteX1" fmla="*/ 321168 w 640080"/>
                <a:gd name="connsiteY1" fmla="*/ 3122 h 453360"/>
                <a:gd name="connsiteX2" fmla="*/ 640080 w 640080"/>
                <a:gd name="connsiteY2" fmla="*/ 453360 h 453360"/>
                <a:gd name="connsiteX0" fmla="*/ 0 w 477783"/>
                <a:gd name="connsiteY0" fmla="*/ 442996 h 442996"/>
                <a:gd name="connsiteX1" fmla="*/ 321168 w 477783"/>
                <a:gd name="connsiteY1" fmla="*/ 378 h 442996"/>
                <a:gd name="connsiteX2" fmla="*/ 477783 w 477783"/>
                <a:gd name="connsiteY2" fmla="*/ 374979 h 442996"/>
                <a:gd name="connsiteX0" fmla="*/ 0 w 477783"/>
                <a:gd name="connsiteY0" fmla="*/ 443507 h 443507"/>
                <a:gd name="connsiteX1" fmla="*/ 321168 w 477783"/>
                <a:gd name="connsiteY1" fmla="*/ 889 h 443507"/>
                <a:gd name="connsiteX2" fmla="*/ 477783 w 477783"/>
                <a:gd name="connsiteY2" fmla="*/ 375490 h 443507"/>
                <a:gd name="connsiteX0" fmla="*/ 0 w 477783"/>
                <a:gd name="connsiteY0" fmla="*/ 443507 h 443507"/>
                <a:gd name="connsiteX1" fmla="*/ 342338 w 477783"/>
                <a:gd name="connsiteY1" fmla="*/ 889 h 443507"/>
                <a:gd name="connsiteX2" fmla="*/ 477783 w 477783"/>
                <a:gd name="connsiteY2" fmla="*/ 375490 h 443507"/>
                <a:gd name="connsiteX0" fmla="*/ 0 w 477783"/>
                <a:gd name="connsiteY0" fmla="*/ 443507 h 443507"/>
                <a:gd name="connsiteX1" fmla="*/ 278829 w 477783"/>
                <a:gd name="connsiteY1" fmla="*/ 889 h 443507"/>
                <a:gd name="connsiteX2" fmla="*/ 477783 w 477783"/>
                <a:gd name="connsiteY2" fmla="*/ 375490 h 443507"/>
                <a:gd name="connsiteX0" fmla="*/ 0 w 477783"/>
                <a:gd name="connsiteY0" fmla="*/ 445349 h 445349"/>
                <a:gd name="connsiteX1" fmla="*/ 278829 w 477783"/>
                <a:gd name="connsiteY1" fmla="*/ 2731 h 445349"/>
                <a:gd name="connsiteX2" fmla="*/ 477783 w 477783"/>
                <a:gd name="connsiteY2" fmla="*/ 377332 h 445349"/>
                <a:gd name="connsiteX0" fmla="*/ 0 w 477783"/>
                <a:gd name="connsiteY0" fmla="*/ 447880 h 447880"/>
                <a:gd name="connsiteX1" fmla="*/ 278829 w 477783"/>
                <a:gd name="connsiteY1" fmla="*/ 5262 h 447880"/>
                <a:gd name="connsiteX2" fmla="*/ 477783 w 477783"/>
                <a:gd name="connsiteY2" fmla="*/ 379863 h 447880"/>
                <a:gd name="connsiteX0" fmla="*/ 0 w 477783"/>
                <a:gd name="connsiteY0" fmla="*/ 448636 h 448636"/>
                <a:gd name="connsiteX1" fmla="*/ 278829 w 477783"/>
                <a:gd name="connsiteY1" fmla="*/ 6018 h 448636"/>
                <a:gd name="connsiteX2" fmla="*/ 477783 w 477783"/>
                <a:gd name="connsiteY2" fmla="*/ 380619 h 448636"/>
                <a:gd name="connsiteX0" fmla="*/ 0 w 477783"/>
                <a:gd name="connsiteY0" fmla="*/ 433819 h 433819"/>
                <a:gd name="connsiteX1" fmla="*/ 236490 w 477783"/>
                <a:gd name="connsiteY1" fmla="*/ 6327 h 433819"/>
                <a:gd name="connsiteX2" fmla="*/ 477783 w 477783"/>
                <a:gd name="connsiteY2" fmla="*/ 365802 h 433819"/>
                <a:gd name="connsiteX0" fmla="*/ 0 w 477783"/>
                <a:gd name="connsiteY0" fmla="*/ 427546 h 427546"/>
                <a:gd name="connsiteX1" fmla="*/ 236490 w 477783"/>
                <a:gd name="connsiteY1" fmla="*/ 54 h 427546"/>
                <a:gd name="connsiteX2" fmla="*/ 477783 w 477783"/>
                <a:gd name="connsiteY2" fmla="*/ 359529 h 427546"/>
                <a:gd name="connsiteX0" fmla="*/ 0 w 477783"/>
                <a:gd name="connsiteY0" fmla="*/ 367060 h 367060"/>
                <a:gd name="connsiteX1" fmla="*/ 257659 w 477783"/>
                <a:gd name="connsiteY1" fmla="*/ 76 h 367060"/>
                <a:gd name="connsiteX2" fmla="*/ 477783 w 477783"/>
                <a:gd name="connsiteY2" fmla="*/ 299043 h 367060"/>
                <a:gd name="connsiteX0" fmla="*/ 0 w 477783"/>
                <a:gd name="connsiteY0" fmla="*/ 367060 h 367060"/>
                <a:gd name="connsiteX1" fmla="*/ 257659 w 477783"/>
                <a:gd name="connsiteY1" fmla="*/ 76 h 367060"/>
                <a:gd name="connsiteX2" fmla="*/ 477783 w 477783"/>
                <a:gd name="connsiteY2" fmla="*/ 299043 h 367060"/>
                <a:gd name="connsiteX0" fmla="*/ 0 w 477783"/>
                <a:gd name="connsiteY0" fmla="*/ 367031 h 367031"/>
                <a:gd name="connsiteX1" fmla="*/ 257659 w 477783"/>
                <a:gd name="connsiteY1" fmla="*/ 47 h 367031"/>
                <a:gd name="connsiteX2" fmla="*/ 477783 w 477783"/>
                <a:gd name="connsiteY2" fmla="*/ 299014 h 367031"/>
                <a:gd name="connsiteX0" fmla="*/ 0 w 477783"/>
                <a:gd name="connsiteY0" fmla="*/ 367031 h 367031"/>
                <a:gd name="connsiteX1" fmla="*/ 257659 w 477783"/>
                <a:gd name="connsiteY1" fmla="*/ 47 h 367031"/>
                <a:gd name="connsiteX2" fmla="*/ 477783 w 477783"/>
                <a:gd name="connsiteY2" fmla="*/ 299014 h 367031"/>
                <a:gd name="connsiteX0" fmla="*/ 0 w 477783"/>
                <a:gd name="connsiteY0" fmla="*/ 336783 h 336783"/>
                <a:gd name="connsiteX1" fmla="*/ 222376 w 477783"/>
                <a:gd name="connsiteY1" fmla="*/ 54 h 336783"/>
                <a:gd name="connsiteX2" fmla="*/ 477783 w 477783"/>
                <a:gd name="connsiteY2" fmla="*/ 268766 h 336783"/>
                <a:gd name="connsiteX0" fmla="*/ 0 w 477783"/>
                <a:gd name="connsiteY0" fmla="*/ 338212 h 338212"/>
                <a:gd name="connsiteX1" fmla="*/ 222376 w 477783"/>
                <a:gd name="connsiteY1" fmla="*/ 1483 h 338212"/>
                <a:gd name="connsiteX2" fmla="*/ 477783 w 477783"/>
                <a:gd name="connsiteY2" fmla="*/ 270195 h 338212"/>
                <a:gd name="connsiteX0" fmla="*/ 0 w 477783"/>
                <a:gd name="connsiteY0" fmla="*/ 347223 h 347223"/>
                <a:gd name="connsiteX1" fmla="*/ 222376 w 477783"/>
                <a:gd name="connsiteY1" fmla="*/ 10494 h 347223"/>
                <a:gd name="connsiteX2" fmla="*/ 477783 w 477783"/>
                <a:gd name="connsiteY2" fmla="*/ 279206 h 347223"/>
                <a:gd name="connsiteX0" fmla="*/ 0 w 477783"/>
                <a:gd name="connsiteY0" fmla="*/ 337173 h 337173"/>
                <a:gd name="connsiteX1" fmla="*/ 222376 w 477783"/>
                <a:gd name="connsiteY1" fmla="*/ 444 h 337173"/>
                <a:gd name="connsiteX2" fmla="*/ 477783 w 477783"/>
                <a:gd name="connsiteY2" fmla="*/ 269156 h 337173"/>
                <a:gd name="connsiteX0" fmla="*/ 0 w 463670"/>
                <a:gd name="connsiteY0" fmla="*/ 336779 h 336779"/>
                <a:gd name="connsiteX1" fmla="*/ 222376 w 463670"/>
                <a:gd name="connsiteY1" fmla="*/ 50 h 336779"/>
                <a:gd name="connsiteX2" fmla="*/ 463670 w 463670"/>
                <a:gd name="connsiteY2" fmla="*/ 321704 h 336779"/>
                <a:gd name="connsiteX0" fmla="*/ 0 w 463670"/>
                <a:gd name="connsiteY0" fmla="*/ 336782 h 336782"/>
                <a:gd name="connsiteX1" fmla="*/ 222376 w 463670"/>
                <a:gd name="connsiteY1" fmla="*/ 53 h 336782"/>
                <a:gd name="connsiteX2" fmla="*/ 463670 w 463670"/>
                <a:gd name="connsiteY2" fmla="*/ 321707 h 336782"/>
                <a:gd name="connsiteX0" fmla="*/ 0 w 463670"/>
                <a:gd name="connsiteY0" fmla="*/ 337271 h 337271"/>
                <a:gd name="connsiteX1" fmla="*/ 222376 w 463670"/>
                <a:gd name="connsiteY1" fmla="*/ 542 h 337271"/>
                <a:gd name="connsiteX2" fmla="*/ 463670 w 463670"/>
                <a:gd name="connsiteY2" fmla="*/ 322196 h 337271"/>
                <a:gd name="connsiteX0" fmla="*/ 0 w 463670"/>
                <a:gd name="connsiteY0" fmla="*/ 337408 h 337408"/>
                <a:gd name="connsiteX1" fmla="*/ 222376 w 463670"/>
                <a:gd name="connsiteY1" fmla="*/ 679 h 337408"/>
                <a:gd name="connsiteX2" fmla="*/ 463670 w 463670"/>
                <a:gd name="connsiteY2" fmla="*/ 322333 h 337408"/>
                <a:gd name="connsiteX0" fmla="*/ 0 w 463670"/>
                <a:gd name="connsiteY0" fmla="*/ 337408 h 337408"/>
                <a:gd name="connsiteX1" fmla="*/ 222376 w 463670"/>
                <a:gd name="connsiteY1" fmla="*/ 679 h 337408"/>
                <a:gd name="connsiteX2" fmla="*/ 463670 w 463670"/>
                <a:gd name="connsiteY2" fmla="*/ 322333 h 337408"/>
                <a:gd name="connsiteX0" fmla="*/ 0 w 463670"/>
                <a:gd name="connsiteY0" fmla="*/ 337408 h 337408"/>
                <a:gd name="connsiteX1" fmla="*/ 222376 w 463670"/>
                <a:gd name="connsiteY1" fmla="*/ 679 h 337408"/>
                <a:gd name="connsiteX2" fmla="*/ 463670 w 463670"/>
                <a:gd name="connsiteY2" fmla="*/ 322333 h 337408"/>
                <a:gd name="connsiteX0" fmla="*/ 0 w 463670"/>
                <a:gd name="connsiteY0" fmla="*/ 337408 h 337408"/>
                <a:gd name="connsiteX1" fmla="*/ 222376 w 463670"/>
                <a:gd name="connsiteY1" fmla="*/ 679 h 337408"/>
                <a:gd name="connsiteX2" fmla="*/ 463670 w 463670"/>
                <a:gd name="connsiteY2" fmla="*/ 322333 h 337408"/>
                <a:gd name="connsiteX0" fmla="*/ 0 w 463670"/>
                <a:gd name="connsiteY0" fmla="*/ 246244 h 246244"/>
                <a:gd name="connsiteX1" fmla="*/ 265628 w 463670"/>
                <a:gd name="connsiteY1" fmla="*/ 1389 h 246244"/>
                <a:gd name="connsiteX2" fmla="*/ 463670 w 463670"/>
                <a:gd name="connsiteY2" fmla="*/ 231169 h 246244"/>
                <a:gd name="connsiteX0" fmla="*/ 0 w 463670"/>
                <a:gd name="connsiteY0" fmla="*/ 246244 h 246244"/>
                <a:gd name="connsiteX1" fmla="*/ 265628 w 463670"/>
                <a:gd name="connsiteY1" fmla="*/ 1389 h 246244"/>
                <a:gd name="connsiteX2" fmla="*/ 463670 w 463670"/>
                <a:gd name="connsiteY2" fmla="*/ 231169 h 246244"/>
                <a:gd name="connsiteX0" fmla="*/ 0 w 463670"/>
                <a:gd name="connsiteY0" fmla="*/ 246244 h 246244"/>
                <a:gd name="connsiteX1" fmla="*/ 265628 w 463670"/>
                <a:gd name="connsiteY1" fmla="*/ 1389 h 246244"/>
                <a:gd name="connsiteX2" fmla="*/ 463670 w 463670"/>
                <a:gd name="connsiteY2" fmla="*/ 231169 h 246244"/>
                <a:gd name="connsiteX0" fmla="*/ 0 w 463670"/>
                <a:gd name="connsiteY0" fmla="*/ 246244 h 246244"/>
                <a:gd name="connsiteX1" fmla="*/ 265628 w 463670"/>
                <a:gd name="connsiteY1" fmla="*/ 1389 h 246244"/>
                <a:gd name="connsiteX2" fmla="*/ 463670 w 463670"/>
                <a:gd name="connsiteY2" fmla="*/ 231169 h 246244"/>
                <a:gd name="connsiteX0" fmla="*/ 0 w 463670"/>
                <a:gd name="connsiteY0" fmla="*/ 246244 h 246244"/>
                <a:gd name="connsiteX1" fmla="*/ 265628 w 463670"/>
                <a:gd name="connsiteY1" fmla="*/ 1389 h 246244"/>
                <a:gd name="connsiteX2" fmla="*/ 463670 w 463670"/>
                <a:gd name="connsiteY2" fmla="*/ 231169 h 246244"/>
                <a:gd name="connsiteX0" fmla="*/ 0 w 463670"/>
                <a:gd name="connsiteY0" fmla="*/ 246244 h 246244"/>
                <a:gd name="connsiteX1" fmla="*/ 265628 w 463670"/>
                <a:gd name="connsiteY1" fmla="*/ 1389 h 246244"/>
                <a:gd name="connsiteX2" fmla="*/ 463670 w 463670"/>
                <a:gd name="connsiteY2" fmla="*/ 231169 h 246244"/>
              </a:gdLst>
              <a:ahLst/>
              <a:cxnLst>
                <a:cxn ang="0">
                  <a:pos x="connsiteX0" y="connsiteY0"/>
                </a:cxn>
                <a:cxn ang="0">
                  <a:pos x="connsiteX1" y="connsiteY1"/>
                </a:cxn>
                <a:cxn ang="0">
                  <a:pos x="connsiteX2" y="connsiteY2"/>
                </a:cxn>
              </a:cxnLst>
              <a:rect l="l" t="t" r="r" b="b"/>
              <a:pathLst>
                <a:path w="463670" h="246244">
                  <a:moveTo>
                    <a:pt x="0" y="246244"/>
                  </a:moveTo>
                  <a:cubicBezTo>
                    <a:pt x="51006" y="61459"/>
                    <a:pt x="153749" y="-11225"/>
                    <a:pt x="265628" y="1389"/>
                  </a:cubicBezTo>
                  <a:cubicBezTo>
                    <a:pt x="347231" y="27128"/>
                    <a:pt x="358310" y="1346"/>
                    <a:pt x="463670" y="231169"/>
                  </a:cubicBezTo>
                </a:path>
              </a:pathLst>
            </a:custGeom>
            <a:noFill/>
            <a:ln>
              <a:solidFill>
                <a:schemeClr val="tx1"/>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a:latin typeface="Arial" panose="020B0604020202020204" pitchFamily="34" charset="0"/>
                <a:cs typeface="Arial" panose="020B0604020202020204" pitchFamily="34" charset="0"/>
              </a:endParaRPr>
            </a:p>
          </p:txBody>
        </p:sp>
      </p:grpSp>
      <p:grpSp>
        <p:nvGrpSpPr>
          <p:cNvPr id="390" name="组合 389">
            <a:extLst>
              <a:ext uri="{FF2B5EF4-FFF2-40B4-BE49-F238E27FC236}">
                <a16:creationId xmlns:a16="http://schemas.microsoft.com/office/drawing/2014/main" id="{CE8CDF49-A59C-E4B1-1B43-EEDA44953884}"/>
              </a:ext>
            </a:extLst>
          </p:cNvPr>
          <p:cNvGrpSpPr/>
          <p:nvPr/>
        </p:nvGrpSpPr>
        <p:grpSpPr>
          <a:xfrm>
            <a:off x="3382130" y="755881"/>
            <a:ext cx="3258177" cy="2023055"/>
            <a:chOff x="-939873" y="2468007"/>
            <a:chExt cx="3258177" cy="2023055"/>
          </a:xfrm>
        </p:grpSpPr>
        <p:graphicFrame>
          <p:nvGraphicFramePr>
            <p:cNvPr id="5" name="对象 4">
              <a:extLst>
                <a:ext uri="{FF2B5EF4-FFF2-40B4-BE49-F238E27FC236}">
                  <a16:creationId xmlns:a16="http://schemas.microsoft.com/office/drawing/2014/main" id="{74045062-8AB9-BAB8-0DAC-F18A1F39DD45}"/>
                </a:ext>
              </a:extLst>
            </p:cNvPr>
            <p:cNvGraphicFramePr>
              <a:graphicFrameLocks noChangeAspect="1"/>
            </p:cNvGraphicFramePr>
            <p:nvPr>
              <p:extLst>
                <p:ext uri="{D42A27DB-BD31-4B8C-83A1-F6EECF244321}">
                  <p14:modId xmlns:p14="http://schemas.microsoft.com/office/powerpoint/2010/main" val="3531067342"/>
                </p:ext>
              </p:extLst>
            </p:nvPr>
          </p:nvGraphicFramePr>
          <p:xfrm>
            <a:off x="-797320" y="2516008"/>
            <a:ext cx="2467869" cy="1375692"/>
          </p:xfrm>
          <a:graphic>
            <a:graphicData uri="http://schemas.openxmlformats.org/presentationml/2006/ole">
              <mc:AlternateContent xmlns:mc="http://schemas.openxmlformats.org/markup-compatibility/2006">
                <mc:Choice xmlns:v="urn:schemas-microsoft-com:vml" Requires="v">
                  <p:oleObj name="Prism 8" r:id="rId2" imgW="4294618" imgH="2358649" progId="Prism8.Document">
                    <p:embed/>
                  </p:oleObj>
                </mc:Choice>
                <mc:Fallback>
                  <p:oleObj name="Prism 8" r:id="rId2" imgW="4294618" imgH="2358649" progId="Prism8.Document">
                    <p:embed/>
                    <p:pic>
                      <p:nvPicPr>
                        <p:cNvPr id="4" name="对象 3">
                          <a:extLst>
                            <a:ext uri="{FF2B5EF4-FFF2-40B4-BE49-F238E27FC236}">
                              <a16:creationId xmlns:a16="http://schemas.microsoft.com/office/drawing/2014/main" id="{19410A1D-6A3E-4823-846E-A35F35FD0645}"/>
                            </a:ext>
                          </a:extLst>
                        </p:cNvPr>
                        <p:cNvPicPr>
                          <a:picLocks noChangeAspect="1" noChangeArrowheads="1"/>
                        </p:cNvPicPr>
                        <p:nvPr/>
                      </p:nvPicPr>
                      <p:blipFill>
                        <a:blip r:embed="rId3"/>
                        <a:srcRect/>
                        <a:stretch>
                          <a:fillRect/>
                        </a:stretch>
                      </p:blipFill>
                      <p:spPr bwMode="auto">
                        <a:xfrm>
                          <a:off x="-797320" y="2516008"/>
                          <a:ext cx="2467869" cy="1375692"/>
                        </a:xfrm>
                        <a:prstGeom prst="rect">
                          <a:avLst/>
                        </a:prstGeom>
                        <a:noFill/>
                        <a:ln w="9525">
                          <a:noFill/>
                          <a:miter lim="800000"/>
                          <a:headEnd/>
                          <a:tailEnd/>
                        </a:ln>
                        <a:effectLst/>
                      </p:spPr>
                    </p:pic>
                  </p:oleObj>
                </mc:Fallback>
              </mc:AlternateContent>
            </a:graphicData>
          </a:graphic>
        </p:graphicFrame>
        <p:grpSp>
          <p:nvGrpSpPr>
            <p:cNvPr id="370" name="组合 369">
              <a:extLst>
                <a:ext uri="{FF2B5EF4-FFF2-40B4-BE49-F238E27FC236}">
                  <a16:creationId xmlns:a16="http://schemas.microsoft.com/office/drawing/2014/main" id="{8ABC2099-608D-BDDA-41EA-C07ACFE55687}"/>
                </a:ext>
              </a:extLst>
            </p:cNvPr>
            <p:cNvGrpSpPr/>
            <p:nvPr/>
          </p:nvGrpSpPr>
          <p:grpSpPr>
            <a:xfrm>
              <a:off x="-939873" y="2468007"/>
              <a:ext cx="3258177" cy="2023055"/>
              <a:chOff x="3387091" y="5077107"/>
              <a:chExt cx="3258177" cy="2023055"/>
            </a:xfrm>
          </p:grpSpPr>
          <p:sp>
            <p:nvSpPr>
              <p:cNvPr id="373" name="文本框 372">
                <a:extLst>
                  <a:ext uri="{FF2B5EF4-FFF2-40B4-BE49-F238E27FC236}">
                    <a16:creationId xmlns:a16="http://schemas.microsoft.com/office/drawing/2014/main" id="{65FB7725-E619-51F1-E9F4-C73533872700}"/>
                  </a:ext>
                </a:extLst>
              </p:cNvPr>
              <p:cNvSpPr txBox="1"/>
              <p:nvPr/>
            </p:nvSpPr>
            <p:spPr>
              <a:xfrm rot="16200000">
                <a:off x="2705258" y="5758940"/>
                <a:ext cx="1609887" cy="246222"/>
              </a:xfrm>
              <a:prstGeom prst="rect">
                <a:avLst/>
              </a:prstGeom>
              <a:noFill/>
            </p:spPr>
            <p:txBody>
              <a:bodyPr wrap="square" rtlCol="0">
                <a:spAutoFit/>
              </a:bodyPr>
              <a:lstStyle/>
              <a:p>
                <a:pPr algn="ctr"/>
                <a:r>
                  <a:rPr lang="en-GB" sz="1000" dirty="0">
                    <a:latin typeface="Arial" panose="020B0604020202020204" pitchFamily="34" charset="0"/>
                    <a:cs typeface="Arial" panose="020B0604020202020204" pitchFamily="34" charset="0"/>
                  </a:rPr>
                  <a:t>Percentage </a:t>
                </a:r>
              </a:p>
            </p:txBody>
          </p:sp>
          <p:sp>
            <p:nvSpPr>
              <p:cNvPr id="374" name="文本框 373">
                <a:extLst>
                  <a:ext uri="{FF2B5EF4-FFF2-40B4-BE49-F238E27FC236}">
                    <a16:creationId xmlns:a16="http://schemas.microsoft.com/office/drawing/2014/main" id="{A08772F3-A224-F2EC-813F-B37A66EA05B4}"/>
                  </a:ext>
                </a:extLst>
              </p:cNvPr>
              <p:cNvSpPr txBox="1"/>
              <p:nvPr/>
            </p:nvSpPr>
            <p:spPr>
              <a:xfrm rot="18768111">
                <a:off x="3325278" y="6567664"/>
                <a:ext cx="818775" cy="246222"/>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RG20</a:t>
                </a:r>
              </a:p>
            </p:txBody>
          </p:sp>
          <p:sp>
            <p:nvSpPr>
              <p:cNvPr id="375" name="文本框 374">
                <a:extLst>
                  <a:ext uri="{FF2B5EF4-FFF2-40B4-BE49-F238E27FC236}">
                    <a16:creationId xmlns:a16="http://schemas.microsoft.com/office/drawing/2014/main" id="{93EF49F1-0553-C6C1-70CA-58D9607DEDE9}"/>
                  </a:ext>
                </a:extLst>
              </p:cNvPr>
              <p:cNvSpPr txBox="1"/>
              <p:nvPr/>
            </p:nvSpPr>
            <p:spPr>
              <a:xfrm rot="18768111">
                <a:off x="3486326" y="6567664"/>
                <a:ext cx="818775" cy="246222"/>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RG64</a:t>
                </a:r>
              </a:p>
            </p:txBody>
          </p:sp>
          <p:sp>
            <p:nvSpPr>
              <p:cNvPr id="376" name="文本框 375">
                <a:extLst>
                  <a:ext uri="{FF2B5EF4-FFF2-40B4-BE49-F238E27FC236}">
                    <a16:creationId xmlns:a16="http://schemas.microsoft.com/office/drawing/2014/main" id="{97EFC4E6-8DE2-62B8-37A4-F970FFBE51F4}"/>
                  </a:ext>
                </a:extLst>
              </p:cNvPr>
              <p:cNvSpPr txBox="1"/>
              <p:nvPr/>
            </p:nvSpPr>
            <p:spPr>
              <a:xfrm rot="18768111">
                <a:off x="3647374" y="6567663"/>
                <a:ext cx="818775" cy="246222"/>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RG96</a:t>
                </a:r>
              </a:p>
            </p:txBody>
          </p:sp>
          <p:sp>
            <p:nvSpPr>
              <p:cNvPr id="377" name="文本框 376">
                <a:extLst>
                  <a:ext uri="{FF2B5EF4-FFF2-40B4-BE49-F238E27FC236}">
                    <a16:creationId xmlns:a16="http://schemas.microsoft.com/office/drawing/2014/main" id="{7C400F29-9C85-8F9D-5309-027AD8F3109A}"/>
                  </a:ext>
                </a:extLst>
              </p:cNvPr>
              <p:cNvSpPr txBox="1"/>
              <p:nvPr/>
            </p:nvSpPr>
            <p:spPr>
              <a:xfrm rot="18768111">
                <a:off x="3808422" y="6567663"/>
                <a:ext cx="818775" cy="246222"/>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RG99</a:t>
                </a:r>
              </a:p>
            </p:txBody>
          </p:sp>
          <p:sp>
            <p:nvSpPr>
              <p:cNvPr id="378" name="文本框 377">
                <a:extLst>
                  <a:ext uri="{FF2B5EF4-FFF2-40B4-BE49-F238E27FC236}">
                    <a16:creationId xmlns:a16="http://schemas.microsoft.com/office/drawing/2014/main" id="{4BB539E9-95B2-DB20-198B-730AAFD027F0}"/>
                  </a:ext>
                </a:extLst>
              </p:cNvPr>
              <p:cNvSpPr txBox="1"/>
              <p:nvPr/>
            </p:nvSpPr>
            <p:spPr>
              <a:xfrm rot="18768111">
                <a:off x="3969470" y="6567663"/>
                <a:ext cx="818775" cy="246222"/>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RG104</a:t>
                </a:r>
              </a:p>
            </p:txBody>
          </p:sp>
          <p:sp>
            <p:nvSpPr>
              <p:cNvPr id="379" name="文本框 378">
                <a:extLst>
                  <a:ext uri="{FF2B5EF4-FFF2-40B4-BE49-F238E27FC236}">
                    <a16:creationId xmlns:a16="http://schemas.microsoft.com/office/drawing/2014/main" id="{1AD7076A-AB3A-1CE2-2AFE-E88D63DD377D}"/>
                  </a:ext>
                </a:extLst>
              </p:cNvPr>
              <p:cNvSpPr txBox="1"/>
              <p:nvPr/>
            </p:nvSpPr>
            <p:spPr>
              <a:xfrm rot="18768111">
                <a:off x="4130518" y="6567662"/>
                <a:ext cx="818775" cy="246222"/>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RG132</a:t>
                </a:r>
              </a:p>
            </p:txBody>
          </p:sp>
          <p:sp>
            <p:nvSpPr>
              <p:cNvPr id="380" name="文本框 379">
                <a:extLst>
                  <a:ext uri="{FF2B5EF4-FFF2-40B4-BE49-F238E27FC236}">
                    <a16:creationId xmlns:a16="http://schemas.microsoft.com/office/drawing/2014/main" id="{862227C6-2EA9-A5C7-25CF-4E10CA6F42EB}"/>
                  </a:ext>
                </a:extLst>
              </p:cNvPr>
              <p:cNvSpPr txBox="1"/>
              <p:nvPr/>
            </p:nvSpPr>
            <p:spPr>
              <a:xfrm rot="18768111">
                <a:off x="4291566" y="6567662"/>
                <a:ext cx="818775" cy="246222"/>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RG336</a:t>
                </a:r>
              </a:p>
            </p:txBody>
          </p:sp>
          <p:sp>
            <p:nvSpPr>
              <p:cNvPr id="381" name="文本框 380">
                <a:extLst>
                  <a:ext uri="{FF2B5EF4-FFF2-40B4-BE49-F238E27FC236}">
                    <a16:creationId xmlns:a16="http://schemas.microsoft.com/office/drawing/2014/main" id="{5536D66F-0F75-D6C6-BC21-A82AEB0F70FF}"/>
                  </a:ext>
                </a:extLst>
              </p:cNvPr>
              <p:cNvSpPr txBox="1"/>
              <p:nvPr/>
            </p:nvSpPr>
            <p:spPr>
              <a:xfrm rot="18768111">
                <a:off x="4452614" y="6567663"/>
                <a:ext cx="818775" cy="246222"/>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RG396</a:t>
                </a:r>
              </a:p>
            </p:txBody>
          </p:sp>
          <p:sp>
            <p:nvSpPr>
              <p:cNvPr id="382" name="文本框 381">
                <a:extLst>
                  <a:ext uri="{FF2B5EF4-FFF2-40B4-BE49-F238E27FC236}">
                    <a16:creationId xmlns:a16="http://schemas.microsoft.com/office/drawing/2014/main" id="{F2699435-EB4A-C6D8-9711-EC12D849B842}"/>
                  </a:ext>
                </a:extLst>
              </p:cNvPr>
              <p:cNvSpPr txBox="1"/>
              <p:nvPr/>
            </p:nvSpPr>
            <p:spPr>
              <a:xfrm rot="18768111">
                <a:off x="4613662" y="6567663"/>
                <a:ext cx="818775" cy="246222"/>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RG405</a:t>
                </a:r>
              </a:p>
            </p:txBody>
          </p:sp>
          <p:sp>
            <p:nvSpPr>
              <p:cNvPr id="383" name="文本框 382">
                <a:extLst>
                  <a:ext uri="{FF2B5EF4-FFF2-40B4-BE49-F238E27FC236}">
                    <a16:creationId xmlns:a16="http://schemas.microsoft.com/office/drawing/2014/main" id="{B40FB080-E0B9-1E5C-2C19-088F8A2512EF}"/>
                  </a:ext>
                </a:extLst>
              </p:cNvPr>
              <p:cNvSpPr txBox="1"/>
              <p:nvPr/>
            </p:nvSpPr>
            <p:spPr>
              <a:xfrm rot="18768111">
                <a:off x="4935758" y="6567662"/>
                <a:ext cx="818775" cy="246222"/>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RG426</a:t>
                </a:r>
              </a:p>
            </p:txBody>
          </p:sp>
          <p:sp>
            <p:nvSpPr>
              <p:cNvPr id="384" name="文本框 383">
                <a:extLst>
                  <a:ext uri="{FF2B5EF4-FFF2-40B4-BE49-F238E27FC236}">
                    <a16:creationId xmlns:a16="http://schemas.microsoft.com/office/drawing/2014/main" id="{BCBD2FF5-4AEC-60F5-F818-BD50EF4AD82B}"/>
                  </a:ext>
                </a:extLst>
              </p:cNvPr>
              <p:cNvSpPr txBox="1"/>
              <p:nvPr/>
            </p:nvSpPr>
            <p:spPr>
              <a:xfrm rot="18768111">
                <a:off x="5096806" y="6567662"/>
                <a:ext cx="818775" cy="246222"/>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RG490</a:t>
                </a:r>
              </a:p>
            </p:txBody>
          </p:sp>
          <p:sp>
            <p:nvSpPr>
              <p:cNvPr id="385" name="文本框 384">
                <a:extLst>
                  <a:ext uri="{FF2B5EF4-FFF2-40B4-BE49-F238E27FC236}">
                    <a16:creationId xmlns:a16="http://schemas.microsoft.com/office/drawing/2014/main" id="{6FBCF76C-03D0-7512-5AB6-A0452C251CFC}"/>
                  </a:ext>
                </a:extLst>
              </p:cNvPr>
              <p:cNvSpPr txBox="1"/>
              <p:nvPr/>
            </p:nvSpPr>
            <p:spPr>
              <a:xfrm rot="18768111">
                <a:off x="5257859" y="6567662"/>
                <a:ext cx="818775" cy="246222"/>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RG549</a:t>
                </a:r>
              </a:p>
            </p:txBody>
          </p:sp>
          <p:sp>
            <p:nvSpPr>
              <p:cNvPr id="386" name="文本框 385">
                <a:extLst>
                  <a:ext uri="{FF2B5EF4-FFF2-40B4-BE49-F238E27FC236}">
                    <a16:creationId xmlns:a16="http://schemas.microsoft.com/office/drawing/2014/main" id="{0D043F63-D049-2133-60DA-8E65B2329C64}"/>
                  </a:ext>
                </a:extLst>
              </p:cNvPr>
              <p:cNvSpPr txBox="1"/>
              <p:nvPr/>
            </p:nvSpPr>
            <p:spPr>
              <a:xfrm rot="18768111">
                <a:off x="4774710" y="6567662"/>
                <a:ext cx="818775" cy="246222"/>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RG422</a:t>
                </a:r>
              </a:p>
            </p:txBody>
          </p:sp>
          <p:sp>
            <p:nvSpPr>
              <p:cNvPr id="388" name="文本框 387">
                <a:extLst>
                  <a:ext uri="{FF2B5EF4-FFF2-40B4-BE49-F238E27FC236}">
                    <a16:creationId xmlns:a16="http://schemas.microsoft.com/office/drawing/2014/main" id="{463EF71F-49AE-1F0D-D88B-3862CC8912DC}"/>
                  </a:ext>
                </a:extLst>
              </p:cNvPr>
              <p:cNvSpPr txBox="1"/>
              <p:nvPr/>
            </p:nvSpPr>
            <p:spPr>
              <a:xfrm>
                <a:off x="3890758" y="5148857"/>
                <a:ext cx="2106754" cy="230832"/>
              </a:xfrm>
              <a:prstGeom prst="rect">
                <a:avLst/>
              </a:prstGeom>
              <a:noFill/>
            </p:spPr>
            <p:txBody>
              <a:bodyPr wrap="square" rtlCol="0">
                <a:spAutoFit/>
              </a:bodyPr>
              <a:lstStyle/>
              <a:p>
                <a:r>
                  <a:rPr lang="en-GB" sz="900" dirty="0" err="1">
                    <a:latin typeface="Arial" panose="020B0604020202020204" pitchFamily="34" charset="0"/>
                    <a:cs typeface="Arial" panose="020B0604020202020204" pitchFamily="34" charset="0"/>
                  </a:rPr>
                  <a:t>Unspliced</a:t>
                </a:r>
                <a:r>
                  <a:rPr lang="en-GB" sz="900" dirty="0">
                    <a:latin typeface="Arial" panose="020B0604020202020204" pitchFamily="34" charset="0"/>
                    <a:cs typeface="Arial" panose="020B0604020202020204" pitchFamily="34" charset="0"/>
                  </a:rPr>
                  <a:t> intracellular sense RNA</a:t>
                </a:r>
              </a:p>
            </p:txBody>
          </p:sp>
          <p:sp>
            <p:nvSpPr>
              <p:cNvPr id="389" name="文本框 388">
                <a:extLst>
                  <a:ext uri="{FF2B5EF4-FFF2-40B4-BE49-F238E27FC236}">
                    <a16:creationId xmlns:a16="http://schemas.microsoft.com/office/drawing/2014/main" id="{EAC6AC4E-393C-295B-F9BC-B12F39E9E8AE}"/>
                  </a:ext>
                </a:extLst>
              </p:cNvPr>
              <p:cNvSpPr txBox="1"/>
              <p:nvPr/>
            </p:nvSpPr>
            <p:spPr>
              <a:xfrm>
                <a:off x="3890757" y="5309833"/>
                <a:ext cx="2754511" cy="230832"/>
              </a:xfrm>
              <a:prstGeom prst="rect">
                <a:avLst/>
              </a:prstGeom>
              <a:noFill/>
            </p:spPr>
            <p:txBody>
              <a:bodyPr wrap="square" rtlCol="0">
                <a:spAutoFit/>
              </a:bodyPr>
              <a:lstStyle/>
              <a:p>
                <a:r>
                  <a:rPr lang="en-GB" sz="900" dirty="0" err="1">
                    <a:latin typeface="Arial" panose="020B0604020202020204" pitchFamily="34" charset="0"/>
                    <a:cs typeface="Arial" panose="020B0604020202020204" pitchFamily="34" charset="0"/>
                  </a:rPr>
                  <a:t>Unspliced</a:t>
                </a:r>
                <a:r>
                  <a:rPr lang="en-GB" sz="900" dirty="0">
                    <a:latin typeface="Arial" panose="020B0604020202020204" pitchFamily="34" charset="0"/>
                    <a:cs typeface="Arial" panose="020B0604020202020204" pitchFamily="34" charset="0"/>
                  </a:rPr>
                  <a:t> sense RNA packaged in virion</a:t>
                </a:r>
              </a:p>
            </p:txBody>
          </p:sp>
        </p:grpSp>
      </p:grpSp>
      <p:grpSp>
        <p:nvGrpSpPr>
          <p:cNvPr id="410" name="组合 409">
            <a:extLst>
              <a:ext uri="{FF2B5EF4-FFF2-40B4-BE49-F238E27FC236}">
                <a16:creationId xmlns:a16="http://schemas.microsoft.com/office/drawing/2014/main" id="{87002046-839D-F9E1-D56C-8FF94B706B98}"/>
              </a:ext>
            </a:extLst>
          </p:cNvPr>
          <p:cNvGrpSpPr/>
          <p:nvPr/>
        </p:nvGrpSpPr>
        <p:grpSpPr>
          <a:xfrm>
            <a:off x="748157" y="2937481"/>
            <a:ext cx="2972573" cy="2125701"/>
            <a:chOff x="326012" y="3062087"/>
            <a:chExt cx="2972573" cy="2125701"/>
          </a:xfrm>
        </p:grpSpPr>
        <p:graphicFrame>
          <p:nvGraphicFramePr>
            <p:cNvPr id="6" name="对象 5">
              <a:extLst>
                <a:ext uri="{FF2B5EF4-FFF2-40B4-BE49-F238E27FC236}">
                  <a16:creationId xmlns:a16="http://schemas.microsoft.com/office/drawing/2014/main" id="{078F9F3F-3298-083D-5298-28225D1D79E5}"/>
                </a:ext>
              </a:extLst>
            </p:cNvPr>
            <p:cNvGraphicFramePr>
              <a:graphicFrameLocks noChangeAspect="1"/>
            </p:cNvGraphicFramePr>
            <p:nvPr>
              <p:extLst>
                <p:ext uri="{D42A27DB-BD31-4B8C-83A1-F6EECF244321}">
                  <p14:modId xmlns:p14="http://schemas.microsoft.com/office/powerpoint/2010/main" val="3194592358"/>
                </p:ext>
              </p:extLst>
            </p:nvPr>
          </p:nvGraphicFramePr>
          <p:xfrm>
            <a:off x="624381" y="3078549"/>
            <a:ext cx="2433787" cy="1487757"/>
          </p:xfrm>
          <a:graphic>
            <a:graphicData uri="http://schemas.openxmlformats.org/presentationml/2006/ole">
              <mc:AlternateContent xmlns:mc="http://schemas.openxmlformats.org/markup-compatibility/2006">
                <mc:Choice xmlns:v="urn:schemas-microsoft-com:vml" Requires="v">
                  <p:oleObj name="Prism 8" r:id="rId4" imgW="4294618" imgH="2596350" progId="Prism8.Document">
                    <p:embed/>
                  </p:oleObj>
                </mc:Choice>
                <mc:Fallback>
                  <p:oleObj name="Prism 8" r:id="rId4" imgW="4294618" imgH="2596350" progId="Prism8.Document">
                    <p:embed/>
                    <p:pic>
                      <p:nvPicPr>
                        <p:cNvPr id="5" name="对象 4">
                          <a:extLst>
                            <a:ext uri="{FF2B5EF4-FFF2-40B4-BE49-F238E27FC236}">
                              <a16:creationId xmlns:a16="http://schemas.microsoft.com/office/drawing/2014/main" id="{755635CE-5AEA-4715-A745-BE723D661FCE}"/>
                            </a:ext>
                          </a:extLst>
                        </p:cNvPr>
                        <p:cNvPicPr>
                          <a:picLocks noChangeAspect="1" noChangeArrowheads="1"/>
                        </p:cNvPicPr>
                        <p:nvPr/>
                      </p:nvPicPr>
                      <p:blipFill>
                        <a:blip r:embed="rId5"/>
                        <a:srcRect/>
                        <a:stretch>
                          <a:fillRect/>
                        </a:stretch>
                      </p:blipFill>
                      <p:spPr bwMode="auto">
                        <a:xfrm>
                          <a:off x="624381" y="3078549"/>
                          <a:ext cx="2433787" cy="1487757"/>
                        </a:xfrm>
                        <a:prstGeom prst="rect">
                          <a:avLst/>
                        </a:prstGeom>
                        <a:noFill/>
                        <a:ln w="9525">
                          <a:noFill/>
                          <a:miter lim="800000"/>
                          <a:headEnd/>
                          <a:tailEnd/>
                        </a:ln>
                        <a:effectLst/>
                      </p:spPr>
                    </p:pic>
                  </p:oleObj>
                </mc:Fallback>
              </mc:AlternateContent>
            </a:graphicData>
          </a:graphic>
        </p:graphicFrame>
        <p:grpSp>
          <p:nvGrpSpPr>
            <p:cNvPr id="393" name="组合 392">
              <a:extLst>
                <a:ext uri="{FF2B5EF4-FFF2-40B4-BE49-F238E27FC236}">
                  <a16:creationId xmlns:a16="http://schemas.microsoft.com/office/drawing/2014/main" id="{BC7F0E10-9153-9031-E294-306BA6A13135}"/>
                </a:ext>
              </a:extLst>
            </p:cNvPr>
            <p:cNvGrpSpPr/>
            <p:nvPr/>
          </p:nvGrpSpPr>
          <p:grpSpPr>
            <a:xfrm>
              <a:off x="326012" y="3062087"/>
              <a:ext cx="2972573" cy="2125701"/>
              <a:chOff x="3240713" y="4974461"/>
              <a:chExt cx="2972573" cy="2125701"/>
            </a:xfrm>
          </p:grpSpPr>
          <p:sp>
            <p:nvSpPr>
              <p:cNvPr id="394" name="文本框 393">
                <a:extLst>
                  <a:ext uri="{FF2B5EF4-FFF2-40B4-BE49-F238E27FC236}">
                    <a16:creationId xmlns:a16="http://schemas.microsoft.com/office/drawing/2014/main" id="{32FA02F8-979B-910E-A146-A48BE70709AB}"/>
                  </a:ext>
                </a:extLst>
              </p:cNvPr>
              <p:cNvSpPr txBox="1"/>
              <p:nvPr/>
            </p:nvSpPr>
            <p:spPr>
              <a:xfrm rot="16200000">
                <a:off x="2635824" y="5579350"/>
                <a:ext cx="1609887" cy="400110"/>
              </a:xfrm>
              <a:prstGeom prst="rect">
                <a:avLst/>
              </a:prstGeom>
              <a:noFill/>
            </p:spPr>
            <p:txBody>
              <a:bodyPr wrap="square" rtlCol="0">
                <a:spAutoFit/>
              </a:bodyPr>
              <a:lstStyle/>
              <a:p>
                <a:pPr algn="ctr"/>
                <a:r>
                  <a:rPr lang="en-GB" sz="1000" dirty="0">
                    <a:latin typeface="Arial" panose="020B0604020202020204" pitchFamily="34" charset="0"/>
                    <a:cs typeface="Arial" panose="020B0604020202020204" pitchFamily="34" charset="0"/>
                  </a:rPr>
                  <a:t>Anti-sense RNA relative to sense RNA (%)</a:t>
                </a:r>
              </a:p>
            </p:txBody>
          </p:sp>
          <p:sp>
            <p:nvSpPr>
              <p:cNvPr id="395" name="文本框 394">
                <a:extLst>
                  <a:ext uri="{FF2B5EF4-FFF2-40B4-BE49-F238E27FC236}">
                    <a16:creationId xmlns:a16="http://schemas.microsoft.com/office/drawing/2014/main" id="{DF34CD49-9CBD-1607-8A27-74325417DEBE}"/>
                  </a:ext>
                </a:extLst>
              </p:cNvPr>
              <p:cNvSpPr txBox="1"/>
              <p:nvPr/>
            </p:nvSpPr>
            <p:spPr>
              <a:xfrm rot="18768111">
                <a:off x="3325278" y="6567664"/>
                <a:ext cx="818775" cy="246222"/>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RG20</a:t>
                </a:r>
              </a:p>
            </p:txBody>
          </p:sp>
          <p:sp>
            <p:nvSpPr>
              <p:cNvPr id="396" name="文本框 395">
                <a:extLst>
                  <a:ext uri="{FF2B5EF4-FFF2-40B4-BE49-F238E27FC236}">
                    <a16:creationId xmlns:a16="http://schemas.microsoft.com/office/drawing/2014/main" id="{80C4A015-0F4E-483F-CAD5-1A8DC32B124F}"/>
                  </a:ext>
                </a:extLst>
              </p:cNvPr>
              <p:cNvSpPr txBox="1"/>
              <p:nvPr/>
            </p:nvSpPr>
            <p:spPr>
              <a:xfrm rot="18768111">
                <a:off x="3486326" y="6567664"/>
                <a:ext cx="818775" cy="246222"/>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RG64</a:t>
                </a:r>
              </a:p>
            </p:txBody>
          </p:sp>
          <p:sp>
            <p:nvSpPr>
              <p:cNvPr id="397" name="文本框 396">
                <a:extLst>
                  <a:ext uri="{FF2B5EF4-FFF2-40B4-BE49-F238E27FC236}">
                    <a16:creationId xmlns:a16="http://schemas.microsoft.com/office/drawing/2014/main" id="{E57C5141-0DFA-E6FA-CB28-A7E631A552A4}"/>
                  </a:ext>
                </a:extLst>
              </p:cNvPr>
              <p:cNvSpPr txBox="1"/>
              <p:nvPr/>
            </p:nvSpPr>
            <p:spPr>
              <a:xfrm rot="18768111">
                <a:off x="3647374" y="6567663"/>
                <a:ext cx="818775" cy="246222"/>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RG96</a:t>
                </a:r>
              </a:p>
            </p:txBody>
          </p:sp>
          <p:sp>
            <p:nvSpPr>
              <p:cNvPr id="398" name="文本框 397">
                <a:extLst>
                  <a:ext uri="{FF2B5EF4-FFF2-40B4-BE49-F238E27FC236}">
                    <a16:creationId xmlns:a16="http://schemas.microsoft.com/office/drawing/2014/main" id="{6A92B15D-3C68-4419-340D-5C66FE8F4DDC}"/>
                  </a:ext>
                </a:extLst>
              </p:cNvPr>
              <p:cNvSpPr txBox="1"/>
              <p:nvPr/>
            </p:nvSpPr>
            <p:spPr>
              <a:xfrm rot="18768111">
                <a:off x="3808422" y="6567663"/>
                <a:ext cx="818775" cy="246222"/>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RG99</a:t>
                </a:r>
              </a:p>
            </p:txBody>
          </p:sp>
          <p:sp>
            <p:nvSpPr>
              <p:cNvPr id="399" name="文本框 398">
                <a:extLst>
                  <a:ext uri="{FF2B5EF4-FFF2-40B4-BE49-F238E27FC236}">
                    <a16:creationId xmlns:a16="http://schemas.microsoft.com/office/drawing/2014/main" id="{DB391298-0D2F-00FF-C61A-448F29D7ABF9}"/>
                  </a:ext>
                </a:extLst>
              </p:cNvPr>
              <p:cNvSpPr txBox="1"/>
              <p:nvPr/>
            </p:nvSpPr>
            <p:spPr>
              <a:xfrm rot="18768111">
                <a:off x="3969470" y="6567663"/>
                <a:ext cx="818775" cy="246222"/>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RG104</a:t>
                </a:r>
              </a:p>
            </p:txBody>
          </p:sp>
          <p:sp>
            <p:nvSpPr>
              <p:cNvPr id="400" name="文本框 399">
                <a:extLst>
                  <a:ext uri="{FF2B5EF4-FFF2-40B4-BE49-F238E27FC236}">
                    <a16:creationId xmlns:a16="http://schemas.microsoft.com/office/drawing/2014/main" id="{7AD1B18A-4AD8-E531-7245-869FED8D0526}"/>
                  </a:ext>
                </a:extLst>
              </p:cNvPr>
              <p:cNvSpPr txBox="1"/>
              <p:nvPr/>
            </p:nvSpPr>
            <p:spPr>
              <a:xfrm rot="18768111">
                <a:off x="4130518" y="6567662"/>
                <a:ext cx="818775" cy="246222"/>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RG132</a:t>
                </a:r>
              </a:p>
            </p:txBody>
          </p:sp>
          <p:sp>
            <p:nvSpPr>
              <p:cNvPr id="401" name="文本框 400">
                <a:extLst>
                  <a:ext uri="{FF2B5EF4-FFF2-40B4-BE49-F238E27FC236}">
                    <a16:creationId xmlns:a16="http://schemas.microsoft.com/office/drawing/2014/main" id="{72C635B0-E7E8-46B4-B4A2-B89695FD4C12}"/>
                  </a:ext>
                </a:extLst>
              </p:cNvPr>
              <p:cNvSpPr txBox="1"/>
              <p:nvPr/>
            </p:nvSpPr>
            <p:spPr>
              <a:xfrm rot="18768111">
                <a:off x="4291566" y="6567662"/>
                <a:ext cx="818775" cy="246222"/>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RG336</a:t>
                </a:r>
              </a:p>
            </p:txBody>
          </p:sp>
          <p:sp>
            <p:nvSpPr>
              <p:cNvPr id="402" name="文本框 401">
                <a:extLst>
                  <a:ext uri="{FF2B5EF4-FFF2-40B4-BE49-F238E27FC236}">
                    <a16:creationId xmlns:a16="http://schemas.microsoft.com/office/drawing/2014/main" id="{6C11373D-31F8-4979-3311-4C3ECE895245}"/>
                  </a:ext>
                </a:extLst>
              </p:cNvPr>
              <p:cNvSpPr txBox="1"/>
              <p:nvPr/>
            </p:nvSpPr>
            <p:spPr>
              <a:xfrm rot="18768111">
                <a:off x="4452614" y="6567663"/>
                <a:ext cx="818775" cy="246222"/>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RG396</a:t>
                </a:r>
              </a:p>
            </p:txBody>
          </p:sp>
          <p:sp>
            <p:nvSpPr>
              <p:cNvPr id="403" name="文本框 402">
                <a:extLst>
                  <a:ext uri="{FF2B5EF4-FFF2-40B4-BE49-F238E27FC236}">
                    <a16:creationId xmlns:a16="http://schemas.microsoft.com/office/drawing/2014/main" id="{E27AAB8A-EFD7-CA9C-AC8A-754CC29F96B4}"/>
                  </a:ext>
                </a:extLst>
              </p:cNvPr>
              <p:cNvSpPr txBox="1"/>
              <p:nvPr/>
            </p:nvSpPr>
            <p:spPr>
              <a:xfrm rot="18768111">
                <a:off x="4613662" y="6567663"/>
                <a:ext cx="818775" cy="246222"/>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RG405</a:t>
                </a:r>
              </a:p>
            </p:txBody>
          </p:sp>
          <p:sp>
            <p:nvSpPr>
              <p:cNvPr id="404" name="文本框 403">
                <a:extLst>
                  <a:ext uri="{FF2B5EF4-FFF2-40B4-BE49-F238E27FC236}">
                    <a16:creationId xmlns:a16="http://schemas.microsoft.com/office/drawing/2014/main" id="{F0AB7656-5346-CE74-0B2E-4F278383EA1E}"/>
                  </a:ext>
                </a:extLst>
              </p:cNvPr>
              <p:cNvSpPr txBox="1"/>
              <p:nvPr/>
            </p:nvSpPr>
            <p:spPr>
              <a:xfrm rot="18768111">
                <a:off x="4935758" y="6567662"/>
                <a:ext cx="818775" cy="246222"/>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RG426</a:t>
                </a:r>
              </a:p>
            </p:txBody>
          </p:sp>
          <p:sp>
            <p:nvSpPr>
              <p:cNvPr id="405" name="文本框 404">
                <a:extLst>
                  <a:ext uri="{FF2B5EF4-FFF2-40B4-BE49-F238E27FC236}">
                    <a16:creationId xmlns:a16="http://schemas.microsoft.com/office/drawing/2014/main" id="{DC38D968-EF3C-DA09-B4C2-CB061FA47E2F}"/>
                  </a:ext>
                </a:extLst>
              </p:cNvPr>
              <p:cNvSpPr txBox="1"/>
              <p:nvPr/>
            </p:nvSpPr>
            <p:spPr>
              <a:xfrm rot="18768111">
                <a:off x="5096806" y="6567662"/>
                <a:ext cx="818775" cy="246222"/>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RG490</a:t>
                </a:r>
              </a:p>
            </p:txBody>
          </p:sp>
          <p:sp>
            <p:nvSpPr>
              <p:cNvPr id="406" name="文本框 405">
                <a:extLst>
                  <a:ext uri="{FF2B5EF4-FFF2-40B4-BE49-F238E27FC236}">
                    <a16:creationId xmlns:a16="http://schemas.microsoft.com/office/drawing/2014/main" id="{993806D7-7446-70C6-6E55-90A645B1A92E}"/>
                  </a:ext>
                </a:extLst>
              </p:cNvPr>
              <p:cNvSpPr txBox="1"/>
              <p:nvPr/>
            </p:nvSpPr>
            <p:spPr>
              <a:xfrm rot="18768111">
                <a:off x="5257859" y="6567662"/>
                <a:ext cx="818775" cy="246222"/>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RG549</a:t>
                </a:r>
              </a:p>
            </p:txBody>
          </p:sp>
          <p:sp>
            <p:nvSpPr>
              <p:cNvPr id="407" name="文本框 406">
                <a:extLst>
                  <a:ext uri="{FF2B5EF4-FFF2-40B4-BE49-F238E27FC236}">
                    <a16:creationId xmlns:a16="http://schemas.microsoft.com/office/drawing/2014/main" id="{A6A23599-52E6-CF77-B002-F0CB1E4BCFCE}"/>
                  </a:ext>
                </a:extLst>
              </p:cNvPr>
              <p:cNvSpPr txBox="1"/>
              <p:nvPr/>
            </p:nvSpPr>
            <p:spPr>
              <a:xfrm rot="18768111">
                <a:off x="4774710" y="6567662"/>
                <a:ext cx="818775" cy="246222"/>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RG422</a:t>
                </a:r>
              </a:p>
            </p:txBody>
          </p:sp>
          <p:sp>
            <p:nvSpPr>
              <p:cNvPr id="408" name="文本框 407">
                <a:extLst>
                  <a:ext uri="{FF2B5EF4-FFF2-40B4-BE49-F238E27FC236}">
                    <a16:creationId xmlns:a16="http://schemas.microsoft.com/office/drawing/2014/main" id="{64C8618B-3FB1-F1BF-B2F8-DEB1BC0BFD78}"/>
                  </a:ext>
                </a:extLst>
              </p:cNvPr>
              <p:cNvSpPr txBox="1"/>
              <p:nvPr/>
            </p:nvSpPr>
            <p:spPr>
              <a:xfrm>
                <a:off x="3944098" y="4980074"/>
                <a:ext cx="2106754" cy="246221"/>
              </a:xfrm>
              <a:prstGeom prst="rect">
                <a:avLst/>
              </a:prstGeom>
              <a:noFill/>
            </p:spPr>
            <p:txBody>
              <a:bodyPr wrap="square" rtlCol="0">
                <a:spAutoFit/>
              </a:bodyPr>
              <a:lstStyle/>
              <a:p>
                <a:r>
                  <a:rPr lang="en-GB" sz="1000" dirty="0">
                    <a:latin typeface="Arial" panose="020B0604020202020204" pitchFamily="34" charset="0"/>
                    <a:cs typeface="Arial" panose="020B0604020202020204" pitchFamily="34" charset="0"/>
                  </a:rPr>
                  <a:t>Intracellular anti-sense RNA</a:t>
                </a:r>
              </a:p>
            </p:txBody>
          </p:sp>
          <p:sp>
            <p:nvSpPr>
              <p:cNvPr id="409" name="文本框 408">
                <a:extLst>
                  <a:ext uri="{FF2B5EF4-FFF2-40B4-BE49-F238E27FC236}">
                    <a16:creationId xmlns:a16="http://schemas.microsoft.com/office/drawing/2014/main" id="{007DBA46-308F-4CFF-AA17-ED088EB72CF1}"/>
                  </a:ext>
                </a:extLst>
              </p:cNvPr>
              <p:cNvSpPr txBox="1"/>
              <p:nvPr/>
            </p:nvSpPr>
            <p:spPr>
              <a:xfrm>
                <a:off x="3944097" y="5142725"/>
                <a:ext cx="2269189" cy="246221"/>
              </a:xfrm>
              <a:prstGeom prst="rect">
                <a:avLst/>
              </a:prstGeom>
              <a:noFill/>
            </p:spPr>
            <p:txBody>
              <a:bodyPr wrap="square" rtlCol="0">
                <a:spAutoFit/>
              </a:bodyPr>
              <a:lstStyle/>
              <a:p>
                <a:r>
                  <a:rPr lang="en-GB" sz="1000" dirty="0">
                    <a:latin typeface="Arial" panose="020B0604020202020204" pitchFamily="34" charset="0"/>
                    <a:cs typeface="Arial" panose="020B0604020202020204" pitchFamily="34" charset="0"/>
                  </a:rPr>
                  <a:t>Antisense RNA packaged into virus</a:t>
                </a:r>
              </a:p>
            </p:txBody>
          </p:sp>
        </p:grpSp>
      </p:grpSp>
      <p:grpSp>
        <p:nvGrpSpPr>
          <p:cNvPr id="415" name="组合 414">
            <a:extLst>
              <a:ext uri="{FF2B5EF4-FFF2-40B4-BE49-F238E27FC236}">
                <a16:creationId xmlns:a16="http://schemas.microsoft.com/office/drawing/2014/main" id="{166555C9-3709-EEE1-A04F-6D1C7B887C54}"/>
              </a:ext>
            </a:extLst>
          </p:cNvPr>
          <p:cNvGrpSpPr/>
          <p:nvPr/>
        </p:nvGrpSpPr>
        <p:grpSpPr>
          <a:xfrm>
            <a:off x="3611443" y="2848914"/>
            <a:ext cx="2783820" cy="1977106"/>
            <a:chOff x="3756418" y="3057483"/>
            <a:chExt cx="2783820" cy="1977106"/>
          </a:xfrm>
        </p:grpSpPr>
        <p:sp>
          <p:nvSpPr>
            <p:cNvPr id="411" name="文本框 410">
              <a:extLst>
                <a:ext uri="{FF2B5EF4-FFF2-40B4-BE49-F238E27FC236}">
                  <a16:creationId xmlns:a16="http://schemas.microsoft.com/office/drawing/2014/main" id="{EE2C7880-F179-9A2E-A704-049A22D24401}"/>
                </a:ext>
              </a:extLst>
            </p:cNvPr>
            <p:cNvSpPr txBox="1"/>
            <p:nvPr/>
          </p:nvSpPr>
          <p:spPr>
            <a:xfrm>
              <a:off x="4025648" y="4788368"/>
              <a:ext cx="2467869" cy="246221"/>
            </a:xfrm>
            <a:prstGeom prst="rect">
              <a:avLst/>
            </a:prstGeom>
            <a:noFill/>
          </p:spPr>
          <p:txBody>
            <a:bodyPr wrap="square" rtlCol="0">
              <a:spAutoFit/>
            </a:bodyPr>
            <a:lstStyle/>
            <a:p>
              <a:r>
                <a:rPr lang="en-GB" sz="1000" dirty="0">
                  <a:latin typeface="Arial" panose="020B0604020202020204" pitchFamily="34" charset="0"/>
                  <a:cs typeface="Arial" panose="020B0604020202020204" pitchFamily="34" charset="0"/>
                </a:rPr>
                <a:t>RLU of </a:t>
              </a:r>
              <a:r>
                <a:rPr lang="en-GB" sz="1000" dirty="0" err="1">
                  <a:latin typeface="Arial" panose="020B0604020202020204" pitchFamily="34" charset="0"/>
                  <a:cs typeface="Arial" panose="020B0604020202020204" pitchFamily="34" charset="0"/>
                </a:rPr>
                <a:t>Gluc</a:t>
              </a:r>
              <a:r>
                <a:rPr lang="en-GB" sz="1000" dirty="0">
                  <a:latin typeface="Arial" panose="020B0604020202020204" pitchFamily="34" charset="0"/>
                  <a:cs typeface="Arial" panose="020B0604020202020204" pitchFamily="34" charset="0"/>
                </a:rPr>
                <a:t> after reinfection (Log</a:t>
              </a:r>
              <a:r>
                <a:rPr lang="en-GB" sz="1000" baseline="-25000" dirty="0">
                  <a:latin typeface="Arial" panose="020B0604020202020204" pitchFamily="34" charset="0"/>
                  <a:cs typeface="Arial" panose="020B0604020202020204" pitchFamily="34" charset="0"/>
                </a:rPr>
                <a:t>10</a:t>
              </a:r>
              <a:r>
                <a:rPr lang="en-GB" sz="1000" dirty="0">
                  <a:latin typeface="Arial" panose="020B0604020202020204" pitchFamily="34" charset="0"/>
                  <a:cs typeface="Arial" panose="020B0604020202020204" pitchFamily="34" charset="0"/>
                </a:rPr>
                <a:t>)</a:t>
              </a:r>
            </a:p>
          </p:txBody>
        </p:sp>
        <p:grpSp>
          <p:nvGrpSpPr>
            <p:cNvPr id="414" name="组合 413">
              <a:extLst>
                <a:ext uri="{FF2B5EF4-FFF2-40B4-BE49-F238E27FC236}">
                  <a16:creationId xmlns:a16="http://schemas.microsoft.com/office/drawing/2014/main" id="{EF409519-D671-34F1-5713-3EB56F2C9DAD}"/>
                </a:ext>
              </a:extLst>
            </p:cNvPr>
            <p:cNvGrpSpPr/>
            <p:nvPr/>
          </p:nvGrpSpPr>
          <p:grpSpPr>
            <a:xfrm>
              <a:off x="3756418" y="3057483"/>
              <a:ext cx="2783820" cy="1853996"/>
              <a:chOff x="3756418" y="3057483"/>
              <a:chExt cx="2783820" cy="1853996"/>
            </a:xfrm>
          </p:grpSpPr>
          <p:graphicFrame>
            <p:nvGraphicFramePr>
              <p:cNvPr id="11" name="对象 10">
                <a:extLst>
                  <a:ext uri="{FF2B5EF4-FFF2-40B4-BE49-F238E27FC236}">
                    <a16:creationId xmlns:a16="http://schemas.microsoft.com/office/drawing/2014/main" id="{FD570735-1701-8167-9503-B57CB34971D9}"/>
                  </a:ext>
                </a:extLst>
              </p:cNvPr>
              <p:cNvGraphicFramePr>
                <a:graphicFrameLocks noChangeAspect="1"/>
              </p:cNvGraphicFramePr>
              <p:nvPr>
                <p:extLst>
                  <p:ext uri="{D42A27DB-BD31-4B8C-83A1-F6EECF244321}">
                    <p14:modId xmlns:p14="http://schemas.microsoft.com/office/powerpoint/2010/main" val="2342482899"/>
                  </p:ext>
                </p:extLst>
              </p:nvPr>
            </p:nvGraphicFramePr>
            <p:xfrm>
              <a:off x="3889376" y="3141495"/>
              <a:ext cx="2650862" cy="1750739"/>
            </p:xfrm>
            <a:graphic>
              <a:graphicData uri="http://schemas.openxmlformats.org/presentationml/2006/ole">
                <mc:AlternateContent xmlns:mc="http://schemas.openxmlformats.org/markup-compatibility/2006">
                  <mc:Choice xmlns:v="urn:schemas-microsoft-com:vml" Requires="v">
                    <p:oleObj name="Prism 8" r:id="rId6" imgW="4079617" imgH="2646772" progId="Prism8.Document">
                      <p:embed/>
                    </p:oleObj>
                  </mc:Choice>
                  <mc:Fallback>
                    <p:oleObj name="Prism 8" r:id="rId6" imgW="4079617" imgH="2646772" progId="Prism8.Document">
                      <p:embed/>
                      <p:pic>
                        <p:nvPicPr>
                          <p:cNvPr id="21" name="对象 20">
                            <a:extLst>
                              <a:ext uri="{FF2B5EF4-FFF2-40B4-BE49-F238E27FC236}">
                                <a16:creationId xmlns:a16="http://schemas.microsoft.com/office/drawing/2014/main" id="{46A5B151-0501-45C1-9BE7-831D77DABA3C}"/>
                              </a:ext>
                            </a:extLst>
                          </p:cNvPr>
                          <p:cNvPicPr/>
                          <p:nvPr/>
                        </p:nvPicPr>
                        <p:blipFill>
                          <a:blip r:embed="rId7"/>
                          <a:stretch>
                            <a:fillRect/>
                          </a:stretch>
                        </p:blipFill>
                        <p:spPr>
                          <a:xfrm>
                            <a:off x="3889376" y="3141495"/>
                            <a:ext cx="2650862" cy="1750739"/>
                          </a:xfrm>
                          <a:prstGeom prst="rect">
                            <a:avLst/>
                          </a:prstGeom>
                          <a:ln>
                            <a:noFill/>
                          </a:ln>
                        </p:spPr>
                      </p:pic>
                    </p:oleObj>
                  </mc:Fallback>
                </mc:AlternateContent>
              </a:graphicData>
            </a:graphic>
          </p:graphicFrame>
          <p:sp>
            <p:nvSpPr>
              <p:cNvPr id="413" name="文本框 412">
                <a:extLst>
                  <a:ext uri="{FF2B5EF4-FFF2-40B4-BE49-F238E27FC236}">
                    <a16:creationId xmlns:a16="http://schemas.microsoft.com/office/drawing/2014/main" id="{1DF89026-3BB8-98A5-57B1-C389DF133FBC}"/>
                  </a:ext>
                </a:extLst>
              </p:cNvPr>
              <p:cNvSpPr txBox="1"/>
              <p:nvPr/>
            </p:nvSpPr>
            <p:spPr>
              <a:xfrm rot="16200000">
                <a:off x="3029475" y="3784426"/>
                <a:ext cx="1853996" cy="400110"/>
              </a:xfrm>
              <a:prstGeom prst="rect">
                <a:avLst/>
              </a:prstGeom>
              <a:noFill/>
            </p:spPr>
            <p:txBody>
              <a:bodyPr wrap="square" rtlCol="0">
                <a:spAutoFit/>
              </a:bodyPr>
              <a:lstStyle/>
              <a:p>
                <a:pPr algn="ctr"/>
                <a:r>
                  <a:rPr lang="en-GB" sz="1000" dirty="0">
                    <a:latin typeface="Arial" panose="020B0604020202020204" pitchFamily="34" charset="0"/>
                    <a:cs typeface="Arial" panose="020B0604020202020204" pitchFamily="34" charset="0"/>
                  </a:rPr>
                  <a:t>RLU of </a:t>
                </a:r>
                <a:r>
                  <a:rPr lang="en-GB" sz="1000" dirty="0" err="1">
                    <a:latin typeface="Arial" panose="020B0604020202020204" pitchFamily="34" charset="0"/>
                    <a:cs typeface="Arial" panose="020B0604020202020204" pitchFamily="34" charset="0"/>
                  </a:rPr>
                  <a:t>Gluc</a:t>
                </a:r>
                <a:r>
                  <a:rPr lang="en-GB" sz="1000" dirty="0">
                    <a:latin typeface="Arial" panose="020B0604020202020204" pitchFamily="34" charset="0"/>
                    <a:cs typeface="Arial" panose="020B0604020202020204" pitchFamily="34" charset="0"/>
                  </a:rPr>
                  <a:t> after co-transfection of PMD2G(Log</a:t>
                </a:r>
                <a:r>
                  <a:rPr lang="en-GB" sz="1000" baseline="-25000" dirty="0">
                    <a:latin typeface="Arial" panose="020B0604020202020204" pitchFamily="34" charset="0"/>
                    <a:cs typeface="Arial" panose="020B0604020202020204" pitchFamily="34" charset="0"/>
                  </a:rPr>
                  <a:t>10</a:t>
                </a:r>
                <a:r>
                  <a:rPr lang="en-GB" sz="1000" dirty="0">
                    <a:latin typeface="Arial" panose="020B0604020202020204" pitchFamily="34" charset="0"/>
                    <a:cs typeface="Arial" panose="020B0604020202020204" pitchFamily="34" charset="0"/>
                  </a:rPr>
                  <a:t>)</a:t>
                </a:r>
              </a:p>
            </p:txBody>
          </p:sp>
        </p:grpSp>
      </p:grpSp>
      <p:grpSp>
        <p:nvGrpSpPr>
          <p:cNvPr id="421" name="组合 420">
            <a:extLst>
              <a:ext uri="{FF2B5EF4-FFF2-40B4-BE49-F238E27FC236}">
                <a16:creationId xmlns:a16="http://schemas.microsoft.com/office/drawing/2014/main" id="{1B7A9D79-4D52-3621-E7A3-4FBD3D5DDC07}"/>
              </a:ext>
            </a:extLst>
          </p:cNvPr>
          <p:cNvGrpSpPr/>
          <p:nvPr/>
        </p:nvGrpSpPr>
        <p:grpSpPr>
          <a:xfrm>
            <a:off x="788177" y="5029874"/>
            <a:ext cx="2948391" cy="1977106"/>
            <a:chOff x="-1647363" y="5210079"/>
            <a:chExt cx="2948391" cy="1977106"/>
          </a:xfrm>
        </p:grpSpPr>
        <p:graphicFrame>
          <p:nvGraphicFramePr>
            <p:cNvPr id="12" name="对象 11">
              <a:extLst>
                <a:ext uri="{FF2B5EF4-FFF2-40B4-BE49-F238E27FC236}">
                  <a16:creationId xmlns:a16="http://schemas.microsoft.com/office/drawing/2014/main" id="{31EDAB1B-BAF0-1198-FB65-5132600F13A0}"/>
                </a:ext>
              </a:extLst>
            </p:cNvPr>
            <p:cNvGraphicFramePr>
              <a:graphicFrameLocks noChangeAspect="1"/>
            </p:cNvGraphicFramePr>
            <p:nvPr>
              <p:extLst>
                <p:ext uri="{D42A27DB-BD31-4B8C-83A1-F6EECF244321}">
                  <p14:modId xmlns:p14="http://schemas.microsoft.com/office/powerpoint/2010/main" val="2324900831"/>
                </p:ext>
              </p:extLst>
            </p:nvPr>
          </p:nvGraphicFramePr>
          <p:xfrm>
            <a:off x="-1507529" y="5229324"/>
            <a:ext cx="2808557" cy="1854101"/>
          </p:xfrm>
          <a:graphic>
            <a:graphicData uri="http://schemas.openxmlformats.org/presentationml/2006/ole">
              <mc:AlternateContent xmlns:mc="http://schemas.openxmlformats.org/markup-compatibility/2006">
                <mc:Choice xmlns:v="urn:schemas-microsoft-com:vml" Requires="v">
                  <p:oleObj name="Prism 8" r:id="rId8" imgW="4079617" imgH="2646772" progId="Prism8.Document">
                    <p:embed/>
                  </p:oleObj>
                </mc:Choice>
                <mc:Fallback>
                  <p:oleObj name="Prism 8" r:id="rId8" imgW="4079617" imgH="2646772" progId="Prism8.Document">
                    <p:embed/>
                    <p:pic>
                      <p:nvPicPr>
                        <p:cNvPr id="22" name="对象 21">
                          <a:extLst>
                            <a:ext uri="{FF2B5EF4-FFF2-40B4-BE49-F238E27FC236}">
                              <a16:creationId xmlns:a16="http://schemas.microsoft.com/office/drawing/2014/main" id="{3614DE58-5897-4EE8-A263-4D3D4A84E139}"/>
                            </a:ext>
                          </a:extLst>
                        </p:cNvPr>
                        <p:cNvPicPr/>
                        <p:nvPr/>
                      </p:nvPicPr>
                      <p:blipFill>
                        <a:blip r:embed="rId9"/>
                        <a:stretch>
                          <a:fillRect/>
                        </a:stretch>
                      </p:blipFill>
                      <p:spPr>
                        <a:xfrm>
                          <a:off x="-1507529" y="5229324"/>
                          <a:ext cx="2808557" cy="1854101"/>
                        </a:xfrm>
                        <a:prstGeom prst="rect">
                          <a:avLst/>
                        </a:prstGeom>
                        <a:ln>
                          <a:noFill/>
                        </a:ln>
                      </p:spPr>
                    </p:pic>
                  </p:oleObj>
                </mc:Fallback>
              </mc:AlternateContent>
            </a:graphicData>
          </a:graphic>
        </p:graphicFrame>
        <p:grpSp>
          <p:nvGrpSpPr>
            <p:cNvPr id="416" name="组合 415">
              <a:extLst>
                <a:ext uri="{FF2B5EF4-FFF2-40B4-BE49-F238E27FC236}">
                  <a16:creationId xmlns:a16="http://schemas.microsoft.com/office/drawing/2014/main" id="{E3FEECF8-7A96-B6FC-9C2B-F93FC68DB03A}"/>
                </a:ext>
              </a:extLst>
            </p:cNvPr>
            <p:cNvGrpSpPr/>
            <p:nvPr/>
          </p:nvGrpSpPr>
          <p:grpSpPr>
            <a:xfrm>
              <a:off x="-1647363" y="5210079"/>
              <a:ext cx="2850285" cy="1977106"/>
              <a:chOff x="3775202" y="3057483"/>
              <a:chExt cx="2850285" cy="1977106"/>
            </a:xfrm>
          </p:grpSpPr>
          <p:sp>
            <p:nvSpPr>
              <p:cNvPr id="417" name="文本框 416">
                <a:extLst>
                  <a:ext uri="{FF2B5EF4-FFF2-40B4-BE49-F238E27FC236}">
                    <a16:creationId xmlns:a16="http://schemas.microsoft.com/office/drawing/2014/main" id="{9AF06FE5-A864-72C3-99F1-FCDF2A8D5719}"/>
                  </a:ext>
                </a:extLst>
              </p:cNvPr>
              <p:cNvSpPr txBox="1"/>
              <p:nvPr/>
            </p:nvSpPr>
            <p:spPr>
              <a:xfrm>
                <a:off x="4157618" y="4788368"/>
                <a:ext cx="2467869" cy="246221"/>
              </a:xfrm>
              <a:prstGeom prst="rect">
                <a:avLst/>
              </a:prstGeom>
              <a:noFill/>
            </p:spPr>
            <p:txBody>
              <a:bodyPr wrap="square" rtlCol="0">
                <a:spAutoFit/>
              </a:bodyPr>
              <a:lstStyle/>
              <a:p>
                <a:r>
                  <a:rPr lang="en-GB" sz="1000" dirty="0">
                    <a:latin typeface="Arial" panose="020B0604020202020204" pitchFamily="34" charset="0"/>
                    <a:cs typeface="Arial" panose="020B0604020202020204" pitchFamily="34" charset="0"/>
                  </a:rPr>
                  <a:t>RLU of </a:t>
                </a:r>
                <a:r>
                  <a:rPr lang="en-GB" sz="1000" dirty="0" err="1">
                    <a:latin typeface="Arial" panose="020B0604020202020204" pitchFamily="34" charset="0"/>
                    <a:cs typeface="Arial" panose="020B0604020202020204" pitchFamily="34" charset="0"/>
                  </a:rPr>
                  <a:t>Gluc</a:t>
                </a:r>
                <a:r>
                  <a:rPr lang="en-GB" sz="1000" dirty="0">
                    <a:latin typeface="Arial" panose="020B0604020202020204" pitchFamily="34" charset="0"/>
                    <a:cs typeface="Arial" panose="020B0604020202020204" pitchFamily="34" charset="0"/>
                  </a:rPr>
                  <a:t> after reinfection (Log</a:t>
                </a:r>
                <a:r>
                  <a:rPr lang="en-GB" sz="1000" baseline="-25000" dirty="0">
                    <a:latin typeface="Arial" panose="020B0604020202020204" pitchFamily="34" charset="0"/>
                    <a:cs typeface="Arial" panose="020B0604020202020204" pitchFamily="34" charset="0"/>
                  </a:rPr>
                  <a:t>10</a:t>
                </a:r>
                <a:r>
                  <a:rPr lang="en-GB" sz="1000" dirty="0">
                    <a:latin typeface="Arial" panose="020B0604020202020204" pitchFamily="34" charset="0"/>
                    <a:cs typeface="Arial" panose="020B0604020202020204" pitchFamily="34" charset="0"/>
                  </a:rPr>
                  <a:t>)</a:t>
                </a:r>
              </a:p>
            </p:txBody>
          </p:sp>
          <p:sp>
            <p:nvSpPr>
              <p:cNvPr id="420" name="文本框 419">
                <a:extLst>
                  <a:ext uri="{FF2B5EF4-FFF2-40B4-BE49-F238E27FC236}">
                    <a16:creationId xmlns:a16="http://schemas.microsoft.com/office/drawing/2014/main" id="{DB8E7B01-983C-E729-6E98-9E30DC496127}"/>
                  </a:ext>
                </a:extLst>
              </p:cNvPr>
              <p:cNvSpPr txBox="1"/>
              <p:nvPr/>
            </p:nvSpPr>
            <p:spPr>
              <a:xfrm rot="16200000">
                <a:off x="3048259" y="3784426"/>
                <a:ext cx="1853996" cy="400110"/>
              </a:xfrm>
              <a:prstGeom prst="rect">
                <a:avLst/>
              </a:prstGeom>
              <a:noFill/>
            </p:spPr>
            <p:txBody>
              <a:bodyPr wrap="square" rtlCol="0">
                <a:spAutoFit/>
              </a:bodyPr>
              <a:lstStyle/>
              <a:p>
                <a:pPr algn="ctr"/>
                <a:r>
                  <a:rPr lang="en-GB" sz="1000" dirty="0">
                    <a:latin typeface="Arial" panose="020B0604020202020204" pitchFamily="34" charset="0"/>
                    <a:cs typeface="Arial" panose="020B0604020202020204" pitchFamily="34" charset="0"/>
                  </a:rPr>
                  <a:t>Titre of packaged virus</a:t>
                </a:r>
              </a:p>
              <a:p>
                <a:pPr algn="ctr"/>
                <a:r>
                  <a:rPr lang="en-GB" sz="1000" dirty="0">
                    <a:latin typeface="Arial" panose="020B0604020202020204" pitchFamily="34" charset="0"/>
                    <a:cs typeface="Arial" panose="020B0604020202020204" pitchFamily="34" charset="0"/>
                  </a:rPr>
                  <a:t>(Log</a:t>
                </a:r>
                <a:r>
                  <a:rPr lang="en-GB" sz="1000" baseline="-25000" dirty="0">
                    <a:latin typeface="Arial" panose="020B0604020202020204" pitchFamily="34" charset="0"/>
                    <a:cs typeface="Arial" panose="020B0604020202020204" pitchFamily="34" charset="0"/>
                  </a:rPr>
                  <a:t>10</a:t>
                </a:r>
                <a:r>
                  <a:rPr lang="en-GB" sz="1000" dirty="0">
                    <a:latin typeface="Arial" panose="020B0604020202020204" pitchFamily="34" charset="0"/>
                    <a:cs typeface="Arial" panose="020B0604020202020204" pitchFamily="34" charset="0"/>
                  </a:rPr>
                  <a:t>)</a:t>
                </a:r>
              </a:p>
            </p:txBody>
          </p:sp>
        </p:grpSp>
      </p:grpSp>
      <p:grpSp>
        <p:nvGrpSpPr>
          <p:cNvPr id="440" name="组合 439">
            <a:extLst>
              <a:ext uri="{FF2B5EF4-FFF2-40B4-BE49-F238E27FC236}">
                <a16:creationId xmlns:a16="http://schemas.microsoft.com/office/drawing/2014/main" id="{E69DC73D-566C-B60C-C3E4-251C1B4EA569}"/>
              </a:ext>
            </a:extLst>
          </p:cNvPr>
          <p:cNvGrpSpPr/>
          <p:nvPr/>
        </p:nvGrpSpPr>
        <p:grpSpPr>
          <a:xfrm>
            <a:off x="935265" y="7150170"/>
            <a:ext cx="2940527" cy="1913386"/>
            <a:chOff x="935265" y="7214370"/>
            <a:chExt cx="2940527" cy="1913386"/>
          </a:xfrm>
        </p:grpSpPr>
        <p:graphicFrame>
          <p:nvGraphicFramePr>
            <p:cNvPr id="14" name="对象 13">
              <a:extLst>
                <a:ext uri="{FF2B5EF4-FFF2-40B4-BE49-F238E27FC236}">
                  <a16:creationId xmlns:a16="http://schemas.microsoft.com/office/drawing/2014/main" id="{52D10542-C9D0-7BFE-BC14-71BD53B09CB1}"/>
                </a:ext>
              </a:extLst>
            </p:cNvPr>
            <p:cNvGraphicFramePr>
              <a:graphicFrameLocks noChangeAspect="1"/>
            </p:cNvGraphicFramePr>
            <p:nvPr>
              <p:extLst>
                <p:ext uri="{D42A27DB-BD31-4B8C-83A1-F6EECF244321}">
                  <p14:modId xmlns:p14="http://schemas.microsoft.com/office/powerpoint/2010/main" val="3302551073"/>
                </p:ext>
              </p:extLst>
            </p:nvPr>
          </p:nvGraphicFramePr>
          <p:xfrm>
            <a:off x="1194651" y="7241906"/>
            <a:ext cx="2681141" cy="1773559"/>
          </p:xfrm>
          <a:graphic>
            <a:graphicData uri="http://schemas.openxmlformats.org/presentationml/2006/ole">
              <mc:AlternateContent xmlns:mc="http://schemas.openxmlformats.org/markup-compatibility/2006">
                <mc:Choice xmlns:v="urn:schemas-microsoft-com:vml" Requires="v">
                  <p:oleObj name="Prism 8" r:id="rId10" imgW="4079617" imgH="2646772" progId="Prism8.Document">
                    <p:embed/>
                  </p:oleObj>
                </mc:Choice>
                <mc:Fallback>
                  <p:oleObj name="Prism 8" r:id="rId10" imgW="4079617" imgH="2646772" progId="Prism8.Document">
                    <p:embed/>
                    <p:pic>
                      <p:nvPicPr>
                        <p:cNvPr id="24" name="对象 23">
                          <a:extLst>
                            <a:ext uri="{FF2B5EF4-FFF2-40B4-BE49-F238E27FC236}">
                              <a16:creationId xmlns:a16="http://schemas.microsoft.com/office/drawing/2014/main" id="{C1843404-23DC-4DC2-9E28-F297FC5453E1}"/>
                            </a:ext>
                          </a:extLst>
                        </p:cNvPr>
                        <p:cNvPicPr/>
                        <p:nvPr/>
                      </p:nvPicPr>
                      <p:blipFill>
                        <a:blip r:embed="rId11"/>
                        <a:stretch>
                          <a:fillRect/>
                        </a:stretch>
                      </p:blipFill>
                      <p:spPr>
                        <a:xfrm>
                          <a:off x="1194651" y="7241906"/>
                          <a:ext cx="2681141" cy="1773559"/>
                        </a:xfrm>
                        <a:prstGeom prst="rect">
                          <a:avLst/>
                        </a:prstGeom>
                        <a:ln>
                          <a:noFill/>
                        </a:ln>
                      </p:spPr>
                    </p:pic>
                  </p:oleObj>
                </mc:Fallback>
              </mc:AlternateContent>
            </a:graphicData>
          </a:graphic>
        </p:graphicFrame>
        <p:grpSp>
          <p:nvGrpSpPr>
            <p:cNvPr id="437" name="组合 436">
              <a:extLst>
                <a:ext uri="{FF2B5EF4-FFF2-40B4-BE49-F238E27FC236}">
                  <a16:creationId xmlns:a16="http://schemas.microsoft.com/office/drawing/2014/main" id="{83D2C5C2-0DE3-4CE4-346C-A5101C6FC30C}"/>
                </a:ext>
              </a:extLst>
            </p:cNvPr>
            <p:cNvGrpSpPr/>
            <p:nvPr/>
          </p:nvGrpSpPr>
          <p:grpSpPr>
            <a:xfrm>
              <a:off x="935265" y="7214370"/>
              <a:ext cx="2850285" cy="1913386"/>
              <a:chOff x="3775202" y="3121203"/>
              <a:chExt cx="2850285" cy="1913386"/>
            </a:xfrm>
          </p:grpSpPr>
          <p:sp>
            <p:nvSpPr>
              <p:cNvPr id="438" name="文本框 437">
                <a:extLst>
                  <a:ext uri="{FF2B5EF4-FFF2-40B4-BE49-F238E27FC236}">
                    <a16:creationId xmlns:a16="http://schemas.microsoft.com/office/drawing/2014/main" id="{60645A89-E427-DB5B-C7BE-B24CC40D2F92}"/>
                  </a:ext>
                </a:extLst>
              </p:cNvPr>
              <p:cNvSpPr txBox="1"/>
              <p:nvPr/>
            </p:nvSpPr>
            <p:spPr>
              <a:xfrm>
                <a:off x="4157618" y="4788368"/>
                <a:ext cx="2467869" cy="246221"/>
              </a:xfrm>
              <a:prstGeom prst="rect">
                <a:avLst/>
              </a:prstGeom>
              <a:noFill/>
            </p:spPr>
            <p:txBody>
              <a:bodyPr wrap="square" rtlCol="0">
                <a:spAutoFit/>
              </a:bodyPr>
              <a:lstStyle/>
              <a:p>
                <a:r>
                  <a:rPr lang="en-GB" sz="1000" dirty="0">
                    <a:latin typeface="Arial" panose="020B0604020202020204" pitchFamily="34" charset="0"/>
                    <a:cs typeface="Arial" panose="020B0604020202020204" pitchFamily="34" charset="0"/>
                  </a:rPr>
                  <a:t>RLU of </a:t>
                </a:r>
                <a:r>
                  <a:rPr lang="en-GB" sz="1000" dirty="0" err="1">
                    <a:latin typeface="Arial" panose="020B0604020202020204" pitchFamily="34" charset="0"/>
                    <a:cs typeface="Arial" panose="020B0604020202020204" pitchFamily="34" charset="0"/>
                  </a:rPr>
                  <a:t>Gluc</a:t>
                </a:r>
                <a:r>
                  <a:rPr lang="en-GB" sz="1000" dirty="0">
                    <a:latin typeface="Arial" panose="020B0604020202020204" pitchFamily="34" charset="0"/>
                    <a:cs typeface="Arial" panose="020B0604020202020204" pitchFamily="34" charset="0"/>
                  </a:rPr>
                  <a:t> after reinfection (Log</a:t>
                </a:r>
                <a:r>
                  <a:rPr lang="en-GB" sz="1000" baseline="-25000" dirty="0">
                    <a:latin typeface="Arial" panose="020B0604020202020204" pitchFamily="34" charset="0"/>
                    <a:cs typeface="Arial" panose="020B0604020202020204" pitchFamily="34" charset="0"/>
                  </a:rPr>
                  <a:t>10</a:t>
                </a:r>
                <a:r>
                  <a:rPr lang="en-GB" sz="1000" dirty="0">
                    <a:latin typeface="Arial" panose="020B0604020202020204" pitchFamily="34" charset="0"/>
                    <a:cs typeface="Arial" panose="020B0604020202020204" pitchFamily="34" charset="0"/>
                  </a:rPr>
                  <a:t>)</a:t>
                </a:r>
              </a:p>
            </p:txBody>
          </p:sp>
          <p:sp>
            <p:nvSpPr>
              <p:cNvPr id="439" name="文本框 438">
                <a:extLst>
                  <a:ext uri="{FF2B5EF4-FFF2-40B4-BE49-F238E27FC236}">
                    <a16:creationId xmlns:a16="http://schemas.microsoft.com/office/drawing/2014/main" id="{FA268CFA-2D65-6333-0AB5-C6FABAFFF75B}"/>
                  </a:ext>
                </a:extLst>
              </p:cNvPr>
              <p:cNvSpPr txBox="1"/>
              <p:nvPr/>
            </p:nvSpPr>
            <p:spPr>
              <a:xfrm rot="16200000">
                <a:off x="3048259" y="3848146"/>
                <a:ext cx="1853996" cy="400110"/>
              </a:xfrm>
              <a:prstGeom prst="rect">
                <a:avLst/>
              </a:prstGeom>
              <a:noFill/>
            </p:spPr>
            <p:txBody>
              <a:bodyPr wrap="square" rtlCol="0">
                <a:spAutoFit/>
              </a:bodyPr>
              <a:lstStyle/>
              <a:p>
                <a:pPr algn="ctr"/>
                <a:r>
                  <a:rPr lang="en-GB" sz="1000" dirty="0">
                    <a:latin typeface="Arial" panose="020B0604020202020204" pitchFamily="34" charset="0"/>
                    <a:cs typeface="Arial" panose="020B0604020202020204" pitchFamily="34" charset="0"/>
                  </a:rPr>
                  <a:t>Intracellular antisense RNA relative to sense RNA, %</a:t>
                </a:r>
              </a:p>
            </p:txBody>
          </p:sp>
        </p:grpSp>
      </p:grpSp>
      <p:grpSp>
        <p:nvGrpSpPr>
          <p:cNvPr id="468" name="组合 467">
            <a:extLst>
              <a:ext uri="{FF2B5EF4-FFF2-40B4-BE49-F238E27FC236}">
                <a16:creationId xmlns:a16="http://schemas.microsoft.com/office/drawing/2014/main" id="{07564EE9-2191-130E-DECD-7C4267F56E77}"/>
              </a:ext>
            </a:extLst>
          </p:cNvPr>
          <p:cNvGrpSpPr/>
          <p:nvPr/>
        </p:nvGrpSpPr>
        <p:grpSpPr>
          <a:xfrm>
            <a:off x="3603238" y="7049870"/>
            <a:ext cx="2454662" cy="2321569"/>
            <a:chOff x="6480584" y="7328521"/>
            <a:chExt cx="2454662" cy="2321569"/>
          </a:xfrm>
        </p:grpSpPr>
        <p:graphicFrame>
          <p:nvGraphicFramePr>
            <p:cNvPr id="461" name="对象 460">
              <a:extLst>
                <a:ext uri="{FF2B5EF4-FFF2-40B4-BE49-F238E27FC236}">
                  <a16:creationId xmlns:a16="http://schemas.microsoft.com/office/drawing/2014/main" id="{0F1E99ED-BCD5-B514-5DA0-A9B5750AD0B9}"/>
                </a:ext>
              </a:extLst>
            </p:cNvPr>
            <p:cNvGraphicFramePr>
              <a:graphicFrameLocks noChangeAspect="1"/>
            </p:cNvGraphicFramePr>
            <p:nvPr>
              <p:extLst>
                <p:ext uri="{D42A27DB-BD31-4B8C-83A1-F6EECF244321}">
                  <p14:modId xmlns:p14="http://schemas.microsoft.com/office/powerpoint/2010/main" val="1749966575"/>
                </p:ext>
              </p:extLst>
            </p:nvPr>
          </p:nvGraphicFramePr>
          <p:xfrm>
            <a:off x="6566696" y="7328521"/>
            <a:ext cx="2368550" cy="1724025"/>
          </p:xfrm>
          <a:graphic>
            <a:graphicData uri="http://schemas.openxmlformats.org/presentationml/2006/ole">
              <mc:AlternateContent xmlns:mc="http://schemas.openxmlformats.org/markup-compatibility/2006">
                <mc:Choice xmlns:v="urn:schemas-microsoft-com:vml" Requires="v">
                  <p:oleObj name="Prism 8" r:id="rId12" imgW="3297763" imgH="2372335" progId="Prism8.Document">
                    <p:embed/>
                  </p:oleObj>
                </mc:Choice>
                <mc:Fallback>
                  <p:oleObj name="Prism 8" r:id="rId12" imgW="3297763" imgH="2372335" progId="Prism8.Document">
                    <p:embed/>
                    <p:pic>
                      <p:nvPicPr>
                        <p:cNvPr id="19" name="对象 18">
                          <a:extLst>
                            <a:ext uri="{FF2B5EF4-FFF2-40B4-BE49-F238E27FC236}">
                              <a16:creationId xmlns:a16="http://schemas.microsoft.com/office/drawing/2014/main" id="{D7856B1C-67CB-D58E-28EF-6507E1F40F38}"/>
                            </a:ext>
                          </a:extLst>
                        </p:cNvPr>
                        <p:cNvPicPr>
                          <a:picLocks noChangeAspect="1" noChangeArrowheads="1"/>
                        </p:cNvPicPr>
                        <p:nvPr/>
                      </p:nvPicPr>
                      <p:blipFill>
                        <a:blip r:embed="rId13"/>
                        <a:srcRect/>
                        <a:stretch>
                          <a:fillRect/>
                        </a:stretch>
                      </p:blipFill>
                      <p:spPr bwMode="auto">
                        <a:xfrm>
                          <a:off x="6566696" y="7328521"/>
                          <a:ext cx="2368550" cy="1724025"/>
                        </a:xfrm>
                        <a:prstGeom prst="rect">
                          <a:avLst/>
                        </a:prstGeom>
                        <a:noFill/>
                        <a:ln w="9525">
                          <a:noFill/>
                          <a:miter lim="800000"/>
                          <a:headEnd/>
                          <a:tailEnd/>
                        </a:ln>
                      </p:spPr>
                    </p:pic>
                  </p:oleObj>
                </mc:Fallback>
              </mc:AlternateContent>
            </a:graphicData>
          </a:graphic>
        </p:graphicFrame>
        <p:sp>
          <p:nvSpPr>
            <p:cNvPr id="445" name="文本框 444">
              <a:extLst>
                <a:ext uri="{FF2B5EF4-FFF2-40B4-BE49-F238E27FC236}">
                  <a16:creationId xmlns:a16="http://schemas.microsoft.com/office/drawing/2014/main" id="{F057EB7A-55EC-F237-CADF-E84602CBFA09}"/>
                </a:ext>
              </a:extLst>
            </p:cNvPr>
            <p:cNvSpPr txBox="1"/>
            <p:nvPr/>
          </p:nvSpPr>
          <p:spPr>
            <a:xfrm rot="16200000">
              <a:off x="5798751" y="8206222"/>
              <a:ext cx="1609887" cy="246221"/>
            </a:xfrm>
            <a:prstGeom prst="rect">
              <a:avLst/>
            </a:prstGeom>
            <a:noFill/>
          </p:spPr>
          <p:txBody>
            <a:bodyPr wrap="square" rtlCol="0">
              <a:spAutoFit/>
            </a:bodyPr>
            <a:lstStyle/>
            <a:p>
              <a:pPr algn="ctr"/>
              <a:r>
                <a:rPr lang="en-GB" sz="1000" dirty="0">
                  <a:latin typeface="Arial" panose="020B0604020202020204" pitchFamily="34" charset="0"/>
                  <a:cs typeface="Arial" panose="020B0604020202020204" pitchFamily="34" charset="0"/>
                </a:rPr>
                <a:t>Relative increasing fold</a:t>
              </a:r>
            </a:p>
          </p:txBody>
        </p:sp>
        <p:sp>
          <p:nvSpPr>
            <p:cNvPr id="446" name="文本框 445">
              <a:extLst>
                <a:ext uri="{FF2B5EF4-FFF2-40B4-BE49-F238E27FC236}">
                  <a16:creationId xmlns:a16="http://schemas.microsoft.com/office/drawing/2014/main" id="{C2E034E6-05F2-B80B-D53A-25BD7E7DC400}"/>
                </a:ext>
              </a:extLst>
            </p:cNvPr>
            <p:cNvSpPr txBox="1"/>
            <p:nvPr/>
          </p:nvSpPr>
          <p:spPr>
            <a:xfrm rot="18768111">
              <a:off x="6401751" y="9117592"/>
              <a:ext cx="818775" cy="246222"/>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RG20</a:t>
              </a:r>
            </a:p>
          </p:txBody>
        </p:sp>
        <p:sp>
          <p:nvSpPr>
            <p:cNvPr id="447" name="文本框 446">
              <a:extLst>
                <a:ext uri="{FF2B5EF4-FFF2-40B4-BE49-F238E27FC236}">
                  <a16:creationId xmlns:a16="http://schemas.microsoft.com/office/drawing/2014/main" id="{15957EA4-3D1D-D3EA-F3A7-81B4E44344D8}"/>
                </a:ext>
              </a:extLst>
            </p:cNvPr>
            <p:cNvSpPr txBox="1"/>
            <p:nvPr/>
          </p:nvSpPr>
          <p:spPr>
            <a:xfrm rot="18768111">
              <a:off x="6562799" y="9117592"/>
              <a:ext cx="818775" cy="246222"/>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RG64</a:t>
              </a:r>
            </a:p>
          </p:txBody>
        </p:sp>
        <p:sp>
          <p:nvSpPr>
            <p:cNvPr id="448" name="文本框 447">
              <a:extLst>
                <a:ext uri="{FF2B5EF4-FFF2-40B4-BE49-F238E27FC236}">
                  <a16:creationId xmlns:a16="http://schemas.microsoft.com/office/drawing/2014/main" id="{97593680-2B70-000F-EFB6-E68D81767BE8}"/>
                </a:ext>
              </a:extLst>
            </p:cNvPr>
            <p:cNvSpPr txBox="1"/>
            <p:nvPr/>
          </p:nvSpPr>
          <p:spPr>
            <a:xfrm rot="18768111">
              <a:off x="6723847" y="9117591"/>
              <a:ext cx="818775" cy="246222"/>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RG96</a:t>
              </a:r>
            </a:p>
          </p:txBody>
        </p:sp>
        <p:sp>
          <p:nvSpPr>
            <p:cNvPr id="449" name="文本框 448">
              <a:extLst>
                <a:ext uri="{FF2B5EF4-FFF2-40B4-BE49-F238E27FC236}">
                  <a16:creationId xmlns:a16="http://schemas.microsoft.com/office/drawing/2014/main" id="{771B9D24-A1CC-5E03-EAC6-1E6F092DD921}"/>
                </a:ext>
              </a:extLst>
            </p:cNvPr>
            <p:cNvSpPr txBox="1"/>
            <p:nvPr/>
          </p:nvSpPr>
          <p:spPr>
            <a:xfrm rot="18768111">
              <a:off x="6884895" y="9117591"/>
              <a:ext cx="818775" cy="246222"/>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RG99</a:t>
              </a:r>
            </a:p>
          </p:txBody>
        </p:sp>
        <p:sp>
          <p:nvSpPr>
            <p:cNvPr id="450" name="文本框 449">
              <a:extLst>
                <a:ext uri="{FF2B5EF4-FFF2-40B4-BE49-F238E27FC236}">
                  <a16:creationId xmlns:a16="http://schemas.microsoft.com/office/drawing/2014/main" id="{3815358A-BDDC-65C5-A69A-0C07A6252B16}"/>
                </a:ext>
              </a:extLst>
            </p:cNvPr>
            <p:cNvSpPr txBox="1"/>
            <p:nvPr/>
          </p:nvSpPr>
          <p:spPr>
            <a:xfrm rot="18768111">
              <a:off x="7045943" y="9117591"/>
              <a:ext cx="818775" cy="246222"/>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RG104</a:t>
              </a:r>
            </a:p>
          </p:txBody>
        </p:sp>
        <p:sp>
          <p:nvSpPr>
            <p:cNvPr id="451" name="文本框 450">
              <a:extLst>
                <a:ext uri="{FF2B5EF4-FFF2-40B4-BE49-F238E27FC236}">
                  <a16:creationId xmlns:a16="http://schemas.microsoft.com/office/drawing/2014/main" id="{F3B68EE5-223F-E650-D3A0-21C8FA18A9C5}"/>
                </a:ext>
              </a:extLst>
            </p:cNvPr>
            <p:cNvSpPr txBox="1"/>
            <p:nvPr/>
          </p:nvSpPr>
          <p:spPr>
            <a:xfrm rot="18768111">
              <a:off x="7206991" y="9117590"/>
              <a:ext cx="818775" cy="246222"/>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RG132</a:t>
              </a:r>
            </a:p>
          </p:txBody>
        </p:sp>
        <p:sp>
          <p:nvSpPr>
            <p:cNvPr id="452" name="文本框 451">
              <a:extLst>
                <a:ext uri="{FF2B5EF4-FFF2-40B4-BE49-F238E27FC236}">
                  <a16:creationId xmlns:a16="http://schemas.microsoft.com/office/drawing/2014/main" id="{92B8546C-9799-424E-9D64-1F077D16E285}"/>
                </a:ext>
              </a:extLst>
            </p:cNvPr>
            <p:cNvSpPr txBox="1"/>
            <p:nvPr/>
          </p:nvSpPr>
          <p:spPr>
            <a:xfrm rot="18768111">
              <a:off x="7368039" y="9117590"/>
              <a:ext cx="818775" cy="246222"/>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RG336</a:t>
              </a:r>
            </a:p>
          </p:txBody>
        </p:sp>
        <p:sp>
          <p:nvSpPr>
            <p:cNvPr id="453" name="文本框 452">
              <a:extLst>
                <a:ext uri="{FF2B5EF4-FFF2-40B4-BE49-F238E27FC236}">
                  <a16:creationId xmlns:a16="http://schemas.microsoft.com/office/drawing/2014/main" id="{923BF715-2405-23DF-C1F5-FB1785D2609C}"/>
                </a:ext>
              </a:extLst>
            </p:cNvPr>
            <p:cNvSpPr txBox="1"/>
            <p:nvPr/>
          </p:nvSpPr>
          <p:spPr>
            <a:xfrm rot="18768111">
              <a:off x="7529087" y="9117591"/>
              <a:ext cx="818775" cy="246222"/>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RG396</a:t>
              </a:r>
            </a:p>
          </p:txBody>
        </p:sp>
        <p:sp>
          <p:nvSpPr>
            <p:cNvPr id="454" name="文本框 453">
              <a:extLst>
                <a:ext uri="{FF2B5EF4-FFF2-40B4-BE49-F238E27FC236}">
                  <a16:creationId xmlns:a16="http://schemas.microsoft.com/office/drawing/2014/main" id="{DAFB60DF-BABE-E6DF-6CF8-2BE1D6582DB6}"/>
                </a:ext>
              </a:extLst>
            </p:cNvPr>
            <p:cNvSpPr txBox="1"/>
            <p:nvPr/>
          </p:nvSpPr>
          <p:spPr>
            <a:xfrm rot="18768111">
              <a:off x="7690135" y="9117591"/>
              <a:ext cx="818775" cy="246222"/>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RG405</a:t>
              </a:r>
            </a:p>
          </p:txBody>
        </p:sp>
        <p:sp>
          <p:nvSpPr>
            <p:cNvPr id="455" name="文本框 454">
              <a:extLst>
                <a:ext uri="{FF2B5EF4-FFF2-40B4-BE49-F238E27FC236}">
                  <a16:creationId xmlns:a16="http://schemas.microsoft.com/office/drawing/2014/main" id="{394385CC-A67A-0687-2BE8-71FE99BAA919}"/>
                </a:ext>
              </a:extLst>
            </p:cNvPr>
            <p:cNvSpPr txBox="1"/>
            <p:nvPr/>
          </p:nvSpPr>
          <p:spPr>
            <a:xfrm rot="18768111">
              <a:off x="8012231" y="9117590"/>
              <a:ext cx="818775" cy="246222"/>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RG426</a:t>
              </a:r>
            </a:p>
          </p:txBody>
        </p:sp>
        <p:sp>
          <p:nvSpPr>
            <p:cNvPr id="456" name="文本框 455">
              <a:extLst>
                <a:ext uri="{FF2B5EF4-FFF2-40B4-BE49-F238E27FC236}">
                  <a16:creationId xmlns:a16="http://schemas.microsoft.com/office/drawing/2014/main" id="{58EAF1CC-C4AF-BB5F-E342-3EBE07D49B78}"/>
                </a:ext>
              </a:extLst>
            </p:cNvPr>
            <p:cNvSpPr txBox="1"/>
            <p:nvPr/>
          </p:nvSpPr>
          <p:spPr>
            <a:xfrm rot="18768111">
              <a:off x="8173279" y="9117590"/>
              <a:ext cx="818775" cy="246222"/>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RG490</a:t>
              </a:r>
            </a:p>
          </p:txBody>
        </p:sp>
        <p:sp>
          <p:nvSpPr>
            <p:cNvPr id="458" name="文本框 457">
              <a:extLst>
                <a:ext uri="{FF2B5EF4-FFF2-40B4-BE49-F238E27FC236}">
                  <a16:creationId xmlns:a16="http://schemas.microsoft.com/office/drawing/2014/main" id="{0D404057-3AA2-E4A0-E903-AB484DD2BD8D}"/>
                </a:ext>
              </a:extLst>
            </p:cNvPr>
            <p:cNvSpPr txBox="1"/>
            <p:nvPr/>
          </p:nvSpPr>
          <p:spPr>
            <a:xfrm rot="18768111">
              <a:off x="7851183" y="9117590"/>
              <a:ext cx="818775" cy="246222"/>
            </a:xfrm>
            <a:prstGeom prst="rect">
              <a:avLst/>
            </a:prstGeom>
            <a:noFill/>
          </p:spPr>
          <p:txBody>
            <a:bodyPr wrap="square" rtlCol="0">
              <a:spAutoFit/>
            </a:bodyPr>
            <a:lstStyle/>
            <a:p>
              <a:pPr algn="r"/>
              <a:r>
                <a:rPr lang="en-GB" sz="1000" dirty="0">
                  <a:latin typeface="Arial" panose="020B0604020202020204" pitchFamily="34" charset="0"/>
                  <a:cs typeface="Arial" panose="020B0604020202020204" pitchFamily="34" charset="0"/>
                </a:rPr>
                <a:t>RG422</a:t>
              </a:r>
            </a:p>
          </p:txBody>
        </p:sp>
        <p:sp>
          <p:nvSpPr>
            <p:cNvPr id="459" name="文本框 458">
              <a:extLst>
                <a:ext uri="{FF2B5EF4-FFF2-40B4-BE49-F238E27FC236}">
                  <a16:creationId xmlns:a16="http://schemas.microsoft.com/office/drawing/2014/main" id="{BCF5DE6F-D9D5-576B-8FF9-4AB3E397EFB9}"/>
                </a:ext>
              </a:extLst>
            </p:cNvPr>
            <p:cNvSpPr txBox="1"/>
            <p:nvPr/>
          </p:nvSpPr>
          <p:spPr>
            <a:xfrm>
              <a:off x="6969793" y="7494300"/>
              <a:ext cx="964300" cy="246221"/>
            </a:xfrm>
            <a:prstGeom prst="rect">
              <a:avLst/>
            </a:prstGeom>
            <a:noFill/>
          </p:spPr>
          <p:txBody>
            <a:bodyPr wrap="square" rtlCol="0">
              <a:spAutoFit/>
            </a:bodyPr>
            <a:lstStyle/>
            <a:p>
              <a:r>
                <a:rPr lang="en-GB" sz="1000" dirty="0">
                  <a:latin typeface="Arial" panose="020B0604020202020204" pitchFamily="34" charset="0"/>
                  <a:cs typeface="Arial" panose="020B0604020202020204" pitchFamily="34" charset="0"/>
                </a:rPr>
                <a:t>PPP2R5A</a:t>
              </a:r>
            </a:p>
          </p:txBody>
        </p:sp>
        <p:sp>
          <p:nvSpPr>
            <p:cNvPr id="462" name="文本框 461">
              <a:extLst>
                <a:ext uri="{FF2B5EF4-FFF2-40B4-BE49-F238E27FC236}">
                  <a16:creationId xmlns:a16="http://schemas.microsoft.com/office/drawing/2014/main" id="{B467AF70-1F03-3673-CF98-66A8A6A2E67B}"/>
                </a:ext>
              </a:extLst>
            </p:cNvPr>
            <p:cNvSpPr txBox="1"/>
            <p:nvPr/>
          </p:nvSpPr>
          <p:spPr>
            <a:xfrm>
              <a:off x="6969793" y="7674770"/>
              <a:ext cx="964300" cy="246221"/>
            </a:xfrm>
            <a:prstGeom prst="rect">
              <a:avLst/>
            </a:prstGeom>
            <a:noFill/>
          </p:spPr>
          <p:txBody>
            <a:bodyPr wrap="square" rtlCol="0">
              <a:spAutoFit/>
            </a:bodyPr>
            <a:lstStyle/>
            <a:p>
              <a:r>
                <a:rPr lang="en-GB" sz="1000" dirty="0">
                  <a:latin typeface="Arial" panose="020B0604020202020204" pitchFamily="34" charset="0"/>
                  <a:cs typeface="Arial" panose="020B0604020202020204" pitchFamily="34" charset="0"/>
                </a:rPr>
                <a:t>PSGL</a:t>
              </a:r>
            </a:p>
          </p:txBody>
        </p:sp>
        <p:sp>
          <p:nvSpPr>
            <p:cNvPr id="463" name="文本框 462">
              <a:extLst>
                <a:ext uri="{FF2B5EF4-FFF2-40B4-BE49-F238E27FC236}">
                  <a16:creationId xmlns:a16="http://schemas.microsoft.com/office/drawing/2014/main" id="{26502F3D-7C8D-D36A-C4CA-5D5FD2472158}"/>
                </a:ext>
              </a:extLst>
            </p:cNvPr>
            <p:cNvSpPr txBox="1"/>
            <p:nvPr/>
          </p:nvSpPr>
          <p:spPr>
            <a:xfrm>
              <a:off x="6969793" y="7834492"/>
              <a:ext cx="964300" cy="246221"/>
            </a:xfrm>
            <a:prstGeom prst="rect">
              <a:avLst/>
            </a:prstGeom>
            <a:noFill/>
          </p:spPr>
          <p:txBody>
            <a:bodyPr wrap="square" rtlCol="0">
              <a:spAutoFit/>
            </a:bodyPr>
            <a:lstStyle/>
            <a:p>
              <a:r>
                <a:rPr lang="en-GB" sz="1000" dirty="0">
                  <a:latin typeface="Arial" panose="020B0604020202020204" pitchFamily="34" charset="0"/>
                  <a:cs typeface="Arial" panose="020B0604020202020204" pitchFamily="34" charset="0"/>
                </a:rPr>
                <a:t>A3G</a:t>
              </a:r>
            </a:p>
          </p:txBody>
        </p:sp>
        <p:sp>
          <p:nvSpPr>
            <p:cNvPr id="464" name="文本框 463">
              <a:extLst>
                <a:ext uri="{FF2B5EF4-FFF2-40B4-BE49-F238E27FC236}">
                  <a16:creationId xmlns:a16="http://schemas.microsoft.com/office/drawing/2014/main" id="{C1C5E7BE-0820-0A4D-99CD-D71189579193}"/>
                </a:ext>
              </a:extLst>
            </p:cNvPr>
            <p:cNvSpPr txBox="1"/>
            <p:nvPr/>
          </p:nvSpPr>
          <p:spPr>
            <a:xfrm>
              <a:off x="7951016" y="7494300"/>
              <a:ext cx="964300" cy="246221"/>
            </a:xfrm>
            <a:prstGeom prst="rect">
              <a:avLst/>
            </a:prstGeom>
            <a:noFill/>
          </p:spPr>
          <p:txBody>
            <a:bodyPr wrap="square" rtlCol="0">
              <a:spAutoFit/>
            </a:bodyPr>
            <a:lstStyle/>
            <a:p>
              <a:r>
                <a:rPr lang="en-GB" sz="1000" dirty="0">
                  <a:latin typeface="Arial" panose="020B0604020202020204" pitchFamily="34" charset="0"/>
                  <a:cs typeface="Arial" panose="020B0604020202020204" pitchFamily="34" charset="0"/>
                </a:rPr>
                <a:t>HMMR</a:t>
              </a:r>
            </a:p>
          </p:txBody>
        </p:sp>
        <p:sp>
          <p:nvSpPr>
            <p:cNvPr id="465" name="文本框 464">
              <a:extLst>
                <a:ext uri="{FF2B5EF4-FFF2-40B4-BE49-F238E27FC236}">
                  <a16:creationId xmlns:a16="http://schemas.microsoft.com/office/drawing/2014/main" id="{AB879427-3244-4966-7353-089E9C93001E}"/>
                </a:ext>
              </a:extLst>
            </p:cNvPr>
            <p:cNvSpPr txBox="1"/>
            <p:nvPr/>
          </p:nvSpPr>
          <p:spPr>
            <a:xfrm>
              <a:off x="7951016" y="7650595"/>
              <a:ext cx="964300" cy="246221"/>
            </a:xfrm>
            <a:prstGeom prst="rect">
              <a:avLst/>
            </a:prstGeom>
            <a:noFill/>
          </p:spPr>
          <p:txBody>
            <a:bodyPr wrap="square" rtlCol="0">
              <a:spAutoFit/>
            </a:bodyPr>
            <a:lstStyle/>
            <a:p>
              <a:r>
                <a:rPr lang="en-GB" sz="1000" dirty="0">
                  <a:latin typeface="Arial" panose="020B0604020202020204" pitchFamily="34" charset="0"/>
                  <a:cs typeface="Arial" panose="020B0604020202020204" pitchFamily="34" charset="0"/>
                </a:rPr>
                <a:t>IL1</a:t>
              </a:r>
              <a:r>
                <a:rPr lang="el-GR" sz="1000" dirty="0">
                  <a:latin typeface="Arial" panose="020B0604020202020204" pitchFamily="34" charset="0"/>
                  <a:cs typeface="Arial" panose="020B0604020202020204" pitchFamily="34" charset="0"/>
                </a:rPr>
                <a:t>β</a:t>
              </a:r>
              <a:endParaRPr lang="en-GB" sz="1000" dirty="0">
                <a:latin typeface="Arial" panose="020B0604020202020204" pitchFamily="34" charset="0"/>
                <a:cs typeface="Arial" panose="020B0604020202020204" pitchFamily="34" charset="0"/>
              </a:endParaRPr>
            </a:p>
          </p:txBody>
        </p:sp>
        <p:sp>
          <p:nvSpPr>
            <p:cNvPr id="466" name="文本框 465">
              <a:extLst>
                <a:ext uri="{FF2B5EF4-FFF2-40B4-BE49-F238E27FC236}">
                  <a16:creationId xmlns:a16="http://schemas.microsoft.com/office/drawing/2014/main" id="{B7C4E0E9-258F-2086-A38A-61B5301C3034}"/>
                </a:ext>
              </a:extLst>
            </p:cNvPr>
            <p:cNvSpPr txBox="1"/>
            <p:nvPr/>
          </p:nvSpPr>
          <p:spPr>
            <a:xfrm>
              <a:off x="7951016" y="7834491"/>
              <a:ext cx="964300" cy="246221"/>
            </a:xfrm>
            <a:prstGeom prst="rect">
              <a:avLst/>
            </a:prstGeom>
            <a:noFill/>
          </p:spPr>
          <p:txBody>
            <a:bodyPr wrap="square" rtlCol="0">
              <a:spAutoFit/>
            </a:bodyPr>
            <a:lstStyle/>
            <a:p>
              <a:r>
                <a:rPr lang="en-GB" sz="1000" dirty="0">
                  <a:latin typeface="Arial" panose="020B0604020202020204" pitchFamily="34" charset="0"/>
                  <a:cs typeface="Arial" panose="020B0604020202020204" pitchFamily="34" charset="0"/>
                </a:rPr>
                <a:t>IFN</a:t>
              </a:r>
              <a:r>
                <a:rPr lang="el-GR" sz="1000" dirty="0">
                  <a:latin typeface="Arial" panose="020B0604020202020204" pitchFamily="34" charset="0"/>
                  <a:cs typeface="Arial" panose="020B0604020202020204" pitchFamily="34" charset="0"/>
                </a:rPr>
                <a:t>γ</a:t>
              </a:r>
              <a:endParaRPr lang="en-GB" sz="1000" dirty="0">
                <a:latin typeface="Arial" panose="020B0604020202020204" pitchFamily="34" charset="0"/>
                <a:cs typeface="Arial" panose="020B0604020202020204" pitchFamily="34" charset="0"/>
              </a:endParaRPr>
            </a:p>
          </p:txBody>
        </p:sp>
      </p:grpSp>
      <p:grpSp>
        <p:nvGrpSpPr>
          <p:cNvPr id="471" name="组合 470">
            <a:extLst>
              <a:ext uri="{FF2B5EF4-FFF2-40B4-BE49-F238E27FC236}">
                <a16:creationId xmlns:a16="http://schemas.microsoft.com/office/drawing/2014/main" id="{12EBE9A0-9EAE-B82D-D6F0-FA5BDDF8D71C}"/>
              </a:ext>
            </a:extLst>
          </p:cNvPr>
          <p:cNvGrpSpPr/>
          <p:nvPr/>
        </p:nvGrpSpPr>
        <p:grpSpPr>
          <a:xfrm>
            <a:off x="3489385" y="5026326"/>
            <a:ext cx="2905877" cy="1980654"/>
            <a:chOff x="3545140" y="5234895"/>
            <a:chExt cx="2905877" cy="1980654"/>
          </a:xfrm>
        </p:grpSpPr>
        <p:grpSp>
          <p:nvGrpSpPr>
            <p:cNvPr id="429" name="组合 428">
              <a:extLst>
                <a:ext uri="{FF2B5EF4-FFF2-40B4-BE49-F238E27FC236}">
                  <a16:creationId xmlns:a16="http://schemas.microsoft.com/office/drawing/2014/main" id="{C0091CC5-DAB2-28AC-3C7B-76946B4D5685}"/>
                </a:ext>
              </a:extLst>
            </p:cNvPr>
            <p:cNvGrpSpPr/>
            <p:nvPr/>
          </p:nvGrpSpPr>
          <p:grpSpPr>
            <a:xfrm>
              <a:off x="3545140" y="5238443"/>
              <a:ext cx="2769485" cy="1977106"/>
              <a:chOff x="3724032" y="3057483"/>
              <a:chExt cx="2769485" cy="1977106"/>
            </a:xfrm>
          </p:grpSpPr>
          <p:sp>
            <p:nvSpPr>
              <p:cNvPr id="430" name="文本框 429">
                <a:extLst>
                  <a:ext uri="{FF2B5EF4-FFF2-40B4-BE49-F238E27FC236}">
                    <a16:creationId xmlns:a16="http://schemas.microsoft.com/office/drawing/2014/main" id="{341C70FC-5DC0-7A8D-BE37-3C3B9A5D6A70}"/>
                  </a:ext>
                </a:extLst>
              </p:cNvPr>
              <p:cNvSpPr txBox="1"/>
              <p:nvPr/>
            </p:nvSpPr>
            <p:spPr>
              <a:xfrm>
                <a:off x="4025648" y="4788368"/>
                <a:ext cx="2467869" cy="246221"/>
              </a:xfrm>
              <a:prstGeom prst="rect">
                <a:avLst/>
              </a:prstGeom>
              <a:noFill/>
            </p:spPr>
            <p:txBody>
              <a:bodyPr wrap="square" rtlCol="0">
                <a:spAutoFit/>
              </a:bodyPr>
              <a:lstStyle/>
              <a:p>
                <a:r>
                  <a:rPr lang="en-GB" sz="1000" dirty="0">
                    <a:latin typeface="Arial" panose="020B0604020202020204" pitchFamily="34" charset="0"/>
                    <a:cs typeface="Arial" panose="020B0604020202020204" pitchFamily="34" charset="0"/>
                  </a:rPr>
                  <a:t>RLU of </a:t>
                </a:r>
                <a:r>
                  <a:rPr lang="en-GB" sz="1000" dirty="0" err="1">
                    <a:latin typeface="Arial" panose="020B0604020202020204" pitchFamily="34" charset="0"/>
                    <a:cs typeface="Arial" panose="020B0604020202020204" pitchFamily="34" charset="0"/>
                  </a:rPr>
                  <a:t>Gluc</a:t>
                </a:r>
                <a:r>
                  <a:rPr lang="en-GB" sz="1000" dirty="0">
                    <a:latin typeface="Arial" panose="020B0604020202020204" pitchFamily="34" charset="0"/>
                    <a:cs typeface="Arial" panose="020B0604020202020204" pitchFamily="34" charset="0"/>
                  </a:rPr>
                  <a:t> after reinfection (Log</a:t>
                </a:r>
                <a:r>
                  <a:rPr lang="en-GB" sz="1000" baseline="-25000" dirty="0">
                    <a:latin typeface="Arial" panose="020B0604020202020204" pitchFamily="34" charset="0"/>
                    <a:cs typeface="Arial" panose="020B0604020202020204" pitchFamily="34" charset="0"/>
                  </a:rPr>
                  <a:t>10</a:t>
                </a:r>
                <a:r>
                  <a:rPr lang="en-GB" sz="1000" dirty="0">
                    <a:latin typeface="Arial" panose="020B0604020202020204" pitchFamily="34" charset="0"/>
                    <a:cs typeface="Arial" panose="020B0604020202020204" pitchFamily="34" charset="0"/>
                  </a:rPr>
                  <a:t>)</a:t>
                </a:r>
              </a:p>
            </p:txBody>
          </p:sp>
          <p:sp>
            <p:nvSpPr>
              <p:cNvPr id="431" name="文本框 430">
                <a:extLst>
                  <a:ext uri="{FF2B5EF4-FFF2-40B4-BE49-F238E27FC236}">
                    <a16:creationId xmlns:a16="http://schemas.microsoft.com/office/drawing/2014/main" id="{DDCB835A-DD5F-87AF-72D8-209853688526}"/>
                  </a:ext>
                </a:extLst>
              </p:cNvPr>
              <p:cNvSpPr txBox="1"/>
              <p:nvPr/>
            </p:nvSpPr>
            <p:spPr>
              <a:xfrm rot="16200000">
                <a:off x="2997089" y="3784426"/>
                <a:ext cx="1853996" cy="400110"/>
              </a:xfrm>
              <a:prstGeom prst="rect">
                <a:avLst/>
              </a:prstGeom>
              <a:noFill/>
            </p:spPr>
            <p:txBody>
              <a:bodyPr wrap="square" rtlCol="0">
                <a:spAutoFit/>
              </a:bodyPr>
              <a:lstStyle/>
              <a:p>
                <a:pPr algn="ctr"/>
                <a:r>
                  <a:rPr lang="en-GB" sz="1000" dirty="0">
                    <a:latin typeface="Arial" panose="020B0604020202020204" pitchFamily="34" charset="0"/>
                    <a:cs typeface="Arial" panose="020B0604020202020204" pitchFamily="34" charset="0"/>
                  </a:rPr>
                  <a:t>Percentage of dsRNA packaged into virion, %</a:t>
                </a:r>
              </a:p>
            </p:txBody>
          </p:sp>
        </p:grpSp>
        <p:graphicFrame>
          <p:nvGraphicFramePr>
            <p:cNvPr id="470" name="对象 469">
              <a:extLst>
                <a:ext uri="{FF2B5EF4-FFF2-40B4-BE49-F238E27FC236}">
                  <a16:creationId xmlns:a16="http://schemas.microsoft.com/office/drawing/2014/main" id="{5F2A57AE-F101-F46F-CB08-55BBB3D05EB1}"/>
                </a:ext>
              </a:extLst>
            </p:cNvPr>
            <p:cNvGraphicFramePr>
              <a:graphicFrameLocks noChangeAspect="1"/>
            </p:cNvGraphicFramePr>
            <p:nvPr>
              <p:extLst>
                <p:ext uri="{D42A27DB-BD31-4B8C-83A1-F6EECF244321}">
                  <p14:modId xmlns:p14="http://schemas.microsoft.com/office/powerpoint/2010/main" val="2111922227"/>
                </p:ext>
              </p:extLst>
            </p:nvPr>
          </p:nvGraphicFramePr>
          <p:xfrm>
            <a:off x="3696506" y="5234895"/>
            <a:ext cx="2754511" cy="1820066"/>
          </p:xfrm>
          <a:graphic>
            <a:graphicData uri="http://schemas.openxmlformats.org/presentationml/2006/ole">
              <mc:AlternateContent xmlns:mc="http://schemas.openxmlformats.org/markup-compatibility/2006">
                <mc:Choice xmlns:v="urn:schemas-microsoft-com:vml" Requires="v">
                  <p:oleObj name="Prism 8" r:id="rId14" imgW="4079617" imgH="2646772" progId="Prism8.Document">
                    <p:embed/>
                  </p:oleObj>
                </mc:Choice>
                <mc:Fallback>
                  <p:oleObj name="Prism 8" r:id="rId14" imgW="4079617" imgH="2646772" progId="Prism8.Document">
                    <p:embed/>
                    <p:pic>
                      <p:nvPicPr>
                        <p:cNvPr id="23" name="对象 22">
                          <a:extLst>
                            <a:ext uri="{FF2B5EF4-FFF2-40B4-BE49-F238E27FC236}">
                              <a16:creationId xmlns:a16="http://schemas.microsoft.com/office/drawing/2014/main" id="{079DC283-E37D-44EA-98DF-246A1D2F76B6}"/>
                            </a:ext>
                          </a:extLst>
                        </p:cNvPr>
                        <p:cNvPicPr/>
                        <p:nvPr/>
                      </p:nvPicPr>
                      <p:blipFill>
                        <a:blip r:embed="rId15"/>
                        <a:stretch>
                          <a:fillRect/>
                        </a:stretch>
                      </p:blipFill>
                      <p:spPr>
                        <a:xfrm>
                          <a:off x="3696506" y="5234895"/>
                          <a:ext cx="2754511" cy="1820066"/>
                        </a:xfrm>
                        <a:prstGeom prst="rect">
                          <a:avLst/>
                        </a:prstGeom>
                        <a:ln>
                          <a:noFill/>
                        </a:ln>
                      </p:spPr>
                    </p:pic>
                  </p:oleObj>
                </mc:Fallback>
              </mc:AlternateContent>
            </a:graphicData>
          </a:graphic>
        </p:graphicFrame>
      </p:grpSp>
      <p:sp>
        <p:nvSpPr>
          <p:cNvPr id="432" name="文本框 431">
            <a:extLst>
              <a:ext uri="{FF2B5EF4-FFF2-40B4-BE49-F238E27FC236}">
                <a16:creationId xmlns:a16="http://schemas.microsoft.com/office/drawing/2014/main" id="{FBAA4077-9B49-A9D2-FDD0-9E4D2D216214}"/>
              </a:ext>
            </a:extLst>
          </p:cNvPr>
          <p:cNvSpPr txBox="1"/>
          <p:nvPr/>
        </p:nvSpPr>
        <p:spPr>
          <a:xfrm>
            <a:off x="704122" y="604231"/>
            <a:ext cx="300959" cy="261610"/>
          </a:xfrm>
          <a:prstGeom prst="rect">
            <a:avLst/>
          </a:prstGeom>
          <a:noFill/>
        </p:spPr>
        <p:txBody>
          <a:bodyPr wrap="square" rtlCol="0">
            <a:spAutoFit/>
          </a:bodyPr>
          <a:lstStyle/>
          <a:p>
            <a:r>
              <a:rPr lang="en-GB" sz="1100" b="1" dirty="0">
                <a:latin typeface="Arial" panose="020B0604020202020204" pitchFamily="34" charset="0"/>
                <a:cs typeface="Arial" panose="020B0604020202020204" pitchFamily="34" charset="0"/>
              </a:rPr>
              <a:t>A</a:t>
            </a:r>
          </a:p>
        </p:txBody>
      </p:sp>
      <p:sp>
        <p:nvSpPr>
          <p:cNvPr id="434" name="文本框 433">
            <a:extLst>
              <a:ext uri="{FF2B5EF4-FFF2-40B4-BE49-F238E27FC236}">
                <a16:creationId xmlns:a16="http://schemas.microsoft.com/office/drawing/2014/main" id="{0F9C3292-5AC4-3A5A-D27F-510D33809558}"/>
              </a:ext>
            </a:extLst>
          </p:cNvPr>
          <p:cNvSpPr txBox="1"/>
          <p:nvPr/>
        </p:nvSpPr>
        <p:spPr>
          <a:xfrm>
            <a:off x="3400922" y="604231"/>
            <a:ext cx="300959" cy="261610"/>
          </a:xfrm>
          <a:prstGeom prst="rect">
            <a:avLst/>
          </a:prstGeom>
          <a:noFill/>
        </p:spPr>
        <p:txBody>
          <a:bodyPr wrap="square" rtlCol="0">
            <a:spAutoFit/>
          </a:bodyPr>
          <a:lstStyle/>
          <a:p>
            <a:r>
              <a:rPr lang="en-GB" sz="1100" b="1" dirty="0">
                <a:latin typeface="Arial" panose="020B0604020202020204" pitchFamily="34" charset="0"/>
                <a:cs typeface="Arial" panose="020B0604020202020204" pitchFamily="34" charset="0"/>
              </a:rPr>
              <a:t>B</a:t>
            </a:r>
          </a:p>
        </p:txBody>
      </p:sp>
      <p:sp>
        <p:nvSpPr>
          <p:cNvPr id="435" name="文本框 434">
            <a:extLst>
              <a:ext uri="{FF2B5EF4-FFF2-40B4-BE49-F238E27FC236}">
                <a16:creationId xmlns:a16="http://schemas.microsoft.com/office/drawing/2014/main" id="{860FDAF3-1053-589E-BFCF-0AE2E678C309}"/>
              </a:ext>
            </a:extLst>
          </p:cNvPr>
          <p:cNvSpPr txBox="1"/>
          <p:nvPr/>
        </p:nvSpPr>
        <p:spPr>
          <a:xfrm>
            <a:off x="704122" y="2754438"/>
            <a:ext cx="300959" cy="261610"/>
          </a:xfrm>
          <a:prstGeom prst="rect">
            <a:avLst/>
          </a:prstGeom>
          <a:noFill/>
        </p:spPr>
        <p:txBody>
          <a:bodyPr wrap="square" rtlCol="0">
            <a:spAutoFit/>
          </a:bodyPr>
          <a:lstStyle/>
          <a:p>
            <a:r>
              <a:rPr lang="en-GB" sz="1100" b="1" dirty="0">
                <a:latin typeface="Arial" panose="020B0604020202020204" pitchFamily="34" charset="0"/>
                <a:cs typeface="Arial" panose="020B0604020202020204" pitchFamily="34" charset="0"/>
              </a:rPr>
              <a:t>C</a:t>
            </a:r>
          </a:p>
        </p:txBody>
      </p:sp>
      <p:sp>
        <p:nvSpPr>
          <p:cNvPr id="436" name="文本框 435">
            <a:extLst>
              <a:ext uri="{FF2B5EF4-FFF2-40B4-BE49-F238E27FC236}">
                <a16:creationId xmlns:a16="http://schemas.microsoft.com/office/drawing/2014/main" id="{C5581E06-71EF-BEB0-DBA2-BC5EA5BDED13}"/>
              </a:ext>
            </a:extLst>
          </p:cNvPr>
          <p:cNvSpPr txBox="1"/>
          <p:nvPr/>
        </p:nvSpPr>
        <p:spPr>
          <a:xfrm>
            <a:off x="3400922" y="2754438"/>
            <a:ext cx="300959" cy="261610"/>
          </a:xfrm>
          <a:prstGeom prst="rect">
            <a:avLst/>
          </a:prstGeom>
          <a:noFill/>
        </p:spPr>
        <p:txBody>
          <a:bodyPr wrap="square" rtlCol="0">
            <a:spAutoFit/>
          </a:bodyPr>
          <a:lstStyle/>
          <a:p>
            <a:r>
              <a:rPr lang="en-GB" sz="1100" b="1" dirty="0">
                <a:latin typeface="Arial" panose="020B0604020202020204" pitchFamily="34" charset="0"/>
                <a:cs typeface="Arial" panose="020B0604020202020204" pitchFamily="34" charset="0"/>
              </a:rPr>
              <a:t>D</a:t>
            </a:r>
          </a:p>
        </p:txBody>
      </p:sp>
      <p:sp>
        <p:nvSpPr>
          <p:cNvPr id="441" name="文本框 440">
            <a:extLst>
              <a:ext uri="{FF2B5EF4-FFF2-40B4-BE49-F238E27FC236}">
                <a16:creationId xmlns:a16="http://schemas.microsoft.com/office/drawing/2014/main" id="{6E09543E-D2E8-C298-4B54-8525CE435900}"/>
              </a:ext>
            </a:extLst>
          </p:cNvPr>
          <p:cNvSpPr txBox="1"/>
          <p:nvPr/>
        </p:nvSpPr>
        <p:spPr>
          <a:xfrm>
            <a:off x="704122" y="4889534"/>
            <a:ext cx="300959" cy="261610"/>
          </a:xfrm>
          <a:prstGeom prst="rect">
            <a:avLst/>
          </a:prstGeom>
          <a:noFill/>
        </p:spPr>
        <p:txBody>
          <a:bodyPr wrap="square" rtlCol="0">
            <a:spAutoFit/>
          </a:bodyPr>
          <a:lstStyle/>
          <a:p>
            <a:r>
              <a:rPr lang="en-GB" sz="1100" b="1" dirty="0">
                <a:latin typeface="Arial" panose="020B0604020202020204" pitchFamily="34" charset="0"/>
                <a:cs typeface="Arial" panose="020B0604020202020204" pitchFamily="34" charset="0"/>
              </a:rPr>
              <a:t>E</a:t>
            </a:r>
          </a:p>
        </p:txBody>
      </p:sp>
      <p:sp>
        <p:nvSpPr>
          <p:cNvPr id="442" name="文本框 441">
            <a:extLst>
              <a:ext uri="{FF2B5EF4-FFF2-40B4-BE49-F238E27FC236}">
                <a16:creationId xmlns:a16="http://schemas.microsoft.com/office/drawing/2014/main" id="{FC367141-5AEB-7262-96C0-8FAAD94EE1B1}"/>
              </a:ext>
            </a:extLst>
          </p:cNvPr>
          <p:cNvSpPr txBox="1"/>
          <p:nvPr/>
        </p:nvSpPr>
        <p:spPr>
          <a:xfrm>
            <a:off x="3400922" y="4889534"/>
            <a:ext cx="300959" cy="261610"/>
          </a:xfrm>
          <a:prstGeom prst="rect">
            <a:avLst/>
          </a:prstGeom>
          <a:noFill/>
        </p:spPr>
        <p:txBody>
          <a:bodyPr wrap="square" rtlCol="0">
            <a:spAutoFit/>
          </a:bodyPr>
          <a:lstStyle/>
          <a:p>
            <a:r>
              <a:rPr lang="en-GB" sz="1100" b="1" dirty="0">
                <a:latin typeface="Arial" panose="020B0604020202020204" pitchFamily="34" charset="0"/>
                <a:cs typeface="Arial" panose="020B0604020202020204" pitchFamily="34" charset="0"/>
              </a:rPr>
              <a:t>F</a:t>
            </a:r>
          </a:p>
        </p:txBody>
      </p:sp>
      <p:sp>
        <p:nvSpPr>
          <p:cNvPr id="443" name="文本框 442">
            <a:extLst>
              <a:ext uri="{FF2B5EF4-FFF2-40B4-BE49-F238E27FC236}">
                <a16:creationId xmlns:a16="http://schemas.microsoft.com/office/drawing/2014/main" id="{1A9C225D-1FB9-26E8-3B12-6CA4AB7B0437}"/>
              </a:ext>
            </a:extLst>
          </p:cNvPr>
          <p:cNvSpPr txBox="1"/>
          <p:nvPr/>
        </p:nvSpPr>
        <p:spPr>
          <a:xfrm>
            <a:off x="704122" y="7002534"/>
            <a:ext cx="300959" cy="261610"/>
          </a:xfrm>
          <a:prstGeom prst="rect">
            <a:avLst/>
          </a:prstGeom>
          <a:noFill/>
        </p:spPr>
        <p:txBody>
          <a:bodyPr wrap="square" rtlCol="0">
            <a:spAutoFit/>
          </a:bodyPr>
          <a:lstStyle/>
          <a:p>
            <a:r>
              <a:rPr lang="en-GB" sz="1100" b="1" dirty="0">
                <a:latin typeface="Arial" panose="020B0604020202020204" pitchFamily="34" charset="0"/>
                <a:cs typeface="Arial" panose="020B0604020202020204" pitchFamily="34" charset="0"/>
              </a:rPr>
              <a:t>G</a:t>
            </a:r>
          </a:p>
        </p:txBody>
      </p:sp>
      <p:sp>
        <p:nvSpPr>
          <p:cNvPr id="444" name="文本框 443">
            <a:extLst>
              <a:ext uri="{FF2B5EF4-FFF2-40B4-BE49-F238E27FC236}">
                <a16:creationId xmlns:a16="http://schemas.microsoft.com/office/drawing/2014/main" id="{0E57FDDA-A569-6E6D-DA5A-8B2347582634}"/>
              </a:ext>
            </a:extLst>
          </p:cNvPr>
          <p:cNvSpPr txBox="1"/>
          <p:nvPr/>
        </p:nvSpPr>
        <p:spPr>
          <a:xfrm>
            <a:off x="3400922" y="7002534"/>
            <a:ext cx="300959" cy="261610"/>
          </a:xfrm>
          <a:prstGeom prst="rect">
            <a:avLst/>
          </a:prstGeom>
          <a:noFill/>
        </p:spPr>
        <p:txBody>
          <a:bodyPr wrap="square" rtlCol="0">
            <a:spAutoFit/>
          </a:bodyPr>
          <a:lstStyle/>
          <a:p>
            <a:r>
              <a:rPr lang="en-GB" sz="1100" b="1" dirty="0">
                <a:latin typeface="Arial" panose="020B0604020202020204" pitchFamily="34" charset="0"/>
                <a:cs typeface="Arial" panose="020B0604020202020204" pitchFamily="34" charset="0"/>
              </a:rPr>
              <a:t>H</a:t>
            </a:r>
          </a:p>
        </p:txBody>
      </p:sp>
    </p:spTree>
    <p:extLst>
      <p:ext uri="{BB962C8B-B14F-4D97-AF65-F5344CB8AC3E}">
        <p14:creationId xmlns:p14="http://schemas.microsoft.com/office/powerpoint/2010/main" val="4181336194"/>
      </p:ext>
    </p:extLst>
  </p:cSld>
  <p:clrMapOvr>
    <a:masterClrMapping/>
  </p:clrMapOvr>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79004</TotalTime>
  <Words>2411</Words>
  <Application>Microsoft Office PowerPoint</Application>
  <PresentationFormat>A4 Paper (210x297 mm)</PresentationFormat>
  <Paragraphs>563</Paragraphs>
  <Slides>11</Slides>
  <Notes>0</Notes>
  <HiddenSlides>0</HiddenSlides>
  <MMClips>0</MMClips>
  <ScaleCrop>false</ScaleCrop>
  <HeadingPairs>
    <vt:vector size="8" baseType="variant">
      <vt:variant>
        <vt:lpstr>Fonts Used</vt:lpstr>
      </vt:variant>
      <vt:variant>
        <vt:i4>3</vt:i4>
      </vt:variant>
      <vt:variant>
        <vt:lpstr>Theme</vt:lpstr>
      </vt:variant>
      <vt:variant>
        <vt:i4>1</vt:i4>
      </vt:variant>
      <vt:variant>
        <vt:lpstr>Embedded OLE Servers</vt:lpstr>
      </vt:variant>
      <vt:variant>
        <vt:i4>1</vt:i4>
      </vt:variant>
      <vt:variant>
        <vt:lpstr>Slide Titles</vt:lpstr>
      </vt:variant>
      <vt:variant>
        <vt:i4>11</vt:i4>
      </vt:variant>
    </vt:vector>
  </HeadingPairs>
  <TitlesOfParts>
    <vt:vector size="16" baseType="lpstr">
      <vt:lpstr>Arial</vt:lpstr>
      <vt:lpstr>Calibri</vt:lpstr>
      <vt:lpstr>Calibri Light</vt:lpstr>
      <vt:lpstr>Office 主题​​</vt:lpstr>
      <vt:lpstr>GraphPad Prism 8 Project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yang Ethan</dc:creator>
  <cp:lastModifiedBy>yang Ethan</cp:lastModifiedBy>
  <cp:revision>198</cp:revision>
  <cp:lastPrinted>2022-05-20T12:37:22Z</cp:lastPrinted>
  <dcterms:created xsi:type="dcterms:W3CDTF">2022-01-26T15:34:18Z</dcterms:created>
  <dcterms:modified xsi:type="dcterms:W3CDTF">2022-06-30T11:27:39Z</dcterms:modified>
</cp:coreProperties>
</file>