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303" r:id="rId2"/>
    <p:sldId id="312" r:id="rId3"/>
    <p:sldId id="319" r:id="rId4"/>
    <p:sldId id="314" r:id="rId5"/>
    <p:sldId id="317" r:id="rId6"/>
    <p:sldId id="320" r:id="rId7"/>
    <p:sldId id="315" r:id="rId8"/>
    <p:sldId id="316" r:id="rId9"/>
    <p:sldId id="321" r:id="rId10"/>
  </p:sldIdLst>
  <p:sldSz cx="8120063" cy="10826750" type="B4ISO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36" userDrawn="1">
          <p15:clr>
            <a:srgbClr val="A4A3A4"/>
          </p15:clr>
        </p15:guide>
        <p15:guide id="2" pos="2558" userDrawn="1">
          <p15:clr>
            <a:srgbClr val="A4A3A4"/>
          </p15:clr>
        </p15:guide>
        <p15:guide id="8" orient="horz" pos="2163" userDrawn="1">
          <p15:clr>
            <a:srgbClr val="A4A3A4"/>
          </p15:clr>
        </p15:guide>
        <p15:guide id="11" orient="horz" pos="462" userDrawn="1">
          <p15:clr>
            <a:srgbClr val="A4A3A4"/>
          </p15:clr>
        </p15:guide>
        <p15:guide id="12" pos="494" userDrawn="1">
          <p15:clr>
            <a:srgbClr val="A4A3A4"/>
          </p15:clr>
        </p15:guide>
        <p15:guide id="13" pos="4576" userDrawn="1">
          <p15:clr>
            <a:srgbClr val="A4A3A4"/>
          </p15:clr>
        </p15:guide>
        <p15:guide id="14" orient="horz" pos="5202" userDrawn="1">
          <p15:clr>
            <a:srgbClr val="A4A3A4"/>
          </p15:clr>
        </p15:guide>
        <p15:guide id="15" orient="horz" pos="62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ABAB"/>
    <a:srgbClr val="BFBFBF"/>
    <a:srgbClr val="F94040"/>
    <a:srgbClr val="55A0FB"/>
    <a:srgbClr val="FFFFFF"/>
    <a:srgbClr val="C5944E"/>
    <a:srgbClr val="94641F"/>
    <a:srgbClr val="F05F79"/>
    <a:srgbClr val="C4161C"/>
    <a:srgbClr val="FF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60" autoAdjust="0"/>
    <p:restoredTop sz="94660"/>
  </p:normalViewPr>
  <p:slideViewPr>
    <p:cSldViewPr snapToGrid="0" showGuides="1">
      <p:cViewPr varScale="1">
        <p:scale>
          <a:sx n="65" d="100"/>
          <a:sy n="65" d="100"/>
        </p:scale>
        <p:origin x="408" y="66"/>
      </p:cViewPr>
      <p:guideLst>
        <p:guide orient="horz" pos="4136"/>
        <p:guide pos="2558"/>
        <p:guide orient="horz" pos="2163"/>
        <p:guide orient="horz" pos="462"/>
        <p:guide pos="494"/>
        <p:guide pos="4576"/>
        <p:guide orient="horz" pos="5202"/>
        <p:guide orient="horz" pos="62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005" y="1771879"/>
            <a:ext cx="6902054" cy="3769313"/>
          </a:xfrm>
        </p:spPr>
        <p:txBody>
          <a:bodyPr anchor="b"/>
          <a:lstStyle>
            <a:lvl1pPr algn="ctr">
              <a:defRPr sz="5328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5009" y="5686551"/>
            <a:ext cx="6090047" cy="2613958"/>
          </a:xfrm>
        </p:spPr>
        <p:txBody>
          <a:bodyPr/>
          <a:lstStyle>
            <a:lvl1pPr marL="0" indent="0" algn="ctr">
              <a:buNone/>
              <a:defRPr sz="2131"/>
            </a:lvl1pPr>
            <a:lvl2pPr marL="406006" indent="0" algn="ctr">
              <a:buNone/>
              <a:defRPr sz="1776"/>
            </a:lvl2pPr>
            <a:lvl3pPr marL="812011" indent="0" algn="ctr">
              <a:buNone/>
              <a:defRPr sz="1598"/>
            </a:lvl3pPr>
            <a:lvl4pPr marL="1218017" indent="0" algn="ctr">
              <a:buNone/>
              <a:defRPr sz="1421"/>
            </a:lvl4pPr>
            <a:lvl5pPr marL="1624022" indent="0" algn="ctr">
              <a:buNone/>
              <a:defRPr sz="1421"/>
            </a:lvl5pPr>
            <a:lvl6pPr marL="2030028" indent="0" algn="ctr">
              <a:buNone/>
              <a:defRPr sz="1421"/>
            </a:lvl6pPr>
            <a:lvl7pPr marL="2436034" indent="0" algn="ctr">
              <a:buNone/>
              <a:defRPr sz="1421"/>
            </a:lvl7pPr>
            <a:lvl8pPr marL="2842039" indent="0" algn="ctr">
              <a:buNone/>
              <a:defRPr sz="1421"/>
            </a:lvl8pPr>
            <a:lvl9pPr marL="3248045" indent="0" algn="ctr">
              <a:buNone/>
              <a:defRPr sz="1421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4619-B64E-4466-AE95-4B18E46CF157}" type="datetimeFigureOut">
              <a:rPr lang="en-GB" smtClean="0"/>
              <a:t>30/06/2022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4338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4619-B64E-4466-AE95-4B18E46CF157}" type="datetimeFigureOut">
              <a:rPr lang="en-GB" smtClean="0"/>
              <a:t>30/06/2022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90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810921" y="576424"/>
            <a:ext cx="1750889" cy="917517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8256" y="576424"/>
            <a:ext cx="5151165" cy="917517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4619-B64E-4466-AE95-4B18E46CF157}" type="datetimeFigureOut">
              <a:rPr lang="en-GB" smtClean="0"/>
              <a:t>30/06/2022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2995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4619-B64E-4466-AE95-4B18E46CF157}" type="datetimeFigureOut">
              <a:rPr lang="en-GB" smtClean="0"/>
              <a:t>30/06/2022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8103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4026" y="2699172"/>
            <a:ext cx="7003554" cy="4503626"/>
          </a:xfrm>
        </p:spPr>
        <p:txBody>
          <a:bodyPr anchor="b"/>
          <a:lstStyle>
            <a:lvl1pPr>
              <a:defRPr sz="5328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4026" y="7245406"/>
            <a:ext cx="7003554" cy="2368351"/>
          </a:xfrm>
        </p:spPr>
        <p:txBody>
          <a:bodyPr/>
          <a:lstStyle>
            <a:lvl1pPr marL="0" indent="0">
              <a:buNone/>
              <a:defRPr sz="2131">
                <a:solidFill>
                  <a:schemeClr val="tx1"/>
                </a:solidFill>
              </a:defRPr>
            </a:lvl1pPr>
            <a:lvl2pPr marL="406006" indent="0">
              <a:buNone/>
              <a:defRPr sz="1776">
                <a:solidFill>
                  <a:schemeClr val="tx1">
                    <a:tint val="75000"/>
                  </a:schemeClr>
                </a:solidFill>
              </a:defRPr>
            </a:lvl2pPr>
            <a:lvl3pPr marL="812011" indent="0">
              <a:buNone/>
              <a:defRPr sz="1598">
                <a:solidFill>
                  <a:schemeClr val="tx1">
                    <a:tint val="75000"/>
                  </a:schemeClr>
                </a:solidFill>
              </a:defRPr>
            </a:lvl3pPr>
            <a:lvl4pPr marL="1218017" indent="0">
              <a:buNone/>
              <a:defRPr sz="1421">
                <a:solidFill>
                  <a:schemeClr val="tx1">
                    <a:tint val="75000"/>
                  </a:schemeClr>
                </a:solidFill>
              </a:defRPr>
            </a:lvl4pPr>
            <a:lvl5pPr marL="1624022" indent="0">
              <a:buNone/>
              <a:defRPr sz="1421">
                <a:solidFill>
                  <a:schemeClr val="tx1">
                    <a:tint val="75000"/>
                  </a:schemeClr>
                </a:solidFill>
              </a:defRPr>
            </a:lvl5pPr>
            <a:lvl6pPr marL="2030028" indent="0">
              <a:buNone/>
              <a:defRPr sz="1421">
                <a:solidFill>
                  <a:schemeClr val="tx1">
                    <a:tint val="75000"/>
                  </a:schemeClr>
                </a:solidFill>
              </a:defRPr>
            </a:lvl6pPr>
            <a:lvl7pPr marL="2436034" indent="0">
              <a:buNone/>
              <a:defRPr sz="1421">
                <a:solidFill>
                  <a:schemeClr val="tx1">
                    <a:tint val="75000"/>
                  </a:schemeClr>
                </a:solidFill>
              </a:defRPr>
            </a:lvl7pPr>
            <a:lvl8pPr marL="2842039" indent="0">
              <a:buNone/>
              <a:defRPr sz="1421">
                <a:solidFill>
                  <a:schemeClr val="tx1">
                    <a:tint val="75000"/>
                  </a:schemeClr>
                </a:solidFill>
              </a:defRPr>
            </a:lvl8pPr>
            <a:lvl9pPr marL="3248045" indent="0">
              <a:buNone/>
              <a:defRPr sz="14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4619-B64E-4466-AE95-4B18E46CF157}" type="datetimeFigureOut">
              <a:rPr lang="en-GB" smtClean="0"/>
              <a:t>30/06/2022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9757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8254" y="2882122"/>
            <a:ext cx="3451027" cy="68694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10782" y="2882122"/>
            <a:ext cx="3451027" cy="68694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4619-B64E-4466-AE95-4B18E46CF157}" type="datetimeFigureOut">
              <a:rPr lang="en-GB" smtClean="0"/>
              <a:t>30/06/2022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2431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312" y="576429"/>
            <a:ext cx="7003554" cy="209267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9314" y="2654060"/>
            <a:ext cx="3435167" cy="1300713"/>
          </a:xfrm>
        </p:spPr>
        <p:txBody>
          <a:bodyPr anchor="b"/>
          <a:lstStyle>
            <a:lvl1pPr marL="0" indent="0">
              <a:buNone/>
              <a:defRPr sz="2131" b="1"/>
            </a:lvl1pPr>
            <a:lvl2pPr marL="406006" indent="0">
              <a:buNone/>
              <a:defRPr sz="1776" b="1"/>
            </a:lvl2pPr>
            <a:lvl3pPr marL="812011" indent="0">
              <a:buNone/>
              <a:defRPr sz="1598" b="1"/>
            </a:lvl3pPr>
            <a:lvl4pPr marL="1218017" indent="0">
              <a:buNone/>
              <a:defRPr sz="1421" b="1"/>
            </a:lvl4pPr>
            <a:lvl5pPr marL="1624022" indent="0">
              <a:buNone/>
              <a:defRPr sz="1421" b="1"/>
            </a:lvl5pPr>
            <a:lvl6pPr marL="2030028" indent="0">
              <a:buNone/>
              <a:defRPr sz="1421" b="1"/>
            </a:lvl6pPr>
            <a:lvl7pPr marL="2436034" indent="0">
              <a:buNone/>
              <a:defRPr sz="1421" b="1"/>
            </a:lvl7pPr>
            <a:lvl8pPr marL="2842039" indent="0">
              <a:buNone/>
              <a:defRPr sz="1421" b="1"/>
            </a:lvl8pPr>
            <a:lvl9pPr marL="3248045" indent="0">
              <a:buNone/>
              <a:defRPr sz="1421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314" y="3954773"/>
            <a:ext cx="3435167" cy="58168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10783" y="2654060"/>
            <a:ext cx="3452084" cy="1300713"/>
          </a:xfrm>
        </p:spPr>
        <p:txBody>
          <a:bodyPr anchor="b"/>
          <a:lstStyle>
            <a:lvl1pPr marL="0" indent="0">
              <a:buNone/>
              <a:defRPr sz="2131" b="1"/>
            </a:lvl1pPr>
            <a:lvl2pPr marL="406006" indent="0">
              <a:buNone/>
              <a:defRPr sz="1776" b="1"/>
            </a:lvl2pPr>
            <a:lvl3pPr marL="812011" indent="0">
              <a:buNone/>
              <a:defRPr sz="1598" b="1"/>
            </a:lvl3pPr>
            <a:lvl4pPr marL="1218017" indent="0">
              <a:buNone/>
              <a:defRPr sz="1421" b="1"/>
            </a:lvl4pPr>
            <a:lvl5pPr marL="1624022" indent="0">
              <a:buNone/>
              <a:defRPr sz="1421" b="1"/>
            </a:lvl5pPr>
            <a:lvl6pPr marL="2030028" indent="0">
              <a:buNone/>
              <a:defRPr sz="1421" b="1"/>
            </a:lvl6pPr>
            <a:lvl7pPr marL="2436034" indent="0">
              <a:buNone/>
              <a:defRPr sz="1421" b="1"/>
            </a:lvl7pPr>
            <a:lvl8pPr marL="2842039" indent="0">
              <a:buNone/>
              <a:defRPr sz="1421" b="1"/>
            </a:lvl8pPr>
            <a:lvl9pPr marL="3248045" indent="0">
              <a:buNone/>
              <a:defRPr sz="1421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10783" y="3954773"/>
            <a:ext cx="3452084" cy="58168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4619-B64E-4466-AE95-4B18E46CF157}" type="datetimeFigureOut">
              <a:rPr lang="en-GB" smtClean="0"/>
              <a:t>30/06/2022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185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4619-B64E-4466-AE95-4B18E46CF157}" type="datetimeFigureOut">
              <a:rPr lang="en-GB" smtClean="0"/>
              <a:t>30/06/2022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037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4619-B64E-4466-AE95-4B18E46CF157}" type="datetimeFigureOut">
              <a:rPr lang="en-GB" smtClean="0"/>
              <a:t>30/06/2022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3334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312" y="721783"/>
            <a:ext cx="2618932" cy="2526242"/>
          </a:xfrm>
        </p:spPr>
        <p:txBody>
          <a:bodyPr anchor="b"/>
          <a:lstStyle>
            <a:lvl1pPr>
              <a:defRPr sz="284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2084" y="1558854"/>
            <a:ext cx="4110782" cy="7694010"/>
          </a:xfrm>
        </p:spPr>
        <p:txBody>
          <a:bodyPr/>
          <a:lstStyle>
            <a:lvl1pPr>
              <a:defRPr sz="2842"/>
            </a:lvl1pPr>
            <a:lvl2pPr>
              <a:defRPr sz="2486"/>
            </a:lvl2pPr>
            <a:lvl3pPr>
              <a:defRPr sz="2131"/>
            </a:lvl3pPr>
            <a:lvl4pPr>
              <a:defRPr sz="1776"/>
            </a:lvl4pPr>
            <a:lvl5pPr>
              <a:defRPr sz="1776"/>
            </a:lvl5pPr>
            <a:lvl6pPr>
              <a:defRPr sz="1776"/>
            </a:lvl6pPr>
            <a:lvl7pPr>
              <a:defRPr sz="1776"/>
            </a:lvl7pPr>
            <a:lvl8pPr>
              <a:defRPr sz="1776"/>
            </a:lvl8pPr>
            <a:lvl9pPr>
              <a:defRPr sz="1776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9312" y="3248025"/>
            <a:ext cx="2618932" cy="6017368"/>
          </a:xfrm>
        </p:spPr>
        <p:txBody>
          <a:bodyPr/>
          <a:lstStyle>
            <a:lvl1pPr marL="0" indent="0">
              <a:buNone/>
              <a:defRPr sz="1421"/>
            </a:lvl1pPr>
            <a:lvl2pPr marL="406006" indent="0">
              <a:buNone/>
              <a:defRPr sz="1243"/>
            </a:lvl2pPr>
            <a:lvl3pPr marL="812011" indent="0">
              <a:buNone/>
              <a:defRPr sz="1066"/>
            </a:lvl3pPr>
            <a:lvl4pPr marL="1218017" indent="0">
              <a:buNone/>
              <a:defRPr sz="888"/>
            </a:lvl4pPr>
            <a:lvl5pPr marL="1624022" indent="0">
              <a:buNone/>
              <a:defRPr sz="888"/>
            </a:lvl5pPr>
            <a:lvl6pPr marL="2030028" indent="0">
              <a:buNone/>
              <a:defRPr sz="888"/>
            </a:lvl6pPr>
            <a:lvl7pPr marL="2436034" indent="0">
              <a:buNone/>
              <a:defRPr sz="888"/>
            </a:lvl7pPr>
            <a:lvl8pPr marL="2842039" indent="0">
              <a:buNone/>
              <a:defRPr sz="888"/>
            </a:lvl8pPr>
            <a:lvl9pPr marL="3248045" indent="0">
              <a:buNone/>
              <a:defRPr sz="888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4619-B64E-4466-AE95-4B18E46CF157}" type="datetimeFigureOut">
              <a:rPr lang="en-GB" smtClean="0"/>
              <a:t>30/06/2022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9430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312" y="721783"/>
            <a:ext cx="2618932" cy="2526242"/>
          </a:xfrm>
        </p:spPr>
        <p:txBody>
          <a:bodyPr anchor="b"/>
          <a:lstStyle>
            <a:lvl1pPr>
              <a:defRPr sz="284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52084" y="1558854"/>
            <a:ext cx="4110782" cy="7694010"/>
          </a:xfrm>
        </p:spPr>
        <p:txBody>
          <a:bodyPr anchor="t"/>
          <a:lstStyle>
            <a:lvl1pPr marL="0" indent="0">
              <a:buNone/>
              <a:defRPr sz="2842"/>
            </a:lvl1pPr>
            <a:lvl2pPr marL="406006" indent="0">
              <a:buNone/>
              <a:defRPr sz="2486"/>
            </a:lvl2pPr>
            <a:lvl3pPr marL="812011" indent="0">
              <a:buNone/>
              <a:defRPr sz="2131"/>
            </a:lvl3pPr>
            <a:lvl4pPr marL="1218017" indent="0">
              <a:buNone/>
              <a:defRPr sz="1776"/>
            </a:lvl4pPr>
            <a:lvl5pPr marL="1624022" indent="0">
              <a:buNone/>
              <a:defRPr sz="1776"/>
            </a:lvl5pPr>
            <a:lvl6pPr marL="2030028" indent="0">
              <a:buNone/>
              <a:defRPr sz="1776"/>
            </a:lvl6pPr>
            <a:lvl7pPr marL="2436034" indent="0">
              <a:buNone/>
              <a:defRPr sz="1776"/>
            </a:lvl7pPr>
            <a:lvl8pPr marL="2842039" indent="0">
              <a:buNone/>
              <a:defRPr sz="1776"/>
            </a:lvl8pPr>
            <a:lvl9pPr marL="3248045" indent="0">
              <a:buNone/>
              <a:defRPr sz="1776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9312" y="3248025"/>
            <a:ext cx="2618932" cy="6017368"/>
          </a:xfrm>
        </p:spPr>
        <p:txBody>
          <a:bodyPr/>
          <a:lstStyle>
            <a:lvl1pPr marL="0" indent="0">
              <a:buNone/>
              <a:defRPr sz="1421"/>
            </a:lvl1pPr>
            <a:lvl2pPr marL="406006" indent="0">
              <a:buNone/>
              <a:defRPr sz="1243"/>
            </a:lvl2pPr>
            <a:lvl3pPr marL="812011" indent="0">
              <a:buNone/>
              <a:defRPr sz="1066"/>
            </a:lvl3pPr>
            <a:lvl4pPr marL="1218017" indent="0">
              <a:buNone/>
              <a:defRPr sz="888"/>
            </a:lvl4pPr>
            <a:lvl5pPr marL="1624022" indent="0">
              <a:buNone/>
              <a:defRPr sz="888"/>
            </a:lvl5pPr>
            <a:lvl6pPr marL="2030028" indent="0">
              <a:buNone/>
              <a:defRPr sz="888"/>
            </a:lvl6pPr>
            <a:lvl7pPr marL="2436034" indent="0">
              <a:buNone/>
              <a:defRPr sz="888"/>
            </a:lvl7pPr>
            <a:lvl8pPr marL="2842039" indent="0">
              <a:buNone/>
              <a:defRPr sz="888"/>
            </a:lvl8pPr>
            <a:lvl9pPr marL="3248045" indent="0">
              <a:buNone/>
              <a:defRPr sz="888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4619-B64E-4466-AE95-4B18E46CF157}" type="datetimeFigureOut">
              <a:rPr lang="en-GB" smtClean="0"/>
              <a:t>30/06/2022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016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8255" y="576429"/>
            <a:ext cx="7003554" cy="20926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8255" y="2882122"/>
            <a:ext cx="7003554" cy="68694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8254" y="10034796"/>
            <a:ext cx="1827014" cy="5764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34619-B64E-4466-AE95-4B18E46CF157}" type="datetimeFigureOut">
              <a:rPr lang="en-GB" smtClean="0"/>
              <a:t>30/06/2022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89772" y="10034796"/>
            <a:ext cx="2740521" cy="5764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34795" y="10034796"/>
            <a:ext cx="1827014" cy="5764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94753-251F-455F-B935-2BEF49912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661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812011" rtl="0" eaLnBrk="1" latinLnBrk="0" hangingPunct="1">
        <a:lnSpc>
          <a:spcPct val="90000"/>
        </a:lnSpc>
        <a:spcBef>
          <a:spcPct val="0"/>
        </a:spcBef>
        <a:buNone/>
        <a:defRPr sz="390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3003" indent="-203003" algn="l" defTabSz="812011" rtl="0" eaLnBrk="1" latinLnBrk="0" hangingPunct="1">
        <a:lnSpc>
          <a:spcPct val="90000"/>
        </a:lnSpc>
        <a:spcBef>
          <a:spcPts val="888"/>
        </a:spcBef>
        <a:buFont typeface="Arial" panose="020B0604020202020204" pitchFamily="34" charset="0"/>
        <a:buChar char="•"/>
        <a:defRPr sz="2486" kern="1200">
          <a:solidFill>
            <a:schemeClr val="tx1"/>
          </a:solidFill>
          <a:latin typeface="+mn-lt"/>
          <a:ea typeface="+mn-ea"/>
          <a:cs typeface="+mn-cs"/>
        </a:defRPr>
      </a:lvl1pPr>
      <a:lvl2pPr marL="609008" indent="-203003" algn="l" defTabSz="812011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2131" kern="1200">
          <a:solidFill>
            <a:schemeClr val="tx1"/>
          </a:solidFill>
          <a:latin typeface="+mn-lt"/>
          <a:ea typeface="+mn-ea"/>
          <a:cs typeface="+mn-cs"/>
        </a:defRPr>
      </a:lvl2pPr>
      <a:lvl3pPr marL="1015014" indent="-203003" algn="l" defTabSz="812011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1776" kern="1200">
          <a:solidFill>
            <a:schemeClr val="tx1"/>
          </a:solidFill>
          <a:latin typeface="+mn-lt"/>
          <a:ea typeface="+mn-ea"/>
          <a:cs typeface="+mn-cs"/>
        </a:defRPr>
      </a:lvl3pPr>
      <a:lvl4pPr marL="1421020" indent="-203003" algn="l" defTabSz="812011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1598" kern="1200">
          <a:solidFill>
            <a:schemeClr val="tx1"/>
          </a:solidFill>
          <a:latin typeface="+mn-lt"/>
          <a:ea typeface="+mn-ea"/>
          <a:cs typeface="+mn-cs"/>
        </a:defRPr>
      </a:lvl4pPr>
      <a:lvl5pPr marL="1827025" indent="-203003" algn="l" defTabSz="812011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1598" kern="1200">
          <a:solidFill>
            <a:schemeClr val="tx1"/>
          </a:solidFill>
          <a:latin typeface="+mn-lt"/>
          <a:ea typeface="+mn-ea"/>
          <a:cs typeface="+mn-cs"/>
        </a:defRPr>
      </a:lvl5pPr>
      <a:lvl6pPr marL="2233031" indent="-203003" algn="l" defTabSz="812011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1598" kern="1200">
          <a:solidFill>
            <a:schemeClr val="tx1"/>
          </a:solidFill>
          <a:latin typeface="+mn-lt"/>
          <a:ea typeface="+mn-ea"/>
          <a:cs typeface="+mn-cs"/>
        </a:defRPr>
      </a:lvl6pPr>
      <a:lvl7pPr marL="2639036" indent="-203003" algn="l" defTabSz="812011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1598" kern="1200">
          <a:solidFill>
            <a:schemeClr val="tx1"/>
          </a:solidFill>
          <a:latin typeface="+mn-lt"/>
          <a:ea typeface="+mn-ea"/>
          <a:cs typeface="+mn-cs"/>
        </a:defRPr>
      </a:lvl7pPr>
      <a:lvl8pPr marL="3045042" indent="-203003" algn="l" defTabSz="812011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1598" kern="1200">
          <a:solidFill>
            <a:schemeClr val="tx1"/>
          </a:solidFill>
          <a:latin typeface="+mn-lt"/>
          <a:ea typeface="+mn-ea"/>
          <a:cs typeface="+mn-cs"/>
        </a:defRPr>
      </a:lvl8pPr>
      <a:lvl9pPr marL="3451048" indent="-203003" algn="l" defTabSz="812011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15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2011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1pPr>
      <a:lvl2pPr marL="406006" algn="l" defTabSz="812011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2pPr>
      <a:lvl3pPr marL="812011" algn="l" defTabSz="812011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3pPr>
      <a:lvl4pPr marL="1218017" algn="l" defTabSz="812011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4pPr>
      <a:lvl5pPr marL="1624022" algn="l" defTabSz="812011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5pPr>
      <a:lvl6pPr marL="2030028" algn="l" defTabSz="812011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6pPr>
      <a:lvl7pPr marL="2436034" algn="l" defTabSz="812011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7pPr>
      <a:lvl8pPr marL="2842039" algn="l" defTabSz="812011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8pPr>
      <a:lvl9pPr marL="3248045" algn="l" defTabSz="812011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6.emf"/><Relationship Id="rId3" Type="http://schemas.openxmlformats.org/officeDocument/2006/relationships/image" Target="../media/image1.emf"/><Relationship Id="rId7" Type="http://schemas.openxmlformats.org/officeDocument/2006/relationships/image" Target="../media/image3.emf"/><Relationship Id="rId12" Type="http://schemas.openxmlformats.org/officeDocument/2006/relationships/oleObject" Target="../embeddings/oleObject6.bin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5.emf"/><Relationship Id="rId5" Type="http://schemas.openxmlformats.org/officeDocument/2006/relationships/image" Target="../media/image2.e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7.emf"/><Relationship Id="rId7" Type="http://schemas.openxmlformats.org/officeDocument/2006/relationships/image" Target="../media/image9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1.emf"/><Relationship Id="rId5" Type="http://schemas.openxmlformats.org/officeDocument/2006/relationships/image" Target="../media/image8.e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10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1.wdp"/><Relationship Id="rId7" Type="http://schemas.openxmlformats.org/officeDocument/2006/relationships/image" Target="../media/image14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3.emf"/><Relationship Id="rId10" Type="http://schemas.microsoft.com/office/2007/relationships/hdphoto" Target="../media/hdphoto2.wdp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image" Target="../media/image17.emf"/><Relationship Id="rId7" Type="http://schemas.openxmlformats.org/officeDocument/2006/relationships/image" Target="../media/image19.emf"/><Relationship Id="rId2" Type="http://schemas.openxmlformats.org/officeDocument/2006/relationships/oleObject" Target="../embeddings/oleObject14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6.bin"/><Relationship Id="rId11" Type="http://schemas.microsoft.com/office/2007/relationships/hdphoto" Target="../media/hdphoto3.wdp"/><Relationship Id="rId5" Type="http://schemas.openxmlformats.org/officeDocument/2006/relationships/image" Target="../media/image18.emf"/><Relationship Id="rId10" Type="http://schemas.openxmlformats.org/officeDocument/2006/relationships/image" Target="../media/image21.png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0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microsoft.com/office/2007/relationships/hdphoto" Target="../media/hdphoto4.wdp"/><Relationship Id="rId7" Type="http://schemas.openxmlformats.org/officeDocument/2006/relationships/oleObject" Target="../embeddings/oleObject19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e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image" Target="../media/image26.emf"/><Relationship Id="rId7" Type="http://schemas.openxmlformats.org/officeDocument/2006/relationships/image" Target="../media/image28.emf"/><Relationship Id="rId2" Type="http://schemas.openxmlformats.org/officeDocument/2006/relationships/oleObject" Target="../embeddings/oleObject20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27.e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29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35.emf"/><Relationship Id="rId3" Type="http://schemas.openxmlformats.org/officeDocument/2006/relationships/image" Target="../media/image30.emf"/><Relationship Id="rId7" Type="http://schemas.openxmlformats.org/officeDocument/2006/relationships/image" Target="../media/image32.emf"/><Relationship Id="rId12" Type="http://schemas.openxmlformats.org/officeDocument/2006/relationships/oleObject" Target="../embeddings/oleObject29.bin"/><Relationship Id="rId2" Type="http://schemas.openxmlformats.org/officeDocument/2006/relationships/oleObject" Target="../embeddings/oleObject24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34.emf"/><Relationship Id="rId5" Type="http://schemas.openxmlformats.org/officeDocument/2006/relationships/image" Target="../media/image31.emf"/><Relationship Id="rId15" Type="http://schemas.openxmlformats.org/officeDocument/2006/relationships/image" Target="../media/image36.emf"/><Relationship Id="rId10" Type="http://schemas.openxmlformats.org/officeDocument/2006/relationships/oleObject" Target="../embeddings/oleObject28.bin"/><Relationship Id="rId4" Type="http://schemas.openxmlformats.org/officeDocument/2006/relationships/oleObject" Target="../embeddings/oleObject25.bin"/><Relationship Id="rId9" Type="http://schemas.openxmlformats.org/officeDocument/2006/relationships/image" Target="../media/image33.emf"/><Relationship Id="rId14" Type="http://schemas.openxmlformats.org/officeDocument/2006/relationships/oleObject" Target="../embeddings/oleObject30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7.emf"/><Relationship Id="rId7" Type="http://schemas.microsoft.com/office/2007/relationships/hdphoto" Target="../media/hdphoto5.wdp"/><Relationship Id="rId12" Type="http://schemas.openxmlformats.org/officeDocument/2006/relationships/image" Target="../media/image44.svg"/><Relationship Id="rId2" Type="http://schemas.openxmlformats.org/officeDocument/2006/relationships/oleObject" Target="../embeddings/oleObject3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3.png"/><Relationship Id="rId5" Type="http://schemas.openxmlformats.org/officeDocument/2006/relationships/image" Target="../media/image38.emf"/><Relationship Id="rId10" Type="http://schemas.openxmlformats.org/officeDocument/2006/relationships/image" Target="../media/image42.svg"/><Relationship Id="rId4" Type="http://schemas.openxmlformats.org/officeDocument/2006/relationships/oleObject" Target="../embeddings/oleObject32.bin"/><Relationship Id="rId9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7" Type="http://schemas.openxmlformats.org/officeDocument/2006/relationships/image" Target="../media/image47.emf"/><Relationship Id="rId2" Type="http://schemas.openxmlformats.org/officeDocument/2006/relationships/oleObject" Target="../embeddings/oleObject33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5.bin"/><Relationship Id="rId5" Type="http://schemas.openxmlformats.org/officeDocument/2006/relationships/image" Target="../media/image46.emf"/><Relationship Id="rId4" Type="http://schemas.openxmlformats.org/officeDocument/2006/relationships/oleObject" Target="../embeddings/oleObject3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B651D58-8E73-3360-2AD7-2E9EB300BB9D}"/>
              </a:ext>
            </a:extLst>
          </p:cNvPr>
          <p:cNvSpPr txBox="1"/>
          <p:nvPr/>
        </p:nvSpPr>
        <p:spPr>
          <a:xfrm>
            <a:off x="797416" y="8678587"/>
            <a:ext cx="35607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Figure 1. Optimization of the small-scale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rAAV</a:t>
            </a:r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 production. 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3437ED8-E176-B145-DE6F-B4DD38017D68}"/>
              </a:ext>
            </a:extLst>
          </p:cNvPr>
          <p:cNvGrpSpPr/>
          <p:nvPr/>
        </p:nvGrpSpPr>
        <p:grpSpPr>
          <a:xfrm>
            <a:off x="3049299" y="3166527"/>
            <a:ext cx="4171633" cy="3040476"/>
            <a:chOff x="1347311" y="1848564"/>
            <a:chExt cx="4171633" cy="3040476"/>
          </a:xfrm>
        </p:grpSpPr>
        <p:graphicFrame>
          <p:nvGraphicFramePr>
            <p:cNvPr id="10" name="对象 9">
              <a:extLst>
                <a:ext uri="{FF2B5EF4-FFF2-40B4-BE49-F238E27FC236}">
                  <a16:creationId xmlns:a16="http://schemas.microsoft.com/office/drawing/2014/main" id="{F11BED02-187E-3BF3-6529-6A6A30F06FE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79122143"/>
                </p:ext>
              </p:extLst>
            </p:nvPr>
          </p:nvGraphicFramePr>
          <p:xfrm>
            <a:off x="2835942" y="1848564"/>
            <a:ext cx="2176462" cy="1973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2" imgW="3721642" imgH="3290367" progId="Prism8.Document">
                    <p:embed/>
                  </p:oleObj>
                </mc:Choice>
                <mc:Fallback>
                  <p:oleObj name="Prism 8" r:id="rId2" imgW="3721642" imgH="3290367" progId="Prism8.Document">
                    <p:embed/>
                    <p:pic>
                      <p:nvPicPr>
                        <p:cNvPr id="10" name="对象 9">
                          <a:extLst>
                            <a:ext uri="{FF2B5EF4-FFF2-40B4-BE49-F238E27FC236}">
                              <a16:creationId xmlns:a16="http://schemas.microsoft.com/office/drawing/2014/main" id="{F11BED02-187E-3BF3-6529-6A6A30F06FE0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35942" y="1848564"/>
                          <a:ext cx="2176462" cy="197326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64E3548-0B88-DB8C-07F4-8F802A86E700}"/>
                </a:ext>
              </a:extLst>
            </p:cNvPr>
            <p:cNvSpPr txBox="1"/>
            <p:nvPr/>
          </p:nvSpPr>
          <p:spPr>
            <a:xfrm>
              <a:off x="2987580" y="1856184"/>
              <a:ext cx="253136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Protein expression post transfection (40h)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88DC937-B6A7-30E2-C51B-7D8F41BF521A}"/>
                </a:ext>
              </a:extLst>
            </p:cNvPr>
            <p:cNvSpPr txBox="1"/>
            <p:nvPr/>
          </p:nvSpPr>
          <p:spPr>
            <a:xfrm>
              <a:off x="2987580" y="2012055"/>
              <a:ext cx="253136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PH (72h)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F5ACA36-FF4A-B86C-07EF-331D3962BBB1}"/>
                </a:ext>
              </a:extLst>
            </p:cNvPr>
            <p:cNvSpPr txBox="1"/>
            <p:nvPr/>
          </p:nvSpPr>
          <p:spPr>
            <a:xfrm>
              <a:off x="2987580" y="2167926"/>
              <a:ext cx="253136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Live cell % (72h)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B05697C-ED7A-73F9-4A3B-D9BDA783032D}"/>
                </a:ext>
              </a:extLst>
            </p:cNvPr>
            <p:cNvSpPr txBox="1"/>
            <p:nvPr/>
          </p:nvSpPr>
          <p:spPr>
            <a:xfrm>
              <a:off x="2987580" y="2323797"/>
              <a:ext cx="253136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Supernatant AAV titre (72h)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31D40FF-BE69-FEAE-B9F5-47CA0A68127C}"/>
                </a:ext>
              </a:extLst>
            </p:cNvPr>
            <p:cNvSpPr txBox="1"/>
            <p:nvPr/>
          </p:nvSpPr>
          <p:spPr>
            <a:xfrm rot="18900000">
              <a:off x="1347311" y="4431655"/>
              <a:ext cx="23289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Basal Medium 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F55A4F2-E845-61BF-5E8C-4F52658078C5}"/>
                </a:ext>
              </a:extLst>
            </p:cNvPr>
            <p:cNvSpPr txBox="1"/>
            <p:nvPr/>
          </p:nvSpPr>
          <p:spPr>
            <a:xfrm rot="18900000">
              <a:off x="1600582" y="4431655"/>
              <a:ext cx="23289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Basal </a:t>
              </a:r>
              <a:r>
                <a:rPr lang="en-GB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Medium+HEPES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8F1801B-93E2-8928-4FB7-3EF6C177C0AD}"/>
                </a:ext>
              </a:extLst>
            </p:cNvPr>
            <p:cNvSpPr txBox="1"/>
            <p:nvPr/>
          </p:nvSpPr>
          <p:spPr>
            <a:xfrm rot="18900000">
              <a:off x="1849205" y="4431655"/>
              <a:ext cx="23289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Basal Medium+NaHCO</a:t>
              </a:r>
              <a:r>
                <a:rPr lang="en-GB" sz="1000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5A9502E-DAD8-597D-1683-DCE2063FE65D}"/>
                </a:ext>
              </a:extLst>
            </p:cNvPr>
            <p:cNvSpPr txBox="1"/>
            <p:nvPr/>
          </p:nvSpPr>
          <p:spPr>
            <a:xfrm rot="18900000">
              <a:off x="2144696" y="4431655"/>
              <a:ext cx="23289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Basal </a:t>
              </a:r>
              <a:r>
                <a:rPr lang="en-GB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Medium+Glutamax</a:t>
              </a: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F0C0AD2-0E89-6DA9-7BE5-E40C52FEE78F}"/>
                </a:ext>
              </a:extLst>
            </p:cNvPr>
            <p:cNvSpPr txBox="1"/>
            <p:nvPr/>
          </p:nvSpPr>
          <p:spPr>
            <a:xfrm rot="18900000">
              <a:off x="1916819" y="4642819"/>
              <a:ext cx="292624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Basal </a:t>
              </a:r>
              <a:r>
                <a:rPr lang="en-GB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Medium+Tri-PH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1613C73-9088-07E5-22E1-DACD47ED2956}"/>
                </a:ext>
              </a:extLst>
            </p:cNvPr>
            <p:cNvSpPr txBox="1"/>
            <p:nvPr/>
          </p:nvSpPr>
          <p:spPr>
            <a:xfrm rot="18900000">
              <a:off x="2695010" y="4431655"/>
              <a:ext cx="23289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No transfection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04C2AE9-3C4D-6AC4-82C9-02347C26633F}"/>
                </a:ext>
              </a:extLst>
            </p:cNvPr>
            <p:cNvSpPr txBox="1"/>
            <p:nvPr/>
          </p:nvSpPr>
          <p:spPr>
            <a:xfrm rot="16200000">
              <a:off x="1637704" y="3065919"/>
              <a:ext cx="210772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Protein expression  //  AAV titre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E41DE3A-EC82-DDCD-3082-231CBDA46CF7}"/>
                </a:ext>
              </a:extLst>
            </p:cNvPr>
            <p:cNvSpPr txBox="1"/>
            <p:nvPr/>
          </p:nvSpPr>
          <p:spPr>
            <a:xfrm rot="16200000">
              <a:off x="3987067" y="2841701"/>
              <a:ext cx="210772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PH   //    live cell %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15208B5-7CCC-FA7D-41A6-4EEDB0BF984E}"/>
                </a:ext>
              </a:extLst>
            </p:cNvPr>
            <p:cNvSpPr txBox="1"/>
            <p:nvPr/>
          </p:nvSpPr>
          <p:spPr>
            <a:xfrm rot="16200000">
              <a:off x="1770292" y="3433064"/>
              <a:ext cx="210772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(RLU of </a:t>
              </a:r>
              <a:r>
                <a:rPr lang="en-GB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Gluc</a:t>
              </a: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, Log)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4F86417-A705-AD49-0582-6AC8B9EA433E}"/>
                </a:ext>
              </a:extLst>
            </p:cNvPr>
            <p:cNvSpPr txBox="1"/>
            <p:nvPr/>
          </p:nvSpPr>
          <p:spPr>
            <a:xfrm rot="16200000">
              <a:off x="2388354" y="2446364"/>
              <a:ext cx="8539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(vg/L, Log)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AC9D6EB-9875-72F1-5C47-EC44767B2724}"/>
              </a:ext>
            </a:extLst>
          </p:cNvPr>
          <p:cNvGrpSpPr/>
          <p:nvPr/>
        </p:nvGrpSpPr>
        <p:grpSpPr>
          <a:xfrm>
            <a:off x="763311" y="6089757"/>
            <a:ext cx="4278300" cy="2427019"/>
            <a:chOff x="4130404" y="840258"/>
            <a:chExt cx="3715462" cy="2107729"/>
          </a:xfrm>
        </p:grpSpPr>
        <p:graphicFrame>
          <p:nvGraphicFramePr>
            <p:cNvPr id="30" name="对象 29">
              <a:extLst>
                <a:ext uri="{FF2B5EF4-FFF2-40B4-BE49-F238E27FC236}">
                  <a16:creationId xmlns:a16="http://schemas.microsoft.com/office/drawing/2014/main" id="{288FC990-E286-DA90-8C0A-851B174F50F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21636749"/>
                </p:ext>
              </p:extLst>
            </p:nvPr>
          </p:nvGraphicFramePr>
          <p:xfrm>
            <a:off x="4171096" y="1131120"/>
            <a:ext cx="2585293" cy="16449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4" imgW="4079617" imgH="2646772" progId="Prism8.Document">
                    <p:embed/>
                  </p:oleObj>
                </mc:Choice>
                <mc:Fallback>
                  <p:oleObj name="Prism 8" r:id="rId4" imgW="4079617" imgH="2646772" progId="Prism8.Document">
                    <p:embed/>
                    <p:pic>
                      <p:nvPicPr>
                        <p:cNvPr id="30" name="对象 29">
                          <a:extLst>
                            <a:ext uri="{FF2B5EF4-FFF2-40B4-BE49-F238E27FC236}">
                              <a16:creationId xmlns:a16="http://schemas.microsoft.com/office/drawing/2014/main" id="{288FC990-E286-DA90-8C0A-851B174F50FF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71096" y="1131120"/>
                          <a:ext cx="2585293" cy="1644937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1D189CB-1950-63F2-632A-7786707548B9}"/>
                </a:ext>
              </a:extLst>
            </p:cNvPr>
            <p:cNvSpPr txBox="1"/>
            <p:nvPr/>
          </p:nvSpPr>
          <p:spPr>
            <a:xfrm rot="16200000">
              <a:off x="3199650" y="1771012"/>
              <a:ext cx="210772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 titre (vg/L, Log)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510A647-3620-900C-795E-C9E0CBD047D6}"/>
                </a:ext>
              </a:extLst>
            </p:cNvPr>
            <p:cNvSpPr txBox="1"/>
            <p:nvPr/>
          </p:nvSpPr>
          <p:spPr>
            <a:xfrm>
              <a:off x="6392285" y="1191058"/>
              <a:ext cx="145358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300ul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8577F18-1975-5BDB-6334-9D971BE9A4A3}"/>
                </a:ext>
              </a:extLst>
            </p:cNvPr>
            <p:cNvSpPr txBox="1"/>
            <p:nvPr/>
          </p:nvSpPr>
          <p:spPr>
            <a:xfrm>
              <a:off x="6392285" y="1346385"/>
              <a:ext cx="145358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500ul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8F53C9D-68C9-362B-7644-3C8A96C90669}"/>
                </a:ext>
              </a:extLst>
            </p:cNvPr>
            <p:cNvSpPr txBox="1"/>
            <p:nvPr/>
          </p:nvSpPr>
          <p:spPr>
            <a:xfrm>
              <a:off x="6392285" y="1527115"/>
              <a:ext cx="145358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700ul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EB1A11B-38F7-74EC-839B-FB9131FE170A}"/>
                </a:ext>
              </a:extLst>
            </p:cNvPr>
            <p:cNvSpPr txBox="1"/>
            <p:nvPr/>
          </p:nvSpPr>
          <p:spPr>
            <a:xfrm>
              <a:off x="6392285" y="1678637"/>
              <a:ext cx="145358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900ul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AFA7CD7-AEDB-2326-86BE-BE04E3274096}"/>
                </a:ext>
              </a:extLst>
            </p:cNvPr>
            <p:cNvSpPr txBox="1"/>
            <p:nvPr/>
          </p:nvSpPr>
          <p:spPr>
            <a:xfrm>
              <a:off x="6392285" y="1811113"/>
              <a:ext cx="145358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1100ul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D5006C1-B2FF-4D27-A77B-20BD62CBE8F3}"/>
                </a:ext>
              </a:extLst>
            </p:cNvPr>
            <p:cNvSpPr txBox="1"/>
            <p:nvPr/>
          </p:nvSpPr>
          <p:spPr>
            <a:xfrm>
              <a:off x="6392285" y="1964918"/>
              <a:ext cx="145358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1300ul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1ECB475-5F2D-F4C3-3DC5-251577BE67FA}"/>
                </a:ext>
              </a:extLst>
            </p:cNvPr>
            <p:cNvSpPr txBox="1"/>
            <p:nvPr/>
          </p:nvSpPr>
          <p:spPr>
            <a:xfrm>
              <a:off x="4808822" y="2685707"/>
              <a:ext cx="145358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Ratio of PEI : plasmid 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8674E2B-4C5A-3BCB-6F31-44784919BF48}"/>
              </a:ext>
            </a:extLst>
          </p:cNvPr>
          <p:cNvGrpSpPr/>
          <p:nvPr/>
        </p:nvGrpSpPr>
        <p:grpSpPr>
          <a:xfrm>
            <a:off x="868219" y="795793"/>
            <a:ext cx="3852748" cy="2107729"/>
            <a:chOff x="934349" y="3735837"/>
            <a:chExt cx="3852748" cy="2107729"/>
          </a:xfrm>
        </p:grpSpPr>
        <p:graphicFrame>
          <p:nvGraphicFramePr>
            <p:cNvPr id="41" name="对象 40">
              <a:extLst>
                <a:ext uri="{FF2B5EF4-FFF2-40B4-BE49-F238E27FC236}">
                  <a16:creationId xmlns:a16="http://schemas.microsoft.com/office/drawing/2014/main" id="{6E0A36DB-0F38-55CD-D4E5-2C9931C8418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60863193"/>
                </p:ext>
              </p:extLst>
            </p:nvPr>
          </p:nvGraphicFramePr>
          <p:xfrm>
            <a:off x="1057460" y="3920424"/>
            <a:ext cx="2500599" cy="17988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6" imgW="3454782" imgH="2566098" progId="Prism8.Document">
                    <p:embed/>
                  </p:oleObj>
                </mc:Choice>
                <mc:Fallback>
                  <p:oleObj name="Prism 8" r:id="rId6" imgW="3454782" imgH="2566098" progId="Prism8.Document">
                    <p:embed/>
                    <p:pic>
                      <p:nvPicPr>
                        <p:cNvPr id="41" name="对象 40">
                          <a:extLst>
                            <a:ext uri="{FF2B5EF4-FFF2-40B4-BE49-F238E27FC236}">
                              <a16:creationId xmlns:a16="http://schemas.microsoft.com/office/drawing/2014/main" id="{6E0A36DB-0F38-55CD-D4E5-2C9931C84180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7460" y="3920424"/>
                          <a:ext cx="2500599" cy="1798801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B85F2D8-515E-ECD3-8CCD-894477D8E3F6}"/>
                </a:ext>
              </a:extLst>
            </p:cNvPr>
            <p:cNvSpPr txBox="1"/>
            <p:nvPr/>
          </p:nvSpPr>
          <p:spPr>
            <a:xfrm>
              <a:off x="1180571" y="5551661"/>
              <a:ext cx="200426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Hours post transfection, AAV-DJ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D3A68ED-C6A4-39F4-AC9F-A411AD341A0A}"/>
                </a:ext>
              </a:extLst>
            </p:cNvPr>
            <p:cNvSpPr txBox="1"/>
            <p:nvPr/>
          </p:nvSpPr>
          <p:spPr>
            <a:xfrm>
              <a:off x="3214500" y="4104727"/>
              <a:ext cx="157259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Supernatant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ECE4448-E727-36DA-8225-F1ABF4F02718}"/>
                </a:ext>
              </a:extLst>
            </p:cNvPr>
            <p:cNvSpPr txBox="1"/>
            <p:nvPr/>
          </p:nvSpPr>
          <p:spPr>
            <a:xfrm>
              <a:off x="3214500" y="4301789"/>
              <a:ext cx="157259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Cell pellet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28BAF45-DA8D-54EB-7835-D7F8640450C4}"/>
                </a:ext>
              </a:extLst>
            </p:cNvPr>
            <p:cNvSpPr txBox="1"/>
            <p:nvPr/>
          </p:nvSpPr>
          <p:spPr>
            <a:xfrm rot="16200000">
              <a:off x="3595" y="4666591"/>
              <a:ext cx="210772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 titre (vg/L, Log)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0D21367-0713-C10E-B17B-40C461C1D7F1}"/>
              </a:ext>
            </a:extLst>
          </p:cNvPr>
          <p:cNvGrpSpPr/>
          <p:nvPr/>
        </p:nvGrpSpPr>
        <p:grpSpPr>
          <a:xfrm>
            <a:off x="863397" y="3198269"/>
            <a:ext cx="3326191" cy="2646664"/>
            <a:chOff x="4107006" y="3629504"/>
            <a:chExt cx="3326191" cy="2646664"/>
          </a:xfrm>
        </p:grpSpPr>
        <p:graphicFrame>
          <p:nvGraphicFramePr>
            <p:cNvPr id="48" name="对象 47">
              <a:extLst>
                <a:ext uri="{FF2B5EF4-FFF2-40B4-BE49-F238E27FC236}">
                  <a16:creationId xmlns:a16="http://schemas.microsoft.com/office/drawing/2014/main" id="{EF50EF2F-1C5D-0699-A6FA-C6287A0CA1F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52095995"/>
                </p:ext>
              </p:extLst>
            </p:nvPr>
          </p:nvGraphicFramePr>
          <p:xfrm>
            <a:off x="4107006" y="3717372"/>
            <a:ext cx="2906029" cy="24797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8" imgW="3703276" imgH="3165034" progId="Prism8.Document">
                    <p:embed/>
                  </p:oleObj>
                </mc:Choice>
                <mc:Fallback>
                  <p:oleObj name="Prism 8" r:id="rId8" imgW="3703276" imgH="3165034" progId="Prism8.Document">
                    <p:embed/>
                    <p:pic>
                      <p:nvPicPr>
                        <p:cNvPr id="48" name="对象 47">
                          <a:extLst>
                            <a:ext uri="{FF2B5EF4-FFF2-40B4-BE49-F238E27FC236}">
                              <a16:creationId xmlns:a16="http://schemas.microsoft.com/office/drawing/2014/main" id="{EF50EF2F-1C5D-0699-A6FA-C6287A0CA1F2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07006" y="3717372"/>
                          <a:ext cx="2906029" cy="247974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9A9B5E0-928A-50B8-0E8C-7BE3AD49A91D}"/>
                </a:ext>
              </a:extLst>
            </p:cNvPr>
            <p:cNvSpPr txBox="1"/>
            <p:nvPr/>
          </p:nvSpPr>
          <p:spPr>
            <a:xfrm>
              <a:off x="4731040" y="6029947"/>
              <a:ext cx="200426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Ratio of </a:t>
              </a:r>
              <a:r>
                <a:rPr lang="en-GB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phelper</a:t>
              </a: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 : RC : </a:t>
              </a:r>
              <a:r>
                <a:rPr lang="en-GB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pVector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A7D9B5D-C401-DF83-2D7A-F7D88D33CF21}"/>
                </a:ext>
              </a:extLst>
            </p:cNvPr>
            <p:cNvSpPr txBox="1"/>
            <p:nvPr/>
          </p:nvSpPr>
          <p:spPr>
            <a:xfrm rot="16200000">
              <a:off x="3190839" y="4560258"/>
              <a:ext cx="210772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 titre (vg/</a:t>
              </a:r>
              <a:r>
                <a:rPr lang="en-GB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ul</a:t>
              </a: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, Log)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4066C42-9E6E-A099-6605-05EC53814080}"/>
                </a:ext>
              </a:extLst>
            </p:cNvPr>
            <p:cNvSpPr txBox="1"/>
            <p:nvPr/>
          </p:nvSpPr>
          <p:spPr>
            <a:xfrm>
              <a:off x="6444968" y="3754572"/>
              <a:ext cx="98822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AAV293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BBDF269-CF04-B331-7EA2-4639A7721937}"/>
                </a:ext>
              </a:extLst>
            </p:cNvPr>
            <p:cNvSpPr txBox="1"/>
            <p:nvPr/>
          </p:nvSpPr>
          <p:spPr>
            <a:xfrm>
              <a:off x="6444968" y="3948836"/>
              <a:ext cx="98822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HEK293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6A8CD22-55BC-CF89-324B-B7E1B9858E47}"/>
                </a:ext>
              </a:extLst>
            </p:cNvPr>
            <p:cNvSpPr txBox="1"/>
            <p:nvPr/>
          </p:nvSpPr>
          <p:spPr>
            <a:xfrm>
              <a:off x="6444968" y="4143100"/>
              <a:ext cx="98822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HEK293T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2E4FFA0-29B2-065A-200A-CFC90D23A367}"/>
              </a:ext>
            </a:extLst>
          </p:cNvPr>
          <p:cNvGrpSpPr/>
          <p:nvPr/>
        </p:nvGrpSpPr>
        <p:grpSpPr>
          <a:xfrm>
            <a:off x="3942260" y="662579"/>
            <a:ext cx="3179474" cy="2441480"/>
            <a:chOff x="745109" y="6687375"/>
            <a:chExt cx="3179474" cy="2441480"/>
          </a:xfrm>
        </p:grpSpPr>
        <p:graphicFrame>
          <p:nvGraphicFramePr>
            <p:cNvPr id="55" name="对象 54">
              <a:extLst>
                <a:ext uri="{FF2B5EF4-FFF2-40B4-BE49-F238E27FC236}">
                  <a16:creationId xmlns:a16="http://schemas.microsoft.com/office/drawing/2014/main" id="{56C553D8-6B56-8F12-37E7-EB805159DA5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12240619"/>
                </p:ext>
              </p:extLst>
            </p:nvPr>
          </p:nvGraphicFramePr>
          <p:xfrm>
            <a:off x="944562" y="6687375"/>
            <a:ext cx="2980021" cy="23528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10" imgW="3590553" imgH="2686389" progId="Prism8.Document">
                    <p:embed/>
                  </p:oleObj>
                </mc:Choice>
                <mc:Fallback>
                  <p:oleObj name="Prism 8" r:id="rId10" imgW="3590553" imgH="2686389" progId="Prism8.Document">
                    <p:embed/>
                    <p:pic>
                      <p:nvPicPr>
                        <p:cNvPr id="55" name="对象 54">
                          <a:extLst>
                            <a:ext uri="{FF2B5EF4-FFF2-40B4-BE49-F238E27FC236}">
                              <a16:creationId xmlns:a16="http://schemas.microsoft.com/office/drawing/2014/main" id="{56C553D8-6B56-8F12-37E7-EB805159DA5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44562" y="6687375"/>
                          <a:ext cx="2980021" cy="2352835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1D18006-4146-3205-F395-30ACBF4679C4}"/>
                </a:ext>
              </a:extLst>
            </p:cNvPr>
            <p:cNvSpPr txBox="1"/>
            <p:nvPr/>
          </p:nvSpPr>
          <p:spPr>
            <a:xfrm>
              <a:off x="1429620" y="6954664"/>
              <a:ext cx="157259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0.5ug/ml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83F4FCE-8DF7-0032-7816-F0D000E3DE65}"/>
                </a:ext>
              </a:extLst>
            </p:cNvPr>
            <p:cNvSpPr txBox="1"/>
            <p:nvPr/>
          </p:nvSpPr>
          <p:spPr>
            <a:xfrm>
              <a:off x="1429620" y="7119812"/>
              <a:ext cx="157259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1ug/ml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5DC8BF7-2B11-AEFE-AF99-D6738C617CF8}"/>
                </a:ext>
              </a:extLst>
            </p:cNvPr>
            <p:cNvSpPr txBox="1"/>
            <p:nvPr/>
          </p:nvSpPr>
          <p:spPr>
            <a:xfrm>
              <a:off x="1429620" y="7278595"/>
              <a:ext cx="157259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1.5ug/ml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707D20E-C74F-3CCB-706F-193F4716B585}"/>
                </a:ext>
              </a:extLst>
            </p:cNvPr>
            <p:cNvSpPr txBox="1"/>
            <p:nvPr/>
          </p:nvSpPr>
          <p:spPr>
            <a:xfrm rot="16200000">
              <a:off x="-185645" y="7630239"/>
              <a:ext cx="210772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 titre (vg/</a:t>
              </a:r>
              <a:r>
                <a:rPr lang="en-GB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ul</a:t>
              </a: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, Log)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1570354-258B-BC4E-8CE5-8F7DE5C0FA4B}"/>
                </a:ext>
              </a:extLst>
            </p:cNvPr>
            <p:cNvSpPr txBox="1"/>
            <p:nvPr/>
          </p:nvSpPr>
          <p:spPr>
            <a:xfrm>
              <a:off x="1753110" y="8882634"/>
              <a:ext cx="157259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Ratio of PEI : plasmid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20ED133B-2C8D-91F0-3C57-77DC8AC6A92B}"/>
              </a:ext>
            </a:extLst>
          </p:cNvPr>
          <p:cNvGrpSpPr/>
          <p:nvPr/>
        </p:nvGrpSpPr>
        <p:grpSpPr>
          <a:xfrm>
            <a:off x="3695473" y="6115364"/>
            <a:ext cx="3820578" cy="2410668"/>
            <a:chOff x="3839845" y="3397446"/>
            <a:chExt cx="3820578" cy="2410668"/>
          </a:xfrm>
        </p:grpSpPr>
        <p:graphicFrame>
          <p:nvGraphicFramePr>
            <p:cNvPr id="8" name="对象 7">
              <a:extLst>
                <a:ext uri="{FF2B5EF4-FFF2-40B4-BE49-F238E27FC236}">
                  <a16:creationId xmlns:a16="http://schemas.microsoft.com/office/drawing/2014/main" id="{915354DD-C1E3-1EA0-03B1-D141517C29F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85961141"/>
                </p:ext>
              </p:extLst>
            </p:nvPr>
          </p:nvGraphicFramePr>
          <p:xfrm>
            <a:off x="4199707" y="3397446"/>
            <a:ext cx="3460716" cy="20349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12" imgW="3994265" imgH="2349645" progId="Prism8.Document">
                    <p:embed/>
                  </p:oleObj>
                </mc:Choice>
                <mc:Fallback>
                  <p:oleObj name="Prism 8" r:id="rId12" imgW="3994265" imgH="2349645" progId="Prism8.Document">
                    <p:embed/>
                    <p:pic>
                      <p:nvPicPr>
                        <p:cNvPr id="8" name="对象 7">
                          <a:extLst>
                            <a:ext uri="{FF2B5EF4-FFF2-40B4-BE49-F238E27FC236}">
                              <a16:creationId xmlns:a16="http://schemas.microsoft.com/office/drawing/2014/main" id="{915354DD-C1E3-1EA0-03B1-D141517C29F3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99707" y="3397446"/>
                          <a:ext cx="3460716" cy="203497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8B5292B-DDE7-CB65-6C04-F536206FD8F3}"/>
                </a:ext>
              </a:extLst>
            </p:cNvPr>
            <p:cNvSpPr txBox="1"/>
            <p:nvPr/>
          </p:nvSpPr>
          <p:spPr>
            <a:xfrm rot="18900000">
              <a:off x="3839845" y="5561893"/>
              <a:ext cx="112760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DJ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E01C8AB5-534A-72A4-028A-AA3F99BE3900}"/>
                </a:ext>
              </a:extLst>
            </p:cNvPr>
            <p:cNvSpPr txBox="1"/>
            <p:nvPr/>
          </p:nvSpPr>
          <p:spPr>
            <a:xfrm rot="18900000">
              <a:off x="4076971" y="5561893"/>
              <a:ext cx="112760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AAV1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3F5259D3-8560-136C-98C6-0F7FFDEA4AC6}"/>
                </a:ext>
              </a:extLst>
            </p:cNvPr>
            <p:cNvSpPr txBox="1"/>
            <p:nvPr/>
          </p:nvSpPr>
          <p:spPr>
            <a:xfrm rot="18900000">
              <a:off x="4314097" y="5561893"/>
              <a:ext cx="112760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AAV2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13311658-FEAC-0C16-1B23-FEB879C3334A}"/>
                </a:ext>
              </a:extLst>
            </p:cNvPr>
            <p:cNvSpPr txBox="1"/>
            <p:nvPr/>
          </p:nvSpPr>
          <p:spPr>
            <a:xfrm rot="18900000">
              <a:off x="4551223" y="5561892"/>
              <a:ext cx="112760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AAV5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DA665FE2-D6EC-E578-63BA-4EB00FF50000}"/>
                </a:ext>
              </a:extLst>
            </p:cNvPr>
            <p:cNvSpPr txBox="1"/>
            <p:nvPr/>
          </p:nvSpPr>
          <p:spPr>
            <a:xfrm rot="18900000">
              <a:off x="4788349" y="5561892"/>
              <a:ext cx="112760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AAV8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42D0136B-38BF-6F57-A5DD-1B0C4ACD90B1}"/>
                </a:ext>
              </a:extLst>
            </p:cNvPr>
            <p:cNvSpPr txBox="1"/>
            <p:nvPr/>
          </p:nvSpPr>
          <p:spPr>
            <a:xfrm rot="18900000">
              <a:off x="5025475" y="5561891"/>
              <a:ext cx="112760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AAV9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2D16608A-D7F3-1DE2-114F-1831528FA25C}"/>
                </a:ext>
              </a:extLst>
            </p:cNvPr>
            <p:cNvSpPr txBox="1"/>
            <p:nvPr/>
          </p:nvSpPr>
          <p:spPr>
            <a:xfrm rot="18900000">
              <a:off x="5262601" y="5561890"/>
              <a:ext cx="112760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AAV32.33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B0D348F3-3DA6-773D-75EC-E542D4E904C2}"/>
                </a:ext>
              </a:extLst>
            </p:cNvPr>
            <p:cNvSpPr txBox="1"/>
            <p:nvPr/>
          </p:nvSpPr>
          <p:spPr>
            <a:xfrm rot="18900000">
              <a:off x="5499727" y="5561889"/>
              <a:ext cx="112760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DJ-453N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C692707-C35E-BDF0-32B2-F3BFDC818B2F}"/>
                </a:ext>
              </a:extLst>
            </p:cNvPr>
            <p:cNvSpPr txBox="1"/>
            <p:nvPr/>
          </p:nvSpPr>
          <p:spPr>
            <a:xfrm rot="18900000">
              <a:off x="5736853" y="5561888"/>
              <a:ext cx="112760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DJ-588N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F0705E57-FEAE-420D-E92D-280EF53427EC}"/>
                </a:ext>
              </a:extLst>
            </p:cNvPr>
            <p:cNvSpPr txBox="1"/>
            <p:nvPr/>
          </p:nvSpPr>
          <p:spPr>
            <a:xfrm rot="18900000">
              <a:off x="5973979" y="5561888"/>
              <a:ext cx="112760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DJ-VP2N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5A9F7C9-1C71-FAA4-C178-5A7B0E106236}"/>
                </a:ext>
              </a:extLst>
            </p:cNvPr>
            <p:cNvSpPr txBox="1"/>
            <p:nvPr/>
          </p:nvSpPr>
          <p:spPr>
            <a:xfrm rot="18900000">
              <a:off x="6211101" y="5561887"/>
              <a:ext cx="112760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AAV2koAA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6D306799-D12F-FE68-C609-08FAB9A590B0}"/>
                </a:ext>
              </a:extLst>
            </p:cNvPr>
            <p:cNvSpPr txBox="1"/>
            <p:nvPr/>
          </p:nvSpPr>
          <p:spPr>
            <a:xfrm rot="16200000">
              <a:off x="3164545" y="4345908"/>
              <a:ext cx="210772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 titre (vg/L, Log)</a:t>
              </a: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B3BB2B58-F6CE-FCBA-BBA9-FE9A5D745911}"/>
              </a:ext>
            </a:extLst>
          </p:cNvPr>
          <p:cNvSpPr txBox="1"/>
          <p:nvPr/>
        </p:nvSpPr>
        <p:spPr>
          <a:xfrm>
            <a:off x="722937" y="600680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9D95AFF0-BA93-B60F-BD19-6AAC1CD4AF7B}"/>
              </a:ext>
            </a:extLst>
          </p:cNvPr>
          <p:cNvSpPr txBox="1"/>
          <p:nvPr/>
        </p:nvSpPr>
        <p:spPr>
          <a:xfrm>
            <a:off x="3917455" y="600680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E669B88C-405F-D795-4514-CECDFBB535D9}"/>
              </a:ext>
            </a:extLst>
          </p:cNvPr>
          <p:cNvSpPr txBox="1"/>
          <p:nvPr/>
        </p:nvSpPr>
        <p:spPr>
          <a:xfrm>
            <a:off x="722937" y="3083119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EE20FA19-DDB3-ABAE-FEF1-08DCA27457BD}"/>
              </a:ext>
            </a:extLst>
          </p:cNvPr>
          <p:cNvSpPr txBox="1"/>
          <p:nvPr/>
        </p:nvSpPr>
        <p:spPr>
          <a:xfrm>
            <a:off x="3917455" y="3083119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90227F79-FA0F-9146-BE13-45F26E39BA13}"/>
              </a:ext>
            </a:extLst>
          </p:cNvPr>
          <p:cNvSpPr txBox="1"/>
          <p:nvPr/>
        </p:nvSpPr>
        <p:spPr>
          <a:xfrm>
            <a:off x="722937" y="6029291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B5E42E63-62A2-BC63-C40F-73005641125B}"/>
              </a:ext>
            </a:extLst>
          </p:cNvPr>
          <p:cNvSpPr txBox="1"/>
          <p:nvPr/>
        </p:nvSpPr>
        <p:spPr>
          <a:xfrm>
            <a:off x="3917455" y="6029291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1032745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E1711413-F8B8-6951-5432-07FBE6893C05}"/>
              </a:ext>
            </a:extLst>
          </p:cNvPr>
          <p:cNvGrpSpPr/>
          <p:nvPr/>
        </p:nvGrpSpPr>
        <p:grpSpPr>
          <a:xfrm>
            <a:off x="589660" y="3069695"/>
            <a:ext cx="3777223" cy="2680847"/>
            <a:chOff x="397676" y="1738477"/>
            <a:chExt cx="3777223" cy="2680847"/>
          </a:xfrm>
        </p:grpSpPr>
        <p:graphicFrame>
          <p:nvGraphicFramePr>
            <p:cNvPr id="10" name="对象 9">
              <a:extLst>
                <a:ext uri="{FF2B5EF4-FFF2-40B4-BE49-F238E27FC236}">
                  <a16:creationId xmlns:a16="http://schemas.microsoft.com/office/drawing/2014/main" id="{38083EC2-7936-8D46-DF5A-11D5181BFE9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89965909"/>
                </p:ext>
              </p:extLst>
            </p:nvPr>
          </p:nvGraphicFramePr>
          <p:xfrm>
            <a:off x="833438" y="1793875"/>
            <a:ext cx="3097212" cy="25574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2" imgW="3334136" imgH="2751937" progId="Prism8.Document">
                    <p:embed/>
                  </p:oleObj>
                </mc:Choice>
                <mc:Fallback>
                  <p:oleObj name="Prism 8" r:id="rId2" imgW="3334136" imgH="2751937" progId="Prism8.Document">
                    <p:embed/>
                    <p:pic>
                      <p:nvPicPr>
                        <p:cNvPr id="10" name="对象 9">
                          <a:extLst>
                            <a:ext uri="{FF2B5EF4-FFF2-40B4-BE49-F238E27FC236}">
                              <a16:creationId xmlns:a16="http://schemas.microsoft.com/office/drawing/2014/main" id="{38083EC2-7936-8D46-DF5A-11D5181BFE9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33438" y="1793875"/>
                          <a:ext cx="3097212" cy="255746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0182F6B-2FBB-B5D4-AE40-AD1EBDD11389}"/>
                </a:ext>
              </a:extLst>
            </p:cNvPr>
            <p:cNvSpPr txBox="1"/>
            <p:nvPr/>
          </p:nvSpPr>
          <p:spPr>
            <a:xfrm rot="16200000">
              <a:off x="-389596" y="2810227"/>
              <a:ext cx="2427019" cy="283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 titre (vg/L, Log)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F546EAA-47F9-D57B-D8E5-3356DD2E2784}"/>
                </a:ext>
              </a:extLst>
            </p:cNvPr>
            <p:cNvSpPr txBox="1"/>
            <p:nvPr/>
          </p:nvSpPr>
          <p:spPr>
            <a:xfrm>
              <a:off x="2568007" y="1997428"/>
              <a:ext cx="16068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RC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CEEC849-06C2-7D0A-B291-EFE1194B7A92}"/>
                </a:ext>
              </a:extLst>
            </p:cNvPr>
            <p:cNvSpPr txBox="1"/>
            <p:nvPr/>
          </p:nvSpPr>
          <p:spPr>
            <a:xfrm>
              <a:off x="2565496" y="2243649"/>
              <a:ext cx="16068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RC-OriSV40LT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BE664C3-9805-7E64-FE93-E69C51D02E9A}"/>
                </a:ext>
              </a:extLst>
            </p:cNvPr>
            <p:cNvSpPr txBox="1"/>
            <p:nvPr/>
          </p:nvSpPr>
          <p:spPr>
            <a:xfrm>
              <a:off x="397676" y="4173103"/>
              <a:ext cx="362305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Fold of reduction to RC plasmid input in transfection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D1925E6-CA81-946B-C0DF-23633672CBFC}"/>
              </a:ext>
            </a:extLst>
          </p:cNvPr>
          <p:cNvGrpSpPr/>
          <p:nvPr/>
        </p:nvGrpSpPr>
        <p:grpSpPr>
          <a:xfrm>
            <a:off x="3986882" y="3147207"/>
            <a:ext cx="3737032" cy="2757225"/>
            <a:chOff x="4040610" y="1792288"/>
            <a:chExt cx="3737032" cy="2757225"/>
          </a:xfrm>
        </p:grpSpPr>
        <p:graphicFrame>
          <p:nvGraphicFramePr>
            <p:cNvPr id="11" name="对象 10">
              <a:extLst>
                <a:ext uri="{FF2B5EF4-FFF2-40B4-BE49-F238E27FC236}">
                  <a16:creationId xmlns:a16="http://schemas.microsoft.com/office/drawing/2014/main" id="{1CFA93C6-7553-E796-96DF-6932F7696B0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31288328"/>
                </p:ext>
              </p:extLst>
            </p:nvPr>
          </p:nvGraphicFramePr>
          <p:xfrm>
            <a:off x="4189413" y="1792288"/>
            <a:ext cx="3087687" cy="25479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4" imgW="3334136" imgH="2751937" progId="Prism8.Document">
                    <p:embed/>
                  </p:oleObj>
                </mc:Choice>
                <mc:Fallback>
                  <p:oleObj name="Prism 8" r:id="rId4" imgW="3334136" imgH="2751937" progId="Prism8.Document">
                    <p:embed/>
                    <p:pic>
                      <p:nvPicPr>
                        <p:cNvPr id="11" name="对象 10">
                          <a:extLst>
                            <a:ext uri="{FF2B5EF4-FFF2-40B4-BE49-F238E27FC236}">
                              <a16:creationId xmlns:a16="http://schemas.microsoft.com/office/drawing/2014/main" id="{1CFA93C6-7553-E796-96DF-6932F7696B0C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89413" y="1792288"/>
                          <a:ext cx="3087687" cy="2547937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F20B185-85DC-B46D-E285-9D68872CC1C7}"/>
                </a:ext>
              </a:extLst>
            </p:cNvPr>
            <p:cNvSpPr txBox="1"/>
            <p:nvPr/>
          </p:nvSpPr>
          <p:spPr>
            <a:xfrm>
              <a:off x="6170750" y="1928909"/>
              <a:ext cx="16068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pVector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E8A7BC8-1951-DE34-7CC1-0C4E875C1F59}"/>
                </a:ext>
              </a:extLst>
            </p:cNvPr>
            <p:cNvSpPr txBox="1"/>
            <p:nvPr/>
          </p:nvSpPr>
          <p:spPr>
            <a:xfrm>
              <a:off x="6168239" y="2175130"/>
              <a:ext cx="16068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pVector-OriSV40LT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39017CF-9EB7-7792-6D91-591190D9E3C3}"/>
                </a:ext>
              </a:extLst>
            </p:cNvPr>
            <p:cNvSpPr txBox="1"/>
            <p:nvPr/>
          </p:nvSpPr>
          <p:spPr>
            <a:xfrm>
              <a:off x="4375109" y="4149403"/>
              <a:ext cx="26463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Fold of reduction to </a:t>
              </a:r>
              <a:r>
                <a:rPr lang="en-GB" sz="1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pVector</a:t>
              </a:r>
              <a:r>
                <a:rPr lang="en-GB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 plasmid input in transfection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41C9774-608C-0915-01AE-FBC27048FC1D}"/>
                </a:ext>
              </a:extLst>
            </p:cNvPr>
            <p:cNvSpPr txBox="1"/>
            <p:nvPr/>
          </p:nvSpPr>
          <p:spPr>
            <a:xfrm rot="16200000">
              <a:off x="3360275" y="2899650"/>
              <a:ext cx="16068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 titre (vg/L, Log)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6E658E7-C0B6-8F64-5254-F6BAB1C5C545}"/>
              </a:ext>
            </a:extLst>
          </p:cNvPr>
          <p:cNvGrpSpPr/>
          <p:nvPr/>
        </p:nvGrpSpPr>
        <p:grpSpPr>
          <a:xfrm>
            <a:off x="873416" y="5936357"/>
            <a:ext cx="3692562" cy="2803585"/>
            <a:chOff x="682154" y="5349875"/>
            <a:chExt cx="3692562" cy="2803585"/>
          </a:xfrm>
        </p:grpSpPr>
        <p:graphicFrame>
          <p:nvGraphicFramePr>
            <p:cNvPr id="13" name="对象 12">
              <a:extLst>
                <a:ext uri="{FF2B5EF4-FFF2-40B4-BE49-F238E27FC236}">
                  <a16:creationId xmlns:a16="http://schemas.microsoft.com/office/drawing/2014/main" id="{27F2D29B-C3A4-4A4F-D28B-50A24344452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2691931"/>
                </p:ext>
              </p:extLst>
            </p:nvPr>
          </p:nvGraphicFramePr>
          <p:xfrm>
            <a:off x="823913" y="5349875"/>
            <a:ext cx="3105150" cy="25574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6" imgW="3334136" imgH="2751937" progId="Prism8.Document">
                    <p:embed/>
                  </p:oleObj>
                </mc:Choice>
                <mc:Fallback>
                  <p:oleObj name="Prism 8" r:id="rId6" imgW="3334136" imgH="2751937" progId="Prism8.Document">
                    <p:embed/>
                    <p:pic>
                      <p:nvPicPr>
                        <p:cNvPr id="13" name="对象 12">
                          <a:extLst>
                            <a:ext uri="{FF2B5EF4-FFF2-40B4-BE49-F238E27FC236}">
                              <a16:creationId xmlns:a16="http://schemas.microsoft.com/office/drawing/2014/main" id="{27F2D29B-C3A4-4A4F-D28B-50A243444524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23913" y="5349875"/>
                          <a:ext cx="3105150" cy="255746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4A343A2-D472-2DEB-BC3A-924E03AEB8DD}"/>
                </a:ext>
              </a:extLst>
            </p:cNvPr>
            <p:cNvSpPr txBox="1"/>
            <p:nvPr/>
          </p:nvSpPr>
          <p:spPr>
            <a:xfrm rot="16200000">
              <a:off x="-389596" y="6485125"/>
              <a:ext cx="2427019" cy="283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 titre (vg/L, Log)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B34AE28-C620-9F4C-3B53-5D4962E892AC}"/>
                </a:ext>
              </a:extLst>
            </p:cNvPr>
            <p:cNvSpPr txBox="1"/>
            <p:nvPr/>
          </p:nvSpPr>
          <p:spPr>
            <a:xfrm>
              <a:off x="2767824" y="5445434"/>
              <a:ext cx="16068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pHelper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A7F6F6F-117D-1167-A669-DDBF2C7E8AB3}"/>
                </a:ext>
              </a:extLst>
            </p:cNvPr>
            <p:cNvSpPr txBox="1"/>
            <p:nvPr/>
          </p:nvSpPr>
          <p:spPr>
            <a:xfrm>
              <a:off x="2765313" y="5691655"/>
              <a:ext cx="16068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pHelper-OriSV40LT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CF621FE-27A3-2FE9-79FA-136B252485A0}"/>
                </a:ext>
              </a:extLst>
            </p:cNvPr>
            <p:cNvSpPr txBox="1"/>
            <p:nvPr/>
          </p:nvSpPr>
          <p:spPr>
            <a:xfrm>
              <a:off x="1039483" y="7753350"/>
              <a:ext cx="27039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Fold of reduction to </a:t>
              </a:r>
              <a:r>
                <a:rPr lang="en-GB" sz="1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pHelper</a:t>
              </a:r>
              <a:r>
                <a:rPr lang="en-GB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 plasmid input in transfection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06730E9-C334-9C7C-1996-6CC23FDCF7CC}"/>
              </a:ext>
            </a:extLst>
          </p:cNvPr>
          <p:cNvGrpSpPr/>
          <p:nvPr/>
        </p:nvGrpSpPr>
        <p:grpSpPr>
          <a:xfrm>
            <a:off x="4020263" y="1048293"/>
            <a:ext cx="3003010" cy="1750993"/>
            <a:chOff x="4019551" y="729872"/>
            <a:chExt cx="3003010" cy="1750993"/>
          </a:xfrm>
        </p:grpSpPr>
        <p:graphicFrame>
          <p:nvGraphicFramePr>
            <p:cNvPr id="7" name="对象 6">
              <a:extLst>
                <a:ext uri="{FF2B5EF4-FFF2-40B4-BE49-F238E27FC236}">
                  <a16:creationId xmlns:a16="http://schemas.microsoft.com/office/drawing/2014/main" id="{07EAA9D6-C788-FD77-A8BD-CA5646B243B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86349109"/>
                </p:ext>
              </p:extLst>
            </p:nvPr>
          </p:nvGraphicFramePr>
          <p:xfrm>
            <a:off x="4233236" y="729872"/>
            <a:ext cx="2735263" cy="16319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8" imgW="4230874" imgH="2567538" progId="Prism8.Document">
                    <p:embed/>
                  </p:oleObj>
                </mc:Choice>
                <mc:Fallback>
                  <p:oleObj name="Prism 8" r:id="rId8" imgW="4230874" imgH="2567538" progId="Prism8.Document">
                    <p:embed/>
                    <p:pic>
                      <p:nvPicPr>
                        <p:cNvPr id="7" name="对象 6">
                          <a:extLst>
                            <a:ext uri="{FF2B5EF4-FFF2-40B4-BE49-F238E27FC236}">
                              <a16:creationId xmlns:a16="http://schemas.microsoft.com/office/drawing/2014/main" id="{07EAA9D6-C788-FD77-A8BD-CA5646B243BC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33236" y="729872"/>
                          <a:ext cx="2735263" cy="16319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1DE3981-E0FC-9C61-9D6D-752829400838}"/>
                </a:ext>
              </a:extLst>
            </p:cNvPr>
            <p:cNvSpPr txBox="1"/>
            <p:nvPr/>
          </p:nvSpPr>
          <p:spPr>
            <a:xfrm>
              <a:off x="4059668" y="2234644"/>
              <a:ext cx="296289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Hours post transfection (pVector-OriSV40LT)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AFFB65E-0200-9A89-830B-04EBF0F19C68}"/>
                </a:ext>
              </a:extLst>
            </p:cNvPr>
            <p:cNvSpPr txBox="1"/>
            <p:nvPr/>
          </p:nvSpPr>
          <p:spPr>
            <a:xfrm rot="16200000">
              <a:off x="3507074" y="1288623"/>
              <a:ext cx="14250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Relative intracellular copy number</a:t>
              </a: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AAADFA71-E2B1-D142-37B1-C139B88047AC}"/>
              </a:ext>
            </a:extLst>
          </p:cNvPr>
          <p:cNvSpPr txBox="1"/>
          <p:nvPr/>
        </p:nvSpPr>
        <p:spPr>
          <a:xfrm>
            <a:off x="803262" y="8786581"/>
            <a:ext cx="64611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Fig.2 Enhanced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rAAV</a:t>
            </a:r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 production by SV40LT-Origin mediated plasmid self-amplification. 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432" name="组合 18431">
            <a:extLst>
              <a:ext uri="{FF2B5EF4-FFF2-40B4-BE49-F238E27FC236}">
                <a16:creationId xmlns:a16="http://schemas.microsoft.com/office/drawing/2014/main" id="{5AFF0314-D69E-E945-4E9F-5FAC4A9EDD7D}"/>
              </a:ext>
            </a:extLst>
          </p:cNvPr>
          <p:cNvGrpSpPr/>
          <p:nvPr/>
        </p:nvGrpSpPr>
        <p:grpSpPr>
          <a:xfrm>
            <a:off x="928814" y="1009910"/>
            <a:ext cx="2774536" cy="1827972"/>
            <a:chOff x="928814" y="1009910"/>
            <a:chExt cx="2774536" cy="1827972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5F34D273-A4B9-9D92-5287-74C52449E199}"/>
                </a:ext>
              </a:extLst>
            </p:cNvPr>
            <p:cNvGrpSpPr/>
            <p:nvPr/>
          </p:nvGrpSpPr>
          <p:grpSpPr>
            <a:xfrm>
              <a:off x="2211479" y="1928256"/>
              <a:ext cx="915220" cy="909626"/>
              <a:chOff x="1371322" y="2443489"/>
              <a:chExt cx="2080592" cy="2067875"/>
            </a:xfrm>
          </p:grpSpPr>
          <p:grpSp>
            <p:nvGrpSpPr>
              <p:cNvPr id="189" name="组合 188">
                <a:extLst>
                  <a:ext uri="{FF2B5EF4-FFF2-40B4-BE49-F238E27FC236}">
                    <a16:creationId xmlns:a16="http://schemas.microsoft.com/office/drawing/2014/main" id="{07362242-7E4D-BBC6-4E3D-3D2A09B0A2A8}"/>
                  </a:ext>
                </a:extLst>
              </p:cNvPr>
              <p:cNvGrpSpPr/>
              <p:nvPr/>
            </p:nvGrpSpPr>
            <p:grpSpPr>
              <a:xfrm>
                <a:off x="1607066" y="2687993"/>
                <a:ext cx="569015" cy="494251"/>
                <a:chOff x="1607066" y="2687993"/>
                <a:chExt cx="569015" cy="494251"/>
              </a:xfrm>
            </p:grpSpPr>
            <p:cxnSp>
              <p:nvCxnSpPr>
                <p:cNvPr id="249" name="直接连接符 248">
                  <a:extLst>
                    <a:ext uri="{FF2B5EF4-FFF2-40B4-BE49-F238E27FC236}">
                      <a16:creationId xmlns:a16="http://schemas.microsoft.com/office/drawing/2014/main" id="{4A0098D6-B294-D750-BBE1-C8184E5AFD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5419" y="3063654"/>
                  <a:ext cx="169586" cy="11859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0" name="直接连接符 249">
                  <a:extLst>
                    <a:ext uri="{FF2B5EF4-FFF2-40B4-BE49-F238E27FC236}">
                      <a16:creationId xmlns:a16="http://schemas.microsoft.com/office/drawing/2014/main" id="{D7332108-7D1A-6671-9311-1066F05505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47825" y="2975748"/>
                  <a:ext cx="275556" cy="19269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1" name="直接连接符 250">
                  <a:extLst>
                    <a:ext uri="{FF2B5EF4-FFF2-40B4-BE49-F238E27FC236}">
                      <a16:creationId xmlns:a16="http://schemas.microsoft.com/office/drawing/2014/main" id="{CBACFDC4-FDBC-072F-C0D8-63AD0D6862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07066" y="2887841"/>
                  <a:ext cx="378069" cy="240589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2" name="直接连接符 251">
                  <a:extLst>
                    <a:ext uri="{FF2B5EF4-FFF2-40B4-BE49-F238E27FC236}">
                      <a16:creationId xmlns:a16="http://schemas.microsoft.com/office/drawing/2014/main" id="{FB0018AE-C14C-A14E-2BBA-D33BB504EB0B}"/>
                    </a:ext>
                  </a:extLst>
                </p:cNvPr>
                <p:cNvCxnSpPr>
                  <a:cxnSpLocks/>
                  <a:endCxn id="198" idx="1"/>
                </p:cNvCxnSpPr>
                <p:nvPr/>
              </p:nvCxnSpPr>
              <p:spPr>
                <a:xfrm>
                  <a:off x="1630477" y="2813204"/>
                  <a:ext cx="418816" cy="273981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3" name="直接连接符 252">
                  <a:extLst>
                    <a:ext uri="{FF2B5EF4-FFF2-40B4-BE49-F238E27FC236}">
                      <a16:creationId xmlns:a16="http://schemas.microsoft.com/office/drawing/2014/main" id="{A12FA19F-3FCB-4AF4-6C72-B4DACDD84E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88909" y="2731946"/>
                  <a:ext cx="400975" cy="280399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4" name="直接连接符 253">
                  <a:extLst>
                    <a:ext uri="{FF2B5EF4-FFF2-40B4-BE49-F238E27FC236}">
                      <a16:creationId xmlns:a16="http://schemas.microsoft.com/office/drawing/2014/main" id="{D9BB0638-7092-9B07-1FB7-72006ED751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7113" y="2687993"/>
                  <a:ext cx="350703" cy="24524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5" name="直接连接符 254">
                  <a:extLst>
                    <a:ext uri="{FF2B5EF4-FFF2-40B4-BE49-F238E27FC236}">
                      <a16:creationId xmlns:a16="http://schemas.microsoft.com/office/drawing/2014/main" id="{4FA0CC5A-0265-0BC2-C3CA-FF3D453BF9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06495" y="2752418"/>
                  <a:ext cx="169586" cy="11859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0" name="组合 189">
                <a:extLst>
                  <a:ext uri="{FF2B5EF4-FFF2-40B4-BE49-F238E27FC236}">
                    <a16:creationId xmlns:a16="http://schemas.microsoft.com/office/drawing/2014/main" id="{C89FFF68-89BD-DD3E-47D2-FDA3128AD3E7}"/>
                  </a:ext>
                </a:extLst>
              </p:cNvPr>
              <p:cNvGrpSpPr/>
              <p:nvPr/>
            </p:nvGrpSpPr>
            <p:grpSpPr>
              <a:xfrm rot="3117503">
                <a:off x="2128273" y="2509297"/>
                <a:ext cx="537072" cy="450298"/>
                <a:chOff x="1704059" y="1947695"/>
                <a:chExt cx="562544" cy="471655"/>
              </a:xfrm>
            </p:grpSpPr>
            <p:cxnSp>
              <p:nvCxnSpPr>
                <p:cNvPr id="242" name="直接连接符 241">
                  <a:extLst>
                    <a:ext uri="{FF2B5EF4-FFF2-40B4-BE49-F238E27FC236}">
                      <a16:creationId xmlns:a16="http://schemas.microsoft.com/office/drawing/2014/main" id="{2B382823-CDA3-385E-3C8E-2803695A93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3" name="直接连接符 242">
                  <a:extLst>
                    <a:ext uri="{FF2B5EF4-FFF2-40B4-BE49-F238E27FC236}">
                      <a16:creationId xmlns:a16="http://schemas.microsoft.com/office/drawing/2014/main" id="{4DCD8BF5-DDCA-BB5F-0C06-A062FED301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4" name="直接连接符 243">
                  <a:extLst>
                    <a:ext uri="{FF2B5EF4-FFF2-40B4-BE49-F238E27FC236}">
                      <a16:creationId xmlns:a16="http://schemas.microsoft.com/office/drawing/2014/main" id="{7F6F31CD-6969-4F1A-CC9B-91FB73B7D0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10079" y="2110984"/>
                  <a:ext cx="396000" cy="25200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5" name="直接连接符 244">
                  <a:extLst>
                    <a:ext uri="{FF2B5EF4-FFF2-40B4-BE49-F238E27FC236}">
                      <a16:creationId xmlns:a16="http://schemas.microsoft.com/office/drawing/2014/main" id="{A90A1DE5-D3AA-200F-7D98-83C2426E70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6" name="直接连接符 245">
                  <a:extLst>
                    <a:ext uri="{FF2B5EF4-FFF2-40B4-BE49-F238E27FC236}">
                      <a16:creationId xmlns:a16="http://schemas.microsoft.com/office/drawing/2014/main" id="{9C9B2F89-AFC5-BC0C-B5AC-120C9B3090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5803" y="1947695"/>
                  <a:ext cx="419992" cy="293698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7" name="直接连接符 246">
                  <a:extLst>
                    <a:ext uri="{FF2B5EF4-FFF2-40B4-BE49-F238E27FC236}">
                      <a16:creationId xmlns:a16="http://schemas.microsoft.com/office/drawing/2014/main" id="{82CBA598-4E71-F562-0FBD-4C1A33DF3B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2061335" y="1819618"/>
                  <a:ext cx="16164" cy="394372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8" name="直接连接符 247">
                  <a:extLst>
                    <a:ext uri="{FF2B5EF4-FFF2-40B4-BE49-F238E27FC236}">
                      <a16:creationId xmlns:a16="http://schemas.microsoft.com/office/drawing/2014/main" id="{60D82135-CEA7-BCC1-7BA8-B6FD004893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2184725" y="1939820"/>
                  <a:ext cx="3893" cy="144801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1" name="组合 190">
                <a:extLst>
                  <a:ext uri="{FF2B5EF4-FFF2-40B4-BE49-F238E27FC236}">
                    <a16:creationId xmlns:a16="http://schemas.microsoft.com/office/drawing/2014/main" id="{C6F771E2-93B8-8E89-56B2-AEF2A4C8E052}"/>
                  </a:ext>
                </a:extLst>
              </p:cNvPr>
              <p:cNvGrpSpPr/>
              <p:nvPr/>
            </p:nvGrpSpPr>
            <p:grpSpPr>
              <a:xfrm rot="6695444">
                <a:off x="2677391" y="2665679"/>
                <a:ext cx="529882" cy="520248"/>
                <a:chOff x="1704059" y="1874428"/>
                <a:chExt cx="555013" cy="544922"/>
              </a:xfrm>
            </p:grpSpPr>
            <p:cxnSp>
              <p:nvCxnSpPr>
                <p:cNvPr id="235" name="直接连接符 234">
                  <a:extLst>
                    <a:ext uri="{FF2B5EF4-FFF2-40B4-BE49-F238E27FC236}">
                      <a16:creationId xmlns:a16="http://schemas.microsoft.com/office/drawing/2014/main" id="{B424C703-8305-ADDB-551B-C9514AE3A6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6" name="直接连接符 235">
                  <a:extLst>
                    <a:ext uri="{FF2B5EF4-FFF2-40B4-BE49-F238E27FC236}">
                      <a16:creationId xmlns:a16="http://schemas.microsoft.com/office/drawing/2014/main" id="{051362BD-2411-9C69-8619-B69B86AE02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7" name="直接连接符 236">
                  <a:extLst>
                    <a:ext uri="{FF2B5EF4-FFF2-40B4-BE49-F238E27FC236}">
                      <a16:creationId xmlns:a16="http://schemas.microsoft.com/office/drawing/2014/main" id="{FB79FD99-9FC8-8B75-0ADB-71F738964AE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10079" y="2110984"/>
                  <a:ext cx="396000" cy="25200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8" name="直接连接符 237">
                  <a:extLst>
                    <a:ext uri="{FF2B5EF4-FFF2-40B4-BE49-F238E27FC236}">
                      <a16:creationId xmlns:a16="http://schemas.microsoft.com/office/drawing/2014/main" id="{72DC142F-AB6C-25AC-A29F-06FC094A78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9" name="直接连接符 238">
                  <a:extLst>
                    <a:ext uri="{FF2B5EF4-FFF2-40B4-BE49-F238E27FC236}">
                      <a16:creationId xmlns:a16="http://schemas.microsoft.com/office/drawing/2014/main" id="{EB01423C-D957-5581-62C0-DFEFE80DDE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5803" y="1947695"/>
                  <a:ext cx="419992" cy="293698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0" name="直接连接符 239">
                  <a:extLst>
                    <a:ext uri="{FF2B5EF4-FFF2-40B4-BE49-F238E27FC236}">
                      <a16:creationId xmlns:a16="http://schemas.microsoft.com/office/drawing/2014/main" id="{24F66756-B10B-E941-11AC-EF7949FCF1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904556" flipH="1">
                  <a:off x="1926226" y="1925679"/>
                  <a:ext cx="305616" cy="20311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1" name="直接连接符 240">
                  <a:extLst>
                    <a:ext uri="{FF2B5EF4-FFF2-40B4-BE49-F238E27FC236}">
                      <a16:creationId xmlns:a16="http://schemas.microsoft.com/office/drawing/2014/main" id="{BDA4747E-B380-4897-937D-17DAA7F78AB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2184725" y="1939820"/>
                  <a:ext cx="3893" cy="144801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2" name="组合 191">
                <a:extLst>
                  <a:ext uri="{FF2B5EF4-FFF2-40B4-BE49-F238E27FC236}">
                    <a16:creationId xmlns:a16="http://schemas.microsoft.com/office/drawing/2014/main" id="{D2D8324E-F312-A25D-9CD6-8091A0C90117}"/>
                  </a:ext>
                </a:extLst>
              </p:cNvPr>
              <p:cNvGrpSpPr/>
              <p:nvPr/>
            </p:nvGrpSpPr>
            <p:grpSpPr>
              <a:xfrm rot="7884713">
                <a:off x="2901510" y="3187140"/>
                <a:ext cx="521660" cy="579149"/>
                <a:chOff x="1704059" y="1847588"/>
                <a:chExt cx="546401" cy="606617"/>
              </a:xfrm>
            </p:grpSpPr>
            <p:cxnSp>
              <p:nvCxnSpPr>
                <p:cNvPr id="228" name="直接连接符 227">
                  <a:extLst>
                    <a:ext uri="{FF2B5EF4-FFF2-40B4-BE49-F238E27FC236}">
                      <a16:creationId xmlns:a16="http://schemas.microsoft.com/office/drawing/2014/main" id="{6EC8D0A2-9F0D-A094-7E42-66DC4DD61E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9" name="直接连接符 228">
                  <a:extLst>
                    <a:ext uri="{FF2B5EF4-FFF2-40B4-BE49-F238E27FC236}">
                      <a16:creationId xmlns:a16="http://schemas.microsoft.com/office/drawing/2014/main" id="{186BA6B7-A0E5-AA78-5E95-2046EC4621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0" name="直接连接符 229">
                  <a:extLst>
                    <a:ext uri="{FF2B5EF4-FFF2-40B4-BE49-F238E27FC236}">
                      <a16:creationId xmlns:a16="http://schemas.microsoft.com/office/drawing/2014/main" id="{34C27BE7-F2C1-893D-38F6-C6E6FAA03A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14648" y="2186294"/>
                  <a:ext cx="418005" cy="117817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1" name="直接连接符 230">
                  <a:extLst>
                    <a:ext uri="{FF2B5EF4-FFF2-40B4-BE49-F238E27FC236}">
                      <a16:creationId xmlns:a16="http://schemas.microsoft.com/office/drawing/2014/main" id="{10A3D912-6D9B-1F90-F7C2-809693DE12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2" name="直接连接符 231">
                  <a:extLst>
                    <a:ext uri="{FF2B5EF4-FFF2-40B4-BE49-F238E27FC236}">
                      <a16:creationId xmlns:a16="http://schemas.microsoft.com/office/drawing/2014/main" id="{01A1D605-0630-3103-9F35-0E734E4F56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62852" y="2020695"/>
                  <a:ext cx="470903" cy="124689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直接连接符 232">
                  <a:extLst>
                    <a:ext uri="{FF2B5EF4-FFF2-40B4-BE49-F238E27FC236}">
                      <a16:creationId xmlns:a16="http://schemas.microsoft.com/office/drawing/2014/main" id="{6F8DE114-595C-4E64-67A9-09E0F14D47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904556" flipH="1">
                  <a:off x="1901000" y="1915101"/>
                  <a:ext cx="305616" cy="20311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4" name="直接连接符 233">
                  <a:extLst>
                    <a:ext uri="{FF2B5EF4-FFF2-40B4-BE49-F238E27FC236}">
                      <a16:creationId xmlns:a16="http://schemas.microsoft.com/office/drawing/2014/main" id="{D47E88FF-BA01-B7DB-00E8-430060CEB4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2176113" y="1976795"/>
                  <a:ext cx="3893" cy="144801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3" name="组合 192">
                <a:extLst>
                  <a:ext uri="{FF2B5EF4-FFF2-40B4-BE49-F238E27FC236}">
                    <a16:creationId xmlns:a16="http://schemas.microsoft.com/office/drawing/2014/main" id="{B4417E71-08A0-4FBC-A091-6B784CC6F987}"/>
                  </a:ext>
                </a:extLst>
              </p:cNvPr>
              <p:cNvGrpSpPr/>
              <p:nvPr/>
            </p:nvGrpSpPr>
            <p:grpSpPr>
              <a:xfrm rot="11160211">
                <a:off x="2712846" y="3716273"/>
                <a:ext cx="497637" cy="579149"/>
                <a:chOff x="1704059" y="1847588"/>
                <a:chExt cx="521239" cy="606617"/>
              </a:xfrm>
            </p:grpSpPr>
            <p:cxnSp>
              <p:nvCxnSpPr>
                <p:cNvPr id="221" name="直接连接符 220">
                  <a:extLst>
                    <a:ext uri="{FF2B5EF4-FFF2-40B4-BE49-F238E27FC236}">
                      <a16:creationId xmlns:a16="http://schemas.microsoft.com/office/drawing/2014/main" id="{AD2DC60B-0F6B-B753-A50F-1D6A12C0AB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2" name="直接连接符 221">
                  <a:extLst>
                    <a:ext uri="{FF2B5EF4-FFF2-40B4-BE49-F238E27FC236}">
                      <a16:creationId xmlns:a16="http://schemas.microsoft.com/office/drawing/2014/main" id="{07625F66-48C6-BCC7-516B-3A5B1D8DAC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3" name="直接连接符 222">
                  <a:extLst>
                    <a:ext uri="{FF2B5EF4-FFF2-40B4-BE49-F238E27FC236}">
                      <a16:creationId xmlns:a16="http://schemas.microsoft.com/office/drawing/2014/main" id="{C678D3FB-9588-19EC-82C2-7A49531002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14648" y="2186294"/>
                  <a:ext cx="418005" cy="117817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4" name="直接连接符 223">
                  <a:extLst>
                    <a:ext uri="{FF2B5EF4-FFF2-40B4-BE49-F238E27FC236}">
                      <a16:creationId xmlns:a16="http://schemas.microsoft.com/office/drawing/2014/main" id="{DCC6B214-3DE7-F188-6959-03EF330C89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5" name="直接连接符 224">
                  <a:extLst>
                    <a:ext uri="{FF2B5EF4-FFF2-40B4-BE49-F238E27FC236}">
                      <a16:creationId xmlns:a16="http://schemas.microsoft.com/office/drawing/2014/main" id="{E35A1073-D67F-E169-8949-4448FE7FC1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62852" y="2020695"/>
                  <a:ext cx="470903" cy="124689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6" name="直接连接符 225">
                  <a:extLst>
                    <a:ext uri="{FF2B5EF4-FFF2-40B4-BE49-F238E27FC236}">
                      <a16:creationId xmlns:a16="http://schemas.microsoft.com/office/drawing/2014/main" id="{EDD84900-CF6E-1931-0EB7-24E86428E1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904556" flipH="1">
                  <a:off x="1901000" y="1915101"/>
                  <a:ext cx="305616" cy="20311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7" name="直接连接符 226">
                  <a:extLst>
                    <a:ext uri="{FF2B5EF4-FFF2-40B4-BE49-F238E27FC236}">
                      <a16:creationId xmlns:a16="http://schemas.microsoft.com/office/drawing/2014/main" id="{8493CBCD-01E3-387A-ADEE-D00DABF3F0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439789" flipH="1" flipV="1">
                  <a:off x="2084900" y="1913264"/>
                  <a:ext cx="140398" cy="15396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4" name="组合 193">
                <a:extLst>
                  <a:ext uri="{FF2B5EF4-FFF2-40B4-BE49-F238E27FC236}">
                    <a16:creationId xmlns:a16="http://schemas.microsoft.com/office/drawing/2014/main" id="{92DE6456-9336-A8EC-ECD7-1DA0898706EA}"/>
                  </a:ext>
                </a:extLst>
              </p:cNvPr>
              <p:cNvGrpSpPr/>
              <p:nvPr/>
            </p:nvGrpSpPr>
            <p:grpSpPr>
              <a:xfrm rot="14423289">
                <a:off x="2188609" y="3972971"/>
                <a:ext cx="497637" cy="579149"/>
                <a:chOff x="1704059" y="1847588"/>
                <a:chExt cx="521239" cy="606617"/>
              </a:xfrm>
            </p:grpSpPr>
            <p:cxnSp>
              <p:nvCxnSpPr>
                <p:cNvPr id="214" name="直接连接符 213">
                  <a:extLst>
                    <a:ext uri="{FF2B5EF4-FFF2-40B4-BE49-F238E27FC236}">
                      <a16:creationId xmlns:a16="http://schemas.microsoft.com/office/drawing/2014/main" id="{A9A852C8-4BF7-99C3-130A-FBF4A86442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5" name="直接连接符 214">
                  <a:extLst>
                    <a:ext uri="{FF2B5EF4-FFF2-40B4-BE49-F238E27FC236}">
                      <a16:creationId xmlns:a16="http://schemas.microsoft.com/office/drawing/2014/main" id="{32B11C94-964F-9775-7AAF-21FEEC85E2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6" name="直接连接符 215">
                  <a:extLst>
                    <a:ext uri="{FF2B5EF4-FFF2-40B4-BE49-F238E27FC236}">
                      <a16:creationId xmlns:a16="http://schemas.microsoft.com/office/drawing/2014/main" id="{E917B256-60D8-5CAF-98BF-AF78118BE3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14648" y="2186294"/>
                  <a:ext cx="418005" cy="117817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7" name="直接连接符 216">
                  <a:extLst>
                    <a:ext uri="{FF2B5EF4-FFF2-40B4-BE49-F238E27FC236}">
                      <a16:creationId xmlns:a16="http://schemas.microsoft.com/office/drawing/2014/main" id="{1F75F3C4-3B8C-45A5-8566-13E11B920F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8" name="直接连接符 217">
                  <a:extLst>
                    <a:ext uri="{FF2B5EF4-FFF2-40B4-BE49-F238E27FC236}">
                      <a16:creationId xmlns:a16="http://schemas.microsoft.com/office/drawing/2014/main" id="{352466CD-B4BC-9F11-2455-519ADBAF1F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62852" y="2020695"/>
                  <a:ext cx="470903" cy="124689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9" name="直接连接符 218">
                  <a:extLst>
                    <a:ext uri="{FF2B5EF4-FFF2-40B4-BE49-F238E27FC236}">
                      <a16:creationId xmlns:a16="http://schemas.microsoft.com/office/drawing/2014/main" id="{95528D3D-4826-4372-A55F-CC6B3D8A91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904556" flipH="1">
                  <a:off x="1901000" y="1915101"/>
                  <a:ext cx="305616" cy="20311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0" name="直接连接符 219">
                  <a:extLst>
                    <a:ext uri="{FF2B5EF4-FFF2-40B4-BE49-F238E27FC236}">
                      <a16:creationId xmlns:a16="http://schemas.microsoft.com/office/drawing/2014/main" id="{7979D13F-9523-2183-4D53-53C0E7B58E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439789" flipH="1" flipV="1">
                  <a:off x="2084900" y="1913264"/>
                  <a:ext cx="140398" cy="15396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5" name="组合 194">
                <a:extLst>
                  <a:ext uri="{FF2B5EF4-FFF2-40B4-BE49-F238E27FC236}">
                    <a16:creationId xmlns:a16="http://schemas.microsoft.com/office/drawing/2014/main" id="{BBE1B470-2699-5674-D20D-CD6820A0D38B}"/>
                  </a:ext>
                </a:extLst>
              </p:cNvPr>
              <p:cNvGrpSpPr/>
              <p:nvPr/>
            </p:nvGrpSpPr>
            <p:grpSpPr>
              <a:xfrm rot="17279610">
                <a:off x="1601069" y="3761662"/>
                <a:ext cx="497637" cy="579149"/>
                <a:chOff x="1704059" y="1847588"/>
                <a:chExt cx="521239" cy="606617"/>
              </a:xfrm>
            </p:grpSpPr>
            <p:cxnSp>
              <p:nvCxnSpPr>
                <p:cNvPr id="207" name="直接连接符 206">
                  <a:extLst>
                    <a:ext uri="{FF2B5EF4-FFF2-40B4-BE49-F238E27FC236}">
                      <a16:creationId xmlns:a16="http://schemas.microsoft.com/office/drawing/2014/main" id="{4B0EFC31-AC65-91BD-2BBC-44BCBC4A66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直接连接符 207">
                  <a:extLst>
                    <a:ext uri="{FF2B5EF4-FFF2-40B4-BE49-F238E27FC236}">
                      <a16:creationId xmlns:a16="http://schemas.microsoft.com/office/drawing/2014/main" id="{00041A37-6EA6-8FEF-505E-B23CD31272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直接连接符 208">
                  <a:extLst>
                    <a:ext uri="{FF2B5EF4-FFF2-40B4-BE49-F238E27FC236}">
                      <a16:creationId xmlns:a16="http://schemas.microsoft.com/office/drawing/2014/main" id="{55C85396-2E4E-B3B9-D4DB-AC7951D645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14648" y="2186294"/>
                  <a:ext cx="418005" cy="117817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直接连接符 209">
                  <a:extLst>
                    <a:ext uri="{FF2B5EF4-FFF2-40B4-BE49-F238E27FC236}">
                      <a16:creationId xmlns:a16="http://schemas.microsoft.com/office/drawing/2014/main" id="{8ADD78F6-ACEE-D61D-C71C-9844E823C6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直接连接符 210">
                  <a:extLst>
                    <a:ext uri="{FF2B5EF4-FFF2-40B4-BE49-F238E27FC236}">
                      <a16:creationId xmlns:a16="http://schemas.microsoft.com/office/drawing/2014/main" id="{F1CE9E0B-AA72-F17F-6C5E-CACFFB6811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62852" y="2020695"/>
                  <a:ext cx="470903" cy="124689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2" name="直接连接符 211">
                  <a:extLst>
                    <a:ext uri="{FF2B5EF4-FFF2-40B4-BE49-F238E27FC236}">
                      <a16:creationId xmlns:a16="http://schemas.microsoft.com/office/drawing/2014/main" id="{BA4985C7-28B6-4774-DD0E-3B95C640D0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904556" flipH="1">
                  <a:off x="1901000" y="1915101"/>
                  <a:ext cx="305616" cy="20311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3" name="直接连接符 212">
                  <a:extLst>
                    <a:ext uri="{FF2B5EF4-FFF2-40B4-BE49-F238E27FC236}">
                      <a16:creationId xmlns:a16="http://schemas.microsoft.com/office/drawing/2014/main" id="{E289E4C0-7D6C-CF17-FA76-E771C1F5FA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439789" flipH="1" flipV="1">
                  <a:off x="2084900" y="1913264"/>
                  <a:ext cx="140398" cy="15396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6" name="组合 195">
                <a:extLst>
                  <a:ext uri="{FF2B5EF4-FFF2-40B4-BE49-F238E27FC236}">
                    <a16:creationId xmlns:a16="http://schemas.microsoft.com/office/drawing/2014/main" id="{4BF4164E-4DBA-652A-898A-36F362E96975}"/>
                  </a:ext>
                </a:extLst>
              </p:cNvPr>
              <p:cNvGrpSpPr/>
              <p:nvPr/>
            </p:nvGrpSpPr>
            <p:grpSpPr>
              <a:xfrm rot="19698924">
                <a:off x="1381658" y="3211929"/>
                <a:ext cx="497637" cy="579149"/>
                <a:chOff x="1704059" y="1847588"/>
                <a:chExt cx="521239" cy="606617"/>
              </a:xfrm>
            </p:grpSpPr>
            <p:cxnSp>
              <p:nvCxnSpPr>
                <p:cNvPr id="200" name="直接连接符 199">
                  <a:extLst>
                    <a:ext uri="{FF2B5EF4-FFF2-40B4-BE49-F238E27FC236}">
                      <a16:creationId xmlns:a16="http://schemas.microsoft.com/office/drawing/2014/main" id="{670765EA-DCC9-B7CD-A94A-4770742195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1" name="直接连接符 200">
                  <a:extLst>
                    <a:ext uri="{FF2B5EF4-FFF2-40B4-BE49-F238E27FC236}">
                      <a16:creationId xmlns:a16="http://schemas.microsoft.com/office/drawing/2014/main" id="{8B5AB4CD-8ABD-BC96-17AB-7453562591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2" name="直接连接符 201">
                  <a:extLst>
                    <a:ext uri="{FF2B5EF4-FFF2-40B4-BE49-F238E27FC236}">
                      <a16:creationId xmlns:a16="http://schemas.microsoft.com/office/drawing/2014/main" id="{7FCA29B7-C2CB-D7B3-FE1B-172899E0DB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14648" y="2186294"/>
                  <a:ext cx="418005" cy="117817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3" name="直接连接符 202">
                  <a:extLst>
                    <a:ext uri="{FF2B5EF4-FFF2-40B4-BE49-F238E27FC236}">
                      <a16:creationId xmlns:a16="http://schemas.microsoft.com/office/drawing/2014/main" id="{368E57C9-2617-35D7-A218-57C5C98960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4" name="直接连接符 203">
                  <a:extLst>
                    <a:ext uri="{FF2B5EF4-FFF2-40B4-BE49-F238E27FC236}">
                      <a16:creationId xmlns:a16="http://schemas.microsoft.com/office/drawing/2014/main" id="{1C46E431-0BC0-FEBD-746F-AABEB52459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62852" y="2020695"/>
                  <a:ext cx="470903" cy="124689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5" name="直接连接符 204">
                  <a:extLst>
                    <a:ext uri="{FF2B5EF4-FFF2-40B4-BE49-F238E27FC236}">
                      <a16:creationId xmlns:a16="http://schemas.microsoft.com/office/drawing/2014/main" id="{79036B54-0008-92AC-B185-914F3872BE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904556" flipH="1">
                  <a:off x="1901000" y="1915101"/>
                  <a:ext cx="305616" cy="20311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" name="直接连接符 205">
                  <a:extLst>
                    <a:ext uri="{FF2B5EF4-FFF2-40B4-BE49-F238E27FC236}">
                      <a16:creationId xmlns:a16="http://schemas.microsoft.com/office/drawing/2014/main" id="{50F6A46B-98C2-AB4C-A68F-A240E0F042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439789" flipH="1" flipV="1">
                  <a:off x="2084900" y="1913264"/>
                  <a:ext cx="140398" cy="15396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7" name="组合 196">
                <a:extLst>
                  <a:ext uri="{FF2B5EF4-FFF2-40B4-BE49-F238E27FC236}">
                    <a16:creationId xmlns:a16="http://schemas.microsoft.com/office/drawing/2014/main" id="{2F1A6EFF-572B-FEE1-781C-6BD21E49D43E}"/>
                  </a:ext>
                </a:extLst>
              </p:cNvPr>
              <p:cNvGrpSpPr/>
              <p:nvPr/>
            </p:nvGrpSpPr>
            <p:grpSpPr>
              <a:xfrm>
                <a:off x="1371322" y="2443489"/>
                <a:ext cx="2058706" cy="2060042"/>
                <a:chOff x="3627234" y="2883809"/>
                <a:chExt cx="865592" cy="866154"/>
              </a:xfrm>
            </p:grpSpPr>
            <p:sp>
              <p:nvSpPr>
                <p:cNvPr id="198" name="椭圆 38">
                  <a:extLst>
                    <a:ext uri="{FF2B5EF4-FFF2-40B4-BE49-F238E27FC236}">
                      <a16:creationId xmlns:a16="http://schemas.microsoft.com/office/drawing/2014/main" id="{C0CA5414-AF96-2817-1C39-3030BBC53225}"/>
                    </a:ext>
                  </a:extLst>
                </p:cNvPr>
                <p:cNvSpPr/>
                <p:nvPr/>
              </p:nvSpPr>
              <p:spPr>
                <a:xfrm>
                  <a:off x="3627234" y="2884347"/>
                  <a:ext cx="865592" cy="865616"/>
                </a:xfrm>
                <a:custGeom>
                  <a:avLst/>
                  <a:gdLst>
                    <a:gd name="connsiteX0" fmla="*/ 0 w 865284"/>
                    <a:gd name="connsiteY0" fmla="*/ 432642 h 865284"/>
                    <a:gd name="connsiteX1" fmla="*/ 432642 w 865284"/>
                    <a:gd name="connsiteY1" fmla="*/ 0 h 865284"/>
                    <a:gd name="connsiteX2" fmla="*/ 865284 w 865284"/>
                    <a:gd name="connsiteY2" fmla="*/ 432642 h 865284"/>
                    <a:gd name="connsiteX3" fmla="*/ 432642 w 865284"/>
                    <a:gd name="connsiteY3" fmla="*/ 865284 h 865284"/>
                    <a:gd name="connsiteX4" fmla="*/ 0 w 865284"/>
                    <a:gd name="connsiteY4" fmla="*/ 432642 h 865284"/>
                    <a:gd name="connsiteX0" fmla="*/ 3582 w 868866"/>
                    <a:gd name="connsiteY0" fmla="*/ 436507 h 869149"/>
                    <a:gd name="connsiteX1" fmla="*/ 241010 w 868866"/>
                    <a:gd name="connsiteY1" fmla="*/ 235579 h 869149"/>
                    <a:gd name="connsiteX2" fmla="*/ 436224 w 868866"/>
                    <a:gd name="connsiteY2" fmla="*/ 3865 h 869149"/>
                    <a:gd name="connsiteX3" fmla="*/ 868866 w 868866"/>
                    <a:gd name="connsiteY3" fmla="*/ 436507 h 869149"/>
                    <a:gd name="connsiteX4" fmla="*/ 436224 w 868866"/>
                    <a:gd name="connsiteY4" fmla="*/ 869149 h 869149"/>
                    <a:gd name="connsiteX5" fmla="*/ 3582 w 868866"/>
                    <a:gd name="connsiteY5" fmla="*/ 436507 h 869149"/>
                    <a:gd name="connsiteX0" fmla="*/ 3582 w 875691"/>
                    <a:gd name="connsiteY0" fmla="*/ 432678 h 865320"/>
                    <a:gd name="connsiteX1" fmla="*/ 241010 w 875691"/>
                    <a:gd name="connsiteY1" fmla="*/ 231750 h 865320"/>
                    <a:gd name="connsiteX2" fmla="*/ 436224 w 875691"/>
                    <a:gd name="connsiteY2" fmla="*/ 36 h 865320"/>
                    <a:gd name="connsiteX3" fmla="*/ 643441 w 875691"/>
                    <a:gd name="connsiteY3" fmla="*/ 248420 h 865320"/>
                    <a:gd name="connsiteX4" fmla="*/ 868866 w 875691"/>
                    <a:gd name="connsiteY4" fmla="*/ 432678 h 865320"/>
                    <a:gd name="connsiteX5" fmla="*/ 436224 w 875691"/>
                    <a:gd name="connsiteY5" fmla="*/ 865320 h 865320"/>
                    <a:gd name="connsiteX6" fmla="*/ 3582 w 875691"/>
                    <a:gd name="connsiteY6" fmla="*/ 432678 h 865320"/>
                    <a:gd name="connsiteX0" fmla="*/ 3 w 872112"/>
                    <a:gd name="connsiteY0" fmla="*/ 432678 h 869215"/>
                    <a:gd name="connsiteX1" fmla="*/ 237431 w 872112"/>
                    <a:gd name="connsiteY1" fmla="*/ 231750 h 869215"/>
                    <a:gd name="connsiteX2" fmla="*/ 432645 w 872112"/>
                    <a:gd name="connsiteY2" fmla="*/ 36 h 869215"/>
                    <a:gd name="connsiteX3" fmla="*/ 639862 w 872112"/>
                    <a:gd name="connsiteY3" fmla="*/ 248420 h 869215"/>
                    <a:gd name="connsiteX4" fmla="*/ 865287 w 872112"/>
                    <a:gd name="connsiteY4" fmla="*/ 432678 h 869215"/>
                    <a:gd name="connsiteX5" fmla="*/ 432645 w 872112"/>
                    <a:gd name="connsiteY5" fmla="*/ 865320 h 869215"/>
                    <a:gd name="connsiteX6" fmla="*/ 242193 w 872112"/>
                    <a:gd name="connsiteY6" fmla="*/ 634181 h 869215"/>
                    <a:gd name="connsiteX7" fmla="*/ 3 w 872112"/>
                    <a:gd name="connsiteY7" fmla="*/ 432678 h 869215"/>
                    <a:gd name="connsiteX0" fmla="*/ 3 w 865862"/>
                    <a:gd name="connsiteY0" fmla="*/ 432678 h 865438"/>
                    <a:gd name="connsiteX1" fmla="*/ 237431 w 865862"/>
                    <a:gd name="connsiteY1" fmla="*/ 231750 h 865438"/>
                    <a:gd name="connsiteX2" fmla="*/ 432645 w 865862"/>
                    <a:gd name="connsiteY2" fmla="*/ 36 h 865438"/>
                    <a:gd name="connsiteX3" fmla="*/ 639862 w 865862"/>
                    <a:gd name="connsiteY3" fmla="*/ 248420 h 865438"/>
                    <a:gd name="connsiteX4" fmla="*/ 865287 w 865862"/>
                    <a:gd name="connsiteY4" fmla="*/ 432678 h 865438"/>
                    <a:gd name="connsiteX5" fmla="*/ 651767 w 865862"/>
                    <a:gd name="connsiteY5" fmla="*/ 603225 h 865438"/>
                    <a:gd name="connsiteX6" fmla="*/ 432645 w 865862"/>
                    <a:gd name="connsiteY6" fmla="*/ 865320 h 865438"/>
                    <a:gd name="connsiteX7" fmla="*/ 242193 w 865862"/>
                    <a:gd name="connsiteY7" fmla="*/ 634181 h 865438"/>
                    <a:gd name="connsiteX8" fmla="*/ 3 w 865862"/>
                    <a:gd name="connsiteY8" fmla="*/ 432678 h 865438"/>
                    <a:gd name="connsiteX0" fmla="*/ 3 w 865862"/>
                    <a:gd name="connsiteY0" fmla="*/ 432678 h 866196"/>
                    <a:gd name="connsiteX1" fmla="*/ 237431 w 865862"/>
                    <a:gd name="connsiteY1" fmla="*/ 231750 h 866196"/>
                    <a:gd name="connsiteX2" fmla="*/ 432645 w 865862"/>
                    <a:gd name="connsiteY2" fmla="*/ 36 h 866196"/>
                    <a:gd name="connsiteX3" fmla="*/ 639862 w 865862"/>
                    <a:gd name="connsiteY3" fmla="*/ 248420 h 866196"/>
                    <a:gd name="connsiteX4" fmla="*/ 865287 w 865862"/>
                    <a:gd name="connsiteY4" fmla="*/ 432678 h 866196"/>
                    <a:gd name="connsiteX5" fmla="*/ 651767 w 865862"/>
                    <a:gd name="connsiteY5" fmla="*/ 603225 h 866196"/>
                    <a:gd name="connsiteX6" fmla="*/ 432645 w 865862"/>
                    <a:gd name="connsiteY6" fmla="*/ 865320 h 866196"/>
                    <a:gd name="connsiteX7" fmla="*/ 242193 w 865862"/>
                    <a:gd name="connsiteY7" fmla="*/ 634181 h 866196"/>
                    <a:gd name="connsiteX8" fmla="*/ 3 w 865862"/>
                    <a:gd name="connsiteY8" fmla="*/ 432678 h 866196"/>
                    <a:gd name="connsiteX0" fmla="*/ 3 w 865862"/>
                    <a:gd name="connsiteY0" fmla="*/ 432678 h 866268"/>
                    <a:gd name="connsiteX1" fmla="*/ 237431 w 865862"/>
                    <a:gd name="connsiteY1" fmla="*/ 231750 h 866268"/>
                    <a:gd name="connsiteX2" fmla="*/ 432645 w 865862"/>
                    <a:gd name="connsiteY2" fmla="*/ 36 h 866268"/>
                    <a:gd name="connsiteX3" fmla="*/ 639862 w 865862"/>
                    <a:gd name="connsiteY3" fmla="*/ 248420 h 866268"/>
                    <a:gd name="connsiteX4" fmla="*/ 865287 w 865862"/>
                    <a:gd name="connsiteY4" fmla="*/ 432678 h 866268"/>
                    <a:gd name="connsiteX5" fmla="*/ 651767 w 865862"/>
                    <a:gd name="connsiteY5" fmla="*/ 603225 h 866268"/>
                    <a:gd name="connsiteX6" fmla="*/ 432645 w 865862"/>
                    <a:gd name="connsiteY6" fmla="*/ 865320 h 866268"/>
                    <a:gd name="connsiteX7" fmla="*/ 242193 w 865862"/>
                    <a:gd name="connsiteY7" fmla="*/ 634181 h 866268"/>
                    <a:gd name="connsiteX8" fmla="*/ 3 w 865862"/>
                    <a:gd name="connsiteY8" fmla="*/ 432678 h 866268"/>
                    <a:gd name="connsiteX0" fmla="*/ 3 w 865862"/>
                    <a:gd name="connsiteY0" fmla="*/ 432678 h 866196"/>
                    <a:gd name="connsiteX1" fmla="*/ 237431 w 865862"/>
                    <a:gd name="connsiteY1" fmla="*/ 231750 h 866196"/>
                    <a:gd name="connsiteX2" fmla="*/ 432645 w 865862"/>
                    <a:gd name="connsiteY2" fmla="*/ 36 h 866196"/>
                    <a:gd name="connsiteX3" fmla="*/ 639862 w 865862"/>
                    <a:gd name="connsiteY3" fmla="*/ 248420 h 866196"/>
                    <a:gd name="connsiteX4" fmla="*/ 865287 w 865862"/>
                    <a:gd name="connsiteY4" fmla="*/ 432678 h 866196"/>
                    <a:gd name="connsiteX5" fmla="*/ 651767 w 865862"/>
                    <a:gd name="connsiteY5" fmla="*/ 603225 h 866196"/>
                    <a:gd name="connsiteX6" fmla="*/ 432645 w 865862"/>
                    <a:gd name="connsiteY6" fmla="*/ 865320 h 866196"/>
                    <a:gd name="connsiteX7" fmla="*/ 242193 w 865862"/>
                    <a:gd name="connsiteY7" fmla="*/ 634181 h 866196"/>
                    <a:gd name="connsiteX8" fmla="*/ 3 w 865862"/>
                    <a:gd name="connsiteY8" fmla="*/ 432678 h 866196"/>
                    <a:gd name="connsiteX0" fmla="*/ 3 w 865862"/>
                    <a:gd name="connsiteY0" fmla="*/ 432678 h 865355"/>
                    <a:gd name="connsiteX1" fmla="*/ 237431 w 865862"/>
                    <a:gd name="connsiteY1" fmla="*/ 231750 h 865355"/>
                    <a:gd name="connsiteX2" fmla="*/ 432645 w 865862"/>
                    <a:gd name="connsiteY2" fmla="*/ 36 h 865355"/>
                    <a:gd name="connsiteX3" fmla="*/ 639862 w 865862"/>
                    <a:gd name="connsiteY3" fmla="*/ 248420 h 865355"/>
                    <a:gd name="connsiteX4" fmla="*/ 865287 w 865862"/>
                    <a:gd name="connsiteY4" fmla="*/ 432678 h 865355"/>
                    <a:gd name="connsiteX5" fmla="*/ 651767 w 865862"/>
                    <a:gd name="connsiteY5" fmla="*/ 603225 h 865355"/>
                    <a:gd name="connsiteX6" fmla="*/ 432645 w 865862"/>
                    <a:gd name="connsiteY6" fmla="*/ 865320 h 865355"/>
                    <a:gd name="connsiteX7" fmla="*/ 242193 w 865862"/>
                    <a:gd name="connsiteY7" fmla="*/ 634181 h 865355"/>
                    <a:gd name="connsiteX8" fmla="*/ 3 w 865862"/>
                    <a:gd name="connsiteY8" fmla="*/ 432678 h 865355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57 h 865334"/>
                    <a:gd name="connsiteX1" fmla="*/ 278056 w 866006"/>
                    <a:gd name="connsiteY1" fmla="*/ 265066 h 865334"/>
                    <a:gd name="connsiteX2" fmla="*/ 432789 w 866006"/>
                    <a:gd name="connsiteY2" fmla="*/ 15 h 865334"/>
                    <a:gd name="connsiteX3" fmla="*/ 640006 w 866006"/>
                    <a:gd name="connsiteY3" fmla="*/ 248399 h 865334"/>
                    <a:gd name="connsiteX4" fmla="*/ 865431 w 866006"/>
                    <a:gd name="connsiteY4" fmla="*/ 432657 h 865334"/>
                    <a:gd name="connsiteX5" fmla="*/ 651911 w 866006"/>
                    <a:gd name="connsiteY5" fmla="*/ 603204 h 865334"/>
                    <a:gd name="connsiteX6" fmla="*/ 432789 w 866006"/>
                    <a:gd name="connsiteY6" fmla="*/ 865299 h 865334"/>
                    <a:gd name="connsiteX7" fmla="*/ 242337 w 866006"/>
                    <a:gd name="connsiteY7" fmla="*/ 634160 h 865334"/>
                    <a:gd name="connsiteX8" fmla="*/ 147 w 866006"/>
                    <a:gd name="connsiteY8" fmla="*/ 432657 h 865334"/>
                    <a:gd name="connsiteX0" fmla="*/ 147 w 866006"/>
                    <a:gd name="connsiteY0" fmla="*/ 432659 h 865336"/>
                    <a:gd name="connsiteX1" fmla="*/ 278056 w 866006"/>
                    <a:gd name="connsiteY1" fmla="*/ 265068 h 865336"/>
                    <a:gd name="connsiteX2" fmla="*/ 432789 w 866006"/>
                    <a:gd name="connsiteY2" fmla="*/ 17 h 865336"/>
                    <a:gd name="connsiteX3" fmla="*/ 640006 w 866006"/>
                    <a:gd name="connsiteY3" fmla="*/ 248401 h 865336"/>
                    <a:gd name="connsiteX4" fmla="*/ 865431 w 866006"/>
                    <a:gd name="connsiteY4" fmla="*/ 432659 h 865336"/>
                    <a:gd name="connsiteX5" fmla="*/ 651911 w 866006"/>
                    <a:gd name="connsiteY5" fmla="*/ 603206 h 865336"/>
                    <a:gd name="connsiteX6" fmla="*/ 432789 w 866006"/>
                    <a:gd name="connsiteY6" fmla="*/ 865301 h 865336"/>
                    <a:gd name="connsiteX7" fmla="*/ 242337 w 866006"/>
                    <a:gd name="connsiteY7" fmla="*/ 634162 h 865336"/>
                    <a:gd name="connsiteX8" fmla="*/ 147 w 866006"/>
                    <a:gd name="connsiteY8" fmla="*/ 432659 h 865336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776 h 865453"/>
                    <a:gd name="connsiteX1" fmla="*/ 278056 w 866006"/>
                    <a:gd name="connsiteY1" fmla="*/ 265185 h 865453"/>
                    <a:gd name="connsiteX2" fmla="*/ 432789 w 866006"/>
                    <a:gd name="connsiteY2" fmla="*/ 134 h 865453"/>
                    <a:gd name="connsiteX3" fmla="*/ 601906 w 866006"/>
                    <a:gd name="connsiteY3" fmla="*/ 284237 h 865453"/>
                    <a:gd name="connsiteX4" fmla="*/ 865431 w 866006"/>
                    <a:gd name="connsiteY4" fmla="*/ 432776 h 865453"/>
                    <a:gd name="connsiteX5" fmla="*/ 651911 w 866006"/>
                    <a:gd name="connsiteY5" fmla="*/ 603323 h 865453"/>
                    <a:gd name="connsiteX6" fmla="*/ 432789 w 866006"/>
                    <a:gd name="connsiteY6" fmla="*/ 865418 h 865453"/>
                    <a:gd name="connsiteX7" fmla="*/ 242337 w 866006"/>
                    <a:gd name="connsiteY7" fmla="*/ 634279 h 865453"/>
                    <a:gd name="connsiteX8" fmla="*/ 147 w 866006"/>
                    <a:gd name="connsiteY8" fmla="*/ 432776 h 865453"/>
                    <a:gd name="connsiteX0" fmla="*/ 147 w 865795"/>
                    <a:gd name="connsiteY0" fmla="*/ 432776 h 865453"/>
                    <a:gd name="connsiteX1" fmla="*/ 278056 w 865795"/>
                    <a:gd name="connsiteY1" fmla="*/ 265185 h 865453"/>
                    <a:gd name="connsiteX2" fmla="*/ 432789 w 865795"/>
                    <a:gd name="connsiteY2" fmla="*/ 134 h 865453"/>
                    <a:gd name="connsiteX3" fmla="*/ 601906 w 865795"/>
                    <a:gd name="connsiteY3" fmla="*/ 284237 h 865453"/>
                    <a:gd name="connsiteX4" fmla="*/ 865431 w 865795"/>
                    <a:gd name="connsiteY4" fmla="*/ 432776 h 865453"/>
                    <a:gd name="connsiteX5" fmla="*/ 651911 w 865795"/>
                    <a:gd name="connsiteY5" fmla="*/ 603323 h 865453"/>
                    <a:gd name="connsiteX6" fmla="*/ 432789 w 865795"/>
                    <a:gd name="connsiteY6" fmla="*/ 865418 h 865453"/>
                    <a:gd name="connsiteX7" fmla="*/ 242337 w 865795"/>
                    <a:gd name="connsiteY7" fmla="*/ 634279 h 865453"/>
                    <a:gd name="connsiteX8" fmla="*/ 147 w 865795"/>
                    <a:gd name="connsiteY8" fmla="*/ 432776 h 865453"/>
                    <a:gd name="connsiteX0" fmla="*/ 147 w 865795"/>
                    <a:gd name="connsiteY0" fmla="*/ 432776 h 865453"/>
                    <a:gd name="connsiteX1" fmla="*/ 278056 w 865795"/>
                    <a:gd name="connsiteY1" fmla="*/ 265185 h 865453"/>
                    <a:gd name="connsiteX2" fmla="*/ 432789 w 865795"/>
                    <a:gd name="connsiteY2" fmla="*/ 134 h 865453"/>
                    <a:gd name="connsiteX3" fmla="*/ 601906 w 865795"/>
                    <a:gd name="connsiteY3" fmla="*/ 284237 h 865453"/>
                    <a:gd name="connsiteX4" fmla="*/ 865431 w 865795"/>
                    <a:gd name="connsiteY4" fmla="*/ 432776 h 865453"/>
                    <a:gd name="connsiteX5" fmla="*/ 651911 w 865795"/>
                    <a:gd name="connsiteY5" fmla="*/ 603323 h 865453"/>
                    <a:gd name="connsiteX6" fmla="*/ 432789 w 865795"/>
                    <a:gd name="connsiteY6" fmla="*/ 865418 h 865453"/>
                    <a:gd name="connsiteX7" fmla="*/ 242337 w 865795"/>
                    <a:gd name="connsiteY7" fmla="*/ 634279 h 865453"/>
                    <a:gd name="connsiteX8" fmla="*/ 147 w 865795"/>
                    <a:gd name="connsiteY8" fmla="*/ 432776 h 865453"/>
                    <a:gd name="connsiteX0" fmla="*/ 147 w 865629"/>
                    <a:gd name="connsiteY0" fmla="*/ 432776 h 865453"/>
                    <a:gd name="connsiteX1" fmla="*/ 278056 w 865629"/>
                    <a:gd name="connsiteY1" fmla="*/ 265185 h 865453"/>
                    <a:gd name="connsiteX2" fmla="*/ 432789 w 865629"/>
                    <a:gd name="connsiteY2" fmla="*/ 134 h 865453"/>
                    <a:gd name="connsiteX3" fmla="*/ 601906 w 865629"/>
                    <a:gd name="connsiteY3" fmla="*/ 284237 h 865453"/>
                    <a:gd name="connsiteX4" fmla="*/ 865431 w 865629"/>
                    <a:gd name="connsiteY4" fmla="*/ 432776 h 865453"/>
                    <a:gd name="connsiteX5" fmla="*/ 651911 w 865629"/>
                    <a:gd name="connsiteY5" fmla="*/ 603323 h 865453"/>
                    <a:gd name="connsiteX6" fmla="*/ 432789 w 865629"/>
                    <a:gd name="connsiteY6" fmla="*/ 865418 h 865453"/>
                    <a:gd name="connsiteX7" fmla="*/ 242337 w 865629"/>
                    <a:gd name="connsiteY7" fmla="*/ 634279 h 865453"/>
                    <a:gd name="connsiteX8" fmla="*/ 147 w 865629"/>
                    <a:gd name="connsiteY8" fmla="*/ 432776 h 865453"/>
                    <a:gd name="connsiteX0" fmla="*/ 147 w 865629"/>
                    <a:gd name="connsiteY0" fmla="*/ 432776 h 865453"/>
                    <a:gd name="connsiteX1" fmla="*/ 278056 w 865629"/>
                    <a:gd name="connsiteY1" fmla="*/ 265185 h 865453"/>
                    <a:gd name="connsiteX2" fmla="*/ 432789 w 865629"/>
                    <a:gd name="connsiteY2" fmla="*/ 134 h 865453"/>
                    <a:gd name="connsiteX3" fmla="*/ 601906 w 865629"/>
                    <a:gd name="connsiteY3" fmla="*/ 284237 h 865453"/>
                    <a:gd name="connsiteX4" fmla="*/ 865431 w 865629"/>
                    <a:gd name="connsiteY4" fmla="*/ 432776 h 865453"/>
                    <a:gd name="connsiteX5" fmla="*/ 651911 w 865629"/>
                    <a:gd name="connsiteY5" fmla="*/ 603323 h 865453"/>
                    <a:gd name="connsiteX6" fmla="*/ 432789 w 865629"/>
                    <a:gd name="connsiteY6" fmla="*/ 865418 h 865453"/>
                    <a:gd name="connsiteX7" fmla="*/ 242337 w 865629"/>
                    <a:gd name="connsiteY7" fmla="*/ 634279 h 865453"/>
                    <a:gd name="connsiteX8" fmla="*/ 147 w 865629"/>
                    <a:gd name="connsiteY8" fmla="*/ 432776 h 865453"/>
                    <a:gd name="connsiteX0" fmla="*/ 147 w 865629"/>
                    <a:gd name="connsiteY0" fmla="*/ 432776 h 865418"/>
                    <a:gd name="connsiteX1" fmla="*/ 278056 w 865629"/>
                    <a:gd name="connsiteY1" fmla="*/ 265185 h 865418"/>
                    <a:gd name="connsiteX2" fmla="*/ 432789 w 865629"/>
                    <a:gd name="connsiteY2" fmla="*/ 134 h 865418"/>
                    <a:gd name="connsiteX3" fmla="*/ 601906 w 865629"/>
                    <a:gd name="connsiteY3" fmla="*/ 284237 h 865418"/>
                    <a:gd name="connsiteX4" fmla="*/ 865431 w 865629"/>
                    <a:gd name="connsiteY4" fmla="*/ 432776 h 865418"/>
                    <a:gd name="connsiteX5" fmla="*/ 651911 w 865629"/>
                    <a:gd name="connsiteY5" fmla="*/ 603323 h 865418"/>
                    <a:gd name="connsiteX6" fmla="*/ 432789 w 865629"/>
                    <a:gd name="connsiteY6" fmla="*/ 865418 h 865418"/>
                    <a:gd name="connsiteX7" fmla="*/ 242337 w 865629"/>
                    <a:gd name="connsiteY7" fmla="*/ 634279 h 865418"/>
                    <a:gd name="connsiteX8" fmla="*/ 147 w 865629"/>
                    <a:gd name="connsiteY8" fmla="*/ 432776 h 865418"/>
                    <a:gd name="connsiteX0" fmla="*/ 209 w 865691"/>
                    <a:gd name="connsiteY0" fmla="*/ 432667 h 865309"/>
                    <a:gd name="connsiteX1" fmla="*/ 285262 w 865691"/>
                    <a:gd name="connsiteY1" fmla="*/ 269838 h 865309"/>
                    <a:gd name="connsiteX2" fmla="*/ 432851 w 865691"/>
                    <a:gd name="connsiteY2" fmla="*/ 25 h 865309"/>
                    <a:gd name="connsiteX3" fmla="*/ 601968 w 865691"/>
                    <a:gd name="connsiteY3" fmla="*/ 284128 h 865309"/>
                    <a:gd name="connsiteX4" fmla="*/ 865493 w 865691"/>
                    <a:gd name="connsiteY4" fmla="*/ 432667 h 865309"/>
                    <a:gd name="connsiteX5" fmla="*/ 651973 w 865691"/>
                    <a:gd name="connsiteY5" fmla="*/ 603214 h 865309"/>
                    <a:gd name="connsiteX6" fmla="*/ 432851 w 865691"/>
                    <a:gd name="connsiteY6" fmla="*/ 865309 h 865309"/>
                    <a:gd name="connsiteX7" fmla="*/ 242399 w 865691"/>
                    <a:gd name="connsiteY7" fmla="*/ 634170 h 865309"/>
                    <a:gd name="connsiteX8" fmla="*/ 209 w 865691"/>
                    <a:gd name="connsiteY8" fmla="*/ 432667 h 865309"/>
                    <a:gd name="connsiteX0" fmla="*/ 10 w 865492"/>
                    <a:gd name="connsiteY0" fmla="*/ 432667 h 865309"/>
                    <a:gd name="connsiteX1" fmla="*/ 285063 w 865492"/>
                    <a:gd name="connsiteY1" fmla="*/ 269838 h 865309"/>
                    <a:gd name="connsiteX2" fmla="*/ 432652 w 865492"/>
                    <a:gd name="connsiteY2" fmla="*/ 25 h 865309"/>
                    <a:gd name="connsiteX3" fmla="*/ 601769 w 865492"/>
                    <a:gd name="connsiteY3" fmla="*/ 284128 h 865309"/>
                    <a:gd name="connsiteX4" fmla="*/ 865294 w 865492"/>
                    <a:gd name="connsiteY4" fmla="*/ 432667 h 865309"/>
                    <a:gd name="connsiteX5" fmla="*/ 651774 w 865492"/>
                    <a:gd name="connsiteY5" fmla="*/ 603214 h 865309"/>
                    <a:gd name="connsiteX6" fmla="*/ 432652 w 865492"/>
                    <a:gd name="connsiteY6" fmla="*/ 865309 h 865309"/>
                    <a:gd name="connsiteX7" fmla="*/ 275537 w 865492"/>
                    <a:gd name="connsiteY7" fmla="*/ 600833 h 865309"/>
                    <a:gd name="connsiteX8" fmla="*/ 10 w 865492"/>
                    <a:gd name="connsiteY8" fmla="*/ 432667 h 865309"/>
                    <a:gd name="connsiteX0" fmla="*/ 10 w 865294"/>
                    <a:gd name="connsiteY0" fmla="*/ 432667 h 865347"/>
                    <a:gd name="connsiteX1" fmla="*/ 285063 w 865294"/>
                    <a:gd name="connsiteY1" fmla="*/ 269838 h 865347"/>
                    <a:gd name="connsiteX2" fmla="*/ 432652 w 865294"/>
                    <a:gd name="connsiteY2" fmla="*/ 25 h 865347"/>
                    <a:gd name="connsiteX3" fmla="*/ 601769 w 865294"/>
                    <a:gd name="connsiteY3" fmla="*/ 284128 h 865347"/>
                    <a:gd name="connsiteX4" fmla="*/ 865294 w 865294"/>
                    <a:gd name="connsiteY4" fmla="*/ 432667 h 865347"/>
                    <a:gd name="connsiteX5" fmla="*/ 604149 w 865294"/>
                    <a:gd name="connsiteY5" fmla="*/ 581783 h 865347"/>
                    <a:gd name="connsiteX6" fmla="*/ 432652 w 865294"/>
                    <a:gd name="connsiteY6" fmla="*/ 865309 h 865347"/>
                    <a:gd name="connsiteX7" fmla="*/ 275537 w 865294"/>
                    <a:gd name="connsiteY7" fmla="*/ 600833 h 865347"/>
                    <a:gd name="connsiteX8" fmla="*/ 10 w 865294"/>
                    <a:gd name="connsiteY8" fmla="*/ 432667 h 865347"/>
                    <a:gd name="connsiteX0" fmla="*/ 10 w 865599"/>
                    <a:gd name="connsiteY0" fmla="*/ 432667 h 865347"/>
                    <a:gd name="connsiteX1" fmla="*/ 285063 w 865599"/>
                    <a:gd name="connsiteY1" fmla="*/ 269838 h 865347"/>
                    <a:gd name="connsiteX2" fmla="*/ 432652 w 865599"/>
                    <a:gd name="connsiteY2" fmla="*/ 25 h 865347"/>
                    <a:gd name="connsiteX3" fmla="*/ 601769 w 865599"/>
                    <a:gd name="connsiteY3" fmla="*/ 284128 h 865347"/>
                    <a:gd name="connsiteX4" fmla="*/ 865294 w 865599"/>
                    <a:gd name="connsiteY4" fmla="*/ 432667 h 865347"/>
                    <a:gd name="connsiteX5" fmla="*/ 604149 w 865599"/>
                    <a:gd name="connsiteY5" fmla="*/ 581783 h 865347"/>
                    <a:gd name="connsiteX6" fmla="*/ 432652 w 865599"/>
                    <a:gd name="connsiteY6" fmla="*/ 865309 h 865347"/>
                    <a:gd name="connsiteX7" fmla="*/ 275537 w 865599"/>
                    <a:gd name="connsiteY7" fmla="*/ 600833 h 865347"/>
                    <a:gd name="connsiteX8" fmla="*/ 10 w 865599"/>
                    <a:gd name="connsiteY8" fmla="*/ 432667 h 865347"/>
                    <a:gd name="connsiteX0" fmla="*/ 10 w 865599"/>
                    <a:gd name="connsiteY0" fmla="*/ 432936 h 865616"/>
                    <a:gd name="connsiteX1" fmla="*/ 285063 w 865599"/>
                    <a:gd name="connsiteY1" fmla="*/ 270107 h 865616"/>
                    <a:gd name="connsiteX2" fmla="*/ 432652 w 865599"/>
                    <a:gd name="connsiteY2" fmla="*/ 294 h 865616"/>
                    <a:gd name="connsiteX3" fmla="*/ 601769 w 865599"/>
                    <a:gd name="connsiteY3" fmla="*/ 284397 h 865616"/>
                    <a:gd name="connsiteX4" fmla="*/ 865294 w 865599"/>
                    <a:gd name="connsiteY4" fmla="*/ 432936 h 865616"/>
                    <a:gd name="connsiteX5" fmla="*/ 604149 w 865599"/>
                    <a:gd name="connsiteY5" fmla="*/ 582052 h 865616"/>
                    <a:gd name="connsiteX6" fmla="*/ 432652 w 865599"/>
                    <a:gd name="connsiteY6" fmla="*/ 865578 h 865616"/>
                    <a:gd name="connsiteX7" fmla="*/ 275537 w 865599"/>
                    <a:gd name="connsiteY7" fmla="*/ 601102 h 865616"/>
                    <a:gd name="connsiteX8" fmla="*/ 10 w 865599"/>
                    <a:gd name="connsiteY8" fmla="*/ 432936 h 865616"/>
                    <a:gd name="connsiteX0" fmla="*/ 3 w 865592"/>
                    <a:gd name="connsiteY0" fmla="*/ 432936 h 865616"/>
                    <a:gd name="connsiteX1" fmla="*/ 285056 w 865592"/>
                    <a:gd name="connsiteY1" fmla="*/ 270107 h 865616"/>
                    <a:gd name="connsiteX2" fmla="*/ 432645 w 865592"/>
                    <a:gd name="connsiteY2" fmla="*/ 294 h 865616"/>
                    <a:gd name="connsiteX3" fmla="*/ 601762 w 865592"/>
                    <a:gd name="connsiteY3" fmla="*/ 284397 h 865616"/>
                    <a:gd name="connsiteX4" fmla="*/ 865287 w 865592"/>
                    <a:gd name="connsiteY4" fmla="*/ 432936 h 865616"/>
                    <a:gd name="connsiteX5" fmla="*/ 604142 w 865592"/>
                    <a:gd name="connsiteY5" fmla="*/ 582052 h 865616"/>
                    <a:gd name="connsiteX6" fmla="*/ 432645 w 865592"/>
                    <a:gd name="connsiteY6" fmla="*/ 865578 h 865616"/>
                    <a:gd name="connsiteX7" fmla="*/ 275530 w 865592"/>
                    <a:gd name="connsiteY7" fmla="*/ 601102 h 865616"/>
                    <a:gd name="connsiteX8" fmla="*/ 3 w 865592"/>
                    <a:gd name="connsiteY8" fmla="*/ 432936 h 865616"/>
                    <a:gd name="connsiteX0" fmla="*/ 3 w 865592"/>
                    <a:gd name="connsiteY0" fmla="*/ 432936 h 865616"/>
                    <a:gd name="connsiteX1" fmla="*/ 285056 w 865592"/>
                    <a:gd name="connsiteY1" fmla="*/ 270107 h 865616"/>
                    <a:gd name="connsiteX2" fmla="*/ 432645 w 865592"/>
                    <a:gd name="connsiteY2" fmla="*/ 294 h 865616"/>
                    <a:gd name="connsiteX3" fmla="*/ 601762 w 865592"/>
                    <a:gd name="connsiteY3" fmla="*/ 284397 h 865616"/>
                    <a:gd name="connsiteX4" fmla="*/ 865287 w 865592"/>
                    <a:gd name="connsiteY4" fmla="*/ 432936 h 865616"/>
                    <a:gd name="connsiteX5" fmla="*/ 604142 w 865592"/>
                    <a:gd name="connsiteY5" fmla="*/ 582052 h 865616"/>
                    <a:gd name="connsiteX6" fmla="*/ 432645 w 865592"/>
                    <a:gd name="connsiteY6" fmla="*/ 865578 h 865616"/>
                    <a:gd name="connsiteX7" fmla="*/ 275530 w 865592"/>
                    <a:gd name="connsiteY7" fmla="*/ 601102 h 865616"/>
                    <a:gd name="connsiteX8" fmla="*/ 3 w 865592"/>
                    <a:gd name="connsiteY8" fmla="*/ 432936 h 865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65592" h="865616">
                      <a:moveTo>
                        <a:pt x="3" y="432936"/>
                      </a:moveTo>
                      <a:cubicBezTo>
                        <a:pt x="-790" y="289664"/>
                        <a:pt x="181994" y="370790"/>
                        <a:pt x="285056" y="270107"/>
                      </a:cubicBezTo>
                      <a:cubicBezTo>
                        <a:pt x="388118" y="169424"/>
                        <a:pt x="301280" y="9818"/>
                        <a:pt x="432645" y="294"/>
                      </a:cubicBezTo>
                      <a:cubicBezTo>
                        <a:pt x="564010" y="-9230"/>
                        <a:pt x="527274" y="214671"/>
                        <a:pt x="601762" y="284397"/>
                      </a:cubicBezTo>
                      <a:cubicBezTo>
                        <a:pt x="676250" y="354123"/>
                        <a:pt x="874415" y="323795"/>
                        <a:pt x="865287" y="432936"/>
                      </a:cubicBezTo>
                      <a:cubicBezTo>
                        <a:pt x="856159" y="542077"/>
                        <a:pt x="676249" y="509945"/>
                        <a:pt x="604142" y="582052"/>
                      </a:cubicBezTo>
                      <a:cubicBezTo>
                        <a:pt x="532035" y="654159"/>
                        <a:pt x="563614" y="862403"/>
                        <a:pt x="432645" y="865578"/>
                      </a:cubicBezTo>
                      <a:cubicBezTo>
                        <a:pt x="301676" y="868753"/>
                        <a:pt x="347637" y="673209"/>
                        <a:pt x="275530" y="601102"/>
                      </a:cubicBezTo>
                      <a:cubicBezTo>
                        <a:pt x="203423" y="528995"/>
                        <a:pt x="796" y="576208"/>
                        <a:pt x="3" y="432936"/>
                      </a:cubicBezTo>
                      <a:close/>
                    </a:path>
                  </a:pathLst>
                </a:custGeom>
                <a:noFill/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  <p:sp>
              <p:nvSpPr>
                <p:cNvPr id="199" name="椭圆 38">
                  <a:extLst>
                    <a:ext uri="{FF2B5EF4-FFF2-40B4-BE49-F238E27FC236}">
                      <a16:creationId xmlns:a16="http://schemas.microsoft.com/office/drawing/2014/main" id="{2C52A685-6F6B-2196-F7D1-AAA6E9C5BB41}"/>
                    </a:ext>
                  </a:extLst>
                </p:cNvPr>
                <p:cNvSpPr/>
                <p:nvPr/>
              </p:nvSpPr>
              <p:spPr>
                <a:xfrm rot="18900000">
                  <a:off x="3627234" y="2883809"/>
                  <a:ext cx="865592" cy="865616"/>
                </a:xfrm>
                <a:custGeom>
                  <a:avLst/>
                  <a:gdLst>
                    <a:gd name="connsiteX0" fmla="*/ 0 w 865284"/>
                    <a:gd name="connsiteY0" fmla="*/ 432642 h 865284"/>
                    <a:gd name="connsiteX1" fmla="*/ 432642 w 865284"/>
                    <a:gd name="connsiteY1" fmla="*/ 0 h 865284"/>
                    <a:gd name="connsiteX2" fmla="*/ 865284 w 865284"/>
                    <a:gd name="connsiteY2" fmla="*/ 432642 h 865284"/>
                    <a:gd name="connsiteX3" fmla="*/ 432642 w 865284"/>
                    <a:gd name="connsiteY3" fmla="*/ 865284 h 865284"/>
                    <a:gd name="connsiteX4" fmla="*/ 0 w 865284"/>
                    <a:gd name="connsiteY4" fmla="*/ 432642 h 865284"/>
                    <a:gd name="connsiteX0" fmla="*/ 3582 w 868866"/>
                    <a:gd name="connsiteY0" fmla="*/ 436507 h 869149"/>
                    <a:gd name="connsiteX1" fmla="*/ 241010 w 868866"/>
                    <a:gd name="connsiteY1" fmla="*/ 235579 h 869149"/>
                    <a:gd name="connsiteX2" fmla="*/ 436224 w 868866"/>
                    <a:gd name="connsiteY2" fmla="*/ 3865 h 869149"/>
                    <a:gd name="connsiteX3" fmla="*/ 868866 w 868866"/>
                    <a:gd name="connsiteY3" fmla="*/ 436507 h 869149"/>
                    <a:gd name="connsiteX4" fmla="*/ 436224 w 868866"/>
                    <a:gd name="connsiteY4" fmla="*/ 869149 h 869149"/>
                    <a:gd name="connsiteX5" fmla="*/ 3582 w 868866"/>
                    <a:gd name="connsiteY5" fmla="*/ 436507 h 869149"/>
                    <a:gd name="connsiteX0" fmla="*/ 3582 w 875691"/>
                    <a:gd name="connsiteY0" fmla="*/ 432678 h 865320"/>
                    <a:gd name="connsiteX1" fmla="*/ 241010 w 875691"/>
                    <a:gd name="connsiteY1" fmla="*/ 231750 h 865320"/>
                    <a:gd name="connsiteX2" fmla="*/ 436224 w 875691"/>
                    <a:gd name="connsiteY2" fmla="*/ 36 h 865320"/>
                    <a:gd name="connsiteX3" fmla="*/ 643441 w 875691"/>
                    <a:gd name="connsiteY3" fmla="*/ 248420 h 865320"/>
                    <a:gd name="connsiteX4" fmla="*/ 868866 w 875691"/>
                    <a:gd name="connsiteY4" fmla="*/ 432678 h 865320"/>
                    <a:gd name="connsiteX5" fmla="*/ 436224 w 875691"/>
                    <a:gd name="connsiteY5" fmla="*/ 865320 h 865320"/>
                    <a:gd name="connsiteX6" fmla="*/ 3582 w 875691"/>
                    <a:gd name="connsiteY6" fmla="*/ 432678 h 865320"/>
                    <a:gd name="connsiteX0" fmla="*/ 3 w 872112"/>
                    <a:gd name="connsiteY0" fmla="*/ 432678 h 869215"/>
                    <a:gd name="connsiteX1" fmla="*/ 237431 w 872112"/>
                    <a:gd name="connsiteY1" fmla="*/ 231750 h 869215"/>
                    <a:gd name="connsiteX2" fmla="*/ 432645 w 872112"/>
                    <a:gd name="connsiteY2" fmla="*/ 36 h 869215"/>
                    <a:gd name="connsiteX3" fmla="*/ 639862 w 872112"/>
                    <a:gd name="connsiteY3" fmla="*/ 248420 h 869215"/>
                    <a:gd name="connsiteX4" fmla="*/ 865287 w 872112"/>
                    <a:gd name="connsiteY4" fmla="*/ 432678 h 869215"/>
                    <a:gd name="connsiteX5" fmla="*/ 432645 w 872112"/>
                    <a:gd name="connsiteY5" fmla="*/ 865320 h 869215"/>
                    <a:gd name="connsiteX6" fmla="*/ 242193 w 872112"/>
                    <a:gd name="connsiteY6" fmla="*/ 634181 h 869215"/>
                    <a:gd name="connsiteX7" fmla="*/ 3 w 872112"/>
                    <a:gd name="connsiteY7" fmla="*/ 432678 h 869215"/>
                    <a:gd name="connsiteX0" fmla="*/ 3 w 865862"/>
                    <a:gd name="connsiteY0" fmla="*/ 432678 h 865438"/>
                    <a:gd name="connsiteX1" fmla="*/ 237431 w 865862"/>
                    <a:gd name="connsiteY1" fmla="*/ 231750 h 865438"/>
                    <a:gd name="connsiteX2" fmla="*/ 432645 w 865862"/>
                    <a:gd name="connsiteY2" fmla="*/ 36 h 865438"/>
                    <a:gd name="connsiteX3" fmla="*/ 639862 w 865862"/>
                    <a:gd name="connsiteY3" fmla="*/ 248420 h 865438"/>
                    <a:gd name="connsiteX4" fmla="*/ 865287 w 865862"/>
                    <a:gd name="connsiteY4" fmla="*/ 432678 h 865438"/>
                    <a:gd name="connsiteX5" fmla="*/ 651767 w 865862"/>
                    <a:gd name="connsiteY5" fmla="*/ 603225 h 865438"/>
                    <a:gd name="connsiteX6" fmla="*/ 432645 w 865862"/>
                    <a:gd name="connsiteY6" fmla="*/ 865320 h 865438"/>
                    <a:gd name="connsiteX7" fmla="*/ 242193 w 865862"/>
                    <a:gd name="connsiteY7" fmla="*/ 634181 h 865438"/>
                    <a:gd name="connsiteX8" fmla="*/ 3 w 865862"/>
                    <a:gd name="connsiteY8" fmla="*/ 432678 h 865438"/>
                    <a:gd name="connsiteX0" fmla="*/ 3 w 865862"/>
                    <a:gd name="connsiteY0" fmla="*/ 432678 h 866196"/>
                    <a:gd name="connsiteX1" fmla="*/ 237431 w 865862"/>
                    <a:gd name="connsiteY1" fmla="*/ 231750 h 866196"/>
                    <a:gd name="connsiteX2" fmla="*/ 432645 w 865862"/>
                    <a:gd name="connsiteY2" fmla="*/ 36 h 866196"/>
                    <a:gd name="connsiteX3" fmla="*/ 639862 w 865862"/>
                    <a:gd name="connsiteY3" fmla="*/ 248420 h 866196"/>
                    <a:gd name="connsiteX4" fmla="*/ 865287 w 865862"/>
                    <a:gd name="connsiteY4" fmla="*/ 432678 h 866196"/>
                    <a:gd name="connsiteX5" fmla="*/ 651767 w 865862"/>
                    <a:gd name="connsiteY5" fmla="*/ 603225 h 866196"/>
                    <a:gd name="connsiteX6" fmla="*/ 432645 w 865862"/>
                    <a:gd name="connsiteY6" fmla="*/ 865320 h 866196"/>
                    <a:gd name="connsiteX7" fmla="*/ 242193 w 865862"/>
                    <a:gd name="connsiteY7" fmla="*/ 634181 h 866196"/>
                    <a:gd name="connsiteX8" fmla="*/ 3 w 865862"/>
                    <a:gd name="connsiteY8" fmla="*/ 432678 h 866196"/>
                    <a:gd name="connsiteX0" fmla="*/ 3 w 865862"/>
                    <a:gd name="connsiteY0" fmla="*/ 432678 h 866268"/>
                    <a:gd name="connsiteX1" fmla="*/ 237431 w 865862"/>
                    <a:gd name="connsiteY1" fmla="*/ 231750 h 866268"/>
                    <a:gd name="connsiteX2" fmla="*/ 432645 w 865862"/>
                    <a:gd name="connsiteY2" fmla="*/ 36 h 866268"/>
                    <a:gd name="connsiteX3" fmla="*/ 639862 w 865862"/>
                    <a:gd name="connsiteY3" fmla="*/ 248420 h 866268"/>
                    <a:gd name="connsiteX4" fmla="*/ 865287 w 865862"/>
                    <a:gd name="connsiteY4" fmla="*/ 432678 h 866268"/>
                    <a:gd name="connsiteX5" fmla="*/ 651767 w 865862"/>
                    <a:gd name="connsiteY5" fmla="*/ 603225 h 866268"/>
                    <a:gd name="connsiteX6" fmla="*/ 432645 w 865862"/>
                    <a:gd name="connsiteY6" fmla="*/ 865320 h 866268"/>
                    <a:gd name="connsiteX7" fmla="*/ 242193 w 865862"/>
                    <a:gd name="connsiteY7" fmla="*/ 634181 h 866268"/>
                    <a:gd name="connsiteX8" fmla="*/ 3 w 865862"/>
                    <a:gd name="connsiteY8" fmla="*/ 432678 h 866268"/>
                    <a:gd name="connsiteX0" fmla="*/ 3 w 865862"/>
                    <a:gd name="connsiteY0" fmla="*/ 432678 h 866196"/>
                    <a:gd name="connsiteX1" fmla="*/ 237431 w 865862"/>
                    <a:gd name="connsiteY1" fmla="*/ 231750 h 866196"/>
                    <a:gd name="connsiteX2" fmla="*/ 432645 w 865862"/>
                    <a:gd name="connsiteY2" fmla="*/ 36 h 866196"/>
                    <a:gd name="connsiteX3" fmla="*/ 639862 w 865862"/>
                    <a:gd name="connsiteY3" fmla="*/ 248420 h 866196"/>
                    <a:gd name="connsiteX4" fmla="*/ 865287 w 865862"/>
                    <a:gd name="connsiteY4" fmla="*/ 432678 h 866196"/>
                    <a:gd name="connsiteX5" fmla="*/ 651767 w 865862"/>
                    <a:gd name="connsiteY5" fmla="*/ 603225 h 866196"/>
                    <a:gd name="connsiteX6" fmla="*/ 432645 w 865862"/>
                    <a:gd name="connsiteY6" fmla="*/ 865320 h 866196"/>
                    <a:gd name="connsiteX7" fmla="*/ 242193 w 865862"/>
                    <a:gd name="connsiteY7" fmla="*/ 634181 h 866196"/>
                    <a:gd name="connsiteX8" fmla="*/ 3 w 865862"/>
                    <a:gd name="connsiteY8" fmla="*/ 432678 h 866196"/>
                    <a:gd name="connsiteX0" fmla="*/ 3 w 865862"/>
                    <a:gd name="connsiteY0" fmla="*/ 432678 h 865355"/>
                    <a:gd name="connsiteX1" fmla="*/ 237431 w 865862"/>
                    <a:gd name="connsiteY1" fmla="*/ 231750 h 865355"/>
                    <a:gd name="connsiteX2" fmla="*/ 432645 w 865862"/>
                    <a:gd name="connsiteY2" fmla="*/ 36 h 865355"/>
                    <a:gd name="connsiteX3" fmla="*/ 639862 w 865862"/>
                    <a:gd name="connsiteY3" fmla="*/ 248420 h 865355"/>
                    <a:gd name="connsiteX4" fmla="*/ 865287 w 865862"/>
                    <a:gd name="connsiteY4" fmla="*/ 432678 h 865355"/>
                    <a:gd name="connsiteX5" fmla="*/ 651767 w 865862"/>
                    <a:gd name="connsiteY5" fmla="*/ 603225 h 865355"/>
                    <a:gd name="connsiteX6" fmla="*/ 432645 w 865862"/>
                    <a:gd name="connsiteY6" fmla="*/ 865320 h 865355"/>
                    <a:gd name="connsiteX7" fmla="*/ 242193 w 865862"/>
                    <a:gd name="connsiteY7" fmla="*/ 634181 h 865355"/>
                    <a:gd name="connsiteX8" fmla="*/ 3 w 865862"/>
                    <a:gd name="connsiteY8" fmla="*/ 432678 h 865355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57 h 865334"/>
                    <a:gd name="connsiteX1" fmla="*/ 278056 w 866006"/>
                    <a:gd name="connsiteY1" fmla="*/ 265066 h 865334"/>
                    <a:gd name="connsiteX2" fmla="*/ 432789 w 866006"/>
                    <a:gd name="connsiteY2" fmla="*/ 15 h 865334"/>
                    <a:gd name="connsiteX3" fmla="*/ 640006 w 866006"/>
                    <a:gd name="connsiteY3" fmla="*/ 248399 h 865334"/>
                    <a:gd name="connsiteX4" fmla="*/ 865431 w 866006"/>
                    <a:gd name="connsiteY4" fmla="*/ 432657 h 865334"/>
                    <a:gd name="connsiteX5" fmla="*/ 651911 w 866006"/>
                    <a:gd name="connsiteY5" fmla="*/ 603204 h 865334"/>
                    <a:gd name="connsiteX6" fmla="*/ 432789 w 866006"/>
                    <a:gd name="connsiteY6" fmla="*/ 865299 h 865334"/>
                    <a:gd name="connsiteX7" fmla="*/ 242337 w 866006"/>
                    <a:gd name="connsiteY7" fmla="*/ 634160 h 865334"/>
                    <a:gd name="connsiteX8" fmla="*/ 147 w 866006"/>
                    <a:gd name="connsiteY8" fmla="*/ 432657 h 865334"/>
                    <a:gd name="connsiteX0" fmla="*/ 147 w 866006"/>
                    <a:gd name="connsiteY0" fmla="*/ 432659 h 865336"/>
                    <a:gd name="connsiteX1" fmla="*/ 278056 w 866006"/>
                    <a:gd name="connsiteY1" fmla="*/ 265068 h 865336"/>
                    <a:gd name="connsiteX2" fmla="*/ 432789 w 866006"/>
                    <a:gd name="connsiteY2" fmla="*/ 17 h 865336"/>
                    <a:gd name="connsiteX3" fmla="*/ 640006 w 866006"/>
                    <a:gd name="connsiteY3" fmla="*/ 248401 h 865336"/>
                    <a:gd name="connsiteX4" fmla="*/ 865431 w 866006"/>
                    <a:gd name="connsiteY4" fmla="*/ 432659 h 865336"/>
                    <a:gd name="connsiteX5" fmla="*/ 651911 w 866006"/>
                    <a:gd name="connsiteY5" fmla="*/ 603206 h 865336"/>
                    <a:gd name="connsiteX6" fmla="*/ 432789 w 866006"/>
                    <a:gd name="connsiteY6" fmla="*/ 865301 h 865336"/>
                    <a:gd name="connsiteX7" fmla="*/ 242337 w 866006"/>
                    <a:gd name="connsiteY7" fmla="*/ 634162 h 865336"/>
                    <a:gd name="connsiteX8" fmla="*/ 147 w 866006"/>
                    <a:gd name="connsiteY8" fmla="*/ 432659 h 865336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776 h 865453"/>
                    <a:gd name="connsiteX1" fmla="*/ 278056 w 866006"/>
                    <a:gd name="connsiteY1" fmla="*/ 265185 h 865453"/>
                    <a:gd name="connsiteX2" fmla="*/ 432789 w 866006"/>
                    <a:gd name="connsiteY2" fmla="*/ 134 h 865453"/>
                    <a:gd name="connsiteX3" fmla="*/ 601906 w 866006"/>
                    <a:gd name="connsiteY3" fmla="*/ 284237 h 865453"/>
                    <a:gd name="connsiteX4" fmla="*/ 865431 w 866006"/>
                    <a:gd name="connsiteY4" fmla="*/ 432776 h 865453"/>
                    <a:gd name="connsiteX5" fmla="*/ 651911 w 866006"/>
                    <a:gd name="connsiteY5" fmla="*/ 603323 h 865453"/>
                    <a:gd name="connsiteX6" fmla="*/ 432789 w 866006"/>
                    <a:gd name="connsiteY6" fmla="*/ 865418 h 865453"/>
                    <a:gd name="connsiteX7" fmla="*/ 242337 w 866006"/>
                    <a:gd name="connsiteY7" fmla="*/ 634279 h 865453"/>
                    <a:gd name="connsiteX8" fmla="*/ 147 w 866006"/>
                    <a:gd name="connsiteY8" fmla="*/ 432776 h 865453"/>
                    <a:gd name="connsiteX0" fmla="*/ 147 w 865795"/>
                    <a:gd name="connsiteY0" fmla="*/ 432776 h 865453"/>
                    <a:gd name="connsiteX1" fmla="*/ 278056 w 865795"/>
                    <a:gd name="connsiteY1" fmla="*/ 265185 h 865453"/>
                    <a:gd name="connsiteX2" fmla="*/ 432789 w 865795"/>
                    <a:gd name="connsiteY2" fmla="*/ 134 h 865453"/>
                    <a:gd name="connsiteX3" fmla="*/ 601906 w 865795"/>
                    <a:gd name="connsiteY3" fmla="*/ 284237 h 865453"/>
                    <a:gd name="connsiteX4" fmla="*/ 865431 w 865795"/>
                    <a:gd name="connsiteY4" fmla="*/ 432776 h 865453"/>
                    <a:gd name="connsiteX5" fmla="*/ 651911 w 865795"/>
                    <a:gd name="connsiteY5" fmla="*/ 603323 h 865453"/>
                    <a:gd name="connsiteX6" fmla="*/ 432789 w 865795"/>
                    <a:gd name="connsiteY6" fmla="*/ 865418 h 865453"/>
                    <a:gd name="connsiteX7" fmla="*/ 242337 w 865795"/>
                    <a:gd name="connsiteY7" fmla="*/ 634279 h 865453"/>
                    <a:gd name="connsiteX8" fmla="*/ 147 w 865795"/>
                    <a:gd name="connsiteY8" fmla="*/ 432776 h 865453"/>
                    <a:gd name="connsiteX0" fmla="*/ 147 w 865795"/>
                    <a:gd name="connsiteY0" fmla="*/ 432776 h 865453"/>
                    <a:gd name="connsiteX1" fmla="*/ 278056 w 865795"/>
                    <a:gd name="connsiteY1" fmla="*/ 265185 h 865453"/>
                    <a:gd name="connsiteX2" fmla="*/ 432789 w 865795"/>
                    <a:gd name="connsiteY2" fmla="*/ 134 h 865453"/>
                    <a:gd name="connsiteX3" fmla="*/ 601906 w 865795"/>
                    <a:gd name="connsiteY3" fmla="*/ 284237 h 865453"/>
                    <a:gd name="connsiteX4" fmla="*/ 865431 w 865795"/>
                    <a:gd name="connsiteY4" fmla="*/ 432776 h 865453"/>
                    <a:gd name="connsiteX5" fmla="*/ 651911 w 865795"/>
                    <a:gd name="connsiteY5" fmla="*/ 603323 h 865453"/>
                    <a:gd name="connsiteX6" fmla="*/ 432789 w 865795"/>
                    <a:gd name="connsiteY6" fmla="*/ 865418 h 865453"/>
                    <a:gd name="connsiteX7" fmla="*/ 242337 w 865795"/>
                    <a:gd name="connsiteY7" fmla="*/ 634279 h 865453"/>
                    <a:gd name="connsiteX8" fmla="*/ 147 w 865795"/>
                    <a:gd name="connsiteY8" fmla="*/ 432776 h 865453"/>
                    <a:gd name="connsiteX0" fmla="*/ 147 w 865629"/>
                    <a:gd name="connsiteY0" fmla="*/ 432776 h 865453"/>
                    <a:gd name="connsiteX1" fmla="*/ 278056 w 865629"/>
                    <a:gd name="connsiteY1" fmla="*/ 265185 h 865453"/>
                    <a:gd name="connsiteX2" fmla="*/ 432789 w 865629"/>
                    <a:gd name="connsiteY2" fmla="*/ 134 h 865453"/>
                    <a:gd name="connsiteX3" fmla="*/ 601906 w 865629"/>
                    <a:gd name="connsiteY3" fmla="*/ 284237 h 865453"/>
                    <a:gd name="connsiteX4" fmla="*/ 865431 w 865629"/>
                    <a:gd name="connsiteY4" fmla="*/ 432776 h 865453"/>
                    <a:gd name="connsiteX5" fmla="*/ 651911 w 865629"/>
                    <a:gd name="connsiteY5" fmla="*/ 603323 h 865453"/>
                    <a:gd name="connsiteX6" fmla="*/ 432789 w 865629"/>
                    <a:gd name="connsiteY6" fmla="*/ 865418 h 865453"/>
                    <a:gd name="connsiteX7" fmla="*/ 242337 w 865629"/>
                    <a:gd name="connsiteY7" fmla="*/ 634279 h 865453"/>
                    <a:gd name="connsiteX8" fmla="*/ 147 w 865629"/>
                    <a:gd name="connsiteY8" fmla="*/ 432776 h 865453"/>
                    <a:gd name="connsiteX0" fmla="*/ 147 w 865629"/>
                    <a:gd name="connsiteY0" fmla="*/ 432776 h 865453"/>
                    <a:gd name="connsiteX1" fmla="*/ 278056 w 865629"/>
                    <a:gd name="connsiteY1" fmla="*/ 265185 h 865453"/>
                    <a:gd name="connsiteX2" fmla="*/ 432789 w 865629"/>
                    <a:gd name="connsiteY2" fmla="*/ 134 h 865453"/>
                    <a:gd name="connsiteX3" fmla="*/ 601906 w 865629"/>
                    <a:gd name="connsiteY3" fmla="*/ 284237 h 865453"/>
                    <a:gd name="connsiteX4" fmla="*/ 865431 w 865629"/>
                    <a:gd name="connsiteY4" fmla="*/ 432776 h 865453"/>
                    <a:gd name="connsiteX5" fmla="*/ 651911 w 865629"/>
                    <a:gd name="connsiteY5" fmla="*/ 603323 h 865453"/>
                    <a:gd name="connsiteX6" fmla="*/ 432789 w 865629"/>
                    <a:gd name="connsiteY6" fmla="*/ 865418 h 865453"/>
                    <a:gd name="connsiteX7" fmla="*/ 242337 w 865629"/>
                    <a:gd name="connsiteY7" fmla="*/ 634279 h 865453"/>
                    <a:gd name="connsiteX8" fmla="*/ 147 w 865629"/>
                    <a:gd name="connsiteY8" fmla="*/ 432776 h 865453"/>
                    <a:gd name="connsiteX0" fmla="*/ 147 w 865629"/>
                    <a:gd name="connsiteY0" fmla="*/ 432776 h 865418"/>
                    <a:gd name="connsiteX1" fmla="*/ 278056 w 865629"/>
                    <a:gd name="connsiteY1" fmla="*/ 265185 h 865418"/>
                    <a:gd name="connsiteX2" fmla="*/ 432789 w 865629"/>
                    <a:gd name="connsiteY2" fmla="*/ 134 h 865418"/>
                    <a:gd name="connsiteX3" fmla="*/ 601906 w 865629"/>
                    <a:gd name="connsiteY3" fmla="*/ 284237 h 865418"/>
                    <a:gd name="connsiteX4" fmla="*/ 865431 w 865629"/>
                    <a:gd name="connsiteY4" fmla="*/ 432776 h 865418"/>
                    <a:gd name="connsiteX5" fmla="*/ 651911 w 865629"/>
                    <a:gd name="connsiteY5" fmla="*/ 603323 h 865418"/>
                    <a:gd name="connsiteX6" fmla="*/ 432789 w 865629"/>
                    <a:gd name="connsiteY6" fmla="*/ 865418 h 865418"/>
                    <a:gd name="connsiteX7" fmla="*/ 242337 w 865629"/>
                    <a:gd name="connsiteY7" fmla="*/ 634279 h 865418"/>
                    <a:gd name="connsiteX8" fmla="*/ 147 w 865629"/>
                    <a:gd name="connsiteY8" fmla="*/ 432776 h 865418"/>
                    <a:gd name="connsiteX0" fmla="*/ 209 w 865691"/>
                    <a:gd name="connsiteY0" fmla="*/ 432667 h 865309"/>
                    <a:gd name="connsiteX1" fmla="*/ 285262 w 865691"/>
                    <a:gd name="connsiteY1" fmla="*/ 269838 h 865309"/>
                    <a:gd name="connsiteX2" fmla="*/ 432851 w 865691"/>
                    <a:gd name="connsiteY2" fmla="*/ 25 h 865309"/>
                    <a:gd name="connsiteX3" fmla="*/ 601968 w 865691"/>
                    <a:gd name="connsiteY3" fmla="*/ 284128 h 865309"/>
                    <a:gd name="connsiteX4" fmla="*/ 865493 w 865691"/>
                    <a:gd name="connsiteY4" fmla="*/ 432667 h 865309"/>
                    <a:gd name="connsiteX5" fmla="*/ 651973 w 865691"/>
                    <a:gd name="connsiteY5" fmla="*/ 603214 h 865309"/>
                    <a:gd name="connsiteX6" fmla="*/ 432851 w 865691"/>
                    <a:gd name="connsiteY6" fmla="*/ 865309 h 865309"/>
                    <a:gd name="connsiteX7" fmla="*/ 242399 w 865691"/>
                    <a:gd name="connsiteY7" fmla="*/ 634170 h 865309"/>
                    <a:gd name="connsiteX8" fmla="*/ 209 w 865691"/>
                    <a:gd name="connsiteY8" fmla="*/ 432667 h 865309"/>
                    <a:gd name="connsiteX0" fmla="*/ 10 w 865492"/>
                    <a:gd name="connsiteY0" fmla="*/ 432667 h 865309"/>
                    <a:gd name="connsiteX1" fmla="*/ 285063 w 865492"/>
                    <a:gd name="connsiteY1" fmla="*/ 269838 h 865309"/>
                    <a:gd name="connsiteX2" fmla="*/ 432652 w 865492"/>
                    <a:gd name="connsiteY2" fmla="*/ 25 h 865309"/>
                    <a:gd name="connsiteX3" fmla="*/ 601769 w 865492"/>
                    <a:gd name="connsiteY3" fmla="*/ 284128 h 865309"/>
                    <a:gd name="connsiteX4" fmla="*/ 865294 w 865492"/>
                    <a:gd name="connsiteY4" fmla="*/ 432667 h 865309"/>
                    <a:gd name="connsiteX5" fmla="*/ 651774 w 865492"/>
                    <a:gd name="connsiteY5" fmla="*/ 603214 h 865309"/>
                    <a:gd name="connsiteX6" fmla="*/ 432652 w 865492"/>
                    <a:gd name="connsiteY6" fmla="*/ 865309 h 865309"/>
                    <a:gd name="connsiteX7" fmla="*/ 275537 w 865492"/>
                    <a:gd name="connsiteY7" fmla="*/ 600833 h 865309"/>
                    <a:gd name="connsiteX8" fmla="*/ 10 w 865492"/>
                    <a:gd name="connsiteY8" fmla="*/ 432667 h 865309"/>
                    <a:gd name="connsiteX0" fmla="*/ 10 w 865294"/>
                    <a:gd name="connsiteY0" fmla="*/ 432667 h 865347"/>
                    <a:gd name="connsiteX1" fmla="*/ 285063 w 865294"/>
                    <a:gd name="connsiteY1" fmla="*/ 269838 h 865347"/>
                    <a:gd name="connsiteX2" fmla="*/ 432652 w 865294"/>
                    <a:gd name="connsiteY2" fmla="*/ 25 h 865347"/>
                    <a:gd name="connsiteX3" fmla="*/ 601769 w 865294"/>
                    <a:gd name="connsiteY3" fmla="*/ 284128 h 865347"/>
                    <a:gd name="connsiteX4" fmla="*/ 865294 w 865294"/>
                    <a:gd name="connsiteY4" fmla="*/ 432667 h 865347"/>
                    <a:gd name="connsiteX5" fmla="*/ 604149 w 865294"/>
                    <a:gd name="connsiteY5" fmla="*/ 581783 h 865347"/>
                    <a:gd name="connsiteX6" fmla="*/ 432652 w 865294"/>
                    <a:gd name="connsiteY6" fmla="*/ 865309 h 865347"/>
                    <a:gd name="connsiteX7" fmla="*/ 275537 w 865294"/>
                    <a:gd name="connsiteY7" fmla="*/ 600833 h 865347"/>
                    <a:gd name="connsiteX8" fmla="*/ 10 w 865294"/>
                    <a:gd name="connsiteY8" fmla="*/ 432667 h 865347"/>
                    <a:gd name="connsiteX0" fmla="*/ 10 w 865599"/>
                    <a:gd name="connsiteY0" fmla="*/ 432667 h 865347"/>
                    <a:gd name="connsiteX1" fmla="*/ 285063 w 865599"/>
                    <a:gd name="connsiteY1" fmla="*/ 269838 h 865347"/>
                    <a:gd name="connsiteX2" fmla="*/ 432652 w 865599"/>
                    <a:gd name="connsiteY2" fmla="*/ 25 h 865347"/>
                    <a:gd name="connsiteX3" fmla="*/ 601769 w 865599"/>
                    <a:gd name="connsiteY3" fmla="*/ 284128 h 865347"/>
                    <a:gd name="connsiteX4" fmla="*/ 865294 w 865599"/>
                    <a:gd name="connsiteY4" fmla="*/ 432667 h 865347"/>
                    <a:gd name="connsiteX5" fmla="*/ 604149 w 865599"/>
                    <a:gd name="connsiteY5" fmla="*/ 581783 h 865347"/>
                    <a:gd name="connsiteX6" fmla="*/ 432652 w 865599"/>
                    <a:gd name="connsiteY6" fmla="*/ 865309 h 865347"/>
                    <a:gd name="connsiteX7" fmla="*/ 275537 w 865599"/>
                    <a:gd name="connsiteY7" fmla="*/ 600833 h 865347"/>
                    <a:gd name="connsiteX8" fmla="*/ 10 w 865599"/>
                    <a:gd name="connsiteY8" fmla="*/ 432667 h 865347"/>
                    <a:gd name="connsiteX0" fmla="*/ 10 w 865599"/>
                    <a:gd name="connsiteY0" fmla="*/ 432936 h 865616"/>
                    <a:gd name="connsiteX1" fmla="*/ 285063 w 865599"/>
                    <a:gd name="connsiteY1" fmla="*/ 270107 h 865616"/>
                    <a:gd name="connsiteX2" fmla="*/ 432652 w 865599"/>
                    <a:gd name="connsiteY2" fmla="*/ 294 h 865616"/>
                    <a:gd name="connsiteX3" fmla="*/ 601769 w 865599"/>
                    <a:gd name="connsiteY3" fmla="*/ 284397 h 865616"/>
                    <a:gd name="connsiteX4" fmla="*/ 865294 w 865599"/>
                    <a:gd name="connsiteY4" fmla="*/ 432936 h 865616"/>
                    <a:gd name="connsiteX5" fmla="*/ 604149 w 865599"/>
                    <a:gd name="connsiteY5" fmla="*/ 582052 h 865616"/>
                    <a:gd name="connsiteX6" fmla="*/ 432652 w 865599"/>
                    <a:gd name="connsiteY6" fmla="*/ 865578 h 865616"/>
                    <a:gd name="connsiteX7" fmla="*/ 275537 w 865599"/>
                    <a:gd name="connsiteY7" fmla="*/ 601102 h 865616"/>
                    <a:gd name="connsiteX8" fmla="*/ 10 w 865599"/>
                    <a:gd name="connsiteY8" fmla="*/ 432936 h 865616"/>
                    <a:gd name="connsiteX0" fmla="*/ 3 w 865592"/>
                    <a:gd name="connsiteY0" fmla="*/ 432936 h 865616"/>
                    <a:gd name="connsiteX1" fmla="*/ 285056 w 865592"/>
                    <a:gd name="connsiteY1" fmla="*/ 270107 h 865616"/>
                    <a:gd name="connsiteX2" fmla="*/ 432645 w 865592"/>
                    <a:gd name="connsiteY2" fmla="*/ 294 h 865616"/>
                    <a:gd name="connsiteX3" fmla="*/ 601762 w 865592"/>
                    <a:gd name="connsiteY3" fmla="*/ 284397 h 865616"/>
                    <a:gd name="connsiteX4" fmla="*/ 865287 w 865592"/>
                    <a:gd name="connsiteY4" fmla="*/ 432936 h 865616"/>
                    <a:gd name="connsiteX5" fmla="*/ 604142 w 865592"/>
                    <a:gd name="connsiteY5" fmla="*/ 582052 h 865616"/>
                    <a:gd name="connsiteX6" fmla="*/ 432645 w 865592"/>
                    <a:gd name="connsiteY6" fmla="*/ 865578 h 865616"/>
                    <a:gd name="connsiteX7" fmla="*/ 275530 w 865592"/>
                    <a:gd name="connsiteY7" fmla="*/ 601102 h 865616"/>
                    <a:gd name="connsiteX8" fmla="*/ 3 w 865592"/>
                    <a:gd name="connsiteY8" fmla="*/ 432936 h 865616"/>
                    <a:gd name="connsiteX0" fmla="*/ 3 w 865592"/>
                    <a:gd name="connsiteY0" fmla="*/ 432936 h 865616"/>
                    <a:gd name="connsiteX1" fmla="*/ 285056 w 865592"/>
                    <a:gd name="connsiteY1" fmla="*/ 270107 h 865616"/>
                    <a:gd name="connsiteX2" fmla="*/ 432645 w 865592"/>
                    <a:gd name="connsiteY2" fmla="*/ 294 h 865616"/>
                    <a:gd name="connsiteX3" fmla="*/ 601762 w 865592"/>
                    <a:gd name="connsiteY3" fmla="*/ 284397 h 865616"/>
                    <a:gd name="connsiteX4" fmla="*/ 865287 w 865592"/>
                    <a:gd name="connsiteY4" fmla="*/ 432936 h 865616"/>
                    <a:gd name="connsiteX5" fmla="*/ 604142 w 865592"/>
                    <a:gd name="connsiteY5" fmla="*/ 582052 h 865616"/>
                    <a:gd name="connsiteX6" fmla="*/ 432645 w 865592"/>
                    <a:gd name="connsiteY6" fmla="*/ 865578 h 865616"/>
                    <a:gd name="connsiteX7" fmla="*/ 275530 w 865592"/>
                    <a:gd name="connsiteY7" fmla="*/ 601102 h 865616"/>
                    <a:gd name="connsiteX8" fmla="*/ 3 w 865592"/>
                    <a:gd name="connsiteY8" fmla="*/ 432936 h 865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65592" h="865616">
                      <a:moveTo>
                        <a:pt x="3" y="432936"/>
                      </a:moveTo>
                      <a:cubicBezTo>
                        <a:pt x="-790" y="289664"/>
                        <a:pt x="181994" y="370790"/>
                        <a:pt x="285056" y="270107"/>
                      </a:cubicBezTo>
                      <a:cubicBezTo>
                        <a:pt x="388118" y="169424"/>
                        <a:pt x="301280" y="9818"/>
                        <a:pt x="432645" y="294"/>
                      </a:cubicBezTo>
                      <a:cubicBezTo>
                        <a:pt x="564010" y="-9230"/>
                        <a:pt x="527274" y="214671"/>
                        <a:pt x="601762" y="284397"/>
                      </a:cubicBezTo>
                      <a:cubicBezTo>
                        <a:pt x="676250" y="354123"/>
                        <a:pt x="874415" y="323795"/>
                        <a:pt x="865287" y="432936"/>
                      </a:cubicBezTo>
                      <a:cubicBezTo>
                        <a:pt x="856159" y="542077"/>
                        <a:pt x="676249" y="509945"/>
                        <a:pt x="604142" y="582052"/>
                      </a:cubicBezTo>
                      <a:cubicBezTo>
                        <a:pt x="532035" y="654159"/>
                        <a:pt x="563614" y="862403"/>
                        <a:pt x="432645" y="865578"/>
                      </a:cubicBezTo>
                      <a:cubicBezTo>
                        <a:pt x="301676" y="868753"/>
                        <a:pt x="347637" y="673209"/>
                        <a:pt x="275530" y="601102"/>
                      </a:cubicBezTo>
                      <a:cubicBezTo>
                        <a:pt x="203423" y="528995"/>
                        <a:pt x="796" y="576208"/>
                        <a:pt x="3" y="432936"/>
                      </a:cubicBezTo>
                      <a:close/>
                    </a:path>
                  </a:pathLst>
                </a:custGeom>
                <a:noFill/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</p:grp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54C880EA-EDD0-FE1C-313C-9DD9D90465B7}"/>
                </a:ext>
              </a:extLst>
            </p:cNvPr>
            <p:cNvGrpSpPr/>
            <p:nvPr/>
          </p:nvGrpSpPr>
          <p:grpSpPr>
            <a:xfrm>
              <a:off x="1069888" y="1371856"/>
              <a:ext cx="872130" cy="844882"/>
              <a:chOff x="797845" y="1424940"/>
              <a:chExt cx="866788" cy="839706"/>
            </a:xfrm>
          </p:grpSpPr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924109E3-5D70-F5F8-8FFE-5DA9AE2C6AF2}"/>
                  </a:ext>
                </a:extLst>
              </p:cNvPr>
              <p:cNvSpPr/>
              <p:nvPr/>
            </p:nvSpPr>
            <p:spPr>
              <a:xfrm rot="3600000">
                <a:off x="1481397" y="1770019"/>
                <a:ext cx="206420" cy="7685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3175">
                <a:solidFill>
                  <a:schemeClr val="tx1"/>
                </a:solidFill>
              </a:ln>
              <a:scene3d>
                <a:camera prst="orthographicFront"/>
                <a:lightRig rig="soft" dir="t"/>
              </a:scene3d>
              <a:sp3d prstMaterial="matte">
                <a:bevelT w="508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900"/>
              </a:p>
            </p:txBody>
          </p:sp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id="{2BF8B477-A4E7-7525-8B9B-5A083F26F6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3512" y="1676772"/>
                <a:ext cx="68864" cy="48156"/>
              </a:xfrm>
              <a:prstGeom prst="line">
                <a:avLst/>
              </a:prstGeom>
              <a:ln w="6350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id="{21120631-97E5-F097-1798-DFD8F0878F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0125" y="1641075"/>
                <a:ext cx="111896" cy="78248"/>
              </a:xfrm>
              <a:prstGeom prst="line">
                <a:avLst/>
              </a:prstGeom>
              <a:ln w="6350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id="{060549CD-B22C-5E81-D43D-74C433E54F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3574" y="1605379"/>
                <a:ext cx="153523" cy="97697"/>
              </a:xfrm>
              <a:prstGeom prst="line">
                <a:avLst/>
              </a:prstGeom>
              <a:ln w="6350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B73804EA-E838-EBF2-1BF8-A58A05FCF2FB}"/>
                  </a:ext>
                </a:extLst>
              </p:cNvPr>
              <p:cNvCxnSpPr>
                <a:cxnSpLocks/>
                <a:endCxn id="143" idx="1"/>
              </p:cNvCxnSpPr>
              <p:nvPr/>
            </p:nvCxnSpPr>
            <p:spPr>
              <a:xfrm>
                <a:off x="903081" y="1575071"/>
                <a:ext cx="170070" cy="111256"/>
              </a:xfrm>
              <a:prstGeom prst="line">
                <a:avLst/>
              </a:prstGeom>
              <a:ln w="6350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5C18ADDC-6EFF-A6EB-1F00-702F7AB475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6808" y="1542074"/>
                <a:ext cx="162825" cy="113862"/>
              </a:xfrm>
              <a:prstGeom prst="line">
                <a:avLst/>
              </a:prstGeom>
              <a:ln w="6350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id="{83D9302E-92D3-8E43-6E9B-2F42BF9B0E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0747" y="1524226"/>
                <a:ext cx="142411" cy="99587"/>
              </a:xfrm>
              <a:prstGeom prst="line">
                <a:avLst/>
              </a:prstGeom>
              <a:ln w="6350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id="{FE11E412-E995-6284-3C9B-1F51CEB4C1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5771" y="1550387"/>
                <a:ext cx="68864" cy="48156"/>
              </a:xfrm>
              <a:prstGeom prst="line">
                <a:avLst/>
              </a:prstGeom>
              <a:ln w="6350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0" name="组合 129">
                <a:extLst>
                  <a:ext uri="{FF2B5EF4-FFF2-40B4-BE49-F238E27FC236}">
                    <a16:creationId xmlns:a16="http://schemas.microsoft.com/office/drawing/2014/main" id="{1C618A4F-1718-58AB-5697-379CA60D7E25}"/>
                  </a:ext>
                </a:extLst>
              </p:cNvPr>
              <p:cNvGrpSpPr/>
              <p:nvPr/>
            </p:nvGrpSpPr>
            <p:grpSpPr>
              <a:xfrm rot="3117503">
                <a:off x="1105222" y="1451663"/>
                <a:ext cx="218090" cy="182854"/>
                <a:chOff x="1704059" y="1947695"/>
                <a:chExt cx="562544" cy="471655"/>
              </a:xfrm>
            </p:grpSpPr>
            <p:cxnSp>
              <p:nvCxnSpPr>
                <p:cNvPr id="182" name="直接连接符 181">
                  <a:extLst>
                    <a:ext uri="{FF2B5EF4-FFF2-40B4-BE49-F238E27FC236}">
                      <a16:creationId xmlns:a16="http://schemas.microsoft.com/office/drawing/2014/main" id="{1E50EE6E-E020-05A4-E8E0-37AD000FA9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直接连接符 182">
                  <a:extLst>
                    <a:ext uri="{FF2B5EF4-FFF2-40B4-BE49-F238E27FC236}">
                      <a16:creationId xmlns:a16="http://schemas.microsoft.com/office/drawing/2014/main" id="{1A2EA8D8-30DE-4AA3-4565-B5489B8833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" name="直接连接符 183">
                  <a:extLst>
                    <a:ext uri="{FF2B5EF4-FFF2-40B4-BE49-F238E27FC236}">
                      <a16:creationId xmlns:a16="http://schemas.microsoft.com/office/drawing/2014/main" id="{C2D8F5F1-E629-DE17-1702-43F5CD97F9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10079" y="2110984"/>
                  <a:ext cx="396000" cy="25200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直接连接符 184">
                  <a:extLst>
                    <a:ext uri="{FF2B5EF4-FFF2-40B4-BE49-F238E27FC236}">
                      <a16:creationId xmlns:a16="http://schemas.microsoft.com/office/drawing/2014/main" id="{DD7FA467-EA2E-E0E9-44C7-0D2D20BAC3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6" name="直接连接符 185">
                  <a:extLst>
                    <a:ext uri="{FF2B5EF4-FFF2-40B4-BE49-F238E27FC236}">
                      <a16:creationId xmlns:a16="http://schemas.microsoft.com/office/drawing/2014/main" id="{8E62B606-F135-E55D-935E-8F4DB6DE65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5803" y="1947695"/>
                  <a:ext cx="419992" cy="293698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直接连接符 186">
                  <a:extLst>
                    <a:ext uri="{FF2B5EF4-FFF2-40B4-BE49-F238E27FC236}">
                      <a16:creationId xmlns:a16="http://schemas.microsoft.com/office/drawing/2014/main" id="{DCA334F8-BACC-BFBF-782E-B29779B6C8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2061335" y="1819618"/>
                  <a:ext cx="16164" cy="394372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8" name="直接连接符 187">
                  <a:extLst>
                    <a:ext uri="{FF2B5EF4-FFF2-40B4-BE49-F238E27FC236}">
                      <a16:creationId xmlns:a16="http://schemas.microsoft.com/office/drawing/2014/main" id="{949D439E-1D98-3838-631F-617A580598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2184725" y="1939820"/>
                  <a:ext cx="3893" cy="144801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1" name="组合 130">
                <a:extLst>
                  <a:ext uri="{FF2B5EF4-FFF2-40B4-BE49-F238E27FC236}">
                    <a16:creationId xmlns:a16="http://schemas.microsoft.com/office/drawing/2014/main" id="{0F5003E4-E924-CFD0-C75C-91E771BCFED5}"/>
                  </a:ext>
                </a:extLst>
              </p:cNvPr>
              <p:cNvGrpSpPr/>
              <p:nvPr/>
            </p:nvGrpSpPr>
            <p:grpSpPr>
              <a:xfrm rot="6695444">
                <a:off x="1328203" y="1515165"/>
                <a:ext cx="215170" cy="211258"/>
                <a:chOff x="1704059" y="1874428"/>
                <a:chExt cx="555013" cy="544922"/>
              </a:xfrm>
            </p:grpSpPr>
            <p:cxnSp>
              <p:nvCxnSpPr>
                <p:cNvPr id="175" name="直接连接符 174">
                  <a:extLst>
                    <a:ext uri="{FF2B5EF4-FFF2-40B4-BE49-F238E27FC236}">
                      <a16:creationId xmlns:a16="http://schemas.microsoft.com/office/drawing/2014/main" id="{9807B84B-BAFB-73C0-4F0A-3C94ACB4F4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直接连接符 175">
                  <a:extLst>
                    <a:ext uri="{FF2B5EF4-FFF2-40B4-BE49-F238E27FC236}">
                      <a16:creationId xmlns:a16="http://schemas.microsoft.com/office/drawing/2014/main" id="{9BC2D65B-0D66-47BD-86D6-42568A88ED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直接连接符 176">
                  <a:extLst>
                    <a:ext uri="{FF2B5EF4-FFF2-40B4-BE49-F238E27FC236}">
                      <a16:creationId xmlns:a16="http://schemas.microsoft.com/office/drawing/2014/main" id="{B01D1550-B962-B79C-1D93-EE6D2C9E7D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10079" y="2110984"/>
                  <a:ext cx="396000" cy="25200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直接连接符 177">
                  <a:extLst>
                    <a:ext uri="{FF2B5EF4-FFF2-40B4-BE49-F238E27FC236}">
                      <a16:creationId xmlns:a16="http://schemas.microsoft.com/office/drawing/2014/main" id="{FD44AEDF-C909-4310-90F2-D55DAD8BCD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直接连接符 178">
                  <a:extLst>
                    <a:ext uri="{FF2B5EF4-FFF2-40B4-BE49-F238E27FC236}">
                      <a16:creationId xmlns:a16="http://schemas.microsoft.com/office/drawing/2014/main" id="{F78A87E8-C37D-9F18-7201-48598586FB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5803" y="1947695"/>
                  <a:ext cx="419992" cy="293698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" name="直接连接符 179">
                  <a:extLst>
                    <a:ext uri="{FF2B5EF4-FFF2-40B4-BE49-F238E27FC236}">
                      <a16:creationId xmlns:a16="http://schemas.microsoft.com/office/drawing/2014/main" id="{5AFF0F4F-F688-43F8-512C-28CB7ACEFE8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904556" flipH="1">
                  <a:off x="1926226" y="1925679"/>
                  <a:ext cx="305616" cy="20311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1" name="直接连接符 180">
                  <a:extLst>
                    <a:ext uri="{FF2B5EF4-FFF2-40B4-BE49-F238E27FC236}">
                      <a16:creationId xmlns:a16="http://schemas.microsoft.com/office/drawing/2014/main" id="{E896C541-618B-5983-F689-14D269D328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2184725" y="1939820"/>
                  <a:ext cx="3893" cy="144801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2" name="组合 131">
                <a:extLst>
                  <a:ext uri="{FF2B5EF4-FFF2-40B4-BE49-F238E27FC236}">
                    <a16:creationId xmlns:a16="http://schemas.microsoft.com/office/drawing/2014/main" id="{EB8F4E50-CA4F-5DB8-89AA-64C77B78D5E3}"/>
                  </a:ext>
                </a:extLst>
              </p:cNvPr>
              <p:cNvGrpSpPr/>
              <p:nvPr/>
            </p:nvGrpSpPr>
            <p:grpSpPr>
              <a:xfrm rot="7884713">
                <a:off x="1402408" y="1767095"/>
                <a:ext cx="169559" cy="144258"/>
                <a:chOff x="1813096" y="2047249"/>
                <a:chExt cx="437364" cy="372101"/>
              </a:xfrm>
            </p:grpSpPr>
            <p:cxnSp>
              <p:nvCxnSpPr>
                <p:cNvPr id="173" name="直接连接符 172">
                  <a:extLst>
                    <a:ext uri="{FF2B5EF4-FFF2-40B4-BE49-F238E27FC236}">
                      <a16:creationId xmlns:a16="http://schemas.microsoft.com/office/drawing/2014/main" id="{FBA49607-929A-2702-9EDD-E58490351B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1270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直接连接符 173">
                  <a:extLst>
                    <a:ext uri="{FF2B5EF4-FFF2-40B4-BE49-F238E27FC236}">
                      <a16:creationId xmlns:a16="http://schemas.microsoft.com/office/drawing/2014/main" id="{2A394372-D16D-60C0-C0E6-A817F85B99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2176113" y="1976795"/>
                  <a:ext cx="3893" cy="144801"/>
                </a:xfrm>
                <a:prstGeom prst="line">
                  <a:avLst/>
                </a:prstGeom>
                <a:ln w="1270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3" name="组合 132">
                <a:extLst>
                  <a:ext uri="{FF2B5EF4-FFF2-40B4-BE49-F238E27FC236}">
                    <a16:creationId xmlns:a16="http://schemas.microsoft.com/office/drawing/2014/main" id="{8FA3C8D9-6427-9315-A2EF-64498E3AB371}"/>
                  </a:ext>
                </a:extLst>
              </p:cNvPr>
              <p:cNvGrpSpPr/>
              <p:nvPr/>
            </p:nvGrpSpPr>
            <p:grpSpPr>
              <a:xfrm rot="11160211">
                <a:off x="1342601" y="1941782"/>
                <a:ext cx="202077" cy="235176"/>
                <a:chOff x="1704059" y="1847588"/>
                <a:chExt cx="521239" cy="606617"/>
              </a:xfrm>
            </p:grpSpPr>
            <p:cxnSp>
              <p:nvCxnSpPr>
                <p:cNvPr id="166" name="直接连接符 165">
                  <a:extLst>
                    <a:ext uri="{FF2B5EF4-FFF2-40B4-BE49-F238E27FC236}">
                      <a16:creationId xmlns:a16="http://schemas.microsoft.com/office/drawing/2014/main" id="{7AB78B3D-970F-73A2-A7F1-E57E38120E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直接连接符 166">
                  <a:extLst>
                    <a:ext uri="{FF2B5EF4-FFF2-40B4-BE49-F238E27FC236}">
                      <a16:creationId xmlns:a16="http://schemas.microsoft.com/office/drawing/2014/main" id="{B2435335-3D62-E18B-F2AB-E456AB0811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直接连接符 167">
                  <a:extLst>
                    <a:ext uri="{FF2B5EF4-FFF2-40B4-BE49-F238E27FC236}">
                      <a16:creationId xmlns:a16="http://schemas.microsoft.com/office/drawing/2014/main" id="{A6AA3E7D-9F27-0524-62E0-642BBD5ED8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14648" y="2186294"/>
                  <a:ext cx="418005" cy="117817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直接连接符 168">
                  <a:extLst>
                    <a:ext uri="{FF2B5EF4-FFF2-40B4-BE49-F238E27FC236}">
                      <a16:creationId xmlns:a16="http://schemas.microsoft.com/office/drawing/2014/main" id="{2B9D0F5F-E918-4E81-B2D7-B6C0B98F6C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" name="直接连接符 169">
                  <a:extLst>
                    <a:ext uri="{FF2B5EF4-FFF2-40B4-BE49-F238E27FC236}">
                      <a16:creationId xmlns:a16="http://schemas.microsoft.com/office/drawing/2014/main" id="{C3B71C9B-06B9-DA7E-DA20-6393040F54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62852" y="2020695"/>
                  <a:ext cx="470903" cy="124689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直接连接符 170">
                  <a:extLst>
                    <a:ext uri="{FF2B5EF4-FFF2-40B4-BE49-F238E27FC236}">
                      <a16:creationId xmlns:a16="http://schemas.microsoft.com/office/drawing/2014/main" id="{CF5127FC-C070-9EF5-DB5E-806512EB02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904556" flipH="1">
                  <a:off x="1901000" y="1915101"/>
                  <a:ext cx="305616" cy="20311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直接连接符 171">
                  <a:extLst>
                    <a:ext uri="{FF2B5EF4-FFF2-40B4-BE49-F238E27FC236}">
                      <a16:creationId xmlns:a16="http://schemas.microsoft.com/office/drawing/2014/main" id="{F1EA8D01-0ADB-6791-6577-903BDA5A59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439789" flipH="1" flipV="1">
                  <a:off x="2084900" y="1913264"/>
                  <a:ext cx="140398" cy="15396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4" name="组合 133">
                <a:extLst>
                  <a:ext uri="{FF2B5EF4-FFF2-40B4-BE49-F238E27FC236}">
                    <a16:creationId xmlns:a16="http://schemas.microsoft.com/office/drawing/2014/main" id="{8CB4E326-8AD8-8410-BD18-4C9FE8CE6122}"/>
                  </a:ext>
                </a:extLst>
              </p:cNvPr>
              <p:cNvGrpSpPr/>
              <p:nvPr/>
            </p:nvGrpSpPr>
            <p:grpSpPr>
              <a:xfrm rot="14423289">
                <a:off x="1129722" y="2046020"/>
                <a:ext cx="202076" cy="235176"/>
                <a:chOff x="1704059" y="1847588"/>
                <a:chExt cx="521239" cy="606617"/>
              </a:xfrm>
            </p:grpSpPr>
            <p:cxnSp>
              <p:nvCxnSpPr>
                <p:cNvPr id="159" name="直接连接符 158">
                  <a:extLst>
                    <a:ext uri="{FF2B5EF4-FFF2-40B4-BE49-F238E27FC236}">
                      <a16:creationId xmlns:a16="http://schemas.microsoft.com/office/drawing/2014/main" id="{65701306-4CCD-56E6-5A0A-6E6EC34358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" name="直接连接符 159">
                  <a:extLst>
                    <a:ext uri="{FF2B5EF4-FFF2-40B4-BE49-F238E27FC236}">
                      <a16:creationId xmlns:a16="http://schemas.microsoft.com/office/drawing/2014/main" id="{B8643511-2BCD-4D26-CC67-A15E926928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直接连接符 160">
                  <a:extLst>
                    <a:ext uri="{FF2B5EF4-FFF2-40B4-BE49-F238E27FC236}">
                      <a16:creationId xmlns:a16="http://schemas.microsoft.com/office/drawing/2014/main" id="{2A6EACB0-F458-17C8-04D8-B5593D1706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14648" y="2186294"/>
                  <a:ext cx="418005" cy="117817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" name="直接连接符 161">
                  <a:extLst>
                    <a:ext uri="{FF2B5EF4-FFF2-40B4-BE49-F238E27FC236}">
                      <a16:creationId xmlns:a16="http://schemas.microsoft.com/office/drawing/2014/main" id="{6B525A90-332E-45DD-5AAA-E0C5481424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接连接符 162">
                  <a:extLst>
                    <a:ext uri="{FF2B5EF4-FFF2-40B4-BE49-F238E27FC236}">
                      <a16:creationId xmlns:a16="http://schemas.microsoft.com/office/drawing/2014/main" id="{1BA7D44F-3DE4-B688-E816-E8E8487D38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62852" y="2020695"/>
                  <a:ext cx="470903" cy="124689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直接连接符 163">
                  <a:extLst>
                    <a:ext uri="{FF2B5EF4-FFF2-40B4-BE49-F238E27FC236}">
                      <a16:creationId xmlns:a16="http://schemas.microsoft.com/office/drawing/2014/main" id="{ED8F4FFE-4E27-33AF-1EDE-DA87EB36D5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904556" flipH="1">
                  <a:off x="1901000" y="1915101"/>
                  <a:ext cx="305616" cy="20311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直接连接符 164">
                  <a:extLst>
                    <a:ext uri="{FF2B5EF4-FFF2-40B4-BE49-F238E27FC236}">
                      <a16:creationId xmlns:a16="http://schemas.microsoft.com/office/drawing/2014/main" id="{CFC178FD-6C7F-3973-C495-825A4C5E7F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439789" flipH="1" flipV="1">
                  <a:off x="2084900" y="1913264"/>
                  <a:ext cx="140398" cy="15396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5" name="组合 134">
                <a:extLst>
                  <a:ext uri="{FF2B5EF4-FFF2-40B4-BE49-F238E27FC236}">
                    <a16:creationId xmlns:a16="http://schemas.microsoft.com/office/drawing/2014/main" id="{C6404B8A-2395-C06F-EF50-0764BA1F710A}"/>
                  </a:ext>
                </a:extLst>
              </p:cNvPr>
              <p:cNvGrpSpPr/>
              <p:nvPr/>
            </p:nvGrpSpPr>
            <p:grpSpPr>
              <a:xfrm rot="17279610">
                <a:off x="891139" y="1960213"/>
                <a:ext cx="202076" cy="235176"/>
                <a:chOff x="1704059" y="1847588"/>
                <a:chExt cx="521239" cy="606617"/>
              </a:xfrm>
            </p:grpSpPr>
            <p:cxnSp>
              <p:nvCxnSpPr>
                <p:cNvPr id="152" name="直接连接符 151">
                  <a:extLst>
                    <a:ext uri="{FF2B5EF4-FFF2-40B4-BE49-F238E27FC236}">
                      <a16:creationId xmlns:a16="http://schemas.microsoft.com/office/drawing/2014/main" id="{CA03450E-7109-2219-356A-AC520F3E6A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直接连接符 152">
                  <a:extLst>
                    <a:ext uri="{FF2B5EF4-FFF2-40B4-BE49-F238E27FC236}">
                      <a16:creationId xmlns:a16="http://schemas.microsoft.com/office/drawing/2014/main" id="{AB04BFCE-0A91-B3C8-0B8D-923611EC29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直接连接符 153">
                  <a:extLst>
                    <a:ext uri="{FF2B5EF4-FFF2-40B4-BE49-F238E27FC236}">
                      <a16:creationId xmlns:a16="http://schemas.microsoft.com/office/drawing/2014/main" id="{1B838A48-0DB2-BC76-B3FB-547BE250D3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14648" y="2186294"/>
                  <a:ext cx="418005" cy="117817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" name="直接连接符 154">
                  <a:extLst>
                    <a:ext uri="{FF2B5EF4-FFF2-40B4-BE49-F238E27FC236}">
                      <a16:creationId xmlns:a16="http://schemas.microsoft.com/office/drawing/2014/main" id="{0FF42138-85F9-6155-A532-DCA7A993B6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" name="直接连接符 155">
                  <a:extLst>
                    <a:ext uri="{FF2B5EF4-FFF2-40B4-BE49-F238E27FC236}">
                      <a16:creationId xmlns:a16="http://schemas.microsoft.com/office/drawing/2014/main" id="{5EE820D0-BA27-681B-CE1A-40E7D104F2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62852" y="2020695"/>
                  <a:ext cx="470903" cy="124689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" name="直接连接符 156">
                  <a:extLst>
                    <a:ext uri="{FF2B5EF4-FFF2-40B4-BE49-F238E27FC236}">
                      <a16:creationId xmlns:a16="http://schemas.microsoft.com/office/drawing/2014/main" id="{97CA3532-37B2-63A4-788C-A9FBB9ED19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904556" flipH="1">
                  <a:off x="1901000" y="1915101"/>
                  <a:ext cx="305616" cy="20311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" name="直接连接符 157">
                  <a:extLst>
                    <a:ext uri="{FF2B5EF4-FFF2-40B4-BE49-F238E27FC236}">
                      <a16:creationId xmlns:a16="http://schemas.microsoft.com/office/drawing/2014/main" id="{E6253B73-2685-1040-8A73-ABE61459C6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439789" flipH="1" flipV="1">
                  <a:off x="2084900" y="1913264"/>
                  <a:ext cx="140398" cy="15396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6" name="组合 135">
                <a:extLst>
                  <a:ext uri="{FF2B5EF4-FFF2-40B4-BE49-F238E27FC236}">
                    <a16:creationId xmlns:a16="http://schemas.microsoft.com/office/drawing/2014/main" id="{D732A6C2-A577-1AF1-B4A8-D38185A3B447}"/>
                  </a:ext>
                </a:extLst>
              </p:cNvPr>
              <p:cNvGrpSpPr/>
              <p:nvPr/>
            </p:nvGrpSpPr>
            <p:grpSpPr>
              <a:xfrm rot="19698924">
                <a:off x="802042" y="1736982"/>
                <a:ext cx="202077" cy="235176"/>
                <a:chOff x="1704059" y="1847588"/>
                <a:chExt cx="521239" cy="606617"/>
              </a:xfrm>
            </p:grpSpPr>
            <p:cxnSp>
              <p:nvCxnSpPr>
                <p:cNvPr id="145" name="直接连接符 144">
                  <a:extLst>
                    <a:ext uri="{FF2B5EF4-FFF2-40B4-BE49-F238E27FC236}">
                      <a16:creationId xmlns:a16="http://schemas.microsoft.com/office/drawing/2014/main" id="{A70EC3FD-87D0-38B5-EC6D-8A7AD698F3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直接连接符 145">
                  <a:extLst>
                    <a:ext uri="{FF2B5EF4-FFF2-40B4-BE49-F238E27FC236}">
                      <a16:creationId xmlns:a16="http://schemas.microsoft.com/office/drawing/2014/main" id="{66825F19-1D5E-765E-D9B1-7FCC5ACEB3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直接连接符 146">
                  <a:extLst>
                    <a:ext uri="{FF2B5EF4-FFF2-40B4-BE49-F238E27FC236}">
                      <a16:creationId xmlns:a16="http://schemas.microsoft.com/office/drawing/2014/main" id="{7E62DA22-1839-F3CA-1B7D-0ECCACEC11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14648" y="2186294"/>
                  <a:ext cx="418005" cy="117817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直接连接符 147">
                  <a:extLst>
                    <a:ext uri="{FF2B5EF4-FFF2-40B4-BE49-F238E27FC236}">
                      <a16:creationId xmlns:a16="http://schemas.microsoft.com/office/drawing/2014/main" id="{91D6E4F8-D3B5-144F-15AA-B928BC6C79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148">
                  <a:extLst>
                    <a:ext uri="{FF2B5EF4-FFF2-40B4-BE49-F238E27FC236}">
                      <a16:creationId xmlns:a16="http://schemas.microsoft.com/office/drawing/2014/main" id="{5B0B9135-189D-39A3-485B-9B6E1ECECB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62852" y="2020695"/>
                  <a:ext cx="470903" cy="124689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直接连接符 149">
                  <a:extLst>
                    <a:ext uri="{FF2B5EF4-FFF2-40B4-BE49-F238E27FC236}">
                      <a16:creationId xmlns:a16="http://schemas.microsoft.com/office/drawing/2014/main" id="{68174C48-1624-0DB6-5942-6D29D72F38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904556" flipH="1">
                  <a:off x="1901000" y="1915101"/>
                  <a:ext cx="305616" cy="20311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>
                  <a:extLst>
                    <a:ext uri="{FF2B5EF4-FFF2-40B4-BE49-F238E27FC236}">
                      <a16:creationId xmlns:a16="http://schemas.microsoft.com/office/drawing/2014/main" id="{60056DBD-BAFC-66BF-C6C2-3199DC08B1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439789" flipH="1" flipV="1">
                  <a:off x="2084900" y="1913264"/>
                  <a:ext cx="140398" cy="15396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7" name="组合 136">
                <a:extLst>
                  <a:ext uri="{FF2B5EF4-FFF2-40B4-BE49-F238E27FC236}">
                    <a16:creationId xmlns:a16="http://schemas.microsoft.com/office/drawing/2014/main" id="{23AC5BA8-E720-D699-2CC2-9C2D170EC5F2}"/>
                  </a:ext>
                </a:extLst>
              </p:cNvPr>
              <p:cNvGrpSpPr/>
              <p:nvPr/>
            </p:nvGrpSpPr>
            <p:grpSpPr>
              <a:xfrm>
                <a:off x="797845" y="1424940"/>
                <a:ext cx="835983" cy="836525"/>
                <a:chOff x="3627234" y="2883809"/>
                <a:chExt cx="865592" cy="866154"/>
              </a:xfrm>
            </p:grpSpPr>
            <p:sp>
              <p:nvSpPr>
                <p:cNvPr id="143" name="椭圆 38">
                  <a:extLst>
                    <a:ext uri="{FF2B5EF4-FFF2-40B4-BE49-F238E27FC236}">
                      <a16:creationId xmlns:a16="http://schemas.microsoft.com/office/drawing/2014/main" id="{BC41C18D-DAF4-4FCB-588C-9B7453C14346}"/>
                    </a:ext>
                  </a:extLst>
                </p:cNvPr>
                <p:cNvSpPr/>
                <p:nvPr/>
              </p:nvSpPr>
              <p:spPr>
                <a:xfrm>
                  <a:off x="3627234" y="2884347"/>
                  <a:ext cx="865592" cy="865616"/>
                </a:xfrm>
                <a:custGeom>
                  <a:avLst/>
                  <a:gdLst>
                    <a:gd name="connsiteX0" fmla="*/ 0 w 865284"/>
                    <a:gd name="connsiteY0" fmla="*/ 432642 h 865284"/>
                    <a:gd name="connsiteX1" fmla="*/ 432642 w 865284"/>
                    <a:gd name="connsiteY1" fmla="*/ 0 h 865284"/>
                    <a:gd name="connsiteX2" fmla="*/ 865284 w 865284"/>
                    <a:gd name="connsiteY2" fmla="*/ 432642 h 865284"/>
                    <a:gd name="connsiteX3" fmla="*/ 432642 w 865284"/>
                    <a:gd name="connsiteY3" fmla="*/ 865284 h 865284"/>
                    <a:gd name="connsiteX4" fmla="*/ 0 w 865284"/>
                    <a:gd name="connsiteY4" fmla="*/ 432642 h 865284"/>
                    <a:gd name="connsiteX0" fmla="*/ 3582 w 868866"/>
                    <a:gd name="connsiteY0" fmla="*/ 436507 h 869149"/>
                    <a:gd name="connsiteX1" fmla="*/ 241010 w 868866"/>
                    <a:gd name="connsiteY1" fmla="*/ 235579 h 869149"/>
                    <a:gd name="connsiteX2" fmla="*/ 436224 w 868866"/>
                    <a:gd name="connsiteY2" fmla="*/ 3865 h 869149"/>
                    <a:gd name="connsiteX3" fmla="*/ 868866 w 868866"/>
                    <a:gd name="connsiteY3" fmla="*/ 436507 h 869149"/>
                    <a:gd name="connsiteX4" fmla="*/ 436224 w 868866"/>
                    <a:gd name="connsiteY4" fmla="*/ 869149 h 869149"/>
                    <a:gd name="connsiteX5" fmla="*/ 3582 w 868866"/>
                    <a:gd name="connsiteY5" fmla="*/ 436507 h 869149"/>
                    <a:gd name="connsiteX0" fmla="*/ 3582 w 875691"/>
                    <a:gd name="connsiteY0" fmla="*/ 432678 h 865320"/>
                    <a:gd name="connsiteX1" fmla="*/ 241010 w 875691"/>
                    <a:gd name="connsiteY1" fmla="*/ 231750 h 865320"/>
                    <a:gd name="connsiteX2" fmla="*/ 436224 w 875691"/>
                    <a:gd name="connsiteY2" fmla="*/ 36 h 865320"/>
                    <a:gd name="connsiteX3" fmla="*/ 643441 w 875691"/>
                    <a:gd name="connsiteY3" fmla="*/ 248420 h 865320"/>
                    <a:gd name="connsiteX4" fmla="*/ 868866 w 875691"/>
                    <a:gd name="connsiteY4" fmla="*/ 432678 h 865320"/>
                    <a:gd name="connsiteX5" fmla="*/ 436224 w 875691"/>
                    <a:gd name="connsiteY5" fmla="*/ 865320 h 865320"/>
                    <a:gd name="connsiteX6" fmla="*/ 3582 w 875691"/>
                    <a:gd name="connsiteY6" fmla="*/ 432678 h 865320"/>
                    <a:gd name="connsiteX0" fmla="*/ 3 w 872112"/>
                    <a:gd name="connsiteY0" fmla="*/ 432678 h 869215"/>
                    <a:gd name="connsiteX1" fmla="*/ 237431 w 872112"/>
                    <a:gd name="connsiteY1" fmla="*/ 231750 h 869215"/>
                    <a:gd name="connsiteX2" fmla="*/ 432645 w 872112"/>
                    <a:gd name="connsiteY2" fmla="*/ 36 h 869215"/>
                    <a:gd name="connsiteX3" fmla="*/ 639862 w 872112"/>
                    <a:gd name="connsiteY3" fmla="*/ 248420 h 869215"/>
                    <a:gd name="connsiteX4" fmla="*/ 865287 w 872112"/>
                    <a:gd name="connsiteY4" fmla="*/ 432678 h 869215"/>
                    <a:gd name="connsiteX5" fmla="*/ 432645 w 872112"/>
                    <a:gd name="connsiteY5" fmla="*/ 865320 h 869215"/>
                    <a:gd name="connsiteX6" fmla="*/ 242193 w 872112"/>
                    <a:gd name="connsiteY6" fmla="*/ 634181 h 869215"/>
                    <a:gd name="connsiteX7" fmla="*/ 3 w 872112"/>
                    <a:gd name="connsiteY7" fmla="*/ 432678 h 869215"/>
                    <a:gd name="connsiteX0" fmla="*/ 3 w 865862"/>
                    <a:gd name="connsiteY0" fmla="*/ 432678 h 865438"/>
                    <a:gd name="connsiteX1" fmla="*/ 237431 w 865862"/>
                    <a:gd name="connsiteY1" fmla="*/ 231750 h 865438"/>
                    <a:gd name="connsiteX2" fmla="*/ 432645 w 865862"/>
                    <a:gd name="connsiteY2" fmla="*/ 36 h 865438"/>
                    <a:gd name="connsiteX3" fmla="*/ 639862 w 865862"/>
                    <a:gd name="connsiteY3" fmla="*/ 248420 h 865438"/>
                    <a:gd name="connsiteX4" fmla="*/ 865287 w 865862"/>
                    <a:gd name="connsiteY4" fmla="*/ 432678 h 865438"/>
                    <a:gd name="connsiteX5" fmla="*/ 651767 w 865862"/>
                    <a:gd name="connsiteY5" fmla="*/ 603225 h 865438"/>
                    <a:gd name="connsiteX6" fmla="*/ 432645 w 865862"/>
                    <a:gd name="connsiteY6" fmla="*/ 865320 h 865438"/>
                    <a:gd name="connsiteX7" fmla="*/ 242193 w 865862"/>
                    <a:gd name="connsiteY7" fmla="*/ 634181 h 865438"/>
                    <a:gd name="connsiteX8" fmla="*/ 3 w 865862"/>
                    <a:gd name="connsiteY8" fmla="*/ 432678 h 865438"/>
                    <a:gd name="connsiteX0" fmla="*/ 3 w 865862"/>
                    <a:gd name="connsiteY0" fmla="*/ 432678 h 866196"/>
                    <a:gd name="connsiteX1" fmla="*/ 237431 w 865862"/>
                    <a:gd name="connsiteY1" fmla="*/ 231750 h 866196"/>
                    <a:gd name="connsiteX2" fmla="*/ 432645 w 865862"/>
                    <a:gd name="connsiteY2" fmla="*/ 36 h 866196"/>
                    <a:gd name="connsiteX3" fmla="*/ 639862 w 865862"/>
                    <a:gd name="connsiteY3" fmla="*/ 248420 h 866196"/>
                    <a:gd name="connsiteX4" fmla="*/ 865287 w 865862"/>
                    <a:gd name="connsiteY4" fmla="*/ 432678 h 866196"/>
                    <a:gd name="connsiteX5" fmla="*/ 651767 w 865862"/>
                    <a:gd name="connsiteY5" fmla="*/ 603225 h 866196"/>
                    <a:gd name="connsiteX6" fmla="*/ 432645 w 865862"/>
                    <a:gd name="connsiteY6" fmla="*/ 865320 h 866196"/>
                    <a:gd name="connsiteX7" fmla="*/ 242193 w 865862"/>
                    <a:gd name="connsiteY7" fmla="*/ 634181 h 866196"/>
                    <a:gd name="connsiteX8" fmla="*/ 3 w 865862"/>
                    <a:gd name="connsiteY8" fmla="*/ 432678 h 866196"/>
                    <a:gd name="connsiteX0" fmla="*/ 3 w 865862"/>
                    <a:gd name="connsiteY0" fmla="*/ 432678 h 866268"/>
                    <a:gd name="connsiteX1" fmla="*/ 237431 w 865862"/>
                    <a:gd name="connsiteY1" fmla="*/ 231750 h 866268"/>
                    <a:gd name="connsiteX2" fmla="*/ 432645 w 865862"/>
                    <a:gd name="connsiteY2" fmla="*/ 36 h 866268"/>
                    <a:gd name="connsiteX3" fmla="*/ 639862 w 865862"/>
                    <a:gd name="connsiteY3" fmla="*/ 248420 h 866268"/>
                    <a:gd name="connsiteX4" fmla="*/ 865287 w 865862"/>
                    <a:gd name="connsiteY4" fmla="*/ 432678 h 866268"/>
                    <a:gd name="connsiteX5" fmla="*/ 651767 w 865862"/>
                    <a:gd name="connsiteY5" fmla="*/ 603225 h 866268"/>
                    <a:gd name="connsiteX6" fmla="*/ 432645 w 865862"/>
                    <a:gd name="connsiteY6" fmla="*/ 865320 h 866268"/>
                    <a:gd name="connsiteX7" fmla="*/ 242193 w 865862"/>
                    <a:gd name="connsiteY7" fmla="*/ 634181 h 866268"/>
                    <a:gd name="connsiteX8" fmla="*/ 3 w 865862"/>
                    <a:gd name="connsiteY8" fmla="*/ 432678 h 866268"/>
                    <a:gd name="connsiteX0" fmla="*/ 3 w 865862"/>
                    <a:gd name="connsiteY0" fmla="*/ 432678 h 866196"/>
                    <a:gd name="connsiteX1" fmla="*/ 237431 w 865862"/>
                    <a:gd name="connsiteY1" fmla="*/ 231750 h 866196"/>
                    <a:gd name="connsiteX2" fmla="*/ 432645 w 865862"/>
                    <a:gd name="connsiteY2" fmla="*/ 36 h 866196"/>
                    <a:gd name="connsiteX3" fmla="*/ 639862 w 865862"/>
                    <a:gd name="connsiteY3" fmla="*/ 248420 h 866196"/>
                    <a:gd name="connsiteX4" fmla="*/ 865287 w 865862"/>
                    <a:gd name="connsiteY4" fmla="*/ 432678 h 866196"/>
                    <a:gd name="connsiteX5" fmla="*/ 651767 w 865862"/>
                    <a:gd name="connsiteY5" fmla="*/ 603225 h 866196"/>
                    <a:gd name="connsiteX6" fmla="*/ 432645 w 865862"/>
                    <a:gd name="connsiteY6" fmla="*/ 865320 h 866196"/>
                    <a:gd name="connsiteX7" fmla="*/ 242193 w 865862"/>
                    <a:gd name="connsiteY7" fmla="*/ 634181 h 866196"/>
                    <a:gd name="connsiteX8" fmla="*/ 3 w 865862"/>
                    <a:gd name="connsiteY8" fmla="*/ 432678 h 866196"/>
                    <a:gd name="connsiteX0" fmla="*/ 3 w 865862"/>
                    <a:gd name="connsiteY0" fmla="*/ 432678 h 865355"/>
                    <a:gd name="connsiteX1" fmla="*/ 237431 w 865862"/>
                    <a:gd name="connsiteY1" fmla="*/ 231750 h 865355"/>
                    <a:gd name="connsiteX2" fmla="*/ 432645 w 865862"/>
                    <a:gd name="connsiteY2" fmla="*/ 36 h 865355"/>
                    <a:gd name="connsiteX3" fmla="*/ 639862 w 865862"/>
                    <a:gd name="connsiteY3" fmla="*/ 248420 h 865355"/>
                    <a:gd name="connsiteX4" fmla="*/ 865287 w 865862"/>
                    <a:gd name="connsiteY4" fmla="*/ 432678 h 865355"/>
                    <a:gd name="connsiteX5" fmla="*/ 651767 w 865862"/>
                    <a:gd name="connsiteY5" fmla="*/ 603225 h 865355"/>
                    <a:gd name="connsiteX6" fmla="*/ 432645 w 865862"/>
                    <a:gd name="connsiteY6" fmla="*/ 865320 h 865355"/>
                    <a:gd name="connsiteX7" fmla="*/ 242193 w 865862"/>
                    <a:gd name="connsiteY7" fmla="*/ 634181 h 865355"/>
                    <a:gd name="connsiteX8" fmla="*/ 3 w 865862"/>
                    <a:gd name="connsiteY8" fmla="*/ 432678 h 865355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57 h 865334"/>
                    <a:gd name="connsiteX1" fmla="*/ 278056 w 866006"/>
                    <a:gd name="connsiteY1" fmla="*/ 265066 h 865334"/>
                    <a:gd name="connsiteX2" fmla="*/ 432789 w 866006"/>
                    <a:gd name="connsiteY2" fmla="*/ 15 h 865334"/>
                    <a:gd name="connsiteX3" fmla="*/ 640006 w 866006"/>
                    <a:gd name="connsiteY3" fmla="*/ 248399 h 865334"/>
                    <a:gd name="connsiteX4" fmla="*/ 865431 w 866006"/>
                    <a:gd name="connsiteY4" fmla="*/ 432657 h 865334"/>
                    <a:gd name="connsiteX5" fmla="*/ 651911 w 866006"/>
                    <a:gd name="connsiteY5" fmla="*/ 603204 h 865334"/>
                    <a:gd name="connsiteX6" fmla="*/ 432789 w 866006"/>
                    <a:gd name="connsiteY6" fmla="*/ 865299 h 865334"/>
                    <a:gd name="connsiteX7" fmla="*/ 242337 w 866006"/>
                    <a:gd name="connsiteY7" fmla="*/ 634160 h 865334"/>
                    <a:gd name="connsiteX8" fmla="*/ 147 w 866006"/>
                    <a:gd name="connsiteY8" fmla="*/ 432657 h 865334"/>
                    <a:gd name="connsiteX0" fmla="*/ 147 w 866006"/>
                    <a:gd name="connsiteY0" fmla="*/ 432659 h 865336"/>
                    <a:gd name="connsiteX1" fmla="*/ 278056 w 866006"/>
                    <a:gd name="connsiteY1" fmla="*/ 265068 h 865336"/>
                    <a:gd name="connsiteX2" fmla="*/ 432789 w 866006"/>
                    <a:gd name="connsiteY2" fmla="*/ 17 h 865336"/>
                    <a:gd name="connsiteX3" fmla="*/ 640006 w 866006"/>
                    <a:gd name="connsiteY3" fmla="*/ 248401 h 865336"/>
                    <a:gd name="connsiteX4" fmla="*/ 865431 w 866006"/>
                    <a:gd name="connsiteY4" fmla="*/ 432659 h 865336"/>
                    <a:gd name="connsiteX5" fmla="*/ 651911 w 866006"/>
                    <a:gd name="connsiteY5" fmla="*/ 603206 h 865336"/>
                    <a:gd name="connsiteX6" fmla="*/ 432789 w 866006"/>
                    <a:gd name="connsiteY6" fmla="*/ 865301 h 865336"/>
                    <a:gd name="connsiteX7" fmla="*/ 242337 w 866006"/>
                    <a:gd name="connsiteY7" fmla="*/ 634162 h 865336"/>
                    <a:gd name="connsiteX8" fmla="*/ 147 w 866006"/>
                    <a:gd name="connsiteY8" fmla="*/ 432659 h 865336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776 h 865453"/>
                    <a:gd name="connsiteX1" fmla="*/ 278056 w 866006"/>
                    <a:gd name="connsiteY1" fmla="*/ 265185 h 865453"/>
                    <a:gd name="connsiteX2" fmla="*/ 432789 w 866006"/>
                    <a:gd name="connsiteY2" fmla="*/ 134 h 865453"/>
                    <a:gd name="connsiteX3" fmla="*/ 601906 w 866006"/>
                    <a:gd name="connsiteY3" fmla="*/ 284237 h 865453"/>
                    <a:gd name="connsiteX4" fmla="*/ 865431 w 866006"/>
                    <a:gd name="connsiteY4" fmla="*/ 432776 h 865453"/>
                    <a:gd name="connsiteX5" fmla="*/ 651911 w 866006"/>
                    <a:gd name="connsiteY5" fmla="*/ 603323 h 865453"/>
                    <a:gd name="connsiteX6" fmla="*/ 432789 w 866006"/>
                    <a:gd name="connsiteY6" fmla="*/ 865418 h 865453"/>
                    <a:gd name="connsiteX7" fmla="*/ 242337 w 866006"/>
                    <a:gd name="connsiteY7" fmla="*/ 634279 h 865453"/>
                    <a:gd name="connsiteX8" fmla="*/ 147 w 866006"/>
                    <a:gd name="connsiteY8" fmla="*/ 432776 h 865453"/>
                    <a:gd name="connsiteX0" fmla="*/ 147 w 865795"/>
                    <a:gd name="connsiteY0" fmla="*/ 432776 h 865453"/>
                    <a:gd name="connsiteX1" fmla="*/ 278056 w 865795"/>
                    <a:gd name="connsiteY1" fmla="*/ 265185 h 865453"/>
                    <a:gd name="connsiteX2" fmla="*/ 432789 w 865795"/>
                    <a:gd name="connsiteY2" fmla="*/ 134 h 865453"/>
                    <a:gd name="connsiteX3" fmla="*/ 601906 w 865795"/>
                    <a:gd name="connsiteY3" fmla="*/ 284237 h 865453"/>
                    <a:gd name="connsiteX4" fmla="*/ 865431 w 865795"/>
                    <a:gd name="connsiteY4" fmla="*/ 432776 h 865453"/>
                    <a:gd name="connsiteX5" fmla="*/ 651911 w 865795"/>
                    <a:gd name="connsiteY5" fmla="*/ 603323 h 865453"/>
                    <a:gd name="connsiteX6" fmla="*/ 432789 w 865795"/>
                    <a:gd name="connsiteY6" fmla="*/ 865418 h 865453"/>
                    <a:gd name="connsiteX7" fmla="*/ 242337 w 865795"/>
                    <a:gd name="connsiteY7" fmla="*/ 634279 h 865453"/>
                    <a:gd name="connsiteX8" fmla="*/ 147 w 865795"/>
                    <a:gd name="connsiteY8" fmla="*/ 432776 h 865453"/>
                    <a:gd name="connsiteX0" fmla="*/ 147 w 865795"/>
                    <a:gd name="connsiteY0" fmla="*/ 432776 h 865453"/>
                    <a:gd name="connsiteX1" fmla="*/ 278056 w 865795"/>
                    <a:gd name="connsiteY1" fmla="*/ 265185 h 865453"/>
                    <a:gd name="connsiteX2" fmla="*/ 432789 w 865795"/>
                    <a:gd name="connsiteY2" fmla="*/ 134 h 865453"/>
                    <a:gd name="connsiteX3" fmla="*/ 601906 w 865795"/>
                    <a:gd name="connsiteY3" fmla="*/ 284237 h 865453"/>
                    <a:gd name="connsiteX4" fmla="*/ 865431 w 865795"/>
                    <a:gd name="connsiteY4" fmla="*/ 432776 h 865453"/>
                    <a:gd name="connsiteX5" fmla="*/ 651911 w 865795"/>
                    <a:gd name="connsiteY5" fmla="*/ 603323 h 865453"/>
                    <a:gd name="connsiteX6" fmla="*/ 432789 w 865795"/>
                    <a:gd name="connsiteY6" fmla="*/ 865418 h 865453"/>
                    <a:gd name="connsiteX7" fmla="*/ 242337 w 865795"/>
                    <a:gd name="connsiteY7" fmla="*/ 634279 h 865453"/>
                    <a:gd name="connsiteX8" fmla="*/ 147 w 865795"/>
                    <a:gd name="connsiteY8" fmla="*/ 432776 h 865453"/>
                    <a:gd name="connsiteX0" fmla="*/ 147 w 865629"/>
                    <a:gd name="connsiteY0" fmla="*/ 432776 h 865453"/>
                    <a:gd name="connsiteX1" fmla="*/ 278056 w 865629"/>
                    <a:gd name="connsiteY1" fmla="*/ 265185 h 865453"/>
                    <a:gd name="connsiteX2" fmla="*/ 432789 w 865629"/>
                    <a:gd name="connsiteY2" fmla="*/ 134 h 865453"/>
                    <a:gd name="connsiteX3" fmla="*/ 601906 w 865629"/>
                    <a:gd name="connsiteY3" fmla="*/ 284237 h 865453"/>
                    <a:gd name="connsiteX4" fmla="*/ 865431 w 865629"/>
                    <a:gd name="connsiteY4" fmla="*/ 432776 h 865453"/>
                    <a:gd name="connsiteX5" fmla="*/ 651911 w 865629"/>
                    <a:gd name="connsiteY5" fmla="*/ 603323 h 865453"/>
                    <a:gd name="connsiteX6" fmla="*/ 432789 w 865629"/>
                    <a:gd name="connsiteY6" fmla="*/ 865418 h 865453"/>
                    <a:gd name="connsiteX7" fmla="*/ 242337 w 865629"/>
                    <a:gd name="connsiteY7" fmla="*/ 634279 h 865453"/>
                    <a:gd name="connsiteX8" fmla="*/ 147 w 865629"/>
                    <a:gd name="connsiteY8" fmla="*/ 432776 h 865453"/>
                    <a:gd name="connsiteX0" fmla="*/ 147 w 865629"/>
                    <a:gd name="connsiteY0" fmla="*/ 432776 h 865453"/>
                    <a:gd name="connsiteX1" fmla="*/ 278056 w 865629"/>
                    <a:gd name="connsiteY1" fmla="*/ 265185 h 865453"/>
                    <a:gd name="connsiteX2" fmla="*/ 432789 w 865629"/>
                    <a:gd name="connsiteY2" fmla="*/ 134 h 865453"/>
                    <a:gd name="connsiteX3" fmla="*/ 601906 w 865629"/>
                    <a:gd name="connsiteY3" fmla="*/ 284237 h 865453"/>
                    <a:gd name="connsiteX4" fmla="*/ 865431 w 865629"/>
                    <a:gd name="connsiteY4" fmla="*/ 432776 h 865453"/>
                    <a:gd name="connsiteX5" fmla="*/ 651911 w 865629"/>
                    <a:gd name="connsiteY5" fmla="*/ 603323 h 865453"/>
                    <a:gd name="connsiteX6" fmla="*/ 432789 w 865629"/>
                    <a:gd name="connsiteY6" fmla="*/ 865418 h 865453"/>
                    <a:gd name="connsiteX7" fmla="*/ 242337 w 865629"/>
                    <a:gd name="connsiteY7" fmla="*/ 634279 h 865453"/>
                    <a:gd name="connsiteX8" fmla="*/ 147 w 865629"/>
                    <a:gd name="connsiteY8" fmla="*/ 432776 h 865453"/>
                    <a:gd name="connsiteX0" fmla="*/ 147 w 865629"/>
                    <a:gd name="connsiteY0" fmla="*/ 432776 h 865418"/>
                    <a:gd name="connsiteX1" fmla="*/ 278056 w 865629"/>
                    <a:gd name="connsiteY1" fmla="*/ 265185 h 865418"/>
                    <a:gd name="connsiteX2" fmla="*/ 432789 w 865629"/>
                    <a:gd name="connsiteY2" fmla="*/ 134 h 865418"/>
                    <a:gd name="connsiteX3" fmla="*/ 601906 w 865629"/>
                    <a:gd name="connsiteY3" fmla="*/ 284237 h 865418"/>
                    <a:gd name="connsiteX4" fmla="*/ 865431 w 865629"/>
                    <a:gd name="connsiteY4" fmla="*/ 432776 h 865418"/>
                    <a:gd name="connsiteX5" fmla="*/ 651911 w 865629"/>
                    <a:gd name="connsiteY5" fmla="*/ 603323 h 865418"/>
                    <a:gd name="connsiteX6" fmla="*/ 432789 w 865629"/>
                    <a:gd name="connsiteY6" fmla="*/ 865418 h 865418"/>
                    <a:gd name="connsiteX7" fmla="*/ 242337 w 865629"/>
                    <a:gd name="connsiteY7" fmla="*/ 634279 h 865418"/>
                    <a:gd name="connsiteX8" fmla="*/ 147 w 865629"/>
                    <a:gd name="connsiteY8" fmla="*/ 432776 h 865418"/>
                    <a:gd name="connsiteX0" fmla="*/ 209 w 865691"/>
                    <a:gd name="connsiteY0" fmla="*/ 432667 h 865309"/>
                    <a:gd name="connsiteX1" fmla="*/ 285262 w 865691"/>
                    <a:gd name="connsiteY1" fmla="*/ 269838 h 865309"/>
                    <a:gd name="connsiteX2" fmla="*/ 432851 w 865691"/>
                    <a:gd name="connsiteY2" fmla="*/ 25 h 865309"/>
                    <a:gd name="connsiteX3" fmla="*/ 601968 w 865691"/>
                    <a:gd name="connsiteY3" fmla="*/ 284128 h 865309"/>
                    <a:gd name="connsiteX4" fmla="*/ 865493 w 865691"/>
                    <a:gd name="connsiteY4" fmla="*/ 432667 h 865309"/>
                    <a:gd name="connsiteX5" fmla="*/ 651973 w 865691"/>
                    <a:gd name="connsiteY5" fmla="*/ 603214 h 865309"/>
                    <a:gd name="connsiteX6" fmla="*/ 432851 w 865691"/>
                    <a:gd name="connsiteY6" fmla="*/ 865309 h 865309"/>
                    <a:gd name="connsiteX7" fmla="*/ 242399 w 865691"/>
                    <a:gd name="connsiteY7" fmla="*/ 634170 h 865309"/>
                    <a:gd name="connsiteX8" fmla="*/ 209 w 865691"/>
                    <a:gd name="connsiteY8" fmla="*/ 432667 h 865309"/>
                    <a:gd name="connsiteX0" fmla="*/ 10 w 865492"/>
                    <a:gd name="connsiteY0" fmla="*/ 432667 h 865309"/>
                    <a:gd name="connsiteX1" fmla="*/ 285063 w 865492"/>
                    <a:gd name="connsiteY1" fmla="*/ 269838 h 865309"/>
                    <a:gd name="connsiteX2" fmla="*/ 432652 w 865492"/>
                    <a:gd name="connsiteY2" fmla="*/ 25 h 865309"/>
                    <a:gd name="connsiteX3" fmla="*/ 601769 w 865492"/>
                    <a:gd name="connsiteY3" fmla="*/ 284128 h 865309"/>
                    <a:gd name="connsiteX4" fmla="*/ 865294 w 865492"/>
                    <a:gd name="connsiteY4" fmla="*/ 432667 h 865309"/>
                    <a:gd name="connsiteX5" fmla="*/ 651774 w 865492"/>
                    <a:gd name="connsiteY5" fmla="*/ 603214 h 865309"/>
                    <a:gd name="connsiteX6" fmla="*/ 432652 w 865492"/>
                    <a:gd name="connsiteY6" fmla="*/ 865309 h 865309"/>
                    <a:gd name="connsiteX7" fmla="*/ 275537 w 865492"/>
                    <a:gd name="connsiteY7" fmla="*/ 600833 h 865309"/>
                    <a:gd name="connsiteX8" fmla="*/ 10 w 865492"/>
                    <a:gd name="connsiteY8" fmla="*/ 432667 h 865309"/>
                    <a:gd name="connsiteX0" fmla="*/ 10 w 865294"/>
                    <a:gd name="connsiteY0" fmla="*/ 432667 h 865347"/>
                    <a:gd name="connsiteX1" fmla="*/ 285063 w 865294"/>
                    <a:gd name="connsiteY1" fmla="*/ 269838 h 865347"/>
                    <a:gd name="connsiteX2" fmla="*/ 432652 w 865294"/>
                    <a:gd name="connsiteY2" fmla="*/ 25 h 865347"/>
                    <a:gd name="connsiteX3" fmla="*/ 601769 w 865294"/>
                    <a:gd name="connsiteY3" fmla="*/ 284128 h 865347"/>
                    <a:gd name="connsiteX4" fmla="*/ 865294 w 865294"/>
                    <a:gd name="connsiteY4" fmla="*/ 432667 h 865347"/>
                    <a:gd name="connsiteX5" fmla="*/ 604149 w 865294"/>
                    <a:gd name="connsiteY5" fmla="*/ 581783 h 865347"/>
                    <a:gd name="connsiteX6" fmla="*/ 432652 w 865294"/>
                    <a:gd name="connsiteY6" fmla="*/ 865309 h 865347"/>
                    <a:gd name="connsiteX7" fmla="*/ 275537 w 865294"/>
                    <a:gd name="connsiteY7" fmla="*/ 600833 h 865347"/>
                    <a:gd name="connsiteX8" fmla="*/ 10 w 865294"/>
                    <a:gd name="connsiteY8" fmla="*/ 432667 h 865347"/>
                    <a:gd name="connsiteX0" fmla="*/ 10 w 865599"/>
                    <a:gd name="connsiteY0" fmla="*/ 432667 h 865347"/>
                    <a:gd name="connsiteX1" fmla="*/ 285063 w 865599"/>
                    <a:gd name="connsiteY1" fmla="*/ 269838 h 865347"/>
                    <a:gd name="connsiteX2" fmla="*/ 432652 w 865599"/>
                    <a:gd name="connsiteY2" fmla="*/ 25 h 865347"/>
                    <a:gd name="connsiteX3" fmla="*/ 601769 w 865599"/>
                    <a:gd name="connsiteY3" fmla="*/ 284128 h 865347"/>
                    <a:gd name="connsiteX4" fmla="*/ 865294 w 865599"/>
                    <a:gd name="connsiteY4" fmla="*/ 432667 h 865347"/>
                    <a:gd name="connsiteX5" fmla="*/ 604149 w 865599"/>
                    <a:gd name="connsiteY5" fmla="*/ 581783 h 865347"/>
                    <a:gd name="connsiteX6" fmla="*/ 432652 w 865599"/>
                    <a:gd name="connsiteY6" fmla="*/ 865309 h 865347"/>
                    <a:gd name="connsiteX7" fmla="*/ 275537 w 865599"/>
                    <a:gd name="connsiteY7" fmla="*/ 600833 h 865347"/>
                    <a:gd name="connsiteX8" fmla="*/ 10 w 865599"/>
                    <a:gd name="connsiteY8" fmla="*/ 432667 h 865347"/>
                    <a:gd name="connsiteX0" fmla="*/ 10 w 865599"/>
                    <a:gd name="connsiteY0" fmla="*/ 432936 h 865616"/>
                    <a:gd name="connsiteX1" fmla="*/ 285063 w 865599"/>
                    <a:gd name="connsiteY1" fmla="*/ 270107 h 865616"/>
                    <a:gd name="connsiteX2" fmla="*/ 432652 w 865599"/>
                    <a:gd name="connsiteY2" fmla="*/ 294 h 865616"/>
                    <a:gd name="connsiteX3" fmla="*/ 601769 w 865599"/>
                    <a:gd name="connsiteY3" fmla="*/ 284397 h 865616"/>
                    <a:gd name="connsiteX4" fmla="*/ 865294 w 865599"/>
                    <a:gd name="connsiteY4" fmla="*/ 432936 h 865616"/>
                    <a:gd name="connsiteX5" fmla="*/ 604149 w 865599"/>
                    <a:gd name="connsiteY5" fmla="*/ 582052 h 865616"/>
                    <a:gd name="connsiteX6" fmla="*/ 432652 w 865599"/>
                    <a:gd name="connsiteY6" fmla="*/ 865578 h 865616"/>
                    <a:gd name="connsiteX7" fmla="*/ 275537 w 865599"/>
                    <a:gd name="connsiteY7" fmla="*/ 601102 h 865616"/>
                    <a:gd name="connsiteX8" fmla="*/ 10 w 865599"/>
                    <a:gd name="connsiteY8" fmla="*/ 432936 h 865616"/>
                    <a:gd name="connsiteX0" fmla="*/ 3 w 865592"/>
                    <a:gd name="connsiteY0" fmla="*/ 432936 h 865616"/>
                    <a:gd name="connsiteX1" fmla="*/ 285056 w 865592"/>
                    <a:gd name="connsiteY1" fmla="*/ 270107 h 865616"/>
                    <a:gd name="connsiteX2" fmla="*/ 432645 w 865592"/>
                    <a:gd name="connsiteY2" fmla="*/ 294 h 865616"/>
                    <a:gd name="connsiteX3" fmla="*/ 601762 w 865592"/>
                    <a:gd name="connsiteY3" fmla="*/ 284397 h 865616"/>
                    <a:gd name="connsiteX4" fmla="*/ 865287 w 865592"/>
                    <a:gd name="connsiteY4" fmla="*/ 432936 h 865616"/>
                    <a:gd name="connsiteX5" fmla="*/ 604142 w 865592"/>
                    <a:gd name="connsiteY5" fmla="*/ 582052 h 865616"/>
                    <a:gd name="connsiteX6" fmla="*/ 432645 w 865592"/>
                    <a:gd name="connsiteY6" fmla="*/ 865578 h 865616"/>
                    <a:gd name="connsiteX7" fmla="*/ 275530 w 865592"/>
                    <a:gd name="connsiteY7" fmla="*/ 601102 h 865616"/>
                    <a:gd name="connsiteX8" fmla="*/ 3 w 865592"/>
                    <a:gd name="connsiteY8" fmla="*/ 432936 h 865616"/>
                    <a:gd name="connsiteX0" fmla="*/ 3 w 865592"/>
                    <a:gd name="connsiteY0" fmla="*/ 432936 h 865616"/>
                    <a:gd name="connsiteX1" fmla="*/ 285056 w 865592"/>
                    <a:gd name="connsiteY1" fmla="*/ 270107 h 865616"/>
                    <a:gd name="connsiteX2" fmla="*/ 432645 w 865592"/>
                    <a:gd name="connsiteY2" fmla="*/ 294 h 865616"/>
                    <a:gd name="connsiteX3" fmla="*/ 601762 w 865592"/>
                    <a:gd name="connsiteY3" fmla="*/ 284397 h 865616"/>
                    <a:gd name="connsiteX4" fmla="*/ 865287 w 865592"/>
                    <a:gd name="connsiteY4" fmla="*/ 432936 h 865616"/>
                    <a:gd name="connsiteX5" fmla="*/ 604142 w 865592"/>
                    <a:gd name="connsiteY5" fmla="*/ 582052 h 865616"/>
                    <a:gd name="connsiteX6" fmla="*/ 432645 w 865592"/>
                    <a:gd name="connsiteY6" fmla="*/ 865578 h 865616"/>
                    <a:gd name="connsiteX7" fmla="*/ 275530 w 865592"/>
                    <a:gd name="connsiteY7" fmla="*/ 601102 h 865616"/>
                    <a:gd name="connsiteX8" fmla="*/ 3 w 865592"/>
                    <a:gd name="connsiteY8" fmla="*/ 432936 h 865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65592" h="865616">
                      <a:moveTo>
                        <a:pt x="3" y="432936"/>
                      </a:moveTo>
                      <a:cubicBezTo>
                        <a:pt x="-790" y="289664"/>
                        <a:pt x="181994" y="370790"/>
                        <a:pt x="285056" y="270107"/>
                      </a:cubicBezTo>
                      <a:cubicBezTo>
                        <a:pt x="388118" y="169424"/>
                        <a:pt x="301280" y="9818"/>
                        <a:pt x="432645" y="294"/>
                      </a:cubicBezTo>
                      <a:cubicBezTo>
                        <a:pt x="564010" y="-9230"/>
                        <a:pt x="527274" y="214671"/>
                        <a:pt x="601762" y="284397"/>
                      </a:cubicBezTo>
                      <a:cubicBezTo>
                        <a:pt x="676250" y="354123"/>
                        <a:pt x="874415" y="323795"/>
                        <a:pt x="865287" y="432936"/>
                      </a:cubicBezTo>
                      <a:cubicBezTo>
                        <a:pt x="856159" y="542077"/>
                        <a:pt x="676249" y="509945"/>
                        <a:pt x="604142" y="582052"/>
                      </a:cubicBezTo>
                      <a:cubicBezTo>
                        <a:pt x="532035" y="654159"/>
                        <a:pt x="563614" y="862403"/>
                        <a:pt x="432645" y="865578"/>
                      </a:cubicBezTo>
                      <a:cubicBezTo>
                        <a:pt x="301676" y="868753"/>
                        <a:pt x="347637" y="673209"/>
                        <a:pt x="275530" y="601102"/>
                      </a:cubicBezTo>
                      <a:cubicBezTo>
                        <a:pt x="203423" y="528995"/>
                        <a:pt x="796" y="576208"/>
                        <a:pt x="3" y="432936"/>
                      </a:cubicBezTo>
                      <a:close/>
                    </a:path>
                  </a:pathLst>
                </a:custGeom>
                <a:noFill/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  <p:sp>
              <p:nvSpPr>
                <p:cNvPr id="144" name="椭圆 38">
                  <a:extLst>
                    <a:ext uri="{FF2B5EF4-FFF2-40B4-BE49-F238E27FC236}">
                      <a16:creationId xmlns:a16="http://schemas.microsoft.com/office/drawing/2014/main" id="{A08AD77C-4040-CC88-D25D-2EA2466C8341}"/>
                    </a:ext>
                  </a:extLst>
                </p:cNvPr>
                <p:cNvSpPr/>
                <p:nvPr/>
              </p:nvSpPr>
              <p:spPr>
                <a:xfrm rot="18900000">
                  <a:off x="3627234" y="2883809"/>
                  <a:ext cx="865592" cy="865616"/>
                </a:xfrm>
                <a:custGeom>
                  <a:avLst/>
                  <a:gdLst>
                    <a:gd name="connsiteX0" fmla="*/ 0 w 865284"/>
                    <a:gd name="connsiteY0" fmla="*/ 432642 h 865284"/>
                    <a:gd name="connsiteX1" fmla="*/ 432642 w 865284"/>
                    <a:gd name="connsiteY1" fmla="*/ 0 h 865284"/>
                    <a:gd name="connsiteX2" fmla="*/ 865284 w 865284"/>
                    <a:gd name="connsiteY2" fmla="*/ 432642 h 865284"/>
                    <a:gd name="connsiteX3" fmla="*/ 432642 w 865284"/>
                    <a:gd name="connsiteY3" fmla="*/ 865284 h 865284"/>
                    <a:gd name="connsiteX4" fmla="*/ 0 w 865284"/>
                    <a:gd name="connsiteY4" fmla="*/ 432642 h 865284"/>
                    <a:gd name="connsiteX0" fmla="*/ 3582 w 868866"/>
                    <a:gd name="connsiteY0" fmla="*/ 436507 h 869149"/>
                    <a:gd name="connsiteX1" fmla="*/ 241010 w 868866"/>
                    <a:gd name="connsiteY1" fmla="*/ 235579 h 869149"/>
                    <a:gd name="connsiteX2" fmla="*/ 436224 w 868866"/>
                    <a:gd name="connsiteY2" fmla="*/ 3865 h 869149"/>
                    <a:gd name="connsiteX3" fmla="*/ 868866 w 868866"/>
                    <a:gd name="connsiteY3" fmla="*/ 436507 h 869149"/>
                    <a:gd name="connsiteX4" fmla="*/ 436224 w 868866"/>
                    <a:gd name="connsiteY4" fmla="*/ 869149 h 869149"/>
                    <a:gd name="connsiteX5" fmla="*/ 3582 w 868866"/>
                    <a:gd name="connsiteY5" fmla="*/ 436507 h 869149"/>
                    <a:gd name="connsiteX0" fmla="*/ 3582 w 875691"/>
                    <a:gd name="connsiteY0" fmla="*/ 432678 h 865320"/>
                    <a:gd name="connsiteX1" fmla="*/ 241010 w 875691"/>
                    <a:gd name="connsiteY1" fmla="*/ 231750 h 865320"/>
                    <a:gd name="connsiteX2" fmla="*/ 436224 w 875691"/>
                    <a:gd name="connsiteY2" fmla="*/ 36 h 865320"/>
                    <a:gd name="connsiteX3" fmla="*/ 643441 w 875691"/>
                    <a:gd name="connsiteY3" fmla="*/ 248420 h 865320"/>
                    <a:gd name="connsiteX4" fmla="*/ 868866 w 875691"/>
                    <a:gd name="connsiteY4" fmla="*/ 432678 h 865320"/>
                    <a:gd name="connsiteX5" fmla="*/ 436224 w 875691"/>
                    <a:gd name="connsiteY5" fmla="*/ 865320 h 865320"/>
                    <a:gd name="connsiteX6" fmla="*/ 3582 w 875691"/>
                    <a:gd name="connsiteY6" fmla="*/ 432678 h 865320"/>
                    <a:gd name="connsiteX0" fmla="*/ 3 w 872112"/>
                    <a:gd name="connsiteY0" fmla="*/ 432678 h 869215"/>
                    <a:gd name="connsiteX1" fmla="*/ 237431 w 872112"/>
                    <a:gd name="connsiteY1" fmla="*/ 231750 h 869215"/>
                    <a:gd name="connsiteX2" fmla="*/ 432645 w 872112"/>
                    <a:gd name="connsiteY2" fmla="*/ 36 h 869215"/>
                    <a:gd name="connsiteX3" fmla="*/ 639862 w 872112"/>
                    <a:gd name="connsiteY3" fmla="*/ 248420 h 869215"/>
                    <a:gd name="connsiteX4" fmla="*/ 865287 w 872112"/>
                    <a:gd name="connsiteY4" fmla="*/ 432678 h 869215"/>
                    <a:gd name="connsiteX5" fmla="*/ 432645 w 872112"/>
                    <a:gd name="connsiteY5" fmla="*/ 865320 h 869215"/>
                    <a:gd name="connsiteX6" fmla="*/ 242193 w 872112"/>
                    <a:gd name="connsiteY6" fmla="*/ 634181 h 869215"/>
                    <a:gd name="connsiteX7" fmla="*/ 3 w 872112"/>
                    <a:gd name="connsiteY7" fmla="*/ 432678 h 869215"/>
                    <a:gd name="connsiteX0" fmla="*/ 3 w 865862"/>
                    <a:gd name="connsiteY0" fmla="*/ 432678 h 865438"/>
                    <a:gd name="connsiteX1" fmla="*/ 237431 w 865862"/>
                    <a:gd name="connsiteY1" fmla="*/ 231750 h 865438"/>
                    <a:gd name="connsiteX2" fmla="*/ 432645 w 865862"/>
                    <a:gd name="connsiteY2" fmla="*/ 36 h 865438"/>
                    <a:gd name="connsiteX3" fmla="*/ 639862 w 865862"/>
                    <a:gd name="connsiteY3" fmla="*/ 248420 h 865438"/>
                    <a:gd name="connsiteX4" fmla="*/ 865287 w 865862"/>
                    <a:gd name="connsiteY4" fmla="*/ 432678 h 865438"/>
                    <a:gd name="connsiteX5" fmla="*/ 651767 w 865862"/>
                    <a:gd name="connsiteY5" fmla="*/ 603225 h 865438"/>
                    <a:gd name="connsiteX6" fmla="*/ 432645 w 865862"/>
                    <a:gd name="connsiteY6" fmla="*/ 865320 h 865438"/>
                    <a:gd name="connsiteX7" fmla="*/ 242193 w 865862"/>
                    <a:gd name="connsiteY7" fmla="*/ 634181 h 865438"/>
                    <a:gd name="connsiteX8" fmla="*/ 3 w 865862"/>
                    <a:gd name="connsiteY8" fmla="*/ 432678 h 865438"/>
                    <a:gd name="connsiteX0" fmla="*/ 3 w 865862"/>
                    <a:gd name="connsiteY0" fmla="*/ 432678 h 866196"/>
                    <a:gd name="connsiteX1" fmla="*/ 237431 w 865862"/>
                    <a:gd name="connsiteY1" fmla="*/ 231750 h 866196"/>
                    <a:gd name="connsiteX2" fmla="*/ 432645 w 865862"/>
                    <a:gd name="connsiteY2" fmla="*/ 36 h 866196"/>
                    <a:gd name="connsiteX3" fmla="*/ 639862 w 865862"/>
                    <a:gd name="connsiteY3" fmla="*/ 248420 h 866196"/>
                    <a:gd name="connsiteX4" fmla="*/ 865287 w 865862"/>
                    <a:gd name="connsiteY4" fmla="*/ 432678 h 866196"/>
                    <a:gd name="connsiteX5" fmla="*/ 651767 w 865862"/>
                    <a:gd name="connsiteY5" fmla="*/ 603225 h 866196"/>
                    <a:gd name="connsiteX6" fmla="*/ 432645 w 865862"/>
                    <a:gd name="connsiteY6" fmla="*/ 865320 h 866196"/>
                    <a:gd name="connsiteX7" fmla="*/ 242193 w 865862"/>
                    <a:gd name="connsiteY7" fmla="*/ 634181 h 866196"/>
                    <a:gd name="connsiteX8" fmla="*/ 3 w 865862"/>
                    <a:gd name="connsiteY8" fmla="*/ 432678 h 866196"/>
                    <a:gd name="connsiteX0" fmla="*/ 3 w 865862"/>
                    <a:gd name="connsiteY0" fmla="*/ 432678 h 866268"/>
                    <a:gd name="connsiteX1" fmla="*/ 237431 w 865862"/>
                    <a:gd name="connsiteY1" fmla="*/ 231750 h 866268"/>
                    <a:gd name="connsiteX2" fmla="*/ 432645 w 865862"/>
                    <a:gd name="connsiteY2" fmla="*/ 36 h 866268"/>
                    <a:gd name="connsiteX3" fmla="*/ 639862 w 865862"/>
                    <a:gd name="connsiteY3" fmla="*/ 248420 h 866268"/>
                    <a:gd name="connsiteX4" fmla="*/ 865287 w 865862"/>
                    <a:gd name="connsiteY4" fmla="*/ 432678 h 866268"/>
                    <a:gd name="connsiteX5" fmla="*/ 651767 w 865862"/>
                    <a:gd name="connsiteY5" fmla="*/ 603225 h 866268"/>
                    <a:gd name="connsiteX6" fmla="*/ 432645 w 865862"/>
                    <a:gd name="connsiteY6" fmla="*/ 865320 h 866268"/>
                    <a:gd name="connsiteX7" fmla="*/ 242193 w 865862"/>
                    <a:gd name="connsiteY7" fmla="*/ 634181 h 866268"/>
                    <a:gd name="connsiteX8" fmla="*/ 3 w 865862"/>
                    <a:gd name="connsiteY8" fmla="*/ 432678 h 866268"/>
                    <a:gd name="connsiteX0" fmla="*/ 3 w 865862"/>
                    <a:gd name="connsiteY0" fmla="*/ 432678 h 866196"/>
                    <a:gd name="connsiteX1" fmla="*/ 237431 w 865862"/>
                    <a:gd name="connsiteY1" fmla="*/ 231750 h 866196"/>
                    <a:gd name="connsiteX2" fmla="*/ 432645 w 865862"/>
                    <a:gd name="connsiteY2" fmla="*/ 36 h 866196"/>
                    <a:gd name="connsiteX3" fmla="*/ 639862 w 865862"/>
                    <a:gd name="connsiteY3" fmla="*/ 248420 h 866196"/>
                    <a:gd name="connsiteX4" fmla="*/ 865287 w 865862"/>
                    <a:gd name="connsiteY4" fmla="*/ 432678 h 866196"/>
                    <a:gd name="connsiteX5" fmla="*/ 651767 w 865862"/>
                    <a:gd name="connsiteY5" fmla="*/ 603225 h 866196"/>
                    <a:gd name="connsiteX6" fmla="*/ 432645 w 865862"/>
                    <a:gd name="connsiteY6" fmla="*/ 865320 h 866196"/>
                    <a:gd name="connsiteX7" fmla="*/ 242193 w 865862"/>
                    <a:gd name="connsiteY7" fmla="*/ 634181 h 866196"/>
                    <a:gd name="connsiteX8" fmla="*/ 3 w 865862"/>
                    <a:gd name="connsiteY8" fmla="*/ 432678 h 866196"/>
                    <a:gd name="connsiteX0" fmla="*/ 3 w 865862"/>
                    <a:gd name="connsiteY0" fmla="*/ 432678 h 865355"/>
                    <a:gd name="connsiteX1" fmla="*/ 237431 w 865862"/>
                    <a:gd name="connsiteY1" fmla="*/ 231750 h 865355"/>
                    <a:gd name="connsiteX2" fmla="*/ 432645 w 865862"/>
                    <a:gd name="connsiteY2" fmla="*/ 36 h 865355"/>
                    <a:gd name="connsiteX3" fmla="*/ 639862 w 865862"/>
                    <a:gd name="connsiteY3" fmla="*/ 248420 h 865355"/>
                    <a:gd name="connsiteX4" fmla="*/ 865287 w 865862"/>
                    <a:gd name="connsiteY4" fmla="*/ 432678 h 865355"/>
                    <a:gd name="connsiteX5" fmla="*/ 651767 w 865862"/>
                    <a:gd name="connsiteY5" fmla="*/ 603225 h 865355"/>
                    <a:gd name="connsiteX6" fmla="*/ 432645 w 865862"/>
                    <a:gd name="connsiteY6" fmla="*/ 865320 h 865355"/>
                    <a:gd name="connsiteX7" fmla="*/ 242193 w 865862"/>
                    <a:gd name="connsiteY7" fmla="*/ 634181 h 865355"/>
                    <a:gd name="connsiteX8" fmla="*/ 3 w 865862"/>
                    <a:gd name="connsiteY8" fmla="*/ 432678 h 865355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57 h 865334"/>
                    <a:gd name="connsiteX1" fmla="*/ 278056 w 866006"/>
                    <a:gd name="connsiteY1" fmla="*/ 265066 h 865334"/>
                    <a:gd name="connsiteX2" fmla="*/ 432789 w 866006"/>
                    <a:gd name="connsiteY2" fmla="*/ 15 h 865334"/>
                    <a:gd name="connsiteX3" fmla="*/ 640006 w 866006"/>
                    <a:gd name="connsiteY3" fmla="*/ 248399 h 865334"/>
                    <a:gd name="connsiteX4" fmla="*/ 865431 w 866006"/>
                    <a:gd name="connsiteY4" fmla="*/ 432657 h 865334"/>
                    <a:gd name="connsiteX5" fmla="*/ 651911 w 866006"/>
                    <a:gd name="connsiteY5" fmla="*/ 603204 h 865334"/>
                    <a:gd name="connsiteX6" fmla="*/ 432789 w 866006"/>
                    <a:gd name="connsiteY6" fmla="*/ 865299 h 865334"/>
                    <a:gd name="connsiteX7" fmla="*/ 242337 w 866006"/>
                    <a:gd name="connsiteY7" fmla="*/ 634160 h 865334"/>
                    <a:gd name="connsiteX8" fmla="*/ 147 w 866006"/>
                    <a:gd name="connsiteY8" fmla="*/ 432657 h 865334"/>
                    <a:gd name="connsiteX0" fmla="*/ 147 w 866006"/>
                    <a:gd name="connsiteY0" fmla="*/ 432659 h 865336"/>
                    <a:gd name="connsiteX1" fmla="*/ 278056 w 866006"/>
                    <a:gd name="connsiteY1" fmla="*/ 265068 h 865336"/>
                    <a:gd name="connsiteX2" fmla="*/ 432789 w 866006"/>
                    <a:gd name="connsiteY2" fmla="*/ 17 h 865336"/>
                    <a:gd name="connsiteX3" fmla="*/ 640006 w 866006"/>
                    <a:gd name="connsiteY3" fmla="*/ 248401 h 865336"/>
                    <a:gd name="connsiteX4" fmla="*/ 865431 w 866006"/>
                    <a:gd name="connsiteY4" fmla="*/ 432659 h 865336"/>
                    <a:gd name="connsiteX5" fmla="*/ 651911 w 866006"/>
                    <a:gd name="connsiteY5" fmla="*/ 603206 h 865336"/>
                    <a:gd name="connsiteX6" fmla="*/ 432789 w 866006"/>
                    <a:gd name="connsiteY6" fmla="*/ 865301 h 865336"/>
                    <a:gd name="connsiteX7" fmla="*/ 242337 w 866006"/>
                    <a:gd name="connsiteY7" fmla="*/ 634162 h 865336"/>
                    <a:gd name="connsiteX8" fmla="*/ 147 w 866006"/>
                    <a:gd name="connsiteY8" fmla="*/ 432659 h 865336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776 h 865453"/>
                    <a:gd name="connsiteX1" fmla="*/ 278056 w 866006"/>
                    <a:gd name="connsiteY1" fmla="*/ 265185 h 865453"/>
                    <a:gd name="connsiteX2" fmla="*/ 432789 w 866006"/>
                    <a:gd name="connsiteY2" fmla="*/ 134 h 865453"/>
                    <a:gd name="connsiteX3" fmla="*/ 601906 w 866006"/>
                    <a:gd name="connsiteY3" fmla="*/ 284237 h 865453"/>
                    <a:gd name="connsiteX4" fmla="*/ 865431 w 866006"/>
                    <a:gd name="connsiteY4" fmla="*/ 432776 h 865453"/>
                    <a:gd name="connsiteX5" fmla="*/ 651911 w 866006"/>
                    <a:gd name="connsiteY5" fmla="*/ 603323 h 865453"/>
                    <a:gd name="connsiteX6" fmla="*/ 432789 w 866006"/>
                    <a:gd name="connsiteY6" fmla="*/ 865418 h 865453"/>
                    <a:gd name="connsiteX7" fmla="*/ 242337 w 866006"/>
                    <a:gd name="connsiteY7" fmla="*/ 634279 h 865453"/>
                    <a:gd name="connsiteX8" fmla="*/ 147 w 866006"/>
                    <a:gd name="connsiteY8" fmla="*/ 432776 h 865453"/>
                    <a:gd name="connsiteX0" fmla="*/ 147 w 865795"/>
                    <a:gd name="connsiteY0" fmla="*/ 432776 h 865453"/>
                    <a:gd name="connsiteX1" fmla="*/ 278056 w 865795"/>
                    <a:gd name="connsiteY1" fmla="*/ 265185 h 865453"/>
                    <a:gd name="connsiteX2" fmla="*/ 432789 w 865795"/>
                    <a:gd name="connsiteY2" fmla="*/ 134 h 865453"/>
                    <a:gd name="connsiteX3" fmla="*/ 601906 w 865795"/>
                    <a:gd name="connsiteY3" fmla="*/ 284237 h 865453"/>
                    <a:gd name="connsiteX4" fmla="*/ 865431 w 865795"/>
                    <a:gd name="connsiteY4" fmla="*/ 432776 h 865453"/>
                    <a:gd name="connsiteX5" fmla="*/ 651911 w 865795"/>
                    <a:gd name="connsiteY5" fmla="*/ 603323 h 865453"/>
                    <a:gd name="connsiteX6" fmla="*/ 432789 w 865795"/>
                    <a:gd name="connsiteY6" fmla="*/ 865418 h 865453"/>
                    <a:gd name="connsiteX7" fmla="*/ 242337 w 865795"/>
                    <a:gd name="connsiteY7" fmla="*/ 634279 h 865453"/>
                    <a:gd name="connsiteX8" fmla="*/ 147 w 865795"/>
                    <a:gd name="connsiteY8" fmla="*/ 432776 h 865453"/>
                    <a:gd name="connsiteX0" fmla="*/ 147 w 865795"/>
                    <a:gd name="connsiteY0" fmla="*/ 432776 h 865453"/>
                    <a:gd name="connsiteX1" fmla="*/ 278056 w 865795"/>
                    <a:gd name="connsiteY1" fmla="*/ 265185 h 865453"/>
                    <a:gd name="connsiteX2" fmla="*/ 432789 w 865795"/>
                    <a:gd name="connsiteY2" fmla="*/ 134 h 865453"/>
                    <a:gd name="connsiteX3" fmla="*/ 601906 w 865795"/>
                    <a:gd name="connsiteY3" fmla="*/ 284237 h 865453"/>
                    <a:gd name="connsiteX4" fmla="*/ 865431 w 865795"/>
                    <a:gd name="connsiteY4" fmla="*/ 432776 h 865453"/>
                    <a:gd name="connsiteX5" fmla="*/ 651911 w 865795"/>
                    <a:gd name="connsiteY5" fmla="*/ 603323 h 865453"/>
                    <a:gd name="connsiteX6" fmla="*/ 432789 w 865795"/>
                    <a:gd name="connsiteY6" fmla="*/ 865418 h 865453"/>
                    <a:gd name="connsiteX7" fmla="*/ 242337 w 865795"/>
                    <a:gd name="connsiteY7" fmla="*/ 634279 h 865453"/>
                    <a:gd name="connsiteX8" fmla="*/ 147 w 865795"/>
                    <a:gd name="connsiteY8" fmla="*/ 432776 h 865453"/>
                    <a:gd name="connsiteX0" fmla="*/ 147 w 865629"/>
                    <a:gd name="connsiteY0" fmla="*/ 432776 h 865453"/>
                    <a:gd name="connsiteX1" fmla="*/ 278056 w 865629"/>
                    <a:gd name="connsiteY1" fmla="*/ 265185 h 865453"/>
                    <a:gd name="connsiteX2" fmla="*/ 432789 w 865629"/>
                    <a:gd name="connsiteY2" fmla="*/ 134 h 865453"/>
                    <a:gd name="connsiteX3" fmla="*/ 601906 w 865629"/>
                    <a:gd name="connsiteY3" fmla="*/ 284237 h 865453"/>
                    <a:gd name="connsiteX4" fmla="*/ 865431 w 865629"/>
                    <a:gd name="connsiteY4" fmla="*/ 432776 h 865453"/>
                    <a:gd name="connsiteX5" fmla="*/ 651911 w 865629"/>
                    <a:gd name="connsiteY5" fmla="*/ 603323 h 865453"/>
                    <a:gd name="connsiteX6" fmla="*/ 432789 w 865629"/>
                    <a:gd name="connsiteY6" fmla="*/ 865418 h 865453"/>
                    <a:gd name="connsiteX7" fmla="*/ 242337 w 865629"/>
                    <a:gd name="connsiteY7" fmla="*/ 634279 h 865453"/>
                    <a:gd name="connsiteX8" fmla="*/ 147 w 865629"/>
                    <a:gd name="connsiteY8" fmla="*/ 432776 h 865453"/>
                    <a:gd name="connsiteX0" fmla="*/ 147 w 865629"/>
                    <a:gd name="connsiteY0" fmla="*/ 432776 h 865453"/>
                    <a:gd name="connsiteX1" fmla="*/ 278056 w 865629"/>
                    <a:gd name="connsiteY1" fmla="*/ 265185 h 865453"/>
                    <a:gd name="connsiteX2" fmla="*/ 432789 w 865629"/>
                    <a:gd name="connsiteY2" fmla="*/ 134 h 865453"/>
                    <a:gd name="connsiteX3" fmla="*/ 601906 w 865629"/>
                    <a:gd name="connsiteY3" fmla="*/ 284237 h 865453"/>
                    <a:gd name="connsiteX4" fmla="*/ 865431 w 865629"/>
                    <a:gd name="connsiteY4" fmla="*/ 432776 h 865453"/>
                    <a:gd name="connsiteX5" fmla="*/ 651911 w 865629"/>
                    <a:gd name="connsiteY5" fmla="*/ 603323 h 865453"/>
                    <a:gd name="connsiteX6" fmla="*/ 432789 w 865629"/>
                    <a:gd name="connsiteY6" fmla="*/ 865418 h 865453"/>
                    <a:gd name="connsiteX7" fmla="*/ 242337 w 865629"/>
                    <a:gd name="connsiteY7" fmla="*/ 634279 h 865453"/>
                    <a:gd name="connsiteX8" fmla="*/ 147 w 865629"/>
                    <a:gd name="connsiteY8" fmla="*/ 432776 h 865453"/>
                    <a:gd name="connsiteX0" fmla="*/ 147 w 865629"/>
                    <a:gd name="connsiteY0" fmla="*/ 432776 h 865418"/>
                    <a:gd name="connsiteX1" fmla="*/ 278056 w 865629"/>
                    <a:gd name="connsiteY1" fmla="*/ 265185 h 865418"/>
                    <a:gd name="connsiteX2" fmla="*/ 432789 w 865629"/>
                    <a:gd name="connsiteY2" fmla="*/ 134 h 865418"/>
                    <a:gd name="connsiteX3" fmla="*/ 601906 w 865629"/>
                    <a:gd name="connsiteY3" fmla="*/ 284237 h 865418"/>
                    <a:gd name="connsiteX4" fmla="*/ 865431 w 865629"/>
                    <a:gd name="connsiteY4" fmla="*/ 432776 h 865418"/>
                    <a:gd name="connsiteX5" fmla="*/ 651911 w 865629"/>
                    <a:gd name="connsiteY5" fmla="*/ 603323 h 865418"/>
                    <a:gd name="connsiteX6" fmla="*/ 432789 w 865629"/>
                    <a:gd name="connsiteY6" fmla="*/ 865418 h 865418"/>
                    <a:gd name="connsiteX7" fmla="*/ 242337 w 865629"/>
                    <a:gd name="connsiteY7" fmla="*/ 634279 h 865418"/>
                    <a:gd name="connsiteX8" fmla="*/ 147 w 865629"/>
                    <a:gd name="connsiteY8" fmla="*/ 432776 h 865418"/>
                    <a:gd name="connsiteX0" fmla="*/ 209 w 865691"/>
                    <a:gd name="connsiteY0" fmla="*/ 432667 h 865309"/>
                    <a:gd name="connsiteX1" fmla="*/ 285262 w 865691"/>
                    <a:gd name="connsiteY1" fmla="*/ 269838 h 865309"/>
                    <a:gd name="connsiteX2" fmla="*/ 432851 w 865691"/>
                    <a:gd name="connsiteY2" fmla="*/ 25 h 865309"/>
                    <a:gd name="connsiteX3" fmla="*/ 601968 w 865691"/>
                    <a:gd name="connsiteY3" fmla="*/ 284128 h 865309"/>
                    <a:gd name="connsiteX4" fmla="*/ 865493 w 865691"/>
                    <a:gd name="connsiteY4" fmla="*/ 432667 h 865309"/>
                    <a:gd name="connsiteX5" fmla="*/ 651973 w 865691"/>
                    <a:gd name="connsiteY5" fmla="*/ 603214 h 865309"/>
                    <a:gd name="connsiteX6" fmla="*/ 432851 w 865691"/>
                    <a:gd name="connsiteY6" fmla="*/ 865309 h 865309"/>
                    <a:gd name="connsiteX7" fmla="*/ 242399 w 865691"/>
                    <a:gd name="connsiteY7" fmla="*/ 634170 h 865309"/>
                    <a:gd name="connsiteX8" fmla="*/ 209 w 865691"/>
                    <a:gd name="connsiteY8" fmla="*/ 432667 h 865309"/>
                    <a:gd name="connsiteX0" fmla="*/ 10 w 865492"/>
                    <a:gd name="connsiteY0" fmla="*/ 432667 h 865309"/>
                    <a:gd name="connsiteX1" fmla="*/ 285063 w 865492"/>
                    <a:gd name="connsiteY1" fmla="*/ 269838 h 865309"/>
                    <a:gd name="connsiteX2" fmla="*/ 432652 w 865492"/>
                    <a:gd name="connsiteY2" fmla="*/ 25 h 865309"/>
                    <a:gd name="connsiteX3" fmla="*/ 601769 w 865492"/>
                    <a:gd name="connsiteY3" fmla="*/ 284128 h 865309"/>
                    <a:gd name="connsiteX4" fmla="*/ 865294 w 865492"/>
                    <a:gd name="connsiteY4" fmla="*/ 432667 h 865309"/>
                    <a:gd name="connsiteX5" fmla="*/ 651774 w 865492"/>
                    <a:gd name="connsiteY5" fmla="*/ 603214 h 865309"/>
                    <a:gd name="connsiteX6" fmla="*/ 432652 w 865492"/>
                    <a:gd name="connsiteY6" fmla="*/ 865309 h 865309"/>
                    <a:gd name="connsiteX7" fmla="*/ 275537 w 865492"/>
                    <a:gd name="connsiteY7" fmla="*/ 600833 h 865309"/>
                    <a:gd name="connsiteX8" fmla="*/ 10 w 865492"/>
                    <a:gd name="connsiteY8" fmla="*/ 432667 h 865309"/>
                    <a:gd name="connsiteX0" fmla="*/ 10 w 865294"/>
                    <a:gd name="connsiteY0" fmla="*/ 432667 h 865347"/>
                    <a:gd name="connsiteX1" fmla="*/ 285063 w 865294"/>
                    <a:gd name="connsiteY1" fmla="*/ 269838 h 865347"/>
                    <a:gd name="connsiteX2" fmla="*/ 432652 w 865294"/>
                    <a:gd name="connsiteY2" fmla="*/ 25 h 865347"/>
                    <a:gd name="connsiteX3" fmla="*/ 601769 w 865294"/>
                    <a:gd name="connsiteY3" fmla="*/ 284128 h 865347"/>
                    <a:gd name="connsiteX4" fmla="*/ 865294 w 865294"/>
                    <a:gd name="connsiteY4" fmla="*/ 432667 h 865347"/>
                    <a:gd name="connsiteX5" fmla="*/ 604149 w 865294"/>
                    <a:gd name="connsiteY5" fmla="*/ 581783 h 865347"/>
                    <a:gd name="connsiteX6" fmla="*/ 432652 w 865294"/>
                    <a:gd name="connsiteY6" fmla="*/ 865309 h 865347"/>
                    <a:gd name="connsiteX7" fmla="*/ 275537 w 865294"/>
                    <a:gd name="connsiteY7" fmla="*/ 600833 h 865347"/>
                    <a:gd name="connsiteX8" fmla="*/ 10 w 865294"/>
                    <a:gd name="connsiteY8" fmla="*/ 432667 h 865347"/>
                    <a:gd name="connsiteX0" fmla="*/ 10 w 865599"/>
                    <a:gd name="connsiteY0" fmla="*/ 432667 h 865347"/>
                    <a:gd name="connsiteX1" fmla="*/ 285063 w 865599"/>
                    <a:gd name="connsiteY1" fmla="*/ 269838 h 865347"/>
                    <a:gd name="connsiteX2" fmla="*/ 432652 w 865599"/>
                    <a:gd name="connsiteY2" fmla="*/ 25 h 865347"/>
                    <a:gd name="connsiteX3" fmla="*/ 601769 w 865599"/>
                    <a:gd name="connsiteY3" fmla="*/ 284128 h 865347"/>
                    <a:gd name="connsiteX4" fmla="*/ 865294 w 865599"/>
                    <a:gd name="connsiteY4" fmla="*/ 432667 h 865347"/>
                    <a:gd name="connsiteX5" fmla="*/ 604149 w 865599"/>
                    <a:gd name="connsiteY5" fmla="*/ 581783 h 865347"/>
                    <a:gd name="connsiteX6" fmla="*/ 432652 w 865599"/>
                    <a:gd name="connsiteY6" fmla="*/ 865309 h 865347"/>
                    <a:gd name="connsiteX7" fmla="*/ 275537 w 865599"/>
                    <a:gd name="connsiteY7" fmla="*/ 600833 h 865347"/>
                    <a:gd name="connsiteX8" fmla="*/ 10 w 865599"/>
                    <a:gd name="connsiteY8" fmla="*/ 432667 h 865347"/>
                    <a:gd name="connsiteX0" fmla="*/ 10 w 865599"/>
                    <a:gd name="connsiteY0" fmla="*/ 432936 h 865616"/>
                    <a:gd name="connsiteX1" fmla="*/ 285063 w 865599"/>
                    <a:gd name="connsiteY1" fmla="*/ 270107 h 865616"/>
                    <a:gd name="connsiteX2" fmla="*/ 432652 w 865599"/>
                    <a:gd name="connsiteY2" fmla="*/ 294 h 865616"/>
                    <a:gd name="connsiteX3" fmla="*/ 601769 w 865599"/>
                    <a:gd name="connsiteY3" fmla="*/ 284397 h 865616"/>
                    <a:gd name="connsiteX4" fmla="*/ 865294 w 865599"/>
                    <a:gd name="connsiteY4" fmla="*/ 432936 h 865616"/>
                    <a:gd name="connsiteX5" fmla="*/ 604149 w 865599"/>
                    <a:gd name="connsiteY5" fmla="*/ 582052 h 865616"/>
                    <a:gd name="connsiteX6" fmla="*/ 432652 w 865599"/>
                    <a:gd name="connsiteY6" fmla="*/ 865578 h 865616"/>
                    <a:gd name="connsiteX7" fmla="*/ 275537 w 865599"/>
                    <a:gd name="connsiteY7" fmla="*/ 601102 h 865616"/>
                    <a:gd name="connsiteX8" fmla="*/ 10 w 865599"/>
                    <a:gd name="connsiteY8" fmla="*/ 432936 h 865616"/>
                    <a:gd name="connsiteX0" fmla="*/ 3 w 865592"/>
                    <a:gd name="connsiteY0" fmla="*/ 432936 h 865616"/>
                    <a:gd name="connsiteX1" fmla="*/ 285056 w 865592"/>
                    <a:gd name="connsiteY1" fmla="*/ 270107 h 865616"/>
                    <a:gd name="connsiteX2" fmla="*/ 432645 w 865592"/>
                    <a:gd name="connsiteY2" fmla="*/ 294 h 865616"/>
                    <a:gd name="connsiteX3" fmla="*/ 601762 w 865592"/>
                    <a:gd name="connsiteY3" fmla="*/ 284397 h 865616"/>
                    <a:gd name="connsiteX4" fmla="*/ 865287 w 865592"/>
                    <a:gd name="connsiteY4" fmla="*/ 432936 h 865616"/>
                    <a:gd name="connsiteX5" fmla="*/ 604142 w 865592"/>
                    <a:gd name="connsiteY5" fmla="*/ 582052 h 865616"/>
                    <a:gd name="connsiteX6" fmla="*/ 432645 w 865592"/>
                    <a:gd name="connsiteY6" fmla="*/ 865578 h 865616"/>
                    <a:gd name="connsiteX7" fmla="*/ 275530 w 865592"/>
                    <a:gd name="connsiteY7" fmla="*/ 601102 h 865616"/>
                    <a:gd name="connsiteX8" fmla="*/ 3 w 865592"/>
                    <a:gd name="connsiteY8" fmla="*/ 432936 h 865616"/>
                    <a:gd name="connsiteX0" fmla="*/ 3 w 865592"/>
                    <a:gd name="connsiteY0" fmla="*/ 432936 h 865616"/>
                    <a:gd name="connsiteX1" fmla="*/ 285056 w 865592"/>
                    <a:gd name="connsiteY1" fmla="*/ 270107 h 865616"/>
                    <a:gd name="connsiteX2" fmla="*/ 432645 w 865592"/>
                    <a:gd name="connsiteY2" fmla="*/ 294 h 865616"/>
                    <a:gd name="connsiteX3" fmla="*/ 601762 w 865592"/>
                    <a:gd name="connsiteY3" fmla="*/ 284397 h 865616"/>
                    <a:gd name="connsiteX4" fmla="*/ 865287 w 865592"/>
                    <a:gd name="connsiteY4" fmla="*/ 432936 h 865616"/>
                    <a:gd name="connsiteX5" fmla="*/ 604142 w 865592"/>
                    <a:gd name="connsiteY5" fmla="*/ 582052 h 865616"/>
                    <a:gd name="connsiteX6" fmla="*/ 432645 w 865592"/>
                    <a:gd name="connsiteY6" fmla="*/ 865578 h 865616"/>
                    <a:gd name="connsiteX7" fmla="*/ 275530 w 865592"/>
                    <a:gd name="connsiteY7" fmla="*/ 601102 h 865616"/>
                    <a:gd name="connsiteX8" fmla="*/ 3 w 865592"/>
                    <a:gd name="connsiteY8" fmla="*/ 432936 h 865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65592" h="865616">
                      <a:moveTo>
                        <a:pt x="3" y="432936"/>
                      </a:moveTo>
                      <a:cubicBezTo>
                        <a:pt x="-790" y="289664"/>
                        <a:pt x="181994" y="370790"/>
                        <a:pt x="285056" y="270107"/>
                      </a:cubicBezTo>
                      <a:cubicBezTo>
                        <a:pt x="388118" y="169424"/>
                        <a:pt x="301280" y="9818"/>
                        <a:pt x="432645" y="294"/>
                      </a:cubicBezTo>
                      <a:cubicBezTo>
                        <a:pt x="564010" y="-9230"/>
                        <a:pt x="527274" y="214671"/>
                        <a:pt x="601762" y="284397"/>
                      </a:cubicBezTo>
                      <a:cubicBezTo>
                        <a:pt x="676250" y="354123"/>
                        <a:pt x="874415" y="323795"/>
                        <a:pt x="865287" y="432936"/>
                      </a:cubicBezTo>
                      <a:cubicBezTo>
                        <a:pt x="856159" y="542077"/>
                        <a:pt x="676249" y="509945"/>
                        <a:pt x="604142" y="582052"/>
                      </a:cubicBezTo>
                      <a:cubicBezTo>
                        <a:pt x="532035" y="654159"/>
                        <a:pt x="563614" y="862403"/>
                        <a:pt x="432645" y="865578"/>
                      </a:cubicBezTo>
                      <a:cubicBezTo>
                        <a:pt x="301676" y="868753"/>
                        <a:pt x="347637" y="673209"/>
                        <a:pt x="275530" y="601102"/>
                      </a:cubicBezTo>
                      <a:cubicBezTo>
                        <a:pt x="203423" y="528995"/>
                        <a:pt x="796" y="576208"/>
                        <a:pt x="3" y="432936"/>
                      </a:cubicBezTo>
                      <a:close/>
                    </a:path>
                  </a:pathLst>
                </a:custGeom>
                <a:noFill/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</p:grp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E806CB5E-4AD9-967A-0DA2-77C998524867}"/>
                  </a:ext>
                </a:extLst>
              </p:cNvPr>
              <p:cNvSpPr/>
              <p:nvPr/>
            </p:nvSpPr>
            <p:spPr>
              <a:xfrm rot="3600000">
                <a:off x="1510697" y="1758935"/>
                <a:ext cx="206420" cy="7685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3175">
                <a:solidFill>
                  <a:schemeClr val="tx1"/>
                </a:solidFill>
              </a:ln>
              <a:scene3d>
                <a:camera prst="orthographicFront"/>
                <a:lightRig rig="soft" dir="t"/>
              </a:scene3d>
              <a:sp3d prstMaterial="matte">
                <a:bevelT w="508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900"/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F2DB9D04-A978-4C35-D27E-9E332218D9F1}"/>
                  </a:ext>
                </a:extLst>
              </p:cNvPr>
              <p:cNvSpPr/>
              <p:nvPr/>
            </p:nvSpPr>
            <p:spPr>
              <a:xfrm rot="3289736">
                <a:off x="1522998" y="1762632"/>
                <a:ext cx="206420" cy="7685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3175">
                <a:solidFill>
                  <a:schemeClr val="tx1"/>
                </a:solidFill>
              </a:ln>
              <a:scene3d>
                <a:camera prst="orthographicFront"/>
                <a:lightRig rig="soft" dir="t"/>
              </a:scene3d>
              <a:sp3d prstMaterial="matte">
                <a:bevelT w="508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900"/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691A1776-1746-19FC-DF12-25FB7EC29C72}"/>
                  </a:ext>
                </a:extLst>
              </p:cNvPr>
              <p:cNvSpPr/>
              <p:nvPr/>
            </p:nvSpPr>
            <p:spPr>
              <a:xfrm rot="3600000">
                <a:off x="1473934" y="1786025"/>
                <a:ext cx="206420" cy="7685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3175">
                <a:solidFill>
                  <a:schemeClr val="tx1"/>
                </a:solidFill>
              </a:ln>
              <a:scene3d>
                <a:camera prst="orthographicFront"/>
                <a:lightRig rig="soft" dir="t"/>
              </a:scene3d>
              <a:sp3d prstMaterial="matte">
                <a:bevelT w="508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900"/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6891A4C5-627E-735C-0D2D-B65B103DD51B}"/>
                  </a:ext>
                </a:extLst>
              </p:cNvPr>
              <p:cNvSpPr/>
              <p:nvPr/>
            </p:nvSpPr>
            <p:spPr>
              <a:xfrm rot="3600000">
                <a:off x="1488888" y="1783925"/>
                <a:ext cx="206420" cy="7685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3175">
                <a:solidFill>
                  <a:schemeClr val="tx1"/>
                </a:solidFill>
              </a:ln>
              <a:scene3d>
                <a:camera prst="orthographicFront"/>
                <a:lightRig rig="soft" dir="t"/>
              </a:scene3d>
              <a:sp3d prstMaterial="matte">
                <a:bevelT w="508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900"/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40E1D12F-27C1-3931-CA56-E937187FFD4B}"/>
                  </a:ext>
                </a:extLst>
              </p:cNvPr>
              <p:cNvSpPr/>
              <p:nvPr/>
            </p:nvSpPr>
            <p:spPr>
              <a:xfrm rot="3600000">
                <a:off x="1510875" y="1774199"/>
                <a:ext cx="206420" cy="7685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3175">
                <a:solidFill>
                  <a:schemeClr val="tx1"/>
                </a:solidFill>
              </a:ln>
              <a:scene3d>
                <a:camera prst="orthographicFront"/>
                <a:lightRig rig="soft" dir="t"/>
              </a:scene3d>
              <a:sp3d prstMaterial="matte">
                <a:bevelT w="508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900"/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403DA5C2-C2AB-2B15-B939-CFC2EB7F4F2C}"/>
                </a:ext>
              </a:extLst>
            </p:cNvPr>
            <p:cNvGrpSpPr/>
            <p:nvPr/>
          </p:nvGrpSpPr>
          <p:grpSpPr>
            <a:xfrm>
              <a:off x="2788128" y="1146948"/>
              <a:ext cx="915222" cy="909626"/>
              <a:chOff x="1371319" y="2443489"/>
              <a:chExt cx="2080595" cy="2067875"/>
            </a:xfrm>
          </p:grpSpPr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B99C9916-D262-B0C5-4D65-111A29A63614}"/>
                  </a:ext>
                </a:extLst>
              </p:cNvPr>
              <p:cNvGrpSpPr/>
              <p:nvPr/>
            </p:nvGrpSpPr>
            <p:grpSpPr>
              <a:xfrm>
                <a:off x="1607066" y="2687993"/>
                <a:ext cx="569015" cy="494251"/>
                <a:chOff x="1607066" y="2687993"/>
                <a:chExt cx="569015" cy="494251"/>
              </a:xfrm>
            </p:grpSpPr>
            <p:cxnSp>
              <p:nvCxnSpPr>
                <p:cNvPr id="115" name="直接连接符 114">
                  <a:extLst>
                    <a:ext uri="{FF2B5EF4-FFF2-40B4-BE49-F238E27FC236}">
                      <a16:creationId xmlns:a16="http://schemas.microsoft.com/office/drawing/2014/main" id="{07270048-B6DC-0EF6-3B2C-3F35D2545D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5419" y="3063654"/>
                  <a:ext cx="169586" cy="11859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>
                  <a:extLst>
                    <a:ext uri="{FF2B5EF4-FFF2-40B4-BE49-F238E27FC236}">
                      <a16:creationId xmlns:a16="http://schemas.microsoft.com/office/drawing/2014/main" id="{926B48D6-7A8E-14CD-BCE8-DF6F024BD8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47825" y="2975748"/>
                  <a:ext cx="275556" cy="19269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>
                  <a:extLst>
                    <a:ext uri="{FF2B5EF4-FFF2-40B4-BE49-F238E27FC236}">
                      <a16:creationId xmlns:a16="http://schemas.microsoft.com/office/drawing/2014/main" id="{266FB681-0A98-4E60-9293-8F65674D7F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07066" y="2887841"/>
                  <a:ext cx="378069" cy="240589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接连接符 117">
                  <a:extLst>
                    <a:ext uri="{FF2B5EF4-FFF2-40B4-BE49-F238E27FC236}">
                      <a16:creationId xmlns:a16="http://schemas.microsoft.com/office/drawing/2014/main" id="{5BD3C882-A2C0-B51B-DB3B-711FEC4BC0CD}"/>
                    </a:ext>
                  </a:extLst>
                </p:cNvPr>
                <p:cNvCxnSpPr>
                  <a:cxnSpLocks/>
                  <a:endCxn id="64" idx="1"/>
                </p:cNvCxnSpPr>
                <p:nvPr/>
              </p:nvCxnSpPr>
              <p:spPr>
                <a:xfrm>
                  <a:off x="1630477" y="2813204"/>
                  <a:ext cx="418816" cy="273981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118">
                  <a:extLst>
                    <a:ext uri="{FF2B5EF4-FFF2-40B4-BE49-F238E27FC236}">
                      <a16:creationId xmlns:a16="http://schemas.microsoft.com/office/drawing/2014/main" id="{30C65288-46D2-3F70-B539-E211368F51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88909" y="2731946"/>
                  <a:ext cx="400975" cy="280399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接连接符 119">
                  <a:extLst>
                    <a:ext uri="{FF2B5EF4-FFF2-40B4-BE49-F238E27FC236}">
                      <a16:creationId xmlns:a16="http://schemas.microsoft.com/office/drawing/2014/main" id="{DCCB43CA-A9D6-8A15-DB53-C4DCA73A5F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7113" y="2687993"/>
                  <a:ext cx="350703" cy="24524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接连接符 120">
                  <a:extLst>
                    <a:ext uri="{FF2B5EF4-FFF2-40B4-BE49-F238E27FC236}">
                      <a16:creationId xmlns:a16="http://schemas.microsoft.com/office/drawing/2014/main" id="{83B4BF37-3D81-753C-279C-C434B08EB6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06495" y="2752418"/>
                  <a:ext cx="169586" cy="11859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8CBCC1AF-B25A-9C03-234E-15F46B3FB222}"/>
                  </a:ext>
                </a:extLst>
              </p:cNvPr>
              <p:cNvGrpSpPr/>
              <p:nvPr/>
            </p:nvGrpSpPr>
            <p:grpSpPr>
              <a:xfrm rot="3117503">
                <a:off x="2128273" y="2509297"/>
                <a:ext cx="537072" cy="450298"/>
                <a:chOff x="1704059" y="1947695"/>
                <a:chExt cx="562544" cy="471655"/>
              </a:xfrm>
            </p:grpSpPr>
            <p:cxnSp>
              <p:nvCxnSpPr>
                <p:cNvPr id="108" name="直接连接符 107">
                  <a:extLst>
                    <a:ext uri="{FF2B5EF4-FFF2-40B4-BE49-F238E27FC236}">
                      <a16:creationId xmlns:a16="http://schemas.microsoft.com/office/drawing/2014/main" id="{2F0BA6B0-28B1-351B-C345-92787BD2F9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>
                  <a:extLst>
                    <a:ext uri="{FF2B5EF4-FFF2-40B4-BE49-F238E27FC236}">
                      <a16:creationId xmlns:a16="http://schemas.microsoft.com/office/drawing/2014/main" id="{7AB35AB7-C5F3-CC22-9338-ECF590DB60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>
                  <a:extLst>
                    <a:ext uri="{FF2B5EF4-FFF2-40B4-BE49-F238E27FC236}">
                      <a16:creationId xmlns:a16="http://schemas.microsoft.com/office/drawing/2014/main" id="{E2D5D5C8-6BBB-27DC-8392-199A1E41D8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10079" y="2110984"/>
                  <a:ext cx="396000" cy="25200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>
                  <a:extLst>
                    <a:ext uri="{FF2B5EF4-FFF2-40B4-BE49-F238E27FC236}">
                      <a16:creationId xmlns:a16="http://schemas.microsoft.com/office/drawing/2014/main" id="{FE82D23D-4CAE-9FE0-EA4F-8FBF12E962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>
                  <a:extLst>
                    <a:ext uri="{FF2B5EF4-FFF2-40B4-BE49-F238E27FC236}">
                      <a16:creationId xmlns:a16="http://schemas.microsoft.com/office/drawing/2014/main" id="{8594E939-48A1-3BB8-DDA1-CC8CABED66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5803" y="1947695"/>
                  <a:ext cx="419992" cy="293698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>
                  <a:extLst>
                    <a:ext uri="{FF2B5EF4-FFF2-40B4-BE49-F238E27FC236}">
                      <a16:creationId xmlns:a16="http://schemas.microsoft.com/office/drawing/2014/main" id="{2350AF9C-5D7E-F057-9AE6-2E4712775A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2061335" y="1819618"/>
                  <a:ext cx="16164" cy="394372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>
                  <a:extLst>
                    <a:ext uri="{FF2B5EF4-FFF2-40B4-BE49-F238E27FC236}">
                      <a16:creationId xmlns:a16="http://schemas.microsoft.com/office/drawing/2014/main" id="{929A691C-1BD3-69DA-5127-5E8B53DE3D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2184725" y="1939820"/>
                  <a:ext cx="3893" cy="144801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A84EAA0E-2C83-D723-B4E7-104FE7E27545}"/>
                  </a:ext>
                </a:extLst>
              </p:cNvPr>
              <p:cNvGrpSpPr/>
              <p:nvPr/>
            </p:nvGrpSpPr>
            <p:grpSpPr>
              <a:xfrm rot="6695444">
                <a:off x="2677391" y="2665679"/>
                <a:ext cx="529882" cy="520248"/>
                <a:chOff x="1704059" y="1874428"/>
                <a:chExt cx="555013" cy="544922"/>
              </a:xfrm>
            </p:grpSpPr>
            <p:cxnSp>
              <p:nvCxnSpPr>
                <p:cNvPr id="101" name="直接连接符 100">
                  <a:extLst>
                    <a:ext uri="{FF2B5EF4-FFF2-40B4-BE49-F238E27FC236}">
                      <a16:creationId xmlns:a16="http://schemas.microsoft.com/office/drawing/2014/main" id="{BBC56447-98F8-297E-410A-FA06EF783C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>
                  <a:extLst>
                    <a:ext uri="{FF2B5EF4-FFF2-40B4-BE49-F238E27FC236}">
                      <a16:creationId xmlns:a16="http://schemas.microsoft.com/office/drawing/2014/main" id="{46BA4F78-E925-3D94-758F-10069FBB98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>
                  <a:extLst>
                    <a:ext uri="{FF2B5EF4-FFF2-40B4-BE49-F238E27FC236}">
                      <a16:creationId xmlns:a16="http://schemas.microsoft.com/office/drawing/2014/main" id="{9FCFBC04-FA52-247A-05AF-95DD49E8E2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10079" y="2110984"/>
                  <a:ext cx="396000" cy="25200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>
                  <a:extLst>
                    <a:ext uri="{FF2B5EF4-FFF2-40B4-BE49-F238E27FC236}">
                      <a16:creationId xmlns:a16="http://schemas.microsoft.com/office/drawing/2014/main" id="{007BD4B9-F266-A446-2BFB-4B3BF50322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>
                  <a:extLst>
                    <a:ext uri="{FF2B5EF4-FFF2-40B4-BE49-F238E27FC236}">
                      <a16:creationId xmlns:a16="http://schemas.microsoft.com/office/drawing/2014/main" id="{0C1994A4-9017-0622-62B7-6704E58E27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5803" y="1947695"/>
                  <a:ext cx="419992" cy="293698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接连接符 105">
                  <a:extLst>
                    <a:ext uri="{FF2B5EF4-FFF2-40B4-BE49-F238E27FC236}">
                      <a16:creationId xmlns:a16="http://schemas.microsoft.com/office/drawing/2014/main" id="{543B04AC-72E1-FDD5-9C0F-BFAE198396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904556" flipH="1">
                  <a:off x="1926226" y="1925679"/>
                  <a:ext cx="305616" cy="20311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id="{134904D4-26C2-2E0C-27D0-EF5B74D401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2184725" y="1939820"/>
                  <a:ext cx="3893" cy="144801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F916213C-D391-536C-9C08-BBE528491A36}"/>
                  </a:ext>
                </a:extLst>
              </p:cNvPr>
              <p:cNvGrpSpPr/>
              <p:nvPr/>
            </p:nvGrpSpPr>
            <p:grpSpPr>
              <a:xfrm rot="7884713">
                <a:off x="2901510" y="3187140"/>
                <a:ext cx="521660" cy="579149"/>
                <a:chOff x="1704059" y="1847588"/>
                <a:chExt cx="546401" cy="606617"/>
              </a:xfrm>
            </p:grpSpPr>
            <p:cxnSp>
              <p:nvCxnSpPr>
                <p:cNvPr id="94" name="直接连接符 93">
                  <a:extLst>
                    <a:ext uri="{FF2B5EF4-FFF2-40B4-BE49-F238E27FC236}">
                      <a16:creationId xmlns:a16="http://schemas.microsoft.com/office/drawing/2014/main" id="{CC031414-5523-E26E-3146-BD477744F5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>
                  <a:extLst>
                    <a:ext uri="{FF2B5EF4-FFF2-40B4-BE49-F238E27FC236}">
                      <a16:creationId xmlns:a16="http://schemas.microsoft.com/office/drawing/2014/main" id="{2AF2CC6D-386F-295B-BBC1-E10A998C9D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>
                  <a:extLst>
                    <a:ext uri="{FF2B5EF4-FFF2-40B4-BE49-F238E27FC236}">
                      <a16:creationId xmlns:a16="http://schemas.microsoft.com/office/drawing/2014/main" id="{B8C9235A-97D2-CCB5-2503-565D3ED6D2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14648" y="2186294"/>
                  <a:ext cx="418005" cy="117817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>
                  <a:extLst>
                    <a:ext uri="{FF2B5EF4-FFF2-40B4-BE49-F238E27FC236}">
                      <a16:creationId xmlns:a16="http://schemas.microsoft.com/office/drawing/2014/main" id="{6F4F7CC8-9B64-8296-F9EF-94094A6953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>
                  <a:extLst>
                    <a:ext uri="{FF2B5EF4-FFF2-40B4-BE49-F238E27FC236}">
                      <a16:creationId xmlns:a16="http://schemas.microsoft.com/office/drawing/2014/main" id="{07BE63C6-135F-671A-39F9-9EABAE46DF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62852" y="2020695"/>
                  <a:ext cx="470903" cy="124689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>
                  <a:extLst>
                    <a:ext uri="{FF2B5EF4-FFF2-40B4-BE49-F238E27FC236}">
                      <a16:creationId xmlns:a16="http://schemas.microsoft.com/office/drawing/2014/main" id="{8614750A-7057-BDE1-4CAA-5992A275B9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904556" flipH="1">
                  <a:off x="1901000" y="1915101"/>
                  <a:ext cx="305616" cy="20311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>
                  <a:extLst>
                    <a:ext uri="{FF2B5EF4-FFF2-40B4-BE49-F238E27FC236}">
                      <a16:creationId xmlns:a16="http://schemas.microsoft.com/office/drawing/2014/main" id="{05782474-9BE2-D726-F3C5-2EDD224D25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2176113" y="1976795"/>
                  <a:ext cx="3893" cy="144801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DFFA6956-51E8-C8CB-C34F-706FE1CD308C}"/>
                  </a:ext>
                </a:extLst>
              </p:cNvPr>
              <p:cNvGrpSpPr/>
              <p:nvPr/>
            </p:nvGrpSpPr>
            <p:grpSpPr>
              <a:xfrm rot="11160211">
                <a:off x="2712846" y="3716273"/>
                <a:ext cx="497637" cy="579149"/>
                <a:chOff x="1704059" y="1847588"/>
                <a:chExt cx="521239" cy="606617"/>
              </a:xfrm>
            </p:grpSpPr>
            <p:cxnSp>
              <p:nvCxnSpPr>
                <p:cNvPr id="87" name="直接连接符 86">
                  <a:extLst>
                    <a:ext uri="{FF2B5EF4-FFF2-40B4-BE49-F238E27FC236}">
                      <a16:creationId xmlns:a16="http://schemas.microsoft.com/office/drawing/2014/main" id="{A768C516-BEBD-2DCA-7E4E-4851B44F55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>
                  <a:extLst>
                    <a:ext uri="{FF2B5EF4-FFF2-40B4-BE49-F238E27FC236}">
                      <a16:creationId xmlns:a16="http://schemas.microsoft.com/office/drawing/2014/main" id="{2AB1709A-81D8-EA12-FA4B-1C504A0BEC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直接连接符 88">
                  <a:extLst>
                    <a:ext uri="{FF2B5EF4-FFF2-40B4-BE49-F238E27FC236}">
                      <a16:creationId xmlns:a16="http://schemas.microsoft.com/office/drawing/2014/main" id="{DA8EA1BF-6A9C-7E81-66F8-A3A07B995F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14648" y="2186294"/>
                  <a:ext cx="418005" cy="117817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>
                  <a:extLst>
                    <a:ext uri="{FF2B5EF4-FFF2-40B4-BE49-F238E27FC236}">
                      <a16:creationId xmlns:a16="http://schemas.microsoft.com/office/drawing/2014/main" id="{C8C1F724-76AF-D503-5C4B-949032D120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>
                  <a:extLst>
                    <a:ext uri="{FF2B5EF4-FFF2-40B4-BE49-F238E27FC236}">
                      <a16:creationId xmlns:a16="http://schemas.microsoft.com/office/drawing/2014/main" id="{152A1517-2C1E-E9C4-DCF6-95A9CE350D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62852" y="2020695"/>
                  <a:ext cx="470903" cy="124689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>
                  <a:extLst>
                    <a:ext uri="{FF2B5EF4-FFF2-40B4-BE49-F238E27FC236}">
                      <a16:creationId xmlns:a16="http://schemas.microsoft.com/office/drawing/2014/main" id="{2F723510-EAAA-08FC-AAFC-19B0D090E2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904556" flipH="1">
                  <a:off x="1901000" y="1915101"/>
                  <a:ext cx="305616" cy="20311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>
                  <a:extLst>
                    <a:ext uri="{FF2B5EF4-FFF2-40B4-BE49-F238E27FC236}">
                      <a16:creationId xmlns:a16="http://schemas.microsoft.com/office/drawing/2014/main" id="{B2B43619-BA8C-6090-5B2D-51F22F25C6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439789" flipH="1" flipV="1">
                  <a:off x="2084900" y="1913264"/>
                  <a:ext cx="140398" cy="15396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0ABEA67B-3B35-FB0B-E7CD-D646FC9D27C8}"/>
                  </a:ext>
                </a:extLst>
              </p:cNvPr>
              <p:cNvGrpSpPr/>
              <p:nvPr/>
            </p:nvGrpSpPr>
            <p:grpSpPr>
              <a:xfrm rot="14423289">
                <a:off x="2188609" y="3972971"/>
                <a:ext cx="497637" cy="579149"/>
                <a:chOff x="1704059" y="1847588"/>
                <a:chExt cx="521239" cy="606617"/>
              </a:xfrm>
            </p:grpSpPr>
            <p:cxnSp>
              <p:nvCxnSpPr>
                <p:cNvPr id="80" name="直接连接符 79">
                  <a:extLst>
                    <a:ext uri="{FF2B5EF4-FFF2-40B4-BE49-F238E27FC236}">
                      <a16:creationId xmlns:a16="http://schemas.microsoft.com/office/drawing/2014/main" id="{BB8BE756-D35C-2979-B561-75074F8CB3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>
                  <a:extLst>
                    <a:ext uri="{FF2B5EF4-FFF2-40B4-BE49-F238E27FC236}">
                      <a16:creationId xmlns:a16="http://schemas.microsoft.com/office/drawing/2014/main" id="{EA0E53F3-97BF-51EE-4C57-4A703DFBC3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>
                  <a:extLst>
                    <a:ext uri="{FF2B5EF4-FFF2-40B4-BE49-F238E27FC236}">
                      <a16:creationId xmlns:a16="http://schemas.microsoft.com/office/drawing/2014/main" id="{8835C3E5-5480-AB43-4B2D-3AFAB2B3D1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14648" y="2186294"/>
                  <a:ext cx="418005" cy="117817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>
                  <a:extLst>
                    <a:ext uri="{FF2B5EF4-FFF2-40B4-BE49-F238E27FC236}">
                      <a16:creationId xmlns:a16="http://schemas.microsoft.com/office/drawing/2014/main" id="{F7808CB6-B4B3-EA05-D366-46C9A4D10A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接连接符 83">
                  <a:extLst>
                    <a:ext uri="{FF2B5EF4-FFF2-40B4-BE49-F238E27FC236}">
                      <a16:creationId xmlns:a16="http://schemas.microsoft.com/office/drawing/2014/main" id="{444917DA-D9F5-3732-F001-C29910638E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62852" y="2020695"/>
                  <a:ext cx="470903" cy="124689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直接连接符 84">
                  <a:extLst>
                    <a:ext uri="{FF2B5EF4-FFF2-40B4-BE49-F238E27FC236}">
                      <a16:creationId xmlns:a16="http://schemas.microsoft.com/office/drawing/2014/main" id="{8C9C11D0-F444-12A1-9BC2-02E3491698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904556" flipH="1">
                  <a:off x="1901000" y="1915101"/>
                  <a:ext cx="305616" cy="20311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直接连接符 85">
                  <a:extLst>
                    <a:ext uri="{FF2B5EF4-FFF2-40B4-BE49-F238E27FC236}">
                      <a16:creationId xmlns:a16="http://schemas.microsoft.com/office/drawing/2014/main" id="{4CB4016D-3832-CE70-94A2-264888BC16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439789" flipH="1" flipV="1">
                  <a:off x="2084900" y="1913264"/>
                  <a:ext cx="140398" cy="15396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53AA3EB1-F1C3-D3B5-C225-494E59C832BC}"/>
                  </a:ext>
                </a:extLst>
              </p:cNvPr>
              <p:cNvGrpSpPr/>
              <p:nvPr/>
            </p:nvGrpSpPr>
            <p:grpSpPr>
              <a:xfrm rot="17279610">
                <a:off x="1601069" y="3761662"/>
                <a:ext cx="497637" cy="579149"/>
                <a:chOff x="1704059" y="1847588"/>
                <a:chExt cx="521239" cy="606617"/>
              </a:xfrm>
            </p:grpSpPr>
            <p:cxnSp>
              <p:nvCxnSpPr>
                <p:cNvPr id="73" name="直接连接符 72">
                  <a:extLst>
                    <a:ext uri="{FF2B5EF4-FFF2-40B4-BE49-F238E27FC236}">
                      <a16:creationId xmlns:a16="http://schemas.microsoft.com/office/drawing/2014/main" id="{BA0C48CD-14C5-5E2A-3F3B-27EBC94001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>
                  <a:extLst>
                    <a:ext uri="{FF2B5EF4-FFF2-40B4-BE49-F238E27FC236}">
                      <a16:creationId xmlns:a16="http://schemas.microsoft.com/office/drawing/2014/main" id="{AE90E2DD-BC1B-59FD-A7B1-D836A98426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>
                  <a:extLst>
                    <a:ext uri="{FF2B5EF4-FFF2-40B4-BE49-F238E27FC236}">
                      <a16:creationId xmlns:a16="http://schemas.microsoft.com/office/drawing/2014/main" id="{D7AC2B80-FD1F-1A5B-2116-6C3EEAF03A4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14648" y="2186294"/>
                  <a:ext cx="418005" cy="117817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>
                  <a:extLst>
                    <a:ext uri="{FF2B5EF4-FFF2-40B4-BE49-F238E27FC236}">
                      <a16:creationId xmlns:a16="http://schemas.microsoft.com/office/drawing/2014/main" id="{B5BDB272-BBDB-2935-7359-15B59F709F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>
                  <a:extLst>
                    <a:ext uri="{FF2B5EF4-FFF2-40B4-BE49-F238E27FC236}">
                      <a16:creationId xmlns:a16="http://schemas.microsoft.com/office/drawing/2014/main" id="{56596EBA-1EB7-0A1C-58FE-378D9A10E1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62852" y="2020695"/>
                  <a:ext cx="470903" cy="124689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>
                  <a:extLst>
                    <a:ext uri="{FF2B5EF4-FFF2-40B4-BE49-F238E27FC236}">
                      <a16:creationId xmlns:a16="http://schemas.microsoft.com/office/drawing/2014/main" id="{48C58526-AB0D-0580-6FE9-55C06BE98E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904556" flipH="1">
                  <a:off x="1901000" y="1915101"/>
                  <a:ext cx="305616" cy="20311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>
                  <a:extLst>
                    <a:ext uri="{FF2B5EF4-FFF2-40B4-BE49-F238E27FC236}">
                      <a16:creationId xmlns:a16="http://schemas.microsoft.com/office/drawing/2014/main" id="{C3BC8E4F-887C-522B-5F0A-F81A44090F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439789" flipH="1" flipV="1">
                  <a:off x="2084900" y="1913264"/>
                  <a:ext cx="140398" cy="15396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3CF3A4D3-8DC8-468E-03B1-E30F883C7DB0}"/>
                  </a:ext>
                </a:extLst>
              </p:cNvPr>
              <p:cNvGrpSpPr/>
              <p:nvPr/>
            </p:nvGrpSpPr>
            <p:grpSpPr>
              <a:xfrm rot="19698924">
                <a:off x="1381658" y="3211929"/>
                <a:ext cx="497637" cy="579149"/>
                <a:chOff x="1704059" y="1847588"/>
                <a:chExt cx="521239" cy="606617"/>
              </a:xfrm>
            </p:grpSpPr>
            <p:cxnSp>
              <p:nvCxnSpPr>
                <p:cNvPr id="66" name="直接连接符 65">
                  <a:extLst>
                    <a:ext uri="{FF2B5EF4-FFF2-40B4-BE49-F238E27FC236}">
                      <a16:creationId xmlns:a16="http://schemas.microsoft.com/office/drawing/2014/main" id="{05B1FFA7-01A8-FF75-EB35-8EAD20DB484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3096" y="2295135"/>
                  <a:ext cx="177629" cy="124215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>
                  <a:extLst>
                    <a:ext uri="{FF2B5EF4-FFF2-40B4-BE49-F238E27FC236}">
                      <a16:creationId xmlns:a16="http://schemas.microsoft.com/office/drawing/2014/main" id="{EF85988D-E472-E906-79BC-B610D8D12E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2771" y="2203060"/>
                  <a:ext cx="288625" cy="20183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>
                  <a:extLst>
                    <a:ext uri="{FF2B5EF4-FFF2-40B4-BE49-F238E27FC236}">
                      <a16:creationId xmlns:a16="http://schemas.microsoft.com/office/drawing/2014/main" id="{8ACF7203-1600-9D3B-96FA-7EBFE8E005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14648" y="2186294"/>
                  <a:ext cx="418005" cy="117817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>
                  <a:extLst>
                    <a:ext uri="{FF2B5EF4-FFF2-40B4-BE49-F238E27FC236}">
                      <a16:creationId xmlns:a16="http://schemas.microsoft.com/office/drawing/2014/main" id="{26149F1E-E289-4871-C431-8F715159D0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482497">
                  <a:off x="1920873" y="1924236"/>
                  <a:ext cx="42082" cy="475710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>
                  <a:extLst>
                    <a:ext uri="{FF2B5EF4-FFF2-40B4-BE49-F238E27FC236}">
                      <a16:creationId xmlns:a16="http://schemas.microsoft.com/office/drawing/2014/main" id="{CD3B01E0-DFA7-0745-6E19-29B12D5C5A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715287" flipH="1">
                  <a:off x="1762852" y="2020695"/>
                  <a:ext cx="470903" cy="124689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>
                  <a:extLst>
                    <a:ext uri="{FF2B5EF4-FFF2-40B4-BE49-F238E27FC236}">
                      <a16:creationId xmlns:a16="http://schemas.microsoft.com/office/drawing/2014/main" id="{367E04FE-EA03-8CAF-669E-09A57B60B4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904556" flipH="1">
                  <a:off x="1901000" y="1915101"/>
                  <a:ext cx="305616" cy="20311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>
                  <a:extLst>
                    <a:ext uri="{FF2B5EF4-FFF2-40B4-BE49-F238E27FC236}">
                      <a16:creationId xmlns:a16="http://schemas.microsoft.com/office/drawing/2014/main" id="{213143CA-4DBA-ACCC-FAA7-A4DB2B90DB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439789" flipH="1" flipV="1">
                  <a:off x="2084900" y="1913264"/>
                  <a:ext cx="140398" cy="153964"/>
                </a:xfrm>
                <a:prstGeom prst="line">
                  <a:avLst/>
                </a:prstGeom>
                <a:ln w="635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61CD19C5-6027-3191-FA1C-774CDC3F3A65}"/>
                  </a:ext>
                </a:extLst>
              </p:cNvPr>
              <p:cNvGrpSpPr/>
              <p:nvPr/>
            </p:nvGrpSpPr>
            <p:grpSpPr>
              <a:xfrm>
                <a:off x="1371319" y="2443489"/>
                <a:ext cx="2058711" cy="2060042"/>
                <a:chOff x="3627232" y="2883809"/>
                <a:chExt cx="865594" cy="866154"/>
              </a:xfrm>
            </p:grpSpPr>
            <p:sp>
              <p:nvSpPr>
                <p:cNvPr id="64" name="椭圆 38">
                  <a:extLst>
                    <a:ext uri="{FF2B5EF4-FFF2-40B4-BE49-F238E27FC236}">
                      <a16:creationId xmlns:a16="http://schemas.microsoft.com/office/drawing/2014/main" id="{90EF20DE-F437-2804-CA8E-A7D66E9083F1}"/>
                    </a:ext>
                  </a:extLst>
                </p:cNvPr>
                <p:cNvSpPr/>
                <p:nvPr/>
              </p:nvSpPr>
              <p:spPr>
                <a:xfrm>
                  <a:off x="3627234" y="2884347"/>
                  <a:ext cx="865592" cy="865616"/>
                </a:xfrm>
                <a:custGeom>
                  <a:avLst/>
                  <a:gdLst>
                    <a:gd name="connsiteX0" fmla="*/ 0 w 865284"/>
                    <a:gd name="connsiteY0" fmla="*/ 432642 h 865284"/>
                    <a:gd name="connsiteX1" fmla="*/ 432642 w 865284"/>
                    <a:gd name="connsiteY1" fmla="*/ 0 h 865284"/>
                    <a:gd name="connsiteX2" fmla="*/ 865284 w 865284"/>
                    <a:gd name="connsiteY2" fmla="*/ 432642 h 865284"/>
                    <a:gd name="connsiteX3" fmla="*/ 432642 w 865284"/>
                    <a:gd name="connsiteY3" fmla="*/ 865284 h 865284"/>
                    <a:gd name="connsiteX4" fmla="*/ 0 w 865284"/>
                    <a:gd name="connsiteY4" fmla="*/ 432642 h 865284"/>
                    <a:gd name="connsiteX0" fmla="*/ 3582 w 868866"/>
                    <a:gd name="connsiteY0" fmla="*/ 436507 h 869149"/>
                    <a:gd name="connsiteX1" fmla="*/ 241010 w 868866"/>
                    <a:gd name="connsiteY1" fmla="*/ 235579 h 869149"/>
                    <a:gd name="connsiteX2" fmla="*/ 436224 w 868866"/>
                    <a:gd name="connsiteY2" fmla="*/ 3865 h 869149"/>
                    <a:gd name="connsiteX3" fmla="*/ 868866 w 868866"/>
                    <a:gd name="connsiteY3" fmla="*/ 436507 h 869149"/>
                    <a:gd name="connsiteX4" fmla="*/ 436224 w 868866"/>
                    <a:gd name="connsiteY4" fmla="*/ 869149 h 869149"/>
                    <a:gd name="connsiteX5" fmla="*/ 3582 w 868866"/>
                    <a:gd name="connsiteY5" fmla="*/ 436507 h 869149"/>
                    <a:gd name="connsiteX0" fmla="*/ 3582 w 875691"/>
                    <a:gd name="connsiteY0" fmla="*/ 432678 h 865320"/>
                    <a:gd name="connsiteX1" fmla="*/ 241010 w 875691"/>
                    <a:gd name="connsiteY1" fmla="*/ 231750 h 865320"/>
                    <a:gd name="connsiteX2" fmla="*/ 436224 w 875691"/>
                    <a:gd name="connsiteY2" fmla="*/ 36 h 865320"/>
                    <a:gd name="connsiteX3" fmla="*/ 643441 w 875691"/>
                    <a:gd name="connsiteY3" fmla="*/ 248420 h 865320"/>
                    <a:gd name="connsiteX4" fmla="*/ 868866 w 875691"/>
                    <a:gd name="connsiteY4" fmla="*/ 432678 h 865320"/>
                    <a:gd name="connsiteX5" fmla="*/ 436224 w 875691"/>
                    <a:gd name="connsiteY5" fmla="*/ 865320 h 865320"/>
                    <a:gd name="connsiteX6" fmla="*/ 3582 w 875691"/>
                    <a:gd name="connsiteY6" fmla="*/ 432678 h 865320"/>
                    <a:gd name="connsiteX0" fmla="*/ 3 w 872112"/>
                    <a:gd name="connsiteY0" fmla="*/ 432678 h 869215"/>
                    <a:gd name="connsiteX1" fmla="*/ 237431 w 872112"/>
                    <a:gd name="connsiteY1" fmla="*/ 231750 h 869215"/>
                    <a:gd name="connsiteX2" fmla="*/ 432645 w 872112"/>
                    <a:gd name="connsiteY2" fmla="*/ 36 h 869215"/>
                    <a:gd name="connsiteX3" fmla="*/ 639862 w 872112"/>
                    <a:gd name="connsiteY3" fmla="*/ 248420 h 869215"/>
                    <a:gd name="connsiteX4" fmla="*/ 865287 w 872112"/>
                    <a:gd name="connsiteY4" fmla="*/ 432678 h 869215"/>
                    <a:gd name="connsiteX5" fmla="*/ 432645 w 872112"/>
                    <a:gd name="connsiteY5" fmla="*/ 865320 h 869215"/>
                    <a:gd name="connsiteX6" fmla="*/ 242193 w 872112"/>
                    <a:gd name="connsiteY6" fmla="*/ 634181 h 869215"/>
                    <a:gd name="connsiteX7" fmla="*/ 3 w 872112"/>
                    <a:gd name="connsiteY7" fmla="*/ 432678 h 869215"/>
                    <a:gd name="connsiteX0" fmla="*/ 3 w 865862"/>
                    <a:gd name="connsiteY0" fmla="*/ 432678 h 865438"/>
                    <a:gd name="connsiteX1" fmla="*/ 237431 w 865862"/>
                    <a:gd name="connsiteY1" fmla="*/ 231750 h 865438"/>
                    <a:gd name="connsiteX2" fmla="*/ 432645 w 865862"/>
                    <a:gd name="connsiteY2" fmla="*/ 36 h 865438"/>
                    <a:gd name="connsiteX3" fmla="*/ 639862 w 865862"/>
                    <a:gd name="connsiteY3" fmla="*/ 248420 h 865438"/>
                    <a:gd name="connsiteX4" fmla="*/ 865287 w 865862"/>
                    <a:gd name="connsiteY4" fmla="*/ 432678 h 865438"/>
                    <a:gd name="connsiteX5" fmla="*/ 651767 w 865862"/>
                    <a:gd name="connsiteY5" fmla="*/ 603225 h 865438"/>
                    <a:gd name="connsiteX6" fmla="*/ 432645 w 865862"/>
                    <a:gd name="connsiteY6" fmla="*/ 865320 h 865438"/>
                    <a:gd name="connsiteX7" fmla="*/ 242193 w 865862"/>
                    <a:gd name="connsiteY7" fmla="*/ 634181 h 865438"/>
                    <a:gd name="connsiteX8" fmla="*/ 3 w 865862"/>
                    <a:gd name="connsiteY8" fmla="*/ 432678 h 865438"/>
                    <a:gd name="connsiteX0" fmla="*/ 3 w 865862"/>
                    <a:gd name="connsiteY0" fmla="*/ 432678 h 866196"/>
                    <a:gd name="connsiteX1" fmla="*/ 237431 w 865862"/>
                    <a:gd name="connsiteY1" fmla="*/ 231750 h 866196"/>
                    <a:gd name="connsiteX2" fmla="*/ 432645 w 865862"/>
                    <a:gd name="connsiteY2" fmla="*/ 36 h 866196"/>
                    <a:gd name="connsiteX3" fmla="*/ 639862 w 865862"/>
                    <a:gd name="connsiteY3" fmla="*/ 248420 h 866196"/>
                    <a:gd name="connsiteX4" fmla="*/ 865287 w 865862"/>
                    <a:gd name="connsiteY4" fmla="*/ 432678 h 866196"/>
                    <a:gd name="connsiteX5" fmla="*/ 651767 w 865862"/>
                    <a:gd name="connsiteY5" fmla="*/ 603225 h 866196"/>
                    <a:gd name="connsiteX6" fmla="*/ 432645 w 865862"/>
                    <a:gd name="connsiteY6" fmla="*/ 865320 h 866196"/>
                    <a:gd name="connsiteX7" fmla="*/ 242193 w 865862"/>
                    <a:gd name="connsiteY7" fmla="*/ 634181 h 866196"/>
                    <a:gd name="connsiteX8" fmla="*/ 3 w 865862"/>
                    <a:gd name="connsiteY8" fmla="*/ 432678 h 866196"/>
                    <a:gd name="connsiteX0" fmla="*/ 3 w 865862"/>
                    <a:gd name="connsiteY0" fmla="*/ 432678 h 866268"/>
                    <a:gd name="connsiteX1" fmla="*/ 237431 w 865862"/>
                    <a:gd name="connsiteY1" fmla="*/ 231750 h 866268"/>
                    <a:gd name="connsiteX2" fmla="*/ 432645 w 865862"/>
                    <a:gd name="connsiteY2" fmla="*/ 36 h 866268"/>
                    <a:gd name="connsiteX3" fmla="*/ 639862 w 865862"/>
                    <a:gd name="connsiteY3" fmla="*/ 248420 h 866268"/>
                    <a:gd name="connsiteX4" fmla="*/ 865287 w 865862"/>
                    <a:gd name="connsiteY4" fmla="*/ 432678 h 866268"/>
                    <a:gd name="connsiteX5" fmla="*/ 651767 w 865862"/>
                    <a:gd name="connsiteY5" fmla="*/ 603225 h 866268"/>
                    <a:gd name="connsiteX6" fmla="*/ 432645 w 865862"/>
                    <a:gd name="connsiteY6" fmla="*/ 865320 h 866268"/>
                    <a:gd name="connsiteX7" fmla="*/ 242193 w 865862"/>
                    <a:gd name="connsiteY7" fmla="*/ 634181 h 866268"/>
                    <a:gd name="connsiteX8" fmla="*/ 3 w 865862"/>
                    <a:gd name="connsiteY8" fmla="*/ 432678 h 866268"/>
                    <a:gd name="connsiteX0" fmla="*/ 3 w 865862"/>
                    <a:gd name="connsiteY0" fmla="*/ 432678 h 866196"/>
                    <a:gd name="connsiteX1" fmla="*/ 237431 w 865862"/>
                    <a:gd name="connsiteY1" fmla="*/ 231750 h 866196"/>
                    <a:gd name="connsiteX2" fmla="*/ 432645 w 865862"/>
                    <a:gd name="connsiteY2" fmla="*/ 36 h 866196"/>
                    <a:gd name="connsiteX3" fmla="*/ 639862 w 865862"/>
                    <a:gd name="connsiteY3" fmla="*/ 248420 h 866196"/>
                    <a:gd name="connsiteX4" fmla="*/ 865287 w 865862"/>
                    <a:gd name="connsiteY4" fmla="*/ 432678 h 866196"/>
                    <a:gd name="connsiteX5" fmla="*/ 651767 w 865862"/>
                    <a:gd name="connsiteY5" fmla="*/ 603225 h 866196"/>
                    <a:gd name="connsiteX6" fmla="*/ 432645 w 865862"/>
                    <a:gd name="connsiteY6" fmla="*/ 865320 h 866196"/>
                    <a:gd name="connsiteX7" fmla="*/ 242193 w 865862"/>
                    <a:gd name="connsiteY7" fmla="*/ 634181 h 866196"/>
                    <a:gd name="connsiteX8" fmla="*/ 3 w 865862"/>
                    <a:gd name="connsiteY8" fmla="*/ 432678 h 866196"/>
                    <a:gd name="connsiteX0" fmla="*/ 3 w 865862"/>
                    <a:gd name="connsiteY0" fmla="*/ 432678 h 865355"/>
                    <a:gd name="connsiteX1" fmla="*/ 237431 w 865862"/>
                    <a:gd name="connsiteY1" fmla="*/ 231750 h 865355"/>
                    <a:gd name="connsiteX2" fmla="*/ 432645 w 865862"/>
                    <a:gd name="connsiteY2" fmla="*/ 36 h 865355"/>
                    <a:gd name="connsiteX3" fmla="*/ 639862 w 865862"/>
                    <a:gd name="connsiteY3" fmla="*/ 248420 h 865355"/>
                    <a:gd name="connsiteX4" fmla="*/ 865287 w 865862"/>
                    <a:gd name="connsiteY4" fmla="*/ 432678 h 865355"/>
                    <a:gd name="connsiteX5" fmla="*/ 651767 w 865862"/>
                    <a:gd name="connsiteY5" fmla="*/ 603225 h 865355"/>
                    <a:gd name="connsiteX6" fmla="*/ 432645 w 865862"/>
                    <a:gd name="connsiteY6" fmla="*/ 865320 h 865355"/>
                    <a:gd name="connsiteX7" fmla="*/ 242193 w 865862"/>
                    <a:gd name="connsiteY7" fmla="*/ 634181 h 865355"/>
                    <a:gd name="connsiteX8" fmla="*/ 3 w 865862"/>
                    <a:gd name="connsiteY8" fmla="*/ 432678 h 865355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57 h 865334"/>
                    <a:gd name="connsiteX1" fmla="*/ 278056 w 866006"/>
                    <a:gd name="connsiteY1" fmla="*/ 265066 h 865334"/>
                    <a:gd name="connsiteX2" fmla="*/ 432789 w 866006"/>
                    <a:gd name="connsiteY2" fmla="*/ 15 h 865334"/>
                    <a:gd name="connsiteX3" fmla="*/ 640006 w 866006"/>
                    <a:gd name="connsiteY3" fmla="*/ 248399 h 865334"/>
                    <a:gd name="connsiteX4" fmla="*/ 865431 w 866006"/>
                    <a:gd name="connsiteY4" fmla="*/ 432657 h 865334"/>
                    <a:gd name="connsiteX5" fmla="*/ 651911 w 866006"/>
                    <a:gd name="connsiteY5" fmla="*/ 603204 h 865334"/>
                    <a:gd name="connsiteX6" fmla="*/ 432789 w 866006"/>
                    <a:gd name="connsiteY6" fmla="*/ 865299 h 865334"/>
                    <a:gd name="connsiteX7" fmla="*/ 242337 w 866006"/>
                    <a:gd name="connsiteY7" fmla="*/ 634160 h 865334"/>
                    <a:gd name="connsiteX8" fmla="*/ 147 w 866006"/>
                    <a:gd name="connsiteY8" fmla="*/ 432657 h 865334"/>
                    <a:gd name="connsiteX0" fmla="*/ 147 w 866006"/>
                    <a:gd name="connsiteY0" fmla="*/ 432659 h 865336"/>
                    <a:gd name="connsiteX1" fmla="*/ 278056 w 866006"/>
                    <a:gd name="connsiteY1" fmla="*/ 265068 h 865336"/>
                    <a:gd name="connsiteX2" fmla="*/ 432789 w 866006"/>
                    <a:gd name="connsiteY2" fmla="*/ 17 h 865336"/>
                    <a:gd name="connsiteX3" fmla="*/ 640006 w 866006"/>
                    <a:gd name="connsiteY3" fmla="*/ 248401 h 865336"/>
                    <a:gd name="connsiteX4" fmla="*/ 865431 w 866006"/>
                    <a:gd name="connsiteY4" fmla="*/ 432659 h 865336"/>
                    <a:gd name="connsiteX5" fmla="*/ 651911 w 866006"/>
                    <a:gd name="connsiteY5" fmla="*/ 603206 h 865336"/>
                    <a:gd name="connsiteX6" fmla="*/ 432789 w 866006"/>
                    <a:gd name="connsiteY6" fmla="*/ 865301 h 865336"/>
                    <a:gd name="connsiteX7" fmla="*/ 242337 w 866006"/>
                    <a:gd name="connsiteY7" fmla="*/ 634162 h 865336"/>
                    <a:gd name="connsiteX8" fmla="*/ 147 w 866006"/>
                    <a:gd name="connsiteY8" fmla="*/ 432659 h 865336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776 h 865453"/>
                    <a:gd name="connsiteX1" fmla="*/ 278056 w 866006"/>
                    <a:gd name="connsiteY1" fmla="*/ 265185 h 865453"/>
                    <a:gd name="connsiteX2" fmla="*/ 432789 w 866006"/>
                    <a:gd name="connsiteY2" fmla="*/ 134 h 865453"/>
                    <a:gd name="connsiteX3" fmla="*/ 601906 w 866006"/>
                    <a:gd name="connsiteY3" fmla="*/ 284237 h 865453"/>
                    <a:gd name="connsiteX4" fmla="*/ 865431 w 866006"/>
                    <a:gd name="connsiteY4" fmla="*/ 432776 h 865453"/>
                    <a:gd name="connsiteX5" fmla="*/ 651911 w 866006"/>
                    <a:gd name="connsiteY5" fmla="*/ 603323 h 865453"/>
                    <a:gd name="connsiteX6" fmla="*/ 432789 w 866006"/>
                    <a:gd name="connsiteY6" fmla="*/ 865418 h 865453"/>
                    <a:gd name="connsiteX7" fmla="*/ 242337 w 866006"/>
                    <a:gd name="connsiteY7" fmla="*/ 634279 h 865453"/>
                    <a:gd name="connsiteX8" fmla="*/ 147 w 866006"/>
                    <a:gd name="connsiteY8" fmla="*/ 432776 h 865453"/>
                    <a:gd name="connsiteX0" fmla="*/ 147 w 865795"/>
                    <a:gd name="connsiteY0" fmla="*/ 432776 h 865453"/>
                    <a:gd name="connsiteX1" fmla="*/ 278056 w 865795"/>
                    <a:gd name="connsiteY1" fmla="*/ 265185 h 865453"/>
                    <a:gd name="connsiteX2" fmla="*/ 432789 w 865795"/>
                    <a:gd name="connsiteY2" fmla="*/ 134 h 865453"/>
                    <a:gd name="connsiteX3" fmla="*/ 601906 w 865795"/>
                    <a:gd name="connsiteY3" fmla="*/ 284237 h 865453"/>
                    <a:gd name="connsiteX4" fmla="*/ 865431 w 865795"/>
                    <a:gd name="connsiteY4" fmla="*/ 432776 h 865453"/>
                    <a:gd name="connsiteX5" fmla="*/ 651911 w 865795"/>
                    <a:gd name="connsiteY5" fmla="*/ 603323 h 865453"/>
                    <a:gd name="connsiteX6" fmla="*/ 432789 w 865795"/>
                    <a:gd name="connsiteY6" fmla="*/ 865418 h 865453"/>
                    <a:gd name="connsiteX7" fmla="*/ 242337 w 865795"/>
                    <a:gd name="connsiteY7" fmla="*/ 634279 h 865453"/>
                    <a:gd name="connsiteX8" fmla="*/ 147 w 865795"/>
                    <a:gd name="connsiteY8" fmla="*/ 432776 h 865453"/>
                    <a:gd name="connsiteX0" fmla="*/ 147 w 865795"/>
                    <a:gd name="connsiteY0" fmla="*/ 432776 h 865453"/>
                    <a:gd name="connsiteX1" fmla="*/ 278056 w 865795"/>
                    <a:gd name="connsiteY1" fmla="*/ 265185 h 865453"/>
                    <a:gd name="connsiteX2" fmla="*/ 432789 w 865795"/>
                    <a:gd name="connsiteY2" fmla="*/ 134 h 865453"/>
                    <a:gd name="connsiteX3" fmla="*/ 601906 w 865795"/>
                    <a:gd name="connsiteY3" fmla="*/ 284237 h 865453"/>
                    <a:gd name="connsiteX4" fmla="*/ 865431 w 865795"/>
                    <a:gd name="connsiteY4" fmla="*/ 432776 h 865453"/>
                    <a:gd name="connsiteX5" fmla="*/ 651911 w 865795"/>
                    <a:gd name="connsiteY5" fmla="*/ 603323 h 865453"/>
                    <a:gd name="connsiteX6" fmla="*/ 432789 w 865795"/>
                    <a:gd name="connsiteY6" fmla="*/ 865418 h 865453"/>
                    <a:gd name="connsiteX7" fmla="*/ 242337 w 865795"/>
                    <a:gd name="connsiteY7" fmla="*/ 634279 h 865453"/>
                    <a:gd name="connsiteX8" fmla="*/ 147 w 865795"/>
                    <a:gd name="connsiteY8" fmla="*/ 432776 h 865453"/>
                    <a:gd name="connsiteX0" fmla="*/ 147 w 865629"/>
                    <a:gd name="connsiteY0" fmla="*/ 432776 h 865453"/>
                    <a:gd name="connsiteX1" fmla="*/ 278056 w 865629"/>
                    <a:gd name="connsiteY1" fmla="*/ 265185 h 865453"/>
                    <a:gd name="connsiteX2" fmla="*/ 432789 w 865629"/>
                    <a:gd name="connsiteY2" fmla="*/ 134 h 865453"/>
                    <a:gd name="connsiteX3" fmla="*/ 601906 w 865629"/>
                    <a:gd name="connsiteY3" fmla="*/ 284237 h 865453"/>
                    <a:gd name="connsiteX4" fmla="*/ 865431 w 865629"/>
                    <a:gd name="connsiteY4" fmla="*/ 432776 h 865453"/>
                    <a:gd name="connsiteX5" fmla="*/ 651911 w 865629"/>
                    <a:gd name="connsiteY5" fmla="*/ 603323 h 865453"/>
                    <a:gd name="connsiteX6" fmla="*/ 432789 w 865629"/>
                    <a:gd name="connsiteY6" fmla="*/ 865418 h 865453"/>
                    <a:gd name="connsiteX7" fmla="*/ 242337 w 865629"/>
                    <a:gd name="connsiteY7" fmla="*/ 634279 h 865453"/>
                    <a:gd name="connsiteX8" fmla="*/ 147 w 865629"/>
                    <a:gd name="connsiteY8" fmla="*/ 432776 h 865453"/>
                    <a:gd name="connsiteX0" fmla="*/ 147 w 865629"/>
                    <a:gd name="connsiteY0" fmla="*/ 432776 h 865453"/>
                    <a:gd name="connsiteX1" fmla="*/ 278056 w 865629"/>
                    <a:gd name="connsiteY1" fmla="*/ 265185 h 865453"/>
                    <a:gd name="connsiteX2" fmla="*/ 432789 w 865629"/>
                    <a:gd name="connsiteY2" fmla="*/ 134 h 865453"/>
                    <a:gd name="connsiteX3" fmla="*/ 601906 w 865629"/>
                    <a:gd name="connsiteY3" fmla="*/ 284237 h 865453"/>
                    <a:gd name="connsiteX4" fmla="*/ 865431 w 865629"/>
                    <a:gd name="connsiteY4" fmla="*/ 432776 h 865453"/>
                    <a:gd name="connsiteX5" fmla="*/ 651911 w 865629"/>
                    <a:gd name="connsiteY5" fmla="*/ 603323 h 865453"/>
                    <a:gd name="connsiteX6" fmla="*/ 432789 w 865629"/>
                    <a:gd name="connsiteY6" fmla="*/ 865418 h 865453"/>
                    <a:gd name="connsiteX7" fmla="*/ 242337 w 865629"/>
                    <a:gd name="connsiteY7" fmla="*/ 634279 h 865453"/>
                    <a:gd name="connsiteX8" fmla="*/ 147 w 865629"/>
                    <a:gd name="connsiteY8" fmla="*/ 432776 h 865453"/>
                    <a:gd name="connsiteX0" fmla="*/ 147 w 865629"/>
                    <a:gd name="connsiteY0" fmla="*/ 432776 h 865418"/>
                    <a:gd name="connsiteX1" fmla="*/ 278056 w 865629"/>
                    <a:gd name="connsiteY1" fmla="*/ 265185 h 865418"/>
                    <a:gd name="connsiteX2" fmla="*/ 432789 w 865629"/>
                    <a:gd name="connsiteY2" fmla="*/ 134 h 865418"/>
                    <a:gd name="connsiteX3" fmla="*/ 601906 w 865629"/>
                    <a:gd name="connsiteY3" fmla="*/ 284237 h 865418"/>
                    <a:gd name="connsiteX4" fmla="*/ 865431 w 865629"/>
                    <a:gd name="connsiteY4" fmla="*/ 432776 h 865418"/>
                    <a:gd name="connsiteX5" fmla="*/ 651911 w 865629"/>
                    <a:gd name="connsiteY5" fmla="*/ 603323 h 865418"/>
                    <a:gd name="connsiteX6" fmla="*/ 432789 w 865629"/>
                    <a:gd name="connsiteY6" fmla="*/ 865418 h 865418"/>
                    <a:gd name="connsiteX7" fmla="*/ 242337 w 865629"/>
                    <a:gd name="connsiteY7" fmla="*/ 634279 h 865418"/>
                    <a:gd name="connsiteX8" fmla="*/ 147 w 865629"/>
                    <a:gd name="connsiteY8" fmla="*/ 432776 h 865418"/>
                    <a:gd name="connsiteX0" fmla="*/ 209 w 865691"/>
                    <a:gd name="connsiteY0" fmla="*/ 432667 h 865309"/>
                    <a:gd name="connsiteX1" fmla="*/ 285262 w 865691"/>
                    <a:gd name="connsiteY1" fmla="*/ 269838 h 865309"/>
                    <a:gd name="connsiteX2" fmla="*/ 432851 w 865691"/>
                    <a:gd name="connsiteY2" fmla="*/ 25 h 865309"/>
                    <a:gd name="connsiteX3" fmla="*/ 601968 w 865691"/>
                    <a:gd name="connsiteY3" fmla="*/ 284128 h 865309"/>
                    <a:gd name="connsiteX4" fmla="*/ 865493 w 865691"/>
                    <a:gd name="connsiteY4" fmla="*/ 432667 h 865309"/>
                    <a:gd name="connsiteX5" fmla="*/ 651973 w 865691"/>
                    <a:gd name="connsiteY5" fmla="*/ 603214 h 865309"/>
                    <a:gd name="connsiteX6" fmla="*/ 432851 w 865691"/>
                    <a:gd name="connsiteY6" fmla="*/ 865309 h 865309"/>
                    <a:gd name="connsiteX7" fmla="*/ 242399 w 865691"/>
                    <a:gd name="connsiteY7" fmla="*/ 634170 h 865309"/>
                    <a:gd name="connsiteX8" fmla="*/ 209 w 865691"/>
                    <a:gd name="connsiteY8" fmla="*/ 432667 h 865309"/>
                    <a:gd name="connsiteX0" fmla="*/ 10 w 865492"/>
                    <a:gd name="connsiteY0" fmla="*/ 432667 h 865309"/>
                    <a:gd name="connsiteX1" fmla="*/ 285063 w 865492"/>
                    <a:gd name="connsiteY1" fmla="*/ 269838 h 865309"/>
                    <a:gd name="connsiteX2" fmla="*/ 432652 w 865492"/>
                    <a:gd name="connsiteY2" fmla="*/ 25 h 865309"/>
                    <a:gd name="connsiteX3" fmla="*/ 601769 w 865492"/>
                    <a:gd name="connsiteY3" fmla="*/ 284128 h 865309"/>
                    <a:gd name="connsiteX4" fmla="*/ 865294 w 865492"/>
                    <a:gd name="connsiteY4" fmla="*/ 432667 h 865309"/>
                    <a:gd name="connsiteX5" fmla="*/ 651774 w 865492"/>
                    <a:gd name="connsiteY5" fmla="*/ 603214 h 865309"/>
                    <a:gd name="connsiteX6" fmla="*/ 432652 w 865492"/>
                    <a:gd name="connsiteY6" fmla="*/ 865309 h 865309"/>
                    <a:gd name="connsiteX7" fmla="*/ 275537 w 865492"/>
                    <a:gd name="connsiteY7" fmla="*/ 600833 h 865309"/>
                    <a:gd name="connsiteX8" fmla="*/ 10 w 865492"/>
                    <a:gd name="connsiteY8" fmla="*/ 432667 h 865309"/>
                    <a:gd name="connsiteX0" fmla="*/ 10 w 865294"/>
                    <a:gd name="connsiteY0" fmla="*/ 432667 h 865347"/>
                    <a:gd name="connsiteX1" fmla="*/ 285063 w 865294"/>
                    <a:gd name="connsiteY1" fmla="*/ 269838 h 865347"/>
                    <a:gd name="connsiteX2" fmla="*/ 432652 w 865294"/>
                    <a:gd name="connsiteY2" fmla="*/ 25 h 865347"/>
                    <a:gd name="connsiteX3" fmla="*/ 601769 w 865294"/>
                    <a:gd name="connsiteY3" fmla="*/ 284128 h 865347"/>
                    <a:gd name="connsiteX4" fmla="*/ 865294 w 865294"/>
                    <a:gd name="connsiteY4" fmla="*/ 432667 h 865347"/>
                    <a:gd name="connsiteX5" fmla="*/ 604149 w 865294"/>
                    <a:gd name="connsiteY5" fmla="*/ 581783 h 865347"/>
                    <a:gd name="connsiteX6" fmla="*/ 432652 w 865294"/>
                    <a:gd name="connsiteY6" fmla="*/ 865309 h 865347"/>
                    <a:gd name="connsiteX7" fmla="*/ 275537 w 865294"/>
                    <a:gd name="connsiteY7" fmla="*/ 600833 h 865347"/>
                    <a:gd name="connsiteX8" fmla="*/ 10 w 865294"/>
                    <a:gd name="connsiteY8" fmla="*/ 432667 h 865347"/>
                    <a:gd name="connsiteX0" fmla="*/ 10 w 865599"/>
                    <a:gd name="connsiteY0" fmla="*/ 432667 h 865347"/>
                    <a:gd name="connsiteX1" fmla="*/ 285063 w 865599"/>
                    <a:gd name="connsiteY1" fmla="*/ 269838 h 865347"/>
                    <a:gd name="connsiteX2" fmla="*/ 432652 w 865599"/>
                    <a:gd name="connsiteY2" fmla="*/ 25 h 865347"/>
                    <a:gd name="connsiteX3" fmla="*/ 601769 w 865599"/>
                    <a:gd name="connsiteY3" fmla="*/ 284128 h 865347"/>
                    <a:gd name="connsiteX4" fmla="*/ 865294 w 865599"/>
                    <a:gd name="connsiteY4" fmla="*/ 432667 h 865347"/>
                    <a:gd name="connsiteX5" fmla="*/ 604149 w 865599"/>
                    <a:gd name="connsiteY5" fmla="*/ 581783 h 865347"/>
                    <a:gd name="connsiteX6" fmla="*/ 432652 w 865599"/>
                    <a:gd name="connsiteY6" fmla="*/ 865309 h 865347"/>
                    <a:gd name="connsiteX7" fmla="*/ 275537 w 865599"/>
                    <a:gd name="connsiteY7" fmla="*/ 600833 h 865347"/>
                    <a:gd name="connsiteX8" fmla="*/ 10 w 865599"/>
                    <a:gd name="connsiteY8" fmla="*/ 432667 h 865347"/>
                    <a:gd name="connsiteX0" fmla="*/ 10 w 865599"/>
                    <a:gd name="connsiteY0" fmla="*/ 432936 h 865616"/>
                    <a:gd name="connsiteX1" fmla="*/ 285063 w 865599"/>
                    <a:gd name="connsiteY1" fmla="*/ 270107 h 865616"/>
                    <a:gd name="connsiteX2" fmla="*/ 432652 w 865599"/>
                    <a:gd name="connsiteY2" fmla="*/ 294 h 865616"/>
                    <a:gd name="connsiteX3" fmla="*/ 601769 w 865599"/>
                    <a:gd name="connsiteY3" fmla="*/ 284397 h 865616"/>
                    <a:gd name="connsiteX4" fmla="*/ 865294 w 865599"/>
                    <a:gd name="connsiteY4" fmla="*/ 432936 h 865616"/>
                    <a:gd name="connsiteX5" fmla="*/ 604149 w 865599"/>
                    <a:gd name="connsiteY5" fmla="*/ 582052 h 865616"/>
                    <a:gd name="connsiteX6" fmla="*/ 432652 w 865599"/>
                    <a:gd name="connsiteY6" fmla="*/ 865578 h 865616"/>
                    <a:gd name="connsiteX7" fmla="*/ 275537 w 865599"/>
                    <a:gd name="connsiteY7" fmla="*/ 601102 h 865616"/>
                    <a:gd name="connsiteX8" fmla="*/ 10 w 865599"/>
                    <a:gd name="connsiteY8" fmla="*/ 432936 h 865616"/>
                    <a:gd name="connsiteX0" fmla="*/ 3 w 865592"/>
                    <a:gd name="connsiteY0" fmla="*/ 432936 h 865616"/>
                    <a:gd name="connsiteX1" fmla="*/ 285056 w 865592"/>
                    <a:gd name="connsiteY1" fmla="*/ 270107 h 865616"/>
                    <a:gd name="connsiteX2" fmla="*/ 432645 w 865592"/>
                    <a:gd name="connsiteY2" fmla="*/ 294 h 865616"/>
                    <a:gd name="connsiteX3" fmla="*/ 601762 w 865592"/>
                    <a:gd name="connsiteY3" fmla="*/ 284397 h 865616"/>
                    <a:gd name="connsiteX4" fmla="*/ 865287 w 865592"/>
                    <a:gd name="connsiteY4" fmla="*/ 432936 h 865616"/>
                    <a:gd name="connsiteX5" fmla="*/ 604142 w 865592"/>
                    <a:gd name="connsiteY5" fmla="*/ 582052 h 865616"/>
                    <a:gd name="connsiteX6" fmla="*/ 432645 w 865592"/>
                    <a:gd name="connsiteY6" fmla="*/ 865578 h 865616"/>
                    <a:gd name="connsiteX7" fmla="*/ 275530 w 865592"/>
                    <a:gd name="connsiteY7" fmla="*/ 601102 h 865616"/>
                    <a:gd name="connsiteX8" fmla="*/ 3 w 865592"/>
                    <a:gd name="connsiteY8" fmla="*/ 432936 h 865616"/>
                    <a:gd name="connsiteX0" fmla="*/ 3 w 865592"/>
                    <a:gd name="connsiteY0" fmla="*/ 432936 h 865616"/>
                    <a:gd name="connsiteX1" fmla="*/ 285056 w 865592"/>
                    <a:gd name="connsiteY1" fmla="*/ 270107 h 865616"/>
                    <a:gd name="connsiteX2" fmla="*/ 432645 w 865592"/>
                    <a:gd name="connsiteY2" fmla="*/ 294 h 865616"/>
                    <a:gd name="connsiteX3" fmla="*/ 601762 w 865592"/>
                    <a:gd name="connsiteY3" fmla="*/ 284397 h 865616"/>
                    <a:gd name="connsiteX4" fmla="*/ 865287 w 865592"/>
                    <a:gd name="connsiteY4" fmla="*/ 432936 h 865616"/>
                    <a:gd name="connsiteX5" fmla="*/ 604142 w 865592"/>
                    <a:gd name="connsiteY5" fmla="*/ 582052 h 865616"/>
                    <a:gd name="connsiteX6" fmla="*/ 432645 w 865592"/>
                    <a:gd name="connsiteY6" fmla="*/ 865578 h 865616"/>
                    <a:gd name="connsiteX7" fmla="*/ 275530 w 865592"/>
                    <a:gd name="connsiteY7" fmla="*/ 601102 h 865616"/>
                    <a:gd name="connsiteX8" fmla="*/ 3 w 865592"/>
                    <a:gd name="connsiteY8" fmla="*/ 432936 h 865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65592" h="865616">
                      <a:moveTo>
                        <a:pt x="3" y="432936"/>
                      </a:moveTo>
                      <a:cubicBezTo>
                        <a:pt x="-790" y="289664"/>
                        <a:pt x="181994" y="370790"/>
                        <a:pt x="285056" y="270107"/>
                      </a:cubicBezTo>
                      <a:cubicBezTo>
                        <a:pt x="388118" y="169424"/>
                        <a:pt x="301280" y="9818"/>
                        <a:pt x="432645" y="294"/>
                      </a:cubicBezTo>
                      <a:cubicBezTo>
                        <a:pt x="564010" y="-9230"/>
                        <a:pt x="527274" y="214671"/>
                        <a:pt x="601762" y="284397"/>
                      </a:cubicBezTo>
                      <a:cubicBezTo>
                        <a:pt x="676250" y="354123"/>
                        <a:pt x="874415" y="323795"/>
                        <a:pt x="865287" y="432936"/>
                      </a:cubicBezTo>
                      <a:cubicBezTo>
                        <a:pt x="856159" y="542077"/>
                        <a:pt x="676249" y="509945"/>
                        <a:pt x="604142" y="582052"/>
                      </a:cubicBezTo>
                      <a:cubicBezTo>
                        <a:pt x="532035" y="654159"/>
                        <a:pt x="563614" y="862403"/>
                        <a:pt x="432645" y="865578"/>
                      </a:cubicBezTo>
                      <a:cubicBezTo>
                        <a:pt x="301676" y="868753"/>
                        <a:pt x="347637" y="673209"/>
                        <a:pt x="275530" y="601102"/>
                      </a:cubicBezTo>
                      <a:cubicBezTo>
                        <a:pt x="203423" y="528995"/>
                        <a:pt x="796" y="576208"/>
                        <a:pt x="3" y="432936"/>
                      </a:cubicBezTo>
                      <a:close/>
                    </a:path>
                  </a:pathLst>
                </a:custGeom>
                <a:noFill/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  <p:sp>
              <p:nvSpPr>
                <p:cNvPr id="65" name="椭圆 38">
                  <a:extLst>
                    <a:ext uri="{FF2B5EF4-FFF2-40B4-BE49-F238E27FC236}">
                      <a16:creationId xmlns:a16="http://schemas.microsoft.com/office/drawing/2014/main" id="{3196750F-280D-1696-9A9A-AEDE3795C46C}"/>
                    </a:ext>
                  </a:extLst>
                </p:cNvPr>
                <p:cNvSpPr/>
                <p:nvPr/>
              </p:nvSpPr>
              <p:spPr>
                <a:xfrm rot="18900000">
                  <a:off x="3627232" y="2883809"/>
                  <a:ext cx="865592" cy="865616"/>
                </a:xfrm>
                <a:custGeom>
                  <a:avLst/>
                  <a:gdLst>
                    <a:gd name="connsiteX0" fmla="*/ 0 w 865284"/>
                    <a:gd name="connsiteY0" fmla="*/ 432642 h 865284"/>
                    <a:gd name="connsiteX1" fmla="*/ 432642 w 865284"/>
                    <a:gd name="connsiteY1" fmla="*/ 0 h 865284"/>
                    <a:gd name="connsiteX2" fmla="*/ 865284 w 865284"/>
                    <a:gd name="connsiteY2" fmla="*/ 432642 h 865284"/>
                    <a:gd name="connsiteX3" fmla="*/ 432642 w 865284"/>
                    <a:gd name="connsiteY3" fmla="*/ 865284 h 865284"/>
                    <a:gd name="connsiteX4" fmla="*/ 0 w 865284"/>
                    <a:gd name="connsiteY4" fmla="*/ 432642 h 865284"/>
                    <a:gd name="connsiteX0" fmla="*/ 3582 w 868866"/>
                    <a:gd name="connsiteY0" fmla="*/ 436507 h 869149"/>
                    <a:gd name="connsiteX1" fmla="*/ 241010 w 868866"/>
                    <a:gd name="connsiteY1" fmla="*/ 235579 h 869149"/>
                    <a:gd name="connsiteX2" fmla="*/ 436224 w 868866"/>
                    <a:gd name="connsiteY2" fmla="*/ 3865 h 869149"/>
                    <a:gd name="connsiteX3" fmla="*/ 868866 w 868866"/>
                    <a:gd name="connsiteY3" fmla="*/ 436507 h 869149"/>
                    <a:gd name="connsiteX4" fmla="*/ 436224 w 868866"/>
                    <a:gd name="connsiteY4" fmla="*/ 869149 h 869149"/>
                    <a:gd name="connsiteX5" fmla="*/ 3582 w 868866"/>
                    <a:gd name="connsiteY5" fmla="*/ 436507 h 869149"/>
                    <a:gd name="connsiteX0" fmla="*/ 3582 w 875691"/>
                    <a:gd name="connsiteY0" fmla="*/ 432678 h 865320"/>
                    <a:gd name="connsiteX1" fmla="*/ 241010 w 875691"/>
                    <a:gd name="connsiteY1" fmla="*/ 231750 h 865320"/>
                    <a:gd name="connsiteX2" fmla="*/ 436224 w 875691"/>
                    <a:gd name="connsiteY2" fmla="*/ 36 h 865320"/>
                    <a:gd name="connsiteX3" fmla="*/ 643441 w 875691"/>
                    <a:gd name="connsiteY3" fmla="*/ 248420 h 865320"/>
                    <a:gd name="connsiteX4" fmla="*/ 868866 w 875691"/>
                    <a:gd name="connsiteY4" fmla="*/ 432678 h 865320"/>
                    <a:gd name="connsiteX5" fmla="*/ 436224 w 875691"/>
                    <a:gd name="connsiteY5" fmla="*/ 865320 h 865320"/>
                    <a:gd name="connsiteX6" fmla="*/ 3582 w 875691"/>
                    <a:gd name="connsiteY6" fmla="*/ 432678 h 865320"/>
                    <a:gd name="connsiteX0" fmla="*/ 3 w 872112"/>
                    <a:gd name="connsiteY0" fmla="*/ 432678 h 869215"/>
                    <a:gd name="connsiteX1" fmla="*/ 237431 w 872112"/>
                    <a:gd name="connsiteY1" fmla="*/ 231750 h 869215"/>
                    <a:gd name="connsiteX2" fmla="*/ 432645 w 872112"/>
                    <a:gd name="connsiteY2" fmla="*/ 36 h 869215"/>
                    <a:gd name="connsiteX3" fmla="*/ 639862 w 872112"/>
                    <a:gd name="connsiteY3" fmla="*/ 248420 h 869215"/>
                    <a:gd name="connsiteX4" fmla="*/ 865287 w 872112"/>
                    <a:gd name="connsiteY4" fmla="*/ 432678 h 869215"/>
                    <a:gd name="connsiteX5" fmla="*/ 432645 w 872112"/>
                    <a:gd name="connsiteY5" fmla="*/ 865320 h 869215"/>
                    <a:gd name="connsiteX6" fmla="*/ 242193 w 872112"/>
                    <a:gd name="connsiteY6" fmla="*/ 634181 h 869215"/>
                    <a:gd name="connsiteX7" fmla="*/ 3 w 872112"/>
                    <a:gd name="connsiteY7" fmla="*/ 432678 h 869215"/>
                    <a:gd name="connsiteX0" fmla="*/ 3 w 865862"/>
                    <a:gd name="connsiteY0" fmla="*/ 432678 h 865438"/>
                    <a:gd name="connsiteX1" fmla="*/ 237431 w 865862"/>
                    <a:gd name="connsiteY1" fmla="*/ 231750 h 865438"/>
                    <a:gd name="connsiteX2" fmla="*/ 432645 w 865862"/>
                    <a:gd name="connsiteY2" fmla="*/ 36 h 865438"/>
                    <a:gd name="connsiteX3" fmla="*/ 639862 w 865862"/>
                    <a:gd name="connsiteY3" fmla="*/ 248420 h 865438"/>
                    <a:gd name="connsiteX4" fmla="*/ 865287 w 865862"/>
                    <a:gd name="connsiteY4" fmla="*/ 432678 h 865438"/>
                    <a:gd name="connsiteX5" fmla="*/ 651767 w 865862"/>
                    <a:gd name="connsiteY5" fmla="*/ 603225 h 865438"/>
                    <a:gd name="connsiteX6" fmla="*/ 432645 w 865862"/>
                    <a:gd name="connsiteY6" fmla="*/ 865320 h 865438"/>
                    <a:gd name="connsiteX7" fmla="*/ 242193 w 865862"/>
                    <a:gd name="connsiteY7" fmla="*/ 634181 h 865438"/>
                    <a:gd name="connsiteX8" fmla="*/ 3 w 865862"/>
                    <a:gd name="connsiteY8" fmla="*/ 432678 h 865438"/>
                    <a:gd name="connsiteX0" fmla="*/ 3 w 865862"/>
                    <a:gd name="connsiteY0" fmla="*/ 432678 h 866196"/>
                    <a:gd name="connsiteX1" fmla="*/ 237431 w 865862"/>
                    <a:gd name="connsiteY1" fmla="*/ 231750 h 866196"/>
                    <a:gd name="connsiteX2" fmla="*/ 432645 w 865862"/>
                    <a:gd name="connsiteY2" fmla="*/ 36 h 866196"/>
                    <a:gd name="connsiteX3" fmla="*/ 639862 w 865862"/>
                    <a:gd name="connsiteY3" fmla="*/ 248420 h 866196"/>
                    <a:gd name="connsiteX4" fmla="*/ 865287 w 865862"/>
                    <a:gd name="connsiteY4" fmla="*/ 432678 h 866196"/>
                    <a:gd name="connsiteX5" fmla="*/ 651767 w 865862"/>
                    <a:gd name="connsiteY5" fmla="*/ 603225 h 866196"/>
                    <a:gd name="connsiteX6" fmla="*/ 432645 w 865862"/>
                    <a:gd name="connsiteY6" fmla="*/ 865320 h 866196"/>
                    <a:gd name="connsiteX7" fmla="*/ 242193 w 865862"/>
                    <a:gd name="connsiteY7" fmla="*/ 634181 h 866196"/>
                    <a:gd name="connsiteX8" fmla="*/ 3 w 865862"/>
                    <a:gd name="connsiteY8" fmla="*/ 432678 h 866196"/>
                    <a:gd name="connsiteX0" fmla="*/ 3 w 865862"/>
                    <a:gd name="connsiteY0" fmla="*/ 432678 h 866268"/>
                    <a:gd name="connsiteX1" fmla="*/ 237431 w 865862"/>
                    <a:gd name="connsiteY1" fmla="*/ 231750 h 866268"/>
                    <a:gd name="connsiteX2" fmla="*/ 432645 w 865862"/>
                    <a:gd name="connsiteY2" fmla="*/ 36 h 866268"/>
                    <a:gd name="connsiteX3" fmla="*/ 639862 w 865862"/>
                    <a:gd name="connsiteY3" fmla="*/ 248420 h 866268"/>
                    <a:gd name="connsiteX4" fmla="*/ 865287 w 865862"/>
                    <a:gd name="connsiteY4" fmla="*/ 432678 h 866268"/>
                    <a:gd name="connsiteX5" fmla="*/ 651767 w 865862"/>
                    <a:gd name="connsiteY5" fmla="*/ 603225 h 866268"/>
                    <a:gd name="connsiteX6" fmla="*/ 432645 w 865862"/>
                    <a:gd name="connsiteY6" fmla="*/ 865320 h 866268"/>
                    <a:gd name="connsiteX7" fmla="*/ 242193 w 865862"/>
                    <a:gd name="connsiteY7" fmla="*/ 634181 h 866268"/>
                    <a:gd name="connsiteX8" fmla="*/ 3 w 865862"/>
                    <a:gd name="connsiteY8" fmla="*/ 432678 h 866268"/>
                    <a:gd name="connsiteX0" fmla="*/ 3 w 865862"/>
                    <a:gd name="connsiteY0" fmla="*/ 432678 h 866196"/>
                    <a:gd name="connsiteX1" fmla="*/ 237431 w 865862"/>
                    <a:gd name="connsiteY1" fmla="*/ 231750 h 866196"/>
                    <a:gd name="connsiteX2" fmla="*/ 432645 w 865862"/>
                    <a:gd name="connsiteY2" fmla="*/ 36 h 866196"/>
                    <a:gd name="connsiteX3" fmla="*/ 639862 w 865862"/>
                    <a:gd name="connsiteY3" fmla="*/ 248420 h 866196"/>
                    <a:gd name="connsiteX4" fmla="*/ 865287 w 865862"/>
                    <a:gd name="connsiteY4" fmla="*/ 432678 h 866196"/>
                    <a:gd name="connsiteX5" fmla="*/ 651767 w 865862"/>
                    <a:gd name="connsiteY5" fmla="*/ 603225 h 866196"/>
                    <a:gd name="connsiteX6" fmla="*/ 432645 w 865862"/>
                    <a:gd name="connsiteY6" fmla="*/ 865320 h 866196"/>
                    <a:gd name="connsiteX7" fmla="*/ 242193 w 865862"/>
                    <a:gd name="connsiteY7" fmla="*/ 634181 h 866196"/>
                    <a:gd name="connsiteX8" fmla="*/ 3 w 865862"/>
                    <a:gd name="connsiteY8" fmla="*/ 432678 h 866196"/>
                    <a:gd name="connsiteX0" fmla="*/ 3 w 865862"/>
                    <a:gd name="connsiteY0" fmla="*/ 432678 h 865355"/>
                    <a:gd name="connsiteX1" fmla="*/ 237431 w 865862"/>
                    <a:gd name="connsiteY1" fmla="*/ 231750 h 865355"/>
                    <a:gd name="connsiteX2" fmla="*/ 432645 w 865862"/>
                    <a:gd name="connsiteY2" fmla="*/ 36 h 865355"/>
                    <a:gd name="connsiteX3" fmla="*/ 639862 w 865862"/>
                    <a:gd name="connsiteY3" fmla="*/ 248420 h 865355"/>
                    <a:gd name="connsiteX4" fmla="*/ 865287 w 865862"/>
                    <a:gd name="connsiteY4" fmla="*/ 432678 h 865355"/>
                    <a:gd name="connsiteX5" fmla="*/ 651767 w 865862"/>
                    <a:gd name="connsiteY5" fmla="*/ 603225 h 865355"/>
                    <a:gd name="connsiteX6" fmla="*/ 432645 w 865862"/>
                    <a:gd name="connsiteY6" fmla="*/ 865320 h 865355"/>
                    <a:gd name="connsiteX7" fmla="*/ 242193 w 865862"/>
                    <a:gd name="connsiteY7" fmla="*/ 634181 h 865355"/>
                    <a:gd name="connsiteX8" fmla="*/ 3 w 865862"/>
                    <a:gd name="connsiteY8" fmla="*/ 432678 h 865355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74 h 865351"/>
                    <a:gd name="connsiteX1" fmla="*/ 278056 w 866006"/>
                    <a:gd name="connsiteY1" fmla="*/ 265083 h 865351"/>
                    <a:gd name="connsiteX2" fmla="*/ 432789 w 866006"/>
                    <a:gd name="connsiteY2" fmla="*/ 32 h 865351"/>
                    <a:gd name="connsiteX3" fmla="*/ 640006 w 866006"/>
                    <a:gd name="connsiteY3" fmla="*/ 248416 h 865351"/>
                    <a:gd name="connsiteX4" fmla="*/ 865431 w 866006"/>
                    <a:gd name="connsiteY4" fmla="*/ 432674 h 865351"/>
                    <a:gd name="connsiteX5" fmla="*/ 651911 w 866006"/>
                    <a:gd name="connsiteY5" fmla="*/ 603221 h 865351"/>
                    <a:gd name="connsiteX6" fmla="*/ 432789 w 866006"/>
                    <a:gd name="connsiteY6" fmla="*/ 865316 h 865351"/>
                    <a:gd name="connsiteX7" fmla="*/ 242337 w 866006"/>
                    <a:gd name="connsiteY7" fmla="*/ 634177 h 865351"/>
                    <a:gd name="connsiteX8" fmla="*/ 147 w 866006"/>
                    <a:gd name="connsiteY8" fmla="*/ 432674 h 865351"/>
                    <a:gd name="connsiteX0" fmla="*/ 147 w 866006"/>
                    <a:gd name="connsiteY0" fmla="*/ 432657 h 865334"/>
                    <a:gd name="connsiteX1" fmla="*/ 278056 w 866006"/>
                    <a:gd name="connsiteY1" fmla="*/ 265066 h 865334"/>
                    <a:gd name="connsiteX2" fmla="*/ 432789 w 866006"/>
                    <a:gd name="connsiteY2" fmla="*/ 15 h 865334"/>
                    <a:gd name="connsiteX3" fmla="*/ 640006 w 866006"/>
                    <a:gd name="connsiteY3" fmla="*/ 248399 h 865334"/>
                    <a:gd name="connsiteX4" fmla="*/ 865431 w 866006"/>
                    <a:gd name="connsiteY4" fmla="*/ 432657 h 865334"/>
                    <a:gd name="connsiteX5" fmla="*/ 651911 w 866006"/>
                    <a:gd name="connsiteY5" fmla="*/ 603204 h 865334"/>
                    <a:gd name="connsiteX6" fmla="*/ 432789 w 866006"/>
                    <a:gd name="connsiteY6" fmla="*/ 865299 h 865334"/>
                    <a:gd name="connsiteX7" fmla="*/ 242337 w 866006"/>
                    <a:gd name="connsiteY7" fmla="*/ 634160 h 865334"/>
                    <a:gd name="connsiteX8" fmla="*/ 147 w 866006"/>
                    <a:gd name="connsiteY8" fmla="*/ 432657 h 865334"/>
                    <a:gd name="connsiteX0" fmla="*/ 147 w 866006"/>
                    <a:gd name="connsiteY0" fmla="*/ 432659 h 865336"/>
                    <a:gd name="connsiteX1" fmla="*/ 278056 w 866006"/>
                    <a:gd name="connsiteY1" fmla="*/ 265068 h 865336"/>
                    <a:gd name="connsiteX2" fmla="*/ 432789 w 866006"/>
                    <a:gd name="connsiteY2" fmla="*/ 17 h 865336"/>
                    <a:gd name="connsiteX3" fmla="*/ 640006 w 866006"/>
                    <a:gd name="connsiteY3" fmla="*/ 248401 h 865336"/>
                    <a:gd name="connsiteX4" fmla="*/ 865431 w 866006"/>
                    <a:gd name="connsiteY4" fmla="*/ 432659 h 865336"/>
                    <a:gd name="connsiteX5" fmla="*/ 651911 w 866006"/>
                    <a:gd name="connsiteY5" fmla="*/ 603206 h 865336"/>
                    <a:gd name="connsiteX6" fmla="*/ 432789 w 866006"/>
                    <a:gd name="connsiteY6" fmla="*/ 865301 h 865336"/>
                    <a:gd name="connsiteX7" fmla="*/ 242337 w 866006"/>
                    <a:gd name="connsiteY7" fmla="*/ 634162 h 865336"/>
                    <a:gd name="connsiteX8" fmla="*/ 147 w 866006"/>
                    <a:gd name="connsiteY8" fmla="*/ 432659 h 865336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686 h 865363"/>
                    <a:gd name="connsiteX1" fmla="*/ 278056 w 866006"/>
                    <a:gd name="connsiteY1" fmla="*/ 265095 h 865363"/>
                    <a:gd name="connsiteX2" fmla="*/ 432789 w 866006"/>
                    <a:gd name="connsiteY2" fmla="*/ 44 h 865363"/>
                    <a:gd name="connsiteX3" fmla="*/ 601906 w 866006"/>
                    <a:gd name="connsiteY3" fmla="*/ 284147 h 865363"/>
                    <a:gd name="connsiteX4" fmla="*/ 865431 w 866006"/>
                    <a:gd name="connsiteY4" fmla="*/ 432686 h 865363"/>
                    <a:gd name="connsiteX5" fmla="*/ 651911 w 866006"/>
                    <a:gd name="connsiteY5" fmla="*/ 603233 h 865363"/>
                    <a:gd name="connsiteX6" fmla="*/ 432789 w 866006"/>
                    <a:gd name="connsiteY6" fmla="*/ 865328 h 865363"/>
                    <a:gd name="connsiteX7" fmla="*/ 242337 w 866006"/>
                    <a:gd name="connsiteY7" fmla="*/ 634189 h 865363"/>
                    <a:gd name="connsiteX8" fmla="*/ 147 w 866006"/>
                    <a:gd name="connsiteY8" fmla="*/ 432686 h 865363"/>
                    <a:gd name="connsiteX0" fmla="*/ 147 w 866006"/>
                    <a:gd name="connsiteY0" fmla="*/ 432776 h 865453"/>
                    <a:gd name="connsiteX1" fmla="*/ 278056 w 866006"/>
                    <a:gd name="connsiteY1" fmla="*/ 265185 h 865453"/>
                    <a:gd name="connsiteX2" fmla="*/ 432789 w 866006"/>
                    <a:gd name="connsiteY2" fmla="*/ 134 h 865453"/>
                    <a:gd name="connsiteX3" fmla="*/ 601906 w 866006"/>
                    <a:gd name="connsiteY3" fmla="*/ 284237 h 865453"/>
                    <a:gd name="connsiteX4" fmla="*/ 865431 w 866006"/>
                    <a:gd name="connsiteY4" fmla="*/ 432776 h 865453"/>
                    <a:gd name="connsiteX5" fmla="*/ 651911 w 866006"/>
                    <a:gd name="connsiteY5" fmla="*/ 603323 h 865453"/>
                    <a:gd name="connsiteX6" fmla="*/ 432789 w 866006"/>
                    <a:gd name="connsiteY6" fmla="*/ 865418 h 865453"/>
                    <a:gd name="connsiteX7" fmla="*/ 242337 w 866006"/>
                    <a:gd name="connsiteY7" fmla="*/ 634279 h 865453"/>
                    <a:gd name="connsiteX8" fmla="*/ 147 w 866006"/>
                    <a:gd name="connsiteY8" fmla="*/ 432776 h 865453"/>
                    <a:gd name="connsiteX0" fmla="*/ 147 w 865795"/>
                    <a:gd name="connsiteY0" fmla="*/ 432776 h 865453"/>
                    <a:gd name="connsiteX1" fmla="*/ 278056 w 865795"/>
                    <a:gd name="connsiteY1" fmla="*/ 265185 h 865453"/>
                    <a:gd name="connsiteX2" fmla="*/ 432789 w 865795"/>
                    <a:gd name="connsiteY2" fmla="*/ 134 h 865453"/>
                    <a:gd name="connsiteX3" fmla="*/ 601906 w 865795"/>
                    <a:gd name="connsiteY3" fmla="*/ 284237 h 865453"/>
                    <a:gd name="connsiteX4" fmla="*/ 865431 w 865795"/>
                    <a:gd name="connsiteY4" fmla="*/ 432776 h 865453"/>
                    <a:gd name="connsiteX5" fmla="*/ 651911 w 865795"/>
                    <a:gd name="connsiteY5" fmla="*/ 603323 h 865453"/>
                    <a:gd name="connsiteX6" fmla="*/ 432789 w 865795"/>
                    <a:gd name="connsiteY6" fmla="*/ 865418 h 865453"/>
                    <a:gd name="connsiteX7" fmla="*/ 242337 w 865795"/>
                    <a:gd name="connsiteY7" fmla="*/ 634279 h 865453"/>
                    <a:gd name="connsiteX8" fmla="*/ 147 w 865795"/>
                    <a:gd name="connsiteY8" fmla="*/ 432776 h 865453"/>
                    <a:gd name="connsiteX0" fmla="*/ 147 w 865795"/>
                    <a:gd name="connsiteY0" fmla="*/ 432776 h 865453"/>
                    <a:gd name="connsiteX1" fmla="*/ 278056 w 865795"/>
                    <a:gd name="connsiteY1" fmla="*/ 265185 h 865453"/>
                    <a:gd name="connsiteX2" fmla="*/ 432789 w 865795"/>
                    <a:gd name="connsiteY2" fmla="*/ 134 h 865453"/>
                    <a:gd name="connsiteX3" fmla="*/ 601906 w 865795"/>
                    <a:gd name="connsiteY3" fmla="*/ 284237 h 865453"/>
                    <a:gd name="connsiteX4" fmla="*/ 865431 w 865795"/>
                    <a:gd name="connsiteY4" fmla="*/ 432776 h 865453"/>
                    <a:gd name="connsiteX5" fmla="*/ 651911 w 865795"/>
                    <a:gd name="connsiteY5" fmla="*/ 603323 h 865453"/>
                    <a:gd name="connsiteX6" fmla="*/ 432789 w 865795"/>
                    <a:gd name="connsiteY6" fmla="*/ 865418 h 865453"/>
                    <a:gd name="connsiteX7" fmla="*/ 242337 w 865795"/>
                    <a:gd name="connsiteY7" fmla="*/ 634279 h 865453"/>
                    <a:gd name="connsiteX8" fmla="*/ 147 w 865795"/>
                    <a:gd name="connsiteY8" fmla="*/ 432776 h 865453"/>
                    <a:gd name="connsiteX0" fmla="*/ 147 w 865629"/>
                    <a:gd name="connsiteY0" fmla="*/ 432776 h 865453"/>
                    <a:gd name="connsiteX1" fmla="*/ 278056 w 865629"/>
                    <a:gd name="connsiteY1" fmla="*/ 265185 h 865453"/>
                    <a:gd name="connsiteX2" fmla="*/ 432789 w 865629"/>
                    <a:gd name="connsiteY2" fmla="*/ 134 h 865453"/>
                    <a:gd name="connsiteX3" fmla="*/ 601906 w 865629"/>
                    <a:gd name="connsiteY3" fmla="*/ 284237 h 865453"/>
                    <a:gd name="connsiteX4" fmla="*/ 865431 w 865629"/>
                    <a:gd name="connsiteY4" fmla="*/ 432776 h 865453"/>
                    <a:gd name="connsiteX5" fmla="*/ 651911 w 865629"/>
                    <a:gd name="connsiteY5" fmla="*/ 603323 h 865453"/>
                    <a:gd name="connsiteX6" fmla="*/ 432789 w 865629"/>
                    <a:gd name="connsiteY6" fmla="*/ 865418 h 865453"/>
                    <a:gd name="connsiteX7" fmla="*/ 242337 w 865629"/>
                    <a:gd name="connsiteY7" fmla="*/ 634279 h 865453"/>
                    <a:gd name="connsiteX8" fmla="*/ 147 w 865629"/>
                    <a:gd name="connsiteY8" fmla="*/ 432776 h 865453"/>
                    <a:gd name="connsiteX0" fmla="*/ 147 w 865629"/>
                    <a:gd name="connsiteY0" fmla="*/ 432776 h 865453"/>
                    <a:gd name="connsiteX1" fmla="*/ 278056 w 865629"/>
                    <a:gd name="connsiteY1" fmla="*/ 265185 h 865453"/>
                    <a:gd name="connsiteX2" fmla="*/ 432789 w 865629"/>
                    <a:gd name="connsiteY2" fmla="*/ 134 h 865453"/>
                    <a:gd name="connsiteX3" fmla="*/ 601906 w 865629"/>
                    <a:gd name="connsiteY3" fmla="*/ 284237 h 865453"/>
                    <a:gd name="connsiteX4" fmla="*/ 865431 w 865629"/>
                    <a:gd name="connsiteY4" fmla="*/ 432776 h 865453"/>
                    <a:gd name="connsiteX5" fmla="*/ 651911 w 865629"/>
                    <a:gd name="connsiteY5" fmla="*/ 603323 h 865453"/>
                    <a:gd name="connsiteX6" fmla="*/ 432789 w 865629"/>
                    <a:gd name="connsiteY6" fmla="*/ 865418 h 865453"/>
                    <a:gd name="connsiteX7" fmla="*/ 242337 w 865629"/>
                    <a:gd name="connsiteY7" fmla="*/ 634279 h 865453"/>
                    <a:gd name="connsiteX8" fmla="*/ 147 w 865629"/>
                    <a:gd name="connsiteY8" fmla="*/ 432776 h 865453"/>
                    <a:gd name="connsiteX0" fmla="*/ 147 w 865629"/>
                    <a:gd name="connsiteY0" fmla="*/ 432776 h 865418"/>
                    <a:gd name="connsiteX1" fmla="*/ 278056 w 865629"/>
                    <a:gd name="connsiteY1" fmla="*/ 265185 h 865418"/>
                    <a:gd name="connsiteX2" fmla="*/ 432789 w 865629"/>
                    <a:gd name="connsiteY2" fmla="*/ 134 h 865418"/>
                    <a:gd name="connsiteX3" fmla="*/ 601906 w 865629"/>
                    <a:gd name="connsiteY3" fmla="*/ 284237 h 865418"/>
                    <a:gd name="connsiteX4" fmla="*/ 865431 w 865629"/>
                    <a:gd name="connsiteY4" fmla="*/ 432776 h 865418"/>
                    <a:gd name="connsiteX5" fmla="*/ 651911 w 865629"/>
                    <a:gd name="connsiteY5" fmla="*/ 603323 h 865418"/>
                    <a:gd name="connsiteX6" fmla="*/ 432789 w 865629"/>
                    <a:gd name="connsiteY6" fmla="*/ 865418 h 865418"/>
                    <a:gd name="connsiteX7" fmla="*/ 242337 w 865629"/>
                    <a:gd name="connsiteY7" fmla="*/ 634279 h 865418"/>
                    <a:gd name="connsiteX8" fmla="*/ 147 w 865629"/>
                    <a:gd name="connsiteY8" fmla="*/ 432776 h 865418"/>
                    <a:gd name="connsiteX0" fmla="*/ 209 w 865691"/>
                    <a:gd name="connsiteY0" fmla="*/ 432667 h 865309"/>
                    <a:gd name="connsiteX1" fmla="*/ 285262 w 865691"/>
                    <a:gd name="connsiteY1" fmla="*/ 269838 h 865309"/>
                    <a:gd name="connsiteX2" fmla="*/ 432851 w 865691"/>
                    <a:gd name="connsiteY2" fmla="*/ 25 h 865309"/>
                    <a:gd name="connsiteX3" fmla="*/ 601968 w 865691"/>
                    <a:gd name="connsiteY3" fmla="*/ 284128 h 865309"/>
                    <a:gd name="connsiteX4" fmla="*/ 865493 w 865691"/>
                    <a:gd name="connsiteY4" fmla="*/ 432667 h 865309"/>
                    <a:gd name="connsiteX5" fmla="*/ 651973 w 865691"/>
                    <a:gd name="connsiteY5" fmla="*/ 603214 h 865309"/>
                    <a:gd name="connsiteX6" fmla="*/ 432851 w 865691"/>
                    <a:gd name="connsiteY6" fmla="*/ 865309 h 865309"/>
                    <a:gd name="connsiteX7" fmla="*/ 242399 w 865691"/>
                    <a:gd name="connsiteY7" fmla="*/ 634170 h 865309"/>
                    <a:gd name="connsiteX8" fmla="*/ 209 w 865691"/>
                    <a:gd name="connsiteY8" fmla="*/ 432667 h 865309"/>
                    <a:gd name="connsiteX0" fmla="*/ 10 w 865492"/>
                    <a:gd name="connsiteY0" fmla="*/ 432667 h 865309"/>
                    <a:gd name="connsiteX1" fmla="*/ 285063 w 865492"/>
                    <a:gd name="connsiteY1" fmla="*/ 269838 h 865309"/>
                    <a:gd name="connsiteX2" fmla="*/ 432652 w 865492"/>
                    <a:gd name="connsiteY2" fmla="*/ 25 h 865309"/>
                    <a:gd name="connsiteX3" fmla="*/ 601769 w 865492"/>
                    <a:gd name="connsiteY3" fmla="*/ 284128 h 865309"/>
                    <a:gd name="connsiteX4" fmla="*/ 865294 w 865492"/>
                    <a:gd name="connsiteY4" fmla="*/ 432667 h 865309"/>
                    <a:gd name="connsiteX5" fmla="*/ 651774 w 865492"/>
                    <a:gd name="connsiteY5" fmla="*/ 603214 h 865309"/>
                    <a:gd name="connsiteX6" fmla="*/ 432652 w 865492"/>
                    <a:gd name="connsiteY6" fmla="*/ 865309 h 865309"/>
                    <a:gd name="connsiteX7" fmla="*/ 275537 w 865492"/>
                    <a:gd name="connsiteY7" fmla="*/ 600833 h 865309"/>
                    <a:gd name="connsiteX8" fmla="*/ 10 w 865492"/>
                    <a:gd name="connsiteY8" fmla="*/ 432667 h 865309"/>
                    <a:gd name="connsiteX0" fmla="*/ 10 w 865294"/>
                    <a:gd name="connsiteY0" fmla="*/ 432667 h 865347"/>
                    <a:gd name="connsiteX1" fmla="*/ 285063 w 865294"/>
                    <a:gd name="connsiteY1" fmla="*/ 269838 h 865347"/>
                    <a:gd name="connsiteX2" fmla="*/ 432652 w 865294"/>
                    <a:gd name="connsiteY2" fmla="*/ 25 h 865347"/>
                    <a:gd name="connsiteX3" fmla="*/ 601769 w 865294"/>
                    <a:gd name="connsiteY3" fmla="*/ 284128 h 865347"/>
                    <a:gd name="connsiteX4" fmla="*/ 865294 w 865294"/>
                    <a:gd name="connsiteY4" fmla="*/ 432667 h 865347"/>
                    <a:gd name="connsiteX5" fmla="*/ 604149 w 865294"/>
                    <a:gd name="connsiteY5" fmla="*/ 581783 h 865347"/>
                    <a:gd name="connsiteX6" fmla="*/ 432652 w 865294"/>
                    <a:gd name="connsiteY6" fmla="*/ 865309 h 865347"/>
                    <a:gd name="connsiteX7" fmla="*/ 275537 w 865294"/>
                    <a:gd name="connsiteY7" fmla="*/ 600833 h 865347"/>
                    <a:gd name="connsiteX8" fmla="*/ 10 w 865294"/>
                    <a:gd name="connsiteY8" fmla="*/ 432667 h 865347"/>
                    <a:gd name="connsiteX0" fmla="*/ 10 w 865599"/>
                    <a:gd name="connsiteY0" fmla="*/ 432667 h 865347"/>
                    <a:gd name="connsiteX1" fmla="*/ 285063 w 865599"/>
                    <a:gd name="connsiteY1" fmla="*/ 269838 h 865347"/>
                    <a:gd name="connsiteX2" fmla="*/ 432652 w 865599"/>
                    <a:gd name="connsiteY2" fmla="*/ 25 h 865347"/>
                    <a:gd name="connsiteX3" fmla="*/ 601769 w 865599"/>
                    <a:gd name="connsiteY3" fmla="*/ 284128 h 865347"/>
                    <a:gd name="connsiteX4" fmla="*/ 865294 w 865599"/>
                    <a:gd name="connsiteY4" fmla="*/ 432667 h 865347"/>
                    <a:gd name="connsiteX5" fmla="*/ 604149 w 865599"/>
                    <a:gd name="connsiteY5" fmla="*/ 581783 h 865347"/>
                    <a:gd name="connsiteX6" fmla="*/ 432652 w 865599"/>
                    <a:gd name="connsiteY6" fmla="*/ 865309 h 865347"/>
                    <a:gd name="connsiteX7" fmla="*/ 275537 w 865599"/>
                    <a:gd name="connsiteY7" fmla="*/ 600833 h 865347"/>
                    <a:gd name="connsiteX8" fmla="*/ 10 w 865599"/>
                    <a:gd name="connsiteY8" fmla="*/ 432667 h 865347"/>
                    <a:gd name="connsiteX0" fmla="*/ 10 w 865599"/>
                    <a:gd name="connsiteY0" fmla="*/ 432936 h 865616"/>
                    <a:gd name="connsiteX1" fmla="*/ 285063 w 865599"/>
                    <a:gd name="connsiteY1" fmla="*/ 270107 h 865616"/>
                    <a:gd name="connsiteX2" fmla="*/ 432652 w 865599"/>
                    <a:gd name="connsiteY2" fmla="*/ 294 h 865616"/>
                    <a:gd name="connsiteX3" fmla="*/ 601769 w 865599"/>
                    <a:gd name="connsiteY3" fmla="*/ 284397 h 865616"/>
                    <a:gd name="connsiteX4" fmla="*/ 865294 w 865599"/>
                    <a:gd name="connsiteY4" fmla="*/ 432936 h 865616"/>
                    <a:gd name="connsiteX5" fmla="*/ 604149 w 865599"/>
                    <a:gd name="connsiteY5" fmla="*/ 582052 h 865616"/>
                    <a:gd name="connsiteX6" fmla="*/ 432652 w 865599"/>
                    <a:gd name="connsiteY6" fmla="*/ 865578 h 865616"/>
                    <a:gd name="connsiteX7" fmla="*/ 275537 w 865599"/>
                    <a:gd name="connsiteY7" fmla="*/ 601102 h 865616"/>
                    <a:gd name="connsiteX8" fmla="*/ 10 w 865599"/>
                    <a:gd name="connsiteY8" fmla="*/ 432936 h 865616"/>
                    <a:gd name="connsiteX0" fmla="*/ 3 w 865592"/>
                    <a:gd name="connsiteY0" fmla="*/ 432936 h 865616"/>
                    <a:gd name="connsiteX1" fmla="*/ 285056 w 865592"/>
                    <a:gd name="connsiteY1" fmla="*/ 270107 h 865616"/>
                    <a:gd name="connsiteX2" fmla="*/ 432645 w 865592"/>
                    <a:gd name="connsiteY2" fmla="*/ 294 h 865616"/>
                    <a:gd name="connsiteX3" fmla="*/ 601762 w 865592"/>
                    <a:gd name="connsiteY3" fmla="*/ 284397 h 865616"/>
                    <a:gd name="connsiteX4" fmla="*/ 865287 w 865592"/>
                    <a:gd name="connsiteY4" fmla="*/ 432936 h 865616"/>
                    <a:gd name="connsiteX5" fmla="*/ 604142 w 865592"/>
                    <a:gd name="connsiteY5" fmla="*/ 582052 h 865616"/>
                    <a:gd name="connsiteX6" fmla="*/ 432645 w 865592"/>
                    <a:gd name="connsiteY6" fmla="*/ 865578 h 865616"/>
                    <a:gd name="connsiteX7" fmla="*/ 275530 w 865592"/>
                    <a:gd name="connsiteY7" fmla="*/ 601102 h 865616"/>
                    <a:gd name="connsiteX8" fmla="*/ 3 w 865592"/>
                    <a:gd name="connsiteY8" fmla="*/ 432936 h 865616"/>
                    <a:gd name="connsiteX0" fmla="*/ 3 w 865592"/>
                    <a:gd name="connsiteY0" fmla="*/ 432936 h 865616"/>
                    <a:gd name="connsiteX1" fmla="*/ 285056 w 865592"/>
                    <a:gd name="connsiteY1" fmla="*/ 270107 h 865616"/>
                    <a:gd name="connsiteX2" fmla="*/ 432645 w 865592"/>
                    <a:gd name="connsiteY2" fmla="*/ 294 h 865616"/>
                    <a:gd name="connsiteX3" fmla="*/ 601762 w 865592"/>
                    <a:gd name="connsiteY3" fmla="*/ 284397 h 865616"/>
                    <a:gd name="connsiteX4" fmla="*/ 865287 w 865592"/>
                    <a:gd name="connsiteY4" fmla="*/ 432936 h 865616"/>
                    <a:gd name="connsiteX5" fmla="*/ 604142 w 865592"/>
                    <a:gd name="connsiteY5" fmla="*/ 582052 h 865616"/>
                    <a:gd name="connsiteX6" fmla="*/ 432645 w 865592"/>
                    <a:gd name="connsiteY6" fmla="*/ 865578 h 865616"/>
                    <a:gd name="connsiteX7" fmla="*/ 275530 w 865592"/>
                    <a:gd name="connsiteY7" fmla="*/ 601102 h 865616"/>
                    <a:gd name="connsiteX8" fmla="*/ 3 w 865592"/>
                    <a:gd name="connsiteY8" fmla="*/ 432936 h 865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65592" h="865616">
                      <a:moveTo>
                        <a:pt x="3" y="432936"/>
                      </a:moveTo>
                      <a:cubicBezTo>
                        <a:pt x="-790" y="289664"/>
                        <a:pt x="181994" y="370790"/>
                        <a:pt x="285056" y="270107"/>
                      </a:cubicBezTo>
                      <a:cubicBezTo>
                        <a:pt x="388118" y="169424"/>
                        <a:pt x="301280" y="9818"/>
                        <a:pt x="432645" y="294"/>
                      </a:cubicBezTo>
                      <a:cubicBezTo>
                        <a:pt x="564010" y="-9230"/>
                        <a:pt x="527274" y="214671"/>
                        <a:pt x="601762" y="284397"/>
                      </a:cubicBezTo>
                      <a:cubicBezTo>
                        <a:pt x="676250" y="354123"/>
                        <a:pt x="874415" y="323795"/>
                        <a:pt x="865287" y="432936"/>
                      </a:cubicBezTo>
                      <a:cubicBezTo>
                        <a:pt x="856159" y="542077"/>
                        <a:pt x="676249" y="509945"/>
                        <a:pt x="604142" y="582052"/>
                      </a:cubicBezTo>
                      <a:cubicBezTo>
                        <a:pt x="532035" y="654159"/>
                        <a:pt x="563614" y="862403"/>
                        <a:pt x="432645" y="865578"/>
                      </a:cubicBezTo>
                      <a:cubicBezTo>
                        <a:pt x="301676" y="868753"/>
                        <a:pt x="347637" y="673209"/>
                        <a:pt x="275530" y="601102"/>
                      </a:cubicBezTo>
                      <a:cubicBezTo>
                        <a:pt x="203423" y="528995"/>
                        <a:pt x="796" y="576208"/>
                        <a:pt x="3" y="432936"/>
                      </a:cubicBezTo>
                      <a:close/>
                    </a:path>
                  </a:pathLst>
                </a:custGeom>
                <a:noFill/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</p:grpSp>
        </p:grp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72C4A18E-BB58-92A7-3674-2292925E5C55}"/>
                </a:ext>
              </a:extLst>
            </p:cNvPr>
            <p:cNvSpPr/>
            <p:nvPr/>
          </p:nvSpPr>
          <p:spPr>
            <a:xfrm rot="20955146" flipV="1">
              <a:off x="2058844" y="1771195"/>
              <a:ext cx="549329" cy="138202"/>
            </a:xfrm>
            <a:custGeom>
              <a:avLst/>
              <a:gdLst>
                <a:gd name="connsiteX0" fmla="*/ 0 w 662940"/>
                <a:gd name="connsiteY0" fmla="*/ 228691 h 251551"/>
                <a:gd name="connsiteX1" fmla="*/ 281940 w 662940"/>
                <a:gd name="connsiteY1" fmla="*/ 91 h 251551"/>
                <a:gd name="connsiteX2" fmla="*/ 662940 w 662940"/>
                <a:gd name="connsiteY2" fmla="*/ 251551 h 251551"/>
                <a:gd name="connsiteX0" fmla="*/ 0 w 662940"/>
                <a:gd name="connsiteY0" fmla="*/ 243920 h 266780"/>
                <a:gd name="connsiteX1" fmla="*/ 358140 w 662940"/>
                <a:gd name="connsiteY1" fmla="*/ 80 h 266780"/>
                <a:gd name="connsiteX2" fmla="*/ 662940 w 662940"/>
                <a:gd name="connsiteY2" fmla="*/ 266780 h 266780"/>
                <a:gd name="connsiteX0" fmla="*/ 0 w 662940"/>
                <a:gd name="connsiteY0" fmla="*/ 245377 h 268237"/>
                <a:gd name="connsiteX1" fmla="*/ 358140 w 662940"/>
                <a:gd name="connsiteY1" fmla="*/ 1537 h 268237"/>
                <a:gd name="connsiteX2" fmla="*/ 662940 w 662940"/>
                <a:gd name="connsiteY2" fmla="*/ 268237 h 268237"/>
                <a:gd name="connsiteX0" fmla="*/ 0 w 662940"/>
                <a:gd name="connsiteY0" fmla="*/ 248510 h 271370"/>
                <a:gd name="connsiteX1" fmla="*/ 358140 w 662940"/>
                <a:gd name="connsiteY1" fmla="*/ 4670 h 271370"/>
                <a:gd name="connsiteX2" fmla="*/ 662940 w 662940"/>
                <a:gd name="connsiteY2" fmla="*/ 271370 h 271370"/>
                <a:gd name="connsiteX0" fmla="*/ 0 w 662940"/>
                <a:gd name="connsiteY0" fmla="*/ 248510 h 271370"/>
                <a:gd name="connsiteX1" fmla="*/ 358140 w 662940"/>
                <a:gd name="connsiteY1" fmla="*/ 4670 h 271370"/>
                <a:gd name="connsiteX2" fmla="*/ 662940 w 662940"/>
                <a:gd name="connsiteY2" fmla="*/ 271370 h 271370"/>
                <a:gd name="connsiteX0" fmla="*/ 0 w 662940"/>
                <a:gd name="connsiteY0" fmla="*/ 244501 h 267361"/>
                <a:gd name="connsiteX1" fmla="*/ 358140 w 662940"/>
                <a:gd name="connsiteY1" fmla="*/ 661 h 267361"/>
                <a:gd name="connsiteX2" fmla="*/ 662940 w 662940"/>
                <a:gd name="connsiteY2" fmla="*/ 267361 h 267361"/>
                <a:gd name="connsiteX0" fmla="*/ 0 w 662940"/>
                <a:gd name="connsiteY0" fmla="*/ 244501 h 267361"/>
                <a:gd name="connsiteX1" fmla="*/ 358140 w 662940"/>
                <a:gd name="connsiteY1" fmla="*/ 661 h 267361"/>
                <a:gd name="connsiteX2" fmla="*/ 662940 w 662940"/>
                <a:gd name="connsiteY2" fmla="*/ 267361 h 267361"/>
                <a:gd name="connsiteX0" fmla="*/ 0 w 662940"/>
                <a:gd name="connsiteY0" fmla="*/ 245025 h 267885"/>
                <a:gd name="connsiteX1" fmla="*/ 358140 w 662940"/>
                <a:gd name="connsiteY1" fmla="*/ 1185 h 267885"/>
                <a:gd name="connsiteX2" fmla="*/ 662940 w 662940"/>
                <a:gd name="connsiteY2" fmla="*/ 267885 h 267885"/>
                <a:gd name="connsiteX0" fmla="*/ 0 w 662940"/>
                <a:gd name="connsiteY0" fmla="*/ 245025 h 267885"/>
                <a:gd name="connsiteX1" fmla="*/ 358140 w 662940"/>
                <a:gd name="connsiteY1" fmla="*/ 1185 h 267885"/>
                <a:gd name="connsiteX2" fmla="*/ 662940 w 662940"/>
                <a:gd name="connsiteY2" fmla="*/ 267885 h 267885"/>
                <a:gd name="connsiteX0" fmla="*/ 0 w 662940"/>
                <a:gd name="connsiteY0" fmla="*/ 245025 h 267885"/>
                <a:gd name="connsiteX1" fmla="*/ 358140 w 662940"/>
                <a:gd name="connsiteY1" fmla="*/ 1185 h 267885"/>
                <a:gd name="connsiteX2" fmla="*/ 662940 w 662940"/>
                <a:gd name="connsiteY2" fmla="*/ 267885 h 267885"/>
                <a:gd name="connsiteX0" fmla="*/ 0 w 662940"/>
                <a:gd name="connsiteY0" fmla="*/ 245025 h 267885"/>
                <a:gd name="connsiteX1" fmla="*/ 358140 w 662940"/>
                <a:gd name="connsiteY1" fmla="*/ 1185 h 267885"/>
                <a:gd name="connsiteX2" fmla="*/ 662940 w 662940"/>
                <a:gd name="connsiteY2" fmla="*/ 267885 h 267885"/>
                <a:gd name="connsiteX0" fmla="*/ 0 w 662940"/>
                <a:gd name="connsiteY0" fmla="*/ 245025 h 267885"/>
                <a:gd name="connsiteX1" fmla="*/ 358140 w 662940"/>
                <a:gd name="connsiteY1" fmla="*/ 1185 h 267885"/>
                <a:gd name="connsiteX2" fmla="*/ 662940 w 662940"/>
                <a:gd name="connsiteY2" fmla="*/ 267885 h 267885"/>
                <a:gd name="connsiteX0" fmla="*/ 0 w 662940"/>
                <a:gd name="connsiteY0" fmla="*/ 193247 h 216107"/>
                <a:gd name="connsiteX1" fmla="*/ 381000 w 662940"/>
                <a:gd name="connsiteY1" fmla="*/ 2747 h 216107"/>
                <a:gd name="connsiteX2" fmla="*/ 662940 w 662940"/>
                <a:gd name="connsiteY2" fmla="*/ 216107 h 216107"/>
                <a:gd name="connsiteX0" fmla="*/ 0 w 662940"/>
                <a:gd name="connsiteY0" fmla="*/ 196378 h 219238"/>
                <a:gd name="connsiteX1" fmla="*/ 381000 w 662940"/>
                <a:gd name="connsiteY1" fmla="*/ 5878 h 219238"/>
                <a:gd name="connsiteX2" fmla="*/ 662940 w 662940"/>
                <a:gd name="connsiteY2" fmla="*/ 219238 h 219238"/>
                <a:gd name="connsiteX0" fmla="*/ 0 w 662940"/>
                <a:gd name="connsiteY0" fmla="*/ 196378 h 219238"/>
                <a:gd name="connsiteX1" fmla="*/ 335280 w 662940"/>
                <a:gd name="connsiteY1" fmla="*/ 5878 h 219238"/>
                <a:gd name="connsiteX2" fmla="*/ 662940 w 662940"/>
                <a:gd name="connsiteY2" fmla="*/ 219238 h 219238"/>
                <a:gd name="connsiteX0" fmla="*/ 0 w 662940"/>
                <a:gd name="connsiteY0" fmla="*/ 196378 h 219238"/>
                <a:gd name="connsiteX1" fmla="*/ 335280 w 662940"/>
                <a:gd name="connsiteY1" fmla="*/ 5878 h 219238"/>
                <a:gd name="connsiteX2" fmla="*/ 662940 w 662940"/>
                <a:gd name="connsiteY2" fmla="*/ 219238 h 219238"/>
                <a:gd name="connsiteX0" fmla="*/ 0 w 662940"/>
                <a:gd name="connsiteY0" fmla="*/ 192101 h 214961"/>
                <a:gd name="connsiteX1" fmla="*/ 335280 w 662940"/>
                <a:gd name="connsiteY1" fmla="*/ 1601 h 214961"/>
                <a:gd name="connsiteX2" fmla="*/ 662940 w 662940"/>
                <a:gd name="connsiteY2" fmla="*/ 214961 h 214961"/>
                <a:gd name="connsiteX0" fmla="*/ 0 w 662940"/>
                <a:gd name="connsiteY0" fmla="*/ 190500 h 213360"/>
                <a:gd name="connsiteX1" fmla="*/ 335280 w 662940"/>
                <a:gd name="connsiteY1" fmla="*/ 0 h 213360"/>
                <a:gd name="connsiteX2" fmla="*/ 662940 w 662940"/>
                <a:gd name="connsiteY2" fmla="*/ 213360 h 213360"/>
                <a:gd name="connsiteX0" fmla="*/ 0 w 640080"/>
                <a:gd name="connsiteY0" fmla="*/ 190500 h 198120"/>
                <a:gd name="connsiteX1" fmla="*/ 335280 w 640080"/>
                <a:gd name="connsiteY1" fmla="*/ 0 h 198120"/>
                <a:gd name="connsiteX2" fmla="*/ 640080 w 640080"/>
                <a:gd name="connsiteY2" fmla="*/ 198120 h 198120"/>
                <a:gd name="connsiteX0" fmla="*/ 0 w 640080"/>
                <a:gd name="connsiteY0" fmla="*/ 190500 h 198120"/>
                <a:gd name="connsiteX1" fmla="*/ 335280 w 640080"/>
                <a:gd name="connsiteY1" fmla="*/ 0 h 198120"/>
                <a:gd name="connsiteX2" fmla="*/ 640080 w 640080"/>
                <a:gd name="connsiteY2" fmla="*/ 198120 h 198120"/>
                <a:gd name="connsiteX0" fmla="*/ 0 w 640080"/>
                <a:gd name="connsiteY0" fmla="*/ 190500 h 198120"/>
                <a:gd name="connsiteX1" fmla="*/ 335280 w 640080"/>
                <a:gd name="connsiteY1" fmla="*/ 0 h 198120"/>
                <a:gd name="connsiteX2" fmla="*/ 640080 w 640080"/>
                <a:gd name="connsiteY2" fmla="*/ 198120 h 198120"/>
                <a:gd name="connsiteX0" fmla="*/ 0 w 640080"/>
                <a:gd name="connsiteY0" fmla="*/ 190500 h 198120"/>
                <a:gd name="connsiteX1" fmla="*/ 335280 w 640080"/>
                <a:gd name="connsiteY1" fmla="*/ 0 h 198120"/>
                <a:gd name="connsiteX2" fmla="*/ 640080 w 640080"/>
                <a:gd name="connsiteY2" fmla="*/ 198120 h 198120"/>
                <a:gd name="connsiteX0" fmla="*/ 0 w 640080"/>
                <a:gd name="connsiteY0" fmla="*/ 190500 h 198120"/>
                <a:gd name="connsiteX1" fmla="*/ 335280 w 640080"/>
                <a:gd name="connsiteY1" fmla="*/ 0 h 198120"/>
                <a:gd name="connsiteX2" fmla="*/ 640080 w 640080"/>
                <a:gd name="connsiteY2" fmla="*/ 198120 h 198120"/>
                <a:gd name="connsiteX0" fmla="*/ 0 w 640080"/>
                <a:gd name="connsiteY0" fmla="*/ 190500 h 198120"/>
                <a:gd name="connsiteX1" fmla="*/ 297646 w 640080"/>
                <a:gd name="connsiteY1" fmla="*/ 0 h 198120"/>
                <a:gd name="connsiteX2" fmla="*/ 640080 w 640080"/>
                <a:gd name="connsiteY2" fmla="*/ 198120 h 198120"/>
                <a:gd name="connsiteX0" fmla="*/ 0 w 640080"/>
                <a:gd name="connsiteY0" fmla="*/ 191250 h 198870"/>
                <a:gd name="connsiteX1" fmla="*/ 297646 w 640080"/>
                <a:gd name="connsiteY1" fmla="*/ 750 h 198870"/>
                <a:gd name="connsiteX2" fmla="*/ 640080 w 640080"/>
                <a:gd name="connsiteY2" fmla="*/ 198870 h 198870"/>
                <a:gd name="connsiteX0" fmla="*/ 0 w 640080"/>
                <a:gd name="connsiteY0" fmla="*/ 191250 h 198870"/>
                <a:gd name="connsiteX1" fmla="*/ 297646 w 640080"/>
                <a:gd name="connsiteY1" fmla="*/ 750 h 198870"/>
                <a:gd name="connsiteX2" fmla="*/ 640080 w 640080"/>
                <a:gd name="connsiteY2" fmla="*/ 198870 h 198870"/>
                <a:gd name="connsiteX0" fmla="*/ 0 w 640080"/>
                <a:gd name="connsiteY0" fmla="*/ 191250 h 198870"/>
                <a:gd name="connsiteX1" fmla="*/ 297646 w 640080"/>
                <a:gd name="connsiteY1" fmla="*/ 750 h 198870"/>
                <a:gd name="connsiteX2" fmla="*/ 640080 w 640080"/>
                <a:gd name="connsiteY2" fmla="*/ 198870 h 198870"/>
                <a:gd name="connsiteX0" fmla="*/ 0 w 640080"/>
                <a:gd name="connsiteY0" fmla="*/ 191250 h 198870"/>
                <a:gd name="connsiteX1" fmla="*/ 297646 w 640080"/>
                <a:gd name="connsiteY1" fmla="*/ 750 h 198870"/>
                <a:gd name="connsiteX2" fmla="*/ 640080 w 640080"/>
                <a:gd name="connsiteY2" fmla="*/ 198870 h 198870"/>
                <a:gd name="connsiteX0" fmla="*/ 0 w 640080"/>
                <a:gd name="connsiteY0" fmla="*/ 201249 h 208869"/>
                <a:gd name="connsiteX1" fmla="*/ 307055 w 640080"/>
                <a:gd name="connsiteY1" fmla="*/ 664 h 208869"/>
                <a:gd name="connsiteX2" fmla="*/ 640080 w 640080"/>
                <a:gd name="connsiteY2" fmla="*/ 208869 h 208869"/>
                <a:gd name="connsiteX0" fmla="*/ 0 w 640080"/>
                <a:gd name="connsiteY0" fmla="*/ 201249 h 208869"/>
                <a:gd name="connsiteX1" fmla="*/ 307055 w 640080"/>
                <a:gd name="connsiteY1" fmla="*/ 664 h 208869"/>
                <a:gd name="connsiteX2" fmla="*/ 640080 w 640080"/>
                <a:gd name="connsiteY2" fmla="*/ 208869 h 208869"/>
                <a:gd name="connsiteX0" fmla="*/ 0 w 640080"/>
                <a:gd name="connsiteY0" fmla="*/ 201249 h 208869"/>
                <a:gd name="connsiteX1" fmla="*/ 307055 w 640080"/>
                <a:gd name="connsiteY1" fmla="*/ 664 h 208869"/>
                <a:gd name="connsiteX2" fmla="*/ 640080 w 640080"/>
                <a:gd name="connsiteY2" fmla="*/ 208869 h 208869"/>
                <a:gd name="connsiteX0" fmla="*/ 0 w 640080"/>
                <a:gd name="connsiteY0" fmla="*/ 442792 h 450412"/>
                <a:gd name="connsiteX1" fmla="*/ 321168 w 640080"/>
                <a:gd name="connsiteY1" fmla="*/ 174 h 450412"/>
                <a:gd name="connsiteX2" fmla="*/ 640080 w 640080"/>
                <a:gd name="connsiteY2" fmla="*/ 450412 h 450412"/>
                <a:gd name="connsiteX0" fmla="*/ 0 w 640080"/>
                <a:gd name="connsiteY0" fmla="*/ 445740 h 453360"/>
                <a:gd name="connsiteX1" fmla="*/ 321168 w 640080"/>
                <a:gd name="connsiteY1" fmla="*/ 3122 h 453360"/>
                <a:gd name="connsiteX2" fmla="*/ 640080 w 640080"/>
                <a:gd name="connsiteY2" fmla="*/ 453360 h 453360"/>
                <a:gd name="connsiteX0" fmla="*/ 0 w 477783"/>
                <a:gd name="connsiteY0" fmla="*/ 442996 h 442996"/>
                <a:gd name="connsiteX1" fmla="*/ 321168 w 477783"/>
                <a:gd name="connsiteY1" fmla="*/ 378 h 442996"/>
                <a:gd name="connsiteX2" fmla="*/ 477783 w 477783"/>
                <a:gd name="connsiteY2" fmla="*/ 374979 h 442996"/>
                <a:gd name="connsiteX0" fmla="*/ 0 w 477783"/>
                <a:gd name="connsiteY0" fmla="*/ 443507 h 443507"/>
                <a:gd name="connsiteX1" fmla="*/ 321168 w 477783"/>
                <a:gd name="connsiteY1" fmla="*/ 889 h 443507"/>
                <a:gd name="connsiteX2" fmla="*/ 477783 w 477783"/>
                <a:gd name="connsiteY2" fmla="*/ 375490 h 443507"/>
                <a:gd name="connsiteX0" fmla="*/ 0 w 477783"/>
                <a:gd name="connsiteY0" fmla="*/ 443507 h 443507"/>
                <a:gd name="connsiteX1" fmla="*/ 342338 w 477783"/>
                <a:gd name="connsiteY1" fmla="*/ 889 h 443507"/>
                <a:gd name="connsiteX2" fmla="*/ 477783 w 477783"/>
                <a:gd name="connsiteY2" fmla="*/ 375490 h 443507"/>
                <a:gd name="connsiteX0" fmla="*/ 0 w 477783"/>
                <a:gd name="connsiteY0" fmla="*/ 443507 h 443507"/>
                <a:gd name="connsiteX1" fmla="*/ 278829 w 477783"/>
                <a:gd name="connsiteY1" fmla="*/ 889 h 443507"/>
                <a:gd name="connsiteX2" fmla="*/ 477783 w 477783"/>
                <a:gd name="connsiteY2" fmla="*/ 375490 h 443507"/>
                <a:gd name="connsiteX0" fmla="*/ 0 w 477783"/>
                <a:gd name="connsiteY0" fmla="*/ 445349 h 445349"/>
                <a:gd name="connsiteX1" fmla="*/ 278829 w 477783"/>
                <a:gd name="connsiteY1" fmla="*/ 2731 h 445349"/>
                <a:gd name="connsiteX2" fmla="*/ 477783 w 477783"/>
                <a:gd name="connsiteY2" fmla="*/ 377332 h 445349"/>
                <a:gd name="connsiteX0" fmla="*/ 0 w 477783"/>
                <a:gd name="connsiteY0" fmla="*/ 447880 h 447880"/>
                <a:gd name="connsiteX1" fmla="*/ 278829 w 477783"/>
                <a:gd name="connsiteY1" fmla="*/ 5262 h 447880"/>
                <a:gd name="connsiteX2" fmla="*/ 477783 w 477783"/>
                <a:gd name="connsiteY2" fmla="*/ 379863 h 447880"/>
                <a:gd name="connsiteX0" fmla="*/ 0 w 477783"/>
                <a:gd name="connsiteY0" fmla="*/ 448636 h 448636"/>
                <a:gd name="connsiteX1" fmla="*/ 278829 w 477783"/>
                <a:gd name="connsiteY1" fmla="*/ 6018 h 448636"/>
                <a:gd name="connsiteX2" fmla="*/ 477783 w 477783"/>
                <a:gd name="connsiteY2" fmla="*/ 380619 h 448636"/>
                <a:gd name="connsiteX0" fmla="*/ 0 w 477783"/>
                <a:gd name="connsiteY0" fmla="*/ 433819 h 433819"/>
                <a:gd name="connsiteX1" fmla="*/ 236490 w 477783"/>
                <a:gd name="connsiteY1" fmla="*/ 6327 h 433819"/>
                <a:gd name="connsiteX2" fmla="*/ 477783 w 477783"/>
                <a:gd name="connsiteY2" fmla="*/ 365802 h 433819"/>
                <a:gd name="connsiteX0" fmla="*/ 0 w 477783"/>
                <a:gd name="connsiteY0" fmla="*/ 427546 h 427546"/>
                <a:gd name="connsiteX1" fmla="*/ 236490 w 477783"/>
                <a:gd name="connsiteY1" fmla="*/ 54 h 427546"/>
                <a:gd name="connsiteX2" fmla="*/ 477783 w 477783"/>
                <a:gd name="connsiteY2" fmla="*/ 359529 h 427546"/>
                <a:gd name="connsiteX0" fmla="*/ 0 w 477783"/>
                <a:gd name="connsiteY0" fmla="*/ 367060 h 367060"/>
                <a:gd name="connsiteX1" fmla="*/ 257659 w 477783"/>
                <a:gd name="connsiteY1" fmla="*/ 76 h 367060"/>
                <a:gd name="connsiteX2" fmla="*/ 477783 w 477783"/>
                <a:gd name="connsiteY2" fmla="*/ 299043 h 367060"/>
                <a:gd name="connsiteX0" fmla="*/ 0 w 477783"/>
                <a:gd name="connsiteY0" fmla="*/ 367060 h 367060"/>
                <a:gd name="connsiteX1" fmla="*/ 257659 w 477783"/>
                <a:gd name="connsiteY1" fmla="*/ 76 h 367060"/>
                <a:gd name="connsiteX2" fmla="*/ 477783 w 477783"/>
                <a:gd name="connsiteY2" fmla="*/ 299043 h 367060"/>
                <a:gd name="connsiteX0" fmla="*/ 0 w 477783"/>
                <a:gd name="connsiteY0" fmla="*/ 367031 h 367031"/>
                <a:gd name="connsiteX1" fmla="*/ 257659 w 477783"/>
                <a:gd name="connsiteY1" fmla="*/ 47 h 367031"/>
                <a:gd name="connsiteX2" fmla="*/ 477783 w 477783"/>
                <a:gd name="connsiteY2" fmla="*/ 299014 h 367031"/>
                <a:gd name="connsiteX0" fmla="*/ 0 w 477783"/>
                <a:gd name="connsiteY0" fmla="*/ 367031 h 367031"/>
                <a:gd name="connsiteX1" fmla="*/ 257659 w 477783"/>
                <a:gd name="connsiteY1" fmla="*/ 47 h 367031"/>
                <a:gd name="connsiteX2" fmla="*/ 477783 w 477783"/>
                <a:gd name="connsiteY2" fmla="*/ 299014 h 367031"/>
                <a:gd name="connsiteX0" fmla="*/ 0 w 477783"/>
                <a:gd name="connsiteY0" fmla="*/ 336783 h 336783"/>
                <a:gd name="connsiteX1" fmla="*/ 222376 w 477783"/>
                <a:gd name="connsiteY1" fmla="*/ 54 h 336783"/>
                <a:gd name="connsiteX2" fmla="*/ 477783 w 477783"/>
                <a:gd name="connsiteY2" fmla="*/ 268766 h 336783"/>
                <a:gd name="connsiteX0" fmla="*/ 0 w 477783"/>
                <a:gd name="connsiteY0" fmla="*/ 338212 h 338212"/>
                <a:gd name="connsiteX1" fmla="*/ 222376 w 477783"/>
                <a:gd name="connsiteY1" fmla="*/ 1483 h 338212"/>
                <a:gd name="connsiteX2" fmla="*/ 477783 w 477783"/>
                <a:gd name="connsiteY2" fmla="*/ 270195 h 338212"/>
                <a:gd name="connsiteX0" fmla="*/ 0 w 477783"/>
                <a:gd name="connsiteY0" fmla="*/ 347223 h 347223"/>
                <a:gd name="connsiteX1" fmla="*/ 222376 w 477783"/>
                <a:gd name="connsiteY1" fmla="*/ 10494 h 347223"/>
                <a:gd name="connsiteX2" fmla="*/ 477783 w 477783"/>
                <a:gd name="connsiteY2" fmla="*/ 279206 h 347223"/>
                <a:gd name="connsiteX0" fmla="*/ 0 w 477783"/>
                <a:gd name="connsiteY0" fmla="*/ 337173 h 337173"/>
                <a:gd name="connsiteX1" fmla="*/ 222376 w 477783"/>
                <a:gd name="connsiteY1" fmla="*/ 444 h 337173"/>
                <a:gd name="connsiteX2" fmla="*/ 477783 w 477783"/>
                <a:gd name="connsiteY2" fmla="*/ 269156 h 337173"/>
                <a:gd name="connsiteX0" fmla="*/ 0 w 463670"/>
                <a:gd name="connsiteY0" fmla="*/ 336779 h 336779"/>
                <a:gd name="connsiteX1" fmla="*/ 222376 w 463670"/>
                <a:gd name="connsiteY1" fmla="*/ 50 h 336779"/>
                <a:gd name="connsiteX2" fmla="*/ 463670 w 463670"/>
                <a:gd name="connsiteY2" fmla="*/ 321704 h 336779"/>
                <a:gd name="connsiteX0" fmla="*/ 0 w 463670"/>
                <a:gd name="connsiteY0" fmla="*/ 336782 h 336782"/>
                <a:gd name="connsiteX1" fmla="*/ 222376 w 463670"/>
                <a:gd name="connsiteY1" fmla="*/ 53 h 336782"/>
                <a:gd name="connsiteX2" fmla="*/ 463670 w 463670"/>
                <a:gd name="connsiteY2" fmla="*/ 321707 h 336782"/>
                <a:gd name="connsiteX0" fmla="*/ 0 w 463670"/>
                <a:gd name="connsiteY0" fmla="*/ 337271 h 337271"/>
                <a:gd name="connsiteX1" fmla="*/ 222376 w 463670"/>
                <a:gd name="connsiteY1" fmla="*/ 542 h 337271"/>
                <a:gd name="connsiteX2" fmla="*/ 463670 w 463670"/>
                <a:gd name="connsiteY2" fmla="*/ 322196 h 337271"/>
                <a:gd name="connsiteX0" fmla="*/ 0 w 463670"/>
                <a:gd name="connsiteY0" fmla="*/ 337408 h 337408"/>
                <a:gd name="connsiteX1" fmla="*/ 222376 w 463670"/>
                <a:gd name="connsiteY1" fmla="*/ 679 h 337408"/>
                <a:gd name="connsiteX2" fmla="*/ 463670 w 463670"/>
                <a:gd name="connsiteY2" fmla="*/ 322333 h 337408"/>
                <a:gd name="connsiteX0" fmla="*/ 0 w 463670"/>
                <a:gd name="connsiteY0" fmla="*/ 337408 h 337408"/>
                <a:gd name="connsiteX1" fmla="*/ 222376 w 463670"/>
                <a:gd name="connsiteY1" fmla="*/ 679 h 337408"/>
                <a:gd name="connsiteX2" fmla="*/ 463670 w 463670"/>
                <a:gd name="connsiteY2" fmla="*/ 322333 h 337408"/>
                <a:gd name="connsiteX0" fmla="*/ 0 w 463670"/>
                <a:gd name="connsiteY0" fmla="*/ 337408 h 337408"/>
                <a:gd name="connsiteX1" fmla="*/ 222376 w 463670"/>
                <a:gd name="connsiteY1" fmla="*/ 679 h 337408"/>
                <a:gd name="connsiteX2" fmla="*/ 463670 w 463670"/>
                <a:gd name="connsiteY2" fmla="*/ 322333 h 337408"/>
                <a:gd name="connsiteX0" fmla="*/ 0 w 463670"/>
                <a:gd name="connsiteY0" fmla="*/ 337408 h 337408"/>
                <a:gd name="connsiteX1" fmla="*/ 222376 w 463670"/>
                <a:gd name="connsiteY1" fmla="*/ 679 h 337408"/>
                <a:gd name="connsiteX2" fmla="*/ 463670 w 463670"/>
                <a:gd name="connsiteY2" fmla="*/ 322333 h 337408"/>
                <a:gd name="connsiteX0" fmla="*/ 0 w 463670"/>
                <a:gd name="connsiteY0" fmla="*/ 246244 h 246244"/>
                <a:gd name="connsiteX1" fmla="*/ 265628 w 463670"/>
                <a:gd name="connsiteY1" fmla="*/ 1389 h 246244"/>
                <a:gd name="connsiteX2" fmla="*/ 463670 w 463670"/>
                <a:gd name="connsiteY2" fmla="*/ 231169 h 246244"/>
                <a:gd name="connsiteX0" fmla="*/ 0 w 463670"/>
                <a:gd name="connsiteY0" fmla="*/ 246244 h 246244"/>
                <a:gd name="connsiteX1" fmla="*/ 265628 w 463670"/>
                <a:gd name="connsiteY1" fmla="*/ 1389 h 246244"/>
                <a:gd name="connsiteX2" fmla="*/ 463670 w 463670"/>
                <a:gd name="connsiteY2" fmla="*/ 231169 h 246244"/>
                <a:gd name="connsiteX0" fmla="*/ 0 w 463670"/>
                <a:gd name="connsiteY0" fmla="*/ 246244 h 246244"/>
                <a:gd name="connsiteX1" fmla="*/ 265628 w 463670"/>
                <a:gd name="connsiteY1" fmla="*/ 1389 h 246244"/>
                <a:gd name="connsiteX2" fmla="*/ 463670 w 463670"/>
                <a:gd name="connsiteY2" fmla="*/ 231169 h 246244"/>
                <a:gd name="connsiteX0" fmla="*/ 0 w 463670"/>
                <a:gd name="connsiteY0" fmla="*/ 246244 h 246244"/>
                <a:gd name="connsiteX1" fmla="*/ 265628 w 463670"/>
                <a:gd name="connsiteY1" fmla="*/ 1389 h 246244"/>
                <a:gd name="connsiteX2" fmla="*/ 463670 w 463670"/>
                <a:gd name="connsiteY2" fmla="*/ 231169 h 246244"/>
                <a:gd name="connsiteX0" fmla="*/ 0 w 463670"/>
                <a:gd name="connsiteY0" fmla="*/ 246244 h 246244"/>
                <a:gd name="connsiteX1" fmla="*/ 265628 w 463670"/>
                <a:gd name="connsiteY1" fmla="*/ 1389 h 246244"/>
                <a:gd name="connsiteX2" fmla="*/ 463670 w 463670"/>
                <a:gd name="connsiteY2" fmla="*/ 231169 h 246244"/>
                <a:gd name="connsiteX0" fmla="*/ 0 w 463670"/>
                <a:gd name="connsiteY0" fmla="*/ 246244 h 246244"/>
                <a:gd name="connsiteX1" fmla="*/ 265628 w 463670"/>
                <a:gd name="connsiteY1" fmla="*/ 1389 h 246244"/>
                <a:gd name="connsiteX2" fmla="*/ 463670 w 463670"/>
                <a:gd name="connsiteY2" fmla="*/ 231169 h 24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3670" h="246244">
                  <a:moveTo>
                    <a:pt x="0" y="246244"/>
                  </a:moveTo>
                  <a:cubicBezTo>
                    <a:pt x="51006" y="61459"/>
                    <a:pt x="153749" y="-11225"/>
                    <a:pt x="265628" y="1389"/>
                  </a:cubicBezTo>
                  <a:cubicBezTo>
                    <a:pt x="347231" y="27128"/>
                    <a:pt x="358310" y="1346"/>
                    <a:pt x="463670" y="231169"/>
                  </a:cubicBezTo>
                </a:path>
              </a:pathLst>
            </a:custGeom>
            <a:noFill/>
            <a:ln>
              <a:solidFill>
                <a:schemeClr val="tx1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D541430-9A2D-DD1B-25DF-89BA6D297DE9}"/>
                </a:ext>
              </a:extLst>
            </p:cNvPr>
            <p:cNvSpPr/>
            <p:nvPr/>
          </p:nvSpPr>
          <p:spPr>
            <a:xfrm rot="14278912" flipV="1">
              <a:off x="1801429" y="1559733"/>
              <a:ext cx="269721" cy="60506"/>
            </a:xfrm>
            <a:custGeom>
              <a:avLst/>
              <a:gdLst>
                <a:gd name="connsiteX0" fmla="*/ 0 w 662940"/>
                <a:gd name="connsiteY0" fmla="*/ 228691 h 251551"/>
                <a:gd name="connsiteX1" fmla="*/ 281940 w 662940"/>
                <a:gd name="connsiteY1" fmla="*/ 91 h 251551"/>
                <a:gd name="connsiteX2" fmla="*/ 662940 w 662940"/>
                <a:gd name="connsiteY2" fmla="*/ 251551 h 251551"/>
                <a:gd name="connsiteX0" fmla="*/ 0 w 662940"/>
                <a:gd name="connsiteY0" fmla="*/ 243920 h 266780"/>
                <a:gd name="connsiteX1" fmla="*/ 358140 w 662940"/>
                <a:gd name="connsiteY1" fmla="*/ 80 h 266780"/>
                <a:gd name="connsiteX2" fmla="*/ 662940 w 662940"/>
                <a:gd name="connsiteY2" fmla="*/ 266780 h 266780"/>
                <a:gd name="connsiteX0" fmla="*/ 0 w 662940"/>
                <a:gd name="connsiteY0" fmla="*/ 245377 h 268237"/>
                <a:gd name="connsiteX1" fmla="*/ 358140 w 662940"/>
                <a:gd name="connsiteY1" fmla="*/ 1537 h 268237"/>
                <a:gd name="connsiteX2" fmla="*/ 662940 w 662940"/>
                <a:gd name="connsiteY2" fmla="*/ 268237 h 268237"/>
                <a:gd name="connsiteX0" fmla="*/ 0 w 662940"/>
                <a:gd name="connsiteY0" fmla="*/ 248510 h 271370"/>
                <a:gd name="connsiteX1" fmla="*/ 358140 w 662940"/>
                <a:gd name="connsiteY1" fmla="*/ 4670 h 271370"/>
                <a:gd name="connsiteX2" fmla="*/ 662940 w 662940"/>
                <a:gd name="connsiteY2" fmla="*/ 271370 h 271370"/>
                <a:gd name="connsiteX0" fmla="*/ 0 w 662940"/>
                <a:gd name="connsiteY0" fmla="*/ 248510 h 271370"/>
                <a:gd name="connsiteX1" fmla="*/ 358140 w 662940"/>
                <a:gd name="connsiteY1" fmla="*/ 4670 h 271370"/>
                <a:gd name="connsiteX2" fmla="*/ 662940 w 662940"/>
                <a:gd name="connsiteY2" fmla="*/ 271370 h 271370"/>
                <a:gd name="connsiteX0" fmla="*/ 0 w 662940"/>
                <a:gd name="connsiteY0" fmla="*/ 244501 h 267361"/>
                <a:gd name="connsiteX1" fmla="*/ 358140 w 662940"/>
                <a:gd name="connsiteY1" fmla="*/ 661 h 267361"/>
                <a:gd name="connsiteX2" fmla="*/ 662940 w 662940"/>
                <a:gd name="connsiteY2" fmla="*/ 267361 h 267361"/>
                <a:gd name="connsiteX0" fmla="*/ 0 w 662940"/>
                <a:gd name="connsiteY0" fmla="*/ 244501 h 267361"/>
                <a:gd name="connsiteX1" fmla="*/ 358140 w 662940"/>
                <a:gd name="connsiteY1" fmla="*/ 661 h 267361"/>
                <a:gd name="connsiteX2" fmla="*/ 662940 w 662940"/>
                <a:gd name="connsiteY2" fmla="*/ 267361 h 267361"/>
                <a:gd name="connsiteX0" fmla="*/ 0 w 662940"/>
                <a:gd name="connsiteY0" fmla="*/ 245025 h 267885"/>
                <a:gd name="connsiteX1" fmla="*/ 358140 w 662940"/>
                <a:gd name="connsiteY1" fmla="*/ 1185 h 267885"/>
                <a:gd name="connsiteX2" fmla="*/ 662940 w 662940"/>
                <a:gd name="connsiteY2" fmla="*/ 267885 h 267885"/>
                <a:gd name="connsiteX0" fmla="*/ 0 w 662940"/>
                <a:gd name="connsiteY0" fmla="*/ 245025 h 267885"/>
                <a:gd name="connsiteX1" fmla="*/ 358140 w 662940"/>
                <a:gd name="connsiteY1" fmla="*/ 1185 h 267885"/>
                <a:gd name="connsiteX2" fmla="*/ 662940 w 662940"/>
                <a:gd name="connsiteY2" fmla="*/ 267885 h 267885"/>
                <a:gd name="connsiteX0" fmla="*/ 0 w 662940"/>
                <a:gd name="connsiteY0" fmla="*/ 245025 h 267885"/>
                <a:gd name="connsiteX1" fmla="*/ 358140 w 662940"/>
                <a:gd name="connsiteY1" fmla="*/ 1185 h 267885"/>
                <a:gd name="connsiteX2" fmla="*/ 662940 w 662940"/>
                <a:gd name="connsiteY2" fmla="*/ 267885 h 267885"/>
                <a:gd name="connsiteX0" fmla="*/ 0 w 662940"/>
                <a:gd name="connsiteY0" fmla="*/ 245025 h 267885"/>
                <a:gd name="connsiteX1" fmla="*/ 358140 w 662940"/>
                <a:gd name="connsiteY1" fmla="*/ 1185 h 267885"/>
                <a:gd name="connsiteX2" fmla="*/ 662940 w 662940"/>
                <a:gd name="connsiteY2" fmla="*/ 267885 h 267885"/>
                <a:gd name="connsiteX0" fmla="*/ 0 w 662940"/>
                <a:gd name="connsiteY0" fmla="*/ 245025 h 267885"/>
                <a:gd name="connsiteX1" fmla="*/ 358140 w 662940"/>
                <a:gd name="connsiteY1" fmla="*/ 1185 h 267885"/>
                <a:gd name="connsiteX2" fmla="*/ 662940 w 662940"/>
                <a:gd name="connsiteY2" fmla="*/ 267885 h 267885"/>
                <a:gd name="connsiteX0" fmla="*/ 0 w 662940"/>
                <a:gd name="connsiteY0" fmla="*/ 193247 h 216107"/>
                <a:gd name="connsiteX1" fmla="*/ 381000 w 662940"/>
                <a:gd name="connsiteY1" fmla="*/ 2747 h 216107"/>
                <a:gd name="connsiteX2" fmla="*/ 662940 w 662940"/>
                <a:gd name="connsiteY2" fmla="*/ 216107 h 216107"/>
                <a:gd name="connsiteX0" fmla="*/ 0 w 662940"/>
                <a:gd name="connsiteY0" fmla="*/ 196378 h 219238"/>
                <a:gd name="connsiteX1" fmla="*/ 381000 w 662940"/>
                <a:gd name="connsiteY1" fmla="*/ 5878 h 219238"/>
                <a:gd name="connsiteX2" fmla="*/ 662940 w 662940"/>
                <a:gd name="connsiteY2" fmla="*/ 219238 h 219238"/>
                <a:gd name="connsiteX0" fmla="*/ 0 w 662940"/>
                <a:gd name="connsiteY0" fmla="*/ 196378 h 219238"/>
                <a:gd name="connsiteX1" fmla="*/ 335280 w 662940"/>
                <a:gd name="connsiteY1" fmla="*/ 5878 h 219238"/>
                <a:gd name="connsiteX2" fmla="*/ 662940 w 662940"/>
                <a:gd name="connsiteY2" fmla="*/ 219238 h 219238"/>
                <a:gd name="connsiteX0" fmla="*/ 0 w 662940"/>
                <a:gd name="connsiteY0" fmla="*/ 196378 h 219238"/>
                <a:gd name="connsiteX1" fmla="*/ 335280 w 662940"/>
                <a:gd name="connsiteY1" fmla="*/ 5878 h 219238"/>
                <a:gd name="connsiteX2" fmla="*/ 662940 w 662940"/>
                <a:gd name="connsiteY2" fmla="*/ 219238 h 219238"/>
                <a:gd name="connsiteX0" fmla="*/ 0 w 662940"/>
                <a:gd name="connsiteY0" fmla="*/ 192101 h 214961"/>
                <a:gd name="connsiteX1" fmla="*/ 335280 w 662940"/>
                <a:gd name="connsiteY1" fmla="*/ 1601 h 214961"/>
                <a:gd name="connsiteX2" fmla="*/ 662940 w 662940"/>
                <a:gd name="connsiteY2" fmla="*/ 214961 h 214961"/>
                <a:gd name="connsiteX0" fmla="*/ 0 w 662940"/>
                <a:gd name="connsiteY0" fmla="*/ 190500 h 213360"/>
                <a:gd name="connsiteX1" fmla="*/ 335280 w 662940"/>
                <a:gd name="connsiteY1" fmla="*/ 0 h 213360"/>
                <a:gd name="connsiteX2" fmla="*/ 662940 w 662940"/>
                <a:gd name="connsiteY2" fmla="*/ 213360 h 213360"/>
                <a:gd name="connsiteX0" fmla="*/ 0 w 640080"/>
                <a:gd name="connsiteY0" fmla="*/ 190500 h 198120"/>
                <a:gd name="connsiteX1" fmla="*/ 335280 w 640080"/>
                <a:gd name="connsiteY1" fmla="*/ 0 h 198120"/>
                <a:gd name="connsiteX2" fmla="*/ 640080 w 640080"/>
                <a:gd name="connsiteY2" fmla="*/ 198120 h 198120"/>
                <a:gd name="connsiteX0" fmla="*/ 0 w 640080"/>
                <a:gd name="connsiteY0" fmla="*/ 190500 h 198120"/>
                <a:gd name="connsiteX1" fmla="*/ 335280 w 640080"/>
                <a:gd name="connsiteY1" fmla="*/ 0 h 198120"/>
                <a:gd name="connsiteX2" fmla="*/ 640080 w 640080"/>
                <a:gd name="connsiteY2" fmla="*/ 198120 h 198120"/>
                <a:gd name="connsiteX0" fmla="*/ 0 w 640080"/>
                <a:gd name="connsiteY0" fmla="*/ 190500 h 198120"/>
                <a:gd name="connsiteX1" fmla="*/ 335280 w 640080"/>
                <a:gd name="connsiteY1" fmla="*/ 0 h 198120"/>
                <a:gd name="connsiteX2" fmla="*/ 640080 w 640080"/>
                <a:gd name="connsiteY2" fmla="*/ 198120 h 198120"/>
                <a:gd name="connsiteX0" fmla="*/ 0 w 640080"/>
                <a:gd name="connsiteY0" fmla="*/ 190500 h 198120"/>
                <a:gd name="connsiteX1" fmla="*/ 335280 w 640080"/>
                <a:gd name="connsiteY1" fmla="*/ 0 h 198120"/>
                <a:gd name="connsiteX2" fmla="*/ 640080 w 640080"/>
                <a:gd name="connsiteY2" fmla="*/ 198120 h 198120"/>
                <a:gd name="connsiteX0" fmla="*/ 0 w 640080"/>
                <a:gd name="connsiteY0" fmla="*/ 190500 h 198120"/>
                <a:gd name="connsiteX1" fmla="*/ 335280 w 640080"/>
                <a:gd name="connsiteY1" fmla="*/ 0 h 198120"/>
                <a:gd name="connsiteX2" fmla="*/ 640080 w 640080"/>
                <a:gd name="connsiteY2" fmla="*/ 198120 h 198120"/>
                <a:gd name="connsiteX0" fmla="*/ 0 w 640080"/>
                <a:gd name="connsiteY0" fmla="*/ 190500 h 198120"/>
                <a:gd name="connsiteX1" fmla="*/ 297646 w 640080"/>
                <a:gd name="connsiteY1" fmla="*/ 0 h 198120"/>
                <a:gd name="connsiteX2" fmla="*/ 640080 w 640080"/>
                <a:gd name="connsiteY2" fmla="*/ 198120 h 198120"/>
                <a:gd name="connsiteX0" fmla="*/ 0 w 640080"/>
                <a:gd name="connsiteY0" fmla="*/ 191250 h 198870"/>
                <a:gd name="connsiteX1" fmla="*/ 297646 w 640080"/>
                <a:gd name="connsiteY1" fmla="*/ 750 h 198870"/>
                <a:gd name="connsiteX2" fmla="*/ 640080 w 640080"/>
                <a:gd name="connsiteY2" fmla="*/ 198870 h 198870"/>
                <a:gd name="connsiteX0" fmla="*/ 0 w 640080"/>
                <a:gd name="connsiteY0" fmla="*/ 191250 h 198870"/>
                <a:gd name="connsiteX1" fmla="*/ 297646 w 640080"/>
                <a:gd name="connsiteY1" fmla="*/ 750 h 198870"/>
                <a:gd name="connsiteX2" fmla="*/ 640080 w 640080"/>
                <a:gd name="connsiteY2" fmla="*/ 198870 h 198870"/>
                <a:gd name="connsiteX0" fmla="*/ 0 w 640080"/>
                <a:gd name="connsiteY0" fmla="*/ 191250 h 198870"/>
                <a:gd name="connsiteX1" fmla="*/ 297646 w 640080"/>
                <a:gd name="connsiteY1" fmla="*/ 750 h 198870"/>
                <a:gd name="connsiteX2" fmla="*/ 640080 w 640080"/>
                <a:gd name="connsiteY2" fmla="*/ 198870 h 198870"/>
                <a:gd name="connsiteX0" fmla="*/ 0 w 640080"/>
                <a:gd name="connsiteY0" fmla="*/ 191250 h 198870"/>
                <a:gd name="connsiteX1" fmla="*/ 297646 w 640080"/>
                <a:gd name="connsiteY1" fmla="*/ 750 h 198870"/>
                <a:gd name="connsiteX2" fmla="*/ 640080 w 640080"/>
                <a:gd name="connsiteY2" fmla="*/ 198870 h 198870"/>
                <a:gd name="connsiteX0" fmla="*/ 0 w 640080"/>
                <a:gd name="connsiteY0" fmla="*/ 201249 h 208869"/>
                <a:gd name="connsiteX1" fmla="*/ 307055 w 640080"/>
                <a:gd name="connsiteY1" fmla="*/ 664 h 208869"/>
                <a:gd name="connsiteX2" fmla="*/ 640080 w 640080"/>
                <a:gd name="connsiteY2" fmla="*/ 208869 h 208869"/>
                <a:gd name="connsiteX0" fmla="*/ 0 w 640080"/>
                <a:gd name="connsiteY0" fmla="*/ 201249 h 208869"/>
                <a:gd name="connsiteX1" fmla="*/ 307055 w 640080"/>
                <a:gd name="connsiteY1" fmla="*/ 664 h 208869"/>
                <a:gd name="connsiteX2" fmla="*/ 640080 w 640080"/>
                <a:gd name="connsiteY2" fmla="*/ 208869 h 208869"/>
                <a:gd name="connsiteX0" fmla="*/ 0 w 640080"/>
                <a:gd name="connsiteY0" fmla="*/ 201249 h 208869"/>
                <a:gd name="connsiteX1" fmla="*/ 307055 w 640080"/>
                <a:gd name="connsiteY1" fmla="*/ 664 h 208869"/>
                <a:gd name="connsiteX2" fmla="*/ 640080 w 640080"/>
                <a:gd name="connsiteY2" fmla="*/ 208869 h 208869"/>
                <a:gd name="connsiteX0" fmla="*/ 0 w 640080"/>
                <a:gd name="connsiteY0" fmla="*/ 442792 h 450412"/>
                <a:gd name="connsiteX1" fmla="*/ 321168 w 640080"/>
                <a:gd name="connsiteY1" fmla="*/ 174 h 450412"/>
                <a:gd name="connsiteX2" fmla="*/ 640080 w 640080"/>
                <a:gd name="connsiteY2" fmla="*/ 450412 h 450412"/>
                <a:gd name="connsiteX0" fmla="*/ 0 w 640080"/>
                <a:gd name="connsiteY0" fmla="*/ 445740 h 453360"/>
                <a:gd name="connsiteX1" fmla="*/ 321168 w 640080"/>
                <a:gd name="connsiteY1" fmla="*/ 3122 h 453360"/>
                <a:gd name="connsiteX2" fmla="*/ 640080 w 640080"/>
                <a:gd name="connsiteY2" fmla="*/ 453360 h 453360"/>
                <a:gd name="connsiteX0" fmla="*/ 0 w 477783"/>
                <a:gd name="connsiteY0" fmla="*/ 442996 h 442996"/>
                <a:gd name="connsiteX1" fmla="*/ 321168 w 477783"/>
                <a:gd name="connsiteY1" fmla="*/ 378 h 442996"/>
                <a:gd name="connsiteX2" fmla="*/ 477783 w 477783"/>
                <a:gd name="connsiteY2" fmla="*/ 374979 h 442996"/>
                <a:gd name="connsiteX0" fmla="*/ 0 w 477783"/>
                <a:gd name="connsiteY0" fmla="*/ 443507 h 443507"/>
                <a:gd name="connsiteX1" fmla="*/ 321168 w 477783"/>
                <a:gd name="connsiteY1" fmla="*/ 889 h 443507"/>
                <a:gd name="connsiteX2" fmla="*/ 477783 w 477783"/>
                <a:gd name="connsiteY2" fmla="*/ 375490 h 443507"/>
                <a:gd name="connsiteX0" fmla="*/ 0 w 477783"/>
                <a:gd name="connsiteY0" fmla="*/ 443507 h 443507"/>
                <a:gd name="connsiteX1" fmla="*/ 342338 w 477783"/>
                <a:gd name="connsiteY1" fmla="*/ 889 h 443507"/>
                <a:gd name="connsiteX2" fmla="*/ 477783 w 477783"/>
                <a:gd name="connsiteY2" fmla="*/ 375490 h 443507"/>
                <a:gd name="connsiteX0" fmla="*/ 0 w 477783"/>
                <a:gd name="connsiteY0" fmla="*/ 443507 h 443507"/>
                <a:gd name="connsiteX1" fmla="*/ 278829 w 477783"/>
                <a:gd name="connsiteY1" fmla="*/ 889 h 443507"/>
                <a:gd name="connsiteX2" fmla="*/ 477783 w 477783"/>
                <a:gd name="connsiteY2" fmla="*/ 375490 h 443507"/>
                <a:gd name="connsiteX0" fmla="*/ 0 w 477783"/>
                <a:gd name="connsiteY0" fmla="*/ 445349 h 445349"/>
                <a:gd name="connsiteX1" fmla="*/ 278829 w 477783"/>
                <a:gd name="connsiteY1" fmla="*/ 2731 h 445349"/>
                <a:gd name="connsiteX2" fmla="*/ 477783 w 477783"/>
                <a:gd name="connsiteY2" fmla="*/ 377332 h 445349"/>
                <a:gd name="connsiteX0" fmla="*/ 0 w 477783"/>
                <a:gd name="connsiteY0" fmla="*/ 447880 h 447880"/>
                <a:gd name="connsiteX1" fmla="*/ 278829 w 477783"/>
                <a:gd name="connsiteY1" fmla="*/ 5262 h 447880"/>
                <a:gd name="connsiteX2" fmla="*/ 477783 w 477783"/>
                <a:gd name="connsiteY2" fmla="*/ 379863 h 447880"/>
                <a:gd name="connsiteX0" fmla="*/ 0 w 477783"/>
                <a:gd name="connsiteY0" fmla="*/ 448636 h 448636"/>
                <a:gd name="connsiteX1" fmla="*/ 278829 w 477783"/>
                <a:gd name="connsiteY1" fmla="*/ 6018 h 448636"/>
                <a:gd name="connsiteX2" fmla="*/ 477783 w 477783"/>
                <a:gd name="connsiteY2" fmla="*/ 380619 h 448636"/>
                <a:gd name="connsiteX0" fmla="*/ 0 w 477783"/>
                <a:gd name="connsiteY0" fmla="*/ 433819 h 433819"/>
                <a:gd name="connsiteX1" fmla="*/ 236490 w 477783"/>
                <a:gd name="connsiteY1" fmla="*/ 6327 h 433819"/>
                <a:gd name="connsiteX2" fmla="*/ 477783 w 477783"/>
                <a:gd name="connsiteY2" fmla="*/ 365802 h 433819"/>
                <a:gd name="connsiteX0" fmla="*/ 0 w 477783"/>
                <a:gd name="connsiteY0" fmla="*/ 427546 h 427546"/>
                <a:gd name="connsiteX1" fmla="*/ 236490 w 477783"/>
                <a:gd name="connsiteY1" fmla="*/ 54 h 427546"/>
                <a:gd name="connsiteX2" fmla="*/ 477783 w 477783"/>
                <a:gd name="connsiteY2" fmla="*/ 359529 h 427546"/>
                <a:gd name="connsiteX0" fmla="*/ 0 w 477783"/>
                <a:gd name="connsiteY0" fmla="*/ 367060 h 367060"/>
                <a:gd name="connsiteX1" fmla="*/ 257659 w 477783"/>
                <a:gd name="connsiteY1" fmla="*/ 76 h 367060"/>
                <a:gd name="connsiteX2" fmla="*/ 477783 w 477783"/>
                <a:gd name="connsiteY2" fmla="*/ 299043 h 367060"/>
                <a:gd name="connsiteX0" fmla="*/ 0 w 477783"/>
                <a:gd name="connsiteY0" fmla="*/ 367060 h 367060"/>
                <a:gd name="connsiteX1" fmla="*/ 257659 w 477783"/>
                <a:gd name="connsiteY1" fmla="*/ 76 h 367060"/>
                <a:gd name="connsiteX2" fmla="*/ 477783 w 477783"/>
                <a:gd name="connsiteY2" fmla="*/ 299043 h 367060"/>
                <a:gd name="connsiteX0" fmla="*/ 0 w 477783"/>
                <a:gd name="connsiteY0" fmla="*/ 367031 h 367031"/>
                <a:gd name="connsiteX1" fmla="*/ 257659 w 477783"/>
                <a:gd name="connsiteY1" fmla="*/ 47 h 367031"/>
                <a:gd name="connsiteX2" fmla="*/ 477783 w 477783"/>
                <a:gd name="connsiteY2" fmla="*/ 299014 h 367031"/>
                <a:gd name="connsiteX0" fmla="*/ 0 w 477783"/>
                <a:gd name="connsiteY0" fmla="*/ 367031 h 367031"/>
                <a:gd name="connsiteX1" fmla="*/ 257659 w 477783"/>
                <a:gd name="connsiteY1" fmla="*/ 47 h 367031"/>
                <a:gd name="connsiteX2" fmla="*/ 477783 w 477783"/>
                <a:gd name="connsiteY2" fmla="*/ 299014 h 367031"/>
                <a:gd name="connsiteX0" fmla="*/ 0 w 477783"/>
                <a:gd name="connsiteY0" fmla="*/ 336783 h 336783"/>
                <a:gd name="connsiteX1" fmla="*/ 222376 w 477783"/>
                <a:gd name="connsiteY1" fmla="*/ 54 h 336783"/>
                <a:gd name="connsiteX2" fmla="*/ 477783 w 477783"/>
                <a:gd name="connsiteY2" fmla="*/ 268766 h 336783"/>
                <a:gd name="connsiteX0" fmla="*/ 0 w 477783"/>
                <a:gd name="connsiteY0" fmla="*/ 338212 h 338212"/>
                <a:gd name="connsiteX1" fmla="*/ 222376 w 477783"/>
                <a:gd name="connsiteY1" fmla="*/ 1483 h 338212"/>
                <a:gd name="connsiteX2" fmla="*/ 477783 w 477783"/>
                <a:gd name="connsiteY2" fmla="*/ 270195 h 338212"/>
                <a:gd name="connsiteX0" fmla="*/ 0 w 477783"/>
                <a:gd name="connsiteY0" fmla="*/ 347223 h 347223"/>
                <a:gd name="connsiteX1" fmla="*/ 222376 w 477783"/>
                <a:gd name="connsiteY1" fmla="*/ 10494 h 347223"/>
                <a:gd name="connsiteX2" fmla="*/ 477783 w 477783"/>
                <a:gd name="connsiteY2" fmla="*/ 279206 h 347223"/>
                <a:gd name="connsiteX0" fmla="*/ 0 w 477783"/>
                <a:gd name="connsiteY0" fmla="*/ 337173 h 337173"/>
                <a:gd name="connsiteX1" fmla="*/ 222376 w 477783"/>
                <a:gd name="connsiteY1" fmla="*/ 444 h 337173"/>
                <a:gd name="connsiteX2" fmla="*/ 477783 w 477783"/>
                <a:gd name="connsiteY2" fmla="*/ 269156 h 337173"/>
                <a:gd name="connsiteX0" fmla="*/ 0 w 463670"/>
                <a:gd name="connsiteY0" fmla="*/ 336779 h 336779"/>
                <a:gd name="connsiteX1" fmla="*/ 222376 w 463670"/>
                <a:gd name="connsiteY1" fmla="*/ 50 h 336779"/>
                <a:gd name="connsiteX2" fmla="*/ 463670 w 463670"/>
                <a:gd name="connsiteY2" fmla="*/ 321704 h 336779"/>
                <a:gd name="connsiteX0" fmla="*/ 0 w 463670"/>
                <a:gd name="connsiteY0" fmla="*/ 336782 h 336782"/>
                <a:gd name="connsiteX1" fmla="*/ 222376 w 463670"/>
                <a:gd name="connsiteY1" fmla="*/ 53 h 336782"/>
                <a:gd name="connsiteX2" fmla="*/ 463670 w 463670"/>
                <a:gd name="connsiteY2" fmla="*/ 321707 h 336782"/>
                <a:gd name="connsiteX0" fmla="*/ 0 w 463670"/>
                <a:gd name="connsiteY0" fmla="*/ 337271 h 337271"/>
                <a:gd name="connsiteX1" fmla="*/ 222376 w 463670"/>
                <a:gd name="connsiteY1" fmla="*/ 542 h 337271"/>
                <a:gd name="connsiteX2" fmla="*/ 463670 w 463670"/>
                <a:gd name="connsiteY2" fmla="*/ 322196 h 337271"/>
                <a:gd name="connsiteX0" fmla="*/ 0 w 463670"/>
                <a:gd name="connsiteY0" fmla="*/ 337408 h 337408"/>
                <a:gd name="connsiteX1" fmla="*/ 222376 w 463670"/>
                <a:gd name="connsiteY1" fmla="*/ 679 h 337408"/>
                <a:gd name="connsiteX2" fmla="*/ 463670 w 463670"/>
                <a:gd name="connsiteY2" fmla="*/ 322333 h 337408"/>
                <a:gd name="connsiteX0" fmla="*/ 0 w 463670"/>
                <a:gd name="connsiteY0" fmla="*/ 337408 h 337408"/>
                <a:gd name="connsiteX1" fmla="*/ 222376 w 463670"/>
                <a:gd name="connsiteY1" fmla="*/ 679 h 337408"/>
                <a:gd name="connsiteX2" fmla="*/ 463670 w 463670"/>
                <a:gd name="connsiteY2" fmla="*/ 322333 h 337408"/>
                <a:gd name="connsiteX0" fmla="*/ 0 w 463670"/>
                <a:gd name="connsiteY0" fmla="*/ 337408 h 337408"/>
                <a:gd name="connsiteX1" fmla="*/ 222376 w 463670"/>
                <a:gd name="connsiteY1" fmla="*/ 679 h 337408"/>
                <a:gd name="connsiteX2" fmla="*/ 463670 w 463670"/>
                <a:gd name="connsiteY2" fmla="*/ 322333 h 337408"/>
                <a:gd name="connsiteX0" fmla="*/ 0 w 463670"/>
                <a:gd name="connsiteY0" fmla="*/ 337408 h 337408"/>
                <a:gd name="connsiteX1" fmla="*/ 222376 w 463670"/>
                <a:gd name="connsiteY1" fmla="*/ 679 h 337408"/>
                <a:gd name="connsiteX2" fmla="*/ 463670 w 463670"/>
                <a:gd name="connsiteY2" fmla="*/ 322333 h 337408"/>
                <a:gd name="connsiteX0" fmla="*/ 0 w 463670"/>
                <a:gd name="connsiteY0" fmla="*/ 246244 h 246244"/>
                <a:gd name="connsiteX1" fmla="*/ 265628 w 463670"/>
                <a:gd name="connsiteY1" fmla="*/ 1389 h 246244"/>
                <a:gd name="connsiteX2" fmla="*/ 463670 w 463670"/>
                <a:gd name="connsiteY2" fmla="*/ 231169 h 246244"/>
                <a:gd name="connsiteX0" fmla="*/ 0 w 463670"/>
                <a:gd name="connsiteY0" fmla="*/ 246244 h 246244"/>
                <a:gd name="connsiteX1" fmla="*/ 265628 w 463670"/>
                <a:gd name="connsiteY1" fmla="*/ 1389 h 246244"/>
                <a:gd name="connsiteX2" fmla="*/ 463670 w 463670"/>
                <a:gd name="connsiteY2" fmla="*/ 231169 h 246244"/>
                <a:gd name="connsiteX0" fmla="*/ 0 w 463670"/>
                <a:gd name="connsiteY0" fmla="*/ 246244 h 246244"/>
                <a:gd name="connsiteX1" fmla="*/ 265628 w 463670"/>
                <a:gd name="connsiteY1" fmla="*/ 1389 h 246244"/>
                <a:gd name="connsiteX2" fmla="*/ 463670 w 463670"/>
                <a:gd name="connsiteY2" fmla="*/ 231169 h 246244"/>
                <a:gd name="connsiteX0" fmla="*/ 0 w 463670"/>
                <a:gd name="connsiteY0" fmla="*/ 246244 h 246244"/>
                <a:gd name="connsiteX1" fmla="*/ 265628 w 463670"/>
                <a:gd name="connsiteY1" fmla="*/ 1389 h 246244"/>
                <a:gd name="connsiteX2" fmla="*/ 463670 w 463670"/>
                <a:gd name="connsiteY2" fmla="*/ 231169 h 246244"/>
                <a:gd name="connsiteX0" fmla="*/ 0 w 463670"/>
                <a:gd name="connsiteY0" fmla="*/ 246244 h 246244"/>
                <a:gd name="connsiteX1" fmla="*/ 265628 w 463670"/>
                <a:gd name="connsiteY1" fmla="*/ 1389 h 246244"/>
                <a:gd name="connsiteX2" fmla="*/ 463670 w 463670"/>
                <a:gd name="connsiteY2" fmla="*/ 231169 h 246244"/>
                <a:gd name="connsiteX0" fmla="*/ 0 w 463670"/>
                <a:gd name="connsiteY0" fmla="*/ 246244 h 246244"/>
                <a:gd name="connsiteX1" fmla="*/ 265628 w 463670"/>
                <a:gd name="connsiteY1" fmla="*/ 1389 h 246244"/>
                <a:gd name="connsiteX2" fmla="*/ 463670 w 463670"/>
                <a:gd name="connsiteY2" fmla="*/ 231169 h 24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3670" h="246244">
                  <a:moveTo>
                    <a:pt x="0" y="246244"/>
                  </a:moveTo>
                  <a:cubicBezTo>
                    <a:pt x="51006" y="61459"/>
                    <a:pt x="153749" y="-11225"/>
                    <a:pt x="265628" y="1389"/>
                  </a:cubicBezTo>
                  <a:cubicBezTo>
                    <a:pt x="347231" y="27128"/>
                    <a:pt x="358310" y="1346"/>
                    <a:pt x="463670" y="23116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headEnd w="sm" len="sm"/>
              <a:tailEnd type="arrow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AD8D609C-30C3-D7DB-904E-DBA9BD9E8E7E}"/>
                </a:ext>
              </a:extLst>
            </p:cNvPr>
            <p:cNvSpPr/>
            <p:nvPr/>
          </p:nvSpPr>
          <p:spPr>
            <a:xfrm rot="7366220">
              <a:off x="1776620" y="1941815"/>
              <a:ext cx="311786" cy="72414"/>
            </a:xfrm>
            <a:custGeom>
              <a:avLst/>
              <a:gdLst>
                <a:gd name="connsiteX0" fmla="*/ 0 w 662940"/>
                <a:gd name="connsiteY0" fmla="*/ 228691 h 251551"/>
                <a:gd name="connsiteX1" fmla="*/ 281940 w 662940"/>
                <a:gd name="connsiteY1" fmla="*/ 91 h 251551"/>
                <a:gd name="connsiteX2" fmla="*/ 662940 w 662940"/>
                <a:gd name="connsiteY2" fmla="*/ 251551 h 251551"/>
                <a:gd name="connsiteX0" fmla="*/ 0 w 662940"/>
                <a:gd name="connsiteY0" fmla="*/ 243920 h 266780"/>
                <a:gd name="connsiteX1" fmla="*/ 358140 w 662940"/>
                <a:gd name="connsiteY1" fmla="*/ 80 h 266780"/>
                <a:gd name="connsiteX2" fmla="*/ 662940 w 662940"/>
                <a:gd name="connsiteY2" fmla="*/ 266780 h 266780"/>
                <a:gd name="connsiteX0" fmla="*/ 0 w 662940"/>
                <a:gd name="connsiteY0" fmla="*/ 245377 h 268237"/>
                <a:gd name="connsiteX1" fmla="*/ 358140 w 662940"/>
                <a:gd name="connsiteY1" fmla="*/ 1537 h 268237"/>
                <a:gd name="connsiteX2" fmla="*/ 662940 w 662940"/>
                <a:gd name="connsiteY2" fmla="*/ 268237 h 268237"/>
                <a:gd name="connsiteX0" fmla="*/ 0 w 662940"/>
                <a:gd name="connsiteY0" fmla="*/ 248510 h 271370"/>
                <a:gd name="connsiteX1" fmla="*/ 358140 w 662940"/>
                <a:gd name="connsiteY1" fmla="*/ 4670 h 271370"/>
                <a:gd name="connsiteX2" fmla="*/ 662940 w 662940"/>
                <a:gd name="connsiteY2" fmla="*/ 271370 h 271370"/>
                <a:gd name="connsiteX0" fmla="*/ 0 w 662940"/>
                <a:gd name="connsiteY0" fmla="*/ 248510 h 271370"/>
                <a:gd name="connsiteX1" fmla="*/ 358140 w 662940"/>
                <a:gd name="connsiteY1" fmla="*/ 4670 h 271370"/>
                <a:gd name="connsiteX2" fmla="*/ 662940 w 662940"/>
                <a:gd name="connsiteY2" fmla="*/ 271370 h 271370"/>
                <a:gd name="connsiteX0" fmla="*/ 0 w 662940"/>
                <a:gd name="connsiteY0" fmla="*/ 244501 h 267361"/>
                <a:gd name="connsiteX1" fmla="*/ 358140 w 662940"/>
                <a:gd name="connsiteY1" fmla="*/ 661 h 267361"/>
                <a:gd name="connsiteX2" fmla="*/ 662940 w 662940"/>
                <a:gd name="connsiteY2" fmla="*/ 267361 h 267361"/>
                <a:gd name="connsiteX0" fmla="*/ 0 w 662940"/>
                <a:gd name="connsiteY0" fmla="*/ 244501 h 267361"/>
                <a:gd name="connsiteX1" fmla="*/ 358140 w 662940"/>
                <a:gd name="connsiteY1" fmla="*/ 661 h 267361"/>
                <a:gd name="connsiteX2" fmla="*/ 662940 w 662940"/>
                <a:gd name="connsiteY2" fmla="*/ 267361 h 267361"/>
                <a:gd name="connsiteX0" fmla="*/ 0 w 662940"/>
                <a:gd name="connsiteY0" fmla="*/ 245025 h 267885"/>
                <a:gd name="connsiteX1" fmla="*/ 358140 w 662940"/>
                <a:gd name="connsiteY1" fmla="*/ 1185 h 267885"/>
                <a:gd name="connsiteX2" fmla="*/ 662940 w 662940"/>
                <a:gd name="connsiteY2" fmla="*/ 267885 h 267885"/>
                <a:gd name="connsiteX0" fmla="*/ 0 w 662940"/>
                <a:gd name="connsiteY0" fmla="*/ 245025 h 267885"/>
                <a:gd name="connsiteX1" fmla="*/ 358140 w 662940"/>
                <a:gd name="connsiteY1" fmla="*/ 1185 h 267885"/>
                <a:gd name="connsiteX2" fmla="*/ 662940 w 662940"/>
                <a:gd name="connsiteY2" fmla="*/ 267885 h 267885"/>
                <a:gd name="connsiteX0" fmla="*/ 0 w 662940"/>
                <a:gd name="connsiteY0" fmla="*/ 245025 h 267885"/>
                <a:gd name="connsiteX1" fmla="*/ 358140 w 662940"/>
                <a:gd name="connsiteY1" fmla="*/ 1185 h 267885"/>
                <a:gd name="connsiteX2" fmla="*/ 662940 w 662940"/>
                <a:gd name="connsiteY2" fmla="*/ 267885 h 267885"/>
                <a:gd name="connsiteX0" fmla="*/ 0 w 662940"/>
                <a:gd name="connsiteY0" fmla="*/ 245025 h 267885"/>
                <a:gd name="connsiteX1" fmla="*/ 358140 w 662940"/>
                <a:gd name="connsiteY1" fmla="*/ 1185 h 267885"/>
                <a:gd name="connsiteX2" fmla="*/ 662940 w 662940"/>
                <a:gd name="connsiteY2" fmla="*/ 267885 h 267885"/>
                <a:gd name="connsiteX0" fmla="*/ 0 w 662940"/>
                <a:gd name="connsiteY0" fmla="*/ 245025 h 267885"/>
                <a:gd name="connsiteX1" fmla="*/ 358140 w 662940"/>
                <a:gd name="connsiteY1" fmla="*/ 1185 h 267885"/>
                <a:gd name="connsiteX2" fmla="*/ 662940 w 662940"/>
                <a:gd name="connsiteY2" fmla="*/ 267885 h 267885"/>
                <a:gd name="connsiteX0" fmla="*/ 0 w 662940"/>
                <a:gd name="connsiteY0" fmla="*/ 193247 h 216107"/>
                <a:gd name="connsiteX1" fmla="*/ 381000 w 662940"/>
                <a:gd name="connsiteY1" fmla="*/ 2747 h 216107"/>
                <a:gd name="connsiteX2" fmla="*/ 662940 w 662940"/>
                <a:gd name="connsiteY2" fmla="*/ 216107 h 216107"/>
                <a:gd name="connsiteX0" fmla="*/ 0 w 662940"/>
                <a:gd name="connsiteY0" fmla="*/ 196378 h 219238"/>
                <a:gd name="connsiteX1" fmla="*/ 381000 w 662940"/>
                <a:gd name="connsiteY1" fmla="*/ 5878 h 219238"/>
                <a:gd name="connsiteX2" fmla="*/ 662940 w 662940"/>
                <a:gd name="connsiteY2" fmla="*/ 219238 h 219238"/>
                <a:gd name="connsiteX0" fmla="*/ 0 w 662940"/>
                <a:gd name="connsiteY0" fmla="*/ 196378 h 219238"/>
                <a:gd name="connsiteX1" fmla="*/ 335280 w 662940"/>
                <a:gd name="connsiteY1" fmla="*/ 5878 h 219238"/>
                <a:gd name="connsiteX2" fmla="*/ 662940 w 662940"/>
                <a:gd name="connsiteY2" fmla="*/ 219238 h 219238"/>
                <a:gd name="connsiteX0" fmla="*/ 0 w 662940"/>
                <a:gd name="connsiteY0" fmla="*/ 196378 h 219238"/>
                <a:gd name="connsiteX1" fmla="*/ 335280 w 662940"/>
                <a:gd name="connsiteY1" fmla="*/ 5878 h 219238"/>
                <a:gd name="connsiteX2" fmla="*/ 662940 w 662940"/>
                <a:gd name="connsiteY2" fmla="*/ 219238 h 219238"/>
                <a:gd name="connsiteX0" fmla="*/ 0 w 662940"/>
                <a:gd name="connsiteY0" fmla="*/ 192101 h 214961"/>
                <a:gd name="connsiteX1" fmla="*/ 335280 w 662940"/>
                <a:gd name="connsiteY1" fmla="*/ 1601 h 214961"/>
                <a:gd name="connsiteX2" fmla="*/ 662940 w 662940"/>
                <a:gd name="connsiteY2" fmla="*/ 214961 h 214961"/>
                <a:gd name="connsiteX0" fmla="*/ 0 w 662940"/>
                <a:gd name="connsiteY0" fmla="*/ 190500 h 213360"/>
                <a:gd name="connsiteX1" fmla="*/ 335280 w 662940"/>
                <a:gd name="connsiteY1" fmla="*/ 0 h 213360"/>
                <a:gd name="connsiteX2" fmla="*/ 662940 w 662940"/>
                <a:gd name="connsiteY2" fmla="*/ 213360 h 213360"/>
                <a:gd name="connsiteX0" fmla="*/ 0 w 640080"/>
                <a:gd name="connsiteY0" fmla="*/ 190500 h 198120"/>
                <a:gd name="connsiteX1" fmla="*/ 335280 w 640080"/>
                <a:gd name="connsiteY1" fmla="*/ 0 h 198120"/>
                <a:gd name="connsiteX2" fmla="*/ 640080 w 640080"/>
                <a:gd name="connsiteY2" fmla="*/ 198120 h 198120"/>
                <a:gd name="connsiteX0" fmla="*/ 0 w 640080"/>
                <a:gd name="connsiteY0" fmla="*/ 190500 h 198120"/>
                <a:gd name="connsiteX1" fmla="*/ 335280 w 640080"/>
                <a:gd name="connsiteY1" fmla="*/ 0 h 198120"/>
                <a:gd name="connsiteX2" fmla="*/ 640080 w 640080"/>
                <a:gd name="connsiteY2" fmla="*/ 198120 h 198120"/>
                <a:gd name="connsiteX0" fmla="*/ 0 w 640080"/>
                <a:gd name="connsiteY0" fmla="*/ 190500 h 198120"/>
                <a:gd name="connsiteX1" fmla="*/ 335280 w 640080"/>
                <a:gd name="connsiteY1" fmla="*/ 0 h 198120"/>
                <a:gd name="connsiteX2" fmla="*/ 640080 w 640080"/>
                <a:gd name="connsiteY2" fmla="*/ 198120 h 198120"/>
                <a:gd name="connsiteX0" fmla="*/ 0 w 640080"/>
                <a:gd name="connsiteY0" fmla="*/ 190500 h 198120"/>
                <a:gd name="connsiteX1" fmla="*/ 335280 w 640080"/>
                <a:gd name="connsiteY1" fmla="*/ 0 h 198120"/>
                <a:gd name="connsiteX2" fmla="*/ 640080 w 640080"/>
                <a:gd name="connsiteY2" fmla="*/ 198120 h 198120"/>
                <a:gd name="connsiteX0" fmla="*/ 0 w 640080"/>
                <a:gd name="connsiteY0" fmla="*/ 190500 h 198120"/>
                <a:gd name="connsiteX1" fmla="*/ 335280 w 640080"/>
                <a:gd name="connsiteY1" fmla="*/ 0 h 198120"/>
                <a:gd name="connsiteX2" fmla="*/ 640080 w 640080"/>
                <a:gd name="connsiteY2" fmla="*/ 198120 h 198120"/>
                <a:gd name="connsiteX0" fmla="*/ 0 w 640080"/>
                <a:gd name="connsiteY0" fmla="*/ 190500 h 198120"/>
                <a:gd name="connsiteX1" fmla="*/ 297646 w 640080"/>
                <a:gd name="connsiteY1" fmla="*/ 0 h 198120"/>
                <a:gd name="connsiteX2" fmla="*/ 640080 w 640080"/>
                <a:gd name="connsiteY2" fmla="*/ 198120 h 198120"/>
                <a:gd name="connsiteX0" fmla="*/ 0 w 640080"/>
                <a:gd name="connsiteY0" fmla="*/ 191250 h 198870"/>
                <a:gd name="connsiteX1" fmla="*/ 297646 w 640080"/>
                <a:gd name="connsiteY1" fmla="*/ 750 h 198870"/>
                <a:gd name="connsiteX2" fmla="*/ 640080 w 640080"/>
                <a:gd name="connsiteY2" fmla="*/ 198870 h 198870"/>
                <a:gd name="connsiteX0" fmla="*/ 0 w 640080"/>
                <a:gd name="connsiteY0" fmla="*/ 191250 h 198870"/>
                <a:gd name="connsiteX1" fmla="*/ 297646 w 640080"/>
                <a:gd name="connsiteY1" fmla="*/ 750 h 198870"/>
                <a:gd name="connsiteX2" fmla="*/ 640080 w 640080"/>
                <a:gd name="connsiteY2" fmla="*/ 198870 h 198870"/>
                <a:gd name="connsiteX0" fmla="*/ 0 w 640080"/>
                <a:gd name="connsiteY0" fmla="*/ 191250 h 198870"/>
                <a:gd name="connsiteX1" fmla="*/ 297646 w 640080"/>
                <a:gd name="connsiteY1" fmla="*/ 750 h 198870"/>
                <a:gd name="connsiteX2" fmla="*/ 640080 w 640080"/>
                <a:gd name="connsiteY2" fmla="*/ 198870 h 198870"/>
                <a:gd name="connsiteX0" fmla="*/ 0 w 640080"/>
                <a:gd name="connsiteY0" fmla="*/ 191250 h 198870"/>
                <a:gd name="connsiteX1" fmla="*/ 297646 w 640080"/>
                <a:gd name="connsiteY1" fmla="*/ 750 h 198870"/>
                <a:gd name="connsiteX2" fmla="*/ 640080 w 640080"/>
                <a:gd name="connsiteY2" fmla="*/ 198870 h 198870"/>
                <a:gd name="connsiteX0" fmla="*/ 0 w 640080"/>
                <a:gd name="connsiteY0" fmla="*/ 201249 h 208869"/>
                <a:gd name="connsiteX1" fmla="*/ 307055 w 640080"/>
                <a:gd name="connsiteY1" fmla="*/ 664 h 208869"/>
                <a:gd name="connsiteX2" fmla="*/ 640080 w 640080"/>
                <a:gd name="connsiteY2" fmla="*/ 208869 h 208869"/>
                <a:gd name="connsiteX0" fmla="*/ 0 w 640080"/>
                <a:gd name="connsiteY0" fmla="*/ 201249 h 208869"/>
                <a:gd name="connsiteX1" fmla="*/ 307055 w 640080"/>
                <a:gd name="connsiteY1" fmla="*/ 664 h 208869"/>
                <a:gd name="connsiteX2" fmla="*/ 640080 w 640080"/>
                <a:gd name="connsiteY2" fmla="*/ 208869 h 208869"/>
                <a:gd name="connsiteX0" fmla="*/ 0 w 640080"/>
                <a:gd name="connsiteY0" fmla="*/ 201249 h 208869"/>
                <a:gd name="connsiteX1" fmla="*/ 307055 w 640080"/>
                <a:gd name="connsiteY1" fmla="*/ 664 h 208869"/>
                <a:gd name="connsiteX2" fmla="*/ 640080 w 640080"/>
                <a:gd name="connsiteY2" fmla="*/ 208869 h 208869"/>
                <a:gd name="connsiteX0" fmla="*/ 0 w 640080"/>
                <a:gd name="connsiteY0" fmla="*/ 442792 h 450412"/>
                <a:gd name="connsiteX1" fmla="*/ 321168 w 640080"/>
                <a:gd name="connsiteY1" fmla="*/ 174 h 450412"/>
                <a:gd name="connsiteX2" fmla="*/ 640080 w 640080"/>
                <a:gd name="connsiteY2" fmla="*/ 450412 h 450412"/>
                <a:gd name="connsiteX0" fmla="*/ 0 w 640080"/>
                <a:gd name="connsiteY0" fmla="*/ 445740 h 453360"/>
                <a:gd name="connsiteX1" fmla="*/ 321168 w 640080"/>
                <a:gd name="connsiteY1" fmla="*/ 3122 h 453360"/>
                <a:gd name="connsiteX2" fmla="*/ 640080 w 640080"/>
                <a:gd name="connsiteY2" fmla="*/ 453360 h 453360"/>
                <a:gd name="connsiteX0" fmla="*/ 0 w 477783"/>
                <a:gd name="connsiteY0" fmla="*/ 442996 h 442996"/>
                <a:gd name="connsiteX1" fmla="*/ 321168 w 477783"/>
                <a:gd name="connsiteY1" fmla="*/ 378 h 442996"/>
                <a:gd name="connsiteX2" fmla="*/ 477783 w 477783"/>
                <a:gd name="connsiteY2" fmla="*/ 374979 h 442996"/>
                <a:gd name="connsiteX0" fmla="*/ 0 w 477783"/>
                <a:gd name="connsiteY0" fmla="*/ 443507 h 443507"/>
                <a:gd name="connsiteX1" fmla="*/ 321168 w 477783"/>
                <a:gd name="connsiteY1" fmla="*/ 889 h 443507"/>
                <a:gd name="connsiteX2" fmla="*/ 477783 w 477783"/>
                <a:gd name="connsiteY2" fmla="*/ 375490 h 443507"/>
                <a:gd name="connsiteX0" fmla="*/ 0 w 477783"/>
                <a:gd name="connsiteY0" fmla="*/ 443507 h 443507"/>
                <a:gd name="connsiteX1" fmla="*/ 342338 w 477783"/>
                <a:gd name="connsiteY1" fmla="*/ 889 h 443507"/>
                <a:gd name="connsiteX2" fmla="*/ 477783 w 477783"/>
                <a:gd name="connsiteY2" fmla="*/ 375490 h 443507"/>
                <a:gd name="connsiteX0" fmla="*/ 0 w 477783"/>
                <a:gd name="connsiteY0" fmla="*/ 443507 h 443507"/>
                <a:gd name="connsiteX1" fmla="*/ 278829 w 477783"/>
                <a:gd name="connsiteY1" fmla="*/ 889 h 443507"/>
                <a:gd name="connsiteX2" fmla="*/ 477783 w 477783"/>
                <a:gd name="connsiteY2" fmla="*/ 375490 h 443507"/>
                <a:gd name="connsiteX0" fmla="*/ 0 w 477783"/>
                <a:gd name="connsiteY0" fmla="*/ 445349 h 445349"/>
                <a:gd name="connsiteX1" fmla="*/ 278829 w 477783"/>
                <a:gd name="connsiteY1" fmla="*/ 2731 h 445349"/>
                <a:gd name="connsiteX2" fmla="*/ 477783 w 477783"/>
                <a:gd name="connsiteY2" fmla="*/ 377332 h 445349"/>
                <a:gd name="connsiteX0" fmla="*/ 0 w 477783"/>
                <a:gd name="connsiteY0" fmla="*/ 447880 h 447880"/>
                <a:gd name="connsiteX1" fmla="*/ 278829 w 477783"/>
                <a:gd name="connsiteY1" fmla="*/ 5262 h 447880"/>
                <a:gd name="connsiteX2" fmla="*/ 477783 w 477783"/>
                <a:gd name="connsiteY2" fmla="*/ 379863 h 447880"/>
                <a:gd name="connsiteX0" fmla="*/ 0 w 477783"/>
                <a:gd name="connsiteY0" fmla="*/ 448636 h 448636"/>
                <a:gd name="connsiteX1" fmla="*/ 278829 w 477783"/>
                <a:gd name="connsiteY1" fmla="*/ 6018 h 448636"/>
                <a:gd name="connsiteX2" fmla="*/ 477783 w 477783"/>
                <a:gd name="connsiteY2" fmla="*/ 380619 h 448636"/>
                <a:gd name="connsiteX0" fmla="*/ 0 w 477783"/>
                <a:gd name="connsiteY0" fmla="*/ 433819 h 433819"/>
                <a:gd name="connsiteX1" fmla="*/ 236490 w 477783"/>
                <a:gd name="connsiteY1" fmla="*/ 6327 h 433819"/>
                <a:gd name="connsiteX2" fmla="*/ 477783 w 477783"/>
                <a:gd name="connsiteY2" fmla="*/ 365802 h 433819"/>
                <a:gd name="connsiteX0" fmla="*/ 0 w 477783"/>
                <a:gd name="connsiteY0" fmla="*/ 427546 h 427546"/>
                <a:gd name="connsiteX1" fmla="*/ 236490 w 477783"/>
                <a:gd name="connsiteY1" fmla="*/ 54 h 427546"/>
                <a:gd name="connsiteX2" fmla="*/ 477783 w 477783"/>
                <a:gd name="connsiteY2" fmla="*/ 359529 h 427546"/>
                <a:gd name="connsiteX0" fmla="*/ 0 w 477783"/>
                <a:gd name="connsiteY0" fmla="*/ 367060 h 367060"/>
                <a:gd name="connsiteX1" fmla="*/ 257659 w 477783"/>
                <a:gd name="connsiteY1" fmla="*/ 76 h 367060"/>
                <a:gd name="connsiteX2" fmla="*/ 477783 w 477783"/>
                <a:gd name="connsiteY2" fmla="*/ 299043 h 367060"/>
                <a:gd name="connsiteX0" fmla="*/ 0 w 477783"/>
                <a:gd name="connsiteY0" fmla="*/ 367060 h 367060"/>
                <a:gd name="connsiteX1" fmla="*/ 257659 w 477783"/>
                <a:gd name="connsiteY1" fmla="*/ 76 h 367060"/>
                <a:gd name="connsiteX2" fmla="*/ 477783 w 477783"/>
                <a:gd name="connsiteY2" fmla="*/ 299043 h 367060"/>
                <a:gd name="connsiteX0" fmla="*/ 0 w 477783"/>
                <a:gd name="connsiteY0" fmla="*/ 367031 h 367031"/>
                <a:gd name="connsiteX1" fmla="*/ 257659 w 477783"/>
                <a:gd name="connsiteY1" fmla="*/ 47 h 367031"/>
                <a:gd name="connsiteX2" fmla="*/ 477783 w 477783"/>
                <a:gd name="connsiteY2" fmla="*/ 299014 h 367031"/>
                <a:gd name="connsiteX0" fmla="*/ 0 w 477783"/>
                <a:gd name="connsiteY0" fmla="*/ 367031 h 367031"/>
                <a:gd name="connsiteX1" fmla="*/ 257659 w 477783"/>
                <a:gd name="connsiteY1" fmla="*/ 47 h 367031"/>
                <a:gd name="connsiteX2" fmla="*/ 477783 w 477783"/>
                <a:gd name="connsiteY2" fmla="*/ 299014 h 367031"/>
                <a:gd name="connsiteX0" fmla="*/ 0 w 477783"/>
                <a:gd name="connsiteY0" fmla="*/ 336783 h 336783"/>
                <a:gd name="connsiteX1" fmla="*/ 222376 w 477783"/>
                <a:gd name="connsiteY1" fmla="*/ 54 h 336783"/>
                <a:gd name="connsiteX2" fmla="*/ 477783 w 477783"/>
                <a:gd name="connsiteY2" fmla="*/ 268766 h 336783"/>
                <a:gd name="connsiteX0" fmla="*/ 0 w 477783"/>
                <a:gd name="connsiteY0" fmla="*/ 338212 h 338212"/>
                <a:gd name="connsiteX1" fmla="*/ 222376 w 477783"/>
                <a:gd name="connsiteY1" fmla="*/ 1483 h 338212"/>
                <a:gd name="connsiteX2" fmla="*/ 477783 w 477783"/>
                <a:gd name="connsiteY2" fmla="*/ 270195 h 338212"/>
                <a:gd name="connsiteX0" fmla="*/ 0 w 477783"/>
                <a:gd name="connsiteY0" fmla="*/ 347223 h 347223"/>
                <a:gd name="connsiteX1" fmla="*/ 222376 w 477783"/>
                <a:gd name="connsiteY1" fmla="*/ 10494 h 347223"/>
                <a:gd name="connsiteX2" fmla="*/ 477783 w 477783"/>
                <a:gd name="connsiteY2" fmla="*/ 279206 h 347223"/>
                <a:gd name="connsiteX0" fmla="*/ 0 w 477783"/>
                <a:gd name="connsiteY0" fmla="*/ 337173 h 337173"/>
                <a:gd name="connsiteX1" fmla="*/ 222376 w 477783"/>
                <a:gd name="connsiteY1" fmla="*/ 444 h 337173"/>
                <a:gd name="connsiteX2" fmla="*/ 477783 w 477783"/>
                <a:gd name="connsiteY2" fmla="*/ 269156 h 337173"/>
                <a:gd name="connsiteX0" fmla="*/ 0 w 463670"/>
                <a:gd name="connsiteY0" fmla="*/ 336779 h 336779"/>
                <a:gd name="connsiteX1" fmla="*/ 222376 w 463670"/>
                <a:gd name="connsiteY1" fmla="*/ 50 h 336779"/>
                <a:gd name="connsiteX2" fmla="*/ 463670 w 463670"/>
                <a:gd name="connsiteY2" fmla="*/ 321704 h 336779"/>
                <a:gd name="connsiteX0" fmla="*/ 0 w 463670"/>
                <a:gd name="connsiteY0" fmla="*/ 336782 h 336782"/>
                <a:gd name="connsiteX1" fmla="*/ 222376 w 463670"/>
                <a:gd name="connsiteY1" fmla="*/ 53 h 336782"/>
                <a:gd name="connsiteX2" fmla="*/ 463670 w 463670"/>
                <a:gd name="connsiteY2" fmla="*/ 321707 h 336782"/>
                <a:gd name="connsiteX0" fmla="*/ 0 w 463670"/>
                <a:gd name="connsiteY0" fmla="*/ 337271 h 337271"/>
                <a:gd name="connsiteX1" fmla="*/ 222376 w 463670"/>
                <a:gd name="connsiteY1" fmla="*/ 542 h 337271"/>
                <a:gd name="connsiteX2" fmla="*/ 463670 w 463670"/>
                <a:gd name="connsiteY2" fmla="*/ 322196 h 337271"/>
                <a:gd name="connsiteX0" fmla="*/ 0 w 463670"/>
                <a:gd name="connsiteY0" fmla="*/ 337408 h 337408"/>
                <a:gd name="connsiteX1" fmla="*/ 222376 w 463670"/>
                <a:gd name="connsiteY1" fmla="*/ 679 h 337408"/>
                <a:gd name="connsiteX2" fmla="*/ 463670 w 463670"/>
                <a:gd name="connsiteY2" fmla="*/ 322333 h 337408"/>
                <a:gd name="connsiteX0" fmla="*/ 0 w 463670"/>
                <a:gd name="connsiteY0" fmla="*/ 337408 h 337408"/>
                <a:gd name="connsiteX1" fmla="*/ 222376 w 463670"/>
                <a:gd name="connsiteY1" fmla="*/ 679 h 337408"/>
                <a:gd name="connsiteX2" fmla="*/ 463670 w 463670"/>
                <a:gd name="connsiteY2" fmla="*/ 322333 h 337408"/>
                <a:gd name="connsiteX0" fmla="*/ 0 w 463670"/>
                <a:gd name="connsiteY0" fmla="*/ 337408 h 337408"/>
                <a:gd name="connsiteX1" fmla="*/ 222376 w 463670"/>
                <a:gd name="connsiteY1" fmla="*/ 679 h 337408"/>
                <a:gd name="connsiteX2" fmla="*/ 463670 w 463670"/>
                <a:gd name="connsiteY2" fmla="*/ 322333 h 337408"/>
                <a:gd name="connsiteX0" fmla="*/ 0 w 463670"/>
                <a:gd name="connsiteY0" fmla="*/ 337408 h 337408"/>
                <a:gd name="connsiteX1" fmla="*/ 222376 w 463670"/>
                <a:gd name="connsiteY1" fmla="*/ 679 h 337408"/>
                <a:gd name="connsiteX2" fmla="*/ 463670 w 463670"/>
                <a:gd name="connsiteY2" fmla="*/ 322333 h 337408"/>
                <a:gd name="connsiteX0" fmla="*/ 0 w 463670"/>
                <a:gd name="connsiteY0" fmla="*/ 246244 h 246244"/>
                <a:gd name="connsiteX1" fmla="*/ 265628 w 463670"/>
                <a:gd name="connsiteY1" fmla="*/ 1389 h 246244"/>
                <a:gd name="connsiteX2" fmla="*/ 463670 w 463670"/>
                <a:gd name="connsiteY2" fmla="*/ 231169 h 246244"/>
                <a:gd name="connsiteX0" fmla="*/ 0 w 463670"/>
                <a:gd name="connsiteY0" fmla="*/ 246244 h 246244"/>
                <a:gd name="connsiteX1" fmla="*/ 265628 w 463670"/>
                <a:gd name="connsiteY1" fmla="*/ 1389 h 246244"/>
                <a:gd name="connsiteX2" fmla="*/ 463670 w 463670"/>
                <a:gd name="connsiteY2" fmla="*/ 231169 h 246244"/>
                <a:gd name="connsiteX0" fmla="*/ 0 w 463670"/>
                <a:gd name="connsiteY0" fmla="*/ 246244 h 246244"/>
                <a:gd name="connsiteX1" fmla="*/ 265628 w 463670"/>
                <a:gd name="connsiteY1" fmla="*/ 1389 h 246244"/>
                <a:gd name="connsiteX2" fmla="*/ 463670 w 463670"/>
                <a:gd name="connsiteY2" fmla="*/ 231169 h 246244"/>
                <a:gd name="connsiteX0" fmla="*/ 0 w 463670"/>
                <a:gd name="connsiteY0" fmla="*/ 246244 h 246244"/>
                <a:gd name="connsiteX1" fmla="*/ 265628 w 463670"/>
                <a:gd name="connsiteY1" fmla="*/ 1389 h 246244"/>
                <a:gd name="connsiteX2" fmla="*/ 463670 w 463670"/>
                <a:gd name="connsiteY2" fmla="*/ 231169 h 246244"/>
                <a:gd name="connsiteX0" fmla="*/ 0 w 463670"/>
                <a:gd name="connsiteY0" fmla="*/ 246244 h 246244"/>
                <a:gd name="connsiteX1" fmla="*/ 265628 w 463670"/>
                <a:gd name="connsiteY1" fmla="*/ 1389 h 246244"/>
                <a:gd name="connsiteX2" fmla="*/ 463670 w 463670"/>
                <a:gd name="connsiteY2" fmla="*/ 231169 h 246244"/>
                <a:gd name="connsiteX0" fmla="*/ 0 w 463670"/>
                <a:gd name="connsiteY0" fmla="*/ 246244 h 246244"/>
                <a:gd name="connsiteX1" fmla="*/ 265628 w 463670"/>
                <a:gd name="connsiteY1" fmla="*/ 1389 h 246244"/>
                <a:gd name="connsiteX2" fmla="*/ 463670 w 463670"/>
                <a:gd name="connsiteY2" fmla="*/ 231169 h 24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3670" h="246244">
                  <a:moveTo>
                    <a:pt x="0" y="246244"/>
                  </a:moveTo>
                  <a:cubicBezTo>
                    <a:pt x="51006" y="61459"/>
                    <a:pt x="153749" y="-11225"/>
                    <a:pt x="265628" y="1389"/>
                  </a:cubicBezTo>
                  <a:cubicBezTo>
                    <a:pt x="347231" y="27128"/>
                    <a:pt x="358310" y="1346"/>
                    <a:pt x="463670" y="23116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headEnd w="sm" len="sm"/>
              <a:tailEnd type="arrow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0CF7448-EDC1-5A1D-E8EF-3F0B5BB522EE}"/>
                </a:ext>
              </a:extLst>
            </p:cNvPr>
            <p:cNvSpPr txBox="1"/>
            <p:nvPr/>
          </p:nvSpPr>
          <p:spPr>
            <a:xfrm>
              <a:off x="928814" y="1009910"/>
              <a:ext cx="14932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SV40LT-mediated plasmid self-amplification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EF96FFE-0597-5847-5574-17B3439F705F}"/>
                </a:ext>
              </a:extLst>
            </p:cNvPr>
            <p:cNvSpPr txBox="1"/>
            <p:nvPr/>
          </p:nvSpPr>
          <p:spPr>
            <a:xfrm>
              <a:off x="1206374" y="1634294"/>
              <a:ext cx="560963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700" dirty="0">
                  <a:latin typeface="Arial" panose="020B0604020202020204" pitchFamily="34" charset="0"/>
                  <a:cs typeface="Arial" panose="020B0604020202020204" pitchFamily="34" charset="0"/>
                </a:rPr>
                <a:t>SV40 Ori</a:t>
              </a:r>
            </a:p>
          </p:txBody>
        </p:sp>
        <p:cxnSp>
          <p:nvCxnSpPr>
            <p:cNvPr id="54" name="直接箭头连接符 53">
              <a:extLst>
                <a:ext uri="{FF2B5EF4-FFF2-40B4-BE49-F238E27FC236}">
                  <a16:creationId xmlns:a16="http://schemas.microsoft.com/office/drawing/2014/main" id="{E121B7B4-C488-D64B-D48F-DA6AA273E2C3}"/>
                </a:ext>
              </a:extLst>
            </p:cNvPr>
            <p:cNvCxnSpPr>
              <a:cxnSpLocks/>
            </p:cNvCxnSpPr>
            <p:nvPr/>
          </p:nvCxnSpPr>
          <p:spPr>
            <a:xfrm>
              <a:off x="1414288" y="1820296"/>
              <a:ext cx="247818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1F55588-497F-72A7-4FD8-8A67A6F48914}"/>
              </a:ext>
            </a:extLst>
          </p:cNvPr>
          <p:cNvGrpSpPr/>
          <p:nvPr/>
        </p:nvGrpSpPr>
        <p:grpSpPr>
          <a:xfrm>
            <a:off x="4049541" y="5984443"/>
            <a:ext cx="3501088" cy="2427019"/>
            <a:chOff x="4049541" y="5823015"/>
            <a:chExt cx="3501088" cy="2427019"/>
          </a:xfrm>
        </p:grpSpPr>
        <p:graphicFrame>
          <p:nvGraphicFramePr>
            <p:cNvPr id="9" name="对象 8">
              <a:extLst>
                <a:ext uri="{FF2B5EF4-FFF2-40B4-BE49-F238E27FC236}">
                  <a16:creationId xmlns:a16="http://schemas.microsoft.com/office/drawing/2014/main" id="{A77E7EE5-D3CA-1E08-3D94-905BB6A41B4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13259205"/>
                </p:ext>
              </p:extLst>
            </p:nvPr>
          </p:nvGraphicFramePr>
          <p:xfrm>
            <a:off x="4259486" y="6153875"/>
            <a:ext cx="2646363" cy="1765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10" imgW="3530771" imgH="2379898" progId="Prism8.Document">
                    <p:embed/>
                  </p:oleObj>
                </mc:Choice>
                <mc:Fallback>
                  <p:oleObj name="Prism 8" r:id="rId10" imgW="3530771" imgH="2379898" progId="Prism8.Document">
                    <p:embed/>
                    <p:pic>
                      <p:nvPicPr>
                        <p:cNvPr id="9" name="对象 8">
                          <a:extLst>
                            <a:ext uri="{FF2B5EF4-FFF2-40B4-BE49-F238E27FC236}">
                              <a16:creationId xmlns:a16="http://schemas.microsoft.com/office/drawing/2014/main" id="{A77E7EE5-D3CA-1E08-3D94-905BB6A41B4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59486" y="6153875"/>
                          <a:ext cx="2646363" cy="1765300"/>
                        </a:xfrm>
                        <a:prstGeom prst="rect">
                          <a:avLst/>
                        </a:prstGeom>
                        <a:noFill/>
                        <a:ln w="25400" cmpd="sng">
                          <a:noFill/>
                          <a:miter lim="800000"/>
                          <a:headEnd/>
                          <a:tailEnd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7" name="文本框 256">
              <a:extLst>
                <a:ext uri="{FF2B5EF4-FFF2-40B4-BE49-F238E27FC236}">
                  <a16:creationId xmlns:a16="http://schemas.microsoft.com/office/drawing/2014/main" id="{C9891073-EB43-AEB9-74E6-6AF483194C46}"/>
                </a:ext>
              </a:extLst>
            </p:cNvPr>
            <p:cNvSpPr txBox="1"/>
            <p:nvPr/>
          </p:nvSpPr>
          <p:spPr>
            <a:xfrm>
              <a:off x="5943737" y="6171418"/>
              <a:ext cx="16068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pHelper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8" name="文本框 257">
              <a:extLst>
                <a:ext uri="{FF2B5EF4-FFF2-40B4-BE49-F238E27FC236}">
                  <a16:creationId xmlns:a16="http://schemas.microsoft.com/office/drawing/2014/main" id="{C5AFB9E9-7F83-272F-A5C6-EE2061052492}"/>
                </a:ext>
              </a:extLst>
            </p:cNvPr>
            <p:cNvSpPr txBox="1"/>
            <p:nvPr/>
          </p:nvSpPr>
          <p:spPr>
            <a:xfrm>
              <a:off x="5941226" y="6324400"/>
              <a:ext cx="16068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pHelper-OriSV40LT</a:t>
              </a:r>
            </a:p>
          </p:txBody>
        </p:sp>
        <p:sp>
          <p:nvSpPr>
            <p:cNvPr id="259" name="文本框 258">
              <a:extLst>
                <a:ext uri="{FF2B5EF4-FFF2-40B4-BE49-F238E27FC236}">
                  <a16:creationId xmlns:a16="http://schemas.microsoft.com/office/drawing/2014/main" id="{1BE1FA6B-35B1-5A6D-00B7-A322FE421147}"/>
                </a:ext>
              </a:extLst>
            </p:cNvPr>
            <p:cNvSpPr txBox="1"/>
            <p:nvPr/>
          </p:nvSpPr>
          <p:spPr>
            <a:xfrm rot="16200000">
              <a:off x="3038244" y="6894765"/>
              <a:ext cx="2427019" cy="283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 titre (vg/L, Log)</a:t>
              </a:r>
            </a:p>
          </p:txBody>
        </p:sp>
        <p:sp>
          <p:nvSpPr>
            <p:cNvPr id="260" name="文本框 259">
              <a:extLst>
                <a:ext uri="{FF2B5EF4-FFF2-40B4-BE49-F238E27FC236}">
                  <a16:creationId xmlns:a16="http://schemas.microsoft.com/office/drawing/2014/main" id="{4C2D9855-F259-182D-87D4-37B03A2D6E3F}"/>
                </a:ext>
              </a:extLst>
            </p:cNvPr>
            <p:cNvSpPr txBox="1"/>
            <p:nvPr/>
          </p:nvSpPr>
          <p:spPr>
            <a:xfrm rot="19800000">
              <a:off x="4049541" y="7957680"/>
              <a:ext cx="8601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AAV1</a:t>
              </a:r>
            </a:p>
          </p:txBody>
        </p:sp>
        <p:sp>
          <p:nvSpPr>
            <p:cNvPr id="261" name="文本框 260">
              <a:extLst>
                <a:ext uri="{FF2B5EF4-FFF2-40B4-BE49-F238E27FC236}">
                  <a16:creationId xmlns:a16="http://schemas.microsoft.com/office/drawing/2014/main" id="{D88C0190-B49C-E0D9-83AD-86D37FCAB0DF}"/>
                </a:ext>
              </a:extLst>
            </p:cNvPr>
            <p:cNvSpPr txBox="1"/>
            <p:nvPr/>
          </p:nvSpPr>
          <p:spPr>
            <a:xfrm rot="19800000">
              <a:off x="4322988" y="7957680"/>
              <a:ext cx="8601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AAV2</a:t>
              </a:r>
            </a:p>
          </p:txBody>
        </p:sp>
        <p:sp>
          <p:nvSpPr>
            <p:cNvPr id="262" name="文本框 261">
              <a:extLst>
                <a:ext uri="{FF2B5EF4-FFF2-40B4-BE49-F238E27FC236}">
                  <a16:creationId xmlns:a16="http://schemas.microsoft.com/office/drawing/2014/main" id="{275078FF-49E5-B867-A046-C1BAC3F17E35}"/>
                </a:ext>
              </a:extLst>
            </p:cNvPr>
            <p:cNvSpPr txBox="1"/>
            <p:nvPr/>
          </p:nvSpPr>
          <p:spPr>
            <a:xfrm rot="19800000">
              <a:off x="4596435" y="7957680"/>
              <a:ext cx="8601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AAV5</a:t>
              </a:r>
            </a:p>
          </p:txBody>
        </p:sp>
        <p:sp>
          <p:nvSpPr>
            <p:cNvPr id="263" name="文本框 262">
              <a:extLst>
                <a:ext uri="{FF2B5EF4-FFF2-40B4-BE49-F238E27FC236}">
                  <a16:creationId xmlns:a16="http://schemas.microsoft.com/office/drawing/2014/main" id="{FB40DA44-B40F-1BA1-F8E7-FAC71C291E8A}"/>
                </a:ext>
              </a:extLst>
            </p:cNvPr>
            <p:cNvSpPr txBox="1"/>
            <p:nvPr/>
          </p:nvSpPr>
          <p:spPr>
            <a:xfrm rot="19800000">
              <a:off x="4869882" y="7957680"/>
              <a:ext cx="8601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AAV8</a:t>
              </a:r>
            </a:p>
          </p:txBody>
        </p:sp>
        <p:sp>
          <p:nvSpPr>
            <p:cNvPr id="264" name="文本框 263">
              <a:extLst>
                <a:ext uri="{FF2B5EF4-FFF2-40B4-BE49-F238E27FC236}">
                  <a16:creationId xmlns:a16="http://schemas.microsoft.com/office/drawing/2014/main" id="{5D174835-0F40-7211-3EB4-2474A0698864}"/>
                </a:ext>
              </a:extLst>
            </p:cNvPr>
            <p:cNvSpPr txBox="1"/>
            <p:nvPr/>
          </p:nvSpPr>
          <p:spPr>
            <a:xfrm rot="19800000">
              <a:off x="5143329" y="7957680"/>
              <a:ext cx="8601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AAV9</a:t>
              </a:r>
            </a:p>
          </p:txBody>
        </p:sp>
        <p:sp>
          <p:nvSpPr>
            <p:cNvPr id="265" name="文本框 264">
              <a:extLst>
                <a:ext uri="{FF2B5EF4-FFF2-40B4-BE49-F238E27FC236}">
                  <a16:creationId xmlns:a16="http://schemas.microsoft.com/office/drawing/2014/main" id="{9A3DCD37-B0FE-CF3C-9EF6-BAD95462734A}"/>
                </a:ext>
              </a:extLst>
            </p:cNvPr>
            <p:cNvSpPr txBox="1"/>
            <p:nvPr/>
          </p:nvSpPr>
          <p:spPr>
            <a:xfrm rot="19800000">
              <a:off x="5416776" y="7957680"/>
              <a:ext cx="8601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AAV32.33</a:t>
              </a:r>
            </a:p>
          </p:txBody>
        </p:sp>
        <p:sp>
          <p:nvSpPr>
            <p:cNvPr id="266" name="文本框 265">
              <a:extLst>
                <a:ext uri="{FF2B5EF4-FFF2-40B4-BE49-F238E27FC236}">
                  <a16:creationId xmlns:a16="http://schemas.microsoft.com/office/drawing/2014/main" id="{BE48F4D7-39C1-4E3F-B7FA-2EB0FFC39309}"/>
                </a:ext>
              </a:extLst>
            </p:cNvPr>
            <p:cNvSpPr txBox="1"/>
            <p:nvPr/>
          </p:nvSpPr>
          <p:spPr>
            <a:xfrm rot="19800000">
              <a:off x="5690223" y="7957680"/>
              <a:ext cx="8601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AAV2koAA</a:t>
              </a:r>
            </a:p>
          </p:txBody>
        </p:sp>
        <p:sp>
          <p:nvSpPr>
            <p:cNvPr id="267" name="文本框 266">
              <a:extLst>
                <a:ext uri="{FF2B5EF4-FFF2-40B4-BE49-F238E27FC236}">
                  <a16:creationId xmlns:a16="http://schemas.microsoft.com/office/drawing/2014/main" id="{723FCE5B-0337-8D8E-BD16-A8846132CF68}"/>
                </a:ext>
              </a:extLst>
            </p:cNvPr>
            <p:cNvSpPr txBox="1"/>
            <p:nvPr/>
          </p:nvSpPr>
          <p:spPr>
            <a:xfrm rot="19800000">
              <a:off x="5963673" y="7957680"/>
              <a:ext cx="8601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AAV-DJ</a:t>
              </a:r>
            </a:p>
          </p:txBody>
        </p:sp>
      </p:grpSp>
      <p:sp>
        <p:nvSpPr>
          <p:cNvPr id="256" name="文本框 255">
            <a:extLst>
              <a:ext uri="{FF2B5EF4-FFF2-40B4-BE49-F238E27FC236}">
                <a16:creationId xmlns:a16="http://schemas.microsoft.com/office/drawing/2014/main" id="{DE37329E-ECB6-D5A4-4792-ECE05B5007FD}"/>
              </a:ext>
            </a:extLst>
          </p:cNvPr>
          <p:cNvSpPr txBox="1"/>
          <p:nvPr/>
        </p:nvSpPr>
        <p:spPr>
          <a:xfrm>
            <a:off x="722937" y="600680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268" name="文本框 267">
            <a:extLst>
              <a:ext uri="{FF2B5EF4-FFF2-40B4-BE49-F238E27FC236}">
                <a16:creationId xmlns:a16="http://schemas.microsoft.com/office/drawing/2014/main" id="{0282C799-2388-6C11-F23A-24517C330A80}"/>
              </a:ext>
            </a:extLst>
          </p:cNvPr>
          <p:cNvSpPr txBox="1"/>
          <p:nvPr/>
        </p:nvSpPr>
        <p:spPr>
          <a:xfrm>
            <a:off x="3917455" y="600680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269" name="文本框 268">
            <a:extLst>
              <a:ext uri="{FF2B5EF4-FFF2-40B4-BE49-F238E27FC236}">
                <a16:creationId xmlns:a16="http://schemas.microsoft.com/office/drawing/2014/main" id="{0EA30496-0278-81DA-E7D1-95ED96095670}"/>
              </a:ext>
            </a:extLst>
          </p:cNvPr>
          <p:cNvSpPr txBox="1"/>
          <p:nvPr/>
        </p:nvSpPr>
        <p:spPr>
          <a:xfrm>
            <a:off x="722937" y="3140824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270" name="文本框 269">
            <a:extLst>
              <a:ext uri="{FF2B5EF4-FFF2-40B4-BE49-F238E27FC236}">
                <a16:creationId xmlns:a16="http://schemas.microsoft.com/office/drawing/2014/main" id="{9DB8AFAA-2219-F93A-C721-5E292561ED43}"/>
              </a:ext>
            </a:extLst>
          </p:cNvPr>
          <p:cNvSpPr txBox="1"/>
          <p:nvPr/>
        </p:nvSpPr>
        <p:spPr>
          <a:xfrm>
            <a:off x="3917455" y="3140824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271" name="文本框 270">
            <a:extLst>
              <a:ext uri="{FF2B5EF4-FFF2-40B4-BE49-F238E27FC236}">
                <a16:creationId xmlns:a16="http://schemas.microsoft.com/office/drawing/2014/main" id="{641FD87D-21C3-BBB1-6FE3-898F8DD7C301}"/>
              </a:ext>
            </a:extLst>
          </p:cNvPr>
          <p:cNvSpPr txBox="1"/>
          <p:nvPr/>
        </p:nvSpPr>
        <p:spPr>
          <a:xfrm>
            <a:off x="722937" y="5856128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272" name="文本框 271">
            <a:extLst>
              <a:ext uri="{FF2B5EF4-FFF2-40B4-BE49-F238E27FC236}">
                <a16:creationId xmlns:a16="http://schemas.microsoft.com/office/drawing/2014/main" id="{BA507303-7D77-A542-4E7E-C3CA912C1ADF}"/>
              </a:ext>
            </a:extLst>
          </p:cNvPr>
          <p:cNvSpPr txBox="1"/>
          <p:nvPr/>
        </p:nvSpPr>
        <p:spPr>
          <a:xfrm>
            <a:off x="3917455" y="5856128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2920059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1D6E1A66-A043-4077-8115-6A1522F70B1B}"/>
              </a:ext>
            </a:extLst>
          </p:cNvPr>
          <p:cNvSpPr txBox="1"/>
          <p:nvPr/>
        </p:nvSpPr>
        <p:spPr>
          <a:xfrm>
            <a:off x="1117960" y="1221406"/>
            <a:ext cx="9365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SDS-PAGE: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8ABB0C0-4F44-4A0B-A4F4-F5E84563161B}"/>
              </a:ext>
            </a:extLst>
          </p:cNvPr>
          <p:cNvSpPr txBox="1"/>
          <p:nvPr/>
        </p:nvSpPr>
        <p:spPr>
          <a:xfrm>
            <a:off x="1113462" y="1387137"/>
            <a:ext cx="12588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</a:rPr>
              <a:t>ZDY20-hIgG1-F2A: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0A6B09D-DDFA-81C4-AA9A-311D55378FBC}"/>
              </a:ext>
            </a:extLst>
          </p:cNvPr>
          <p:cNvGrpSpPr/>
          <p:nvPr/>
        </p:nvGrpSpPr>
        <p:grpSpPr>
          <a:xfrm>
            <a:off x="1136738" y="1784755"/>
            <a:ext cx="2054553" cy="1308466"/>
            <a:chOff x="120429" y="1826555"/>
            <a:chExt cx="2054553" cy="130846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EAD122E-688C-4200-A48C-79C2E5BD7C0D}"/>
                </a:ext>
              </a:extLst>
            </p:cNvPr>
            <p:cNvSpPr txBox="1"/>
            <p:nvPr/>
          </p:nvSpPr>
          <p:spPr>
            <a:xfrm>
              <a:off x="320409" y="2904189"/>
              <a:ext cx="9692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Reducing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1A577969-87F9-4088-A2D1-83AC98B0B9DB}"/>
                </a:ext>
              </a:extLst>
            </p:cNvPr>
            <p:cNvCxnSpPr>
              <a:cxnSpLocks/>
            </p:cNvCxnSpPr>
            <p:nvPr/>
          </p:nvCxnSpPr>
          <p:spPr>
            <a:xfrm>
              <a:off x="676435" y="2197113"/>
              <a:ext cx="112421" cy="1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76B21E18-E634-4322-9C24-45F9E80118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8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881" r="24060"/>
            <a:stretch/>
          </p:blipFill>
          <p:spPr>
            <a:xfrm>
              <a:off x="219892" y="1826555"/>
              <a:ext cx="164944" cy="1117529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BCD31266-6C80-4E7C-A676-D0F1E93151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8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946" r="-235"/>
            <a:stretch/>
          </p:blipFill>
          <p:spPr>
            <a:xfrm>
              <a:off x="431766" y="1826555"/>
              <a:ext cx="231035" cy="1117529"/>
            </a:xfrm>
            <a:prstGeom prst="rect">
              <a:avLst/>
            </a:prstGeom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AD45C6A-82F8-47E5-8D4E-0CC5DCF6F834}"/>
                </a:ext>
              </a:extLst>
            </p:cNvPr>
            <p:cNvSpPr txBox="1"/>
            <p:nvPr/>
          </p:nvSpPr>
          <p:spPr>
            <a:xfrm>
              <a:off x="120429" y="2904189"/>
              <a:ext cx="41435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NR</a:t>
              </a:r>
            </a:p>
          </p:txBody>
        </p: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4D1D07A9-2729-B807-EA15-56D984A53983}"/>
                </a:ext>
              </a:extLst>
            </p:cNvPr>
            <p:cNvCxnSpPr>
              <a:cxnSpLocks/>
            </p:cNvCxnSpPr>
            <p:nvPr/>
          </p:nvCxnSpPr>
          <p:spPr>
            <a:xfrm>
              <a:off x="676435" y="2425709"/>
              <a:ext cx="112421" cy="1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6B4F767F-0CA1-FFE7-CC32-6169385E32F4}"/>
                </a:ext>
              </a:extLst>
            </p:cNvPr>
            <p:cNvCxnSpPr>
              <a:cxnSpLocks/>
            </p:cNvCxnSpPr>
            <p:nvPr/>
          </p:nvCxnSpPr>
          <p:spPr>
            <a:xfrm>
              <a:off x="676435" y="2786855"/>
              <a:ext cx="112421" cy="1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DEE1F256-3254-0381-5951-B9C78B97185A}"/>
                </a:ext>
              </a:extLst>
            </p:cNvPr>
            <p:cNvSpPr txBox="1"/>
            <p:nvPr/>
          </p:nvSpPr>
          <p:spPr>
            <a:xfrm>
              <a:off x="726596" y="2077954"/>
              <a:ext cx="14483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Non-cleaved fusions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4391F71D-FBDF-A192-485D-50868AE8F3A3}"/>
                </a:ext>
              </a:extLst>
            </p:cNvPr>
            <p:cNvSpPr txBox="1"/>
            <p:nvPr/>
          </p:nvSpPr>
          <p:spPr>
            <a:xfrm>
              <a:off x="725139" y="2309494"/>
              <a:ext cx="107524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Heavy chain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33053309-0D3D-FE36-0D7E-CABB672AA13F}"/>
                </a:ext>
              </a:extLst>
            </p:cNvPr>
            <p:cNvSpPr txBox="1"/>
            <p:nvPr/>
          </p:nvSpPr>
          <p:spPr>
            <a:xfrm>
              <a:off x="744576" y="2673936"/>
              <a:ext cx="107524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Light chain</a:t>
              </a:r>
            </a:p>
          </p:txBody>
        </p:sp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id="{2698DE49-C07F-8D3C-A05E-228DFDFF6893}"/>
              </a:ext>
            </a:extLst>
          </p:cNvPr>
          <p:cNvSpPr txBox="1"/>
          <p:nvPr/>
        </p:nvSpPr>
        <p:spPr>
          <a:xfrm>
            <a:off x="3178317" y="1220198"/>
            <a:ext cx="1962399" cy="23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Western-blot: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07C723B6-5EE4-0099-FF8C-55AF81FA0A5D}"/>
              </a:ext>
            </a:extLst>
          </p:cNvPr>
          <p:cNvSpPr txBox="1"/>
          <p:nvPr/>
        </p:nvSpPr>
        <p:spPr>
          <a:xfrm>
            <a:off x="3178317" y="1418046"/>
            <a:ext cx="19139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</a:rPr>
              <a:t>ZDY20-hIgA1-F2A: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24665729-8817-B01E-27A4-214A064EE746}"/>
              </a:ext>
            </a:extLst>
          </p:cNvPr>
          <p:cNvSpPr txBox="1"/>
          <p:nvPr/>
        </p:nvSpPr>
        <p:spPr>
          <a:xfrm>
            <a:off x="5234936" y="1417814"/>
            <a:ext cx="10328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</a:rPr>
              <a:t>B8-hIgG1-F2A: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4D16483-AD94-D48F-C88A-CDCF5283361A}"/>
              </a:ext>
            </a:extLst>
          </p:cNvPr>
          <p:cNvGrpSpPr/>
          <p:nvPr/>
        </p:nvGrpSpPr>
        <p:grpSpPr>
          <a:xfrm>
            <a:off x="1103735" y="3548250"/>
            <a:ext cx="3310851" cy="1899332"/>
            <a:chOff x="1012605" y="3637883"/>
            <a:chExt cx="3456535" cy="1982906"/>
          </a:xfrm>
        </p:grpSpPr>
        <p:graphicFrame>
          <p:nvGraphicFramePr>
            <p:cNvPr id="99" name="对象 98">
              <a:extLst>
                <a:ext uri="{FF2B5EF4-FFF2-40B4-BE49-F238E27FC236}">
                  <a16:creationId xmlns:a16="http://schemas.microsoft.com/office/drawing/2014/main" id="{E7D975FA-A956-272A-D18E-28FE97F74A8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80180485"/>
                </p:ext>
              </p:extLst>
            </p:nvPr>
          </p:nvGraphicFramePr>
          <p:xfrm>
            <a:off x="1086441" y="3637883"/>
            <a:ext cx="2660727" cy="18597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4" imgW="4079617" imgH="2944259" progId="Prism8.Document">
                    <p:embed/>
                  </p:oleObj>
                </mc:Choice>
                <mc:Fallback>
                  <p:oleObj name="Prism 8" r:id="rId4" imgW="4079617" imgH="2944259" progId="Prism8.Document">
                    <p:embed/>
                    <p:pic>
                      <p:nvPicPr>
                        <p:cNvPr id="99" name="对象 98">
                          <a:extLst>
                            <a:ext uri="{FF2B5EF4-FFF2-40B4-BE49-F238E27FC236}">
                              <a16:creationId xmlns:a16="http://schemas.microsoft.com/office/drawing/2014/main" id="{E7D975FA-A956-272A-D18E-28FE97F74A84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86441" y="3637883"/>
                          <a:ext cx="2660727" cy="185979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6D21B916-8E13-782E-A17C-8AA1455844FF}"/>
                </a:ext>
              </a:extLst>
            </p:cNvPr>
            <p:cNvSpPr txBox="1"/>
            <p:nvPr/>
          </p:nvSpPr>
          <p:spPr>
            <a:xfrm rot="16200000">
              <a:off x="464696" y="4398422"/>
              <a:ext cx="13420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Neutralization (%)</a:t>
              </a: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25CF5EE2-3E79-A23A-ACCC-33FB31A96981}"/>
                </a:ext>
              </a:extLst>
            </p:cNvPr>
            <p:cNvSpPr txBox="1"/>
            <p:nvPr/>
          </p:nvSpPr>
          <p:spPr>
            <a:xfrm>
              <a:off x="1339129" y="5374568"/>
              <a:ext cx="19361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Concentration (ug/ml, Log)</a:t>
              </a: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E8786AB9-C75C-6031-3CAC-3EC7522375A5}"/>
                </a:ext>
              </a:extLst>
            </p:cNvPr>
            <p:cNvSpPr txBox="1"/>
            <p:nvPr/>
          </p:nvSpPr>
          <p:spPr>
            <a:xfrm>
              <a:off x="2364210" y="3818848"/>
              <a:ext cx="18864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ZDY20-hIgG1 standard</a:t>
              </a: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F32A6DC6-75BE-74D3-E8AA-0E1C7F41413E}"/>
                </a:ext>
              </a:extLst>
            </p:cNvPr>
            <p:cNvSpPr txBox="1"/>
            <p:nvPr/>
          </p:nvSpPr>
          <p:spPr>
            <a:xfrm>
              <a:off x="2582737" y="3983015"/>
              <a:ext cx="18864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ZDY20-hIgG1-F2A</a:t>
              </a: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D509F89C-FF14-1FAA-D4F2-2F9A1380706D}"/>
                </a:ext>
              </a:extLst>
            </p:cNvPr>
            <p:cNvSpPr txBox="1"/>
            <p:nvPr/>
          </p:nvSpPr>
          <p:spPr>
            <a:xfrm>
              <a:off x="2582737" y="4134694"/>
              <a:ext cx="18864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ZDY20-hIgA1-F2A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F1C0AA8-9FCC-DB6B-C59A-DB264A477034}"/>
              </a:ext>
            </a:extLst>
          </p:cNvPr>
          <p:cNvGrpSpPr/>
          <p:nvPr/>
        </p:nvGrpSpPr>
        <p:grpSpPr>
          <a:xfrm>
            <a:off x="4510463" y="3528109"/>
            <a:ext cx="3149767" cy="1925588"/>
            <a:chOff x="4119682" y="3610472"/>
            <a:chExt cx="3288362" cy="2010317"/>
          </a:xfrm>
        </p:grpSpPr>
        <p:graphicFrame>
          <p:nvGraphicFramePr>
            <p:cNvPr id="107" name="对象 106">
              <a:extLst>
                <a:ext uri="{FF2B5EF4-FFF2-40B4-BE49-F238E27FC236}">
                  <a16:creationId xmlns:a16="http://schemas.microsoft.com/office/drawing/2014/main" id="{E6CE50F2-6638-1004-0F6F-934682245D1F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219056" y="3610472"/>
            <a:ext cx="2611317" cy="18872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6" imgW="4079617" imgH="2944259" progId="Prism8.Document">
                    <p:embed/>
                  </p:oleObj>
                </mc:Choice>
                <mc:Fallback>
                  <p:oleObj name="Prism 8" r:id="rId6" imgW="4079617" imgH="2944259" progId="Prism8.Document">
                    <p:embed/>
                    <p:pic>
                      <p:nvPicPr>
                        <p:cNvPr id="107" name="对象 106">
                          <a:extLst>
                            <a:ext uri="{FF2B5EF4-FFF2-40B4-BE49-F238E27FC236}">
                              <a16:creationId xmlns:a16="http://schemas.microsoft.com/office/drawing/2014/main" id="{E6CE50F2-6638-1004-0F6F-934682245D1F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19056" y="3610472"/>
                          <a:ext cx="2611317" cy="188720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DD86587E-BE9D-4F85-4D37-94A0F0FD89DE}"/>
                </a:ext>
              </a:extLst>
            </p:cNvPr>
            <p:cNvSpPr txBox="1"/>
            <p:nvPr/>
          </p:nvSpPr>
          <p:spPr>
            <a:xfrm rot="16200000">
              <a:off x="3571773" y="4287130"/>
              <a:ext cx="13420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Neutralization (%)</a:t>
              </a: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6DF021E5-0676-99AD-64C2-E4282234FF83}"/>
                </a:ext>
              </a:extLst>
            </p:cNvPr>
            <p:cNvSpPr txBox="1"/>
            <p:nvPr/>
          </p:nvSpPr>
          <p:spPr>
            <a:xfrm>
              <a:off x="5521640" y="3844128"/>
              <a:ext cx="18864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B8-hIgG1 standard</a:t>
              </a: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D5630C15-C515-84A2-6CE9-23DBD44A1D13}"/>
                </a:ext>
              </a:extLst>
            </p:cNvPr>
            <p:cNvSpPr txBox="1"/>
            <p:nvPr/>
          </p:nvSpPr>
          <p:spPr>
            <a:xfrm>
              <a:off x="5521641" y="4000803"/>
              <a:ext cx="18864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B8-hIgG1-F2A</a:t>
              </a: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E857467D-E9B7-AB32-08B2-32BD309480AC}"/>
                </a:ext>
              </a:extLst>
            </p:cNvPr>
            <p:cNvSpPr txBox="1"/>
            <p:nvPr/>
          </p:nvSpPr>
          <p:spPr>
            <a:xfrm>
              <a:off x="4794125" y="5374568"/>
              <a:ext cx="19361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Concentration (ug/ml, Log)</a:t>
              </a:r>
            </a:p>
          </p:txBody>
        </p:sp>
      </p:grpSp>
      <p:sp>
        <p:nvSpPr>
          <p:cNvPr id="269" name="文本框 268">
            <a:extLst>
              <a:ext uri="{FF2B5EF4-FFF2-40B4-BE49-F238E27FC236}">
                <a16:creationId xmlns:a16="http://schemas.microsoft.com/office/drawing/2014/main" id="{C6B38E0A-C696-0F81-C786-838C0D43D310}"/>
              </a:ext>
            </a:extLst>
          </p:cNvPr>
          <p:cNvSpPr txBox="1"/>
          <p:nvPr/>
        </p:nvSpPr>
        <p:spPr>
          <a:xfrm>
            <a:off x="1097775" y="5682436"/>
            <a:ext cx="47253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Figure 3. Characterization of F2A-mediated antibody self-cleavage. 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4D3E361F-9289-6750-C1D3-A0C8FC22B0ED}"/>
              </a:ext>
            </a:extLst>
          </p:cNvPr>
          <p:cNvSpPr txBox="1"/>
          <p:nvPr/>
        </p:nvSpPr>
        <p:spPr>
          <a:xfrm>
            <a:off x="1113462" y="943088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31E7868D-6680-146E-CADA-1465892ACD9A}"/>
              </a:ext>
            </a:extLst>
          </p:cNvPr>
          <p:cNvSpPr txBox="1"/>
          <p:nvPr/>
        </p:nvSpPr>
        <p:spPr>
          <a:xfrm>
            <a:off x="1113462" y="3185686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A523785D-04B0-E3B5-CC7F-4B6CC0AC973B}"/>
              </a:ext>
            </a:extLst>
          </p:cNvPr>
          <p:cNvSpPr txBox="1"/>
          <p:nvPr/>
        </p:nvSpPr>
        <p:spPr>
          <a:xfrm>
            <a:off x="4418792" y="3185686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926FB3E-D778-0BA4-F224-19D841C6744C}"/>
              </a:ext>
            </a:extLst>
          </p:cNvPr>
          <p:cNvSpPr txBox="1"/>
          <p:nvPr/>
        </p:nvSpPr>
        <p:spPr>
          <a:xfrm>
            <a:off x="3056497" y="943088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8BB92496-3EB8-FD7C-A76C-C3E9DD2AD01C}"/>
              </a:ext>
            </a:extLst>
          </p:cNvPr>
          <p:cNvSpPr txBox="1"/>
          <p:nvPr/>
        </p:nvSpPr>
        <p:spPr>
          <a:xfrm>
            <a:off x="5172630" y="943088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8BD3E83-366C-B03C-E28C-4CB3C935D9BB}"/>
              </a:ext>
            </a:extLst>
          </p:cNvPr>
          <p:cNvGrpSpPr/>
          <p:nvPr/>
        </p:nvGrpSpPr>
        <p:grpSpPr>
          <a:xfrm>
            <a:off x="5118449" y="1652917"/>
            <a:ext cx="2129375" cy="1424937"/>
            <a:chOff x="4844411" y="1653655"/>
            <a:chExt cx="2129375" cy="1424937"/>
          </a:xfrm>
        </p:grpSpPr>
        <p:pic>
          <p:nvPicPr>
            <p:cNvPr id="103" name="图片 102">
              <a:extLst>
                <a:ext uri="{FF2B5EF4-FFF2-40B4-BE49-F238E27FC236}">
                  <a16:creationId xmlns:a16="http://schemas.microsoft.com/office/drawing/2014/main" id="{143D0145-A94C-89A1-BCF3-D164026F1C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35772" r="35734"/>
            <a:stretch/>
          </p:blipFill>
          <p:spPr>
            <a:xfrm>
              <a:off x="5330985" y="1814855"/>
              <a:ext cx="351897" cy="1101388"/>
            </a:xfrm>
            <a:prstGeom prst="rect">
              <a:avLst/>
            </a:prstGeom>
          </p:spPr>
        </p:pic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20CDCC01-C9F9-2845-3E0E-F1BA719E1867}"/>
                </a:ext>
              </a:extLst>
            </p:cNvPr>
            <p:cNvSpPr txBox="1"/>
            <p:nvPr/>
          </p:nvSpPr>
          <p:spPr>
            <a:xfrm>
              <a:off x="5159079" y="2847760"/>
              <a:ext cx="99406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Reducing</a:t>
              </a:r>
            </a:p>
          </p:txBody>
        </p: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692FA4C2-3B18-CA64-87E0-7951D16F7B3B}"/>
                </a:ext>
              </a:extLst>
            </p:cNvPr>
            <p:cNvCxnSpPr/>
            <p:nvPr/>
          </p:nvCxnSpPr>
          <p:spPr>
            <a:xfrm>
              <a:off x="5183020" y="1921775"/>
              <a:ext cx="116593" cy="0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B738A4CB-9BC9-8B6F-E915-28C5045C8D41}"/>
                </a:ext>
              </a:extLst>
            </p:cNvPr>
            <p:cNvCxnSpPr/>
            <p:nvPr/>
          </p:nvCxnSpPr>
          <p:spPr>
            <a:xfrm>
              <a:off x="5724593" y="2409346"/>
              <a:ext cx="116593" cy="0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12159A5A-E331-51A3-0984-24860E6CEF20}"/>
                </a:ext>
              </a:extLst>
            </p:cNvPr>
            <p:cNvSpPr txBox="1"/>
            <p:nvPr/>
          </p:nvSpPr>
          <p:spPr>
            <a:xfrm>
              <a:off x="5796414" y="1951644"/>
              <a:ext cx="1171022" cy="379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Non-cleaved</a:t>
              </a:r>
            </a:p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fusion</a:t>
              </a: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3C736256-CC95-BF6F-3315-DABE8BB770A3}"/>
                </a:ext>
              </a:extLst>
            </p:cNvPr>
            <p:cNvSpPr txBox="1"/>
            <p:nvPr/>
          </p:nvSpPr>
          <p:spPr>
            <a:xfrm>
              <a:off x="5782889" y="2293396"/>
              <a:ext cx="1075246" cy="233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Heavy chain</a:t>
              </a:r>
            </a:p>
          </p:txBody>
        </p:sp>
        <p:cxnSp>
          <p:nvCxnSpPr>
            <p:cNvPr id="272" name="直接连接符 271">
              <a:extLst>
                <a:ext uri="{FF2B5EF4-FFF2-40B4-BE49-F238E27FC236}">
                  <a16:creationId xmlns:a16="http://schemas.microsoft.com/office/drawing/2014/main" id="{07CF0F9B-764C-F5B4-D8DC-95B8B743E2E8}"/>
                </a:ext>
              </a:extLst>
            </p:cNvPr>
            <p:cNvCxnSpPr/>
            <p:nvPr/>
          </p:nvCxnSpPr>
          <p:spPr>
            <a:xfrm>
              <a:off x="5739454" y="2145349"/>
              <a:ext cx="116593" cy="0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1B9D44BF-DAF3-D8CF-02DE-A7A32F0721E6}"/>
                </a:ext>
              </a:extLst>
            </p:cNvPr>
            <p:cNvCxnSpPr/>
            <p:nvPr/>
          </p:nvCxnSpPr>
          <p:spPr>
            <a:xfrm>
              <a:off x="5183020" y="2009960"/>
              <a:ext cx="116593" cy="0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FA54709F-BE04-5447-2054-A33B3E40B9B0}"/>
                </a:ext>
              </a:extLst>
            </p:cNvPr>
            <p:cNvCxnSpPr/>
            <p:nvPr/>
          </p:nvCxnSpPr>
          <p:spPr>
            <a:xfrm>
              <a:off x="5183020" y="2111094"/>
              <a:ext cx="116593" cy="0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9862B26A-257E-7071-8213-3286A29D59C2}"/>
                </a:ext>
              </a:extLst>
            </p:cNvPr>
            <p:cNvCxnSpPr/>
            <p:nvPr/>
          </p:nvCxnSpPr>
          <p:spPr>
            <a:xfrm>
              <a:off x="5183020" y="2213240"/>
              <a:ext cx="116593" cy="0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B4EB617D-B9E9-240C-F127-BF2CE36B2BDD}"/>
                </a:ext>
              </a:extLst>
            </p:cNvPr>
            <p:cNvCxnSpPr/>
            <p:nvPr/>
          </p:nvCxnSpPr>
          <p:spPr>
            <a:xfrm>
              <a:off x="5183020" y="2365549"/>
              <a:ext cx="116593" cy="0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64A4B40E-C941-E6F8-BF93-85F67FF265FD}"/>
                </a:ext>
              </a:extLst>
            </p:cNvPr>
            <p:cNvCxnSpPr/>
            <p:nvPr/>
          </p:nvCxnSpPr>
          <p:spPr>
            <a:xfrm>
              <a:off x="5183020" y="2598912"/>
              <a:ext cx="116593" cy="0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AC3CE01A-5853-59FD-CB6F-63DAAA5CC064}"/>
                </a:ext>
              </a:extLst>
            </p:cNvPr>
            <p:cNvCxnSpPr/>
            <p:nvPr/>
          </p:nvCxnSpPr>
          <p:spPr>
            <a:xfrm>
              <a:off x="5183020" y="2815433"/>
              <a:ext cx="116593" cy="0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A7DA64F2-4763-EDCF-5A85-16FBA75A129D}"/>
                </a:ext>
              </a:extLst>
            </p:cNvPr>
            <p:cNvSpPr txBox="1"/>
            <p:nvPr/>
          </p:nvSpPr>
          <p:spPr>
            <a:xfrm>
              <a:off x="5101852" y="1653655"/>
              <a:ext cx="28636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E2F3F7D-EEDD-F65D-3F4F-4A24300D133D}"/>
                </a:ext>
              </a:extLst>
            </p:cNvPr>
            <p:cNvSpPr txBox="1"/>
            <p:nvPr/>
          </p:nvSpPr>
          <p:spPr>
            <a:xfrm>
              <a:off x="4886122" y="1803873"/>
              <a:ext cx="4165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250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7D926266-4DD0-132E-699A-19DBDCF89776}"/>
                </a:ext>
              </a:extLst>
            </p:cNvPr>
            <p:cNvSpPr txBox="1"/>
            <p:nvPr/>
          </p:nvSpPr>
          <p:spPr>
            <a:xfrm>
              <a:off x="4886122" y="1902491"/>
              <a:ext cx="4165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7FA623E-6890-CB18-D6D9-EF296B7D5BCB}"/>
                </a:ext>
              </a:extLst>
            </p:cNvPr>
            <p:cNvSpPr txBox="1"/>
            <p:nvPr/>
          </p:nvSpPr>
          <p:spPr>
            <a:xfrm>
              <a:off x="4886122" y="1997594"/>
              <a:ext cx="4165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C17A75B2-BF26-C60C-B9A4-F0024F80F7D8}"/>
                </a:ext>
              </a:extLst>
            </p:cNvPr>
            <p:cNvSpPr txBox="1"/>
            <p:nvPr/>
          </p:nvSpPr>
          <p:spPr>
            <a:xfrm>
              <a:off x="4844411" y="2101300"/>
              <a:ext cx="4165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40EB203C-FFF4-033C-7BA8-5896DB128CC3}"/>
                </a:ext>
              </a:extLst>
            </p:cNvPr>
            <p:cNvSpPr txBox="1"/>
            <p:nvPr/>
          </p:nvSpPr>
          <p:spPr>
            <a:xfrm>
              <a:off x="4844411" y="2238163"/>
              <a:ext cx="4165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526965E-A205-5980-23A2-443EE6D04C24}"/>
                </a:ext>
              </a:extLst>
            </p:cNvPr>
            <p:cNvSpPr txBox="1"/>
            <p:nvPr/>
          </p:nvSpPr>
          <p:spPr>
            <a:xfrm>
              <a:off x="4844411" y="2473163"/>
              <a:ext cx="4165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E986C4F-D32A-2624-F5C4-D1EDC22A6FF2}"/>
                </a:ext>
              </a:extLst>
            </p:cNvPr>
            <p:cNvSpPr txBox="1"/>
            <p:nvPr/>
          </p:nvSpPr>
          <p:spPr>
            <a:xfrm>
              <a:off x="4844411" y="2696683"/>
              <a:ext cx="4165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</a:p>
          </p:txBody>
        </p: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53BD248C-1AD1-7DD9-6446-6C2AF8905F28}"/>
                </a:ext>
              </a:extLst>
            </p:cNvPr>
            <p:cNvCxnSpPr>
              <a:cxnSpLocks/>
            </p:cNvCxnSpPr>
            <p:nvPr/>
          </p:nvCxnSpPr>
          <p:spPr>
            <a:xfrm>
              <a:off x="5732885" y="2526945"/>
              <a:ext cx="100007" cy="135032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280158C3-81B3-ECE2-F79F-A52F8FEF552D}"/>
                </a:ext>
              </a:extLst>
            </p:cNvPr>
            <p:cNvSpPr txBox="1"/>
            <p:nvPr/>
          </p:nvSpPr>
          <p:spPr>
            <a:xfrm>
              <a:off x="5782889" y="2477311"/>
              <a:ext cx="10752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Mis-cleaved products</a:t>
              </a:r>
            </a:p>
          </p:txBody>
        </p: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285622B8-CD68-63B4-C13C-454C4B54FED4}"/>
                </a:ext>
              </a:extLst>
            </p:cNvPr>
            <p:cNvCxnSpPr>
              <a:cxnSpLocks/>
            </p:cNvCxnSpPr>
            <p:nvPr/>
          </p:nvCxnSpPr>
          <p:spPr>
            <a:xfrm>
              <a:off x="5732885" y="2644543"/>
              <a:ext cx="100007" cy="17434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42C8CBA6-7CBE-DA5E-4C0D-571D1A731854}"/>
                </a:ext>
              </a:extLst>
            </p:cNvPr>
            <p:cNvSpPr txBox="1"/>
            <p:nvPr/>
          </p:nvSpPr>
          <p:spPr>
            <a:xfrm>
              <a:off x="5802764" y="1763278"/>
              <a:ext cx="117102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Aggregate</a:t>
              </a:r>
            </a:p>
          </p:txBody>
        </p: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E188F1AE-1166-92AC-1878-375537836489}"/>
                </a:ext>
              </a:extLst>
            </p:cNvPr>
            <p:cNvCxnSpPr/>
            <p:nvPr/>
          </p:nvCxnSpPr>
          <p:spPr>
            <a:xfrm>
              <a:off x="5739454" y="1884942"/>
              <a:ext cx="116593" cy="0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656D18F-CF9B-345E-E206-2B7A551C771C}"/>
              </a:ext>
            </a:extLst>
          </p:cNvPr>
          <p:cNvGrpSpPr/>
          <p:nvPr/>
        </p:nvGrpSpPr>
        <p:grpSpPr>
          <a:xfrm>
            <a:off x="3165266" y="1646476"/>
            <a:ext cx="2020528" cy="1441576"/>
            <a:chOff x="2774741" y="1646476"/>
            <a:chExt cx="2020528" cy="1441576"/>
          </a:xfrm>
        </p:grpSpPr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F019F658-69EC-294A-1FA3-72A828C2C406}"/>
                </a:ext>
              </a:extLst>
            </p:cNvPr>
            <p:cNvSpPr txBox="1"/>
            <p:nvPr/>
          </p:nvSpPr>
          <p:spPr>
            <a:xfrm>
              <a:off x="2774741" y="2211081"/>
              <a:ext cx="4165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55</a:t>
              </a:r>
            </a:p>
          </p:txBody>
        </p: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6010280C-EE7C-0024-5030-18881A0BCE8D}"/>
                </a:ext>
              </a:extLst>
            </p:cNvPr>
            <p:cNvCxnSpPr/>
            <p:nvPr/>
          </p:nvCxnSpPr>
          <p:spPr>
            <a:xfrm>
              <a:off x="3510255" y="2287026"/>
              <a:ext cx="116593" cy="0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AA45F582-E9EE-F844-58DA-487BE0AAF81F}"/>
                </a:ext>
              </a:extLst>
            </p:cNvPr>
            <p:cNvSpPr txBox="1"/>
            <p:nvPr/>
          </p:nvSpPr>
          <p:spPr>
            <a:xfrm>
              <a:off x="3554727" y="2104726"/>
              <a:ext cx="8953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Glycosylated heavy chain</a:t>
              </a: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6F691E5F-2482-273E-A846-605F052A7A9B}"/>
                </a:ext>
              </a:extLst>
            </p:cNvPr>
            <p:cNvSpPr txBox="1"/>
            <p:nvPr/>
          </p:nvSpPr>
          <p:spPr>
            <a:xfrm>
              <a:off x="3014769" y="2857220"/>
              <a:ext cx="92280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Reducing</a:t>
              </a:r>
            </a:p>
          </p:txBody>
        </p: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E4228647-907B-42C2-CD81-BF6AEE2FFF9A}"/>
                </a:ext>
              </a:extLst>
            </p:cNvPr>
            <p:cNvCxnSpPr/>
            <p:nvPr/>
          </p:nvCxnSpPr>
          <p:spPr>
            <a:xfrm>
              <a:off x="3113350" y="2000479"/>
              <a:ext cx="116593" cy="0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E380D6C8-924A-77DE-3CC4-9803D0A05BD9}"/>
                </a:ext>
              </a:extLst>
            </p:cNvPr>
            <p:cNvCxnSpPr/>
            <p:nvPr/>
          </p:nvCxnSpPr>
          <p:spPr>
            <a:xfrm>
              <a:off x="3113350" y="2199849"/>
              <a:ext cx="116593" cy="0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6981C160-7248-B7FA-6868-57B403E6A3CF}"/>
                </a:ext>
              </a:extLst>
            </p:cNvPr>
            <p:cNvCxnSpPr/>
            <p:nvPr/>
          </p:nvCxnSpPr>
          <p:spPr>
            <a:xfrm>
              <a:off x="3113350" y="2530555"/>
              <a:ext cx="116593" cy="0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52F0E03D-F583-8852-2247-66CC2D37483B}"/>
                </a:ext>
              </a:extLst>
            </p:cNvPr>
            <p:cNvCxnSpPr/>
            <p:nvPr/>
          </p:nvCxnSpPr>
          <p:spPr>
            <a:xfrm>
              <a:off x="3113350" y="2691513"/>
              <a:ext cx="116593" cy="0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12EB4047-ACAE-58CB-A3E9-31F26EABAED1}"/>
                </a:ext>
              </a:extLst>
            </p:cNvPr>
            <p:cNvSpPr txBox="1"/>
            <p:nvPr/>
          </p:nvSpPr>
          <p:spPr>
            <a:xfrm>
              <a:off x="2816452" y="1798879"/>
              <a:ext cx="4165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250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05FB7E1D-1198-57D2-47A5-C93B653898E9}"/>
                </a:ext>
              </a:extLst>
            </p:cNvPr>
            <p:cNvSpPr txBox="1"/>
            <p:nvPr/>
          </p:nvSpPr>
          <p:spPr>
            <a:xfrm>
              <a:off x="2774741" y="1888539"/>
              <a:ext cx="4165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130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D7CA3CB6-8D63-6741-C336-4892D1BA0924}"/>
                </a:ext>
              </a:extLst>
            </p:cNvPr>
            <p:cNvSpPr txBox="1"/>
            <p:nvPr/>
          </p:nvSpPr>
          <p:spPr>
            <a:xfrm>
              <a:off x="2774741" y="2085163"/>
              <a:ext cx="4165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03D8342E-D453-3318-731C-AB31196EE737}"/>
                </a:ext>
              </a:extLst>
            </p:cNvPr>
            <p:cNvSpPr txBox="1"/>
            <p:nvPr/>
          </p:nvSpPr>
          <p:spPr>
            <a:xfrm>
              <a:off x="2774741" y="2417506"/>
              <a:ext cx="4165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1223070-B489-4BC4-7CF6-5653AAD95B69}"/>
                </a:ext>
              </a:extLst>
            </p:cNvPr>
            <p:cNvSpPr txBox="1"/>
            <p:nvPr/>
          </p:nvSpPr>
          <p:spPr>
            <a:xfrm>
              <a:off x="2774741" y="2572763"/>
              <a:ext cx="4165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98C9658D-7CD5-81C8-052D-1F878442C4F3}"/>
                </a:ext>
              </a:extLst>
            </p:cNvPr>
            <p:cNvSpPr txBox="1"/>
            <p:nvPr/>
          </p:nvSpPr>
          <p:spPr>
            <a:xfrm>
              <a:off x="3549289" y="1776548"/>
              <a:ext cx="12459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Non-cleaved </a:t>
              </a:r>
            </a:p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fusion</a:t>
              </a:r>
            </a:p>
          </p:txBody>
        </p: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4D16F3E9-8254-ABE3-A883-4963DBDFE91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10255" y="2034551"/>
              <a:ext cx="105144" cy="83393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07EEE981-4D16-1EBD-E843-429626AA53D9}"/>
                </a:ext>
              </a:extLst>
            </p:cNvPr>
            <p:cNvCxnSpPr/>
            <p:nvPr/>
          </p:nvCxnSpPr>
          <p:spPr>
            <a:xfrm>
              <a:off x="3113949" y="1918183"/>
              <a:ext cx="116593" cy="0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BE899A22-0ED4-E3C5-D487-BC0916A18D36}"/>
                </a:ext>
              </a:extLst>
            </p:cNvPr>
            <p:cNvCxnSpPr>
              <a:cxnSpLocks/>
            </p:cNvCxnSpPr>
            <p:nvPr/>
          </p:nvCxnSpPr>
          <p:spPr>
            <a:xfrm>
              <a:off x="3510465" y="2399798"/>
              <a:ext cx="132154" cy="140134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116BAE9D-7B9B-C718-C3DD-FB21C0855FBA}"/>
                </a:ext>
              </a:extLst>
            </p:cNvPr>
            <p:cNvSpPr txBox="1"/>
            <p:nvPr/>
          </p:nvSpPr>
          <p:spPr>
            <a:xfrm>
              <a:off x="3568552" y="2492804"/>
              <a:ext cx="959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Mis-cleaved product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2C8CACA2-31F2-B9AD-B8AF-1E9CE65AE18F}"/>
                </a:ext>
              </a:extLst>
            </p:cNvPr>
            <p:cNvSpPr txBox="1"/>
            <p:nvPr/>
          </p:nvSpPr>
          <p:spPr>
            <a:xfrm>
              <a:off x="3024729" y="1646476"/>
              <a:ext cx="28636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pic>
          <p:nvPicPr>
            <p:cNvPr id="94" name="图片 93" descr="图片包含 游戏机&#10;&#10;描述已自动生成">
              <a:extLst>
                <a:ext uri="{FF2B5EF4-FFF2-40B4-BE49-F238E27FC236}">
                  <a16:creationId xmlns:a16="http://schemas.microsoft.com/office/drawing/2014/main" id="{06FD9AFF-A073-33E0-DF6C-72E6DCC174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30000"/>
                      </a14:imgEffect>
                      <a14:imgEffect>
                        <a14:colorTemperature colorTemp="5524"/>
                      </a14:imgEffect>
                      <a14:imgEffect>
                        <a14:brightnessContrast bright="30000" contrast="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45" t="27657" r="16351" b="58050"/>
            <a:stretch/>
          </p:blipFill>
          <p:spPr>
            <a:xfrm rot="5400000">
              <a:off x="2812191" y="2241540"/>
              <a:ext cx="1112372" cy="237037"/>
            </a:xfrm>
            <a:prstGeom prst="rect">
              <a:avLst/>
            </a:prstGeom>
          </p:spPr>
        </p:pic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3A2FE526-5860-D413-F74B-FBE88D488ACA}"/>
                </a:ext>
              </a:extLst>
            </p:cNvPr>
            <p:cNvCxnSpPr/>
            <p:nvPr/>
          </p:nvCxnSpPr>
          <p:spPr>
            <a:xfrm>
              <a:off x="3113350" y="2325767"/>
              <a:ext cx="116593" cy="0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49BED74E-F0BD-F2B5-12A3-F445D0D30FDF}"/>
                </a:ext>
              </a:extLst>
            </p:cNvPr>
            <p:cNvCxnSpPr/>
            <p:nvPr/>
          </p:nvCxnSpPr>
          <p:spPr>
            <a:xfrm>
              <a:off x="3113350" y="2112564"/>
              <a:ext cx="116593" cy="0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D4DF8040-EBBD-37E2-DB79-D306EC34D114}"/>
                </a:ext>
              </a:extLst>
            </p:cNvPr>
            <p:cNvSpPr txBox="1"/>
            <p:nvPr/>
          </p:nvSpPr>
          <p:spPr>
            <a:xfrm>
              <a:off x="2774741" y="1991100"/>
              <a:ext cx="4165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216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5B3FD315-F62A-A086-84F7-F354FD83D623}"/>
              </a:ext>
            </a:extLst>
          </p:cNvPr>
          <p:cNvGrpSpPr/>
          <p:nvPr/>
        </p:nvGrpSpPr>
        <p:grpSpPr>
          <a:xfrm>
            <a:off x="720403" y="2268980"/>
            <a:ext cx="3128174" cy="2372950"/>
            <a:chOff x="605843" y="7393662"/>
            <a:chExt cx="3389161" cy="2570928"/>
          </a:xfrm>
        </p:grpSpPr>
        <p:graphicFrame>
          <p:nvGraphicFramePr>
            <p:cNvPr id="17" name="对象 16">
              <a:extLst>
                <a:ext uri="{FF2B5EF4-FFF2-40B4-BE49-F238E27FC236}">
                  <a16:creationId xmlns:a16="http://schemas.microsoft.com/office/drawing/2014/main" id="{3353A1F4-F240-67E2-595E-3F62C5510E2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04274654"/>
                </p:ext>
              </p:extLst>
            </p:nvPr>
          </p:nvGraphicFramePr>
          <p:xfrm>
            <a:off x="722023" y="7556336"/>
            <a:ext cx="3272981" cy="21536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2" imgW="4079617" imgH="2893838" progId="Prism8.Document">
                    <p:embed/>
                  </p:oleObj>
                </mc:Choice>
                <mc:Fallback>
                  <p:oleObj name="Prism 8" r:id="rId2" imgW="4079617" imgH="2893838" progId="Prism8.Document">
                    <p:embed/>
                    <p:pic>
                      <p:nvPicPr>
                        <p:cNvPr id="17" name="对象 16">
                          <a:extLst>
                            <a:ext uri="{FF2B5EF4-FFF2-40B4-BE49-F238E27FC236}">
                              <a16:creationId xmlns:a16="http://schemas.microsoft.com/office/drawing/2014/main" id="{3353A1F4-F240-67E2-595E-3F62C5510E2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2023" y="7556336"/>
                          <a:ext cx="3272981" cy="215363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3" name="文本框 212">
              <a:extLst>
                <a:ext uri="{FF2B5EF4-FFF2-40B4-BE49-F238E27FC236}">
                  <a16:creationId xmlns:a16="http://schemas.microsoft.com/office/drawing/2014/main" id="{3F605197-F985-976D-D9D1-185E97077207}"/>
                </a:ext>
              </a:extLst>
            </p:cNvPr>
            <p:cNvSpPr txBox="1"/>
            <p:nvPr/>
          </p:nvSpPr>
          <p:spPr>
            <a:xfrm rot="16200000">
              <a:off x="-404987" y="8404492"/>
              <a:ext cx="24217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 err="1">
                  <a:latin typeface="Arial" panose="020B0604020202020204" pitchFamily="34" charset="0"/>
                  <a:cs typeface="Arial" panose="020B0604020202020204" pitchFamily="34" charset="0"/>
                </a:rPr>
                <a:t>mAb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 expression in serum </a:t>
              </a:r>
            </a:p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(ng/ml)</a:t>
              </a:r>
            </a:p>
          </p:txBody>
        </p:sp>
        <p:sp>
          <p:nvSpPr>
            <p:cNvPr id="214" name="文本框 213">
              <a:extLst>
                <a:ext uri="{FF2B5EF4-FFF2-40B4-BE49-F238E27FC236}">
                  <a16:creationId xmlns:a16="http://schemas.microsoft.com/office/drawing/2014/main" id="{5D6821B1-91D9-0A06-9239-610FB1333DF2}"/>
                </a:ext>
              </a:extLst>
            </p:cNvPr>
            <p:cNvSpPr txBox="1"/>
            <p:nvPr/>
          </p:nvSpPr>
          <p:spPr>
            <a:xfrm>
              <a:off x="1088579" y="9564444"/>
              <a:ext cx="2545173" cy="4001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Week post AAV-DJ administration</a:t>
              </a:r>
              <a:r>
                <a:rPr lang="en-US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 (C57bl/6j, 5E10vg, </a:t>
              </a:r>
              <a:r>
                <a:rPr lang="en-US" altLang="zh-CN" sz="900" dirty="0" err="1">
                  <a:latin typeface="Arial" panose="020B0604020202020204" pitchFamily="34" charset="0"/>
                  <a:cs typeface="Arial" panose="020B0604020202020204" pitchFamily="34" charset="0"/>
                </a:rPr>
                <a:t>i.v.</a:t>
              </a:r>
              <a:r>
                <a:rPr lang="en-US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" name="文本框 215">
              <a:extLst>
                <a:ext uri="{FF2B5EF4-FFF2-40B4-BE49-F238E27FC236}">
                  <a16:creationId xmlns:a16="http://schemas.microsoft.com/office/drawing/2014/main" id="{E7BCAADC-9681-CFA4-CB1E-14F020C1B9A1}"/>
                </a:ext>
              </a:extLst>
            </p:cNvPr>
            <p:cNvSpPr txBox="1"/>
            <p:nvPr/>
          </p:nvSpPr>
          <p:spPr>
            <a:xfrm>
              <a:off x="1538892" y="7571210"/>
              <a:ext cx="1710828" cy="250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ZDY20IgG1-F2A</a:t>
              </a:r>
            </a:p>
          </p:txBody>
        </p:sp>
        <p:sp>
          <p:nvSpPr>
            <p:cNvPr id="217" name="文本框 216">
              <a:extLst>
                <a:ext uri="{FF2B5EF4-FFF2-40B4-BE49-F238E27FC236}">
                  <a16:creationId xmlns:a16="http://schemas.microsoft.com/office/drawing/2014/main" id="{DB3EAAAF-FB24-3866-DFD2-3AEF99FEEE91}"/>
                </a:ext>
              </a:extLst>
            </p:cNvPr>
            <p:cNvSpPr txBox="1"/>
            <p:nvPr/>
          </p:nvSpPr>
          <p:spPr>
            <a:xfrm>
              <a:off x="1538892" y="7786215"/>
              <a:ext cx="1710828" cy="250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ZDY20IgA1-F2A</a:t>
              </a:r>
            </a:p>
          </p:txBody>
        </p:sp>
        <p:sp>
          <p:nvSpPr>
            <p:cNvPr id="218" name="文本框 217">
              <a:extLst>
                <a:ext uri="{FF2B5EF4-FFF2-40B4-BE49-F238E27FC236}">
                  <a16:creationId xmlns:a16="http://schemas.microsoft.com/office/drawing/2014/main" id="{1C60BBAA-4B7B-A282-F6C4-8D1CF7D79B04}"/>
                </a:ext>
              </a:extLst>
            </p:cNvPr>
            <p:cNvSpPr txBox="1"/>
            <p:nvPr/>
          </p:nvSpPr>
          <p:spPr>
            <a:xfrm>
              <a:off x="1538892" y="7959675"/>
              <a:ext cx="1710828" cy="250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B8-hIgG1-F2A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3894527-9661-B771-0779-9DBCC2B1A0E0}"/>
              </a:ext>
            </a:extLst>
          </p:cNvPr>
          <p:cNvGrpSpPr/>
          <p:nvPr/>
        </p:nvGrpSpPr>
        <p:grpSpPr>
          <a:xfrm>
            <a:off x="4489379" y="2392113"/>
            <a:ext cx="2775021" cy="2095794"/>
            <a:chOff x="4110856" y="6228447"/>
            <a:chExt cx="3006544" cy="2270648"/>
          </a:xfrm>
        </p:grpSpPr>
        <p:sp>
          <p:nvSpPr>
            <p:cNvPr id="209" name="文本框 208">
              <a:extLst>
                <a:ext uri="{FF2B5EF4-FFF2-40B4-BE49-F238E27FC236}">
                  <a16:creationId xmlns:a16="http://schemas.microsoft.com/office/drawing/2014/main" id="{B7C2EB2B-4DC5-482C-E63C-A1BF46B54CBD}"/>
                </a:ext>
              </a:extLst>
            </p:cNvPr>
            <p:cNvSpPr txBox="1"/>
            <p:nvPr/>
          </p:nvSpPr>
          <p:spPr>
            <a:xfrm rot="16200000">
              <a:off x="3267826" y="7289163"/>
              <a:ext cx="1936151" cy="250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Reciprocal serum dilution</a:t>
              </a:r>
            </a:p>
          </p:txBody>
        </p:sp>
        <p:graphicFrame>
          <p:nvGraphicFramePr>
            <p:cNvPr id="16" name="对象 15">
              <a:extLst>
                <a:ext uri="{FF2B5EF4-FFF2-40B4-BE49-F238E27FC236}">
                  <a16:creationId xmlns:a16="http://schemas.microsoft.com/office/drawing/2014/main" id="{08795C09-3121-BF7D-841D-C268EE19036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20458196"/>
                </p:ext>
              </p:extLst>
            </p:nvPr>
          </p:nvGraphicFramePr>
          <p:xfrm>
            <a:off x="4246563" y="6434782"/>
            <a:ext cx="2870837" cy="19662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4" imgW="3915035" imgH="2684948" progId="Prism8.Document">
                    <p:embed/>
                  </p:oleObj>
                </mc:Choice>
                <mc:Fallback>
                  <p:oleObj name="Prism 8" r:id="rId4" imgW="3915035" imgH="2684948" progId="Prism8.Document">
                    <p:embed/>
                    <p:pic>
                      <p:nvPicPr>
                        <p:cNvPr id="16" name="对象 15">
                          <a:extLst>
                            <a:ext uri="{FF2B5EF4-FFF2-40B4-BE49-F238E27FC236}">
                              <a16:creationId xmlns:a16="http://schemas.microsoft.com/office/drawing/2014/main" id="{08795C09-3121-BF7D-841D-C268EE19036F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46563" y="6434782"/>
                          <a:ext cx="2870837" cy="1966268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9" name="文本框 218">
              <a:extLst>
                <a:ext uri="{FF2B5EF4-FFF2-40B4-BE49-F238E27FC236}">
                  <a16:creationId xmlns:a16="http://schemas.microsoft.com/office/drawing/2014/main" id="{57B3DB6E-AD27-1F89-BC45-77BFDB5B2F27}"/>
                </a:ext>
              </a:extLst>
            </p:cNvPr>
            <p:cNvSpPr txBox="1"/>
            <p:nvPr/>
          </p:nvSpPr>
          <p:spPr>
            <a:xfrm>
              <a:off x="4462136" y="8249005"/>
              <a:ext cx="2439691" cy="250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Week post AAV-DJ administration</a:t>
              </a:r>
            </a:p>
          </p:txBody>
        </p:sp>
        <p:sp>
          <p:nvSpPr>
            <p:cNvPr id="221" name="文本框 220">
              <a:extLst>
                <a:ext uri="{FF2B5EF4-FFF2-40B4-BE49-F238E27FC236}">
                  <a16:creationId xmlns:a16="http://schemas.microsoft.com/office/drawing/2014/main" id="{C0350D74-6AE3-5DCB-C00C-72302868CFBF}"/>
                </a:ext>
              </a:extLst>
            </p:cNvPr>
            <p:cNvSpPr txBox="1"/>
            <p:nvPr/>
          </p:nvSpPr>
          <p:spPr>
            <a:xfrm>
              <a:off x="4955301" y="6477061"/>
              <a:ext cx="1710828" cy="250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ZDY20IgG1-F2A</a:t>
              </a:r>
            </a:p>
          </p:txBody>
        </p:sp>
        <p:sp>
          <p:nvSpPr>
            <p:cNvPr id="222" name="文本框 221">
              <a:extLst>
                <a:ext uri="{FF2B5EF4-FFF2-40B4-BE49-F238E27FC236}">
                  <a16:creationId xmlns:a16="http://schemas.microsoft.com/office/drawing/2014/main" id="{0600DE47-DDC8-ABDD-028A-DE439090BBE7}"/>
                </a:ext>
              </a:extLst>
            </p:cNvPr>
            <p:cNvSpPr txBox="1"/>
            <p:nvPr/>
          </p:nvSpPr>
          <p:spPr>
            <a:xfrm>
              <a:off x="4955301" y="6636927"/>
              <a:ext cx="1710828" cy="250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ZDY20IgA1-F2A</a:t>
              </a:r>
            </a:p>
          </p:txBody>
        </p:sp>
        <p:sp>
          <p:nvSpPr>
            <p:cNvPr id="223" name="文本框 222">
              <a:extLst>
                <a:ext uri="{FF2B5EF4-FFF2-40B4-BE49-F238E27FC236}">
                  <a16:creationId xmlns:a16="http://schemas.microsoft.com/office/drawing/2014/main" id="{03EDD080-C3F3-043C-E3D7-F96DD9C9B8E8}"/>
                </a:ext>
              </a:extLst>
            </p:cNvPr>
            <p:cNvSpPr txBox="1"/>
            <p:nvPr/>
          </p:nvSpPr>
          <p:spPr>
            <a:xfrm>
              <a:off x="4955301" y="6812376"/>
              <a:ext cx="1710828" cy="250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B8IgG1-F2A</a:t>
              </a:r>
            </a:p>
          </p:txBody>
        </p:sp>
        <p:sp>
          <p:nvSpPr>
            <p:cNvPr id="236" name="文本框 235">
              <a:extLst>
                <a:ext uri="{FF2B5EF4-FFF2-40B4-BE49-F238E27FC236}">
                  <a16:creationId xmlns:a16="http://schemas.microsoft.com/office/drawing/2014/main" id="{F0C2640E-9D29-A622-F9AB-6846F824B635}"/>
                </a:ext>
              </a:extLst>
            </p:cNvPr>
            <p:cNvSpPr txBox="1"/>
            <p:nvPr/>
          </p:nvSpPr>
          <p:spPr>
            <a:xfrm>
              <a:off x="4641778" y="6228447"/>
              <a:ext cx="2068053" cy="250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Anti-drug antibody response</a:t>
              </a:r>
            </a:p>
          </p:txBody>
        </p:sp>
      </p:grp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27BB2042-E6B7-8B43-19A2-CB435F4EE8D7}"/>
              </a:ext>
            </a:extLst>
          </p:cNvPr>
          <p:cNvGrpSpPr/>
          <p:nvPr/>
        </p:nvGrpSpPr>
        <p:grpSpPr>
          <a:xfrm>
            <a:off x="708974" y="4807177"/>
            <a:ext cx="3072451" cy="2205686"/>
            <a:chOff x="4111141" y="6127253"/>
            <a:chExt cx="3328790" cy="2389708"/>
          </a:xfrm>
        </p:grpSpPr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07763413-F901-BDF8-6745-AD9753B40B52}"/>
                </a:ext>
              </a:extLst>
            </p:cNvPr>
            <p:cNvSpPr txBox="1"/>
            <p:nvPr/>
          </p:nvSpPr>
          <p:spPr>
            <a:xfrm rot="16200000">
              <a:off x="3268111" y="7250567"/>
              <a:ext cx="1936151" cy="250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Reciprocal serum dilution</a:t>
              </a:r>
            </a:p>
          </p:txBody>
        </p:sp>
        <p:graphicFrame>
          <p:nvGraphicFramePr>
            <p:cNvPr id="228" name="对象 227">
              <a:extLst>
                <a:ext uri="{FF2B5EF4-FFF2-40B4-BE49-F238E27FC236}">
                  <a16:creationId xmlns:a16="http://schemas.microsoft.com/office/drawing/2014/main" id="{2AAD2076-8E0D-75CC-7BBB-9CFF9B28503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84222853"/>
                </p:ext>
              </p:extLst>
            </p:nvPr>
          </p:nvGraphicFramePr>
          <p:xfrm>
            <a:off x="4244269" y="6316201"/>
            <a:ext cx="3195662" cy="2084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6" imgW="4101226" imgH="2675945" progId="Prism8.Document">
                    <p:embed/>
                  </p:oleObj>
                </mc:Choice>
                <mc:Fallback>
                  <p:oleObj name="Prism 8" r:id="rId6" imgW="4101226" imgH="2675945" progId="Prism8.Document">
                    <p:embed/>
                    <p:pic>
                      <p:nvPicPr>
                        <p:cNvPr id="228" name="对象 227">
                          <a:extLst>
                            <a:ext uri="{FF2B5EF4-FFF2-40B4-BE49-F238E27FC236}">
                              <a16:creationId xmlns:a16="http://schemas.microsoft.com/office/drawing/2014/main" id="{2AAD2076-8E0D-75CC-7BBB-9CFF9B285037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44269" y="6316201"/>
                          <a:ext cx="3195662" cy="208457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9" name="文本框 228">
              <a:extLst>
                <a:ext uri="{FF2B5EF4-FFF2-40B4-BE49-F238E27FC236}">
                  <a16:creationId xmlns:a16="http://schemas.microsoft.com/office/drawing/2014/main" id="{0DF6BF09-E20B-7395-670B-3C93F1CEF0EC}"/>
                </a:ext>
              </a:extLst>
            </p:cNvPr>
            <p:cNvSpPr txBox="1"/>
            <p:nvPr/>
          </p:nvSpPr>
          <p:spPr>
            <a:xfrm>
              <a:off x="4736265" y="8266871"/>
              <a:ext cx="2183241" cy="250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Week post AAV-DJ administration</a:t>
              </a:r>
            </a:p>
          </p:txBody>
        </p:sp>
        <p:sp>
          <p:nvSpPr>
            <p:cNvPr id="231" name="文本框 230">
              <a:extLst>
                <a:ext uri="{FF2B5EF4-FFF2-40B4-BE49-F238E27FC236}">
                  <a16:creationId xmlns:a16="http://schemas.microsoft.com/office/drawing/2014/main" id="{58936CA2-6825-17A0-001C-703497FA4A1E}"/>
                </a:ext>
              </a:extLst>
            </p:cNvPr>
            <p:cNvSpPr txBox="1"/>
            <p:nvPr/>
          </p:nvSpPr>
          <p:spPr>
            <a:xfrm>
              <a:off x="5042961" y="6336521"/>
              <a:ext cx="1710828" cy="250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ZDY20IgG1-F2A</a:t>
              </a:r>
            </a:p>
          </p:txBody>
        </p:sp>
        <p:sp>
          <p:nvSpPr>
            <p:cNvPr id="232" name="文本框 231">
              <a:extLst>
                <a:ext uri="{FF2B5EF4-FFF2-40B4-BE49-F238E27FC236}">
                  <a16:creationId xmlns:a16="http://schemas.microsoft.com/office/drawing/2014/main" id="{DEA1A22E-D424-9A27-A7BA-E107BF06A21F}"/>
                </a:ext>
              </a:extLst>
            </p:cNvPr>
            <p:cNvSpPr txBox="1"/>
            <p:nvPr/>
          </p:nvSpPr>
          <p:spPr>
            <a:xfrm>
              <a:off x="5042961" y="6525444"/>
              <a:ext cx="1710828" cy="250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ZDY20IgA1-F2A</a:t>
              </a:r>
            </a:p>
          </p:txBody>
        </p:sp>
        <p:sp>
          <p:nvSpPr>
            <p:cNvPr id="233" name="文本框 232">
              <a:extLst>
                <a:ext uri="{FF2B5EF4-FFF2-40B4-BE49-F238E27FC236}">
                  <a16:creationId xmlns:a16="http://schemas.microsoft.com/office/drawing/2014/main" id="{15A415A1-C336-93E1-7C98-3A2794F115ED}"/>
                </a:ext>
              </a:extLst>
            </p:cNvPr>
            <p:cNvSpPr txBox="1"/>
            <p:nvPr/>
          </p:nvSpPr>
          <p:spPr>
            <a:xfrm>
              <a:off x="5042961" y="6708183"/>
              <a:ext cx="1710828" cy="250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B8IgG1-F2A</a:t>
              </a:r>
            </a:p>
          </p:txBody>
        </p:sp>
        <p:sp>
          <p:nvSpPr>
            <p:cNvPr id="235" name="文本框 234">
              <a:extLst>
                <a:ext uri="{FF2B5EF4-FFF2-40B4-BE49-F238E27FC236}">
                  <a16:creationId xmlns:a16="http://schemas.microsoft.com/office/drawing/2014/main" id="{EDA78F27-BCAC-326A-FD15-E717C2A64C27}"/>
                </a:ext>
              </a:extLst>
            </p:cNvPr>
            <p:cNvSpPr txBox="1"/>
            <p:nvPr/>
          </p:nvSpPr>
          <p:spPr>
            <a:xfrm>
              <a:off x="4861120" y="6127253"/>
              <a:ext cx="1936151" cy="250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Anti-AAV antibody response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5579544-6501-45E4-BEED-25861422E7EF}"/>
              </a:ext>
            </a:extLst>
          </p:cNvPr>
          <p:cNvGrpSpPr/>
          <p:nvPr/>
        </p:nvGrpSpPr>
        <p:grpSpPr>
          <a:xfrm>
            <a:off x="4323841" y="4836424"/>
            <a:ext cx="3098441" cy="2235278"/>
            <a:chOff x="4210666" y="7836528"/>
            <a:chExt cx="3356947" cy="2421770"/>
          </a:xfrm>
        </p:grpSpPr>
        <p:graphicFrame>
          <p:nvGraphicFramePr>
            <p:cNvPr id="32" name="对象 31">
              <a:extLst>
                <a:ext uri="{FF2B5EF4-FFF2-40B4-BE49-F238E27FC236}">
                  <a16:creationId xmlns:a16="http://schemas.microsoft.com/office/drawing/2014/main" id="{EBE512F4-6894-4739-99F0-7EB1A2DF4B0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11422004"/>
                </p:ext>
              </p:extLst>
            </p:nvPr>
          </p:nvGraphicFramePr>
          <p:xfrm>
            <a:off x="4397375" y="7867650"/>
            <a:ext cx="3170238" cy="2219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8" imgW="4101226" imgH="3032497" progId="Prism8.Document">
                    <p:embed/>
                  </p:oleObj>
                </mc:Choice>
                <mc:Fallback>
                  <p:oleObj name="Prism 8" r:id="rId8" imgW="4101226" imgH="3032497" progId="Prism8.Document">
                    <p:embed/>
                    <p:pic>
                      <p:nvPicPr>
                        <p:cNvPr id="32" name="对象 31">
                          <a:extLst>
                            <a:ext uri="{FF2B5EF4-FFF2-40B4-BE49-F238E27FC236}">
                              <a16:creationId xmlns:a16="http://schemas.microsoft.com/office/drawing/2014/main" id="{EBE512F4-6894-4739-99F0-7EB1A2DF4B07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97375" y="7867650"/>
                          <a:ext cx="3170238" cy="221932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37" name="组合 236">
              <a:extLst>
                <a:ext uri="{FF2B5EF4-FFF2-40B4-BE49-F238E27FC236}">
                  <a16:creationId xmlns:a16="http://schemas.microsoft.com/office/drawing/2014/main" id="{57427EB8-6E04-F83E-2541-7382A824F6D8}"/>
                </a:ext>
              </a:extLst>
            </p:cNvPr>
            <p:cNvGrpSpPr/>
            <p:nvPr/>
          </p:nvGrpSpPr>
          <p:grpSpPr>
            <a:xfrm>
              <a:off x="4210666" y="7836528"/>
              <a:ext cx="3170238" cy="2421770"/>
              <a:chOff x="534727" y="7393662"/>
              <a:chExt cx="3170238" cy="2421770"/>
            </a:xfrm>
          </p:grpSpPr>
          <p:sp>
            <p:nvSpPr>
              <p:cNvPr id="239" name="文本框 238">
                <a:extLst>
                  <a:ext uri="{FF2B5EF4-FFF2-40B4-BE49-F238E27FC236}">
                    <a16:creationId xmlns:a16="http://schemas.microsoft.com/office/drawing/2014/main" id="{F4ED8C12-5C62-0486-099B-2EEC24535798}"/>
                  </a:ext>
                </a:extLst>
              </p:cNvPr>
              <p:cNvSpPr txBox="1"/>
              <p:nvPr/>
            </p:nvSpPr>
            <p:spPr>
              <a:xfrm rot="16200000">
                <a:off x="-404987" y="8404492"/>
                <a:ext cx="242177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9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mAb</a:t>
                </a:r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 expression in serum </a:t>
                </a:r>
              </a:p>
              <a:p>
                <a:pPr algn="ctr"/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(ng/ml)</a:t>
                </a:r>
              </a:p>
            </p:txBody>
          </p:sp>
          <p:sp>
            <p:nvSpPr>
              <p:cNvPr id="240" name="文本框 239">
                <a:extLst>
                  <a:ext uri="{FF2B5EF4-FFF2-40B4-BE49-F238E27FC236}">
                    <a16:creationId xmlns:a16="http://schemas.microsoft.com/office/drawing/2014/main" id="{E54C468B-1C4B-0F40-53D7-B02F44F925D9}"/>
                  </a:ext>
                </a:extLst>
              </p:cNvPr>
              <p:cNvSpPr txBox="1"/>
              <p:nvPr/>
            </p:nvSpPr>
            <p:spPr>
              <a:xfrm>
                <a:off x="534727" y="9512632"/>
                <a:ext cx="3170238" cy="2500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Week post AAV-DJ administration </a:t>
                </a:r>
                <a:r>
                  <a:rPr lang="en-US" altLang="zh-CN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(1E12vg, </a:t>
                </a:r>
                <a:r>
                  <a:rPr lang="en-US" altLang="zh-CN" sz="9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i.v.</a:t>
                </a:r>
                <a:r>
                  <a:rPr lang="en-US" altLang="zh-CN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endParaRPr lang="en-GB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文本框 241">
                <a:extLst>
                  <a:ext uri="{FF2B5EF4-FFF2-40B4-BE49-F238E27FC236}">
                    <a16:creationId xmlns:a16="http://schemas.microsoft.com/office/drawing/2014/main" id="{2798EE26-7F35-4B2C-D38C-9F6CDE07DF98}"/>
                  </a:ext>
                </a:extLst>
              </p:cNvPr>
              <p:cNvSpPr txBox="1"/>
              <p:nvPr/>
            </p:nvSpPr>
            <p:spPr>
              <a:xfrm>
                <a:off x="1520052" y="7457607"/>
                <a:ext cx="2113305" cy="2500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K18: B8IgG1-F2A, </a:t>
                </a:r>
                <a:r>
                  <a:rPr lang="en-GB" sz="9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i.v.</a:t>
                </a:r>
                <a:endParaRPr lang="en-GB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文本框 244">
                <a:extLst>
                  <a:ext uri="{FF2B5EF4-FFF2-40B4-BE49-F238E27FC236}">
                    <a16:creationId xmlns:a16="http://schemas.microsoft.com/office/drawing/2014/main" id="{C6EC2E77-A6C7-FE52-6A36-A80612383286}"/>
                  </a:ext>
                </a:extLst>
              </p:cNvPr>
              <p:cNvSpPr txBox="1"/>
              <p:nvPr/>
            </p:nvSpPr>
            <p:spPr>
              <a:xfrm>
                <a:off x="1520052" y="7633333"/>
                <a:ext cx="2113305" cy="2500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K18: B8IgG1-F2A, </a:t>
                </a:r>
                <a:r>
                  <a:rPr lang="en-GB" sz="9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i.n.</a:t>
                </a:r>
                <a:endParaRPr lang="en-GB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05D2B70-777F-AAF4-301B-B30625AC29C7}"/>
              </a:ext>
            </a:extLst>
          </p:cNvPr>
          <p:cNvGrpSpPr/>
          <p:nvPr/>
        </p:nvGrpSpPr>
        <p:grpSpPr>
          <a:xfrm>
            <a:off x="912986" y="1076730"/>
            <a:ext cx="3713116" cy="704952"/>
            <a:chOff x="256601" y="4524242"/>
            <a:chExt cx="3713116" cy="704952"/>
          </a:xfrm>
        </p:grpSpPr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ED1DEB73-AF9F-EB27-B5B0-0A3C2212285A}"/>
                </a:ext>
              </a:extLst>
            </p:cNvPr>
            <p:cNvSpPr/>
            <p:nvPr/>
          </p:nvSpPr>
          <p:spPr>
            <a:xfrm>
              <a:off x="256601" y="4605156"/>
              <a:ext cx="3713116" cy="624038"/>
            </a:xfrm>
            <a:custGeom>
              <a:avLst/>
              <a:gdLst>
                <a:gd name="connsiteX0" fmla="*/ 650247 w 4664338"/>
                <a:gd name="connsiteY0" fmla="*/ 477185 h 1177514"/>
                <a:gd name="connsiteX1" fmla="*/ 316872 w 4664338"/>
                <a:gd name="connsiteY1" fmla="*/ 477185 h 1177514"/>
                <a:gd name="connsiteX2" fmla="*/ 269247 w 4664338"/>
                <a:gd name="connsiteY2" fmla="*/ 86660 h 1177514"/>
                <a:gd name="connsiteX3" fmla="*/ 116847 w 4664338"/>
                <a:gd name="connsiteY3" fmla="*/ 86660 h 1177514"/>
                <a:gd name="connsiteX4" fmla="*/ 145422 w 4664338"/>
                <a:gd name="connsiteY4" fmla="*/ 1029635 h 1177514"/>
                <a:gd name="connsiteX5" fmla="*/ 297822 w 4664338"/>
                <a:gd name="connsiteY5" fmla="*/ 1134410 h 1177514"/>
                <a:gd name="connsiteX6" fmla="*/ 297822 w 4664338"/>
                <a:gd name="connsiteY6" fmla="*/ 677210 h 1177514"/>
                <a:gd name="connsiteX7" fmla="*/ 4393572 w 4664338"/>
                <a:gd name="connsiteY7" fmla="*/ 667685 h 1177514"/>
                <a:gd name="connsiteX8" fmla="*/ 4298322 w 4664338"/>
                <a:gd name="connsiteY8" fmla="*/ 1077260 h 1177514"/>
                <a:gd name="connsiteX9" fmla="*/ 4479297 w 4664338"/>
                <a:gd name="connsiteY9" fmla="*/ 1096310 h 1177514"/>
                <a:gd name="connsiteX10" fmla="*/ 4469772 w 4664338"/>
                <a:gd name="connsiteY10" fmla="*/ 143810 h 1177514"/>
                <a:gd name="connsiteX11" fmla="*/ 4326897 w 4664338"/>
                <a:gd name="connsiteY11" fmla="*/ 124760 h 1177514"/>
                <a:gd name="connsiteX12" fmla="*/ 4345947 w 4664338"/>
                <a:gd name="connsiteY12" fmla="*/ 562910 h 1177514"/>
                <a:gd name="connsiteX13" fmla="*/ 3955422 w 4664338"/>
                <a:gd name="connsiteY13" fmla="*/ 581960 h 1177514"/>
                <a:gd name="connsiteX0" fmla="*/ 650247 w 4664338"/>
                <a:gd name="connsiteY0" fmla="*/ 477185 h 1177514"/>
                <a:gd name="connsiteX1" fmla="*/ 316872 w 4664338"/>
                <a:gd name="connsiteY1" fmla="*/ 477185 h 1177514"/>
                <a:gd name="connsiteX2" fmla="*/ 269247 w 4664338"/>
                <a:gd name="connsiteY2" fmla="*/ 86660 h 1177514"/>
                <a:gd name="connsiteX3" fmla="*/ 116847 w 4664338"/>
                <a:gd name="connsiteY3" fmla="*/ 86660 h 1177514"/>
                <a:gd name="connsiteX4" fmla="*/ 145422 w 4664338"/>
                <a:gd name="connsiteY4" fmla="*/ 1029635 h 1177514"/>
                <a:gd name="connsiteX5" fmla="*/ 297822 w 4664338"/>
                <a:gd name="connsiteY5" fmla="*/ 1134410 h 1177514"/>
                <a:gd name="connsiteX6" fmla="*/ 297822 w 4664338"/>
                <a:gd name="connsiteY6" fmla="*/ 677210 h 1177514"/>
                <a:gd name="connsiteX7" fmla="*/ 4393572 w 4664338"/>
                <a:gd name="connsiteY7" fmla="*/ 667685 h 1177514"/>
                <a:gd name="connsiteX8" fmla="*/ 4298322 w 4664338"/>
                <a:gd name="connsiteY8" fmla="*/ 1077260 h 1177514"/>
                <a:gd name="connsiteX9" fmla="*/ 4479297 w 4664338"/>
                <a:gd name="connsiteY9" fmla="*/ 1096310 h 1177514"/>
                <a:gd name="connsiteX10" fmla="*/ 4469772 w 4664338"/>
                <a:gd name="connsiteY10" fmla="*/ 143810 h 1177514"/>
                <a:gd name="connsiteX11" fmla="*/ 4326897 w 4664338"/>
                <a:gd name="connsiteY11" fmla="*/ 124760 h 1177514"/>
                <a:gd name="connsiteX12" fmla="*/ 4345947 w 4664338"/>
                <a:gd name="connsiteY12" fmla="*/ 562910 h 1177514"/>
                <a:gd name="connsiteX13" fmla="*/ 3955422 w 4664338"/>
                <a:gd name="connsiteY13" fmla="*/ 581960 h 1177514"/>
                <a:gd name="connsiteX0" fmla="*/ 660091 w 4674182"/>
                <a:gd name="connsiteY0" fmla="*/ 477185 h 1177514"/>
                <a:gd name="connsiteX1" fmla="*/ 326716 w 4674182"/>
                <a:gd name="connsiteY1" fmla="*/ 477185 h 1177514"/>
                <a:gd name="connsiteX2" fmla="*/ 279091 w 4674182"/>
                <a:gd name="connsiteY2" fmla="*/ 86660 h 1177514"/>
                <a:gd name="connsiteX3" fmla="*/ 126691 w 4674182"/>
                <a:gd name="connsiteY3" fmla="*/ 86660 h 1177514"/>
                <a:gd name="connsiteX4" fmla="*/ 155266 w 4674182"/>
                <a:gd name="connsiteY4" fmla="*/ 1029635 h 1177514"/>
                <a:gd name="connsiteX5" fmla="*/ 307666 w 4674182"/>
                <a:gd name="connsiteY5" fmla="*/ 1134410 h 1177514"/>
                <a:gd name="connsiteX6" fmla="*/ 307666 w 4674182"/>
                <a:gd name="connsiteY6" fmla="*/ 677210 h 1177514"/>
                <a:gd name="connsiteX7" fmla="*/ 4403416 w 4674182"/>
                <a:gd name="connsiteY7" fmla="*/ 667685 h 1177514"/>
                <a:gd name="connsiteX8" fmla="*/ 4308166 w 4674182"/>
                <a:gd name="connsiteY8" fmla="*/ 1077260 h 1177514"/>
                <a:gd name="connsiteX9" fmla="*/ 4489141 w 4674182"/>
                <a:gd name="connsiteY9" fmla="*/ 1096310 h 1177514"/>
                <a:gd name="connsiteX10" fmla="*/ 4479616 w 4674182"/>
                <a:gd name="connsiteY10" fmla="*/ 143810 h 1177514"/>
                <a:gd name="connsiteX11" fmla="*/ 4336741 w 4674182"/>
                <a:gd name="connsiteY11" fmla="*/ 124760 h 1177514"/>
                <a:gd name="connsiteX12" fmla="*/ 4355791 w 4674182"/>
                <a:gd name="connsiteY12" fmla="*/ 562910 h 1177514"/>
                <a:gd name="connsiteX13" fmla="*/ 3965266 w 4674182"/>
                <a:gd name="connsiteY13" fmla="*/ 581960 h 1177514"/>
                <a:gd name="connsiteX0" fmla="*/ 660091 w 4674182"/>
                <a:gd name="connsiteY0" fmla="*/ 477185 h 1177514"/>
                <a:gd name="connsiteX1" fmla="*/ 326716 w 4674182"/>
                <a:gd name="connsiteY1" fmla="*/ 477185 h 1177514"/>
                <a:gd name="connsiteX2" fmla="*/ 279091 w 4674182"/>
                <a:gd name="connsiteY2" fmla="*/ 86660 h 1177514"/>
                <a:gd name="connsiteX3" fmla="*/ 126691 w 4674182"/>
                <a:gd name="connsiteY3" fmla="*/ 86660 h 1177514"/>
                <a:gd name="connsiteX4" fmla="*/ 155266 w 4674182"/>
                <a:gd name="connsiteY4" fmla="*/ 1029635 h 1177514"/>
                <a:gd name="connsiteX5" fmla="*/ 307666 w 4674182"/>
                <a:gd name="connsiteY5" fmla="*/ 1134410 h 1177514"/>
                <a:gd name="connsiteX6" fmla="*/ 307666 w 4674182"/>
                <a:gd name="connsiteY6" fmla="*/ 677210 h 1177514"/>
                <a:gd name="connsiteX7" fmla="*/ 4403416 w 4674182"/>
                <a:gd name="connsiteY7" fmla="*/ 667685 h 1177514"/>
                <a:gd name="connsiteX8" fmla="*/ 4308166 w 4674182"/>
                <a:gd name="connsiteY8" fmla="*/ 1077260 h 1177514"/>
                <a:gd name="connsiteX9" fmla="*/ 4489141 w 4674182"/>
                <a:gd name="connsiteY9" fmla="*/ 1096310 h 1177514"/>
                <a:gd name="connsiteX10" fmla="*/ 4479616 w 4674182"/>
                <a:gd name="connsiteY10" fmla="*/ 143810 h 1177514"/>
                <a:gd name="connsiteX11" fmla="*/ 4336741 w 4674182"/>
                <a:gd name="connsiteY11" fmla="*/ 124760 h 1177514"/>
                <a:gd name="connsiteX12" fmla="*/ 4355791 w 4674182"/>
                <a:gd name="connsiteY12" fmla="*/ 562910 h 1177514"/>
                <a:gd name="connsiteX13" fmla="*/ 3965266 w 4674182"/>
                <a:gd name="connsiteY13" fmla="*/ 581960 h 1177514"/>
                <a:gd name="connsiteX0" fmla="*/ 662052 w 4676143"/>
                <a:gd name="connsiteY0" fmla="*/ 477185 h 1177514"/>
                <a:gd name="connsiteX1" fmla="*/ 328677 w 4676143"/>
                <a:gd name="connsiteY1" fmla="*/ 477185 h 1177514"/>
                <a:gd name="connsiteX2" fmla="*/ 281052 w 4676143"/>
                <a:gd name="connsiteY2" fmla="*/ 86660 h 1177514"/>
                <a:gd name="connsiteX3" fmla="*/ 128652 w 4676143"/>
                <a:gd name="connsiteY3" fmla="*/ 86660 h 1177514"/>
                <a:gd name="connsiteX4" fmla="*/ 157227 w 4676143"/>
                <a:gd name="connsiteY4" fmla="*/ 1029635 h 1177514"/>
                <a:gd name="connsiteX5" fmla="*/ 309627 w 4676143"/>
                <a:gd name="connsiteY5" fmla="*/ 1134410 h 1177514"/>
                <a:gd name="connsiteX6" fmla="*/ 309627 w 4676143"/>
                <a:gd name="connsiteY6" fmla="*/ 677210 h 1177514"/>
                <a:gd name="connsiteX7" fmla="*/ 4405377 w 4676143"/>
                <a:gd name="connsiteY7" fmla="*/ 667685 h 1177514"/>
                <a:gd name="connsiteX8" fmla="*/ 4310127 w 4676143"/>
                <a:gd name="connsiteY8" fmla="*/ 1077260 h 1177514"/>
                <a:gd name="connsiteX9" fmla="*/ 4491102 w 4676143"/>
                <a:gd name="connsiteY9" fmla="*/ 1096310 h 1177514"/>
                <a:gd name="connsiteX10" fmla="*/ 4481577 w 4676143"/>
                <a:gd name="connsiteY10" fmla="*/ 143810 h 1177514"/>
                <a:gd name="connsiteX11" fmla="*/ 4338702 w 4676143"/>
                <a:gd name="connsiteY11" fmla="*/ 124760 h 1177514"/>
                <a:gd name="connsiteX12" fmla="*/ 4357752 w 4676143"/>
                <a:gd name="connsiteY12" fmla="*/ 562910 h 1177514"/>
                <a:gd name="connsiteX13" fmla="*/ 3967227 w 4676143"/>
                <a:gd name="connsiteY13" fmla="*/ 581960 h 1177514"/>
                <a:gd name="connsiteX0" fmla="*/ 662052 w 4676143"/>
                <a:gd name="connsiteY0" fmla="*/ 477185 h 1177514"/>
                <a:gd name="connsiteX1" fmla="*/ 328677 w 4676143"/>
                <a:gd name="connsiteY1" fmla="*/ 477185 h 1177514"/>
                <a:gd name="connsiteX2" fmla="*/ 281052 w 4676143"/>
                <a:gd name="connsiteY2" fmla="*/ 86660 h 1177514"/>
                <a:gd name="connsiteX3" fmla="*/ 128652 w 4676143"/>
                <a:gd name="connsiteY3" fmla="*/ 86660 h 1177514"/>
                <a:gd name="connsiteX4" fmla="*/ 157227 w 4676143"/>
                <a:gd name="connsiteY4" fmla="*/ 1029635 h 1177514"/>
                <a:gd name="connsiteX5" fmla="*/ 309627 w 4676143"/>
                <a:gd name="connsiteY5" fmla="*/ 1134410 h 1177514"/>
                <a:gd name="connsiteX6" fmla="*/ 309627 w 4676143"/>
                <a:gd name="connsiteY6" fmla="*/ 677210 h 1177514"/>
                <a:gd name="connsiteX7" fmla="*/ 4405377 w 4676143"/>
                <a:gd name="connsiteY7" fmla="*/ 667685 h 1177514"/>
                <a:gd name="connsiteX8" fmla="*/ 4310127 w 4676143"/>
                <a:gd name="connsiteY8" fmla="*/ 1077260 h 1177514"/>
                <a:gd name="connsiteX9" fmla="*/ 4491102 w 4676143"/>
                <a:gd name="connsiteY9" fmla="*/ 1096310 h 1177514"/>
                <a:gd name="connsiteX10" fmla="*/ 4481577 w 4676143"/>
                <a:gd name="connsiteY10" fmla="*/ 143810 h 1177514"/>
                <a:gd name="connsiteX11" fmla="*/ 4338702 w 4676143"/>
                <a:gd name="connsiteY11" fmla="*/ 124760 h 1177514"/>
                <a:gd name="connsiteX12" fmla="*/ 4357752 w 4676143"/>
                <a:gd name="connsiteY12" fmla="*/ 562910 h 1177514"/>
                <a:gd name="connsiteX13" fmla="*/ 3967227 w 4676143"/>
                <a:gd name="connsiteY13" fmla="*/ 581960 h 1177514"/>
                <a:gd name="connsiteX0" fmla="*/ 542039 w 4556130"/>
                <a:gd name="connsiteY0" fmla="*/ 477185 h 1177514"/>
                <a:gd name="connsiteX1" fmla="*/ 208664 w 4556130"/>
                <a:gd name="connsiteY1" fmla="*/ 477185 h 1177514"/>
                <a:gd name="connsiteX2" fmla="*/ 161039 w 4556130"/>
                <a:gd name="connsiteY2" fmla="*/ 86660 h 1177514"/>
                <a:gd name="connsiteX3" fmla="*/ 8639 w 4556130"/>
                <a:gd name="connsiteY3" fmla="*/ 86660 h 1177514"/>
                <a:gd name="connsiteX4" fmla="*/ 37214 w 4556130"/>
                <a:gd name="connsiteY4" fmla="*/ 1029635 h 1177514"/>
                <a:gd name="connsiteX5" fmla="*/ 189614 w 4556130"/>
                <a:gd name="connsiteY5" fmla="*/ 1134410 h 1177514"/>
                <a:gd name="connsiteX6" fmla="*/ 189614 w 4556130"/>
                <a:gd name="connsiteY6" fmla="*/ 677210 h 1177514"/>
                <a:gd name="connsiteX7" fmla="*/ 4285364 w 4556130"/>
                <a:gd name="connsiteY7" fmla="*/ 667685 h 1177514"/>
                <a:gd name="connsiteX8" fmla="*/ 4190114 w 4556130"/>
                <a:gd name="connsiteY8" fmla="*/ 1077260 h 1177514"/>
                <a:gd name="connsiteX9" fmla="*/ 4371089 w 4556130"/>
                <a:gd name="connsiteY9" fmla="*/ 1096310 h 1177514"/>
                <a:gd name="connsiteX10" fmla="*/ 4361564 w 4556130"/>
                <a:gd name="connsiteY10" fmla="*/ 143810 h 1177514"/>
                <a:gd name="connsiteX11" fmla="*/ 4218689 w 4556130"/>
                <a:gd name="connsiteY11" fmla="*/ 124760 h 1177514"/>
                <a:gd name="connsiteX12" fmla="*/ 4237739 w 4556130"/>
                <a:gd name="connsiteY12" fmla="*/ 562910 h 1177514"/>
                <a:gd name="connsiteX13" fmla="*/ 3847214 w 4556130"/>
                <a:gd name="connsiteY13" fmla="*/ 581960 h 1177514"/>
                <a:gd name="connsiteX0" fmla="*/ 541852 w 4555943"/>
                <a:gd name="connsiteY0" fmla="*/ 477185 h 1214386"/>
                <a:gd name="connsiteX1" fmla="*/ 208477 w 4555943"/>
                <a:gd name="connsiteY1" fmla="*/ 477185 h 1214386"/>
                <a:gd name="connsiteX2" fmla="*/ 160852 w 4555943"/>
                <a:gd name="connsiteY2" fmla="*/ 86660 h 1214386"/>
                <a:gd name="connsiteX3" fmla="*/ 8452 w 4555943"/>
                <a:gd name="connsiteY3" fmla="*/ 86660 h 1214386"/>
                <a:gd name="connsiteX4" fmla="*/ 37027 w 4555943"/>
                <a:gd name="connsiteY4" fmla="*/ 1029635 h 1214386"/>
                <a:gd name="connsiteX5" fmla="*/ 183077 w 4555943"/>
                <a:gd name="connsiteY5" fmla="*/ 1185210 h 1214386"/>
                <a:gd name="connsiteX6" fmla="*/ 189427 w 4555943"/>
                <a:gd name="connsiteY6" fmla="*/ 677210 h 1214386"/>
                <a:gd name="connsiteX7" fmla="*/ 4285177 w 4555943"/>
                <a:gd name="connsiteY7" fmla="*/ 667685 h 1214386"/>
                <a:gd name="connsiteX8" fmla="*/ 4189927 w 4555943"/>
                <a:gd name="connsiteY8" fmla="*/ 1077260 h 1214386"/>
                <a:gd name="connsiteX9" fmla="*/ 4370902 w 4555943"/>
                <a:gd name="connsiteY9" fmla="*/ 1096310 h 1214386"/>
                <a:gd name="connsiteX10" fmla="*/ 4361377 w 4555943"/>
                <a:gd name="connsiteY10" fmla="*/ 143810 h 1214386"/>
                <a:gd name="connsiteX11" fmla="*/ 4218502 w 4555943"/>
                <a:gd name="connsiteY11" fmla="*/ 124760 h 1214386"/>
                <a:gd name="connsiteX12" fmla="*/ 4237552 w 4555943"/>
                <a:gd name="connsiteY12" fmla="*/ 562910 h 1214386"/>
                <a:gd name="connsiteX13" fmla="*/ 3847027 w 4555943"/>
                <a:gd name="connsiteY13" fmla="*/ 581960 h 1214386"/>
                <a:gd name="connsiteX0" fmla="*/ 541852 w 4555943"/>
                <a:gd name="connsiteY0" fmla="*/ 477185 h 1214386"/>
                <a:gd name="connsiteX1" fmla="*/ 208477 w 4555943"/>
                <a:gd name="connsiteY1" fmla="*/ 477185 h 1214386"/>
                <a:gd name="connsiteX2" fmla="*/ 160852 w 4555943"/>
                <a:gd name="connsiteY2" fmla="*/ 86660 h 1214386"/>
                <a:gd name="connsiteX3" fmla="*/ 8452 w 4555943"/>
                <a:gd name="connsiteY3" fmla="*/ 86660 h 1214386"/>
                <a:gd name="connsiteX4" fmla="*/ 37027 w 4555943"/>
                <a:gd name="connsiteY4" fmla="*/ 1029635 h 1214386"/>
                <a:gd name="connsiteX5" fmla="*/ 183077 w 4555943"/>
                <a:gd name="connsiteY5" fmla="*/ 1185210 h 1214386"/>
                <a:gd name="connsiteX6" fmla="*/ 189427 w 4555943"/>
                <a:gd name="connsiteY6" fmla="*/ 677210 h 1214386"/>
                <a:gd name="connsiteX7" fmla="*/ 4285177 w 4555943"/>
                <a:gd name="connsiteY7" fmla="*/ 667685 h 1214386"/>
                <a:gd name="connsiteX8" fmla="*/ 4189927 w 4555943"/>
                <a:gd name="connsiteY8" fmla="*/ 1077260 h 1214386"/>
                <a:gd name="connsiteX9" fmla="*/ 4370902 w 4555943"/>
                <a:gd name="connsiteY9" fmla="*/ 1096310 h 1214386"/>
                <a:gd name="connsiteX10" fmla="*/ 4361377 w 4555943"/>
                <a:gd name="connsiteY10" fmla="*/ 143810 h 1214386"/>
                <a:gd name="connsiteX11" fmla="*/ 4218502 w 4555943"/>
                <a:gd name="connsiteY11" fmla="*/ 124760 h 1214386"/>
                <a:gd name="connsiteX12" fmla="*/ 4237552 w 4555943"/>
                <a:gd name="connsiteY12" fmla="*/ 562910 h 1214386"/>
                <a:gd name="connsiteX13" fmla="*/ 3847027 w 4555943"/>
                <a:gd name="connsiteY13" fmla="*/ 581960 h 1214386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192981 w 4556322"/>
                <a:gd name="connsiteY1" fmla="*/ 4898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192981 w 4556322"/>
                <a:gd name="connsiteY1" fmla="*/ 4898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89012 w 4556322"/>
                <a:gd name="connsiteY5" fmla="*/ 1047891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192981 w 4556322"/>
                <a:gd name="connsiteY1" fmla="*/ 4898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89012 w 4556322"/>
                <a:gd name="connsiteY5" fmla="*/ 1047891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192981 w 4556322"/>
                <a:gd name="connsiteY1" fmla="*/ 4898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89012 w 4556322"/>
                <a:gd name="connsiteY5" fmla="*/ 1047891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192981 w 4556322"/>
                <a:gd name="connsiteY1" fmla="*/ 4898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53448 h 1177514"/>
                <a:gd name="connsiteX5" fmla="*/ 189012 w 4556322"/>
                <a:gd name="connsiteY5" fmla="*/ 1047891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8940 h 1179269"/>
                <a:gd name="connsiteX1" fmla="*/ 192981 w 4556322"/>
                <a:gd name="connsiteY1" fmla="*/ 491640 h 1179269"/>
                <a:gd name="connsiteX2" fmla="*/ 185044 w 4556322"/>
                <a:gd name="connsiteY2" fmla="*/ 83653 h 1179269"/>
                <a:gd name="connsiteX3" fmla="*/ 8831 w 4556322"/>
                <a:gd name="connsiteY3" fmla="*/ 88415 h 1179269"/>
                <a:gd name="connsiteX4" fmla="*/ 37406 w 4556322"/>
                <a:gd name="connsiteY4" fmla="*/ 1055203 h 1179269"/>
                <a:gd name="connsiteX5" fmla="*/ 189012 w 4556322"/>
                <a:gd name="connsiteY5" fmla="*/ 1049646 h 1179269"/>
                <a:gd name="connsiteX6" fmla="*/ 189806 w 4556322"/>
                <a:gd name="connsiteY6" fmla="*/ 678965 h 1179269"/>
                <a:gd name="connsiteX7" fmla="*/ 4285556 w 4556322"/>
                <a:gd name="connsiteY7" fmla="*/ 669440 h 1179269"/>
                <a:gd name="connsiteX8" fmla="*/ 4190306 w 4556322"/>
                <a:gd name="connsiteY8" fmla="*/ 1079015 h 1179269"/>
                <a:gd name="connsiteX9" fmla="*/ 4371281 w 4556322"/>
                <a:gd name="connsiteY9" fmla="*/ 1098065 h 1179269"/>
                <a:gd name="connsiteX10" fmla="*/ 4361756 w 4556322"/>
                <a:gd name="connsiteY10" fmla="*/ 145565 h 1179269"/>
                <a:gd name="connsiteX11" fmla="*/ 4218881 w 4556322"/>
                <a:gd name="connsiteY11" fmla="*/ 126515 h 1179269"/>
                <a:gd name="connsiteX12" fmla="*/ 4237931 w 4556322"/>
                <a:gd name="connsiteY12" fmla="*/ 564665 h 1179269"/>
                <a:gd name="connsiteX13" fmla="*/ 3847406 w 4556322"/>
                <a:gd name="connsiteY13" fmla="*/ 583715 h 1179269"/>
                <a:gd name="connsiteX0" fmla="*/ 542231 w 4556322"/>
                <a:gd name="connsiteY0" fmla="*/ 478940 h 1179269"/>
                <a:gd name="connsiteX1" fmla="*/ 192981 w 4556322"/>
                <a:gd name="connsiteY1" fmla="*/ 491640 h 1179269"/>
                <a:gd name="connsiteX2" fmla="*/ 185044 w 4556322"/>
                <a:gd name="connsiteY2" fmla="*/ 83653 h 1179269"/>
                <a:gd name="connsiteX3" fmla="*/ 8831 w 4556322"/>
                <a:gd name="connsiteY3" fmla="*/ 88415 h 1179269"/>
                <a:gd name="connsiteX4" fmla="*/ 37406 w 4556322"/>
                <a:gd name="connsiteY4" fmla="*/ 1055203 h 1179269"/>
                <a:gd name="connsiteX5" fmla="*/ 189012 w 4556322"/>
                <a:gd name="connsiteY5" fmla="*/ 1049646 h 1179269"/>
                <a:gd name="connsiteX6" fmla="*/ 189806 w 4556322"/>
                <a:gd name="connsiteY6" fmla="*/ 678965 h 1179269"/>
                <a:gd name="connsiteX7" fmla="*/ 4285556 w 4556322"/>
                <a:gd name="connsiteY7" fmla="*/ 669440 h 1179269"/>
                <a:gd name="connsiteX8" fmla="*/ 4190306 w 4556322"/>
                <a:gd name="connsiteY8" fmla="*/ 1079015 h 1179269"/>
                <a:gd name="connsiteX9" fmla="*/ 4371281 w 4556322"/>
                <a:gd name="connsiteY9" fmla="*/ 1098065 h 1179269"/>
                <a:gd name="connsiteX10" fmla="*/ 4361756 w 4556322"/>
                <a:gd name="connsiteY10" fmla="*/ 145565 h 1179269"/>
                <a:gd name="connsiteX11" fmla="*/ 4218881 w 4556322"/>
                <a:gd name="connsiteY11" fmla="*/ 126515 h 1179269"/>
                <a:gd name="connsiteX12" fmla="*/ 4237931 w 4556322"/>
                <a:gd name="connsiteY12" fmla="*/ 564665 h 1179269"/>
                <a:gd name="connsiteX13" fmla="*/ 3847406 w 4556322"/>
                <a:gd name="connsiteY13" fmla="*/ 583715 h 1179269"/>
                <a:gd name="connsiteX0" fmla="*/ 542231 w 4556322"/>
                <a:gd name="connsiteY0" fmla="*/ 478940 h 1179269"/>
                <a:gd name="connsiteX1" fmla="*/ 192981 w 4556322"/>
                <a:gd name="connsiteY1" fmla="*/ 491640 h 1179269"/>
                <a:gd name="connsiteX2" fmla="*/ 185044 w 4556322"/>
                <a:gd name="connsiteY2" fmla="*/ 83653 h 1179269"/>
                <a:gd name="connsiteX3" fmla="*/ 8831 w 4556322"/>
                <a:gd name="connsiteY3" fmla="*/ 88415 h 1179269"/>
                <a:gd name="connsiteX4" fmla="*/ 37406 w 4556322"/>
                <a:gd name="connsiteY4" fmla="*/ 1055203 h 1179269"/>
                <a:gd name="connsiteX5" fmla="*/ 189012 w 4556322"/>
                <a:gd name="connsiteY5" fmla="*/ 1049646 h 1179269"/>
                <a:gd name="connsiteX6" fmla="*/ 189806 w 4556322"/>
                <a:gd name="connsiteY6" fmla="*/ 678965 h 1179269"/>
                <a:gd name="connsiteX7" fmla="*/ 4285556 w 4556322"/>
                <a:gd name="connsiteY7" fmla="*/ 669440 h 1179269"/>
                <a:gd name="connsiteX8" fmla="*/ 4190306 w 4556322"/>
                <a:gd name="connsiteY8" fmla="*/ 1079015 h 1179269"/>
                <a:gd name="connsiteX9" fmla="*/ 4371281 w 4556322"/>
                <a:gd name="connsiteY9" fmla="*/ 1098065 h 1179269"/>
                <a:gd name="connsiteX10" fmla="*/ 4361756 w 4556322"/>
                <a:gd name="connsiteY10" fmla="*/ 145565 h 1179269"/>
                <a:gd name="connsiteX11" fmla="*/ 4218881 w 4556322"/>
                <a:gd name="connsiteY11" fmla="*/ 126515 h 1179269"/>
                <a:gd name="connsiteX12" fmla="*/ 4237931 w 4556322"/>
                <a:gd name="connsiteY12" fmla="*/ 564665 h 1179269"/>
                <a:gd name="connsiteX13" fmla="*/ 3847406 w 4556322"/>
                <a:gd name="connsiteY13" fmla="*/ 583715 h 1179269"/>
                <a:gd name="connsiteX0" fmla="*/ 535152 w 4549243"/>
                <a:gd name="connsiteY0" fmla="*/ 475993 h 1176322"/>
                <a:gd name="connsiteX1" fmla="*/ 185902 w 4549243"/>
                <a:gd name="connsiteY1" fmla="*/ 488693 h 1176322"/>
                <a:gd name="connsiteX2" fmla="*/ 177965 w 4549243"/>
                <a:gd name="connsiteY2" fmla="*/ 80706 h 1176322"/>
                <a:gd name="connsiteX3" fmla="*/ 11277 w 4549243"/>
                <a:gd name="connsiteY3" fmla="*/ 90231 h 1176322"/>
                <a:gd name="connsiteX4" fmla="*/ 30327 w 4549243"/>
                <a:gd name="connsiteY4" fmla="*/ 1052256 h 1176322"/>
                <a:gd name="connsiteX5" fmla="*/ 181933 w 4549243"/>
                <a:gd name="connsiteY5" fmla="*/ 1046699 h 1176322"/>
                <a:gd name="connsiteX6" fmla="*/ 182727 w 4549243"/>
                <a:gd name="connsiteY6" fmla="*/ 676018 h 1176322"/>
                <a:gd name="connsiteX7" fmla="*/ 4278477 w 4549243"/>
                <a:gd name="connsiteY7" fmla="*/ 666493 h 1176322"/>
                <a:gd name="connsiteX8" fmla="*/ 4183227 w 4549243"/>
                <a:gd name="connsiteY8" fmla="*/ 1076068 h 1176322"/>
                <a:gd name="connsiteX9" fmla="*/ 4364202 w 4549243"/>
                <a:gd name="connsiteY9" fmla="*/ 1095118 h 1176322"/>
                <a:gd name="connsiteX10" fmla="*/ 4354677 w 4549243"/>
                <a:gd name="connsiteY10" fmla="*/ 142618 h 1176322"/>
                <a:gd name="connsiteX11" fmla="*/ 4211802 w 4549243"/>
                <a:gd name="connsiteY11" fmla="*/ 123568 h 1176322"/>
                <a:gd name="connsiteX12" fmla="*/ 4230852 w 4549243"/>
                <a:gd name="connsiteY12" fmla="*/ 561718 h 1176322"/>
                <a:gd name="connsiteX13" fmla="*/ 3840327 w 4549243"/>
                <a:gd name="connsiteY13" fmla="*/ 580768 h 1176322"/>
                <a:gd name="connsiteX0" fmla="*/ 532770 w 4549243"/>
                <a:gd name="connsiteY0" fmla="*/ 480755 h 1176322"/>
                <a:gd name="connsiteX1" fmla="*/ 185902 w 4549243"/>
                <a:gd name="connsiteY1" fmla="*/ 488693 h 1176322"/>
                <a:gd name="connsiteX2" fmla="*/ 177965 w 4549243"/>
                <a:gd name="connsiteY2" fmla="*/ 80706 h 1176322"/>
                <a:gd name="connsiteX3" fmla="*/ 11277 w 4549243"/>
                <a:gd name="connsiteY3" fmla="*/ 90231 h 1176322"/>
                <a:gd name="connsiteX4" fmla="*/ 30327 w 4549243"/>
                <a:gd name="connsiteY4" fmla="*/ 1052256 h 1176322"/>
                <a:gd name="connsiteX5" fmla="*/ 181933 w 4549243"/>
                <a:gd name="connsiteY5" fmla="*/ 1046699 h 1176322"/>
                <a:gd name="connsiteX6" fmla="*/ 182727 w 4549243"/>
                <a:gd name="connsiteY6" fmla="*/ 676018 h 1176322"/>
                <a:gd name="connsiteX7" fmla="*/ 4278477 w 4549243"/>
                <a:gd name="connsiteY7" fmla="*/ 666493 h 1176322"/>
                <a:gd name="connsiteX8" fmla="*/ 4183227 w 4549243"/>
                <a:gd name="connsiteY8" fmla="*/ 1076068 h 1176322"/>
                <a:gd name="connsiteX9" fmla="*/ 4364202 w 4549243"/>
                <a:gd name="connsiteY9" fmla="*/ 1095118 h 1176322"/>
                <a:gd name="connsiteX10" fmla="*/ 4354677 w 4549243"/>
                <a:gd name="connsiteY10" fmla="*/ 142618 h 1176322"/>
                <a:gd name="connsiteX11" fmla="*/ 4211802 w 4549243"/>
                <a:gd name="connsiteY11" fmla="*/ 123568 h 1176322"/>
                <a:gd name="connsiteX12" fmla="*/ 4230852 w 4549243"/>
                <a:gd name="connsiteY12" fmla="*/ 561718 h 1176322"/>
                <a:gd name="connsiteX13" fmla="*/ 3840327 w 4549243"/>
                <a:gd name="connsiteY13" fmla="*/ 580768 h 1176322"/>
                <a:gd name="connsiteX0" fmla="*/ 532770 w 4549243"/>
                <a:gd name="connsiteY0" fmla="*/ 480755 h 1176322"/>
                <a:gd name="connsiteX1" fmla="*/ 185902 w 4549243"/>
                <a:gd name="connsiteY1" fmla="*/ 488693 h 1176322"/>
                <a:gd name="connsiteX2" fmla="*/ 177965 w 4549243"/>
                <a:gd name="connsiteY2" fmla="*/ 80706 h 1176322"/>
                <a:gd name="connsiteX3" fmla="*/ 11277 w 4549243"/>
                <a:gd name="connsiteY3" fmla="*/ 90231 h 1176322"/>
                <a:gd name="connsiteX4" fmla="*/ 30327 w 4549243"/>
                <a:gd name="connsiteY4" fmla="*/ 1052256 h 1176322"/>
                <a:gd name="connsiteX5" fmla="*/ 181933 w 4549243"/>
                <a:gd name="connsiteY5" fmla="*/ 1046699 h 1176322"/>
                <a:gd name="connsiteX6" fmla="*/ 182727 w 4549243"/>
                <a:gd name="connsiteY6" fmla="*/ 676018 h 1176322"/>
                <a:gd name="connsiteX7" fmla="*/ 4278477 w 4549243"/>
                <a:gd name="connsiteY7" fmla="*/ 666493 h 1176322"/>
                <a:gd name="connsiteX8" fmla="*/ 4183227 w 4549243"/>
                <a:gd name="connsiteY8" fmla="*/ 1076068 h 1176322"/>
                <a:gd name="connsiteX9" fmla="*/ 4364202 w 4549243"/>
                <a:gd name="connsiteY9" fmla="*/ 1095118 h 1176322"/>
                <a:gd name="connsiteX10" fmla="*/ 4354677 w 4549243"/>
                <a:gd name="connsiteY10" fmla="*/ 142618 h 1176322"/>
                <a:gd name="connsiteX11" fmla="*/ 4211802 w 4549243"/>
                <a:gd name="connsiteY11" fmla="*/ 123568 h 1176322"/>
                <a:gd name="connsiteX12" fmla="*/ 4230852 w 4549243"/>
                <a:gd name="connsiteY12" fmla="*/ 561718 h 1176322"/>
                <a:gd name="connsiteX13" fmla="*/ 3840327 w 4549243"/>
                <a:gd name="connsiteY13" fmla="*/ 580768 h 1176322"/>
                <a:gd name="connsiteX0" fmla="*/ 535151 w 4549243"/>
                <a:gd name="connsiteY0" fmla="*/ 495042 h 1176322"/>
                <a:gd name="connsiteX1" fmla="*/ 185902 w 4549243"/>
                <a:gd name="connsiteY1" fmla="*/ 488693 h 1176322"/>
                <a:gd name="connsiteX2" fmla="*/ 177965 w 4549243"/>
                <a:gd name="connsiteY2" fmla="*/ 80706 h 1176322"/>
                <a:gd name="connsiteX3" fmla="*/ 11277 w 4549243"/>
                <a:gd name="connsiteY3" fmla="*/ 90231 h 1176322"/>
                <a:gd name="connsiteX4" fmla="*/ 30327 w 4549243"/>
                <a:gd name="connsiteY4" fmla="*/ 1052256 h 1176322"/>
                <a:gd name="connsiteX5" fmla="*/ 181933 w 4549243"/>
                <a:gd name="connsiteY5" fmla="*/ 1046699 h 1176322"/>
                <a:gd name="connsiteX6" fmla="*/ 182727 w 4549243"/>
                <a:gd name="connsiteY6" fmla="*/ 676018 h 1176322"/>
                <a:gd name="connsiteX7" fmla="*/ 4278477 w 4549243"/>
                <a:gd name="connsiteY7" fmla="*/ 666493 h 1176322"/>
                <a:gd name="connsiteX8" fmla="*/ 4183227 w 4549243"/>
                <a:gd name="connsiteY8" fmla="*/ 1076068 h 1176322"/>
                <a:gd name="connsiteX9" fmla="*/ 4364202 w 4549243"/>
                <a:gd name="connsiteY9" fmla="*/ 1095118 h 1176322"/>
                <a:gd name="connsiteX10" fmla="*/ 4354677 w 4549243"/>
                <a:gd name="connsiteY10" fmla="*/ 142618 h 1176322"/>
                <a:gd name="connsiteX11" fmla="*/ 4211802 w 4549243"/>
                <a:gd name="connsiteY11" fmla="*/ 123568 h 1176322"/>
                <a:gd name="connsiteX12" fmla="*/ 4230852 w 4549243"/>
                <a:gd name="connsiteY12" fmla="*/ 561718 h 1176322"/>
                <a:gd name="connsiteX13" fmla="*/ 3840327 w 4549243"/>
                <a:gd name="connsiteY13" fmla="*/ 580768 h 1176322"/>
                <a:gd name="connsiteX0" fmla="*/ 535151 w 4549243"/>
                <a:gd name="connsiteY0" fmla="*/ 490279 h 1176322"/>
                <a:gd name="connsiteX1" fmla="*/ 185902 w 4549243"/>
                <a:gd name="connsiteY1" fmla="*/ 488693 h 1176322"/>
                <a:gd name="connsiteX2" fmla="*/ 177965 w 4549243"/>
                <a:gd name="connsiteY2" fmla="*/ 80706 h 1176322"/>
                <a:gd name="connsiteX3" fmla="*/ 11277 w 4549243"/>
                <a:gd name="connsiteY3" fmla="*/ 90231 h 1176322"/>
                <a:gd name="connsiteX4" fmla="*/ 30327 w 4549243"/>
                <a:gd name="connsiteY4" fmla="*/ 1052256 h 1176322"/>
                <a:gd name="connsiteX5" fmla="*/ 181933 w 4549243"/>
                <a:gd name="connsiteY5" fmla="*/ 1046699 h 1176322"/>
                <a:gd name="connsiteX6" fmla="*/ 182727 w 4549243"/>
                <a:gd name="connsiteY6" fmla="*/ 676018 h 1176322"/>
                <a:gd name="connsiteX7" fmla="*/ 4278477 w 4549243"/>
                <a:gd name="connsiteY7" fmla="*/ 666493 h 1176322"/>
                <a:gd name="connsiteX8" fmla="*/ 4183227 w 4549243"/>
                <a:gd name="connsiteY8" fmla="*/ 1076068 h 1176322"/>
                <a:gd name="connsiteX9" fmla="*/ 4364202 w 4549243"/>
                <a:gd name="connsiteY9" fmla="*/ 1095118 h 1176322"/>
                <a:gd name="connsiteX10" fmla="*/ 4354677 w 4549243"/>
                <a:gd name="connsiteY10" fmla="*/ 142618 h 1176322"/>
                <a:gd name="connsiteX11" fmla="*/ 4211802 w 4549243"/>
                <a:gd name="connsiteY11" fmla="*/ 123568 h 1176322"/>
                <a:gd name="connsiteX12" fmla="*/ 4230852 w 4549243"/>
                <a:gd name="connsiteY12" fmla="*/ 561718 h 1176322"/>
                <a:gd name="connsiteX13" fmla="*/ 3840327 w 4549243"/>
                <a:gd name="connsiteY13" fmla="*/ 580768 h 1176322"/>
                <a:gd name="connsiteX0" fmla="*/ 535151 w 4549243"/>
                <a:gd name="connsiteY0" fmla="*/ 490279 h 1176322"/>
                <a:gd name="connsiteX1" fmla="*/ 185902 w 4549243"/>
                <a:gd name="connsiteY1" fmla="*/ 488693 h 1176322"/>
                <a:gd name="connsiteX2" fmla="*/ 177965 w 4549243"/>
                <a:gd name="connsiteY2" fmla="*/ 80706 h 1176322"/>
                <a:gd name="connsiteX3" fmla="*/ 11277 w 4549243"/>
                <a:gd name="connsiteY3" fmla="*/ 90231 h 1176322"/>
                <a:gd name="connsiteX4" fmla="*/ 30327 w 4549243"/>
                <a:gd name="connsiteY4" fmla="*/ 1052256 h 1176322"/>
                <a:gd name="connsiteX5" fmla="*/ 181933 w 4549243"/>
                <a:gd name="connsiteY5" fmla="*/ 1046699 h 1176322"/>
                <a:gd name="connsiteX6" fmla="*/ 182727 w 4549243"/>
                <a:gd name="connsiteY6" fmla="*/ 676018 h 1176322"/>
                <a:gd name="connsiteX7" fmla="*/ 4278477 w 4549243"/>
                <a:gd name="connsiteY7" fmla="*/ 666493 h 1176322"/>
                <a:gd name="connsiteX8" fmla="*/ 4183227 w 4549243"/>
                <a:gd name="connsiteY8" fmla="*/ 1076068 h 1176322"/>
                <a:gd name="connsiteX9" fmla="*/ 4364202 w 4549243"/>
                <a:gd name="connsiteY9" fmla="*/ 1095118 h 1176322"/>
                <a:gd name="connsiteX10" fmla="*/ 4354677 w 4549243"/>
                <a:gd name="connsiteY10" fmla="*/ 142618 h 1176322"/>
                <a:gd name="connsiteX11" fmla="*/ 4211802 w 4549243"/>
                <a:gd name="connsiteY11" fmla="*/ 123568 h 1176322"/>
                <a:gd name="connsiteX12" fmla="*/ 4230852 w 4549243"/>
                <a:gd name="connsiteY12" fmla="*/ 561718 h 1176322"/>
                <a:gd name="connsiteX13" fmla="*/ 3840327 w 4549243"/>
                <a:gd name="connsiteY13" fmla="*/ 580768 h 1176322"/>
                <a:gd name="connsiteX0" fmla="*/ 523493 w 4537585"/>
                <a:gd name="connsiteY0" fmla="*/ 491744 h 1177787"/>
                <a:gd name="connsiteX1" fmla="*/ 174244 w 4537585"/>
                <a:gd name="connsiteY1" fmla="*/ 490158 h 1177787"/>
                <a:gd name="connsiteX2" fmla="*/ 166307 w 4537585"/>
                <a:gd name="connsiteY2" fmla="*/ 82171 h 1177787"/>
                <a:gd name="connsiteX3" fmla="*/ 21050 w 4537585"/>
                <a:gd name="connsiteY3" fmla="*/ 89315 h 1177787"/>
                <a:gd name="connsiteX4" fmla="*/ 18669 w 4537585"/>
                <a:gd name="connsiteY4" fmla="*/ 1053721 h 1177787"/>
                <a:gd name="connsiteX5" fmla="*/ 170275 w 4537585"/>
                <a:gd name="connsiteY5" fmla="*/ 1048164 h 1177787"/>
                <a:gd name="connsiteX6" fmla="*/ 171069 w 4537585"/>
                <a:gd name="connsiteY6" fmla="*/ 677483 h 1177787"/>
                <a:gd name="connsiteX7" fmla="*/ 4266819 w 4537585"/>
                <a:gd name="connsiteY7" fmla="*/ 667958 h 1177787"/>
                <a:gd name="connsiteX8" fmla="*/ 4171569 w 4537585"/>
                <a:gd name="connsiteY8" fmla="*/ 1077533 h 1177787"/>
                <a:gd name="connsiteX9" fmla="*/ 4352544 w 4537585"/>
                <a:gd name="connsiteY9" fmla="*/ 1096583 h 1177787"/>
                <a:gd name="connsiteX10" fmla="*/ 4343019 w 4537585"/>
                <a:gd name="connsiteY10" fmla="*/ 144083 h 1177787"/>
                <a:gd name="connsiteX11" fmla="*/ 4200144 w 4537585"/>
                <a:gd name="connsiteY11" fmla="*/ 125033 h 1177787"/>
                <a:gd name="connsiteX12" fmla="*/ 4219194 w 4537585"/>
                <a:gd name="connsiteY12" fmla="*/ 563183 h 1177787"/>
                <a:gd name="connsiteX13" fmla="*/ 3828669 w 4537585"/>
                <a:gd name="connsiteY13" fmla="*/ 582233 h 1177787"/>
                <a:gd name="connsiteX0" fmla="*/ 523493 w 4537585"/>
                <a:gd name="connsiteY0" fmla="*/ 469100 h 1155143"/>
                <a:gd name="connsiteX1" fmla="*/ 174244 w 4537585"/>
                <a:gd name="connsiteY1" fmla="*/ 467514 h 1155143"/>
                <a:gd name="connsiteX2" fmla="*/ 166307 w 4537585"/>
                <a:gd name="connsiteY2" fmla="*/ 59527 h 1155143"/>
                <a:gd name="connsiteX3" fmla="*/ 21050 w 4537585"/>
                <a:gd name="connsiteY3" fmla="*/ 66671 h 1155143"/>
                <a:gd name="connsiteX4" fmla="*/ 18669 w 4537585"/>
                <a:gd name="connsiteY4" fmla="*/ 1031077 h 1155143"/>
                <a:gd name="connsiteX5" fmla="*/ 170275 w 4537585"/>
                <a:gd name="connsiteY5" fmla="*/ 1025520 h 1155143"/>
                <a:gd name="connsiteX6" fmla="*/ 171069 w 4537585"/>
                <a:gd name="connsiteY6" fmla="*/ 654839 h 1155143"/>
                <a:gd name="connsiteX7" fmla="*/ 4266819 w 4537585"/>
                <a:gd name="connsiteY7" fmla="*/ 645314 h 1155143"/>
                <a:gd name="connsiteX8" fmla="*/ 4171569 w 4537585"/>
                <a:gd name="connsiteY8" fmla="*/ 1054889 h 1155143"/>
                <a:gd name="connsiteX9" fmla="*/ 4352544 w 4537585"/>
                <a:gd name="connsiteY9" fmla="*/ 1073939 h 1155143"/>
                <a:gd name="connsiteX10" fmla="*/ 4343019 w 4537585"/>
                <a:gd name="connsiteY10" fmla="*/ 121439 h 1155143"/>
                <a:gd name="connsiteX11" fmla="*/ 4200144 w 4537585"/>
                <a:gd name="connsiteY11" fmla="*/ 102389 h 1155143"/>
                <a:gd name="connsiteX12" fmla="*/ 4219194 w 4537585"/>
                <a:gd name="connsiteY12" fmla="*/ 540539 h 1155143"/>
                <a:gd name="connsiteX13" fmla="*/ 3828669 w 4537585"/>
                <a:gd name="connsiteY13" fmla="*/ 559589 h 1155143"/>
                <a:gd name="connsiteX0" fmla="*/ 517037 w 4531129"/>
                <a:gd name="connsiteY0" fmla="*/ 469100 h 1155143"/>
                <a:gd name="connsiteX1" fmla="*/ 167788 w 4531129"/>
                <a:gd name="connsiteY1" fmla="*/ 467514 h 1155143"/>
                <a:gd name="connsiteX2" fmla="*/ 159851 w 4531129"/>
                <a:gd name="connsiteY2" fmla="*/ 59527 h 1155143"/>
                <a:gd name="connsiteX3" fmla="*/ 14594 w 4531129"/>
                <a:gd name="connsiteY3" fmla="*/ 66671 h 1155143"/>
                <a:gd name="connsiteX4" fmla="*/ 12213 w 4531129"/>
                <a:gd name="connsiteY4" fmla="*/ 1031077 h 1155143"/>
                <a:gd name="connsiteX5" fmla="*/ 163819 w 4531129"/>
                <a:gd name="connsiteY5" fmla="*/ 1025520 h 1155143"/>
                <a:gd name="connsiteX6" fmla="*/ 164613 w 4531129"/>
                <a:gd name="connsiteY6" fmla="*/ 654839 h 1155143"/>
                <a:gd name="connsiteX7" fmla="*/ 4260363 w 4531129"/>
                <a:gd name="connsiteY7" fmla="*/ 645314 h 1155143"/>
                <a:gd name="connsiteX8" fmla="*/ 4165113 w 4531129"/>
                <a:gd name="connsiteY8" fmla="*/ 1054889 h 1155143"/>
                <a:gd name="connsiteX9" fmla="*/ 4346088 w 4531129"/>
                <a:gd name="connsiteY9" fmla="*/ 1073939 h 1155143"/>
                <a:gd name="connsiteX10" fmla="*/ 4336563 w 4531129"/>
                <a:gd name="connsiteY10" fmla="*/ 121439 h 1155143"/>
                <a:gd name="connsiteX11" fmla="*/ 4193688 w 4531129"/>
                <a:gd name="connsiteY11" fmla="*/ 102389 h 1155143"/>
                <a:gd name="connsiteX12" fmla="*/ 4212738 w 4531129"/>
                <a:gd name="connsiteY12" fmla="*/ 540539 h 1155143"/>
                <a:gd name="connsiteX13" fmla="*/ 3822213 w 4531129"/>
                <a:gd name="connsiteY13" fmla="*/ 559589 h 1155143"/>
                <a:gd name="connsiteX0" fmla="*/ 504824 w 4518916"/>
                <a:gd name="connsiteY0" fmla="*/ 469100 h 1155143"/>
                <a:gd name="connsiteX1" fmla="*/ 155575 w 4518916"/>
                <a:gd name="connsiteY1" fmla="*/ 467514 h 1155143"/>
                <a:gd name="connsiteX2" fmla="*/ 147638 w 4518916"/>
                <a:gd name="connsiteY2" fmla="*/ 59527 h 1155143"/>
                <a:gd name="connsiteX3" fmla="*/ 2381 w 4518916"/>
                <a:gd name="connsiteY3" fmla="*/ 66671 h 1155143"/>
                <a:gd name="connsiteX4" fmla="*/ 0 w 4518916"/>
                <a:gd name="connsiteY4" fmla="*/ 1031077 h 1155143"/>
                <a:gd name="connsiteX5" fmla="*/ 151606 w 4518916"/>
                <a:gd name="connsiteY5" fmla="*/ 1025520 h 1155143"/>
                <a:gd name="connsiteX6" fmla="*/ 152400 w 4518916"/>
                <a:gd name="connsiteY6" fmla="*/ 654839 h 1155143"/>
                <a:gd name="connsiteX7" fmla="*/ 4248150 w 4518916"/>
                <a:gd name="connsiteY7" fmla="*/ 645314 h 1155143"/>
                <a:gd name="connsiteX8" fmla="*/ 4152900 w 4518916"/>
                <a:gd name="connsiteY8" fmla="*/ 1054889 h 1155143"/>
                <a:gd name="connsiteX9" fmla="*/ 4333875 w 4518916"/>
                <a:gd name="connsiteY9" fmla="*/ 1073939 h 1155143"/>
                <a:gd name="connsiteX10" fmla="*/ 4324350 w 4518916"/>
                <a:gd name="connsiteY10" fmla="*/ 121439 h 1155143"/>
                <a:gd name="connsiteX11" fmla="*/ 4181475 w 4518916"/>
                <a:gd name="connsiteY11" fmla="*/ 102389 h 1155143"/>
                <a:gd name="connsiteX12" fmla="*/ 4200525 w 4518916"/>
                <a:gd name="connsiteY12" fmla="*/ 540539 h 1155143"/>
                <a:gd name="connsiteX13" fmla="*/ 3810000 w 4518916"/>
                <a:gd name="connsiteY13" fmla="*/ 559589 h 1155143"/>
                <a:gd name="connsiteX0" fmla="*/ 504824 w 4518916"/>
                <a:gd name="connsiteY0" fmla="*/ 469100 h 1155143"/>
                <a:gd name="connsiteX1" fmla="*/ 155575 w 4518916"/>
                <a:gd name="connsiteY1" fmla="*/ 467514 h 1155143"/>
                <a:gd name="connsiteX2" fmla="*/ 147638 w 4518916"/>
                <a:gd name="connsiteY2" fmla="*/ 59527 h 1155143"/>
                <a:gd name="connsiteX3" fmla="*/ 2381 w 4518916"/>
                <a:gd name="connsiteY3" fmla="*/ 66671 h 1155143"/>
                <a:gd name="connsiteX4" fmla="*/ 0 w 4518916"/>
                <a:gd name="connsiteY4" fmla="*/ 1031077 h 1155143"/>
                <a:gd name="connsiteX5" fmla="*/ 151606 w 4518916"/>
                <a:gd name="connsiteY5" fmla="*/ 1025520 h 1155143"/>
                <a:gd name="connsiteX6" fmla="*/ 152400 w 4518916"/>
                <a:gd name="connsiteY6" fmla="*/ 654839 h 1155143"/>
                <a:gd name="connsiteX7" fmla="*/ 4248150 w 4518916"/>
                <a:gd name="connsiteY7" fmla="*/ 645314 h 1155143"/>
                <a:gd name="connsiteX8" fmla="*/ 4152900 w 4518916"/>
                <a:gd name="connsiteY8" fmla="*/ 1054889 h 1155143"/>
                <a:gd name="connsiteX9" fmla="*/ 4333875 w 4518916"/>
                <a:gd name="connsiteY9" fmla="*/ 1073939 h 1155143"/>
                <a:gd name="connsiteX10" fmla="*/ 4324350 w 4518916"/>
                <a:gd name="connsiteY10" fmla="*/ 121439 h 1155143"/>
                <a:gd name="connsiteX11" fmla="*/ 4181475 w 4518916"/>
                <a:gd name="connsiteY11" fmla="*/ 102389 h 1155143"/>
                <a:gd name="connsiteX12" fmla="*/ 4200525 w 4518916"/>
                <a:gd name="connsiteY12" fmla="*/ 540539 h 1155143"/>
                <a:gd name="connsiteX13" fmla="*/ 3810000 w 4518916"/>
                <a:gd name="connsiteY13" fmla="*/ 559589 h 1155143"/>
                <a:gd name="connsiteX0" fmla="*/ 504824 w 4518916"/>
                <a:gd name="connsiteY0" fmla="*/ 463495 h 1149538"/>
                <a:gd name="connsiteX1" fmla="*/ 155575 w 4518916"/>
                <a:gd name="connsiteY1" fmla="*/ 461909 h 1149538"/>
                <a:gd name="connsiteX2" fmla="*/ 147638 w 4518916"/>
                <a:gd name="connsiteY2" fmla="*/ 53922 h 1149538"/>
                <a:gd name="connsiteX3" fmla="*/ 2381 w 4518916"/>
                <a:gd name="connsiteY3" fmla="*/ 61066 h 1149538"/>
                <a:gd name="connsiteX4" fmla="*/ 0 w 4518916"/>
                <a:gd name="connsiteY4" fmla="*/ 1025472 h 1149538"/>
                <a:gd name="connsiteX5" fmla="*/ 151606 w 4518916"/>
                <a:gd name="connsiteY5" fmla="*/ 1019915 h 1149538"/>
                <a:gd name="connsiteX6" fmla="*/ 152400 w 4518916"/>
                <a:gd name="connsiteY6" fmla="*/ 649234 h 1149538"/>
                <a:gd name="connsiteX7" fmla="*/ 4248150 w 4518916"/>
                <a:gd name="connsiteY7" fmla="*/ 639709 h 1149538"/>
                <a:gd name="connsiteX8" fmla="*/ 4152900 w 4518916"/>
                <a:gd name="connsiteY8" fmla="*/ 1049284 h 1149538"/>
                <a:gd name="connsiteX9" fmla="*/ 4333875 w 4518916"/>
                <a:gd name="connsiteY9" fmla="*/ 1068334 h 1149538"/>
                <a:gd name="connsiteX10" fmla="*/ 4324350 w 4518916"/>
                <a:gd name="connsiteY10" fmla="*/ 115834 h 1149538"/>
                <a:gd name="connsiteX11" fmla="*/ 4181475 w 4518916"/>
                <a:gd name="connsiteY11" fmla="*/ 96784 h 1149538"/>
                <a:gd name="connsiteX12" fmla="*/ 4200525 w 4518916"/>
                <a:gd name="connsiteY12" fmla="*/ 534934 h 1149538"/>
                <a:gd name="connsiteX13" fmla="*/ 3810000 w 4518916"/>
                <a:gd name="connsiteY13" fmla="*/ 553984 h 1149538"/>
                <a:gd name="connsiteX0" fmla="*/ 504824 w 4518916"/>
                <a:gd name="connsiteY0" fmla="*/ 468823 h 1154866"/>
                <a:gd name="connsiteX1" fmla="*/ 155575 w 4518916"/>
                <a:gd name="connsiteY1" fmla="*/ 467237 h 1154866"/>
                <a:gd name="connsiteX2" fmla="*/ 147638 w 4518916"/>
                <a:gd name="connsiteY2" fmla="*/ 59250 h 1154866"/>
                <a:gd name="connsiteX3" fmla="*/ 2381 w 4518916"/>
                <a:gd name="connsiteY3" fmla="*/ 66394 h 1154866"/>
                <a:gd name="connsiteX4" fmla="*/ 0 w 4518916"/>
                <a:gd name="connsiteY4" fmla="*/ 1030800 h 1154866"/>
                <a:gd name="connsiteX5" fmla="*/ 151606 w 4518916"/>
                <a:gd name="connsiteY5" fmla="*/ 1025243 h 1154866"/>
                <a:gd name="connsiteX6" fmla="*/ 152400 w 4518916"/>
                <a:gd name="connsiteY6" fmla="*/ 654562 h 1154866"/>
                <a:gd name="connsiteX7" fmla="*/ 4248150 w 4518916"/>
                <a:gd name="connsiteY7" fmla="*/ 645037 h 1154866"/>
                <a:gd name="connsiteX8" fmla="*/ 4152900 w 4518916"/>
                <a:gd name="connsiteY8" fmla="*/ 1054612 h 1154866"/>
                <a:gd name="connsiteX9" fmla="*/ 4333875 w 4518916"/>
                <a:gd name="connsiteY9" fmla="*/ 1073662 h 1154866"/>
                <a:gd name="connsiteX10" fmla="*/ 4324350 w 4518916"/>
                <a:gd name="connsiteY10" fmla="*/ 121162 h 1154866"/>
                <a:gd name="connsiteX11" fmla="*/ 4181475 w 4518916"/>
                <a:gd name="connsiteY11" fmla="*/ 102112 h 1154866"/>
                <a:gd name="connsiteX12" fmla="*/ 4200525 w 4518916"/>
                <a:gd name="connsiteY12" fmla="*/ 540262 h 1154866"/>
                <a:gd name="connsiteX13" fmla="*/ 3810000 w 4518916"/>
                <a:gd name="connsiteY13" fmla="*/ 559312 h 1154866"/>
                <a:gd name="connsiteX0" fmla="*/ 504824 w 4518916"/>
                <a:gd name="connsiteY0" fmla="*/ 468823 h 1154866"/>
                <a:gd name="connsiteX1" fmla="*/ 155575 w 4518916"/>
                <a:gd name="connsiteY1" fmla="*/ 467237 h 1154866"/>
                <a:gd name="connsiteX2" fmla="*/ 147638 w 4518916"/>
                <a:gd name="connsiteY2" fmla="*/ 59250 h 1154866"/>
                <a:gd name="connsiteX3" fmla="*/ 2381 w 4518916"/>
                <a:gd name="connsiteY3" fmla="*/ 66394 h 1154866"/>
                <a:gd name="connsiteX4" fmla="*/ 0 w 4518916"/>
                <a:gd name="connsiteY4" fmla="*/ 1030800 h 1154866"/>
                <a:gd name="connsiteX5" fmla="*/ 151606 w 4518916"/>
                <a:gd name="connsiteY5" fmla="*/ 1025243 h 1154866"/>
                <a:gd name="connsiteX6" fmla="*/ 152400 w 4518916"/>
                <a:gd name="connsiteY6" fmla="*/ 654562 h 1154866"/>
                <a:gd name="connsiteX7" fmla="*/ 4248150 w 4518916"/>
                <a:gd name="connsiteY7" fmla="*/ 645037 h 1154866"/>
                <a:gd name="connsiteX8" fmla="*/ 4152900 w 4518916"/>
                <a:gd name="connsiteY8" fmla="*/ 1054612 h 1154866"/>
                <a:gd name="connsiteX9" fmla="*/ 4333875 w 4518916"/>
                <a:gd name="connsiteY9" fmla="*/ 1073662 h 1154866"/>
                <a:gd name="connsiteX10" fmla="*/ 4324350 w 4518916"/>
                <a:gd name="connsiteY10" fmla="*/ 121162 h 1154866"/>
                <a:gd name="connsiteX11" fmla="*/ 4181475 w 4518916"/>
                <a:gd name="connsiteY11" fmla="*/ 102112 h 1154866"/>
                <a:gd name="connsiteX12" fmla="*/ 4200525 w 4518916"/>
                <a:gd name="connsiteY12" fmla="*/ 540262 h 1154866"/>
                <a:gd name="connsiteX13" fmla="*/ 3810000 w 4518916"/>
                <a:gd name="connsiteY13" fmla="*/ 559312 h 1154866"/>
                <a:gd name="connsiteX0" fmla="*/ 504824 w 4518916"/>
                <a:gd name="connsiteY0" fmla="*/ 468823 h 1154866"/>
                <a:gd name="connsiteX1" fmla="*/ 155575 w 4518916"/>
                <a:gd name="connsiteY1" fmla="*/ 467237 h 1154866"/>
                <a:gd name="connsiteX2" fmla="*/ 147638 w 4518916"/>
                <a:gd name="connsiteY2" fmla="*/ 59250 h 1154866"/>
                <a:gd name="connsiteX3" fmla="*/ 2381 w 4518916"/>
                <a:gd name="connsiteY3" fmla="*/ 66394 h 1154866"/>
                <a:gd name="connsiteX4" fmla="*/ 0 w 4518916"/>
                <a:gd name="connsiteY4" fmla="*/ 1030800 h 1154866"/>
                <a:gd name="connsiteX5" fmla="*/ 151606 w 4518916"/>
                <a:gd name="connsiteY5" fmla="*/ 1025243 h 1154866"/>
                <a:gd name="connsiteX6" fmla="*/ 152400 w 4518916"/>
                <a:gd name="connsiteY6" fmla="*/ 654562 h 1154866"/>
                <a:gd name="connsiteX7" fmla="*/ 4248150 w 4518916"/>
                <a:gd name="connsiteY7" fmla="*/ 645037 h 1154866"/>
                <a:gd name="connsiteX8" fmla="*/ 4152900 w 4518916"/>
                <a:gd name="connsiteY8" fmla="*/ 1054612 h 1154866"/>
                <a:gd name="connsiteX9" fmla="*/ 4333875 w 4518916"/>
                <a:gd name="connsiteY9" fmla="*/ 1073662 h 1154866"/>
                <a:gd name="connsiteX10" fmla="*/ 4324350 w 4518916"/>
                <a:gd name="connsiteY10" fmla="*/ 121162 h 1154866"/>
                <a:gd name="connsiteX11" fmla="*/ 4181475 w 4518916"/>
                <a:gd name="connsiteY11" fmla="*/ 102112 h 1154866"/>
                <a:gd name="connsiteX12" fmla="*/ 4200525 w 4518916"/>
                <a:gd name="connsiteY12" fmla="*/ 540262 h 1154866"/>
                <a:gd name="connsiteX13" fmla="*/ 3810000 w 4518916"/>
                <a:gd name="connsiteY13" fmla="*/ 559312 h 1154866"/>
                <a:gd name="connsiteX0" fmla="*/ 504824 w 4518916"/>
                <a:gd name="connsiteY0" fmla="*/ 468823 h 1154866"/>
                <a:gd name="connsiteX1" fmla="*/ 155575 w 4518916"/>
                <a:gd name="connsiteY1" fmla="*/ 467237 h 1154866"/>
                <a:gd name="connsiteX2" fmla="*/ 147638 w 4518916"/>
                <a:gd name="connsiteY2" fmla="*/ 59250 h 1154866"/>
                <a:gd name="connsiteX3" fmla="*/ 2381 w 4518916"/>
                <a:gd name="connsiteY3" fmla="*/ 66394 h 1154866"/>
                <a:gd name="connsiteX4" fmla="*/ 0 w 4518916"/>
                <a:gd name="connsiteY4" fmla="*/ 1030800 h 1154866"/>
                <a:gd name="connsiteX5" fmla="*/ 151606 w 4518916"/>
                <a:gd name="connsiteY5" fmla="*/ 1025243 h 1154866"/>
                <a:gd name="connsiteX6" fmla="*/ 152400 w 4518916"/>
                <a:gd name="connsiteY6" fmla="*/ 654562 h 1154866"/>
                <a:gd name="connsiteX7" fmla="*/ 4248150 w 4518916"/>
                <a:gd name="connsiteY7" fmla="*/ 645037 h 1154866"/>
                <a:gd name="connsiteX8" fmla="*/ 4152900 w 4518916"/>
                <a:gd name="connsiteY8" fmla="*/ 1054612 h 1154866"/>
                <a:gd name="connsiteX9" fmla="*/ 4333875 w 4518916"/>
                <a:gd name="connsiteY9" fmla="*/ 1073662 h 1154866"/>
                <a:gd name="connsiteX10" fmla="*/ 4324350 w 4518916"/>
                <a:gd name="connsiteY10" fmla="*/ 121162 h 1154866"/>
                <a:gd name="connsiteX11" fmla="*/ 4181475 w 4518916"/>
                <a:gd name="connsiteY11" fmla="*/ 102112 h 1154866"/>
                <a:gd name="connsiteX12" fmla="*/ 4200525 w 4518916"/>
                <a:gd name="connsiteY12" fmla="*/ 540262 h 1154866"/>
                <a:gd name="connsiteX13" fmla="*/ 3810000 w 4518916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12626"/>
                <a:gd name="connsiteX1" fmla="*/ 155575 w 4603549"/>
                <a:gd name="connsiteY1" fmla="*/ 467237 h 1112626"/>
                <a:gd name="connsiteX2" fmla="*/ 147638 w 4603549"/>
                <a:gd name="connsiteY2" fmla="*/ 59250 h 1112626"/>
                <a:gd name="connsiteX3" fmla="*/ 2381 w 4603549"/>
                <a:gd name="connsiteY3" fmla="*/ 66394 h 1112626"/>
                <a:gd name="connsiteX4" fmla="*/ 0 w 4603549"/>
                <a:gd name="connsiteY4" fmla="*/ 1030800 h 1112626"/>
                <a:gd name="connsiteX5" fmla="*/ 151606 w 4603549"/>
                <a:gd name="connsiteY5" fmla="*/ 1025243 h 1112626"/>
                <a:gd name="connsiteX6" fmla="*/ 152400 w 4603549"/>
                <a:gd name="connsiteY6" fmla="*/ 654562 h 1112626"/>
                <a:gd name="connsiteX7" fmla="*/ 4350544 w 4603549"/>
                <a:gd name="connsiteY7" fmla="*/ 645037 h 1112626"/>
                <a:gd name="connsiteX8" fmla="*/ 4152900 w 4603549"/>
                <a:gd name="connsiteY8" fmla="*/ 1054612 h 1112626"/>
                <a:gd name="connsiteX9" fmla="*/ 4364832 w 4603549"/>
                <a:gd name="connsiteY9" fmla="*/ 999843 h 1112626"/>
                <a:gd name="connsiteX10" fmla="*/ 4324350 w 4603549"/>
                <a:gd name="connsiteY10" fmla="*/ 121162 h 1112626"/>
                <a:gd name="connsiteX11" fmla="*/ 4181475 w 4603549"/>
                <a:gd name="connsiteY11" fmla="*/ 102112 h 1112626"/>
                <a:gd name="connsiteX12" fmla="*/ 4200525 w 4603549"/>
                <a:gd name="connsiteY12" fmla="*/ 540262 h 1112626"/>
                <a:gd name="connsiteX13" fmla="*/ 3810000 w 4603549"/>
                <a:gd name="connsiteY13" fmla="*/ 559312 h 1112626"/>
                <a:gd name="connsiteX0" fmla="*/ 504824 w 4624587"/>
                <a:gd name="connsiteY0" fmla="*/ 468823 h 1092114"/>
                <a:gd name="connsiteX1" fmla="*/ 155575 w 4624587"/>
                <a:gd name="connsiteY1" fmla="*/ 467237 h 1092114"/>
                <a:gd name="connsiteX2" fmla="*/ 147638 w 4624587"/>
                <a:gd name="connsiteY2" fmla="*/ 59250 h 1092114"/>
                <a:gd name="connsiteX3" fmla="*/ 2381 w 4624587"/>
                <a:gd name="connsiteY3" fmla="*/ 66394 h 1092114"/>
                <a:gd name="connsiteX4" fmla="*/ 0 w 4624587"/>
                <a:gd name="connsiteY4" fmla="*/ 1030800 h 1092114"/>
                <a:gd name="connsiteX5" fmla="*/ 151606 w 4624587"/>
                <a:gd name="connsiteY5" fmla="*/ 1025243 h 1092114"/>
                <a:gd name="connsiteX6" fmla="*/ 152400 w 4624587"/>
                <a:gd name="connsiteY6" fmla="*/ 654562 h 1092114"/>
                <a:gd name="connsiteX7" fmla="*/ 4350544 w 4624587"/>
                <a:gd name="connsiteY7" fmla="*/ 645037 h 1092114"/>
                <a:gd name="connsiteX8" fmla="*/ 4255293 w 4624587"/>
                <a:gd name="connsiteY8" fmla="*/ 999844 h 1092114"/>
                <a:gd name="connsiteX9" fmla="*/ 4364832 w 4624587"/>
                <a:gd name="connsiteY9" fmla="*/ 999843 h 1092114"/>
                <a:gd name="connsiteX10" fmla="*/ 4324350 w 4624587"/>
                <a:gd name="connsiteY10" fmla="*/ 121162 h 1092114"/>
                <a:gd name="connsiteX11" fmla="*/ 4181475 w 4624587"/>
                <a:gd name="connsiteY11" fmla="*/ 102112 h 1092114"/>
                <a:gd name="connsiteX12" fmla="*/ 4200525 w 4624587"/>
                <a:gd name="connsiteY12" fmla="*/ 540262 h 1092114"/>
                <a:gd name="connsiteX13" fmla="*/ 3810000 w 4624587"/>
                <a:gd name="connsiteY13" fmla="*/ 559312 h 1092114"/>
                <a:gd name="connsiteX0" fmla="*/ 504824 w 4624587"/>
                <a:gd name="connsiteY0" fmla="*/ 468823 h 1092114"/>
                <a:gd name="connsiteX1" fmla="*/ 155575 w 4624587"/>
                <a:gd name="connsiteY1" fmla="*/ 467237 h 1092114"/>
                <a:gd name="connsiteX2" fmla="*/ 147638 w 4624587"/>
                <a:gd name="connsiteY2" fmla="*/ 59250 h 1092114"/>
                <a:gd name="connsiteX3" fmla="*/ 2381 w 4624587"/>
                <a:gd name="connsiteY3" fmla="*/ 66394 h 1092114"/>
                <a:gd name="connsiteX4" fmla="*/ 0 w 4624587"/>
                <a:gd name="connsiteY4" fmla="*/ 1030800 h 1092114"/>
                <a:gd name="connsiteX5" fmla="*/ 151606 w 4624587"/>
                <a:gd name="connsiteY5" fmla="*/ 1025243 h 1092114"/>
                <a:gd name="connsiteX6" fmla="*/ 152400 w 4624587"/>
                <a:gd name="connsiteY6" fmla="*/ 654562 h 1092114"/>
                <a:gd name="connsiteX7" fmla="*/ 4350544 w 4624587"/>
                <a:gd name="connsiteY7" fmla="*/ 645037 h 1092114"/>
                <a:gd name="connsiteX8" fmla="*/ 4255293 w 4624587"/>
                <a:gd name="connsiteY8" fmla="*/ 999844 h 1092114"/>
                <a:gd name="connsiteX9" fmla="*/ 4364832 w 4624587"/>
                <a:gd name="connsiteY9" fmla="*/ 999843 h 1092114"/>
                <a:gd name="connsiteX10" fmla="*/ 4367212 w 4624587"/>
                <a:gd name="connsiteY10" fmla="*/ 102112 h 1092114"/>
                <a:gd name="connsiteX11" fmla="*/ 4181475 w 4624587"/>
                <a:gd name="connsiteY11" fmla="*/ 102112 h 1092114"/>
                <a:gd name="connsiteX12" fmla="*/ 4200525 w 4624587"/>
                <a:gd name="connsiteY12" fmla="*/ 540262 h 1092114"/>
                <a:gd name="connsiteX13" fmla="*/ 3810000 w 4624587"/>
                <a:gd name="connsiteY13" fmla="*/ 559312 h 1092114"/>
                <a:gd name="connsiteX0" fmla="*/ 504824 w 4624587"/>
                <a:gd name="connsiteY0" fmla="*/ 468823 h 1092114"/>
                <a:gd name="connsiteX1" fmla="*/ 155575 w 4624587"/>
                <a:gd name="connsiteY1" fmla="*/ 467237 h 1092114"/>
                <a:gd name="connsiteX2" fmla="*/ 147638 w 4624587"/>
                <a:gd name="connsiteY2" fmla="*/ 59250 h 1092114"/>
                <a:gd name="connsiteX3" fmla="*/ 2381 w 4624587"/>
                <a:gd name="connsiteY3" fmla="*/ 66394 h 1092114"/>
                <a:gd name="connsiteX4" fmla="*/ 0 w 4624587"/>
                <a:gd name="connsiteY4" fmla="*/ 1030800 h 1092114"/>
                <a:gd name="connsiteX5" fmla="*/ 151606 w 4624587"/>
                <a:gd name="connsiteY5" fmla="*/ 1025243 h 1092114"/>
                <a:gd name="connsiteX6" fmla="*/ 152400 w 4624587"/>
                <a:gd name="connsiteY6" fmla="*/ 654562 h 1092114"/>
                <a:gd name="connsiteX7" fmla="*/ 4350544 w 4624587"/>
                <a:gd name="connsiteY7" fmla="*/ 645037 h 1092114"/>
                <a:gd name="connsiteX8" fmla="*/ 4255293 w 4624587"/>
                <a:gd name="connsiteY8" fmla="*/ 999844 h 1092114"/>
                <a:gd name="connsiteX9" fmla="*/ 4364832 w 4624587"/>
                <a:gd name="connsiteY9" fmla="*/ 999843 h 1092114"/>
                <a:gd name="connsiteX10" fmla="*/ 4367212 w 4624587"/>
                <a:gd name="connsiteY10" fmla="*/ 102112 h 1092114"/>
                <a:gd name="connsiteX11" fmla="*/ 4267200 w 4624587"/>
                <a:gd name="connsiteY11" fmla="*/ 102112 h 1092114"/>
                <a:gd name="connsiteX12" fmla="*/ 4200525 w 4624587"/>
                <a:gd name="connsiteY12" fmla="*/ 540262 h 1092114"/>
                <a:gd name="connsiteX13" fmla="*/ 3810000 w 4624587"/>
                <a:gd name="connsiteY13" fmla="*/ 559312 h 1092114"/>
                <a:gd name="connsiteX0" fmla="*/ 504824 w 4624587"/>
                <a:gd name="connsiteY0" fmla="*/ 468823 h 1092114"/>
                <a:gd name="connsiteX1" fmla="*/ 155575 w 4624587"/>
                <a:gd name="connsiteY1" fmla="*/ 467237 h 1092114"/>
                <a:gd name="connsiteX2" fmla="*/ 147638 w 4624587"/>
                <a:gd name="connsiteY2" fmla="*/ 59250 h 1092114"/>
                <a:gd name="connsiteX3" fmla="*/ 2381 w 4624587"/>
                <a:gd name="connsiteY3" fmla="*/ 66394 h 1092114"/>
                <a:gd name="connsiteX4" fmla="*/ 0 w 4624587"/>
                <a:gd name="connsiteY4" fmla="*/ 1030800 h 1092114"/>
                <a:gd name="connsiteX5" fmla="*/ 151606 w 4624587"/>
                <a:gd name="connsiteY5" fmla="*/ 1025243 h 1092114"/>
                <a:gd name="connsiteX6" fmla="*/ 152400 w 4624587"/>
                <a:gd name="connsiteY6" fmla="*/ 654562 h 1092114"/>
                <a:gd name="connsiteX7" fmla="*/ 4350544 w 4624587"/>
                <a:gd name="connsiteY7" fmla="*/ 645037 h 1092114"/>
                <a:gd name="connsiteX8" fmla="*/ 4255293 w 4624587"/>
                <a:gd name="connsiteY8" fmla="*/ 999844 h 1092114"/>
                <a:gd name="connsiteX9" fmla="*/ 4364832 w 4624587"/>
                <a:gd name="connsiteY9" fmla="*/ 999843 h 1092114"/>
                <a:gd name="connsiteX10" fmla="*/ 4367212 w 4624587"/>
                <a:gd name="connsiteY10" fmla="*/ 102112 h 1092114"/>
                <a:gd name="connsiteX11" fmla="*/ 4267200 w 4624587"/>
                <a:gd name="connsiteY11" fmla="*/ 102112 h 1092114"/>
                <a:gd name="connsiteX12" fmla="*/ 4245769 w 4624587"/>
                <a:gd name="connsiteY12" fmla="*/ 537880 h 1092114"/>
                <a:gd name="connsiteX13" fmla="*/ 3810000 w 4624587"/>
                <a:gd name="connsiteY13" fmla="*/ 559312 h 1092114"/>
                <a:gd name="connsiteX0" fmla="*/ 504824 w 4548727"/>
                <a:gd name="connsiteY0" fmla="*/ 468823 h 1092114"/>
                <a:gd name="connsiteX1" fmla="*/ 155575 w 4548727"/>
                <a:gd name="connsiteY1" fmla="*/ 467237 h 1092114"/>
                <a:gd name="connsiteX2" fmla="*/ 147638 w 4548727"/>
                <a:gd name="connsiteY2" fmla="*/ 59250 h 1092114"/>
                <a:gd name="connsiteX3" fmla="*/ 2381 w 4548727"/>
                <a:gd name="connsiteY3" fmla="*/ 66394 h 1092114"/>
                <a:gd name="connsiteX4" fmla="*/ 0 w 4548727"/>
                <a:gd name="connsiteY4" fmla="*/ 1030800 h 1092114"/>
                <a:gd name="connsiteX5" fmla="*/ 151606 w 4548727"/>
                <a:gd name="connsiteY5" fmla="*/ 1025243 h 1092114"/>
                <a:gd name="connsiteX6" fmla="*/ 152400 w 4548727"/>
                <a:gd name="connsiteY6" fmla="*/ 654562 h 1092114"/>
                <a:gd name="connsiteX7" fmla="*/ 4250532 w 4548727"/>
                <a:gd name="connsiteY7" fmla="*/ 633131 h 1092114"/>
                <a:gd name="connsiteX8" fmla="*/ 4255293 w 4548727"/>
                <a:gd name="connsiteY8" fmla="*/ 999844 h 1092114"/>
                <a:gd name="connsiteX9" fmla="*/ 4364832 w 4548727"/>
                <a:gd name="connsiteY9" fmla="*/ 999843 h 1092114"/>
                <a:gd name="connsiteX10" fmla="*/ 4367212 w 4548727"/>
                <a:gd name="connsiteY10" fmla="*/ 102112 h 1092114"/>
                <a:gd name="connsiteX11" fmla="*/ 4267200 w 4548727"/>
                <a:gd name="connsiteY11" fmla="*/ 102112 h 1092114"/>
                <a:gd name="connsiteX12" fmla="*/ 4245769 w 4548727"/>
                <a:gd name="connsiteY12" fmla="*/ 537880 h 1092114"/>
                <a:gd name="connsiteX13" fmla="*/ 3810000 w 4548727"/>
                <a:gd name="connsiteY13" fmla="*/ 559312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10000 w 4386266"/>
                <a:gd name="connsiteY13" fmla="*/ 559312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10000 w 4386266"/>
                <a:gd name="connsiteY13" fmla="*/ 559312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19525 w 4386266"/>
                <a:gd name="connsiteY13" fmla="*/ 552169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19525 w 4386266"/>
                <a:gd name="connsiteY13" fmla="*/ 552169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19525 w 4386266"/>
                <a:gd name="connsiteY13" fmla="*/ 552169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24287 w 4386266"/>
                <a:gd name="connsiteY13" fmla="*/ 545025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0057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0057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0057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0057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0057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77990"/>
                <a:gd name="connsiteY0" fmla="*/ 468823 h 1092114"/>
                <a:gd name="connsiteX1" fmla="*/ 155575 w 4377990"/>
                <a:gd name="connsiteY1" fmla="*/ 467237 h 1092114"/>
                <a:gd name="connsiteX2" fmla="*/ 147638 w 4377990"/>
                <a:gd name="connsiteY2" fmla="*/ 59250 h 1092114"/>
                <a:gd name="connsiteX3" fmla="*/ 2381 w 4377990"/>
                <a:gd name="connsiteY3" fmla="*/ 66394 h 1092114"/>
                <a:gd name="connsiteX4" fmla="*/ 0 w 4377990"/>
                <a:gd name="connsiteY4" fmla="*/ 1030800 h 1092114"/>
                <a:gd name="connsiteX5" fmla="*/ 151606 w 4377990"/>
                <a:gd name="connsiteY5" fmla="*/ 1025243 h 1092114"/>
                <a:gd name="connsiteX6" fmla="*/ 152400 w 4377990"/>
                <a:gd name="connsiteY6" fmla="*/ 654562 h 1092114"/>
                <a:gd name="connsiteX7" fmla="*/ 4250532 w 4377990"/>
                <a:gd name="connsiteY7" fmla="*/ 633131 h 1092114"/>
                <a:gd name="connsiteX8" fmla="*/ 4255293 w 4377990"/>
                <a:gd name="connsiteY8" fmla="*/ 999844 h 1092114"/>
                <a:gd name="connsiteX9" fmla="*/ 4364832 w 4377990"/>
                <a:gd name="connsiteY9" fmla="*/ 999843 h 1092114"/>
                <a:gd name="connsiteX10" fmla="*/ 4367212 w 4377990"/>
                <a:gd name="connsiteY10" fmla="*/ 102112 h 1092114"/>
                <a:gd name="connsiteX11" fmla="*/ 4260057 w 4377990"/>
                <a:gd name="connsiteY11" fmla="*/ 102112 h 1092114"/>
                <a:gd name="connsiteX12" fmla="*/ 4257675 w 4377990"/>
                <a:gd name="connsiteY12" fmla="*/ 537880 h 1092114"/>
                <a:gd name="connsiteX13" fmla="*/ 3826669 w 4377990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537880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537880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537880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537880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537880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537880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537880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437839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437839 h 1092114"/>
                <a:gd name="connsiteX13" fmla="*/ 3826669 w 4367212"/>
                <a:gd name="connsiteY13" fmla="*/ 450227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437839 h 1092114"/>
                <a:gd name="connsiteX13" fmla="*/ 3833073 w 4367212"/>
                <a:gd name="connsiteY13" fmla="*/ 460231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1272 w 4367212"/>
                <a:gd name="connsiteY12" fmla="*/ 467851 h 1092114"/>
                <a:gd name="connsiteX13" fmla="*/ 3833073 w 4367212"/>
                <a:gd name="connsiteY13" fmla="*/ 460231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1272 w 4367212"/>
                <a:gd name="connsiteY12" fmla="*/ 467851 h 1092114"/>
                <a:gd name="connsiteX13" fmla="*/ 3840276 w 4367212"/>
                <a:gd name="connsiteY13" fmla="*/ 482741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55254 w 4367212"/>
                <a:gd name="connsiteY11" fmla="*/ 105865 h 1092114"/>
                <a:gd name="connsiteX12" fmla="*/ 4251272 w 4367212"/>
                <a:gd name="connsiteY12" fmla="*/ 467851 h 1092114"/>
                <a:gd name="connsiteX13" fmla="*/ 3840276 w 4367212"/>
                <a:gd name="connsiteY13" fmla="*/ 482741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55254 w 4367212"/>
                <a:gd name="connsiteY11" fmla="*/ 105865 h 1092114"/>
                <a:gd name="connsiteX12" fmla="*/ 4251272 w 4367212"/>
                <a:gd name="connsiteY12" fmla="*/ 467851 h 1092114"/>
                <a:gd name="connsiteX13" fmla="*/ 3840276 w 4367212"/>
                <a:gd name="connsiteY13" fmla="*/ 482741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55254 w 4367212"/>
                <a:gd name="connsiteY11" fmla="*/ 105865 h 1092114"/>
                <a:gd name="connsiteX12" fmla="*/ 4251272 w 4367212"/>
                <a:gd name="connsiteY12" fmla="*/ 467851 h 1092114"/>
                <a:gd name="connsiteX13" fmla="*/ 3840276 w 4367212"/>
                <a:gd name="connsiteY13" fmla="*/ 482741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55254 w 4367212"/>
                <a:gd name="connsiteY11" fmla="*/ 105865 h 1092114"/>
                <a:gd name="connsiteX12" fmla="*/ 4251272 w 4367212"/>
                <a:gd name="connsiteY12" fmla="*/ 467851 h 1092114"/>
                <a:gd name="connsiteX13" fmla="*/ 3840276 w 4367212"/>
                <a:gd name="connsiteY13" fmla="*/ 482741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55254 w 4367212"/>
                <a:gd name="connsiteY11" fmla="*/ 105865 h 1092114"/>
                <a:gd name="connsiteX12" fmla="*/ 4251272 w 4367212"/>
                <a:gd name="connsiteY12" fmla="*/ 467851 h 1092114"/>
                <a:gd name="connsiteX13" fmla="*/ 3840276 w 4367212"/>
                <a:gd name="connsiteY13" fmla="*/ 482741 h 1092114"/>
                <a:gd name="connsiteX0" fmla="*/ 504824 w 4367212"/>
                <a:gd name="connsiteY0" fmla="*/ 468823 h 1096205"/>
                <a:gd name="connsiteX1" fmla="*/ 155575 w 4367212"/>
                <a:gd name="connsiteY1" fmla="*/ 467237 h 1096205"/>
                <a:gd name="connsiteX2" fmla="*/ 147638 w 4367212"/>
                <a:gd name="connsiteY2" fmla="*/ 59250 h 1096205"/>
                <a:gd name="connsiteX3" fmla="*/ 2381 w 4367212"/>
                <a:gd name="connsiteY3" fmla="*/ 66394 h 1096205"/>
                <a:gd name="connsiteX4" fmla="*/ 0 w 4367212"/>
                <a:gd name="connsiteY4" fmla="*/ 1030800 h 1096205"/>
                <a:gd name="connsiteX5" fmla="*/ 151606 w 4367212"/>
                <a:gd name="connsiteY5" fmla="*/ 1025243 h 1096205"/>
                <a:gd name="connsiteX6" fmla="*/ 152400 w 4367212"/>
                <a:gd name="connsiteY6" fmla="*/ 654562 h 1096205"/>
                <a:gd name="connsiteX7" fmla="*/ 4250532 w 4367212"/>
                <a:gd name="connsiteY7" fmla="*/ 633131 h 1096205"/>
                <a:gd name="connsiteX8" fmla="*/ 4255293 w 4367212"/>
                <a:gd name="connsiteY8" fmla="*/ 999844 h 1096205"/>
                <a:gd name="connsiteX9" fmla="*/ 4364832 w 4367212"/>
                <a:gd name="connsiteY9" fmla="*/ 999843 h 1096205"/>
                <a:gd name="connsiteX10" fmla="*/ 4367212 w 4367212"/>
                <a:gd name="connsiteY10" fmla="*/ 102112 h 1096205"/>
                <a:gd name="connsiteX11" fmla="*/ 4255254 w 4367212"/>
                <a:gd name="connsiteY11" fmla="*/ 105865 h 1096205"/>
                <a:gd name="connsiteX12" fmla="*/ 4251272 w 4367212"/>
                <a:gd name="connsiteY12" fmla="*/ 467851 h 1096205"/>
                <a:gd name="connsiteX13" fmla="*/ 3840276 w 4367212"/>
                <a:gd name="connsiteY13" fmla="*/ 482741 h 1096205"/>
                <a:gd name="connsiteX0" fmla="*/ 504824 w 4367212"/>
                <a:gd name="connsiteY0" fmla="*/ 468823 h 1113648"/>
                <a:gd name="connsiteX1" fmla="*/ 155575 w 4367212"/>
                <a:gd name="connsiteY1" fmla="*/ 467237 h 1113648"/>
                <a:gd name="connsiteX2" fmla="*/ 147638 w 4367212"/>
                <a:gd name="connsiteY2" fmla="*/ 59250 h 1113648"/>
                <a:gd name="connsiteX3" fmla="*/ 2381 w 4367212"/>
                <a:gd name="connsiteY3" fmla="*/ 66394 h 1113648"/>
                <a:gd name="connsiteX4" fmla="*/ 0 w 4367212"/>
                <a:gd name="connsiteY4" fmla="*/ 1030800 h 1113648"/>
                <a:gd name="connsiteX5" fmla="*/ 151606 w 4367212"/>
                <a:gd name="connsiteY5" fmla="*/ 1025243 h 1113648"/>
                <a:gd name="connsiteX6" fmla="*/ 152400 w 4367212"/>
                <a:gd name="connsiteY6" fmla="*/ 654562 h 1113648"/>
                <a:gd name="connsiteX7" fmla="*/ 4250532 w 4367212"/>
                <a:gd name="connsiteY7" fmla="*/ 633131 h 1113648"/>
                <a:gd name="connsiteX8" fmla="*/ 4255293 w 4367212"/>
                <a:gd name="connsiteY8" fmla="*/ 999844 h 1113648"/>
                <a:gd name="connsiteX9" fmla="*/ 4364832 w 4367212"/>
                <a:gd name="connsiteY9" fmla="*/ 999843 h 1113648"/>
                <a:gd name="connsiteX10" fmla="*/ 4367212 w 4367212"/>
                <a:gd name="connsiteY10" fmla="*/ 102112 h 1113648"/>
                <a:gd name="connsiteX11" fmla="*/ 4255254 w 4367212"/>
                <a:gd name="connsiteY11" fmla="*/ 105865 h 1113648"/>
                <a:gd name="connsiteX12" fmla="*/ 4251272 w 4367212"/>
                <a:gd name="connsiteY12" fmla="*/ 467851 h 1113648"/>
                <a:gd name="connsiteX13" fmla="*/ 3840276 w 4367212"/>
                <a:gd name="connsiteY13" fmla="*/ 482741 h 1113648"/>
                <a:gd name="connsiteX0" fmla="*/ 504824 w 4367212"/>
                <a:gd name="connsiteY0" fmla="*/ 468823 h 1113648"/>
                <a:gd name="connsiteX1" fmla="*/ 155575 w 4367212"/>
                <a:gd name="connsiteY1" fmla="*/ 467237 h 1113648"/>
                <a:gd name="connsiteX2" fmla="*/ 147638 w 4367212"/>
                <a:gd name="connsiteY2" fmla="*/ 59250 h 1113648"/>
                <a:gd name="connsiteX3" fmla="*/ 2381 w 4367212"/>
                <a:gd name="connsiteY3" fmla="*/ 66394 h 1113648"/>
                <a:gd name="connsiteX4" fmla="*/ 0 w 4367212"/>
                <a:gd name="connsiteY4" fmla="*/ 1030800 h 1113648"/>
                <a:gd name="connsiteX5" fmla="*/ 151606 w 4367212"/>
                <a:gd name="connsiteY5" fmla="*/ 1025243 h 1113648"/>
                <a:gd name="connsiteX6" fmla="*/ 152400 w 4367212"/>
                <a:gd name="connsiteY6" fmla="*/ 654562 h 1113648"/>
                <a:gd name="connsiteX7" fmla="*/ 4250532 w 4367212"/>
                <a:gd name="connsiteY7" fmla="*/ 633131 h 1113648"/>
                <a:gd name="connsiteX8" fmla="*/ 4255293 w 4367212"/>
                <a:gd name="connsiteY8" fmla="*/ 999844 h 1113648"/>
                <a:gd name="connsiteX9" fmla="*/ 4364832 w 4367212"/>
                <a:gd name="connsiteY9" fmla="*/ 999843 h 1113648"/>
                <a:gd name="connsiteX10" fmla="*/ 4367212 w 4367212"/>
                <a:gd name="connsiteY10" fmla="*/ 102112 h 1113648"/>
                <a:gd name="connsiteX11" fmla="*/ 4255254 w 4367212"/>
                <a:gd name="connsiteY11" fmla="*/ 105865 h 1113648"/>
                <a:gd name="connsiteX12" fmla="*/ 4251272 w 4367212"/>
                <a:gd name="connsiteY12" fmla="*/ 467851 h 1113648"/>
                <a:gd name="connsiteX13" fmla="*/ 3840276 w 4367212"/>
                <a:gd name="connsiteY13" fmla="*/ 482741 h 1113648"/>
                <a:gd name="connsiteX0" fmla="*/ 504824 w 4367212"/>
                <a:gd name="connsiteY0" fmla="*/ 468823 h 1113648"/>
                <a:gd name="connsiteX1" fmla="*/ 155575 w 4367212"/>
                <a:gd name="connsiteY1" fmla="*/ 467237 h 1113648"/>
                <a:gd name="connsiteX2" fmla="*/ 147638 w 4367212"/>
                <a:gd name="connsiteY2" fmla="*/ 59250 h 1113648"/>
                <a:gd name="connsiteX3" fmla="*/ 2381 w 4367212"/>
                <a:gd name="connsiteY3" fmla="*/ 66394 h 1113648"/>
                <a:gd name="connsiteX4" fmla="*/ 0 w 4367212"/>
                <a:gd name="connsiteY4" fmla="*/ 1030800 h 1113648"/>
                <a:gd name="connsiteX5" fmla="*/ 151606 w 4367212"/>
                <a:gd name="connsiteY5" fmla="*/ 1025243 h 1113648"/>
                <a:gd name="connsiteX6" fmla="*/ 152400 w 4367212"/>
                <a:gd name="connsiteY6" fmla="*/ 654562 h 1113648"/>
                <a:gd name="connsiteX7" fmla="*/ 4250532 w 4367212"/>
                <a:gd name="connsiteY7" fmla="*/ 633131 h 1113648"/>
                <a:gd name="connsiteX8" fmla="*/ 4255293 w 4367212"/>
                <a:gd name="connsiteY8" fmla="*/ 999844 h 1113648"/>
                <a:gd name="connsiteX9" fmla="*/ 4364832 w 4367212"/>
                <a:gd name="connsiteY9" fmla="*/ 999843 h 1113648"/>
                <a:gd name="connsiteX10" fmla="*/ 4367212 w 4367212"/>
                <a:gd name="connsiteY10" fmla="*/ 102112 h 1113648"/>
                <a:gd name="connsiteX11" fmla="*/ 4255254 w 4367212"/>
                <a:gd name="connsiteY11" fmla="*/ 105865 h 1113648"/>
                <a:gd name="connsiteX12" fmla="*/ 4251273 w 4367212"/>
                <a:gd name="connsiteY12" fmla="*/ 479105 h 1113648"/>
                <a:gd name="connsiteX13" fmla="*/ 3840276 w 4367212"/>
                <a:gd name="connsiteY13" fmla="*/ 482741 h 1113648"/>
                <a:gd name="connsiteX0" fmla="*/ 504824 w 4367212"/>
                <a:gd name="connsiteY0" fmla="*/ 468823 h 1113648"/>
                <a:gd name="connsiteX1" fmla="*/ 155575 w 4367212"/>
                <a:gd name="connsiteY1" fmla="*/ 467237 h 1113648"/>
                <a:gd name="connsiteX2" fmla="*/ 147638 w 4367212"/>
                <a:gd name="connsiteY2" fmla="*/ 59250 h 1113648"/>
                <a:gd name="connsiteX3" fmla="*/ 2381 w 4367212"/>
                <a:gd name="connsiteY3" fmla="*/ 66394 h 1113648"/>
                <a:gd name="connsiteX4" fmla="*/ 0 w 4367212"/>
                <a:gd name="connsiteY4" fmla="*/ 1030800 h 1113648"/>
                <a:gd name="connsiteX5" fmla="*/ 151606 w 4367212"/>
                <a:gd name="connsiteY5" fmla="*/ 1025243 h 1113648"/>
                <a:gd name="connsiteX6" fmla="*/ 152400 w 4367212"/>
                <a:gd name="connsiteY6" fmla="*/ 654562 h 1113648"/>
                <a:gd name="connsiteX7" fmla="*/ 4250532 w 4367212"/>
                <a:gd name="connsiteY7" fmla="*/ 633131 h 1113648"/>
                <a:gd name="connsiteX8" fmla="*/ 4255293 w 4367212"/>
                <a:gd name="connsiteY8" fmla="*/ 999844 h 1113648"/>
                <a:gd name="connsiteX9" fmla="*/ 4364832 w 4367212"/>
                <a:gd name="connsiteY9" fmla="*/ 999843 h 1113648"/>
                <a:gd name="connsiteX10" fmla="*/ 4367212 w 4367212"/>
                <a:gd name="connsiteY10" fmla="*/ 102112 h 1113648"/>
                <a:gd name="connsiteX11" fmla="*/ 4255254 w 4367212"/>
                <a:gd name="connsiteY11" fmla="*/ 105865 h 1113648"/>
                <a:gd name="connsiteX12" fmla="*/ 4251273 w 4367212"/>
                <a:gd name="connsiteY12" fmla="*/ 479105 h 1113648"/>
                <a:gd name="connsiteX13" fmla="*/ 3840276 w 4367212"/>
                <a:gd name="connsiteY13" fmla="*/ 482741 h 1113648"/>
                <a:gd name="connsiteX0" fmla="*/ 504824 w 4367212"/>
                <a:gd name="connsiteY0" fmla="*/ 468823 h 1113648"/>
                <a:gd name="connsiteX1" fmla="*/ 155575 w 4367212"/>
                <a:gd name="connsiteY1" fmla="*/ 467237 h 1113648"/>
                <a:gd name="connsiteX2" fmla="*/ 147638 w 4367212"/>
                <a:gd name="connsiteY2" fmla="*/ 59250 h 1113648"/>
                <a:gd name="connsiteX3" fmla="*/ 2381 w 4367212"/>
                <a:gd name="connsiteY3" fmla="*/ 66394 h 1113648"/>
                <a:gd name="connsiteX4" fmla="*/ 0 w 4367212"/>
                <a:gd name="connsiteY4" fmla="*/ 1030800 h 1113648"/>
                <a:gd name="connsiteX5" fmla="*/ 151606 w 4367212"/>
                <a:gd name="connsiteY5" fmla="*/ 1025243 h 1113648"/>
                <a:gd name="connsiteX6" fmla="*/ 152400 w 4367212"/>
                <a:gd name="connsiteY6" fmla="*/ 654562 h 1113648"/>
                <a:gd name="connsiteX7" fmla="*/ 4250532 w 4367212"/>
                <a:gd name="connsiteY7" fmla="*/ 633131 h 1113648"/>
                <a:gd name="connsiteX8" fmla="*/ 4255293 w 4367212"/>
                <a:gd name="connsiteY8" fmla="*/ 999844 h 1113648"/>
                <a:gd name="connsiteX9" fmla="*/ 4364832 w 4367212"/>
                <a:gd name="connsiteY9" fmla="*/ 999843 h 1113648"/>
                <a:gd name="connsiteX10" fmla="*/ 4367212 w 4367212"/>
                <a:gd name="connsiteY10" fmla="*/ 102112 h 1113648"/>
                <a:gd name="connsiteX11" fmla="*/ 4255254 w 4367212"/>
                <a:gd name="connsiteY11" fmla="*/ 98361 h 1113648"/>
                <a:gd name="connsiteX12" fmla="*/ 4251273 w 4367212"/>
                <a:gd name="connsiteY12" fmla="*/ 479105 h 1113648"/>
                <a:gd name="connsiteX13" fmla="*/ 3840276 w 4367212"/>
                <a:gd name="connsiteY13" fmla="*/ 482741 h 1113648"/>
                <a:gd name="connsiteX0" fmla="*/ 504824 w 4367212"/>
                <a:gd name="connsiteY0" fmla="*/ 475686 h 1120511"/>
                <a:gd name="connsiteX1" fmla="*/ 155575 w 4367212"/>
                <a:gd name="connsiteY1" fmla="*/ 474100 h 1120511"/>
                <a:gd name="connsiteX2" fmla="*/ 147638 w 4367212"/>
                <a:gd name="connsiteY2" fmla="*/ 66113 h 1120511"/>
                <a:gd name="connsiteX3" fmla="*/ 2381 w 4367212"/>
                <a:gd name="connsiteY3" fmla="*/ 73257 h 1120511"/>
                <a:gd name="connsiteX4" fmla="*/ 0 w 4367212"/>
                <a:gd name="connsiteY4" fmla="*/ 1037663 h 1120511"/>
                <a:gd name="connsiteX5" fmla="*/ 151606 w 4367212"/>
                <a:gd name="connsiteY5" fmla="*/ 1032106 h 1120511"/>
                <a:gd name="connsiteX6" fmla="*/ 152400 w 4367212"/>
                <a:gd name="connsiteY6" fmla="*/ 661425 h 1120511"/>
                <a:gd name="connsiteX7" fmla="*/ 4250532 w 4367212"/>
                <a:gd name="connsiteY7" fmla="*/ 639994 h 1120511"/>
                <a:gd name="connsiteX8" fmla="*/ 4255293 w 4367212"/>
                <a:gd name="connsiteY8" fmla="*/ 1006707 h 1120511"/>
                <a:gd name="connsiteX9" fmla="*/ 4364832 w 4367212"/>
                <a:gd name="connsiteY9" fmla="*/ 1006706 h 1120511"/>
                <a:gd name="connsiteX10" fmla="*/ 4367212 w 4367212"/>
                <a:gd name="connsiteY10" fmla="*/ 108975 h 1120511"/>
                <a:gd name="connsiteX11" fmla="*/ 4255254 w 4367212"/>
                <a:gd name="connsiteY11" fmla="*/ 105224 h 1120511"/>
                <a:gd name="connsiteX12" fmla="*/ 4251273 w 4367212"/>
                <a:gd name="connsiteY12" fmla="*/ 485968 h 1120511"/>
                <a:gd name="connsiteX13" fmla="*/ 3840276 w 4367212"/>
                <a:gd name="connsiteY13" fmla="*/ 489604 h 1120511"/>
                <a:gd name="connsiteX0" fmla="*/ 504824 w 4367212"/>
                <a:gd name="connsiteY0" fmla="*/ 475686 h 1120511"/>
                <a:gd name="connsiteX1" fmla="*/ 155575 w 4367212"/>
                <a:gd name="connsiteY1" fmla="*/ 474100 h 1120511"/>
                <a:gd name="connsiteX2" fmla="*/ 147638 w 4367212"/>
                <a:gd name="connsiteY2" fmla="*/ 66113 h 1120511"/>
                <a:gd name="connsiteX3" fmla="*/ 2381 w 4367212"/>
                <a:gd name="connsiteY3" fmla="*/ 73257 h 1120511"/>
                <a:gd name="connsiteX4" fmla="*/ 0 w 4367212"/>
                <a:gd name="connsiteY4" fmla="*/ 1037663 h 1120511"/>
                <a:gd name="connsiteX5" fmla="*/ 151606 w 4367212"/>
                <a:gd name="connsiteY5" fmla="*/ 1032106 h 1120511"/>
                <a:gd name="connsiteX6" fmla="*/ 152400 w 4367212"/>
                <a:gd name="connsiteY6" fmla="*/ 661425 h 1120511"/>
                <a:gd name="connsiteX7" fmla="*/ 4250532 w 4367212"/>
                <a:gd name="connsiteY7" fmla="*/ 639994 h 1120511"/>
                <a:gd name="connsiteX8" fmla="*/ 4255293 w 4367212"/>
                <a:gd name="connsiteY8" fmla="*/ 1006707 h 1120511"/>
                <a:gd name="connsiteX9" fmla="*/ 4364832 w 4367212"/>
                <a:gd name="connsiteY9" fmla="*/ 1006706 h 1120511"/>
                <a:gd name="connsiteX10" fmla="*/ 4367212 w 4367212"/>
                <a:gd name="connsiteY10" fmla="*/ 108975 h 1120511"/>
                <a:gd name="connsiteX11" fmla="*/ 4255254 w 4367212"/>
                <a:gd name="connsiteY11" fmla="*/ 105224 h 1120511"/>
                <a:gd name="connsiteX12" fmla="*/ 4251273 w 4367212"/>
                <a:gd name="connsiteY12" fmla="*/ 485968 h 1120511"/>
                <a:gd name="connsiteX13" fmla="*/ 3840276 w 4367212"/>
                <a:gd name="connsiteY13" fmla="*/ 489604 h 1120511"/>
                <a:gd name="connsiteX0" fmla="*/ 504824 w 4367212"/>
                <a:gd name="connsiteY0" fmla="*/ 475686 h 1120511"/>
                <a:gd name="connsiteX1" fmla="*/ 155575 w 4367212"/>
                <a:gd name="connsiteY1" fmla="*/ 474100 h 1120511"/>
                <a:gd name="connsiteX2" fmla="*/ 147638 w 4367212"/>
                <a:gd name="connsiteY2" fmla="*/ 66113 h 1120511"/>
                <a:gd name="connsiteX3" fmla="*/ 2381 w 4367212"/>
                <a:gd name="connsiteY3" fmla="*/ 73257 h 1120511"/>
                <a:gd name="connsiteX4" fmla="*/ 0 w 4367212"/>
                <a:gd name="connsiteY4" fmla="*/ 1037663 h 1120511"/>
                <a:gd name="connsiteX5" fmla="*/ 151606 w 4367212"/>
                <a:gd name="connsiteY5" fmla="*/ 1032106 h 1120511"/>
                <a:gd name="connsiteX6" fmla="*/ 152400 w 4367212"/>
                <a:gd name="connsiteY6" fmla="*/ 661425 h 1120511"/>
                <a:gd name="connsiteX7" fmla="*/ 4250532 w 4367212"/>
                <a:gd name="connsiteY7" fmla="*/ 639994 h 1120511"/>
                <a:gd name="connsiteX8" fmla="*/ 4255293 w 4367212"/>
                <a:gd name="connsiteY8" fmla="*/ 1006707 h 1120511"/>
                <a:gd name="connsiteX9" fmla="*/ 4364832 w 4367212"/>
                <a:gd name="connsiteY9" fmla="*/ 1006706 h 1120511"/>
                <a:gd name="connsiteX10" fmla="*/ 4367212 w 4367212"/>
                <a:gd name="connsiteY10" fmla="*/ 108975 h 1120511"/>
                <a:gd name="connsiteX11" fmla="*/ 4255254 w 4367212"/>
                <a:gd name="connsiteY11" fmla="*/ 105223 h 1120511"/>
                <a:gd name="connsiteX12" fmla="*/ 4251273 w 4367212"/>
                <a:gd name="connsiteY12" fmla="*/ 485968 h 1120511"/>
                <a:gd name="connsiteX13" fmla="*/ 3840276 w 4367212"/>
                <a:gd name="connsiteY13" fmla="*/ 489604 h 1120511"/>
                <a:gd name="connsiteX0" fmla="*/ 504824 w 4367212"/>
                <a:gd name="connsiteY0" fmla="*/ 475686 h 1120511"/>
                <a:gd name="connsiteX1" fmla="*/ 155575 w 4367212"/>
                <a:gd name="connsiteY1" fmla="*/ 474100 h 1120511"/>
                <a:gd name="connsiteX2" fmla="*/ 147638 w 4367212"/>
                <a:gd name="connsiteY2" fmla="*/ 66113 h 1120511"/>
                <a:gd name="connsiteX3" fmla="*/ 2381 w 4367212"/>
                <a:gd name="connsiteY3" fmla="*/ 73257 h 1120511"/>
                <a:gd name="connsiteX4" fmla="*/ 0 w 4367212"/>
                <a:gd name="connsiteY4" fmla="*/ 1037663 h 1120511"/>
                <a:gd name="connsiteX5" fmla="*/ 151606 w 4367212"/>
                <a:gd name="connsiteY5" fmla="*/ 1032106 h 1120511"/>
                <a:gd name="connsiteX6" fmla="*/ 152400 w 4367212"/>
                <a:gd name="connsiteY6" fmla="*/ 661425 h 1120511"/>
                <a:gd name="connsiteX7" fmla="*/ 4250532 w 4367212"/>
                <a:gd name="connsiteY7" fmla="*/ 639994 h 1120511"/>
                <a:gd name="connsiteX8" fmla="*/ 4255293 w 4367212"/>
                <a:gd name="connsiteY8" fmla="*/ 1006707 h 1120511"/>
                <a:gd name="connsiteX9" fmla="*/ 4364832 w 4367212"/>
                <a:gd name="connsiteY9" fmla="*/ 1006706 h 1120511"/>
                <a:gd name="connsiteX10" fmla="*/ 4367212 w 4367212"/>
                <a:gd name="connsiteY10" fmla="*/ 108975 h 1120511"/>
                <a:gd name="connsiteX11" fmla="*/ 4255254 w 4367212"/>
                <a:gd name="connsiteY11" fmla="*/ 105223 h 1120511"/>
                <a:gd name="connsiteX12" fmla="*/ 4251273 w 4367212"/>
                <a:gd name="connsiteY12" fmla="*/ 485968 h 1120511"/>
                <a:gd name="connsiteX13" fmla="*/ 3840276 w 4367212"/>
                <a:gd name="connsiteY13" fmla="*/ 489604 h 1120511"/>
                <a:gd name="connsiteX0" fmla="*/ 504824 w 4367212"/>
                <a:gd name="connsiteY0" fmla="*/ 475686 h 1120511"/>
                <a:gd name="connsiteX1" fmla="*/ 155575 w 4367212"/>
                <a:gd name="connsiteY1" fmla="*/ 474100 h 1120511"/>
                <a:gd name="connsiteX2" fmla="*/ 147638 w 4367212"/>
                <a:gd name="connsiteY2" fmla="*/ 66113 h 1120511"/>
                <a:gd name="connsiteX3" fmla="*/ 2381 w 4367212"/>
                <a:gd name="connsiteY3" fmla="*/ 73257 h 1120511"/>
                <a:gd name="connsiteX4" fmla="*/ 0 w 4367212"/>
                <a:gd name="connsiteY4" fmla="*/ 1037663 h 1120511"/>
                <a:gd name="connsiteX5" fmla="*/ 151606 w 4367212"/>
                <a:gd name="connsiteY5" fmla="*/ 1032106 h 1120511"/>
                <a:gd name="connsiteX6" fmla="*/ 152400 w 4367212"/>
                <a:gd name="connsiteY6" fmla="*/ 661425 h 1120511"/>
                <a:gd name="connsiteX7" fmla="*/ 4250532 w 4367212"/>
                <a:gd name="connsiteY7" fmla="*/ 639994 h 1120511"/>
                <a:gd name="connsiteX8" fmla="*/ 4255293 w 4367212"/>
                <a:gd name="connsiteY8" fmla="*/ 1006707 h 1120511"/>
                <a:gd name="connsiteX9" fmla="*/ 4364832 w 4367212"/>
                <a:gd name="connsiteY9" fmla="*/ 1006706 h 1120511"/>
                <a:gd name="connsiteX10" fmla="*/ 4367212 w 4367212"/>
                <a:gd name="connsiteY10" fmla="*/ 108975 h 1120511"/>
                <a:gd name="connsiteX11" fmla="*/ 4255254 w 4367212"/>
                <a:gd name="connsiteY11" fmla="*/ 105223 h 1120511"/>
                <a:gd name="connsiteX12" fmla="*/ 4251273 w 4367212"/>
                <a:gd name="connsiteY12" fmla="*/ 485968 h 1120511"/>
                <a:gd name="connsiteX13" fmla="*/ 3840276 w 4367212"/>
                <a:gd name="connsiteY13" fmla="*/ 489604 h 1120511"/>
                <a:gd name="connsiteX0" fmla="*/ 504824 w 4367212"/>
                <a:gd name="connsiteY0" fmla="*/ 485523 h 1130348"/>
                <a:gd name="connsiteX1" fmla="*/ 155575 w 4367212"/>
                <a:gd name="connsiteY1" fmla="*/ 483937 h 1130348"/>
                <a:gd name="connsiteX2" fmla="*/ 147638 w 4367212"/>
                <a:gd name="connsiteY2" fmla="*/ 75950 h 1130348"/>
                <a:gd name="connsiteX3" fmla="*/ 2381 w 4367212"/>
                <a:gd name="connsiteY3" fmla="*/ 83094 h 1130348"/>
                <a:gd name="connsiteX4" fmla="*/ 0 w 4367212"/>
                <a:gd name="connsiteY4" fmla="*/ 1047500 h 1130348"/>
                <a:gd name="connsiteX5" fmla="*/ 151606 w 4367212"/>
                <a:gd name="connsiteY5" fmla="*/ 1041943 h 1130348"/>
                <a:gd name="connsiteX6" fmla="*/ 152400 w 4367212"/>
                <a:gd name="connsiteY6" fmla="*/ 671262 h 1130348"/>
                <a:gd name="connsiteX7" fmla="*/ 4250532 w 4367212"/>
                <a:gd name="connsiteY7" fmla="*/ 649831 h 1130348"/>
                <a:gd name="connsiteX8" fmla="*/ 4255293 w 4367212"/>
                <a:gd name="connsiteY8" fmla="*/ 1016544 h 1130348"/>
                <a:gd name="connsiteX9" fmla="*/ 4364832 w 4367212"/>
                <a:gd name="connsiteY9" fmla="*/ 1016543 h 1130348"/>
                <a:gd name="connsiteX10" fmla="*/ 4367212 w 4367212"/>
                <a:gd name="connsiteY10" fmla="*/ 118812 h 1130348"/>
                <a:gd name="connsiteX11" fmla="*/ 4255254 w 4367212"/>
                <a:gd name="connsiteY11" fmla="*/ 115060 h 1130348"/>
                <a:gd name="connsiteX12" fmla="*/ 4251273 w 4367212"/>
                <a:gd name="connsiteY12" fmla="*/ 495805 h 1130348"/>
                <a:gd name="connsiteX13" fmla="*/ 3840276 w 4367212"/>
                <a:gd name="connsiteY13" fmla="*/ 499441 h 1130348"/>
                <a:gd name="connsiteX0" fmla="*/ 504824 w 4367212"/>
                <a:gd name="connsiteY0" fmla="*/ 495371 h 1140196"/>
                <a:gd name="connsiteX1" fmla="*/ 155575 w 4367212"/>
                <a:gd name="connsiteY1" fmla="*/ 493785 h 1140196"/>
                <a:gd name="connsiteX2" fmla="*/ 147638 w 4367212"/>
                <a:gd name="connsiteY2" fmla="*/ 85798 h 1140196"/>
                <a:gd name="connsiteX3" fmla="*/ 2381 w 4367212"/>
                <a:gd name="connsiteY3" fmla="*/ 92942 h 1140196"/>
                <a:gd name="connsiteX4" fmla="*/ 0 w 4367212"/>
                <a:gd name="connsiteY4" fmla="*/ 1057348 h 1140196"/>
                <a:gd name="connsiteX5" fmla="*/ 151606 w 4367212"/>
                <a:gd name="connsiteY5" fmla="*/ 1051791 h 1140196"/>
                <a:gd name="connsiteX6" fmla="*/ 152400 w 4367212"/>
                <a:gd name="connsiteY6" fmla="*/ 681110 h 1140196"/>
                <a:gd name="connsiteX7" fmla="*/ 4250532 w 4367212"/>
                <a:gd name="connsiteY7" fmla="*/ 659679 h 1140196"/>
                <a:gd name="connsiteX8" fmla="*/ 4255293 w 4367212"/>
                <a:gd name="connsiteY8" fmla="*/ 1026392 h 1140196"/>
                <a:gd name="connsiteX9" fmla="*/ 4364832 w 4367212"/>
                <a:gd name="connsiteY9" fmla="*/ 1026391 h 1140196"/>
                <a:gd name="connsiteX10" fmla="*/ 4367212 w 4367212"/>
                <a:gd name="connsiteY10" fmla="*/ 128660 h 1140196"/>
                <a:gd name="connsiteX11" fmla="*/ 4255254 w 4367212"/>
                <a:gd name="connsiteY11" fmla="*/ 124908 h 1140196"/>
                <a:gd name="connsiteX12" fmla="*/ 4251273 w 4367212"/>
                <a:gd name="connsiteY12" fmla="*/ 505653 h 1140196"/>
                <a:gd name="connsiteX13" fmla="*/ 3840276 w 4367212"/>
                <a:gd name="connsiteY13" fmla="*/ 509289 h 1140196"/>
                <a:gd name="connsiteX0" fmla="*/ 504824 w 4367212"/>
                <a:gd name="connsiteY0" fmla="*/ 492518 h 1137343"/>
                <a:gd name="connsiteX1" fmla="*/ 155575 w 4367212"/>
                <a:gd name="connsiteY1" fmla="*/ 490932 h 1137343"/>
                <a:gd name="connsiteX2" fmla="*/ 147638 w 4367212"/>
                <a:gd name="connsiteY2" fmla="*/ 82945 h 1137343"/>
                <a:gd name="connsiteX3" fmla="*/ 2381 w 4367212"/>
                <a:gd name="connsiteY3" fmla="*/ 90089 h 1137343"/>
                <a:gd name="connsiteX4" fmla="*/ 0 w 4367212"/>
                <a:gd name="connsiteY4" fmla="*/ 1054495 h 1137343"/>
                <a:gd name="connsiteX5" fmla="*/ 151606 w 4367212"/>
                <a:gd name="connsiteY5" fmla="*/ 1048938 h 1137343"/>
                <a:gd name="connsiteX6" fmla="*/ 152400 w 4367212"/>
                <a:gd name="connsiteY6" fmla="*/ 678257 h 1137343"/>
                <a:gd name="connsiteX7" fmla="*/ 4250532 w 4367212"/>
                <a:gd name="connsiteY7" fmla="*/ 656826 h 1137343"/>
                <a:gd name="connsiteX8" fmla="*/ 4255293 w 4367212"/>
                <a:gd name="connsiteY8" fmla="*/ 1023539 h 1137343"/>
                <a:gd name="connsiteX9" fmla="*/ 4364832 w 4367212"/>
                <a:gd name="connsiteY9" fmla="*/ 1023538 h 1137343"/>
                <a:gd name="connsiteX10" fmla="*/ 4367212 w 4367212"/>
                <a:gd name="connsiteY10" fmla="*/ 125807 h 1137343"/>
                <a:gd name="connsiteX11" fmla="*/ 4255254 w 4367212"/>
                <a:gd name="connsiteY11" fmla="*/ 122055 h 1137343"/>
                <a:gd name="connsiteX12" fmla="*/ 4251273 w 4367212"/>
                <a:gd name="connsiteY12" fmla="*/ 502800 h 1137343"/>
                <a:gd name="connsiteX13" fmla="*/ 3840276 w 4367212"/>
                <a:gd name="connsiteY13" fmla="*/ 506436 h 1137343"/>
                <a:gd name="connsiteX0" fmla="*/ 504824 w 4367280"/>
                <a:gd name="connsiteY0" fmla="*/ 492518 h 1137343"/>
                <a:gd name="connsiteX1" fmla="*/ 155575 w 4367280"/>
                <a:gd name="connsiteY1" fmla="*/ 490932 h 1137343"/>
                <a:gd name="connsiteX2" fmla="*/ 147638 w 4367280"/>
                <a:gd name="connsiteY2" fmla="*/ 82945 h 1137343"/>
                <a:gd name="connsiteX3" fmla="*/ 2381 w 4367280"/>
                <a:gd name="connsiteY3" fmla="*/ 90089 h 1137343"/>
                <a:gd name="connsiteX4" fmla="*/ 0 w 4367280"/>
                <a:gd name="connsiteY4" fmla="*/ 1054495 h 1137343"/>
                <a:gd name="connsiteX5" fmla="*/ 151606 w 4367280"/>
                <a:gd name="connsiteY5" fmla="*/ 1048938 h 1137343"/>
                <a:gd name="connsiteX6" fmla="*/ 152400 w 4367280"/>
                <a:gd name="connsiteY6" fmla="*/ 678257 h 1137343"/>
                <a:gd name="connsiteX7" fmla="*/ 4250532 w 4367280"/>
                <a:gd name="connsiteY7" fmla="*/ 656826 h 1137343"/>
                <a:gd name="connsiteX8" fmla="*/ 4255293 w 4367280"/>
                <a:gd name="connsiteY8" fmla="*/ 1023539 h 1137343"/>
                <a:gd name="connsiteX9" fmla="*/ 4364832 w 4367280"/>
                <a:gd name="connsiteY9" fmla="*/ 1023538 h 1137343"/>
                <a:gd name="connsiteX10" fmla="*/ 4367212 w 4367280"/>
                <a:gd name="connsiteY10" fmla="*/ 125807 h 1137343"/>
                <a:gd name="connsiteX11" fmla="*/ 4255254 w 4367280"/>
                <a:gd name="connsiteY11" fmla="*/ 122055 h 1137343"/>
                <a:gd name="connsiteX12" fmla="*/ 4251273 w 4367280"/>
                <a:gd name="connsiteY12" fmla="*/ 502800 h 1137343"/>
                <a:gd name="connsiteX13" fmla="*/ 3840276 w 4367280"/>
                <a:gd name="connsiteY13" fmla="*/ 506436 h 1137343"/>
                <a:gd name="connsiteX0" fmla="*/ 504824 w 4368275"/>
                <a:gd name="connsiteY0" fmla="*/ 492518 h 1137343"/>
                <a:gd name="connsiteX1" fmla="*/ 155575 w 4368275"/>
                <a:gd name="connsiteY1" fmla="*/ 490932 h 1137343"/>
                <a:gd name="connsiteX2" fmla="*/ 147638 w 4368275"/>
                <a:gd name="connsiteY2" fmla="*/ 82945 h 1137343"/>
                <a:gd name="connsiteX3" fmla="*/ 2381 w 4368275"/>
                <a:gd name="connsiteY3" fmla="*/ 90089 h 1137343"/>
                <a:gd name="connsiteX4" fmla="*/ 0 w 4368275"/>
                <a:gd name="connsiteY4" fmla="*/ 1054495 h 1137343"/>
                <a:gd name="connsiteX5" fmla="*/ 151606 w 4368275"/>
                <a:gd name="connsiteY5" fmla="*/ 1048938 h 1137343"/>
                <a:gd name="connsiteX6" fmla="*/ 152400 w 4368275"/>
                <a:gd name="connsiteY6" fmla="*/ 678257 h 1137343"/>
                <a:gd name="connsiteX7" fmla="*/ 4250532 w 4368275"/>
                <a:gd name="connsiteY7" fmla="*/ 656826 h 1137343"/>
                <a:gd name="connsiteX8" fmla="*/ 4255293 w 4368275"/>
                <a:gd name="connsiteY8" fmla="*/ 1023539 h 1137343"/>
                <a:gd name="connsiteX9" fmla="*/ 4364832 w 4368275"/>
                <a:gd name="connsiteY9" fmla="*/ 1023538 h 1137343"/>
                <a:gd name="connsiteX10" fmla="*/ 4367212 w 4368275"/>
                <a:gd name="connsiteY10" fmla="*/ 125807 h 1137343"/>
                <a:gd name="connsiteX11" fmla="*/ 4255254 w 4368275"/>
                <a:gd name="connsiteY11" fmla="*/ 122055 h 1137343"/>
                <a:gd name="connsiteX12" fmla="*/ 4251273 w 4368275"/>
                <a:gd name="connsiteY12" fmla="*/ 502800 h 1137343"/>
                <a:gd name="connsiteX13" fmla="*/ 3840276 w 4368275"/>
                <a:gd name="connsiteY13" fmla="*/ 506436 h 1137343"/>
                <a:gd name="connsiteX0" fmla="*/ 504824 w 4367280"/>
                <a:gd name="connsiteY0" fmla="*/ 492518 h 1137343"/>
                <a:gd name="connsiteX1" fmla="*/ 155575 w 4367280"/>
                <a:gd name="connsiteY1" fmla="*/ 490932 h 1137343"/>
                <a:gd name="connsiteX2" fmla="*/ 147638 w 4367280"/>
                <a:gd name="connsiteY2" fmla="*/ 82945 h 1137343"/>
                <a:gd name="connsiteX3" fmla="*/ 2381 w 4367280"/>
                <a:gd name="connsiteY3" fmla="*/ 90089 h 1137343"/>
                <a:gd name="connsiteX4" fmla="*/ 0 w 4367280"/>
                <a:gd name="connsiteY4" fmla="*/ 1054495 h 1137343"/>
                <a:gd name="connsiteX5" fmla="*/ 151606 w 4367280"/>
                <a:gd name="connsiteY5" fmla="*/ 1048938 h 1137343"/>
                <a:gd name="connsiteX6" fmla="*/ 152400 w 4367280"/>
                <a:gd name="connsiteY6" fmla="*/ 678257 h 1137343"/>
                <a:gd name="connsiteX7" fmla="*/ 4250532 w 4367280"/>
                <a:gd name="connsiteY7" fmla="*/ 656826 h 1137343"/>
                <a:gd name="connsiteX8" fmla="*/ 4255293 w 4367280"/>
                <a:gd name="connsiteY8" fmla="*/ 1023539 h 1137343"/>
                <a:gd name="connsiteX9" fmla="*/ 4364832 w 4367280"/>
                <a:gd name="connsiteY9" fmla="*/ 1023538 h 1137343"/>
                <a:gd name="connsiteX10" fmla="*/ 4367212 w 4367280"/>
                <a:gd name="connsiteY10" fmla="*/ 125807 h 1137343"/>
                <a:gd name="connsiteX11" fmla="*/ 4255254 w 4367280"/>
                <a:gd name="connsiteY11" fmla="*/ 122055 h 1137343"/>
                <a:gd name="connsiteX12" fmla="*/ 4251273 w 4367280"/>
                <a:gd name="connsiteY12" fmla="*/ 502800 h 1137343"/>
                <a:gd name="connsiteX13" fmla="*/ 3840276 w 4367280"/>
                <a:gd name="connsiteY13" fmla="*/ 506436 h 1137343"/>
                <a:gd name="connsiteX0" fmla="*/ 502447 w 4364903"/>
                <a:gd name="connsiteY0" fmla="*/ 492518 h 1137343"/>
                <a:gd name="connsiteX1" fmla="*/ 153198 w 4364903"/>
                <a:gd name="connsiteY1" fmla="*/ 490932 h 1137343"/>
                <a:gd name="connsiteX2" fmla="*/ 145261 w 4364903"/>
                <a:gd name="connsiteY2" fmla="*/ 82945 h 1137343"/>
                <a:gd name="connsiteX3" fmla="*/ 4 w 4364903"/>
                <a:gd name="connsiteY3" fmla="*/ 90089 h 1137343"/>
                <a:gd name="connsiteX4" fmla="*/ 16833 w 4364903"/>
                <a:gd name="connsiteY4" fmla="*/ 1059277 h 1137343"/>
                <a:gd name="connsiteX5" fmla="*/ 149229 w 4364903"/>
                <a:gd name="connsiteY5" fmla="*/ 1048938 h 1137343"/>
                <a:gd name="connsiteX6" fmla="*/ 150023 w 4364903"/>
                <a:gd name="connsiteY6" fmla="*/ 678257 h 1137343"/>
                <a:gd name="connsiteX7" fmla="*/ 4248155 w 4364903"/>
                <a:gd name="connsiteY7" fmla="*/ 656826 h 1137343"/>
                <a:gd name="connsiteX8" fmla="*/ 4252916 w 4364903"/>
                <a:gd name="connsiteY8" fmla="*/ 1023539 h 1137343"/>
                <a:gd name="connsiteX9" fmla="*/ 4362455 w 4364903"/>
                <a:gd name="connsiteY9" fmla="*/ 1023538 h 1137343"/>
                <a:gd name="connsiteX10" fmla="*/ 4364835 w 4364903"/>
                <a:gd name="connsiteY10" fmla="*/ 125807 h 1137343"/>
                <a:gd name="connsiteX11" fmla="*/ 4252877 w 4364903"/>
                <a:gd name="connsiteY11" fmla="*/ 122055 h 1137343"/>
                <a:gd name="connsiteX12" fmla="*/ 4248896 w 4364903"/>
                <a:gd name="connsiteY12" fmla="*/ 502800 h 1137343"/>
                <a:gd name="connsiteX13" fmla="*/ 3837899 w 4364903"/>
                <a:gd name="connsiteY13" fmla="*/ 506436 h 1137343"/>
                <a:gd name="connsiteX0" fmla="*/ 485614 w 4348070"/>
                <a:gd name="connsiteY0" fmla="*/ 492518 h 1137343"/>
                <a:gd name="connsiteX1" fmla="*/ 136365 w 4348070"/>
                <a:gd name="connsiteY1" fmla="*/ 490932 h 1137343"/>
                <a:gd name="connsiteX2" fmla="*/ 128428 w 4348070"/>
                <a:gd name="connsiteY2" fmla="*/ 82945 h 1137343"/>
                <a:gd name="connsiteX3" fmla="*/ 4782 w 4348070"/>
                <a:gd name="connsiteY3" fmla="*/ 90090 h 1137343"/>
                <a:gd name="connsiteX4" fmla="*/ 0 w 4348070"/>
                <a:gd name="connsiteY4" fmla="*/ 1059277 h 1137343"/>
                <a:gd name="connsiteX5" fmla="*/ 132396 w 4348070"/>
                <a:gd name="connsiteY5" fmla="*/ 1048938 h 1137343"/>
                <a:gd name="connsiteX6" fmla="*/ 133190 w 4348070"/>
                <a:gd name="connsiteY6" fmla="*/ 678257 h 1137343"/>
                <a:gd name="connsiteX7" fmla="*/ 4231322 w 4348070"/>
                <a:gd name="connsiteY7" fmla="*/ 656826 h 1137343"/>
                <a:gd name="connsiteX8" fmla="*/ 4236083 w 4348070"/>
                <a:gd name="connsiteY8" fmla="*/ 1023539 h 1137343"/>
                <a:gd name="connsiteX9" fmla="*/ 4345622 w 4348070"/>
                <a:gd name="connsiteY9" fmla="*/ 1023538 h 1137343"/>
                <a:gd name="connsiteX10" fmla="*/ 4348002 w 4348070"/>
                <a:gd name="connsiteY10" fmla="*/ 125807 h 1137343"/>
                <a:gd name="connsiteX11" fmla="*/ 4236044 w 4348070"/>
                <a:gd name="connsiteY11" fmla="*/ 122055 h 1137343"/>
                <a:gd name="connsiteX12" fmla="*/ 4232063 w 4348070"/>
                <a:gd name="connsiteY12" fmla="*/ 502800 h 1137343"/>
                <a:gd name="connsiteX13" fmla="*/ 3821066 w 4348070"/>
                <a:gd name="connsiteY13" fmla="*/ 506436 h 1137343"/>
                <a:gd name="connsiteX0" fmla="*/ 485614 w 4348070"/>
                <a:gd name="connsiteY0" fmla="*/ 501352 h 1146177"/>
                <a:gd name="connsiteX1" fmla="*/ 136365 w 4348070"/>
                <a:gd name="connsiteY1" fmla="*/ 499766 h 1146177"/>
                <a:gd name="connsiteX2" fmla="*/ 128428 w 4348070"/>
                <a:gd name="connsiteY2" fmla="*/ 91779 h 1146177"/>
                <a:gd name="connsiteX3" fmla="*/ 4782 w 4348070"/>
                <a:gd name="connsiteY3" fmla="*/ 98924 h 1146177"/>
                <a:gd name="connsiteX4" fmla="*/ 0 w 4348070"/>
                <a:gd name="connsiteY4" fmla="*/ 1068111 h 1146177"/>
                <a:gd name="connsiteX5" fmla="*/ 132396 w 4348070"/>
                <a:gd name="connsiteY5" fmla="*/ 1057772 h 1146177"/>
                <a:gd name="connsiteX6" fmla="*/ 133190 w 4348070"/>
                <a:gd name="connsiteY6" fmla="*/ 687091 h 1146177"/>
                <a:gd name="connsiteX7" fmla="*/ 4231322 w 4348070"/>
                <a:gd name="connsiteY7" fmla="*/ 665660 h 1146177"/>
                <a:gd name="connsiteX8" fmla="*/ 4236083 w 4348070"/>
                <a:gd name="connsiteY8" fmla="*/ 1032373 h 1146177"/>
                <a:gd name="connsiteX9" fmla="*/ 4345622 w 4348070"/>
                <a:gd name="connsiteY9" fmla="*/ 1032372 h 1146177"/>
                <a:gd name="connsiteX10" fmla="*/ 4348002 w 4348070"/>
                <a:gd name="connsiteY10" fmla="*/ 134641 h 1146177"/>
                <a:gd name="connsiteX11" fmla="*/ 4236044 w 4348070"/>
                <a:gd name="connsiteY11" fmla="*/ 130889 h 1146177"/>
                <a:gd name="connsiteX12" fmla="*/ 4232063 w 4348070"/>
                <a:gd name="connsiteY12" fmla="*/ 511634 h 1146177"/>
                <a:gd name="connsiteX13" fmla="*/ 3821066 w 4348070"/>
                <a:gd name="connsiteY13" fmla="*/ 515270 h 1146177"/>
                <a:gd name="connsiteX0" fmla="*/ 480832 w 4343288"/>
                <a:gd name="connsiteY0" fmla="*/ 501352 h 1146177"/>
                <a:gd name="connsiteX1" fmla="*/ 131583 w 4343288"/>
                <a:gd name="connsiteY1" fmla="*/ 499766 h 1146177"/>
                <a:gd name="connsiteX2" fmla="*/ 123646 w 4343288"/>
                <a:gd name="connsiteY2" fmla="*/ 91779 h 1146177"/>
                <a:gd name="connsiteX3" fmla="*/ 0 w 4343288"/>
                <a:gd name="connsiteY3" fmla="*/ 98924 h 1146177"/>
                <a:gd name="connsiteX4" fmla="*/ 2422 w 4343288"/>
                <a:gd name="connsiteY4" fmla="*/ 1068111 h 1146177"/>
                <a:gd name="connsiteX5" fmla="*/ 127614 w 4343288"/>
                <a:gd name="connsiteY5" fmla="*/ 1057772 h 1146177"/>
                <a:gd name="connsiteX6" fmla="*/ 128408 w 4343288"/>
                <a:gd name="connsiteY6" fmla="*/ 687091 h 1146177"/>
                <a:gd name="connsiteX7" fmla="*/ 4226540 w 4343288"/>
                <a:gd name="connsiteY7" fmla="*/ 665660 h 1146177"/>
                <a:gd name="connsiteX8" fmla="*/ 4231301 w 4343288"/>
                <a:gd name="connsiteY8" fmla="*/ 1032373 h 1146177"/>
                <a:gd name="connsiteX9" fmla="*/ 4340840 w 4343288"/>
                <a:gd name="connsiteY9" fmla="*/ 1032372 h 1146177"/>
                <a:gd name="connsiteX10" fmla="*/ 4343220 w 4343288"/>
                <a:gd name="connsiteY10" fmla="*/ 134641 h 1146177"/>
                <a:gd name="connsiteX11" fmla="*/ 4231262 w 4343288"/>
                <a:gd name="connsiteY11" fmla="*/ 130889 h 1146177"/>
                <a:gd name="connsiteX12" fmla="*/ 4227281 w 4343288"/>
                <a:gd name="connsiteY12" fmla="*/ 511634 h 1146177"/>
                <a:gd name="connsiteX13" fmla="*/ 3816284 w 4343288"/>
                <a:gd name="connsiteY13" fmla="*/ 515270 h 1146177"/>
                <a:gd name="connsiteX0" fmla="*/ 480832 w 4343288"/>
                <a:gd name="connsiteY0" fmla="*/ 501352 h 1146177"/>
                <a:gd name="connsiteX1" fmla="*/ 131583 w 4343288"/>
                <a:gd name="connsiteY1" fmla="*/ 499766 h 1146177"/>
                <a:gd name="connsiteX2" fmla="*/ 123646 w 4343288"/>
                <a:gd name="connsiteY2" fmla="*/ 91779 h 1146177"/>
                <a:gd name="connsiteX3" fmla="*/ 0 w 4343288"/>
                <a:gd name="connsiteY3" fmla="*/ 98924 h 1146177"/>
                <a:gd name="connsiteX4" fmla="*/ 2422 w 4343288"/>
                <a:gd name="connsiteY4" fmla="*/ 1068111 h 1146177"/>
                <a:gd name="connsiteX5" fmla="*/ 127614 w 4343288"/>
                <a:gd name="connsiteY5" fmla="*/ 1057772 h 1146177"/>
                <a:gd name="connsiteX6" fmla="*/ 128408 w 4343288"/>
                <a:gd name="connsiteY6" fmla="*/ 687091 h 1146177"/>
                <a:gd name="connsiteX7" fmla="*/ 4226540 w 4343288"/>
                <a:gd name="connsiteY7" fmla="*/ 665660 h 1146177"/>
                <a:gd name="connsiteX8" fmla="*/ 4231301 w 4343288"/>
                <a:gd name="connsiteY8" fmla="*/ 1032373 h 1146177"/>
                <a:gd name="connsiteX9" fmla="*/ 4340840 w 4343288"/>
                <a:gd name="connsiteY9" fmla="*/ 1032372 h 1146177"/>
                <a:gd name="connsiteX10" fmla="*/ 4343220 w 4343288"/>
                <a:gd name="connsiteY10" fmla="*/ 134641 h 1146177"/>
                <a:gd name="connsiteX11" fmla="*/ 4231262 w 4343288"/>
                <a:gd name="connsiteY11" fmla="*/ 130889 h 1146177"/>
                <a:gd name="connsiteX12" fmla="*/ 4227281 w 4343288"/>
                <a:gd name="connsiteY12" fmla="*/ 511634 h 1146177"/>
                <a:gd name="connsiteX13" fmla="*/ 3816284 w 4343288"/>
                <a:gd name="connsiteY13" fmla="*/ 515270 h 1146177"/>
                <a:gd name="connsiteX0" fmla="*/ 480832 w 4343288"/>
                <a:gd name="connsiteY0" fmla="*/ 501352 h 1177892"/>
                <a:gd name="connsiteX1" fmla="*/ 131583 w 4343288"/>
                <a:gd name="connsiteY1" fmla="*/ 499766 h 1177892"/>
                <a:gd name="connsiteX2" fmla="*/ 123646 w 4343288"/>
                <a:gd name="connsiteY2" fmla="*/ 91779 h 1177892"/>
                <a:gd name="connsiteX3" fmla="*/ 0 w 4343288"/>
                <a:gd name="connsiteY3" fmla="*/ 98924 h 1177892"/>
                <a:gd name="connsiteX4" fmla="*/ 2422 w 4343288"/>
                <a:gd name="connsiteY4" fmla="*/ 1068111 h 1177892"/>
                <a:gd name="connsiteX5" fmla="*/ 127614 w 4343288"/>
                <a:gd name="connsiteY5" fmla="*/ 1057772 h 1177892"/>
                <a:gd name="connsiteX6" fmla="*/ 128408 w 4343288"/>
                <a:gd name="connsiteY6" fmla="*/ 687091 h 1177892"/>
                <a:gd name="connsiteX7" fmla="*/ 4226540 w 4343288"/>
                <a:gd name="connsiteY7" fmla="*/ 665660 h 1177892"/>
                <a:gd name="connsiteX8" fmla="*/ 4231301 w 4343288"/>
                <a:gd name="connsiteY8" fmla="*/ 1032373 h 1177892"/>
                <a:gd name="connsiteX9" fmla="*/ 4340840 w 4343288"/>
                <a:gd name="connsiteY9" fmla="*/ 1032372 h 1177892"/>
                <a:gd name="connsiteX10" fmla="*/ 4343220 w 4343288"/>
                <a:gd name="connsiteY10" fmla="*/ 134641 h 1177892"/>
                <a:gd name="connsiteX11" fmla="*/ 4231262 w 4343288"/>
                <a:gd name="connsiteY11" fmla="*/ 130889 h 1177892"/>
                <a:gd name="connsiteX12" fmla="*/ 4227281 w 4343288"/>
                <a:gd name="connsiteY12" fmla="*/ 511634 h 1177892"/>
                <a:gd name="connsiteX13" fmla="*/ 3816284 w 4343288"/>
                <a:gd name="connsiteY13" fmla="*/ 515270 h 1177892"/>
                <a:gd name="connsiteX0" fmla="*/ 480832 w 4343288"/>
                <a:gd name="connsiteY0" fmla="*/ 501352 h 1216710"/>
                <a:gd name="connsiteX1" fmla="*/ 131583 w 4343288"/>
                <a:gd name="connsiteY1" fmla="*/ 499766 h 1216710"/>
                <a:gd name="connsiteX2" fmla="*/ 123646 w 4343288"/>
                <a:gd name="connsiteY2" fmla="*/ 91779 h 1216710"/>
                <a:gd name="connsiteX3" fmla="*/ 0 w 4343288"/>
                <a:gd name="connsiteY3" fmla="*/ 98924 h 1216710"/>
                <a:gd name="connsiteX4" fmla="*/ 2422 w 4343288"/>
                <a:gd name="connsiteY4" fmla="*/ 1068111 h 1216710"/>
                <a:gd name="connsiteX5" fmla="*/ 127614 w 4343288"/>
                <a:gd name="connsiteY5" fmla="*/ 1057772 h 1216710"/>
                <a:gd name="connsiteX6" fmla="*/ 128408 w 4343288"/>
                <a:gd name="connsiteY6" fmla="*/ 687091 h 1216710"/>
                <a:gd name="connsiteX7" fmla="*/ 4226540 w 4343288"/>
                <a:gd name="connsiteY7" fmla="*/ 665660 h 1216710"/>
                <a:gd name="connsiteX8" fmla="*/ 4231301 w 4343288"/>
                <a:gd name="connsiteY8" fmla="*/ 1032373 h 1216710"/>
                <a:gd name="connsiteX9" fmla="*/ 4340840 w 4343288"/>
                <a:gd name="connsiteY9" fmla="*/ 1032372 h 1216710"/>
                <a:gd name="connsiteX10" fmla="*/ 4343220 w 4343288"/>
                <a:gd name="connsiteY10" fmla="*/ 134641 h 1216710"/>
                <a:gd name="connsiteX11" fmla="*/ 4231262 w 4343288"/>
                <a:gd name="connsiteY11" fmla="*/ 130889 h 1216710"/>
                <a:gd name="connsiteX12" fmla="*/ 4227281 w 4343288"/>
                <a:gd name="connsiteY12" fmla="*/ 511634 h 1216710"/>
                <a:gd name="connsiteX13" fmla="*/ 3816284 w 4343288"/>
                <a:gd name="connsiteY13" fmla="*/ 515270 h 1216710"/>
                <a:gd name="connsiteX0" fmla="*/ 480832 w 4343288"/>
                <a:gd name="connsiteY0" fmla="*/ 535266 h 1250624"/>
                <a:gd name="connsiteX1" fmla="*/ 131583 w 4343288"/>
                <a:gd name="connsiteY1" fmla="*/ 533680 h 1250624"/>
                <a:gd name="connsiteX2" fmla="*/ 123646 w 4343288"/>
                <a:gd name="connsiteY2" fmla="*/ 125693 h 1250624"/>
                <a:gd name="connsiteX3" fmla="*/ 0 w 4343288"/>
                <a:gd name="connsiteY3" fmla="*/ 132838 h 1250624"/>
                <a:gd name="connsiteX4" fmla="*/ 2422 w 4343288"/>
                <a:gd name="connsiteY4" fmla="*/ 1102025 h 1250624"/>
                <a:gd name="connsiteX5" fmla="*/ 127614 w 4343288"/>
                <a:gd name="connsiteY5" fmla="*/ 1091686 h 1250624"/>
                <a:gd name="connsiteX6" fmla="*/ 128408 w 4343288"/>
                <a:gd name="connsiteY6" fmla="*/ 721005 h 1250624"/>
                <a:gd name="connsiteX7" fmla="*/ 4226540 w 4343288"/>
                <a:gd name="connsiteY7" fmla="*/ 699574 h 1250624"/>
                <a:gd name="connsiteX8" fmla="*/ 4231301 w 4343288"/>
                <a:gd name="connsiteY8" fmla="*/ 1066287 h 1250624"/>
                <a:gd name="connsiteX9" fmla="*/ 4340840 w 4343288"/>
                <a:gd name="connsiteY9" fmla="*/ 1066286 h 1250624"/>
                <a:gd name="connsiteX10" fmla="*/ 4343220 w 4343288"/>
                <a:gd name="connsiteY10" fmla="*/ 168555 h 1250624"/>
                <a:gd name="connsiteX11" fmla="*/ 4231262 w 4343288"/>
                <a:gd name="connsiteY11" fmla="*/ 164803 h 1250624"/>
                <a:gd name="connsiteX12" fmla="*/ 4227281 w 4343288"/>
                <a:gd name="connsiteY12" fmla="*/ 545548 h 1250624"/>
                <a:gd name="connsiteX13" fmla="*/ 3816284 w 4343288"/>
                <a:gd name="connsiteY13" fmla="*/ 549184 h 1250624"/>
                <a:gd name="connsiteX0" fmla="*/ 480835 w 4343291"/>
                <a:gd name="connsiteY0" fmla="*/ 540548 h 1255906"/>
                <a:gd name="connsiteX1" fmla="*/ 131586 w 4343291"/>
                <a:gd name="connsiteY1" fmla="*/ 538962 h 1255906"/>
                <a:gd name="connsiteX2" fmla="*/ 123649 w 4343291"/>
                <a:gd name="connsiteY2" fmla="*/ 130975 h 1255906"/>
                <a:gd name="connsiteX3" fmla="*/ 3 w 4343291"/>
                <a:gd name="connsiteY3" fmla="*/ 138120 h 1255906"/>
                <a:gd name="connsiteX4" fmla="*/ 2425 w 4343291"/>
                <a:gd name="connsiteY4" fmla="*/ 1107307 h 1255906"/>
                <a:gd name="connsiteX5" fmla="*/ 127617 w 4343291"/>
                <a:gd name="connsiteY5" fmla="*/ 1096968 h 1255906"/>
                <a:gd name="connsiteX6" fmla="*/ 128411 w 4343291"/>
                <a:gd name="connsiteY6" fmla="*/ 726287 h 1255906"/>
                <a:gd name="connsiteX7" fmla="*/ 4226543 w 4343291"/>
                <a:gd name="connsiteY7" fmla="*/ 704856 h 1255906"/>
                <a:gd name="connsiteX8" fmla="*/ 4231304 w 4343291"/>
                <a:gd name="connsiteY8" fmla="*/ 1071569 h 1255906"/>
                <a:gd name="connsiteX9" fmla="*/ 4340843 w 4343291"/>
                <a:gd name="connsiteY9" fmla="*/ 1071568 h 1255906"/>
                <a:gd name="connsiteX10" fmla="*/ 4343223 w 4343291"/>
                <a:gd name="connsiteY10" fmla="*/ 173837 h 1255906"/>
                <a:gd name="connsiteX11" fmla="*/ 4231265 w 4343291"/>
                <a:gd name="connsiteY11" fmla="*/ 170085 h 1255906"/>
                <a:gd name="connsiteX12" fmla="*/ 4227284 w 4343291"/>
                <a:gd name="connsiteY12" fmla="*/ 550830 h 1255906"/>
                <a:gd name="connsiteX13" fmla="*/ 3816287 w 4343291"/>
                <a:gd name="connsiteY13" fmla="*/ 554466 h 1255906"/>
                <a:gd name="connsiteX0" fmla="*/ 480835 w 4343291"/>
                <a:gd name="connsiteY0" fmla="*/ 544129 h 1259487"/>
                <a:gd name="connsiteX1" fmla="*/ 131586 w 4343291"/>
                <a:gd name="connsiteY1" fmla="*/ 542543 h 1259487"/>
                <a:gd name="connsiteX2" fmla="*/ 123649 w 4343291"/>
                <a:gd name="connsiteY2" fmla="*/ 134556 h 1259487"/>
                <a:gd name="connsiteX3" fmla="*/ 3 w 4343291"/>
                <a:gd name="connsiteY3" fmla="*/ 141701 h 1259487"/>
                <a:gd name="connsiteX4" fmla="*/ 2425 w 4343291"/>
                <a:gd name="connsiteY4" fmla="*/ 1110888 h 1259487"/>
                <a:gd name="connsiteX5" fmla="*/ 127617 w 4343291"/>
                <a:gd name="connsiteY5" fmla="*/ 1100549 h 1259487"/>
                <a:gd name="connsiteX6" fmla="*/ 128411 w 4343291"/>
                <a:gd name="connsiteY6" fmla="*/ 729868 h 1259487"/>
                <a:gd name="connsiteX7" fmla="*/ 4226543 w 4343291"/>
                <a:gd name="connsiteY7" fmla="*/ 708437 h 1259487"/>
                <a:gd name="connsiteX8" fmla="*/ 4231304 w 4343291"/>
                <a:gd name="connsiteY8" fmla="*/ 1075150 h 1259487"/>
                <a:gd name="connsiteX9" fmla="*/ 4340843 w 4343291"/>
                <a:gd name="connsiteY9" fmla="*/ 1075149 h 1259487"/>
                <a:gd name="connsiteX10" fmla="*/ 4343223 w 4343291"/>
                <a:gd name="connsiteY10" fmla="*/ 177418 h 1259487"/>
                <a:gd name="connsiteX11" fmla="*/ 4231265 w 4343291"/>
                <a:gd name="connsiteY11" fmla="*/ 173666 h 1259487"/>
                <a:gd name="connsiteX12" fmla="*/ 4227284 w 4343291"/>
                <a:gd name="connsiteY12" fmla="*/ 554411 h 1259487"/>
                <a:gd name="connsiteX13" fmla="*/ 3816287 w 4343291"/>
                <a:gd name="connsiteY13" fmla="*/ 558047 h 1259487"/>
                <a:gd name="connsiteX0" fmla="*/ 480835 w 4343291"/>
                <a:gd name="connsiteY0" fmla="*/ 544129 h 1259487"/>
                <a:gd name="connsiteX1" fmla="*/ 131586 w 4343291"/>
                <a:gd name="connsiteY1" fmla="*/ 542543 h 1259487"/>
                <a:gd name="connsiteX2" fmla="*/ 123649 w 4343291"/>
                <a:gd name="connsiteY2" fmla="*/ 134556 h 1259487"/>
                <a:gd name="connsiteX3" fmla="*/ 3 w 4343291"/>
                <a:gd name="connsiteY3" fmla="*/ 141701 h 1259487"/>
                <a:gd name="connsiteX4" fmla="*/ 2425 w 4343291"/>
                <a:gd name="connsiteY4" fmla="*/ 1110888 h 1259487"/>
                <a:gd name="connsiteX5" fmla="*/ 127617 w 4343291"/>
                <a:gd name="connsiteY5" fmla="*/ 1100549 h 1259487"/>
                <a:gd name="connsiteX6" fmla="*/ 128411 w 4343291"/>
                <a:gd name="connsiteY6" fmla="*/ 729868 h 1259487"/>
                <a:gd name="connsiteX7" fmla="*/ 4226543 w 4343291"/>
                <a:gd name="connsiteY7" fmla="*/ 708437 h 1259487"/>
                <a:gd name="connsiteX8" fmla="*/ 4231304 w 4343291"/>
                <a:gd name="connsiteY8" fmla="*/ 1075150 h 1259487"/>
                <a:gd name="connsiteX9" fmla="*/ 4340843 w 4343291"/>
                <a:gd name="connsiteY9" fmla="*/ 1075149 h 1259487"/>
                <a:gd name="connsiteX10" fmla="*/ 4343223 w 4343291"/>
                <a:gd name="connsiteY10" fmla="*/ 177418 h 1259487"/>
                <a:gd name="connsiteX11" fmla="*/ 4231265 w 4343291"/>
                <a:gd name="connsiteY11" fmla="*/ 173666 h 1259487"/>
                <a:gd name="connsiteX12" fmla="*/ 4227284 w 4343291"/>
                <a:gd name="connsiteY12" fmla="*/ 554411 h 1259487"/>
                <a:gd name="connsiteX13" fmla="*/ 3816287 w 4343291"/>
                <a:gd name="connsiteY13" fmla="*/ 558047 h 1259487"/>
                <a:gd name="connsiteX0" fmla="*/ 480835 w 4343291"/>
                <a:gd name="connsiteY0" fmla="*/ 560766 h 1276124"/>
                <a:gd name="connsiteX1" fmla="*/ 131586 w 4343291"/>
                <a:gd name="connsiteY1" fmla="*/ 559180 h 1276124"/>
                <a:gd name="connsiteX2" fmla="*/ 123649 w 4343291"/>
                <a:gd name="connsiteY2" fmla="*/ 151193 h 1276124"/>
                <a:gd name="connsiteX3" fmla="*/ 3 w 4343291"/>
                <a:gd name="connsiteY3" fmla="*/ 158338 h 1276124"/>
                <a:gd name="connsiteX4" fmla="*/ 2425 w 4343291"/>
                <a:gd name="connsiteY4" fmla="*/ 1127525 h 1276124"/>
                <a:gd name="connsiteX5" fmla="*/ 127617 w 4343291"/>
                <a:gd name="connsiteY5" fmla="*/ 1117186 h 1276124"/>
                <a:gd name="connsiteX6" fmla="*/ 128411 w 4343291"/>
                <a:gd name="connsiteY6" fmla="*/ 746505 h 1276124"/>
                <a:gd name="connsiteX7" fmla="*/ 4226543 w 4343291"/>
                <a:gd name="connsiteY7" fmla="*/ 725074 h 1276124"/>
                <a:gd name="connsiteX8" fmla="*/ 4231304 w 4343291"/>
                <a:gd name="connsiteY8" fmla="*/ 1091787 h 1276124"/>
                <a:gd name="connsiteX9" fmla="*/ 4340843 w 4343291"/>
                <a:gd name="connsiteY9" fmla="*/ 1091786 h 1276124"/>
                <a:gd name="connsiteX10" fmla="*/ 4343223 w 4343291"/>
                <a:gd name="connsiteY10" fmla="*/ 194055 h 1276124"/>
                <a:gd name="connsiteX11" fmla="*/ 4231265 w 4343291"/>
                <a:gd name="connsiteY11" fmla="*/ 190303 h 1276124"/>
                <a:gd name="connsiteX12" fmla="*/ 4227284 w 4343291"/>
                <a:gd name="connsiteY12" fmla="*/ 571048 h 1276124"/>
                <a:gd name="connsiteX13" fmla="*/ 3816287 w 4343291"/>
                <a:gd name="connsiteY13" fmla="*/ 574684 h 1276124"/>
                <a:gd name="connsiteX0" fmla="*/ 480835 w 4343291"/>
                <a:gd name="connsiteY0" fmla="*/ 572858 h 1288216"/>
                <a:gd name="connsiteX1" fmla="*/ 131586 w 4343291"/>
                <a:gd name="connsiteY1" fmla="*/ 571272 h 1288216"/>
                <a:gd name="connsiteX2" fmla="*/ 123649 w 4343291"/>
                <a:gd name="connsiteY2" fmla="*/ 163285 h 1288216"/>
                <a:gd name="connsiteX3" fmla="*/ 3 w 4343291"/>
                <a:gd name="connsiteY3" fmla="*/ 170430 h 1288216"/>
                <a:gd name="connsiteX4" fmla="*/ 2425 w 4343291"/>
                <a:gd name="connsiteY4" fmla="*/ 1139617 h 1288216"/>
                <a:gd name="connsiteX5" fmla="*/ 127617 w 4343291"/>
                <a:gd name="connsiteY5" fmla="*/ 1129278 h 1288216"/>
                <a:gd name="connsiteX6" fmla="*/ 128411 w 4343291"/>
                <a:gd name="connsiteY6" fmla="*/ 758597 h 1288216"/>
                <a:gd name="connsiteX7" fmla="*/ 4226543 w 4343291"/>
                <a:gd name="connsiteY7" fmla="*/ 737166 h 1288216"/>
                <a:gd name="connsiteX8" fmla="*/ 4231304 w 4343291"/>
                <a:gd name="connsiteY8" fmla="*/ 1103879 h 1288216"/>
                <a:gd name="connsiteX9" fmla="*/ 4340843 w 4343291"/>
                <a:gd name="connsiteY9" fmla="*/ 1103878 h 1288216"/>
                <a:gd name="connsiteX10" fmla="*/ 4343223 w 4343291"/>
                <a:gd name="connsiteY10" fmla="*/ 206147 h 1288216"/>
                <a:gd name="connsiteX11" fmla="*/ 4231265 w 4343291"/>
                <a:gd name="connsiteY11" fmla="*/ 202395 h 1288216"/>
                <a:gd name="connsiteX12" fmla="*/ 4227284 w 4343291"/>
                <a:gd name="connsiteY12" fmla="*/ 583140 h 1288216"/>
                <a:gd name="connsiteX13" fmla="*/ 3816287 w 4343291"/>
                <a:gd name="connsiteY13" fmla="*/ 586776 h 1288216"/>
                <a:gd name="connsiteX0" fmla="*/ 480835 w 4343291"/>
                <a:gd name="connsiteY0" fmla="*/ 572858 h 1288216"/>
                <a:gd name="connsiteX1" fmla="*/ 126783 w 4343291"/>
                <a:gd name="connsiteY1" fmla="*/ 566491 h 1288216"/>
                <a:gd name="connsiteX2" fmla="*/ 123649 w 4343291"/>
                <a:gd name="connsiteY2" fmla="*/ 163285 h 1288216"/>
                <a:gd name="connsiteX3" fmla="*/ 3 w 4343291"/>
                <a:gd name="connsiteY3" fmla="*/ 170430 h 1288216"/>
                <a:gd name="connsiteX4" fmla="*/ 2425 w 4343291"/>
                <a:gd name="connsiteY4" fmla="*/ 1139617 h 1288216"/>
                <a:gd name="connsiteX5" fmla="*/ 127617 w 4343291"/>
                <a:gd name="connsiteY5" fmla="*/ 1129278 h 1288216"/>
                <a:gd name="connsiteX6" fmla="*/ 128411 w 4343291"/>
                <a:gd name="connsiteY6" fmla="*/ 758597 h 1288216"/>
                <a:gd name="connsiteX7" fmla="*/ 4226543 w 4343291"/>
                <a:gd name="connsiteY7" fmla="*/ 737166 h 1288216"/>
                <a:gd name="connsiteX8" fmla="*/ 4231304 w 4343291"/>
                <a:gd name="connsiteY8" fmla="*/ 1103879 h 1288216"/>
                <a:gd name="connsiteX9" fmla="*/ 4340843 w 4343291"/>
                <a:gd name="connsiteY9" fmla="*/ 1103878 h 1288216"/>
                <a:gd name="connsiteX10" fmla="*/ 4343223 w 4343291"/>
                <a:gd name="connsiteY10" fmla="*/ 206147 h 1288216"/>
                <a:gd name="connsiteX11" fmla="*/ 4231265 w 4343291"/>
                <a:gd name="connsiteY11" fmla="*/ 202395 h 1288216"/>
                <a:gd name="connsiteX12" fmla="*/ 4227284 w 4343291"/>
                <a:gd name="connsiteY12" fmla="*/ 583140 h 1288216"/>
                <a:gd name="connsiteX13" fmla="*/ 3816287 w 4343291"/>
                <a:gd name="connsiteY13" fmla="*/ 586776 h 1288216"/>
                <a:gd name="connsiteX0" fmla="*/ 480835 w 4343291"/>
                <a:gd name="connsiteY0" fmla="*/ 572858 h 1288216"/>
                <a:gd name="connsiteX1" fmla="*/ 126783 w 4343291"/>
                <a:gd name="connsiteY1" fmla="*/ 566491 h 1288216"/>
                <a:gd name="connsiteX2" fmla="*/ 123649 w 4343291"/>
                <a:gd name="connsiteY2" fmla="*/ 163285 h 1288216"/>
                <a:gd name="connsiteX3" fmla="*/ 3 w 4343291"/>
                <a:gd name="connsiteY3" fmla="*/ 170430 h 1288216"/>
                <a:gd name="connsiteX4" fmla="*/ 2425 w 4343291"/>
                <a:gd name="connsiteY4" fmla="*/ 1139617 h 1288216"/>
                <a:gd name="connsiteX5" fmla="*/ 127617 w 4343291"/>
                <a:gd name="connsiteY5" fmla="*/ 1129278 h 1288216"/>
                <a:gd name="connsiteX6" fmla="*/ 128411 w 4343291"/>
                <a:gd name="connsiteY6" fmla="*/ 758597 h 1288216"/>
                <a:gd name="connsiteX7" fmla="*/ 4226543 w 4343291"/>
                <a:gd name="connsiteY7" fmla="*/ 737166 h 1288216"/>
                <a:gd name="connsiteX8" fmla="*/ 4231304 w 4343291"/>
                <a:gd name="connsiteY8" fmla="*/ 1103879 h 1288216"/>
                <a:gd name="connsiteX9" fmla="*/ 4340843 w 4343291"/>
                <a:gd name="connsiteY9" fmla="*/ 1103878 h 1288216"/>
                <a:gd name="connsiteX10" fmla="*/ 4343223 w 4343291"/>
                <a:gd name="connsiteY10" fmla="*/ 206147 h 1288216"/>
                <a:gd name="connsiteX11" fmla="*/ 4231265 w 4343291"/>
                <a:gd name="connsiteY11" fmla="*/ 202395 h 1288216"/>
                <a:gd name="connsiteX12" fmla="*/ 4227284 w 4343291"/>
                <a:gd name="connsiteY12" fmla="*/ 583140 h 1288216"/>
                <a:gd name="connsiteX13" fmla="*/ 3816287 w 4343291"/>
                <a:gd name="connsiteY13" fmla="*/ 586776 h 1288216"/>
                <a:gd name="connsiteX0" fmla="*/ 480835 w 4343291"/>
                <a:gd name="connsiteY0" fmla="*/ 572858 h 1288216"/>
                <a:gd name="connsiteX1" fmla="*/ 126783 w 4343291"/>
                <a:gd name="connsiteY1" fmla="*/ 566491 h 1288216"/>
                <a:gd name="connsiteX2" fmla="*/ 123649 w 4343291"/>
                <a:gd name="connsiteY2" fmla="*/ 163285 h 1288216"/>
                <a:gd name="connsiteX3" fmla="*/ 3 w 4343291"/>
                <a:gd name="connsiteY3" fmla="*/ 170430 h 1288216"/>
                <a:gd name="connsiteX4" fmla="*/ 2425 w 4343291"/>
                <a:gd name="connsiteY4" fmla="*/ 1139617 h 1288216"/>
                <a:gd name="connsiteX5" fmla="*/ 127617 w 4343291"/>
                <a:gd name="connsiteY5" fmla="*/ 1129278 h 1288216"/>
                <a:gd name="connsiteX6" fmla="*/ 128411 w 4343291"/>
                <a:gd name="connsiteY6" fmla="*/ 758597 h 1288216"/>
                <a:gd name="connsiteX7" fmla="*/ 4226543 w 4343291"/>
                <a:gd name="connsiteY7" fmla="*/ 737166 h 1288216"/>
                <a:gd name="connsiteX8" fmla="*/ 4231304 w 4343291"/>
                <a:gd name="connsiteY8" fmla="*/ 1103879 h 1288216"/>
                <a:gd name="connsiteX9" fmla="*/ 4340843 w 4343291"/>
                <a:gd name="connsiteY9" fmla="*/ 1103878 h 1288216"/>
                <a:gd name="connsiteX10" fmla="*/ 4343223 w 4343291"/>
                <a:gd name="connsiteY10" fmla="*/ 206147 h 1288216"/>
                <a:gd name="connsiteX11" fmla="*/ 4231265 w 4343291"/>
                <a:gd name="connsiteY11" fmla="*/ 202395 h 1288216"/>
                <a:gd name="connsiteX12" fmla="*/ 4227284 w 4343291"/>
                <a:gd name="connsiteY12" fmla="*/ 583140 h 1288216"/>
                <a:gd name="connsiteX13" fmla="*/ 3816287 w 4343291"/>
                <a:gd name="connsiteY13" fmla="*/ 586776 h 1288216"/>
                <a:gd name="connsiteX0" fmla="*/ 480835 w 4343291"/>
                <a:gd name="connsiteY0" fmla="*/ 579997 h 1295355"/>
                <a:gd name="connsiteX1" fmla="*/ 126783 w 4343291"/>
                <a:gd name="connsiteY1" fmla="*/ 573630 h 1295355"/>
                <a:gd name="connsiteX2" fmla="*/ 123649 w 4343291"/>
                <a:gd name="connsiteY2" fmla="*/ 170424 h 1295355"/>
                <a:gd name="connsiteX3" fmla="*/ 3 w 4343291"/>
                <a:gd name="connsiteY3" fmla="*/ 177569 h 1295355"/>
                <a:gd name="connsiteX4" fmla="*/ 2425 w 4343291"/>
                <a:gd name="connsiteY4" fmla="*/ 1146756 h 1295355"/>
                <a:gd name="connsiteX5" fmla="*/ 127617 w 4343291"/>
                <a:gd name="connsiteY5" fmla="*/ 1136417 h 1295355"/>
                <a:gd name="connsiteX6" fmla="*/ 128411 w 4343291"/>
                <a:gd name="connsiteY6" fmla="*/ 765736 h 1295355"/>
                <a:gd name="connsiteX7" fmla="*/ 4226543 w 4343291"/>
                <a:gd name="connsiteY7" fmla="*/ 744305 h 1295355"/>
                <a:gd name="connsiteX8" fmla="*/ 4231304 w 4343291"/>
                <a:gd name="connsiteY8" fmla="*/ 1111018 h 1295355"/>
                <a:gd name="connsiteX9" fmla="*/ 4340843 w 4343291"/>
                <a:gd name="connsiteY9" fmla="*/ 1111017 h 1295355"/>
                <a:gd name="connsiteX10" fmla="*/ 4343223 w 4343291"/>
                <a:gd name="connsiteY10" fmla="*/ 213286 h 1295355"/>
                <a:gd name="connsiteX11" fmla="*/ 4231265 w 4343291"/>
                <a:gd name="connsiteY11" fmla="*/ 209534 h 1295355"/>
                <a:gd name="connsiteX12" fmla="*/ 4227284 w 4343291"/>
                <a:gd name="connsiteY12" fmla="*/ 590279 h 1295355"/>
                <a:gd name="connsiteX13" fmla="*/ 3816287 w 4343291"/>
                <a:gd name="connsiteY13" fmla="*/ 593915 h 1295355"/>
                <a:gd name="connsiteX0" fmla="*/ 480835 w 4343291"/>
                <a:gd name="connsiteY0" fmla="*/ 579997 h 1293096"/>
                <a:gd name="connsiteX1" fmla="*/ 126783 w 4343291"/>
                <a:gd name="connsiteY1" fmla="*/ 573630 h 1293096"/>
                <a:gd name="connsiteX2" fmla="*/ 123649 w 4343291"/>
                <a:gd name="connsiteY2" fmla="*/ 170424 h 1293096"/>
                <a:gd name="connsiteX3" fmla="*/ 3 w 4343291"/>
                <a:gd name="connsiteY3" fmla="*/ 177569 h 1293096"/>
                <a:gd name="connsiteX4" fmla="*/ 2425 w 4343291"/>
                <a:gd name="connsiteY4" fmla="*/ 1146756 h 1293096"/>
                <a:gd name="connsiteX5" fmla="*/ 125216 w 4343291"/>
                <a:gd name="connsiteY5" fmla="*/ 1131634 h 1293096"/>
                <a:gd name="connsiteX6" fmla="*/ 128411 w 4343291"/>
                <a:gd name="connsiteY6" fmla="*/ 765736 h 1293096"/>
                <a:gd name="connsiteX7" fmla="*/ 4226543 w 4343291"/>
                <a:gd name="connsiteY7" fmla="*/ 744305 h 1293096"/>
                <a:gd name="connsiteX8" fmla="*/ 4231304 w 4343291"/>
                <a:gd name="connsiteY8" fmla="*/ 1111018 h 1293096"/>
                <a:gd name="connsiteX9" fmla="*/ 4340843 w 4343291"/>
                <a:gd name="connsiteY9" fmla="*/ 1111017 h 1293096"/>
                <a:gd name="connsiteX10" fmla="*/ 4343223 w 4343291"/>
                <a:gd name="connsiteY10" fmla="*/ 213286 h 1293096"/>
                <a:gd name="connsiteX11" fmla="*/ 4231265 w 4343291"/>
                <a:gd name="connsiteY11" fmla="*/ 209534 h 1293096"/>
                <a:gd name="connsiteX12" fmla="*/ 4227284 w 4343291"/>
                <a:gd name="connsiteY12" fmla="*/ 590279 h 1293096"/>
                <a:gd name="connsiteX13" fmla="*/ 3816287 w 4343291"/>
                <a:gd name="connsiteY13" fmla="*/ 593915 h 1293096"/>
                <a:gd name="connsiteX0" fmla="*/ 480835 w 4343291"/>
                <a:gd name="connsiteY0" fmla="*/ 579997 h 1305373"/>
                <a:gd name="connsiteX1" fmla="*/ 126783 w 4343291"/>
                <a:gd name="connsiteY1" fmla="*/ 573630 h 1305373"/>
                <a:gd name="connsiteX2" fmla="*/ 123649 w 4343291"/>
                <a:gd name="connsiteY2" fmla="*/ 170424 h 1305373"/>
                <a:gd name="connsiteX3" fmla="*/ 3 w 4343291"/>
                <a:gd name="connsiteY3" fmla="*/ 177569 h 1305373"/>
                <a:gd name="connsiteX4" fmla="*/ 2425 w 4343291"/>
                <a:gd name="connsiteY4" fmla="*/ 1146756 h 1305373"/>
                <a:gd name="connsiteX5" fmla="*/ 125216 w 4343291"/>
                <a:gd name="connsiteY5" fmla="*/ 1131634 h 1305373"/>
                <a:gd name="connsiteX6" fmla="*/ 128411 w 4343291"/>
                <a:gd name="connsiteY6" fmla="*/ 765736 h 1305373"/>
                <a:gd name="connsiteX7" fmla="*/ 4226543 w 4343291"/>
                <a:gd name="connsiteY7" fmla="*/ 744305 h 1305373"/>
                <a:gd name="connsiteX8" fmla="*/ 4231304 w 4343291"/>
                <a:gd name="connsiteY8" fmla="*/ 1111018 h 1305373"/>
                <a:gd name="connsiteX9" fmla="*/ 4340843 w 4343291"/>
                <a:gd name="connsiteY9" fmla="*/ 1111017 h 1305373"/>
                <a:gd name="connsiteX10" fmla="*/ 4343223 w 4343291"/>
                <a:gd name="connsiteY10" fmla="*/ 213286 h 1305373"/>
                <a:gd name="connsiteX11" fmla="*/ 4231265 w 4343291"/>
                <a:gd name="connsiteY11" fmla="*/ 209534 h 1305373"/>
                <a:gd name="connsiteX12" fmla="*/ 4227284 w 4343291"/>
                <a:gd name="connsiteY12" fmla="*/ 590279 h 1305373"/>
                <a:gd name="connsiteX13" fmla="*/ 3816287 w 4343291"/>
                <a:gd name="connsiteY13" fmla="*/ 593915 h 1305373"/>
                <a:gd name="connsiteX0" fmla="*/ 480835 w 4343291"/>
                <a:gd name="connsiteY0" fmla="*/ 579997 h 1305373"/>
                <a:gd name="connsiteX1" fmla="*/ 126783 w 4343291"/>
                <a:gd name="connsiteY1" fmla="*/ 573630 h 1305373"/>
                <a:gd name="connsiteX2" fmla="*/ 123649 w 4343291"/>
                <a:gd name="connsiteY2" fmla="*/ 170424 h 1305373"/>
                <a:gd name="connsiteX3" fmla="*/ 3 w 4343291"/>
                <a:gd name="connsiteY3" fmla="*/ 177569 h 1305373"/>
                <a:gd name="connsiteX4" fmla="*/ 2425 w 4343291"/>
                <a:gd name="connsiteY4" fmla="*/ 1146756 h 1305373"/>
                <a:gd name="connsiteX5" fmla="*/ 125216 w 4343291"/>
                <a:gd name="connsiteY5" fmla="*/ 1131634 h 1305373"/>
                <a:gd name="connsiteX6" fmla="*/ 128411 w 4343291"/>
                <a:gd name="connsiteY6" fmla="*/ 765736 h 1305373"/>
                <a:gd name="connsiteX7" fmla="*/ 4226543 w 4343291"/>
                <a:gd name="connsiteY7" fmla="*/ 744305 h 1305373"/>
                <a:gd name="connsiteX8" fmla="*/ 4231304 w 4343291"/>
                <a:gd name="connsiteY8" fmla="*/ 1111018 h 1305373"/>
                <a:gd name="connsiteX9" fmla="*/ 4340843 w 4343291"/>
                <a:gd name="connsiteY9" fmla="*/ 1111017 h 1305373"/>
                <a:gd name="connsiteX10" fmla="*/ 4343223 w 4343291"/>
                <a:gd name="connsiteY10" fmla="*/ 213286 h 1305373"/>
                <a:gd name="connsiteX11" fmla="*/ 4231265 w 4343291"/>
                <a:gd name="connsiteY11" fmla="*/ 209534 h 1305373"/>
                <a:gd name="connsiteX12" fmla="*/ 4227284 w 4343291"/>
                <a:gd name="connsiteY12" fmla="*/ 590279 h 1305373"/>
                <a:gd name="connsiteX13" fmla="*/ 4046028 w 4343291"/>
                <a:gd name="connsiteY13" fmla="*/ 593914 h 1305373"/>
                <a:gd name="connsiteX0" fmla="*/ 294977 w 4343291"/>
                <a:gd name="connsiteY0" fmla="*/ 560868 h 1305373"/>
                <a:gd name="connsiteX1" fmla="*/ 126783 w 4343291"/>
                <a:gd name="connsiteY1" fmla="*/ 573630 h 1305373"/>
                <a:gd name="connsiteX2" fmla="*/ 123649 w 4343291"/>
                <a:gd name="connsiteY2" fmla="*/ 170424 h 1305373"/>
                <a:gd name="connsiteX3" fmla="*/ 3 w 4343291"/>
                <a:gd name="connsiteY3" fmla="*/ 177569 h 1305373"/>
                <a:gd name="connsiteX4" fmla="*/ 2425 w 4343291"/>
                <a:gd name="connsiteY4" fmla="*/ 1146756 h 1305373"/>
                <a:gd name="connsiteX5" fmla="*/ 125216 w 4343291"/>
                <a:gd name="connsiteY5" fmla="*/ 1131634 h 1305373"/>
                <a:gd name="connsiteX6" fmla="*/ 128411 w 4343291"/>
                <a:gd name="connsiteY6" fmla="*/ 765736 h 1305373"/>
                <a:gd name="connsiteX7" fmla="*/ 4226543 w 4343291"/>
                <a:gd name="connsiteY7" fmla="*/ 744305 h 1305373"/>
                <a:gd name="connsiteX8" fmla="*/ 4231304 w 4343291"/>
                <a:gd name="connsiteY8" fmla="*/ 1111018 h 1305373"/>
                <a:gd name="connsiteX9" fmla="*/ 4340843 w 4343291"/>
                <a:gd name="connsiteY9" fmla="*/ 1111017 h 1305373"/>
                <a:gd name="connsiteX10" fmla="*/ 4343223 w 4343291"/>
                <a:gd name="connsiteY10" fmla="*/ 213286 h 1305373"/>
                <a:gd name="connsiteX11" fmla="*/ 4231265 w 4343291"/>
                <a:gd name="connsiteY11" fmla="*/ 209534 h 1305373"/>
                <a:gd name="connsiteX12" fmla="*/ 4227284 w 4343291"/>
                <a:gd name="connsiteY12" fmla="*/ 590279 h 1305373"/>
                <a:gd name="connsiteX13" fmla="*/ 4046028 w 4343291"/>
                <a:gd name="connsiteY13" fmla="*/ 593914 h 1305373"/>
                <a:gd name="connsiteX0" fmla="*/ 287233 w 4343291"/>
                <a:gd name="connsiteY0" fmla="*/ 579997 h 1305373"/>
                <a:gd name="connsiteX1" fmla="*/ 126783 w 4343291"/>
                <a:gd name="connsiteY1" fmla="*/ 573630 h 1305373"/>
                <a:gd name="connsiteX2" fmla="*/ 123649 w 4343291"/>
                <a:gd name="connsiteY2" fmla="*/ 170424 h 1305373"/>
                <a:gd name="connsiteX3" fmla="*/ 3 w 4343291"/>
                <a:gd name="connsiteY3" fmla="*/ 177569 h 1305373"/>
                <a:gd name="connsiteX4" fmla="*/ 2425 w 4343291"/>
                <a:gd name="connsiteY4" fmla="*/ 1146756 h 1305373"/>
                <a:gd name="connsiteX5" fmla="*/ 125216 w 4343291"/>
                <a:gd name="connsiteY5" fmla="*/ 1131634 h 1305373"/>
                <a:gd name="connsiteX6" fmla="*/ 128411 w 4343291"/>
                <a:gd name="connsiteY6" fmla="*/ 765736 h 1305373"/>
                <a:gd name="connsiteX7" fmla="*/ 4226543 w 4343291"/>
                <a:gd name="connsiteY7" fmla="*/ 744305 h 1305373"/>
                <a:gd name="connsiteX8" fmla="*/ 4231304 w 4343291"/>
                <a:gd name="connsiteY8" fmla="*/ 1111018 h 1305373"/>
                <a:gd name="connsiteX9" fmla="*/ 4340843 w 4343291"/>
                <a:gd name="connsiteY9" fmla="*/ 1111017 h 1305373"/>
                <a:gd name="connsiteX10" fmla="*/ 4343223 w 4343291"/>
                <a:gd name="connsiteY10" fmla="*/ 213286 h 1305373"/>
                <a:gd name="connsiteX11" fmla="*/ 4231265 w 4343291"/>
                <a:gd name="connsiteY11" fmla="*/ 209534 h 1305373"/>
                <a:gd name="connsiteX12" fmla="*/ 4227284 w 4343291"/>
                <a:gd name="connsiteY12" fmla="*/ 590279 h 1305373"/>
                <a:gd name="connsiteX13" fmla="*/ 4046028 w 4343291"/>
                <a:gd name="connsiteY13" fmla="*/ 593914 h 1305373"/>
                <a:gd name="connsiteX0" fmla="*/ 287233 w 4343291"/>
                <a:gd name="connsiteY0" fmla="*/ 579997 h 1305373"/>
                <a:gd name="connsiteX1" fmla="*/ 126783 w 4343291"/>
                <a:gd name="connsiteY1" fmla="*/ 573630 h 1305373"/>
                <a:gd name="connsiteX2" fmla="*/ 123649 w 4343291"/>
                <a:gd name="connsiteY2" fmla="*/ 170424 h 1305373"/>
                <a:gd name="connsiteX3" fmla="*/ 3 w 4343291"/>
                <a:gd name="connsiteY3" fmla="*/ 177569 h 1305373"/>
                <a:gd name="connsiteX4" fmla="*/ 2425 w 4343291"/>
                <a:gd name="connsiteY4" fmla="*/ 1146756 h 1305373"/>
                <a:gd name="connsiteX5" fmla="*/ 125216 w 4343291"/>
                <a:gd name="connsiteY5" fmla="*/ 1131634 h 1305373"/>
                <a:gd name="connsiteX6" fmla="*/ 128411 w 4343291"/>
                <a:gd name="connsiteY6" fmla="*/ 765736 h 1305373"/>
                <a:gd name="connsiteX7" fmla="*/ 4226543 w 4343291"/>
                <a:gd name="connsiteY7" fmla="*/ 744305 h 1305373"/>
                <a:gd name="connsiteX8" fmla="*/ 4231304 w 4343291"/>
                <a:gd name="connsiteY8" fmla="*/ 1111018 h 1305373"/>
                <a:gd name="connsiteX9" fmla="*/ 4340843 w 4343291"/>
                <a:gd name="connsiteY9" fmla="*/ 1111017 h 1305373"/>
                <a:gd name="connsiteX10" fmla="*/ 4343223 w 4343291"/>
                <a:gd name="connsiteY10" fmla="*/ 213286 h 1305373"/>
                <a:gd name="connsiteX11" fmla="*/ 4231265 w 4343291"/>
                <a:gd name="connsiteY11" fmla="*/ 209534 h 1305373"/>
                <a:gd name="connsiteX12" fmla="*/ 4227284 w 4343291"/>
                <a:gd name="connsiteY12" fmla="*/ 590279 h 1305373"/>
                <a:gd name="connsiteX13" fmla="*/ 4046028 w 4343291"/>
                <a:gd name="connsiteY13" fmla="*/ 593914 h 1305373"/>
                <a:gd name="connsiteX0" fmla="*/ 297559 w 4343291"/>
                <a:gd name="connsiteY0" fmla="*/ 579997 h 1305373"/>
                <a:gd name="connsiteX1" fmla="*/ 126783 w 4343291"/>
                <a:gd name="connsiteY1" fmla="*/ 573630 h 1305373"/>
                <a:gd name="connsiteX2" fmla="*/ 123649 w 4343291"/>
                <a:gd name="connsiteY2" fmla="*/ 170424 h 1305373"/>
                <a:gd name="connsiteX3" fmla="*/ 3 w 4343291"/>
                <a:gd name="connsiteY3" fmla="*/ 177569 h 1305373"/>
                <a:gd name="connsiteX4" fmla="*/ 2425 w 4343291"/>
                <a:gd name="connsiteY4" fmla="*/ 1146756 h 1305373"/>
                <a:gd name="connsiteX5" fmla="*/ 125216 w 4343291"/>
                <a:gd name="connsiteY5" fmla="*/ 1131634 h 1305373"/>
                <a:gd name="connsiteX6" fmla="*/ 128411 w 4343291"/>
                <a:gd name="connsiteY6" fmla="*/ 765736 h 1305373"/>
                <a:gd name="connsiteX7" fmla="*/ 4226543 w 4343291"/>
                <a:gd name="connsiteY7" fmla="*/ 744305 h 1305373"/>
                <a:gd name="connsiteX8" fmla="*/ 4231304 w 4343291"/>
                <a:gd name="connsiteY8" fmla="*/ 1111018 h 1305373"/>
                <a:gd name="connsiteX9" fmla="*/ 4340843 w 4343291"/>
                <a:gd name="connsiteY9" fmla="*/ 1111017 h 1305373"/>
                <a:gd name="connsiteX10" fmla="*/ 4343223 w 4343291"/>
                <a:gd name="connsiteY10" fmla="*/ 213286 h 1305373"/>
                <a:gd name="connsiteX11" fmla="*/ 4231265 w 4343291"/>
                <a:gd name="connsiteY11" fmla="*/ 209534 h 1305373"/>
                <a:gd name="connsiteX12" fmla="*/ 4227284 w 4343291"/>
                <a:gd name="connsiteY12" fmla="*/ 590279 h 1305373"/>
                <a:gd name="connsiteX13" fmla="*/ 4046028 w 4343291"/>
                <a:gd name="connsiteY13" fmla="*/ 593914 h 1305373"/>
                <a:gd name="connsiteX0" fmla="*/ 297559 w 4343291"/>
                <a:gd name="connsiteY0" fmla="*/ 579997 h 1305373"/>
                <a:gd name="connsiteX1" fmla="*/ 126783 w 4343291"/>
                <a:gd name="connsiteY1" fmla="*/ 573630 h 1305373"/>
                <a:gd name="connsiteX2" fmla="*/ 123649 w 4343291"/>
                <a:gd name="connsiteY2" fmla="*/ 170424 h 1305373"/>
                <a:gd name="connsiteX3" fmla="*/ 3 w 4343291"/>
                <a:gd name="connsiteY3" fmla="*/ 177569 h 1305373"/>
                <a:gd name="connsiteX4" fmla="*/ 2425 w 4343291"/>
                <a:gd name="connsiteY4" fmla="*/ 1146756 h 1305373"/>
                <a:gd name="connsiteX5" fmla="*/ 125216 w 4343291"/>
                <a:gd name="connsiteY5" fmla="*/ 1131634 h 1305373"/>
                <a:gd name="connsiteX6" fmla="*/ 128411 w 4343291"/>
                <a:gd name="connsiteY6" fmla="*/ 765736 h 1305373"/>
                <a:gd name="connsiteX7" fmla="*/ 4226543 w 4343291"/>
                <a:gd name="connsiteY7" fmla="*/ 744305 h 1305373"/>
                <a:gd name="connsiteX8" fmla="*/ 4231304 w 4343291"/>
                <a:gd name="connsiteY8" fmla="*/ 1111018 h 1305373"/>
                <a:gd name="connsiteX9" fmla="*/ 4340843 w 4343291"/>
                <a:gd name="connsiteY9" fmla="*/ 1111017 h 1305373"/>
                <a:gd name="connsiteX10" fmla="*/ 4343223 w 4343291"/>
                <a:gd name="connsiteY10" fmla="*/ 213286 h 1305373"/>
                <a:gd name="connsiteX11" fmla="*/ 4231265 w 4343291"/>
                <a:gd name="connsiteY11" fmla="*/ 209534 h 1305373"/>
                <a:gd name="connsiteX12" fmla="*/ 4227284 w 4343291"/>
                <a:gd name="connsiteY12" fmla="*/ 590279 h 1305373"/>
                <a:gd name="connsiteX13" fmla="*/ 4046028 w 4343291"/>
                <a:gd name="connsiteY13" fmla="*/ 593914 h 130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43291" h="1305373">
                  <a:moveTo>
                    <a:pt x="297559" y="579997"/>
                  </a:moveTo>
                  <a:cubicBezTo>
                    <a:pt x="218262" y="577876"/>
                    <a:pt x="180266" y="575752"/>
                    <a:pt x="126783" y="573630"/>
                  </a:cubicBezTo>
                  <a:cubicBezTo>
                    <a:pt x="125236" y="317788"/>
                    <a:pt x="128412" y="411883"/>
                    <a:pt x="123649" y="170424"/>
                  </a:cubicBezTo>
                  <a:cubicBezTo>
                    <a:pt x="126070" y="-57200"/>
                    <a:pt x="-791" y="-58784"/>
                    <a:pt x="3" y="177569"/>
                  </a:cubicBezTo>
                  <a:cubicBezTo>
                    <a:pt x="5560" y="479988"/>
                    <a:pt x="4482" y="694276"/>
                    <a:pt x="2425" y="1146756"/>
                  </a:cubicBezTo>
                  <a:cubicBezTo>
                    <a:pt x="-2153" y="1353886"/>
                    <a:pt x="128100" y="1367644"/>
                    <a:pt x="125216" y="1131634"/>
                  </a:cubicBezTo>
                  <a:cubicBezTo>
                    <a:pt x="125216" y="918116"/>
                    <a:pt x="129555" y="876601"/>
                    <a:pt x="128411" y="765736"/>
                  </a:cubicBezTo>
                  <a:lnTo>
                    <a:pt x="4226543" y="744305"/>
                  </a:lnTo>
                  <a:cubicBezTo>
                    <a:pt x="4226543" y="944330"/>
                    <a:pt x="4234082" y="949545"/>
                    <a:pt x="4231304" y="1111018"/>
                  </a:cubicBezTo>
                  <a:cubicBezTo>
                    <a:pt x="4233290" y="1262542"/>
                    <a:pt x="4343285" y="1262973"/>
                    <a:pt x="4340843" y="1111017"/>
                  </a:cubicBezTo>
                  <a:cubicBezTo>
                    <a:pt x="4338442" y="687756"/>
                    <a:pt x="4335227" y="662956"/>
                    <a:pt x="4343223" y="213286"/>
                  </a:cubicBezTo>
                  <a:cubicBezTo>
                    <a:pt x="4346478" y="41344"/>
                    <a:pt x="4232853" y="51020"/>
                    <a:pt x="4231265" y="209534"/>
                  </a:cubicBezTo>
                  <a:cubicBezTo>
                    <a:pt x="4229658" y="374406"/>
                    <a:pt x="4227286" y="325961"/>
                    <a:pt x="4227284" y="590279"/>
                  </a:cubicBezTo>
                  <a:lnTo>
                    <a:pt x="4046028" y="593914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sp>
          <p:nvSpPr>
            <p:cNvPr id="250" name="流程图: 终止 29">
              <a:extLst>
                <a:ext uri="{FF2B5EF4-FFF2-40B4-BE49-F238E27FC236}">
                  <a16:creationId xmlns:a16="http://schemas.microsoft.com/office/drawing/2014/main" id="{3ECFAB20-9390-2AA2-582D-BDD6E24735BD}"/>
                </a:ext>
              </a:extLst>
            </p:cNvPr>
            <p:cNvSpPr/>
            <p:nvPr/>
          </p:nvSpPr>
          <p:spPr>
            <a:xfrm>
              <a:off x="978990" y="4862857"/>
              <a:ext cx="411292" cy="223816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" fmla="*/ 2245 w 21645"/>
                <a:gd name="connsiteY0" fmla="*/ 0 h 21600"/>
                <a:gd name="connsiteX1" fmla="*/ 18170 w 21645"/>
                <a:gd name="connsiteY1" fmla="*/ 0 h 21600"/>
                <a:gd name="connsiteX2" fmla="*/ 21645 w 21645"/>
                <a:gd name="connsiteY2" fmla="*/ 10800 h 21600"/>
                <a:gd name="connsiteX3" fmla="*/ 18170 w 21645"/>
                <a:gd name="connsiteY3" fmla="*/ 21600 h 21600"/>
                <a:gd name="connsiteX4" fmla="*/ 3520 w 21645"/>
                <a:gd name="connsiteY4" fmla="*/ 21600 h 21600"/>
                <a:gd name="connsiteX5" fmla="*/ 45 w 21645"/>
                <a:gd name="connsiteY5" fmla="*/ 10800 h 21600"/>
                <a:gd name="connsiteX6" fmla="*/ 2245 w 21645"/>
                <a:gd name="connsiteY6" fmla="*/ 0 h 21600"/>
                <a:gd name="connsiteX0" fmla="*/ 2201 w 21601"/>
                <a:gd name="connsiteY0" fmla="*/ 0 h 21600"/>
                <a:gd name="connsiteX1" fmla="*/ 18126 w 21601"/>
                <a:gd name="connsiteY1" fmla="*/ 0 h 21600"/>
                <a:gd name="connsiteX2" fmla="*/ 21601 w 21601"/>
                <a:gd name="connsiteY2" fmla="*/ 10800 h 21600"/>
                <a:gd name="connsiteX3" fmla="*/ 18126 w 21601"/>
                <a:gd name="connsiteY3" fmla="*/ 21600 h 21600"/>
                <a:gd name="connsiteX4" fmla="*/ 2292 w 21601"/>
                <a:gd name="connsiteY4" fmla="*/ 20648 h 21600"/>
                <a:gd name="connsiteX5" fmla="*/ 1 w 21601"/>
                <a:gd name="connsiteY5" fmla="*/ 10800 h 21600"/>
                <a:gd name="connsiteX6" fmla="*/ 2201 w 21601"/>
                <a:gd name="connsiteY6" fmla="*/ 0 h 21600"/>
                <a:gd name="connsiteX0" fmla="*/ 2201 w 21646"/>
                <a:gd name="connsiteY0" fmla="*/ 0 h 21600"/>
                <a:gd name="connsiteX1" fmla="*/ 18126 w 21646"/>
                <a:gd name="connsiteY1" fmla="*/ 0 h 21600"/>
                <a:gd name="connsiteX2" fmla="*/ 21601 w 21646"/>
                <a:gd name="connsiteY2" fmla="*/ 10800 h 21600"/>
                <a:gd name="connsiteX3" fmla="*/ 19401 w 21646"/>
                <a:gd name="connsiteY3" fmla="*/ 21600 h 21600"/>
                <a:gd name="connsiteX4" fmla="*/ 2292 w 21646"/>
                <a:gd name="connsiteY4" fmla="*/ 20648 h 21600"/>
                <a:gd name="connsiteX5" fmla="*/ 1 w 21646"/>
                <a:gd name="connsiteY5" fmla="*/ 10800 h 21600"/>
                <a:gd name="connsiteX6" fmla="*/ 2201 w 21646"/>
                <a:gd name="connsiteY6" fmla="*/ 0 h 21600"/>
                <a:gd name="connsiteX0" fmla="*/ 2201 w 21602"/>
                <a:gd name="connsiteY0" fmla="*/ 0 h 21600"/>
                <a:gd name="connsiteX1" fmla="*/ 19218 w 21602"/>
                <a:gd name="connsiteY1" fmla="*/ 0 h 21600"/>
                <a:gd name="connsiteX2" fmla="*/ 21601 w 21602"/>
                <a:gd name="connsiteY2" fmla="*/ 10800 h 21600"/>
                <a:gd name="connsiteX3" fmla="*/ 19401 w 21602"/>
                <a:gd name="connsiteY3" fmla="*/ 21600 h 21600"/>
                <a:gd name="connsiteX4" fmla="*/ 2292 w 21602"/>
                <a:gd name="connsiteY4" fmla="*/ 20648 h 21600"/>
                <a:gd name="connsiteX5" fmla="*/ 1 w 21602"/>
                <a:gd name="connsiteY5" fmla="*/ 10800 h 21600"/>
                <a:gd name="connsiteX6" fmla="*/ 2201 w 21602"/>
                <a:gd name="connsiteY6" fmla="*/ 0 h 21600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515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1" h="20648">
                  <a:moveTo>
                    <a:pt x="2201" y="0"/>
                  </a:moveTo>
                  <a:lnTo>
                    <a:pt x="19423" y="357"/>
                  </a:lnTo>
                  <a:cubicBezTo>
                    <a:pt x="21342" y="357"/>
                    <a:pt x="21586" y="7498"/>
                    <a:pt x="21601" y="10800"/>
                  </a:cubicBezTo>
                  <a:cubicBezTo>
                    <a:pt x="21616" y="14102"/>
                    <a:pt x="21434" y="20171"/>
                    <a:pt x="19515" y="20171"/>
                  </a:cubicBezTo>
                  <a:lnTo>
                    <a:pt x="2292" y="20648"/>
                  </a:lnTo>
                  <a:cubicBezTo>
                    <a:pt x="373" y="20648"/>
                    <a:pt x="16" y="14241"/>
                    <a:pt x="1" y="10800"/>
                  </a:cubicBezTo>
                  <a:cubicBezTo>
                    <a:pt x="-14" y="7359"/>
                    <a:pt x="282" y="0"/>
                    <a:pt x="2201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1" name="箭头: 右 250">
              <a:extLst>
                <a:ext uri="{FF2B5EF4-FFF2-40B4-BE49-F238E27FC236}">
                  <a16:creationId xmlns:a16="http://schemas.microsoft.com/office/drawing/2014/main" id="{B2C12127-DCD8-3AF0-35D1-576F671F143E}"/>
                </a:ext>
              </a:extLst>
            </p:cNvPr>
            <p:cNvSpPr/>
            <p:nvPr/>
          </p:nvSpPr>
          <p:spPr>
            <a:xfrm>
              <a:off x="580878" y="4783603"/>
              <a:ext cx="396000" cy="349018"/>
            </a:xfrm>
            <a:prstGeom prst="rightArrow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sp>
          <p:nvSpPr>
            <p:cNvPr id="252" name="流程图: 终止 29">
              <a:extLst>
                <a:ext uri="{FF2B5EF4-FFF2-40B4-BE49-F238E27FC236}">
                  <a16:creationId xmlns:a16="http://schemas.microsoft.com/office/drawing/2014/main" id="{8912B9DD-CA24-DEAA-CF0C-12B13124D617}"/>
                </a:ext>
              </a:extLst>
            </p:cNvPr>
            <p:cNvSpPr/>
            <p:nvPr/>
          </p:nvSpPr>
          <p:spPr>
            <a:xfrm>
              <a:off x="1397353" y="4862857"/>
              <a:ext cx="45719" cy="223816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" fmla="*/ 2245 w 21645"/>
                <a:gd name="connsiteY0" fmla="*/ 0 h 21600"/>
                <a:gd name="connsiteX1" fmla="*/ 18170 w 21645"/>
                <a:gd name="connsiteY1" fmla="*/ 0 h 21600"/>
                <a:gd name="connsiteX2" fmla="*/ 21645 w 21645"/>
                <a:gd name="connsiteY2" fmla="*/ 10800 h 21600"/>
                <a:gd name="connsiteX3" fmla="*/ 18170 w 21645"/>
                <a:gd name="connsiteY3" fmla="*/ 21600 h 21600"/>
                <a:gd name="connsiteX4" fmla="*/ 3520 w 21645"/>
                <a:gd name="connsiteY4" fmla="*/ 21600 h 21600"/>
                <a:gd name="connsiteX5" fmla="*/ 45 w 21645"/>
                <a:gd name="connsiteY5" fmla="*/ 10800 h 21600"/>
                <a:gd name="connsiteX6" fmla="*/ 2245 w 21645"/>
                <a:gd name="connsiteY6" fmla="*/ 0 h 21600"/>
                <a:gd name="connsiteX0" fmla="*/ 2201 w 21601"/>
                <a:gd name="connsiteY0" fmla="*/ 0 h 21600"/>
                <a:gd name="connsiteX1" fmla="*/ 18126 w 21601"/>
                <a:gd name="connsiteY1" fmla="*/ 0 h 21600"/>
                <a:gd name="connsiteX2" fmla="*/ 21601 w 21601"/>
                <a:gd name="connsiteY2" fmla="*/ 10800 h 21600"/>
                <a:gd name="connsiteX3" fmla="*/ 18126 w 21601"/>
                <a:gd name="connsiteY3" fmla="*/ 21600 h 21600"/>
                <a:gd name="connsiteX4" fmla="*/ 2292 w 21601"/>
                <a:gd name="connsiteY4" fmla="*/ 20648 h 21600"/>
                <a:gd name="connsiteX5" fmla="*/ 1 w 21601"/>
                <a:gd name="connsiteY5" fmla="*/ 10800 h 21600"/>
                <a:gd name="connsiteX6" fmla="*/ 2201 w 21601"/>
                <a:gd name="connsiteY6" fmla="*/ 0 h 21600"/>
                <a:gd name="connsiteX0" fmla="*/ 2201 w 21646"/>
                <a:gd name="connsiteY0" fmla="*/ 0 h 21600"/>
                <a:gd name="connsiteX1" fmla="*/ 18126 w 21646"/>
                <a:gd name="connsiteY1" fmla="*/ 0 h 21600"/>
                <a:gd name="connsiteX2" fmla="*/ 21601 w 21646"/>
                <a:gd name="connsiteY2" fmla="*/ 10800 h 21600"/>
                <a:gd name="connsiteX3" fmla="*/ 19401 w 21646"/>
                <a:gd name="connsiteY3" fmla="*/ 21600 h 21600"/>
                <a:gd name="connsiteX4" fmla="*/ 2292 w 21646"/>
                <a:gd name="connsiteY4" fmla="*/ 20648 h 21600"/>
                <a:gd name="connsiteX5" fmla="*/ 1 w 21646"/>
                <a:gd name="connsiteY5" fmla="*/ 10800 h 21600"/>
                <a:gd name="connsiteX6" fmla="*/ 2201 w 21646"/>
                <a:gd name="connsiteY6" fmla="*/ 0 h 21600"/>
                <a:gd name="connsiteX0" fmla="*/ 2201 w 21602"/>
                <a:gd name="connsiteY0" fmla="*/ 0 h 21600"/>
                <a:gd name="connsiteX1" fmla="*/ 19218 w 21602"/>
                <a:gd name="connsiteY1" fmla="*/ 0 h 21600"/>
                <a:gd name="connsiteX2" fmla="*/ 21601 w 21602"/>
                <a:gd name="connsiteY2" fmla="*/ 10800 h 21600"/>
                <a:gd name="connsiteX3" fmla="*/ 19401 w 21602"/>
                <a:gd name="connsiteY3" fmla="*/ 21600 h 21600"/>
                <a:gd name="connsiteX4" fmla="*/ 2292 w 21602"/>
                <a:gd name="connsiteY4" fmla="*/ 20648 h 21600"/>
                <a:gd name="connsiteX5" fmla="*/ 1 w 21602"/>
                <a:gd name="connsiteY5" fmla="*/ 10800 h 21600"/>
                <a:gd name="connsiteX6" fmla="*/ 2201 w 21602"/>
                <a:gd name="connsiteY6" fmla="*/ 0 h 21600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515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1" h="20648">
                  <a:moveTo>
                    <a:pt x="2201" y="0"/>
                  </a:moveTo>
                  <a:lnTo>
                    <a:pt x="19423" y="357"/>
                  </a:lnTo>
                  <a:cubicBezTo>
                    <a:pt x="21342" y="357"/>
                    <a:pt x="21586" y="7498"/>
                    <a:pt x="21601" y="10800"/>
                  </a:cubicBezTo>
                  <a:cubicBezTo>
                    <a:pt x="21616" y="14102"/>
                    <a:pt x="21434" y="20171"/>
                    <a:pt x="19515" y="20171"/>
                  </a:cubicBezTo>
                  <a:lnTo>
                    <a:pt x="2292" y="20648"/>
                  </a:lnTo>
                  <a:cubicBezTo>
                    <a:pt x="373" y="20648"/>
                    <a:pt x="16" y="14241"/>
                    <a:pt x="1" y="10800"/>
                  </a:cubicBezTo>
                  <a:cubicBezTo>
                    <a:pt x="-14" y="7359"/>
                    <a:pt x="282" y="0"/>
                    <a:pt x="2201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3" name="流程图: 终止 29">
              <a:extLst>
                <a:ext uri="{FF2B5EF4-FFF2-40B4-BE49-F238E27FC236}">
                  <a16:creationId xmlns:a16="http://schemas.microsoft.com/office/drawing/2014/main" id="{F61AC355-CCD9-EBF6-5A7D-7C69FD4B5765}"/>
                </a:ext>
              </a:extLst>
            </p:cNvPr>
            <p:cNvSpPr/>
            <p:nvPr/>
          </p:nvSpPr>
          <p:spPr>
            <a:xfrm>
              <a:off x="1450143" y="4884765"/>
              <a:ext cx="660521" cy="180000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" fmla="*/ 2245 w 21645"/>
                <a:gd name="connsiteY0" fmla="*/ 0 h 21600"/>
                <a:gd name="connsiteX1" fmla="*/ 18170 w 21645"/>
                <a:gd name="connsiteY1" fmla="*/ 0 h 21600"/>
                <a:gd name="connsiteX2" fmla="*/ 21645 w 21645"/>
                <a:gd name="connsiteY2" fmla="*/ 10800 h 21600"/>
                <a:gd name="connsiteX3" fmla="*/ 18170 w 21645"/>
                <a:gd name="connsiteY3" fmla="*/ 21600 h 21600"/>
                <a:gd name="connsiteX4" fmla="*/ 3520 w 21645"/>
                <a:gd name="connsiteY4" fmla="*/ 21600 h 21600"/>
                <a:gd name="connsiteX5" fmla="*/ 45 w 21645"/>
                <a:gd name="connsiteY5" fmla="*/ 10800 h 21600"/>
                <a:gd name="connsiteX6" fmla="*/ 2245 w 21645"/>
                <a:gd name="connsiteY6" fmla="*/ 0 h 21600"/>
                <a:gd name="connsiteX0" fmla="*/ 2201 w 21601"/>
                <a:gd name="connsiteY0" fmla="*/ 0 h 21600"/>
                <a:gd name="connsiteX1" fmla="*/ 18126 w 21601"/>
                <a:gd name="connsiteY1" fmla="*/ 0 h 21600"/>
                <a:gd name="connsiteX2" fmla="*/ 21601 w 21601"/>
                <a:gd name="connsiteY2" fmla="*/ 10800 h 21600"/>
                <a:gd name="connsiteX3" fmla="*/ 18126 w 21601"/>
                <a:gd name="connsiteY3" fmla="*/ 21600 h 21600"/>
                <a:gd name="connsiteX4" fmla="*/ 2292 w 21601"/>
                <a:gd name="connsiteY4" fmla="*/ 20648 h 21600"/>
                <a:gd name="connsiteX5" fmla="*/ 1 w 21601"/>
                <a:gd name="connsiteY5" fmla="*/ 10800 h 21600"/>
                <a:gd name="connsiteX6" fmla="*/ 2201 w 21601"/>
                <a:gd name="connsiteY6" fmla="*/ 0 h 21600"/>
                <a:gd name="connsiteX0" fmla="*/ 2201 w 21646"/>
                <a:gd name="connsiteY0" fmla="*/ 0 h 21600"/>
                <a:gd name="connsiteX1" fmla="*/ 18126 w 21646"/>
                <a:gd name="connsiteY1" fmla="*/ 0 h 21600"/>
                <a:gd name="connsiteX2" fmla="*/ 21601 w 21646"/>
                <a:gd name="connsiteY2" fmla="*/ 10800 h 21600"/>
                <a:gd name="connsiteX3" fmla="*/ 19401 w 21646"/>
                <a:gd name="connsiteY3" fmla="*/ 21600 h 21600"/>
                <a:gd name="connsiteX4" fmla="*/ 2292 w 21646"/>
                <a:gd name="connsiteY4" fmla="*/ 20648 h 21600"/>
                <a:gd name="connsiteX5" fmla="*/ 1 w 21646"/>
                <a:gd name="connsiteY5" fmla="*/ 10800 h 21600"/>
                <a:gd name="connsiteX6" fmla="*/ 2201 w 21646"/>
                <a:gd name="connsiteY6" fmla="*/ 0 h 21600"/>
                <a:gd name="connsiteX0" fmla="*/ 2201 w 21602"/>
                <a:gd name="connsiteY0" fmla="*/ 0 h 21600"/>
                <a:gd name="connsiteX1" fmla="*/ 19218 w 21602"/>
                <a:gd name="connsiteY1" fmla="*/ 0 h 21600"/>
                <a:gd name="connsiteX2" fmla="*/ 21601 w 21602"/>
                <a:gd name="connsiteY2" fmla="*/ 10800 h 21600"/>
                <a:gd name="connsiteX3" fmla="*/ 19401 w 21602"/>
                <a:gd name="connsiteY3" fmla="*/ 21600 h 21600"/>
                <a:gd name="connsiteX4" fmla="*/ 2292 w 21602"/>
                <a:gd name="connsiteY4" fmla="*/ 20648 h 21600"/>
                <a:gd name="connsiteX5" fmla="*/ 1 w 21602"/>
                <a:gd name="connsiteY5" fmla="*/ 10800 h 21600"/>
                <a:gd name="connsiteX6" fmla="*/ 2201 w 21602"/>
                <a:gd name="connsiteY6" fmla="*/ 0 h 21600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515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1814 w 21631"/>
                <a:gd name="connsiteY0" fmla="*/ 119 h 20291"/>
                <a:gd name="connsiteX1" fmla="*/ 19453 w 21631"/>
                <a:gd name="connsiteY1" fmla="*/ 0 h 20291"/>
                <a:gd name="connsiteX2" fmla="*/ 21631 w 21631"/>
                <a:gd name="connsiteY2" fmla="*/ 10443 h 20291"/>
                <a:gd name="connsiteX3" fmla="*/ 19545 w 21631"/>
                <a:gd name="connsiteY3" fmla="*/ 19814 h 20291"/>
                <a:gd name="connsiteX4" fmla="*/ 2322 w 21631"/>
                <a:gd name="connsiteY4" fmla="*/ 20291 h 20291"/>
                <a:gd name="connsiteX5" fmla="*/ 31 w 21631"/>
                <a:gd name="connsiteY5" fmla="*/ 10443 h 20291"/>
                <a:gd name="connsiteX6" fmla="*/ 1814 w 21631"/>
                <a:gd name="connsiteY6" fmla="*/ 119 h 20291"/>
                <a:gd name="connsiteX0" fmla="*/ 1809 w 21626"/>
                <a:gd name="connsiteY0" fmla="*/ 119 h 20291"/>
                <a:gd name="connsiteX1" fmla="*/ 19448 w 21626"/>
                <a:gd name="connsiteY1" fmla="*/ 0 h 20291"/>
                <a:gd name="connsiteX2" fmla="*/ 21626 w 21626"/>
                <a:gd name="connsiteY2" fmla="*/ 10443 h 20291"/>
                <a:gd name="connsiteX3" fmla="*/ 19540 w 21626"/>
                <a:gd name="connsiteY3" fmla="*/ 19814 h 20291"/>
                <a:gd name="connsiteX4" fmla="*/ 1661 w 21626"/>
                <a:gd name="connsiteY4" fmla="*/ 20291 h 20291"/>
                <a:gd name="connsiteX5" fmla="*/ 26 w 21626"/>
                <a:gd name="connsiteY5" fmla="*/ 10443 h 20291"/>
                <a:gd name="connsiteX6" fmla="*/ 1809 w 21626"/>
                <a:gd name="connsiteY6" fmla="*/ 119 h 20291"/>
                <a:gd name="connsiteX0" fmla="*/ 1809 w 21684"/>
                <a:gd name="connsiteY0" fmla="*/ 119 h 20291"/>
                <a:gd name="connsiteX1" fmla="*/ 19448 w 21684"/>
                <a:gd name="connsiteY1" fmla="*/ 0 h 20291"/>
                <a:gd name="connsiteX2" fmla="*/ 21626 w 21684"/>
                <a:gd name="connsiteY2" fmla="*/ 10443 h 20291"/>
                <a:gd name="connsiteX3" fmla="*/ 20017 w 21684"/>
                <a:gd name="connsiteY3" fmla="*/ 19814 h 20291"/>
                <a:gd name="connsiteX4" fmla="*/ 1661 w 21684"/>
                <a:gd name="connsiteY4" fmla="*/ 20291 h 20291"/>
                <a:gd name="connsiteX5" fmla="*/ 26 w 21684"/>
                <a:gd name="connsiteY5" fmla="*/ 10443 h 20291"/>
                <a:gd name="connsiteX6" fmla="*/ 1809 w 21684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19814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20290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20290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26 w 21667"/>
                <a:gd name="connsiteY0" fmla="*/ 119 h 20291"/>
                <a:gd name="connsiteX1" fmla="*/ 19942 w 21667"/>
                <a:gd name="connsiteY1" fmla="*/ 0 h 20291"/>
                <a:gd name="connsiteX2" fmla="*/ 21643 w 21667"/>
                <a:gd name="connsiteY2" fmla="*/ 10443 h 20291"/>
                <a:gd name="connsiteX3" fmla="*/ 20034 w 21667"/>
                <a:gd name="connsiteY3" fmla="*/ 20290 h 20291"/>
                <a:gd name="connsiteX4" fmla="*/ 1678 w 21667"/>
                <a:gd name="connsiteY4" fmla="*/ 20291 h 20291"/>
                <a:gd name="connsiteX5" fmla="*/ 43 w 21667"/>
                <a:gd name="connsiteY5" fmla="*/ 10443 h 20291"/>
                <a:gd name="connsiteX6" fmla="*/ 1826 w 21667"/>
                <a:gd name="connsiteY6" fmla="*/ 119 h 2029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86 w 21627"/>
                <a:gd name="connsiteY0" fmla="*/ 119 h 20354"/>
                <a:gd name="connsiteX1" fmla="*/ 19902 w 21627"/>
                <a:gd name="connsiteY1" fmla="*/ 0 h 20354"/>
                <a:gd name="connsiteX2" fmla="*/ 21603 w 21627"/>
                <a:gd name="connsiteY2" fmla="*/ 10443 h 20354"/>
                <a:gd name="connsiteX3" fmla="*/ 19994 w 21627"/>
                <a:gd name="connsiteY3" fmla="*/ 20290 h 20354"/>
                <a:gd name="connsiteX4" fmla="*/ 1638 w 21627"/>
                <a:gd name="connsiteY4" fmla="*/ 20291 h 20354"/>
                <a:gd name="connsiteX5" fmla="*/ 3 w 21627"/>
                <a:gd name="connsiteY5" fmla="*/ 10443 h 20354"/>
                <a:gd name="connsiteX6" fmla="*/ 1786 w 21627"/>
                <a:gd name="connsiteY6" fmla="*/ 119 h 20354"/>
                <a:gd name="connsiteX0" fmla="*/ 1800 w 21641"/>
                <a:gd name="connsiteY0" fmla="*/ 119 h 20362"/>
                <a:gd name="connsiteX1" fmla="*/ 19916 w 21641"/>
                <a:gd name="connsiteY1" fmla="*/ 0 h 20362"/>
                <a:gd name="connsiteX2" fmla="*/ 21617 w 21641"/>
                <a:gd name="connsiteY2" fmla="*/ 10443 h 20362"/>
                <a:gd name="connsiteX3" fmla="*/ 20008 w 21641"/>
                <a:gd name="connsiteY3" fmla="*/ 20290 h 20362"/>
                <a:gd name="connsiteX4" fmla="*/ 1652 w 21641"/>
                <a:gd name="connsiteY4" fmla="*/ 20291 h 20362"/>
                <a:gd name="connsiteX5" fmla="*/ 17 w 21641"/>
                <a:gd name="connsiteY5" fmla="*/ 10443 h 20362"/>
                <a:gd name="connsiteX6" fmla="*/ 1800 w 21641"/>
                <a:gd name="connsiteY6" fmla="*/ 119 h 20362"/>
                <a:gd name="connsiteX0" fmla="*/ 1789 w 21630"/>
                <a:gd name="connsiteY0" fmla="*/ 119 h 20472"/>
                <a:gd name="connsiteX1" fmla="*/ 19905 w 21630"/>
                <a:gd name="connsiteY1" fmla="*/ 0 h 20472"/>
                <a:gd name="connsiteX2" fmla="*/ 21606 w 21630"/>
                <a:gd name="connsiteY2" fmla="*/ 10443 h 20472"/>
                <a:gd name="connsiteX3" fmla="*/ 19997 w 21630"/>
                <a:gd name="connsiteY3" fmla="*/ 20290 h 20472"/>
                <a:gd name="connsiteX4" fmla="*/ 1641 w 21630"/>
                <a:gd name="connsiteY4" fmla="*/ 20291 h 20472"/>
                <a:gd name="connsiteX5" fmla="*/ 6 w 21630"/>
                <a:gd name="connsiteY5" fmla="*/ 10443 h 20472"/>
                <a:gd name="connsiteX6" fmla="*/ 1789 w 21630"/>
                <a:gd name="connsiteY6" fmla="*/ 119 h 20472"/>
                <a:gd name="connsiteX0" fmla="*/ 1784 w 21625"/>
                <a:gd name="connsiteY0" fmla="*/ 119 h 20472"/>
                <a:gd name="connsiteX1" fmla="*/ 19900 w 21625"/>
                <a:gd name="connsiteY1" fmla="*/ 0 h 20472"/>
                <a:gd name="connsiteX2" fmla="*/ 21601 w 21625"/>
                <a:gd name="connsiteY2" fmla="*/ 10443 h 20472"/>
                <a:gd name="connsiteX3" fmla="*/ 19992 w 21625"/>
                <a:gd name="connsiteY3" fmla="*/ 20290 h 20472"/>
                <a:gd name="connsiteX4" fmla="*/ 1636 w 21625"/>
                <a:gd name="connsiteY4" fmla="*/ 20291 h 20472"/>
                <a:gd name="connsiteX5" fmla="*/ 1 w 21625"/>
                <a:gd name="connsiteY5" fmla="*/ 10443 h 20472"/>
                <a:gd name="connsiteX6" fmla="*/ 1784 w 21625"/>
                <a:gd name="connsiteY6" fmla="*/ 119 h 20472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784 w 21625"/>
                <a:gd name="connsiteY6" fmla="*/ 119 h 20293"/>
                <a:gd name="connsiteX0" fmla="*/ 1785 w 21626"/>
                <a:gd name="connsiteY0" fmla="*/ 119 h 20293"/>
                <a:gd name="connsiteX1" fmla="*/ 19901 w 21626"/>
                <a:gd name="connsiteY1" fmla="*/ 0 h 20293"/>
                <a:gd name="connsiteX2" fmla="*/ 21602 w 21626"/>
                <a:gd name="connsiteY2" fmla="*/ 10443 h 20293"/>
                <a:gd name="connsiteX3" fmla="*/ 19993 w 21626"/>
                <a:gd name="connsiteY3" fmla="*/ 20290 h 20293"/>
                <a:gd name="connsiteX4" fmla="*/ 1637 w 21626"/>
                <a:gd name="connsiteY4" fmla="*/ 20291 h 20293"/>
                <a:gd name="connsiteX5" fmla="*/ 2 w 21626"/>
                <a:gd name="connsiteY5" fmla="*/ 10443 h 20293"/>
                <a:gd name="connsiteX6" fmla="*/ 1785 w 21626"/>
                <a:gd name="connsiteY6" fmla="*/ 119 h 20293"/>
                <a:gd name="connsiteX0" fmla="*/ 1784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784 w 21625"/>
                <a:gd name="connsiteY6" fmla="*/ 119 h 20293"/>
                <a:gd name="connsiteX0" fmla="*/ 1631 w 21625"/>
                <a:gd name="connsiteY0" fmla="*/ 119 h 20292"/>
                <a:gd name="connsiteX1" fmla="*/ 19900 w 21625"/>
                <a:gd name="connsiteY1" fmla="*/ 0 h 20292"/>
                <a:gd name="connsiteX2" fmla="*/ 21601 w 21625"/>
                <a:gd name="connsiteY2" fmla="*/ 10443 h 20292"/>
                <a:gd name="connsiteX3" fmla="*/ 19992 w 21625"/>
                <a:gd name="connsiteY3" fmla="*/ 20290 h 20292"/>
                <a:gd name="connsiteX4" fmla="*/ 1636 w 21625"/>
                <a:gd name="connsiteY4" fmla="*/ 20291 h 20292"/>
                <a:gd name="connsiteX5" fmla="*/ 1 w 21625"/>
                <a:gd name="connsiteY5" fmla="*/ 10443 h 20292"/>
                <a:gd name="connsiteX6" fmla="*/ 1631 w 21625"/>
                <a:gd name="connsiteY6" fmla="*/ 119 h 20292"/>
                <a:gd name="connsiteX0" fmla="*/ 1631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631 w 21625"/>
                <a:gd name="connsiteY6" fmla="*/ 119 h 20293"/>
                <a:gd name="connsiteX0" fmla="*/ 1631 w 21645"/>
                <a:gd name="connsiteY0" fmla="*/ 119 h 20293"/>
                <a:gd name="connsiteX1" fmla="*/ 19900 w 21645"/>
                <a:gd name="connsiteY1" fmla="*/ 0 h 20293"/>
                <a:gd name="connsiteX2" fmla="*/ 21601 w 21645"/>
                <a:gd name="connsiteY2" fmla="*/ 10443 h 20293"/>
                <a:gd name="connsiteX3" fmla="*/ 20069 w 21645"/>
                <a:gd name="connsiteY3" fmla="*/ 20290 h 20293"/>
                <a:gd name="connsiteX4" fmla="*/ 1636 w 21645"/>
                <a:gd name="connsiteY4" fmla="*/ 20291 h 20293"/>
                <a:gd name="connsiteX5" fmla="*/ 1 w 21645"/>
                <a:gd name="connsiteY5" fmla="*/ 10443 h 20293"/>
                <a:gd name="connsiteX6" fmla="*/ 1631 w 21645"/>
                <a:gd name="connsiteY6" fmla="*/ 119 h 20293"/>
                <a:gd name="connsiteX0" fmla="*/ 1631 w 21602"/>
                <a:gd name="connsiteY0" fmla="*/ 119 h 20293"/>
                <a:gd name="connsiteX1" fmla="*/ 19900 w 21602"/>
                <a:gd name="connsiteY1" fmla="*/ 0 h 20293"/>
                <a:gd name="connsiteX2" fmla="*/ 21601 w 21602"/>
                <a:gd name="connsiteY2" fmla="*/ 10443 h 20293"/>
                <a:gd name="connsiteX3" fmla="*/ 20069 w 21602"/>
                <a:gd name="connsiteY3" fmla="*/ 20290 h 20293"/>
                <a:gd name="connsiteX4" fmla="*/ 1636 w 21602"/>
                <a:gd name="connsiteY4" fmla="*/ 20291 h 20293"/>
                <a:gd name="connsiteX5" fmla="*/ 1 w 21602"/>
                <a:gd name="connsiteY5" fmla="*/ 10443 h 20293"/>
                <a:gd name="connsiteX6" fmla="*/ 1631 w 21602"/>
                <a:gd name="connsiteY6" fmla="*/ 119 h 20293"/>
                <a:gd name="connsiteX0" fmla="*/ 1631 w 21602"/>
                <a:gd name="connsiteY0" fmla="*/ 119 h 20293"/>
                <a:gd name="connsiteX1" fmla="*/ 19900 w 21602"/>
                <a:gd name="connsiteY1" fmla="*/ 0 h 20293"/>
                <a:gd name="connsiteX2" fmla="*/ 21601 w 21602"/>
                <a:gd name="connsiteY2" fmla="*/ 10443 h 20293"/>
                <a:gd name="connsiteX3" fmla="*/ 20069 w 21602"/>
                <a:gd name="connsiteY3" fmla="*/ 20290 h 20293"/>
                <a:gd name="connsiteX4" fmla="*/ 1636 w 21602"/>
                <a:gd name="connsiteY4" fmla="*/ 20291 h 20293"/>
                <a:gd name="connsiteX5" fmla="*/ 1 w 21602"/>
                <a:gd name="connsiteY5" fmla="*/ 10443 h 20293"/>
                <a:gd name="connsiteX6" fmla="*/ 1631 w 21602"/>
                <a:gd name="connsiteY6" fmla="*/ 119 h 20293"/>
                <a:gd name="connsiteX0" fmla="*/ 1631 w 21601"/>
                <a:gd name="connsiteY0" fmla="*/ 119 h 20293"/>
                <a:gd name="connsiteX1" fmla="*/ 19900 w 21601"/>
                <a:gd name="connsiteY1" fmla="*/ 0 h 20293"/>
                <a:gd name="connsiteX2" fmla="*/ 21601 w 21601"/>
                <a:gd name="connsiteY2" fmla="*/ 10443 h 20293"/>
                <a:gd name="connsiteX3" fmla="*/ 20069 w 21601"/>
                <a:gd name="connsiteY3" fmla="*/ 20290 h 20293"/>
                <a:gd name="connsiteX4" fmla="*/ 1636 w 21601"/>
                <a:gd name="connsiteY4" fmla="*/ 20291 h 20293"/>
                <a:gd name="connsiteX5" fmla="*/ 1 w 21601"/>
                <a:gd name="connsiteY5" fmla="*/ 10443 h 20293"/>
                <a:gd name="connsiteX6" fmla="*/ 1631 w 21601"/>
                <a:gd name="connsiteY6" fmla="*/ 119 h 2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1" h="20293">
                  <a:moveTo>
                    <a:pt x="1631" y="119"/>
                  </a:moveTo>
                  <a:lnTo>
                    <a:pt x="19900" y="0"/>
                  </a:lnTo>
                  <a:cubicBezTo>
                    <a:pt x="20976" y="204"/>
                    <a:pt x="21599" y="4205"/>
                    <a:pt x="21601" y="10443"/>
                  </a:cubicBezTo>
                  <a:cubicBezTo>
                    <a:pt x="21603" y="16681"/>
                    <a:pt x="21145" y="20086"/>
                    <a:pt x="20069" y="20290"/>
                  </a:cubicBezTo>
                  <a:lnTo>
                    <a:pt x="1636" y="20291"/>
                  </a:lnTo>
                  <a:cubicBezTo>
                    <a:pt x="599" y="20393"/>
                    <a:pt x="28" y="17477"/>
                    <a:pt x="1" y="10443"/>
                  </a:cubicBezTo>
                  <a:cubicBezTo>
                    <a:pt x="-26" y="3409"/>
                    <a:pt x="568" y="375"/>
                    <a:pt x="1631" y="11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FF91548E-5D41-73AC-402A-D88C1E3C055C}"/>
                </a:ext>
              </a:extLst>
            </p:cNvPr>
            <p:cNvSpPr/>
            <p:nvPr/>
          </p:nvSpPr>
          <p:spPr>
            <a:xfrm>
              <a:off x="2121307" y="4889355"/>
              <a:ext cx="181218" cy="15768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5" name="流程图: 终止 29">
              <a:extLst>
                <a:ext uri="{FF2B5EF4-FFF2-40B4-BE49-F238E27FC236}">
                  <a16:creationId xmlns:a16="http://schemas.microsoft.com/office/drawing/2014/main" id="{715428A0-E0EA-4F1A-CF72-8EAC0737E6A0}"/>
                </a:ext>
              </a:extLst>
            </p:cNvPr>
            <p:cNvSpPr/>
            <p:nvPr/>
          </p:nvSpPr>
          <p:spPr>
            <a:xfrm>
              <a:off x="2309165" y="4878198"/>
              <a:ext cx="780974" cy="180000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" fmla="*/ 2245 w 21645"/>
                <a:gd name="connsiteY0" fmla="*/ 0 h 21600"/>
                <a:gd name="connsiteX1" fmla="*/ 18170 w 21645"/>
                <a:gd name="connsiteY1" fmla="*/ 0 h 21600"/>
                <a:gd name="connsiteX2" fmla="*/ 21645 w 21645"/>
                <a:gd name="connsiteY2" fmla="*/ 10800 h 21600"/>
                <a:gd name="connsiteX3" fmla="*/ 18170 w 21645"/>
                <a:gd name="connsiteY3" fmla="*/ 21600 h 21600"/>
                <a:gd name="connsiteX4" fmla="*/ 3520 w 21645"/>
                <a:gd name="connsiteY4" fmla="*/ 21600 h 21600"/>
                <a:gd name="connsiteX5" fmla="*/ 45 w 21645"/>
                <a:gd name="connsiteY5" fmla="*/ 10800 h 21600"/>
                <a:gd name="connsiteX6" fmla="*/ 2245 w 21645"/>
                <a:gd name="connsiteY6" fmla="*/ 0 h 21600"/>
                <a:gd name="connsiteX0" fmla="*/ 2201 w 21601"/>
                <a:gd name="connsiteY0" fmla="*/ 0 h 21600"/>
                <a:gd name="connsiteX1" fmla="*/ 18126 w 21601"/>
                <a:gd name="connsiteY1" fmla="*/ 0 h 21600"/>
                <a:gd name="connsiteX2" fmla="*/ 21601 w 21601"/>
                <a:gd name="connsiteY2" fmla="*/ 10800 h 21600"/>
                <a:gd name="connsiteX3" fmla="*/ 18126 w 21601"/>
                <a:gd name="connsiteY3" fmla="*/ 21600 h 21600"/>
                <a:gd name="connsiteX4" fmla="*/ 2292 w 21601"/>
                <a:gd name="connsiteY4" fmla="*/ 20648 h 21600"/>
                <a:gd name="connsiteX5" fmla="*/ 1 w 21601"/>
                <a:gd name="connsiteY5" fmla="*/ 10800 h 21600"/>
                <a:gd name="connsiteX6" fmla="*/ 2201 w 21601"/>
                <a:gd name="connsiteY6" fmla="*/ 0 h 21600"/>
                <a:gd name="connsiteX0" fmla="*/ 2201 w 21646"/>
                <a:gd name="connsiteY0" fmla="*/ 0 h 21600"/>
                <a:gd name="connsiteX1" fmla="*/ 18126 w 21646"/>
                <a:gd name="connsiteY1" fmla="*/ 0 h 21600"/>
                <a:gd name="connsiteX2" fmla="*/ 21601 w 21646"/>
                <a:gd name="connsiteY2" fmla="*/ 10800 h 21600"/>
                <a:gd name="connsiteX3" fmla="*/ 19401 w 21646"/>
                <a:gd name="connsiteY3" fmla="*/ 21600 h 21600"/>
                <a:gd name="connsiteX4" fmla="*/ 2292 w 21646"/>
                <a:gd name="connsiteY4" fmla="*/ 20648 h 21600"/>
                <a:gd name="connsiteX5" fmla="*/ 1 w 21646"/>
                <a:gd name="connsiteY5" fmla="*/ 10800 h 21600"/>
                <a:gd name="connsiteX6" fmla="*/ 2201 w 21646"/>
                <a:gd name="connsiteY6" fmla="*/ 0 h 21600"/>
                <a:gd name="connsiteX0" fmla="*/ 2201 w 21602"/>
                <a:gd name="connsiteY0" fmla="*/ 0 h 21600"/>
                <a:gd name="connsiteX1" fmla="*/ 19218 w 21602"/>
                <a:gd name="connsiteY1" fmla="*/ 0 h 21600"/>
                <a:gd name="connsiteX2" fmla="*/ 21601 w 21602"/>
                <a:gd name="connsiteY2" fmla="*/ 10800 h 21600"/>
                <a:gd name="connsiteX3" fmla="*/ 19401 w 21602"/>
                <a:gd name="connsiteY3" fmla="*/ 21600 h 21600"/>
                <a:gd name="connsiteX4" fmla="*/ 2292 w 21602"/>
                <a:gd name="connsiteY4" fmla="*/ 20648 h 21600"/>
                <a:gd name="connsiteX5" fmla="*/ 1 w 21602"/>
                <a:gd name="connsiteY5" fmla="*/ 10800 h 21600"/>
                <a:gd name="connsiteX6" fmla="*/ 2201 w 21602"/>
                <a:gd name="connsiteY6" fmla="*/ 0 h 21600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515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1814 w 21631"/>
                <a:gd name="connsiteY0" fmla="*/ 119 h 20291"/>
                <a:gd name="connsiteX1" fmla="*/ 19453 w 21631"/>
                <a:gd name="connsiteY1" fmla="*/ 0 h 20291"/>
                <a:gd name="connsiteX2" fmla="*/ 21631 w 21631"/>
                <a:gd name="connsiteY2" fmla="*/ 10443 h 20291"/>
                <a:gd name="connsiteX3" fmla="*/ 19545 w 21631"/>
                <a:gd name="connsiteY3" fmla="*/ 19814 h 20291"/>
                <a:gd name="connsiteX4" fmla="*/ 2322 w 21631"/>
                <a:gd name="connsiteY4" fmla="*/ 20291 h 20291"/>
                <a:gd name="connsiteX5" fmla="*/ 31 w 21631"/>
                <a:gd name="connsiteY5" fmla="*/ 10443 h 20291"/>
                <a:gd name="connsiteX6" fmla="*/ 1814 w 21631"/>
                <a:gd name="connsiteY6" fmla="*/ 119 h 20291"/>
                <a:gd name="connsiteX0" fmla="*/ 1809 w 21626"/>
                <a:gd name="connsiteY0" fmla="*/ 119 h 20291"/>
                <a:gd name="connsiteX1" fmla="*/ 19448 w 21626"/>
                <a:gd name="connsiteY1" fmla="*/ 0 h 20291"/>
                <a:gd name="connsiteX2" fmla="*/ 21626 w 21626"/>
                <a:gd name="connsiteY2" fmla="*/ 10443 h 20291"/>
                <a:gd name="connsiteX3" fmla="*/ 19540 w 21626"/>
                <a:gd name="connsiteY3" fmla="*/ 19814 h 20291"/>
                <a:gd name="connsiteX4" fmla="*/ 1661 w 21626"/>
                <a:gd name="connsiteY4" fmla="*/ 20291 h 20291"/>
                <a:gd name="connsiteX5" fmla="*/ 26 w 21626"/>
                <a:gd name="connsiteY5" fmla="*/ 10443 h 20291"/>
                <a:gd name="connsiteX6" fmla="*/ 1809 w 21626"/>
                <a:gd name="connsiteY6" fmla="*/ 119 h 20291"/>
                <a:gd name="connsiteX0" fmla="*/ 1809 w 21684"/>
                <a:gd name="connsiteY0" fmla="*/ 119 h 20291"/>
                <a:gd name="connsiteX1" fmla="*/ 19448 w 21684"/>
                <a:gd name="connsiteY1" fmla="*/ 0 h 20291"/>
                <a:gd name="connsiteX2" fmla="*/ 21626 w 21684"/>
                <a:gd name="connsiteY2" fmla="*/ 10443 h 20291"/>
                <a:gd name="connsiteX3" fmla="*/ 20017 w 21684"/>
                <a:gd name="connsiteY3" fmla="*/ 19814 h 20291"/>
                <a:gd name="connsiteX4" fmla="*/ 1661 w 21684"/>
                <a:gd name="connsiteY4" fmla="*/ 20291 h 20291"/>
                <a:gd name="connsiteX5" fmla="*/ 26 w 21684"/>
                <a:gd name="connsiteY5" fmla="*/ 10443 h 20291"/>
                <a:gd name="connsiteX6" fmla="*/ 1809 w 21684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19814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20290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20290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26 w 21667"/>
                <a:gd name="connsiteY0" fmla="*/ 119 h 20291"/>
                <a:gd name="connsiteX1" fmla="*/ 19942 w 21667"/>
                <a:gd name="connsiteY1" fmla="*/ 0 h 20291"/>
                <a:gd name="connsiteX2" fmla="*/ 21643 w 21667"/>
                <a:gd name="connsiteY2" fmla="*/ 10443 h 20291"/>
                <a:gd name="connsiteX3" fmla="*/ 20034 w 21667"/>
                <a:gd name="connsiteY3" fmla="*/ 20290 h 20291"/>
                <a:gd name="connsiteX4" fmla="*/ 1678 w 21667"/>
                <a:gd name="connsiteY4" fmla="*/ 20291 h 20291"/>
                <a:gd name="connsiteX5" fmla="*/ 43 w 21667"/>
                <a:gd name="connsiteY5" fmla="*/ 10443 h 20291"/>
                <a:gd name="connsiteX6" fmla="*/ 1826 w 21667"/>
                <a:gd name="connsiteY6" fmla="*/ 119 h 2029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86 w 21627"/>
                <a:gd name="connsiteY0" fmla="*/ 119 h 20354"/>
                <a:gd name="connsiteX1" fmla="*/ 19902 w 21627"/>
                <a:gd name="connsiteY1" fmla="*/ 0 h 20354"/>
                <a:gd name="connsiteX2" fmla="*/ 21603 w 21627"/>
                <a:gd name="connsiteY2" fmla="*/ 10443 h 20354"/>
                <a:gd name="connsiteX3" fmla="*/ 19994 w 21627"/>
                <a:gd name="connsiteY3" fmla="*/ 20290 h 20354"/>
                <a:gd name="connsiteX4" fmla="*/ 1638 w 21627"/>
                <a:gd name="connsiteY4" fmla="*/ 20291 h 20354"/>
                <a:gd name="connsiteX5" fmla="*/ 3 w 21627"/>
                <a:gd name="connsiteY5" fmla="*/ 10443 h 20354"/>
                <a:gd name="connsiteX6" fmla="*/ 1786 w 21627"/>
                <a:gd name="connsiteY6" fmla="*/ 119 h 20354"/>
                <a:gd name="connsiteX0" fmla="*/ 1800 w 21641"/>
                <a:gd name="connsiteY0" fmla="*/ 119 h 20362"/>
                <a:gd name="connsiteX1" fmla="*/ 19916 w 21641"/>
                <a:gd name="connsiteY1" fmla="*/ 0 h 20362"/>
                <a:gd name="connsiteX2" fmla="*/ 21617 w 21641"/>
                <a:gd name="connsiteY2" fmla="*/ 10443 h 20362"/>
                <a:gd name="connsiteX3" fmla="*/ 20008 w 21641"/>
                <a:gd name="connsiteY3" fmla="*/ 20290 h 20362"/>
                <a:gd name="connsiteX4" fmla="*/ 1652 w 21641"/>
                <a:gd name="connsiteY4" fmla="*/ 20291 h 20362"/>
                <a:gd name="connsiteX5" fmla="*/ 17 w 21641"/>
                <a:gd name="connsiteY5" fmla="*/ 10443 h 20362"/>
                <a:gd name="connsiteX6" fmla="*/ 1800 w 21641"/>
                <a:gd name="connsiteY6" fmla="*/ 119 h 20362"/>
                <a:gd name="connsiteX0" fmla="*/ 1789 w 21630"/>
                <a:gd name="connsiteY0" fmla="*/ 119 h 20472"/>
                <a:gd name="connsiteX1" fmla="*/ 19905 w 21630"/>
                <a:gd name="connsiteY1" fmla="*/ 0 h 20472"/>
                <a:gd name="connsiteX2" fmla="*/ 21606 w 21630"/>
                <a:gd name="connsiteY2" fmla="*/ 10443 h 20472"/>
                <a:gd name="connsiteX3" fmla="*/ 19997 w 21630"/>
                <a:gd name="connsiteY3" fmla="*/ 20290 h 20472"/>
                <a:gd name="connsiteX4" fmla="*/ 1641 w 21630"/>
                <a:gd name="connsiteY4" fmla="*/ 20291 h 20472"/>
                <a:gd name="connsiteX5" fmla="*/ 6 w 21630"/>
                <a:gd name="connsiteY5" fmla="*/ 10443 h 20472"/>
                <a:gd name="connsiteX6" fmla="*/ 1789 w 21630"/>
                <a:gd name="connsiteY6" fmla="*/ 119 h 20472"/>
                <a:gd name="connsiteX0" fmla="*/ 1784 w 21625"/>
                <a:gd name="connsiteY0" fmla="*/ 119 h 20472"/>
                <a:gd name="connsiteX1" fmla="*/ 19900 w 21625"/>
                <a:gd name="connsiteY1" fmla="*/ 0 h 20472"/>
                <a:gd name="connsiteX2" fmla="*/ 21601 w 21625"/>
                <a:gd name="connsiteY2" fmla="*/ 10443 h 20472"/>
                <a:gd name="connsiteX3" fmla="*/ 19992 w 21625"/>
                <a:gd name="connsiteY3" fmla="*/ 20290 h 20472"/>
                <a:gd name="connsiteX4" fmla="*/ 1636 w 21625"/>
                <a:gd name="connsiteY4" fmla="*/ 20291 h 20472"/>
                <a:gd name="connsiteX5" fmla="*/ 1 w 21625"/>
                <a:gd name="connsiteY5" fmla="*/ 10443 h 20472"/>
                <a:gd name="connsiteX6" fmla="*/ 1784 w 21625"/>
                <a:gd name="connsiteY6" fmla="*/ 119 h 20472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784 w 21625"/>
                <a:gd name="connsiteY6" fmla="*/ 119 h 20293"/>
                <a:gd name="connsiteX0" fmla="*/ 1785 w 21626"/>
                <a:gd name="connsiteY0" fmla="*/ 119 h 20293"/>
                <a:gd name="connsiteX1" fmla="*/ 19901 w 21626"/>
                <a:gd name="connsiteY1" fmla="*/ 0 h 20293"/>
                <a:gd name="connsiteX2" fmla="*/ 21602 w 21626"/>
                <a:gd name="connsiteY2" fmla="*/ 10443 h 20293"/>
                <a:gd name="connsiteX3" fmla="*/ 19993 w 21626"/>
                <a:gd name="connsiteY3" fmla="*/ 20290 h 20293"/>
                <a:gd name="connsiteX4" fmla="*/ 1637 w 21626"/>
                <a:gd name="connsiteY4" fmla="*/ 20291 h 20293"/>
                <a:gd name="connsiteX5" fmla="*/ 2 w 21626"/>
                <a:gd name="connsiteY5" fmla="*/ 10443 h 20293"/>
                <a:gd name="connsiteX6" fmla="*/ 1785 w 21626"/>
                <a:gd name="connsiteY6" fmla="*/ 119 h 20293"/>
                <a:gd name="connsiteX0" fmla="*/ 1784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784 w 21625"/>
                <a:gd name="connsiteY6" fmla="*/ 119 h 20293"/>
                <a:gd name="connsiteX0" fmla="*/ 1631 w 21625"/>
                <a:gd name="connsiteY0" fmla="*/ 119 h 20292"/>
                <a:gd name="connsiteX1" fmla="*/ 19900 w 21625"/>
                <a:gd name="connsiteY1" fmla="*/ 0 h 20292"/>
                <a:gd name="connsiteX2" fmla="*/ 21601 w 21625"/>
                <a:gd name="connsiteY2" fmla="*/ 10443 h 20292"/>
                <a:gd name="connsiteX3" fmla="*/ 19992 w 21625"/>
                <a:gd name="connsiteY3" fmla="*/ 20290 h 20292"/>
                <a:gd name="connsiteX4" fmla="*/ 1636 w 21625"/>
                <a:gd name="connsiteY4" fmla="*/ 20291 h 20292"/>
                <a:gd name="connsiteX5" fmla="*/ 1 w 21625"/>
                <a:gd name="connsiteY5" fmla="*/ 10443 h 20292"/>
                <a:gd name="connsiteX6" fmla="*/ 1631 w 21625"/>
                <a:gd name="connsiteY6" fmla="*/ 119 h 20292"/>
                <a:gd name="connsiteX0" fmla="*/ 1631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631 w 21625"/>
                <a:gd name="connsiteY6" fmla="*/ 119 h 20293"/>
                <a:gd name="connsiteX0" fmla="*/ 1631 w 21645"/>
                <a:gd name="connsiteY0" fmla="*/ 119 h 20293"/>
                <a:gd name="connsiteX1" fmla="*/ 19900 w 21645"/>
                <a:gd name="connsiteY1" fmla="*/ 0 h 20293"/>
                <a:gd name="connsiteX2" fmla="*/ 21601 w 21645"/>
                <a:gd name="connsiteY2" fmla="*/ 10443 h 20293"/>
                <a:gd name="connsiteX3" fmla="*/ 20069 w 21645"/>
                <a:gd name="connsiteY3" fmla="*/ 20290 h 20293"/>
                <a:gd name="connsiteX4" fmla="*/ 1636 w 21645"/>
                <a:gd name="connsiteY4" fmla="*/ 20291 h 20293"/>
                <a:gd name="connsiteX5" fmla="*/ 1 w 21645"/>
                <a:gd name="connsiteY5" fmla="*/ 10443 h 20293"/>
                <a:gd name="connsiteX6" fmla="*/ 1631 w 21645"/>
                <a:gd name="connsiteY6" fmla="*/ 119 h 20293"/>
                <a:gd name="connsiteX0" fmla="*/ 1631 w 21602"/>
                <a:gd name="connsiteY0" fmla="*/ 119 h 20293"/>
                <a:gd name="connsiteX1" fmla="*/ 19900 w 21602"/>
                <a:gd name="connsiteY1" fmla="*/ 0 h 20293"/>
                <a:gd name="connsiteX2" fmla="*/ 21601 w 21602"/>
                <a:gd name="connsiteY2" fmla="*/ 10443 h 20293"/>
                <a:gd name="connsiteX3" fmla="*/ 20069 w 21602"/>
                <a:gd name="connsiteY3" fmla="*/ 20290 h 20293"/>
                <a:gd name="connsiteX4" fmla="*/ 1636 w 21602"/>
                <a:gd name="connsiteY4" fmla="*/ 20291 h 20293"/>
                <a:gd name="connsiteX5" fmla="*/ 1 w 21602"/>
                <a:gd name="connsiteY5" fmla="*/ 10443 h 20293"/>
                <a:gd name="connsiteX6" fmla="*/ 1631 w 21602"/>
                <a:gd name="connsiteY6" fmla="*/ 119 h 20293"/>
                <a:gd name="connsiteX0" fmla="*/ 1631 w 21602"/>
                <a:gd name="connsiteY0" fmla="*/ 119 h 20293"/>
                <a:gd name="connsiteX1" fmla="*/ 19900 w 21602"/>
                <a:gd name="connsiteY1" fmla="*/ 0 h 20293"/>
                <a:gd name="connsiteX2" fmla="*/ 21601 w 21602"/>
                <a:gd name="connsiteY2" fmla="*/ 10443 h 20293"/>
                <a:gd name="connsiteX3" fmla="*/ 20069 w 21602"/>
                <a:gd name="connsiteY3" fmla="*/ 20290 h 20293"/>
                <a:gd name="connsiteX4" fmla="*/ 1636 w 21602"/>
                <a:gd name="connsiteY4" fmla="*/ 20291 h 20293"/>
                <a:gd name="connsiteX5" fmla="*/ 1 w 21602"/>
                <a:gd name="connsiteY5" fmla="*/ 10443 h 20293"/>
                <a:gd name="connsiteX6" fmla="*/ 1631 w 21602"/>
                <a:gd name="connsiteY6" fmla="*/ 119 h 20293"/>
                <a:gd name="connsiteX0" fmla="*/ 1631 w 21601"/>
                <a:gd name="connsiteY0" fmla="*/ 119 h 20293"/>
                <a:gd name="connsiteX1" fmla="*/ 19900 w 21601"/>
                <a:gd name="connsiteY1" fmla="*/ 0 h 20293"/>
                <a:gd name="connsiteX2" fmla="*/ 21601 w 21601"/>
                <a:gd name="connsiteY2" fmla="*/ 10443 h 20293"/>
                <a:gd name="connsiteX3" fmla="*/ 20069 w 21601"/>
                <a:gd name="connsiteY3" fmla="*/ 20290 h 20293"/>
                <a:gd name="connsiteX4" fmla="*/ 1636 w 21601"/>
                <a:gd name="connsiteY4" fmla="*/ 20291 h 20293"/>
                <a:gd name="connsiteX5" fmla="*/ 1 w 21601"/>
                <a:gd name="connsiteY5" fmla="*/ 10443 h 20293"/>
                <a:gd name="connsiteX6" fmla="*/ 1631 w 21601"/>
                <a:gd name="connsiteY6" fmla="*/ 119 h 2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1" h="20293">
                  <a:moveTo>
                    <a:pt x="1631" y="119"/>
                  </a:moveTo>
                  <a:lnTo>
                    <a:pt x="19900" y="0"/>
                  </a:lnTo>
                  <a:cubicBezTo>
                    <a:pt x="20976" y="204"/>
                    <a:pt x="21599" y="4205"/>
                    <a:pt x="21601" y="10443"/>
                  </a:cubicBezTo>
                  <a:cubicBezTo>
                    <a:pt x="21603" y="16681"/>
                    <a:pt x="21145" y="20086"/>
                    <a:pt x="20069" y="20290"/>
                  </a:cubicBezTo>
                  <a:lnTo>
                    <a:pt x="1636" y="20291"/>
                  </a:lnTo>
                  <a:cubicBezTo>
                    <a:pt x="599" y="20393"/>
                    <a:pt x="28" y="17477"/>
                    <a:pt x="1" y="10443"/>
                  </a:cubicBezTo>
                  <a:cubicBezTo>
                    <a:pt x="-26" y="3409"/>
                    <a:pt x="568" y="375"/>
                    <a:pt x="1631" y="11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6" name="流程图: 终止 29">
              <a:extLst>
                <a:ext uri="{FF2B5EF4-FFF2-40B4-BE49-F238E27FC236}">
                  <a16:creationId xmlns:a16="http://schemas.microsoft.com/office/drawing/2014/main" id="{EF1D8FAF-B062-51E1-ABEE-8A6060D798E7}"/>
                </a:ext>
              </a:extLst>
            </p:cNvPr>
            <p:cNvSpPr/>
            <p:nvPr/>
          </p:nvSpPr>
          <p:spPr>
            <a:xfrm>
              <a:off x="3085232" y="4862857"/>
              <a:ext cx="601292" cy="197982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" fmla="*/ 2245 w 21645"/>
                <a:gd name="connsiteY0" fmla="*/ 0 h 21600"/>
                <a:gd name="connsiteX1" fmla="*/ 18170 w 21645"/>
                <a:gd name="connsiteY1" fmla="*/ 0 h 21600"/>
                <a:gd name="connsiteX2" fmla="*/ 21645 w 21645"/>
                <a:gd name="connsiteY2" fmla="*/ 10800 h 21600"/>
                <a:gd name="connsiteX3" fmla="*/ 18170 w 21645"/>
                <a:gd name="connsiteY3" fmla="*/ 21600 h 21600"/>
                <a:gd name="connsiteX4" fmla="*/ 3520 w 21645"/>
                <a:gd name="connsiteY4" fmla="*/ 21600 h 21600"/>
                <a:gd name="connsiteX5" fmla="*/ 45 w 21645"/>
                <a:gd name="connsiteY5" fmla="*/ 10800 h 21600"/>
                <a:gd name="connsiteX6" fmla="*/ 2245 w 21645"/>
                <a:gd name="connsiteY6" fmla="*/ 0 h 21600"/>
                <a:gd name="connsiteX0" fmla="*/ 2201 w 21601"/>
                <a:gd name="connsiteY0" fmla="*/ 0 h 21600"/>
                <a:gd name="connsiteX1" fmla="*/ 18126 w 21601"/>
                <a:gd name="connsiteY1" fmla="*/ 0 h 21600"/>
                <a:gd name="connsiteX2" fmla="*/ 21601 w 21601"/>
                <a:gd name="connsiteY2" fmla="*/ 10800 h 21600"/>
                <a:gd name="connsiteX3" fmla="*/ 18126 w 21601"/>
                <a:gd name="connsiteY3" fmla="*/ 21600 h 21600"/>
                <a:gd name="connsiteX4" fmla="*/ 2292 w 21601"/>
                <a:gd name="connsiteY4" fmla="*/ 20648 h 21600"/>
                <a:gd name="connsiteX5" fmla="*/ 1 w 21601"/>
                <a:gd name="connsiteY5" fmla="*/ 10800 h 21600"/>
                <a:gd name="connsiteX6" fmla="*/ 2201 w 21601"/>
                <a:gd name="connsiteY6" fmla="*/ 0 h 21600"/>
                <a:gd name="connsiteX0" fmla="*/ 2201 w 21646"/>
                <a:gd name="connsiteY0" fmla="*/ 0 h 21600"/>
                <a:gd name="connsiteX1" fmla="*/ 18126 w 21646"/>
                <a:gd name="connsiteY1" fmla="*/ 0 h 21600"/>
                <a:gd name="connsiteX2" fmla="*/ 21601 w 21646"/>
                <a:gd name="connsiteY2" fmla="*/ 10800 h 21600"/>
                <a:gd name="connsiteX3" fmla="*/ 19401 w 21646"/>
                <a:gd name="connsiteY3" fmla="*/ 21600 h 21600"/>
                <a:gd name="connsiteX4" fmla="*/ 2292 w 21646"/>
                <a:gd name="connsiteY4" fmla="*/ 20648 h 21600"/>
                <a:gd name="connsiteX5" fmla="*/ 1 w 21646"/>
                <a:gd name="connsiteY5" fmla="*/ 10800 h 21600"/>
                <a:gd name="connsiteX6" fmla="*/ 2201 w 21646"/>
                <a:gd name="connsiteY6" fmla="*/ 0 h 21600"/>
                <a:gd name="connsiteX0" fmla="*/ 2201 w 21602"/>
                <a:gd name="connsiteY0" fmla="*/ 0 h 21600"/>
                <a:gd name="connsiteX1" fmla="*/ 19218 w 21602"/>
                <a:gd name="connsiteY1" fmla="*/ 0 h 21600"/>
                <a:gd name="connsiteX2" fmla="*/ 21601 w 21602"/>
                <a:gd name="connsiteY2" fmla="*/ 10800 h 21600"/>
                <a:gd name="connsiteX3" fmla="*/ 19401 w 21602"/>
                <a:gd name="connsiteY3" fmla="*/ 21600 h 21600"/>
                <a:gd name="connsiteX4" fmla="*/ 2292 w 21602"/>
                <a:gd name="connsiteY4" fmla="*/ 20648 h 21600"/>
                <a:gd name="connsiteX5" fmla="*/ 1 w 21602"/>
                <a:gd name="connsiteY5" fmla="*/ 10800 h 21600"/>
                <a:gd name="connsiteX6" fmla="*/ 2201 w 21602"/>
                <a:gd name="connsiteY6" fmla="*/ 0 h 21600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515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1" h="20648">
                  <a:moveTo>
                    <a:pt x="2201" y="0"/>
                  </a:moveTo>
                  <a:lnTo>
                    <a:pt x="19423" y="357"/>
                  </a:lnTo>
                  <a:cubicBezTo>
                    <a:pt x="21342" y="357"/>
                    <a:pt x="21586" y="7498"/>
                    <a:pt x="21601" y="10800"/>
                  </a:cubicBezTo>
                  <a:cubicBezTo>
                    <a:pt x="21616" y="14102"/>
                    <a:pt x="21434" y="20171"/>
                    <a:pt x="19515" y="20171"/>
                  </a:cubicBezTo>
                  <a:lnTo>
                    <a:pt x="2292" y="20648"/>
                  </a:lnTo>
                  <a:cubicBezTo>
                    <a:pt x="373" y="20648"/>
                    <a:pt x="16" y="14241"/>
                    <a:pt x="1" y="10800"/>
                  </a:cubicBezTo>
                  <a:cubicBezTo>
                    <a:pt x="-14" y="7359"/>
                    <a:pt x="282" y="0"/>
                    <a:pt x="2201" y="0"/>
                  </a:cubicBezTo>
                  <a:close/>
                </a:path>
              </a:pathLst>
            </a:custGeom>
            <a:solidFill>
              <a:srgbClr val="BFBFB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7" name="文本框 256">
              <a:extLst>
                <a:ext uri="{FF2B5EF4-FFF2-40B4-BE49-F238E27FC236}">
                  <a16:creationId xmlns:a16="http://schemas.microsoft.com/office/drawing/2014/main" id="{8D3684DC-2CF5-5AC8-FF09-1EE0E79C4381}"/>
                </a:ext>
              </a:extLst>
            </p:cNvPr>
            <p:cNvSpPr txBox="1"/>
            <p:nvPr/>
          </p:nvSpPr>
          <p:spPr>
            <a:xfrm>
              <a:off x="497624" y="4840096"/>
              <a:ext cx="52069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CMV</a:t>
              </a:r>
            </a:p>
          </p:txBody>
        </p:sp>
        <p:sp>
          <p:nvSpPr>
            <p:cNvPr id="258" name="文本框 257">
              <a:extLst>
                <a:ext uri="{FF2B5EF4-FFF2-40B4-BE49-F238E27FC236}">
                  <a16:creationId xmlns:a16="http://schemas.microsoft.com/office/drawing/2014/main" id="{E116229D-2ADC-95FD-470F-C9B0A3F227F2}"/>
                </a:ext>
              </a:extLst>
            </p:cNvPr>
            <p:cNvSpPr txBox="1"/>
            <p:nvPr/>
          </p:nvSpPr>
          <p:spPr>
            <a:xfrm>
              <a:off x="928126" y="4851655"/>
              <a:ext cx="52069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intron</a:t>
              </a:r>
            </a:p>
          </p:txBody>
        </p:sp>
        <p:sp>
          <p:nvSpPr>
            <p:cNvPr id="259" name="文本框 258">
              <a:extLst>
                <a:ext uri="{FF2B5EF4-FFF2-40B4-BE49-F238E27FC236}">
                  <a16:creationId xmlns:a16="http://schemas.microsoft.com/office/drawing/2014/main" id="{F1810810-03EB-C762-1960-030380AE92BA}"/>
                </a:ext>
              </a:extLst>
            </p:cNvPr>
            <p:cNvSpPr txBox="1"/>
            <p:nvPr/>
          </p:nvSpPr>
          <p:spPr>
            <a:xfrm>
              <a:off x="1182177" y="4656544"/>
              <a:ext cx="52069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 err="1">
                  <a:latin typeface="Arial" panose="020B0604020202020204" pitchFamily="34" charset="0"/>
                  <a:cs typeface="Arial" panose="020B0604020202020204" pitchFamily="34" charset="0"/>
                </a:rPr>
                <a:t>kozak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0" name="文本框 259">
              <a:extLst>
                <a:ext uri="{FF2B5EF4-FFF2-40B4-BE49-F238E27FC236}">
                  <a16:creationId xmlns:a16="http://schemas.microsoft.com/office/drawing/2014/main" id="{32247271-6ACC-2615-6693-F71F09FFAE9F}"/>
                </a:ext>
              </a:extLst>
            </p:cNvPr>
            <p:cNvSpPr txBox="1"/>
            <p:nvPr/>
          </p:nvSpPr>
          <p:spPr>
            <a:xfrm>
              <a:off x="1417394" y="4524242"/>
              <a:ext cx="200120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Furin-2A self-cleavage peptide</a:t>
              </a:r>
            </a:p>
          </p:txBody>
        </p:sp>
        <p:sp>
          <p:nvSpPr>
            <p:cNvPr id="261" name="文本框 260">
              <a:extLst>
                <a:ext uri="{FF2B5EF4-FFF2-40B4-BE49-F238E27FC236}">
                  <a16:creationId xmlns:a16="http://schemas.microsoft.com/office/drawing/2014/main" id="{018624DC-FFE3-CE0B-64D8-6A9A71FDD3BC}"/>
                </a:ext>
              </a:extLst>
            </p:cNvPr>
            <p:cNvSpPr txBox="1"/>
            <p:nvPr/>
          </p:nvSpPr>
          <p:spPr>
            <a:xfrm>
              <a:off x="1372819" y="4853747"/>
              <a:ext cx="82715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Light chain</a:t>
              </a:r>
            </a:p>
          </p:txBody>
        </p:sp>
        <p:sp>
          <p:nvSpPr>
            <p:cNvPr id="262" name="文本框 261">
              <a:extLst>
                <a:ext uri="{FF2B5EF4-FFF2-40B4-BE49-F238E27FC236}">
                  <a16:creationId xmlns:a16="http://schemas.microsoft.com/office/drawing/2014/main" id="{9CB60776-777B-FE99-E2DD-570BA1D0BEB1}"/>
                </a:ext>
              </a:extLst>
            </p:cNvPr>
            <p:cNvSpPr txBox="1"/>
            <p:nvPr/>
          </p:nvSpPr>
          <p:spPr>
            <a:xfrm>
              <a:off x="2226805" y="4848728"/>
              <a:ext cx="95807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Heavy chain</a:t>
              </a:r>
            </a:p>
          </p:txBody>
        </p:sp>
        <p:cxnSp>
          <p:nvCxnSpPr>
            <p:cNvPr id="263" name="直接连接符 262">
              <a:extLst>
                <a:ext uri="{FF2B5EF4-FFF2-40B4-BE49-F238E27FC236}">
                  <a16:creationId xmlns:a16="http://schemas.microsoft.com/office/drawing/2014/main" id="{60B277FD-DA0F-8ED4-2E74-123DE1757853}"/>
                </a:ext>
              </a:extLst>
            </p:cNvPr>
            <p:cNvCxnSpPr>
              <a:cxnSpLocks/>
            </p:cNvCxnSpPr>
            <p:nvPr/>
          </p:nvCxnSpPr>
          <p:spPr>
            <a:xfrm>
              <a:off x="2199970" y="4718857"/>
              <a:ext cx="0" cy="144000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4" name="文本框 263">
              <a:extLst>
                <a:ext uri="{FF2B5EF4-FFF2-40B4-BE49-F238E27FC236}">
                  <a16:creationId xmlns:a16="http://schemas.microsoft.com/office/drawing/2014/main" id="{C7CAF874-E6D7-0934-9929-261C1CB55356}"/>
                </a:ext>
              </a:extLst>
            </p:cNvPr>
            <p:cNvSpPr txBox="1"/>
            <p:nvPr/>
          </p:nvSpPr>
          <p:spPr>
            <a:xfrm>
              <a:off x="2911358" y="4847528"/>
              <a:ext cx="95807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BGH </a:t>
              </a:r>
              <a:r>
                <a:rPr lang="en-GB" sz="900" dirty="0" err="1">
                  <a:latin typeface="Arial" panose="020B0604020202020204" pitchFamily="34" charset="0"/>
                  <a:cs typeface="Arial" panose="020B0604020202020204" pitchFamily="34" charset="0"/>
                </a:rPr>
                <a:t>polyA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0A3A67C-770A-BB96-5760-C4A257208CAB}"/>
              </a:ext>
            </a:extLst>
          </p:cNvPr>
          <p:cNvGrpSpPr/>
          <p:nvPr/>
        </p:nvGrpSpPr>
        <p:grpSpPr>
          <a:xfrm>
            <a:off x="4823777" y="924833"/>
            <a:ext cx="2796963" cy="1016892"/>
            <a:chOff x="4619077" y="4412007"/>
            <a:chExt cx="2796963" cy="1016892"/>
          </a:xfrm>
        </p:grpSpPr>
        <p:pic>
          <p:nvPicPr>
            <p:cNvPr id="266" name="图片 265" descr="白板上的字&#10;&#10;中度可信度描述已自动生成">
              <a:extLst>
                <a:ext uri="{FF2B5EF4-FFF2-40B4-BE49-F238E27FC236}">
                  <a16:creationId xmlns:a16="http://schemas.microsoft.com/office/drawing/2014/main" id="{299B240C-D848-BD5E-2BF4-B0D8D1841C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4782"/>
                      </a14:imgEffect>
                      <a14:imgEffect>
                        <a14:saturation sat="50000"/>
                      </a14:imgEffect>
                      <a14:imgEffect>
                        <a14:brightnessContrast brigh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183" t="36666" r="20432" b="45811"/>
            <a:stretch/>
          </p:blipFill>
          <p:spPr>
            <a:xfrm rot="10800000">
              <a:off x="5113033" y="4660235"/>
              <a:ext cx="1655079" cy="561253"/>
            </a:xfrm>
            <a:prstGeom prst="rect">
              <a:avLst/>
            </a:prstGeom>
          </p:spPr>
        </p:pic>
        <p:sp>
          <p:nvSpPr>
            <p:cNvPr id="267" name="文本框 266">
              <a:extLst>
                <a:ext uri="{FF2B5EF4-FFF2-40B4-BE49-F238E27FC236}">
                  <a16:creationId xmlns:a16="http://schemas.microsoft.com/office/drawing/2014/main" id="{86FB246C-EBCD-59BB-8A51-11AF5A466D5D}"/>
                </a:ext>
              </a:extLst>
            </p:cNvPr>
            <p:cNvSpPr txBox="1"/>
            <p:nvPr/>
          </p:nvSpPr>
          <p:spPr>
            <a:xfrm>
              <a:off x="4731488" y="5198067"/>
              <a:ext cx="26845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ZDY20-IgG1, -IgA1, B8-IgG1, </a:t>
              </a:r>
              <a:r>
                <a:rPr lang="en-GB" sz="900" dirty="0" err="1">
                  <a:latin typeface="Arial" panose="020B0604020202020204" pitchFamily="34" charset="0"/>
                  <a:cs typeface="Arial" panose="020B0604020202020204" pitchFamily="34" charset="0"/>
                </a:rPr>
                <a:t>BiIASG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8" name="文本框 267">
              <a:extLst>
                <a:ext uri="{FF2B5EF4-FFF2-40B4-BE49-F238E27FC236}">
                  <a16:creationId xmlns:a16="http://schemas.microsoft.com/office/drawing/2014/main" id="{2E604077-DD7A-CB76-7383-9DF67BBC24C1}"/>
                </a:ext>
              </a:extLst>
            </p:cNvPr>
            <p:cNvSpPr txBox="1"/>
            <p:nvPr/>
          </p:nvSpPr>
          <p:spPr>
            <a:xfrm>
              <a:off x="4619077" y="4412007"/>
              <a:ext cx="192623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SDS-PAGE of purified AAV:</a:t>
              </a:r>
            </a:p>
          </p:txBody>
        </p:sp>
      </p:grpSp>
      <p:sp>
        <p:nvSpPr>
          <p:cNvPr id="269" name="文本框 268">
            <a:extLst>
              <a:ext uri="{FF2B5EF4-FFF2-40B4-BE49-F238E27FC236}">
                <a16:creationId xmlns:a16="http://schemas.microsoft.com/office/drawing/2014/main" id="{C6B38E0A-C696-0F81-C786-838C0D43D310}"/>
              </a:ext>
            </a:extLst>
          </p:cNvPr>
          <p:cNvSpPr txBox="1"/>
          <p:nvPr/>
        </p:nvSpPr>
        <p:spPr>
          <a:xfrm>
            <a:off x="421098" y="7127852"/>
            <a:ext cx="66341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Figure 4. In vivo expression of anti-SARS-COV2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mAb</a:t>
            </a:r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 B8 by F2A-mediated antibody self-cleavage. 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C2AB8BFE-5899-3F8F-5514-EAEA42BE7D5E}"/>
              </a:ext>
            </a:extLst>
          </p:cNvPr>
          <p:cNvSpPr txBox="1"/>
          <p:nvPr/>
        </p:nvSpPr>
        <p:spPr>
          <a:xfrm>
            <a:off x="722937" y="730307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FBAC3906-FFE4-7A6C-0E48-14D8AF585C09}"/>
              </a:ext>
            </a:extLst>
          </p:cNvPr>
          <p:cNvSpPr txBox="1"/>
          <p:nvPr/>
        </p:nvSpPr>
        <p:spPr>
          <a:xfrm>
            <a:off x="4805236" y="730307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E3073E9-E70C-7DD3-597F-5D0EB859D6DB}"/>
              </a:ext>
            </a:extLst>
          </p:cNvPr>
          <p:cNvSpPr txBox="1"/>
          <p:nvPr/>
        </p:nvSpPr>
        <p:spPr>
          <a:xfrm>
            <a:off x="722937" y="2184111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39DABA8-2939-F586-AC9D-EED3D84E7909}"/>
              </a:ext>
            </a:extLst>
          </p:cNvPr>
          <p:cNvSpPr txBox="1"/>
          <p:nvPr/>
        </p:nvSpPr>
        <p:spPr>
          <a:xfrm>
            <a:off x="4239724" y="2184111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A57EBB4-0FB8-39DB-6BE6-A07F3CD52CF3}"/>
              </a:ext>
            </a:extLst>
          </p:cNvPr>
          <p:cNvSpPr txBox="1"/>
          <p:nvPr/>
        </p:nvSpPr>
        <p:spPr>
          <a:xfrm>
            <a:off x="722937" y="4776399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54678D29-D11C-5109-07FB-AAEB37B7FD8D}"/>
              </a:ext>
            </a:extLst>
          </p:cNvPr>
          <p:cNvSpPr txBox="1"/>
          <p:nvPr/>
        </p:nvSpPr>
        <p:spPr>
          <a:xfrm>
            <a:off x="4239724" y="4776399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35119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文本框 263">
            <a:extLst>
              <a:ext uri="{FF2B5EF4-FFF2-40B4-BE49-F238E27FC236}">
                <a16:creationId xmlns:a16="http://schemas.microsoft.com/office/drawing/2014/main" id="{A8D9CFAD-2B40-EF95-4963-F57D5B0871E9}"/>
              </a:ext>
            </a:extLst>
          </p:cNvPr>
          <p:cNvSpPr txBox="1"/>
          <p:nvPr/>
        </p:nvSpPr>
        <p:spPr>
          <a:xfrm>
            <a:off x="670824" y="5779177"/>
            <a:ext cx="59022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Figure 5. Optimization of AAV expression cassette for the delivery of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mAb</a:t>
            </a:r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0" name="组合 319">
            <a:extLst>
              <a:ext uri="{FF2B5EF4-FFF2-40B4-BE49-F238E27FC236}">
                <a16:creationId xmlns:a16="http://schemas.microsoft.com/office/drawing/2014/main" id="{2FCB3ABD-D172-1617-4224-997B38CA9C9F}"/>
              </a:ext>
            </a:extLst>
          </p:cNvPr>
          <p:cNvGrpSpPr/>
          <p:nvPr/>
        </p:nvGrpSpPr>
        <p:grpSpPr>
          <a:xfrm>
            <a:off x="4549578" y="1030793"/>
            <a:ext cx="2865714" cy="1903087"/>
            <a:chOff x="1187339" y="1094263"/>
            <a:chExt cx="2865714" cy="1903087"/>
          </a:xfrm>
        </p:grpSpPr>
        <p:pic>
          <p:nvPicPr>
            <p:cNvPr id="297" name="图片 296" descr="图片包含 水, 冰箱, 侧面, 大&#10;&#10;描述已自动生成">
              <a:extLst>
                <a:ext uri="{FF2B5EF4-FFF2-40B4-BE49-F238E27FC236}">
                  <a16:creationId xmlns:a16="http://schemas.microsoft.com/office/drawing/2014/main" id="{00000000-0008-0000-0200-00004E0100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3000" contrast="3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30" t="16173" r="56479" b="13703"/>
            <a:stretch/>
          </p:blipFill>
          <p:spPr>
            <a:xfrm>
              <a:off x="1238695" y="1660442"/>
              <a:ext cx="806836" cy="1140918"/>
            </a:xfrm>
            <a:prstGeom prst="rect">
              <a:avLst/>
            </a:prstGeom>
          </p:spPr>
        </p:pic>
        <p:sp>
          <p:nvSpPr>
            <p:cNvPr id="298" name="文本框 18">
              <a:extLst>
                <a:ext uri="{FF2B5EF4-FFF2-40B4-BE49-F238E27FC236}">
                  <a16:creationId xmlns:a16="http://schemas.microsoft.com/office/drawing/2014/main" id="{00000000-0008-0000-0200-00004F010000}"/>
                </a:ext>
              </a:extLst>
            </p:cNvPr>
            <p:cNvSpPr txBox="1"/>
            <p:nvPr/>
          </p:nvSpPr>
          <p:spPr>
            <a:xfrm rot="18900000">
              <a:off x="1187339" y="1125071"/>
              <a:ext cx="127244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B8IgG1 standard</a:t>
              </a:r>
            </a:p>
          </p:txBody>
        </p:sp>
        <p:sp>
          <p:nvSpPr>
            <p:cNvPr id="299" name="文本框 18">
              <a:extLst>
                <a:ext uri="{FF2B5EF4-FFF2-40B4-BE49-F238E27FC236}">
                  <a16:creationId xmlns:a16="http://schemas.microsoft.com/office/drawing/2014/main" id="{00000000-0008-0000-0200-000050010000}"/>
                </a:ext>
              </a:extLst>
            </p:cNvPr>
            <p:cNvSpPr txBox="1"/>
            <p:nvPr/>
          </p:nvSpPr>
          <p:spPr>
            <a:xfrm rot="18900000">
              <a:off x="1428491" y="1094263"/>
              <a:ext cx="135958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B8IgG1-F2A</a:t>
              </a:r>
            </a:p>
          </p:txBody>
        </p:sp>
        <p:sp>
          <p:nvSpPr>
            <p:cNvPr id="300" name="文本框 18">
              <a:extLst>
                <a:ext uri="{FF2B5EF4-FFF2-40B4-BE49-F238E27FC236}">
                  <a16:creationId xmlns:a16="http://schemas.microsoft.com/office/drawing/2014/main" id="{00000000-0008-0000-0200-000051010000}"/>
                </a:ext>
              </a:extLst>
            </p:cNvPr>
            <p:cNvSpPr txBox="1"/>
            <p:nvPr/>
          </p:nvSpPr>
          <p:spPr>
            <a:xfrm rot="18900000">
              <a:off x="1691134" y="1160416"/>
              <a:ext cx="117247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B8IgG1-IRES</a:t>
              </a:r>
            </a:p>
          </p:txBody>
        </p:sp>
        <p:sp>
          <p:nvSpPr>
            <p:cNvPr id="306" name="文本框 18">
              <a:extLst>
                <a:ext uri="{FF2B5EF4-FFF2-40B4-BE49-F238E27FC236}">
                  <a16:creationId xmlns:a16="http://schemas.microsoft.com/office/drawing/2014/main" id="{00000000-0008-0000-0200-000057010000}"/>
                </a:ext>
              </a:extLst>
            </p:cNvPr>
            <p:cNvSpPr txBox="1"/>
            <p:nvPr/>
          </p:nvSpPr>
          <p:spPr>
            <a:xfrm>
              <a:off x="1318283" y="2766518"/>
              <a:ext cx="119902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Reducing </a:t>
              </a:r>
            </a:p>
          </p:txBody>
        </p:sp>
        <p:pic>
          <p:nvPicPr>
            <p:cNvPr id="308" name="图片 307" descr="图片包含 水, 冰箱, 侧面, 大&#10;&#10;描述已自动生成">
              <a:extLst>
                <a:ext uri="{FF2B5EF4-FFF2-40B4-BE49-F238E27FC236}">
                  <a16:creationId xmlns:a16="http://schemas.microsoft.com/office/drawing/2014/main" id="{7240149E-6B85-C3C6-72A3-03EB62F487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5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155" t="16173" r="13705" b="13703"/>
            <a:stretch/>
          </p:blipFill>
          <p:spPr>
            <a:xfrm>
              <a:off x="2544046" y="1660442"/>
              <a:ext cx="666777" cy="1140918"/>
            </a:xfrm>
            <a:prstGeom prst="rect">
              <a:avLst/>
            </a:prstGeom>
          </p:spPr>
        </p:pic>
        <p:sp>
          <p:nvSpPr>
            <p:cNvPr id="309" name="文本框 18">
              <a:extLst>
                <a:ext uri="{FF2B5EF4-FFF2-40B4-BE49-F238E27FC236}">
                  <a16:creationId xmlns:a16="http://schemas.microsoft.com/office/drawing/2014/main" id="{83EFEB5B-9EDE-BCAD-640B-DA6EC1302520}"/>
                </a:ext>
              </a:extLst>
            </p:cNvPr>
            <p:cNvSpPr txBox="1"/>
            <p:nvPr/>
          </p:nvSpPr>
          <p:spPr>
            <a:xfrm rot="18900000">
              <a:off x="2452614" y="1125071"/>
              <a:ext cx="127244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B8IgG1 standard</a:t>
              </a:r>
            </a:p>
          </p:txBody>
        </p:sp>
        <p:sp>
          <p:nvSpPr>
            <p:cNvPr id="310" name="文本框 18">
              <a:extLst>
                <a:ext uri="{FF2B5EF4-FFF2-40B4-BE49-F238E27FC236}">
                  <a16:creationId xmlns:a16="http://schemas.microsoft.com/office/drawing/2014/main" id="{18B829FB-34F7-9F55-FC74-2090D160D7F6}"/>
                </a:ext>
              </a:extLst>
            </p:cNvPr>
            <p:cNvSpPr txBox="1"/>
            <p:nvPr/>
          </p:nvSpPr>
          <p:spPr>
            <a:xfrm rot="18900000">
              <a:off x="2639020" y="1094263"/>
              <a:ext cx="135958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B8IgG1-F2A</a:t>
              </a:r>
            </a:p>
          </p:txBody>
        </p:sp>
        <p:sp>
          <p:nvSpPr>
            <p:cNvPr id="311" name="文本框 18">
              <a:extLst>
                <a:ext uri="{FF2B5EF4-FFF2-40B4-BE49-F238E27FC236}">
                  <a16:creationId xmlns:a16="http://schemas.microsoft.com/office/drawing/2014/main" id="{67D4953E-FC20-6144-81A3-7EAEAAD238AF}"/>
                </a:ext>
              </a:extLst>
            </p:cNvPr>
            <p:cNvSpPr txBox="1"/>
            <p:nvPr/>
          </p:nvSpPr>
          <p:spPr>
            <a:xfrm rot="18900000">
              <a:off x="2880577" y="1160416"/>
              <a:ext cx="117247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B8IgG1-IRES</a:t>
              </a:r>
            </a:p>
          </p:txBody>
        </p:sp>
        <p:sp>
          <p:nvSpPr>
            <p:cNvPr id="312" name="文本框 18">
              <a:extLst>
                <a:ext uri="{FF2B5EF4-FFF2-40B4-BE49-F238E27FC236}">
                  <a16:creationId xmlns:a16="http://schemas.microsoft.com/office/drawing/2014/main" id="{860EEC7C-FEB7-AC01-406C-76F92B843AEC}"/>
                </a:ext>
              </a:extLst>
            </p:cNvPr>
            <p:cNvSpPr txBox="1"/>
            <p:nvPr/>
          </p:nvSpPr>
          <p:spPr>
            <a:xfrm>
              <a:off x="2363214" y="2766518"/>
              <a:ext cx="119902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Non-Reducing </a:t>
              </a:r>
            </a:p>
          </p:txBody>
        </p:sp>
      </p:grpSp>
      <p:grpSp>
        <p:nvGrpSpPr>
          <p:cNvPr id="327" name="组合 326">
            <a:extLst>
              <a:ext uri="{FF2B5EF4-FFF2-40B4-BE49-F238E27FC236}">
                <a16:creationId xmlns:a16="http://schemas.microsoft.com/office/drawing/2014/main" id="{C85B9B84-512C-C28F-D4ED-5EB06C132F30}"/>
              </a:ext>
            </a:extLst>
          </p:cNvPr>
          <p:cNvGrpSpPr/>
          <p:nvPr/>
        </p:nvGrpSpPr>
        <p:grpSpPr>
          <a:xfrm>
            <a:off x="4247452" y="3299132"/>
            <a:ext cx="3304783" cy="2375079"/>
            <a:chOff x="969118" y="2882222"/>
            <a:chExt cx="3286606" cy="2362015"/>
          </a:xfrm>
        </p:grpSpPr>
        <p:graphicFrame>
          <p:nvGraphicFramePr>
            <p:cNvPr id="324" name="对象 323">
              <a:extLst>
                <a:ext uri="{FF2B5EF4-FFF2-40B4-BE49-F238E27FC236}">
                  <a16:creationId xmlns:a16="http://schemas.microsoft.com/office/drawing/2014/main" id="{CBDB2CB7-42CF-F2F2-8CF3-92663F23011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5431253"/>
                </p:ext>
              </p:extLst>
            </p:nvPr>
          </p:nvGraphicFramePr>
          <p:xfrm>
            <a:off x="1083899" y="2882222"/>
            <a:ext cx="3171825" cy="2278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5" imgW="3915035" imgH="2758060" progId="Prism8.Document">
                    <p:embed/>
                  </p:oleObj>
                </mc:Choice>
                <mc:Fallback>
                  <p:oleObj name="Prism 8" r:id="rId5" imgW="3915035" imgH="2758060" progId="Prism8.Document">
                    <p:embed/>
                    <p:pic>
                      <p:nvPicPr>
                        <p:cNvPr id="324" name="对象 323">
                          <a:extLst>
                            <a:ext uri="{FF2B5EF4-FFF2-40B4-BE49-F238E27FC236}">
                              <a16:creationId xmlns:a16="http://schemas.microsoft.com/office/drawing/2014/main" id="{CBDB2CB7-42CF-F2F2-8CF3-92663F230110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83899" y="2882222"/>
                          <a:ext cx="3171825" cy="227806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5" name="文本框 324">
              <a:extLst>
                <a:ext uri="{FF2B5EF4-FFF2-40B4-BE49-F238E27FC236}">
                  <a16:creationId xmlns:a16="http://schemas.microsoft.com/office/drawing/2014/main" id="{CB92E9BC-9C05-23AE-6519-146780298357}"/>
                </a:ext>
              </a:extLst>
            </p:cNvPr>
            <p:cNvSpPr txBox="1"/>
            <p:nvPr/>
          </p:nvSpPr>
          <p:spPr>
            <a:xfrm>
              <a:off x="1487460" y="5014675"/>
              <a:ext cx="1920129" cy="22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Days post transfection (293F)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6" name="文本框 325">
              <a:extLst>
                <a:ext uri="{FF2B5EF4-FFF2-40B4-BE49-F238E27FC236}">
                  <a16:creationId xmlns:a16="http://schemas.microsoft.com/office/drawing/2014/main" id="{6D412B58-D329-213E-A88E-FB013EF725B3}"/>
                </a:ext>
              </a:extLst>
            </p:cNvPr>
            <p:cNvSpPr txBox="1"/>
            <p:nvPr/>
          </p:nvSpPr>
          <p:spPr>
            <a:xfrm rot="16200000">
              <a:off x="322226" y="3902627"/>
              <a:ext cx="1523346" cy="22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 err="1">
                  <a:latin typeface="Arial" panose="020B0604020202020204" pitchFamily="34" charset="0"/>
                  <a:cs typeface="Arial" panose="020B0604020202020204" pitchFamily="34" charset="0"/>
                </a:rPr>
                <a:t>mAb</a:t>
              </a:r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 expression (mg/L)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8" name="文本框 327">
              <a:extLst>
                <a:ext uri="{FF2B5EF4-FFF2-40B4-BE49-F238E27FC236}">
                  <a16:creationId xmlns:a16="http://schemas.microsoft.com/office/drawing/2014/main" id="{67DAF7B2-325D-63E8-2B9B-53D1C08E9E7A}"/>
                </a:ext>
              </a:extLst>
            </p:cNvPr>
            <p:cNvSpPr txBox="1"/>
            <p:nvPr/>
          </p:nvSpPr>
          <p:spPr>
            <a:xfrm>
              <a:off x="1712399" y="2929086"/>
              <a:ext cx="1920129" cy="22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pAAV-B8IgG1-F2A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9" name="文本框 328">
              <a:extLst>
                <a:ext uri="{FF2B5EF4-FFF2-40B4-BE49-F238E27FC236}">
                  <a16:creationId xmlns:a16="http://schemas.microsoft.com/office/drawing/2014/main" id="{B6ADECD3-D460-64C1-5264-FA04432CFACD}"/>
                </a:ext>
              </a:extLst>
            </p:cNvPr>
            <p:cNvSpPr txBox="1"/>
            <p:nvPr/>
          </p:nvSpPr>
          <p:spPr>
            <a:xfrm>
              <a:off x="1712399" y="3132628"/>
              <a:ext cx="1920129" cy="22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pAAV-B8IgG1-IRES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0" name="文本框 329">
              <a:extLst>
                <a:ext uri="{FF2B5EF4-FFF2-40B4-BE49-F238E27FC236}">
                  <a16:creationId xmlns:a16="http://schemas.microsoft.com/office/drawing/2014/main" id="{E8A1BC88-5E7F-241F-7E86-388148CB2397}"/>
                </a:ext>
              </a:extLst>
            </p:cNvPr>
            <p:cNvSpPr txBox="1"/>
            <p:nvPr/>
          </p:nvSpPr>
          <p:spPr>
            <a:xfrm>
              <a:off x="1712400" y="3327299"/>
              <a:ext cx="1588466" cy="22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pAAV-B8IgG1</a:t>
              </a:r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r>
                <a:rPr lang="en-US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UCOE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B8FF240F-9370-E913-BA27-2E8B3EDCFF13}"/>
                </a:ext>
              </a:extLst>
            </p:cNvPr>
            <p:cNvSpPr txBox="1"/>
            <p:nvPr/>
          </p:nvSpPr>
          <p:spPr>
            <a:xfrm>
              <a:off x="1674253" y="4449647"/>
              <a:ext cx="611080" cy="22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x36</a:t>
              </a:r>
              <a:endParaRPr lang="en-US" altLang="zh-CN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97FF231A-78A3-6437-365E-1C614A0F69AB}"/>
                </a:ext>
              </a:extLst>
            </p:cNvPr>
            <p:cNvSpPr txBox="1"/>
            <p:nvPr/>
          </p:nvSpPr>
          <p:spPr>
            <a:xfrm>
              <a:off x="1626321" y="4612503"/>
              <a:ext cx="460057" cy="22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x7</a:t>
              </a:r>
              <a:endParaRPr lang="en-US" altLang="zh-CN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BEB84942-351E-BAEB-2A80-C98D18F9E0C4}"/>
                </a:ext>
              </a:extLst>
            </p:cNvPr>
            <p:cNvSpPr txBox="1"/>
            <p:nvPr/>
          </p:nvSpPr>
          <p:spPr>
            <a:xfrm>
              <a:off x="2201277" y="3910629"/>
              <a:ext cx="527202" cy="22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x35</a:t>
              </a:r>
              <a:endParaRPr lang="en-US" altLang="zh-CN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EDCC5AB6-88E5-CDA0-E66C-DE878CC0C616}"/>
                </a:ext>
              </a:extLst>
            </p:cNvPr>
            <p:cNvSpPr txBox="1"/>
            <p:nvPr/>
          </p:nvSpPr>
          <p:spPr>
            <a:xfrm>
              <a:off x="2230326" y="4493892"/>
              <a:ext cx="367302" cy="22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x4</a:t>
              </a:r>
              <a:endParaRPr lang="en-US" altLang="zh-CN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21946572-6026-4F05-756B-24127E737742}"/>
                </a:ext>
              </a:extLst>
            </p:cNvPr>
            <p:cNvSpPr txBox="1"/>
            <p:nvPr/>
          </p:nvSpPr>
          <p:spPr>
            <a:xfrm>
              <a:off x="2702777" y="3434760"/>
              <a:ext cx="522735" cy="22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x49</a:t>
              </a:r>
              <a:endParaRPr lang="en-US" altLang="zh-CN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8C6BA949-20FF-6FCC-CF9A-EC78010C5FD0}"/>
                </a:ext>
              </a:extLst>
            </p:cNvPr>
            <p:cNvSpPr txBox="1"/>
            <p:nvPr/>
          </p:nvSpPr>
          <p:spPr>
            <a:xfrm>
              <a:off x="2743238" y="4372297"/>
              <a:ext cx="367302" cy="22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x8</a:t>
              </a:r>
              <a:endParaRPr lang="en-US" altLang="zh-CN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4D86DE28-40A5-140F-854F-8F3290852660}"/>
                </a:ext>
              </a:extLst>
            </p:cNvPr>
            <p:cNvSpPr txBox="1"/>
            <p:nvPr/>
          </p:nvSpPr>
          <p:spPr>
            <a:xfrm>
              <a:off x="3239745" y="3139317"/>
              <a:ext cx="648091" cy="22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x20</a:t>
              </a:r>
              <a:endParaRPr lang="en-US" altLang="zh-CN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780412DC-845E-9F1B-F792-BDF7511FD7E1}"/>
                </a:ext>
              </a:extLst>
            </p:cNvPr>
            <p:cNvSpPr txBox="1"/>
            <p:nvPr/>
          </p:nvSpPr>
          <p:spPr>
            <a:xfrm>
              <a:off x="3251214" y="4275477"/>
              <a:ext cx="367302" cy="22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x4</a:t>
              </a:r>
              <a:endParaRPr lang="en-US" altLang="zh-CN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88C664AA-5721-BA22-1369-68D0AE4C14B8}"/>
                </a:ext>
              </a:extLst>
            </p:cNvPr>
            <p:cNvSpPr txBox="1"/>
            <p:nvPr/>
          </p:nvSpPr>
          <p:spPr>
            <a:xfrm>
              <a:off x="2210750" y="4206780"/>
              <a:ext cx="527202" cy="22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X8.6</a:t>
              </a:r>
              <a:endParaRPr lang="en-US" altLang="zh-CN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E8B06213-0E84-7F8F-C858-FE794E0F9631}"/>
                </a:ext>
              </a:extLst>
            </p:cNvPr>
            <p:cNvSpPr txBox="1"/>
            <p:nvPr/>
          </p:nvSpPr>
          <p:spPr>
            <a:xfrm>
              <a:off x="2762183" y="3752632"/>
              <a:ext cx="527202" cy="22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X6</a:t>
              </a:r>
              <a:endParaRPr lang="en-US" altLang="zh-CN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9C866DE3-083A-32E5-0A20-3002FE93B875}"/>
                </a:ext>
              </a:extLst>
            </p:cNvPr>
            <p:cNvSpPr txBox="1"/>
            <p:nvPr/>
          </p:nvSpPr>
          <p:spPr>
            <a:xfrm>
              <a:off x="3281937" y="3430537"/>
              <a:ext cx="527202" cy="22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X5</a:t>
              </a:r>
              <a:endParaRPr lang="en-US" altLang="zh-CN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D5DAC37-2EC2-F23C-F8CA-4108A8CE2D74}"/>
              </a:ext>
            </a:extLst>
          </p:cNvPr>
          <p:cNvGrpSpPr/>
          <p:nvPr/>
        </p:nvGrpSpPr>
        <p:grpSpPr>
          <a:xfrm>
            <a:off x="761933" y="3217788"/>
            <a:ext cx="3376782" cy="2487488"/>
            <a:chOff x="3924243" y="721690"/>
            <a:chExt cx="3376782" cy="248748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1924804A-A863-B84C-10EF-93D120BDC93D}"/>
                </a:ext>
              </a:extLst>
            </p:cNvPr>
            <p:cNvGrpSpPr/>
            <p:nvPr/>
          </p:nvGrpSpPr>
          <p:grpSpPr>
            <a:xfrm>
              <a:off x="3924243" y="721690"/>
              <a:ext cx="3376782" cy="869237"/>
              <a:chOff x="4060031" y="366028"/>
              <a:chExt cx="3376782" cy="869237"/>
            </a:xfrm>
          </p:grpSpPr>
          <p:grpSp>
            <p:nvGrpSpPr>
              <p:cNvPr id="317" name="组合 316">
                <a:extLst>
                  <a:ext uri="{FF2B5EF4-FFF2-40B4-BE49-F238E27FC236}">
                    <a16:creationId xmlns:a16="http://schemas.microsoft.com/office/drawing/2014/main" id="{0343333D-A945-F3D1-71E3-49B6CA1BE8E5}"/>
                  </a:ext>
                </a:extLst>
              </p:cNvPr>
              <p:cNvGrpSpPr/>
              <p:nvPr/>
            </p:nvGrpSpPr>
            <p:grpSpPr>
              <a:xfrm>
                <a:off x="4235008" y="886247"/>
                <a:ext cx="2780827" cy="349018"/>
                <a:chOff x="4118912" y="1750060"/>
                <a:chExt cx="2780827" cy="349018"/>
              </a:xfrm>
            </p:grpSpPr>
            <p:sp>
              <p:nvSpPr>
                <p:cNvPr id="314" name="箭头: 右 313">
                  <a:extLst>
                    <a:ext uri="{FF2B5EF4-FFF2-40B4-BE49-F238E27FC236}">
                      <a16:creationId xmlns:a16="http://schemas.microsoft.com/office/drawing/2014/main" id="{819537FC-AA74-4AC4-C057-F3A08356ECA3}"/>
                    </a:ext>
                  </a:extLst>
                </p:cNvPr>
                <p:cNvSpPr/>
                <p:nvPr/>
              </p:nvSpPr>
              <p:spPr>
                <a:xfrm>
                  <a:off x="5243739" y="1750060"/>
                  <a:ext cx="1656000" cy="349018"/>
                </a:xfrm>
                <a:prstGeom prst="rightArrow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800"/>
                </a:p>
              </p:txBody>
            </p:sp>
            <p:sp>
              <p:nvSpPr>
                <p:cNvPr id="283" name="流程图: 终止 29">
                  <a:extLst>
                    <a:ext uri="{FF2B5EF4-FFF2-40B4-BE49-F238E27FC236}">
                      <a16:creationId xmlns:a16="http://schemas.microsoft.com/office/drawing/2014/main" id="{5A2CDBE9-D7C3-E5B4-EA57-501D13E5774F}"/>
                    </a:ext>
                  </a:extLst>
                </p:cNvPr>
                <p:cNvSpPr/>
                <p:nvPr/>
              </p:nvSpPr>
              <p:spPr>
                <a:xfrm>
                  <a:off x="4118912" y="1812408"/>
                  <a:ext cx="1116000" cy="216000"/>
                </a:xfrm>
                <a:custGeom>
                  <a:avLst/>
                  <a:gdLst>
                    <a:gd name="connsiteX0" fmla="*/ 3475 w 21600"/>
                    <a:gd name="connsiteY0" fmla="*/ 0 h 21600"/>
                    <a:gd name="connsiteX1" fmla="*/ 18125 w 21600"/>
                    <a:gd name="connsiteY1" fmla="*/ 0 h 21600"/>
                    <a:gd name="connsiteX2" fmla="*/ 21600 w 21600"/>
                    <a:gd name="connsiteY2" fmla="*/ 10800 h 21600"/>
                    <a:gd name="connsiteX3" fmla="*/ 18125 w 21600"/>
                    <a:gd name="connsiteY3" fmla="*/ 21600 h 21600"/>
                    <a:gd name="connsiteX4" fmla="*/ 3475 w 21600"/>
                    <a:gd name="connsiteY4" fmla="*/ 21600 h 21600"/>
                    <a:gd name="connsiteX5" fmla="*/ 0 w 21600"/>
                    <a:gd name="connsiteY5" fmla="*/ 10800 h 21600"/>
                    <a:gd name="connsiteX6" fmla="*/ 3475 w 21600"/>
                    <a:gd name="connsiteY6" fmla="*/ 0 h 21600"/>
                    <a:gd name="connsiteX0" fmla="*/ 2245 w 21645"/>
                    <a:gd name="connsiteY0" fmla="*/ 0 h 21600"/>
                    <a:gd name="connsiteX1" fmla="*/ 18170 w 21645"/>
                    <a:gd name="connsiteY1" fmla="*/ 0 h 21600"/>
                    <a:gd name="connsiteX2" fmla="*/ 21645 w 21645"/>
                    <a:gd name="connsiteY2" fmla="*/ 10800 h 21600"/>
                    <a:gd name="connsiteX3" fmla="*/ 18170 w 21645"/>
                    <a:gd name="connsiteY3" fmla="*/ 21600 h 21600"/>
                    <a:gd name="connsiteX4" fmla="*/ 3520 w 21645"/>
                    <a:gd name="connsiteY4" fmla="*/ 21600 h 21600"/>
                    <a:gd name="connsiteX5" fmla="*/ 45 w 21645"/>
                    <a:gd name="connsiteY5" fmla="*/ 10800 h 21600"/>
                    <a:gd name="connsiteX6" fmla="*/ 2245 w 21645"/>
                    <a:gd name="connsiteY6" fmla="*/ 0 h 21600"/>
                    <a:gd name="connsiteX0" fmla="*/ 2201 w 21601"/>
                    <a:gd name="connsiteY0" fmla="*/ 0 h 21600"/>
                    <a:gd name="connsiteX1" fmla="*/ 18126 w 21601"/>
                    <a:gd name="connsiteY1" fmla="*/ 0 h 21600"/>
                    <a:gd name="connsiteX2" fmla="*/ 21601 w 21601"/>
                    <a:gd name="connsiteY2" fmla="*/ 10800 h 21600"/>
                    <a:gd name="connsiteX3" fmla="*/ 18126 w 21601"/>
                    <a:gd name="connsiteY3" fmla="*/ 21600 h 21600"/>
                    <a:gd name="connsiteX4" fmla="*/ 2292 w 21601"/>
                    <a:gd name="connsiteY4" fmla="*/ 20648 h 21600"/>
                    <a:gd name="connsiteX5" fmla="*/ 1 w 21601"/>
                    <a:gd name="connsiteY5" fmla="*/ 10800 h 21600"/>
                    <a:gd name="connsiteX6" fmla="*/ 2201 w 21601"/>
                    <a:gd name="connsiteY6" fmla="*/ 0 h 21600"/>
                    <a:gd name="connsiteX0" fmla="*/ 2201 w 21646"/>
                    <a:gd name="connsiteY0" fmla="*/ 0 h 21600"/>
                    <a:gd name="connsiteX1" fmla="*/ 18126 w 21646"/>
                    <a:gd name="connsiteY1" fmla="*/ 0 h 21600"/>
                    <a:gd name="connsiteX2" fmla="*/ 21601 w 21646"/>
                    <a:gd name="connsiteY2" fmla="*/ 10800 h 21600"/>
                    <a:gd name="connsiteX3" fmla="*/ 19401 w 21646"/>
                    <a:gd name="connsiteY3" fmla="*/ 21600 h 21600"/>
                    <a:gd name="connsiteX4" fmla="*/ 2292 w 21646"/>
                    <a:gd name="connsiteY4" fmla="*/ 20648 h 21600"/>
                    <a:gd name="connsiteX5" fmla="*/ 1 w 21646"/>
                    <a:gd name="connsiteY5" fmla="*/ 10800 h 21600"/>
                    <a:gd name="connsiteX6" fmla="*/ 2201 w 21646"/>
                    <a:gd name="connsiteY6" fmla="*/ 0 h 21600"/>
                    <a:gd name="connsiteX0" fmla="*/ 2201 w 21602"/>
                    <a:gd name="connsiteY0" fmla="*/ 0 h 21600"/>
                    <a:gd name="connsiteX1" fmla="*/ 19218 w 21602"/>
                    <a:gd name="connsiteY1" fmla="*/ 0 h 21600"/>
                    <a:gd name="connsiteX2" fmla="*/ 21601 w 21602"/>
                    <a:gd name="connsiteY2" fmla="*/ 10800 h 21600"/>
                    <a:gd name="connsiteX3" fmla="*/ 19401 w 21602"/>
                    <a:gd name="connsiteY3" fmla="*/ 21600 h 21600"/>
                    <a:gd name="connsiteX4" fmla="*/ 2292 w 21602"/>
                    <a:gd name="connsiteY4" fmla="*/ 20648 h 21600"/>
                    <a:gd name="connsiteX5" fmla="*/ 1 w 21602"/>
                    <a:gd name="connsiteY5" fmla="*/ 10800 h 21600"/>
                    <a:gd name="connsiteX6" fmla="*/ 2201 w 21602"/>
                    <a:gd name="connsiteY6" fmla="*/ 0 h 21600"/>
                    <a:gd name="connsiteX0" fmla="*/ 2201 w 21601"/>
                    <a:gd name="connsiteY0" fmla="*/ 0 h 20648"/>
                    <a:gd name="connsiteX1" fmla="*/ 19218 w 21601"/>
                    <a:gd name="connsiteY1" fmla="*/ 0 h 20648"/>
                    <a:gd name="connsiteX2" fmla="*/ 21601 w 21601"/>
                    <a:gd name="connsiteY2" fmla="*/ 10800 h 20648"/>
                    <a:gd name="connsiteX3" fmla="*/ 19310 w 21601"/>
                    <a:gd name="connsiteY3" fmla="*/ 20171 h 20648"/>
                    <a:gd name="connsiteX4" fmla="*/ 2292 w 21601"/>
                    <a:gd name="connsiteY4" fmla="*/ 20648 h 20648"/>
                    <a:gd name="connsiteX5" fmla="*/ 1 w 21601"/>
                    <a:gd name="connsiteY5" fmla="*/ 10800 h 20648"/>
                    <a:gd name="connsiteX6" fmla="*/ 2201 w 21601"/>
                    <a:gd name="connsiteY6" fmla="*/ 0 h 20648"/>
                    <a:gd name="connsiteX0" fmla="*/ 2201 w 21601"/>
                    <a:gd name="connsiteY0" fmla="*/ 0 h 20648"/>
                    <a:gd name="connsiteX1" fmla="*/ 19218 w 21601"/>
                    <a:gd name="connsiteY1" fmla="*/ 0 h 20648"/>
                    <a:gd name="connsiteX2" fmla="*/ 21601 w 21601"/>
                    <a:gd name="connsiteY2" fmla="*/ 10800 h 20648"/>
                    <a:gd name="connsiteX3" fmla="*/ 19310 w 21601"/>
                    <a:gd name="connsiteY3" fmla="*/ 20171 h 20648"/>
                    <a:gd name="connsiteX4" fmla="*/ 2292 w 21601"/>
                    <a:gd name="connsiteY4" fmla="*/ 20648 h 20648"/>
                    <a:gd name="connsiteX5" fmla="*/ 1 w 21601"/>
                    <a:gd name="connsiteY5" fmla="*/ 10800 h 20648"/>
                    <a:gd name="connsiteX6" fmla="*/ 2201 w 21601"/>
                    <a:gd name="connsiteY6" fmla="*/ 0 h 20648"/>
                    <a:gd name="connsiteX0" fmla="*/ 2201 w 21601"/>
                    <a:gd name="connsiteY0" fmla="*/ 0 h 20648"/>
                    <a:gd name="connsiteX1" fmla="*/ 19423 w 21601"/>
                    <a:gd name="connsiteY1" fmla="*/ 357 h 20648"/>
                    <a:gd name="connsiteX2" fmla="*/ 21601 w 21601"/>
                    <a:gd name="connsiteY2" fmla="*/ 10800 h 20648"/>
                    <a:gd name="connsiteX3" fmla="*/ 19310 w 21601"/>
                    <a:gd name="connsiteY3" fmla="*/ 20171 h 20648"/>
                    <a:gd name="connsiteX4" fmla="*/ 2292 w 21601"/>
                    <a:gd name="connsiteY4" fmla="*/ 20648 h 20648"/>
                    <a:gd name="connsiteX5" fmla="*/ 1 w 21601"/>
                    <a:gd name="connsiteY5" fmla="*/ 10800 h 20648"/>
                    <a:gd name="connsiteX6" fmla="*/ 2201 w 21601"/>
                    <a:gd name="connsiteY6" fmla="*/ 0 h 20648"/>
                    <a:gd name="connsiteX0" fmla="*/ 2201 w 21601"/>
                    <a:gd name="connsiteY0" fmla="*/ 0 h 20648"/>
                    <a:gd name="connsiteX1" fmla="*/ 19423 w 21601"/>
                    <a:gd name="connsiteY1" fmla="*/ 357 h 20648"/>
                    <a:gd name="connsiteX2" fmla="*/ 21601 w 21601"/>
                    <a:gd name="connsiteY2" fmla="*/ 10800 h 20648"/>
                    <a:gd name="connsiteX3" fmla="*/ 19515 w 21601"/>
                    <a:gd name="connsiteY3" fmla="*/ 20171 h 20648"/>
                    <a:gd name="connsiteX4" fmla="*/ 2292 w 21601"/>
                    <a:gd name="connsiteY4" fmla="*/ 20648 h 20648"/>
                    <a:gd name="connsiteX5" fmla="*/ 1 w 21601"/>
                    <a:gd name="connsiteY5" fmla="*/ 10800 h 20648"/>
                    <a:gd name="connsiteX6" fmla="*/ 2201 w 21601"/>
                    <a:gd name="connsiteY6" fmla="*/ 0 h 20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601" h="20648">
                      <a:moveTo>
                        <a:pt x="2201" y="0"/>
                      </a:moveTo>
                      <a:lnTo>
                        <a:pt x="19423" y="357"/>
                      </a:lnTo>
                      <a:cubicBezTo>
                        <a:pt x="21342" y="357"/>
                        <a:pt x="21586" y="7498"/>
                        <a:pt x="21601" y="10800"/>
                      </a:cubicBezTo>
                      <a:cubicBezTo>
                        <a:pt x="21616" y="14102"/>
                        <a:pt x="21434" y="20171"/>
                        <a:pt x="19515" y="20171"/>
                      </a:cubicBezTo>
                      <a:lnTo>
                        <a:pt x="2292" y="20648"/>
                      </a:lnTo>
                      <a:cubicBezTo>
                        <a:pt x="373" y="20648"/>
                        <a:pt x="16" y="14241"/>
                        <a:pt x="1" y="10800"/>
                      </a:cubicBezTo>
                      <a:cubicBezTo>
                        <a:pt x="-14" y="7359"/>
                        <a:pt x="282" y="0"/>
                        <a:pt x="2201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5" name="文本框 314">
                  <a:extLst>
                    <a:ext uri="{FF2B5EF4-FFF2-40B4-BE49-F238E27FC236}">
                      <a16:creationId xmlns:a16="http://schemas.microsoft.com/office/drawing/2014/main" id="{969C51AD-3005-DD49-EABB-08684378C7DF}"/>
                    </a:ext>
                  </a:extLst>
                </p:cNvPr>
                <p:cNvSpPr txBox="1"/>
                <p:nvPr/>
              </p:nvSpPr>
              <p:spPr>
                <a:xfrm>
                  <a:off x="4240686" y="1805159"/>
                  <a:ext cx="887652" cy="246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SRF-UCOE</a:t>
                  </a:r>
                  <a:endParaRPr lang="en-GB" sz="1000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6" name="文本框 315">
                  <a:extLst>
                    <a:ext uri="{FF2B5EF4-FFF2-40B4-BE49-F238E27FC236}">
                      <a16:creationId xmlns:a16="http://schemas.microsoft.com/office/drawing/2014/main" id="{08EF2AD4-D70C-703F-8AB2-7C72ACCFE78C}"/>
                    </a:ext>
                  </a:extLst>
                </p:cNvPr>
                <p:cNvSpPr txBox="1"/>
                <p:nvPr/>
              </p:nvSpPr>
              <p:spPr>
                <a:xfrm>
                  <a:off x="5209154" y="1797943"/>
                  <a:ext cx="1690585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CMV super core promoter</a:t>
                  </a:r>
                  <a:endParaRPr lang="en-GB" sz="1000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21" name="文本框 320">
                <a:extLst>
                  <a:ext uri="{FF2B5EF4-FFF2-40B4-BE49-F238E27FC236}">
                    <a16:creationId xmlns:a16="http://schemas.microsoft.com/office/drawing/2014/main" id="{F5696A7F-BFF3-AE35-7029-8B0B076F0B12}"/>
                  </a:ext>
                </a:extLst>
              </p:cNvPr>
              <p:cNvSpPr txBox="1"/>
              <p:nvPr/>
            </p:nvSpPr>
            <p:spPr>
              <a:xfrm>
                <a:off x="4181172" y="493025"/>
                <a:ext cx="3255641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00" dirty="0">
                    <a:latin typeface="Baskerville Old Face" panose="02020602080505020303" pitchFamily="18" charset="0"/>
                    <a:ea typeface="Microsoft GothicNeo" panose="020B0500000101010101" pitchFamily="34" charset="-127"/>
                    <a:cs typeface="Segoe UI" panose="020B0502040204020203" pitchFamily="34" charset="0"/>
                  </a:rPr>
                  <a:t>TGAACCGTCAG</a:t>
                </a:r>
                <a:r>
                  <a:rPr lang="en-US" altLang="zh-CN" sz="700" u="sng" dirty="0">
                    <a:latin typeface="Baskerville Old Face" panose="02020602080505020303" pitchFamily="18" charset="0"/>
                    <a:ea typeface="Microsoft GothicNeo" panose="020B0500000101010101" pitchFamily="34" charset="-127"/>
                    <a:cs typeface="Segoe UI" panose="020B0502040204020203" pitchFamily="34" charset="0"/>
                  </a:rPr>
                  <a:t>TC</a:t>
                </a:r>
                <a:r>
                  <a:rPr lang="en-US" altLang="zh-CN" sz="700" b="1" dirty="0">
                    <a:latin typeface="Baskerville Old Face" panose="02020602080505020303" pitchFamily="18" charset="0"/>
                    <a:ea typeface="Microsoft GothicNeo" panose="020B0500000101010101" pitchFamily="34" charset="-127"/>
                    <a:cs typeface="Segoe UI" panose="020B0502040204020203" pitchFamily="34" charset="0"/>
                  </a:rPr>
                  <a:t>C</a:t>
                </a:r>
                <a:r>
                  <a:rPr lang="en-US" altLang="zh-CN" sz="700" dirty="0">
                    <a:latin typeface="Baskerville Old Face" panose="02020602080505020303" pitchFamily="18" charset="0"/>
                    <a:ea typeface="Microsoft GothicNeo" panose="020B0500000101010101" pitchFamily="34" charset="-127"/>
                    <a:cs typeface="Segoe UI" panose="020B0502040204020203" pitchFamily="34" charset="0"/>
                  </a:rPr>
                  <a:t>GCCTGGAGAC</a:t>
                </a:r>
                <a:r>
                  <a:rPr lang="en-US" altLang="zh-CN" sz="700" u="sng" dirty="0">
                    <a:latin typeface="Baskerville Old Face" panose="02020602080505020303" pitchFamily="18" charset="0"/>
                    <a:ea typeface="Microsoft GothicNeo" panose="020B0500000101010101" pitchFamily="34" charset="-127"/>
                    <a:cs typeface="Segoe UI" panose="020B0502040204020203" pitchFamily="34" charset="0"/>
                  </a:rPr>
                  <a:t>CT</a:t>
                </a:r>
                <a:r>
                  <a:rPr lang="en-US" altLang="zh-CN" sz="700" dirty="0">
                    <a:latin typeface="Baskerville Old Face" panose="02020602080505020303" pitchFamily="18" charset="0"/>
                    <a:ea typeface="Microsoft GothicNeo" panose="020B0500000101010101" pitchFamily="34" charset="-127"/>
                    <a:cs typeface="Segoe UI" panose="020B0502040204020203" pitchFamily="34" charset="0"/>
                  </a:rPr>
                  <a:t>C</a:t>
                </a:r>
                <a:r>
                  <a:rPr lang="en-US" altLang="zh-CN" sz="700" u="sng" dirty="0">
                    <a:latin typeface="Baskerville Old Face" panose="02020602080505020303" pitchFamily="18" charset="0"/>
                    <a:ea typeface="Microsoft GothicNeo" panose="020B0500000101010101" pitchFamily="34" charset="-127"/>
                    <a:cs typeface="Segoe UI" panose="020B0502040204020203" pitchFamily="34" charset="0"/>
                  </a:rPr>
                  <a:t>GAGCCGAGTGGTCGTG</a:t>
                </a:r>
                <a:r>
                  <a:rPr lang="en-US" altLang="zh-CN" sz="700" dirty="0">
                    <a:latin typeface="Baskerville Old Face" panose="02020602080505020303" pitchFamily="18" charset="0"/>
                    <a:ea typeface="Microsoft GothicNeo" panose="020B0500000101010101" pitchFamily="34" charset="-127"/>
                    <a:cs typeface="Segoe UI" panose="020B0502040204020203" pitchFamily="34" charset="0"/>
                  </a:rPr>
                  <a:t>CCTCC</a:t>
                </a:r>
                <a:endParaRPr lang="en-GB" sz="700" dirty="0">
                  <a:latin typeface="Baskerville Old Face" panose="02020602080505020303" pitchFamily="18" charset="0"/>
                  <a:ea typeface="Microsoft GothicNeo" panose="020B0500000101010101" pitchFamily="34" charset="-127"/>
                  <a:cs typeface="Segoe UI" panose="020B0502040204020203" pitchFamily="34" charset="0"/>
                </a:endParaRPr>
              </a:p>
            </p:txBody>
          </p:sp>
          <p:sp>
            <p:nvSpPr>
              <p:cNvPr id="322" name="文本框 321">
                <a:extLst>
                  <a:ext uri="{FF2B5EF4-FFF2-40B4-BE49-F238E27FC236}">
                    <a16:creationId xmlns:a16="http://schemas.microsoft.com/office/drawing/2014/main" id="{A6708C09-DD06-0F3D-80E5-9C5A47A8BECB}"/>
                  </a:ext>
                </a:extLst>
              </p:cNvPr>
              <p:cNvSpPr txBox="1"/>
              <p:nvPr/>
            </p:nvSpPr>
            <p:spPr>
              <a:xfrm>
                <a:off x="4060031" y="615705"/>
                <a:ext cx="313078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TATA-box…initiator………..MTE...........DPE….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文本框 322">
                <a:extLst>
                  <a:ext uri="{FF2B5EF4-FFF2-40B4-BE49-F238E27FC236}">
                    <a16:creationId xmlns:a16="http://schemas.microsoft.com/office/drawing/2014/main" id="{66754FB3-112B-DDB1-FCF1-2A6298A17C64}"/>
                  </a:ext>
                </a:extLst>
              </p:cNvPr>
              <p:cNvSpPr txBox="1"/>
              <p:nvPr/>
            </p:nvSpPr>
            <p:spPr>
              <a:xfrm>
                <a:off x="4982946" y="366028"/>
                <a:ext cx="169058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+1 mRNA (Putative) 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D1907F0-A12D-EE68-BE09-6C3847455222}"/>
                </a:ext>
              </a:extLst>
            </p:cNvPr>
            <p:cNvSpPr/>
            <p:nvPr/>
          </p:nvSpPr>
          <p:spPr>
            <a:xfrm>
              <a:off x="4177582" y="2086298"/>
              <a:ext cx="2778049" cy="512006"/>
            </a:xfrm>
            <a:custGeom>
              <a:avLst/>
              <a:gdLst>
                <a:gd name="connsiteX0" fmla="*/ 650247 w 4664338"/>
                <a:gd name="connsiteY0" fmla="*/ 477185 h 1177514"/>
                <a:gd name="connsiteX1" fmla="*/ 316872 w 4664338"/>
                <a:gd name="connsiteY1" fmla="*/ 477185 h 1177514"/>
                <a:gd name="connsiteX2" fmla="*/ 269247 w 4664338"/>
                <a:gd name="connsiteY2" fmla="*/ 86660 h 1177514"/>
                <a:gd name="connsiteX3" fmla="*/ 116847 w 4664338"/>
                <a:gd name="connsiteY3" fmla="*/ 86660 h 1177514"/>
                <a:gd name="connsiteX4" fmla="*/ 145422 w 4664338"/>
                <a:gd name="connsiteY4" fmla="*/ 1029635 h 1177514"/>
                <a:gd name="connsiteX5" fmla="*/ 297822 w 4664338"/>
                <a:gd name="connsiteY5" fmla="*/ 1134410 h 1177514"/>
                <a:gd name="connsiteX6" fmla="*/ 297822 w 4664338"/>
                <a:gd name="connsiteY6" fmla="*/ 677210 h 1177514"/>
                <a:gd name="connsiteX7" fmla="*/ 4393572 w 4664338"/>
                <a:gd name="connsiteY7" fmla="*/ 667685 h 1177514"/>
                <a:gd name="connsiteX8" fmla="*/ 4298322 w 4664338"/>
                <a:gd name="connsiteY8" fmla="*/ 1077260 h 1177514"/>
                <a:gd name="connsiteX9" fmla="*/ 4479297 w 4664338"/>
                <a:gd name="connsiteY9" fmla="*/ 1096310 h 1177514"/>
                <a:gd name="connsiteX10" fmla="*/ 4469772 w 4664338"/>
                <a:gd name="connsiteY10" fmla="*/ 143810 h 1177514"/>
                <a:gd name="connsiteX11" fmla="*/ 4326897 w 4664338"/>
                <a:gd name="connsiteY11" fmla="*/ 124760 h 1177514"/>
                <a:gd name="connsiteX12" fmla="*/ 4345947 w 4664338"/>
                <a:gd name="connsiteY12" fmla="*/ 562910 h 1177514"/>
                <a:gd name="connsiteX13" fmla="*/ 3955422 w 4664338"/>
                <a:gd name="connsiteY13" fmla="*/ 581960 h 1177514"/>
                <a:gd name="connsiteX0" fmla="*/ 650247 w 4664338"/>
                <a:gd name="connsiteY0" fmla="*/ 477185 h 1177514"/>
                <a:gd name="connsiteX1" fmla="*/ 316872 w 4664338"/>
                <a:gd name="connsiteY1" fmla="*/ 477185 h 1177514"/>
                <a:gd name="connsiteX2" fmla="*/ 269247 w 4664338"/>
                <a:gd name="connsiteY2" fmla="*/ 86660 h 1177514"/>
                <a:gd name="connsiteX3" fmla="*/ 116847 w 4664338"/>
                <a:gd name="connsiteY3" fmla="*/ 86660 h 1177514"/>
                <a:gd name="connsiteX4" fmla="*/ 145422 w 4664338"/>
                <a:gd name="connsiteY4" fmla="*/ 1029635 h 1177514"/>
                <a:gd name="connsiteX5" fmla="*/ 297822 w 4664338"/>
                <a:gd name="connsiteY5" fmla="*/ 1134410 h 1177514"/>
                <a:gd name="connsiteX6" fmla="*/ 297822 w 4664338"/>
                <a:gd name="connsiteY6" fmla="*/ 677210 h 1177514"/>
                <a:gd name="connsiteX7" fmla="*/ 4393572 w 4664338"/>
                <a:gd name="connsiteY7" fmla="*/ 667685 h 1177514"/>
                <a:gd name="connsiteX8" fmla="*/ 4298322 w 4664338"/>
                <a:gd name="connsiteY8" fmla="*/ 1077260 h 1177514"/>
                <a:gd name="connsiteX9" fmla="*/ 4479297 w 4664338"/>
                <a:gd name="connsiteY9" fmla="*/ 1096310 h 1177514"/>
                <a:gd name="connsiteX10" fmla="*/ 4469772 w 4664338"/>
                <a:gd name="connsiteY10" fmla="*/ 143810 h 1177514"/>
                <a:gd name="connsiteX11" fmla="*/ 4326897 w 4664338"/>
                <a:gd name="connsiteY11" fmla="*/ 124760 h 1177514"/>
                <a:gd name="connsiteX12" fmla="*/ 4345947 w 4664338"/>
                <a:gd name="connsiteY12" fmla="*/ 562910 h 1177514"/>
                <a:gd name="connsiteX13" fmla="*/ 3955422 w 4664338"/>
                <a:gd name="connsiteY13" fmla="*/ 581960 h 1177514"/>
                <a:gd name="connsiteX0" fmla="*/ 660091 w 4674182"/>
                <a:gd name="connsiteY0" fmla="*/ 477185 h 1177514"/>
                <a:gd name="connsiteX1" fmla="*/ 326716 w 4674182"/>
                <a:gd name="connsiteY1" fmla="*/ 477185 h 1177514"/>
                <a:gd name="connsiteX2" fmla="*/ 279091 w 4674182"/>
                <a:gd name="connsiteY2" fmla="*/ 86660 h 1177514"/>
                <a:gd name="connsiteX3" fmla="*/ 126691 w 4674182"/>
                <a:gd name="connsiteY3" fmla="*/ 86660 h 1177514"/>
                <a:gd name="connsiteX4" fmla="*/ 155266 w 4674182"/>
                <a:gd name="connsiteY4" fmla="*/ 1029635 h 1177514"/>
                <a:gd name="connsiteX5" fmla="*/ 307666 w 4674182"/>
                <a:gd name="connsiteY5" fmla="*/ 1134410 h 1177514"/>
                <a:gd name="connsiteX6" fmla="*/ 307666 w 4674182"/>
                <a:gd name="connsiteY6" fmla="*/ 677210 h 1177514"/>
                <a:gd name="connsiteX7" fmla="*/ 4403416 w 4674182"/>
                <a:gd name="connsiteY7" fmla="*/ 667685 h 1177514"/>
                <a:gd name="connsiteX8" fmla="*/ 4308166 w 4674182"/>
                <a:gd name="connsiteY8" fmla="*/ 1077260 h 1177514"/>
                <a:gd name="connsiteX9" fmla="*/ 4489141 w 4674182"/>
                <a:gd name="connsiteY9" fmla="*/ 1096310 h 1177514"/>
                <a:gd name="connsiteX10" fmla="*/ 4479616 w 4674182"/>
                <a:gd name="connsiteY10" fmla="*/ 143810 h 1177514"/>
                <a:gd name="connsiteX11" fmla="*/ 4336741 w 4674182"/>
                <a:gd name="connsiteY11" fmla="*/ 124760 h 1177514"/>
                <a:gd name="connsiteX12" fmla="*/ 4355791 w 4674182"/>
                <a:gd name="connsiteY12" fmla="*/ 562910 h 1177514"/>
                <a:gd name="connsiteX13" fmla="*/ 3965266 w 4674182"/>
                <a:gd name="connsiteY13" fmla="*/ 581960 h 1177514"/>
                <a:gd name="connsiteX0" fmla="*/ 660091 w 4674182"/>
                <a:gd name="connsiteY0" fmla="*/ 477185 h 1177514"/>
                <a:gd name="connsiteX1" fmla="*/ 326716 w 4674182"/>
                <a:gd name="connsiteY1" fmla="*/ 477185 h 1177514"/>
                <a:gd name="connsiteX2" fmla="*/ 279091 w 4674182"/>
                <a:gd name="connsiteY2" fmla="*/ 86660 h 1177514"/>
                <a:gd name="connsiteX3" fmla="*/ 126691 w 4674182"/>
                <a:gd name="connsiteY3" fmla="*/ 86660 h 1177514"/>
                <a:gd name="connsiteX4" fmla="*/ 155266 w 4674182"/>
                <a:gd name="connsiteY4" fmla="*/ 1029635 h 1177514"/>
                <a:gd name="connsiteX5" fmla="*/ 307666 w 4674182"/>
                <a:gd name="connsiteY5" fmla="*/ 1134410 h 1177514"/>
                <a:gd name="connsiteX6" fmla="*/ 307666 w 4674182"/>
                <a:gd name="connsiteY6" fmla="*/ 677210 h 1177514"/>
                <a:gd name="connsiteX7" fmla="*/ 4403416 w 4674182"/>
                <a:gd name="connsiteY7" fmla="*/ 667685 h 1177514"/>
                <a:gd name="connsiteX8" fmla="*/ 4308166 w 4674182"/>
                <a:gd name="connsiteY8" fmla="*/ 1077260 h 1177514"/>
                <a:gd name="connsiteX9" fmla="*/ 4489141 w 4674182"/>
                <a:gd name="connsiteY9" fmla="*/ 1096310 h 1177514"/>
                <a:gd name="connsiteX10" fmla="*/ 4479616 w 4674182"/>
                <a:gd name="connsiteY10" fmla="*/ 143810 h 1177514"/>
                <a:gd name="connsiteX11" fmla="*/ 4336741 w 4674182"/>
                <a:gd name="connsiteY11" fmla="*/ 124760 h 1177514"/>
                <a:gd name="connsiteX12" fmla="*/ 4355791 w 4674182"/>
                <a:gd name="connsiteY12" fmla="*/ 562910 h 1177514"/>
                <a:gd name="connsiteX13" fmla="*/ 3965266 w 4674182"/>
                <a:gd name="connsiteY13" fmla="*/ 581960 h 1177514"/>
                <a:gd name="connsiteX0" fmla="*/ 662052 w 4676143"/>
                <a:gd name="connsiteY0" fmla="*/ 477185 h 1177514"/>
                <a:gd name="connsiteX1" fmla="*/ 328677 w 4676143"/>
                <a:gd name="connsiteY1" fmla="*/ 477185 h 1177514"/>
                <a:gd name="connsiteX2" fmla="*/ 281052 w 4676143"/>
                <a:gd name="connsiteY2" fmla="*/ 86660 h 1177514"/>
                <a:gd name="connsiteX3" fmla="*/ 128652 w 4676143"/>
                <a:gd name="connsiteY3" fmla="*/ 86660 h 1177514"/>
                <a:gd name="connsiteX4" fmla="*/ 157227 w 4676143"/>
                <a:gd name="connsiteY4" fmla="*/ 1029635 h 1177514"/>
                <a:gd name="connsiteX5" fmla="*/ 309627 w 4676143"/>
                <a:gd name="connsiteY5" fmla="*/ 1134410 h 1177514"/>
                <a:gd name="connsiteX6" fmla="*/ 309627 w 4676143"/>
                <a:gd name="connsiteY6" fmla="*/ 677210 h 1177514"/>
                <a:gd name="connsiteX7" fmla="*/ 4405377 w 4676143"/>
                <a:gd name="connsiteY7" fmla="*/ 667685 h 1177514"/>
                <a:gd name="connsiteX8" fmla="*/ 4310127 w 4676143"/>
                <a:gd name="connsiteY8" fmla="*/ 1077260 h 1177514"/>
                <a:gd name="connsiteX9" fmla="*/ 4491102 w 4676143"/>
                <a:gd name="connsiteY9" fmla="*/ 1096310 h 1177514"/>
                <a:gd name="connsiteX10" fmla="*/ 4481577 w 4676143"/>
                <a:gd name="connsiteY10" fmla="*/ 143810 h 1177514"/>
                <a:gd name="connsiteX11" fmla="*/ 4338702 w 4676143"/>
                <a:gd name="connsiteY11" fmla="*/ 124760 h 1177514"/>
                <a:gd name="connsiteX12" fmla="*/ 4357752 w 4676143"/>
                <a:gd name="connsiteY12" fmla="*/ 562910 h 1177514"/>
                <a:gd name="connsiteX13" fmla="*/ 3967227 w 4676143"/>
                <a:gd name="connsiteY13" fmla="*/ 581960 h 1177514"/>
                <a:gd name="connsiteX0" fmla="*/ 662052 w 4676143"/>
                <a:gd name="connsiteY0" fmla="*/ 477185 h 1177514"/>
                <a:gd name="connsiteX1" fmla="*/ 328677 w 4676143"/>
                <a:gd name="connsiteY1" fmla="*/ 477185 h 1177514"/>
                <a:gd name="connsiteX2" fmla="*/ 281052 w 4676143"/>
                <a:gd name="connsiteY2" fmla="*/ 86660 h 1177514"/>
                <a:gd name="connsiteX3" fmla="*/ 128652 w 4676143"/>
                <a:gd name="connsiteY3" fmla="*/ 86660 h 1177514"/>
                <a:gd name="connsiteX4" fmla="*/ 157227 w 4676143"/>
                <a:gd name="connsiteY4" fmla="*/ 1029635 h 1177514"/>
                <a:gd name="connsiteX5" fmla="*/ 309627 w 4676143"/>
                <a:gd name="connsiteY5" fmla="*/ 1134410 h 1177514"/>
                <a:gd name="connsiteX6" fmla="*/ 309627 w 4676143"/>
                <a:gd name="connsiteY6" fmla="*/ 677210 h 1177514"/>
                <a:gd name="connsiteX7" fmla="*/ 4405377 w 4676143"/>
                <a:gd name="connsiteY7" fmla="*/ 667685 h 1177514"/>
                <a:gd name="connsiteX8" fmla="*/ 4310127 w 4676143"/>
                <a:gd name="connsiteY8" fmla="*/ 1077260 h 1177514"/>
                <a:gd name="connsiteX9" fmla="*/ 4491102 w 4676143"/>
                <a:gd name="connsiteY9" fmla="*/ 1096310 h 1177514"/>
                <a:gd name="connsiteX10" fmla="*/ 4481577 w 4676143"/>
                <a:gd name="connsiteY10" fmla="*/ 143810 h 1177514"/>
                <a:gd name="connsiteX11" fmla="*/ 4338702 w 4676143"/>
                <a:gd name="connsiteY11" fmla="*/ 124760 h 1177514"/>
                <a:gd name="connsiteX12" fmla="*/ 4357752 w 4676143"/>
                <a:gd name="connsiteY12" fmla="*/ 562910 h 1177514"/>
                <a:gd name="connsiteX13" fmla="*/ 3967227 w 4676143"/>
                <a:gd name="connsiteY13" fmla="*/ 581960 h 1177514"/>
                <a:gd name="connsiteX0" fmla="*/ 542039 w 4556130"/>
                <a:gd name="connsiteY0" fmla="*/ 477185 h 1177514"/>
                <a:gd name="connsiteX1" fmla="*/ 208664 w 4556130"/>
                <a:gd name="connsiteY1" fmla="*/ 477185 h 1177514"/>
                <a:gd name="connsiteX2" fmla="*/ 161039 w 4556130"/>
                <a:gd name="connsiteY2" fmla="*/ 86660 h 1177514"/>
                <a:gd name="connsiteX3" fmla="*/ 8639 w 4556130"/>
                <a:gd name="connsiteY3" fmla="*/ 86660 h 1177514"/>
                <a:gd name="connsiteX4" fmla="*/ 37214 w 4556130"/>
                <a:gd name="connsiteY4" fmla="*/ 1029635 h 1177514"/>
                <a:gd name="connsiteX5" fmla="*/ 189614 w 4556130"/>
                <a:gd name="connsiteY5" fmla="*/ 1134410 h 1177514"/>
                <a:gd name="connsiteX6" fmla="*/ 189614 w 4556130"/>
                <a:gd name="connsiteY6" fmla="*/ 677210 h 1177514"/>
                <a:gd name="connsiteX7" fmla="*/ 4285364 w 4556130"/>
                <a:gd name="connsiteY7" fmla="*/ 667685 h 1177514"/>
                <a:gd name="connsiteX8" fmla="*/ 4190114 w 4556130"/>
                <a:gd name="connsiteY8" fmla="*/ 1077260 h 1177514"/>
                <a:gd name="connsiteX9" fmla="*/ 4371089 w 4556130"/>
                <a:gd name="connsiteY9" fmla="*/ 1096310 h 1177514"/>
                <a:gd name="connsiteX10" fmla="*/ 4361564 w 4556130"/>
                <a:gd name="connsiteY10" fmla="*/ 143810 h 1177514"/>
                <a:gd name="connsiteX11" fmla="*/ 4218689 w 4556130"/>
                <a:gd name="connsiteY11" fmla="*/ 124760 h 1177514"/>
                <a:gd name="connsiteX12" fmla="*/ 4237739 w 4556130"/>
                <a:gd name="connsiteY12" fmla="*/ 562910 h 1177514"/>
                <a:gd name="connsiteX13" fmla="*/ 3847214 w 4556130"/>
                <a:gd name="connsiteY13" fmla="*/ 581960 h 1177514"/>
                <a:gd name="connsiteX0" fmla="*/ 541852 w 4555943"/>
                <a:gd name="connsiteY0" fmla="*/ 477185 h 1214386"/>
                <a:gd name="connsiteX1" fmla="*/ 208477 w 4555943"/>
                <a:gd name="connsiteY1" fmla="*/ 477185 h 1214386"/>
                <a:gd name="connsiteX2" fmla="*/ 160852 w 4555943"/>
                <a:gd name="connsiteY2" fmla="*/ 86660 h 1214386"/>
                <a:gd name="connsiteX3" fmla="*/ 8452 w 4555943"/>
                <a:gd name="connsiteY3" fmla="*/ 86660 h 1214386"/>
                <a:gd name="connsiteX4" fmla="*/ 37027 w 4555943"/>
                <a:gd name="connsiteY4" fmla="*/ 1029635 h 1214386"/>
                <a:gd name="connsiteX5" fmla="*/ 183077 w 4555943"/>
                <a:gd name="connsiteY5" fmla="*/ 1185210 h 1214386"/>
                <a:gd name="connsiteX6" fmla="*/ 189427 w 4555943"/>
                <a:gd name="connsiteY6" fmla="*/ 677210 h 1214386"/>
                <a:gd name="connsiteX7" fmla="*/ 4285177 w 4555943"/>
                <a:gd name="connsiteY7" fmla="*/ 667685 h 1214386"/>
                <a:gd name="connsiteX8" fmla="*/ 4189927 w 4555943"/>
                <a:gd name="connsiteY8" fmla="*/ 1077260 h 1214386"/>
                <a:gd name="connsiteX9" fmla="*/ 4370902 w 4555943"/>
                <a:gd name="connsiteY9" fmla="*/ 1096310 h 1214386"/>
                <a:gd name="connsiteX10" fmla="*/ 4361377 w 4555943"/>
                <a:gd name="connsiteY10" fmla="*/ 143810 h 1214386"/>
                <a:gd name="connsiteX11" fmla="*/ 4218502 w 4555943"/>
                <a:gd name="connsiteY11" fmla="*/ 124760 h 1214386"/>
                <a:gd name="connsiteX12" fmla="*/ 4237552 w 4555943"/>
                <a:gd name="connsiteY12" fmla="*/ 562910 h 1214386"/>
                <a:gd name="connsiteX13" fmla="*/ 3847027 w 4555943"/>
                <a:gd name="connsiteY13" fmla="*/ 581960 h 1214386"/>
                <a:gd name="connsiteX0" fmla="*/ 541852 w 4555943"/>
                <a:gd name="connsiteY0" fmla="*/ 477185 h 1214386"/>
                <a:gd name="connsiteX1" fmla="*/ 208477 w 4555943"/>
                <a:gd name="connsiteY1" fmla="*/ 477185 h 1214386"/>
                <a:gd name="connsiteX2" fmla="*/ 160852 w 4555943"/>
                <a:gd name="connsiteY2" fmla="*/ 86660 h 1214386"/>
                <a:gd name="connsiteX3" fmla="*/ 8452 w 4555943"/>
                <a:gd name="connsiteY3" fmla="*/ 86660 h 1214386"/>
                <a:gd name="connsiteX4" fmla="*/ 37027 w 4555943"/>
                <a:gd name="connsiteY4" fmla="*/ 1029635 h 1214386"/>
                <a:gd name="connsiteX5" fmla="*/ 183077 w 4555943"/>
                <a:gd name="connsiteY5" fmla="*/ 1185210 h 1214386"/>
                <a:gd name="connsiteX6" fmla="*/ 189427 w 4555943"/>
                <a:gd name="connsiteY6" fmla="*/ 677210 h 1214386"/>
                <a:gd name="connsiteX7" fmla="*/ 4285177 w 4555943"/>
                <a:gd name="connsiteY7" fmla="*/ 667685 h 1214386"/>
                <a:gd name="connsiteX8" fmla="*/ 4189927 w 4555943"/>
                <a:gd name="connsiteY8" fmla="*/ 1077260 h 1214386"/>
                <a:gd name="connsiteX9" fmla="*/ 4370902 w 4555943"/>
                <a:gd name="connsiteY9" fmla="*/ 1096310 h 1214386"/>
                <a:gd name="connsiteX10" fmla="*/ 4361377 w 4555943"/>
                <a:gd name="connsiteY10" fmla="*/ 143810 h 1214386"/>
                <a:gd name="connsiteX11" fmla="*/ 4218502 w 4555943"/>
                <a:gd name="connsiteY11" fmla="*/ 124760 h 1214386"/>
                <a:gd name="connsiteX12" fmla="*/ 4237552 w 4555943"/>
                <a:gd name="connsiteY12" fmla="*/ 562910 h 1214386"/>
                <a:gd name="connsiteX13" fmla="*/ 3847027 w 4555943"/>
                <a:gd name="connsiteY13" fmla="*/ 581960 h 1214386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192981 w 4556322"/>
                <a:gd name="connsiteY1" fmla="*/ 4898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192981 w 4556322"/>
                <a:gd name="connsiteY1" fmla="*/ 4898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89012 w 4556322"/>
                <a:gd name="connsiteY5" fmla="*/ 1047891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192981 w 4556322"/>
                <a:gd name="connsiteY1" fmla="*/ 4898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89012 w 4556322"/>
                <a:gd name="connsiteY5" fmla="*/ 1047891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192981 w 4556322"/>
                <a:gd name="connsiteY1" fmla="*/ 4898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89012 w 4556322"/>
                <a:gd name="connsiteY5" fmla="*/ 1047891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192981 w 4556322"/>
                <a:gd name="connsiteY1" fmla="*/ 4898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53448 h 1177514"/>
                <a:gd name="connsiteX5" fmla="*/ 189012 w 4556322"/>
                <a:gd name="connsiteY5" fmla="*/ 1047891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8940 h 1179269"/>
                <a:gd name="connsiteX1" fmla="*/ 192981 w 4556322"/>
                <a:gd name="connsiteY1" fmla="*/ 491640 h 1179269"/>
                <a:gd name="connsiteX2" fmla="*/ 185044 w 4556322"/>
                <a:gd name="connsiteY2" fmla="*/ 83653 h 1179269"/>
                <a:gd name="connsiteX3" fmla="*/ 8831 w 4556322"/>
                <a:gd name="connsiteY3" fmla="*/ 88415 h 1179269"/>
                <a:gd name="connsiteX4" fmla="*/ 37406 w 4556322"/>
                <a:gd name="connsiteY4" fmla="*/ 1055203 h 1179269"/>
                <a:gd name="connsiteX5" fmla="*/ 189012 w 4556322"/>
                <a:gd name="connsiteY5" fmla="*/ 1049646 h 1179269"/>
                <a:gd name="connsiteX6" fmla="*/ 189806 w 4556322"/>
                <a:gd name="connsiteY6" fmla="*/ 678965 h 1179269"/>
                <a:gd name="connsiteX7" fmla="*/ 4285556 w 4556322"/>
                <a:gd name="connsiteY7" fmla="*/ 669440 h 1179269"/>
                <a:gd name="connsiteX8" fmla="*/ 4190306 w 4556322"/>
                <a:gd name="connsiteY8" fmla="*/ 1079015 h 1179269"/>
                <a:gd name="connsiteX9" fmla="*/ 4371281 w 4556322"/>
                <a:gd name="connsiteY9" fmla="*/ 1098065 h 1179269"/>
                <a:gd name="connsiteX10" fmla="*/ 4361756 w 4556322"/>
                <a:gd name="connsiteY10" fmla="*/ 145565 h 1179269"/>
                <a:gd name="connsiteX11" fmla="*/ 4218881 w 4556322"/>
                <a:gd name="connsiteY11" fmla="*/ 126515 h 1179269"/>
                <a:gd name="connsiteX12" fmla="*/ 4237931 w 4556322"/>
                <a:gd name="connsiteY12" fmla="*/ 564665 h 1179269"/>
                <a:gd name="connsiteX13" fmla="*/ 3847406 w 4556322"/>
                <a:gd name="connsiteY13" fmla="*/ 583715 h 1179269"/>
                <a:gd name="connsiteX0" fmla="*/ 542231 w 4556322"/>
                <a:gd name="connsiteY0" fmla="*/ 478940 h 1179269"/>
                <a:gd name="connsiteX1" fmla="*/ 192981 w 4556322"/>
                <a:gd name="connsiteY1" fmla="*/ 491640 h 1179269"/>
                <a:gd name="connsiteX2" fmla="*/ 185044 w 4556322"/>
                <a:gd name="connsiteY2" fmla="*/ 83653 h 1179269"/>
                <a:gd name="connsiteX3" fmla="*/ 8831 w 4556322"/>
                <a:gd name="connsiteY3" fmla="*/ 88415 h 1179269"/>
                <a:gd name="connsiteX4" fmla="*/ 37406 w 4556322"/>
                <a:gd name="connsiteY4" fmla="*/ 1055203 h 1179269"/>
                <a:gd name="connsiteX5" fmla="*/ 189012 w 4556322"/>
                <a:gd name="connsiteY5" fmla="*/ 1049646 h 1179269"/>
                <a:gd name="connsiteX6" fmla="*/ 189806 w 4556322"/>
                <a:gd name="connsiteY6" fmla="*/ 678965 h 1179269"/>
                <a:gd name="connsiteX7" fmla="*/ 4285556 w 4556322"/>
                <a:gd name="connsiteY7" fmla="*/ 669440 h 1179269"/>
                <a:gd name="connsiteX8" fmla="*/ 4190306 w 4556322"/>
                <a:gd name="connsiteY8" fmla="*/ 1079015 h 1179269"/>
                <a:gd name="connsiteX9" fmla="*/ 4371281 w 4556322"/>
                <a:gd name="connsiteY9" fmla="*/ 1098065 h 1179269"/>
                <a:gd name="connsiteX10" fmla="*/ 4361756 w 4556322"/>
                <a:gd name="connsiteY10" fmla="*/ 145565 h 1179269"/>
                <a:gd name="connsiteX11" fmla="*/ 4218881 w 4556322"/>
                <a:gd name="connsiteY11" fmla="*/ 126515 h 1179269"/>
                <a:gd name="connsiteX12" fmla="*/ 4237931 w 4556322"/>
                <a:gd name="connsiteY12" fmla="*/ 564665 h 1179269"/>
                <a:gd name="connsiteX13" fmla="*/ 3847406 w 4556322"/>
                <a:gd name="connsiteY13" fmla="*/ 583715 h 1179269"/>
                <a:gd name="connsiteX0" fmla="*/ 542231 w 4556322"/>
                <a:gd name="connsiteY0" fmla="*/ 478940 h 1179269"/>
                <a:gd name="connsiteX1" fmla="*/ 192981 w 4556322"/>
                <a:gd name="connsiteY1" fmla="*/ 491640 h 1179269"/>
                <a:gd name="connsiteX2" fmla="*/ 185044 w 4556322"/>
                <a:gd name="connsiteY2" fmla="*/ 83653 h 1179269"/>
                <a:gd name="connsiteX3" fmla="*/ 8831 w 4556322"/>
                <a:gd name="connsiteY3" fmla="*/ 88415 h 1179269"/>
                <a:gd name="connsiteX4" fmla="*/ 37406 w 4556322"/>
                <a:gd name="connsiteY4" fmla="*/ 1055203 h 1179269"/>
                <a:gd name="connsiteX5" fmla="*/ 189012 w 4556322"/>
                <a:gd name="connsiteY5" fmla="*/ 1049646 h 1179269"/>
                <a:gd name="connsiteX6" fmla="*/ 189806 w 4556322"/>
                <a:gd name="connsiteY6" fmla="*/ 678965 h 1179269"/>
                <a:gd name="connsiteX7" fmla="*/ 4285556 w 4556322"/>
                <a:gd name="connsiteY7" fmla="*/ 669440 h 1179269"/>
                <a:gd name="connsiteX8" fmla="*/ 4190306 w 4556322"/>
                <a:gd name="connsiteY8" fmla="*/ 1079015 h 1179269"/>
                <a:gd name="connsiteX9" fmla="*/ 4371281 w 4556322"/>
                <a:gd name="connsiteY9" fmla="*/ 1098065 h 1179269"/>
                <a:gd name="connsiteX10" fmla="*/ 4361756 w 4556322"/>
                <a:gd name="connsiteY10" fmla="*/ 145565 h 1179269"/>
                <a:gd name="connsiteX11" fmla="*/ 4218881 w 4556322"/>
                <a:gd name="connsiteY11" fmla="*/ 126515 h 1179269"/>
                <a:gd name="connsiteX12" fmla="*/ 4237931 w 4556322"/>
                <a:gd name="connsiteY12" fmla="*/ 564665 h 1179269"/>
                <a:gd name="connsiteX13" fmla="*/ 3847406 w 4556322"/>
                <a:gd name="connsiteY13" fmla="*/ 583715 h 1179269"/>
                <a:gd name="connsiteX0" fmla="*/ 535152 w 4549243"/>
                <a:gd name="connsiteY0" fmla="*/ 475993 h 1176322"/>
                <a:gd name="connsiteX1" fmla="*/ 185902 w 4549243"/>
                <a:gd name="connsiteY1" fmla="*/ 488693 h 1176322"/>
                <a:gd name="connsiteX2" fmla="*/ 177965 w 4549243"/>
                <a:gd name="connsiteY2" fmla="*/ 80706 h 1176322"/>
                <a:gd name="connsiteX3" fmla="*/ 11277 w 4549243"/>
                <a:gd name="connsiteY3" fmla="*/ 90231 h 1176322"/>
                <a:gd name="connsiteX4" fmla="*/ 30327 w 4549243"/>
                <a:gd name="connsiteY4" fmla="*/ 1052256 h 1176322"/>
                <a:gd name="connsiteX5" fmla="*/ 181933 w 4549243"/>
                <a:gd name="connsiteY5" fmla="*/ 1046699 h 1176322"/>
                <a:gd name="connsiteX6" fmla="*/ 182727 w 4549243"/>
                <a:gd name="connsiteY6" fmla="*/ 676018 h 1176322"/>
                <a:gd name="connsiteX7" fmla="*/ 4278477 w 4549243"/>
                <a:gd name="connsiteY7" fmla="*/ 666493 h 1176322"/>
                <a:gd name="connsiteX8" fmla="*/ 4183227 w 4549243"/>
                <a:gd name="connsiteY8" fmla="*/ 1076068 h 1176322"/>
                <a:gd name="connsiteX9" fmla="*/ 4364202 w 4549243"/>
                <a:gd name="connsiteY9" fmla="*/ 1095118 h 1176322"/>
                <a:gd name="connsiteX10" fmla="*/ 4354677 w 4549243"/>
                <a:gd name="connsiteY10" fmla="*/ 142618 h 1176322"/>
                <a:gd name="connsiteX11" fmla="*/ 4211802 w 4549243"/>
                <a:gd name="connsiteY11" fmla="*/ 123568 h 1176322"/>
                <a:gd name="connsiteX12" fmla="*/ 4230852 w 4549243"/>
                <a:gd name="connsiteY12" fmla="*/ 561718 h 1176322"/>
                <a:gd name="connsiteX13" fmla="*/ 3840327 w 4549243"/>
                <a:gd name="connsiteY13" fmla="*/ 580768 h 1176322"/>
                <a:gd name="connsiteX0" fmla="*/ 532770 w 4549243"/>
                <a:gd name="connsiteY0" fmla="*/ 480755 h 1176322"/>
                <a:gd name="connsiteX1" fmla="*/ 185902 w 4549243"/>
                <a:gd name="connsiteY1" fmla="*/ 488693 h 1176322"/>
                <a:gd name="connsiteX2" fmla="*/ 177965 w 4549243"/>
                <a:gd name="connsiteY2" fmla="*/ 80706 h 1176322"/>
                <a:gd name="connsiteX3" fmla="*/ 11277 w 4549243"/>
                <a:gd name="connsiteY3" fmla="*/ 90231 h 1176322"/>
                <a:gd name="connsiteX4" fmla="*/ 30327 w 4549243"/>
                <a:gd name="connsiteY4" fmla="*/ 1052256 h 1176322"/>
                <a:gd name="connsiteX5" fmla="*/ 181933 w 4549243"/>
                <a:gd name="connsiteY5" fmla="*/ 1046699 h 1176322"/>
                <a:gd name="connsiteX6" fmla="*/ 182727 w 4549243"/>
                <a:gd name="connsiteY6" fmla="*/ 676018 h 1176322"/>
                <a:gd name="connsiteX7" fmla="*/ 4278477 w 4549243"/>
                <a:gd name="connsiteY7" fmla="*/ 666493 h 1176322"/>
                <a:gd name="connsiteX8" fmla="*/ 4183227 w 4549243"/>
                <a:gd name="connsiteY8" fmla="*/ 1076068 h 1176322"/>
                <a:gd name="connsiteX9" fmla="*/ 4364202 w 4549243"/>
                <a:gd name="connsiteY9" fmla="*/ 1095118 h 1176322"/>
                <a:gd name="connsiteX10" fmla="*/ 4354677 w 4549243"/>
                <a:gd name="connsiteY10" fmla="*/ 142618 h 1176322"/>
                <a:gd name="connsiteX11" fmla="*/ 4211802 w 4549243"/>
                <a:gd name="connsiteY11" fmla="*/ 123568 h 1176322"/>
                <a:gd name="connsiteX12" fmla="*/ 4230852 w 4549243"/>
                <a:gd name="connsiteY12" fmla="*/ 561718 h 1176322"/>
                <a:gd name="connsiteX13" fmla="*/ 3840327 w 4549243"/>
                <a:gd name="connsiteY13" fmla="*/ 580768 h 1176322"/>
                <a:gd name="connsiteX0" fmla="*/ 532770 w 4549243"/>
                <a:gd name="connsiteY0" fmla="*/ 480755 h 1176322"/>
                <a:gd name="connsiteX1" fmla="*/ 185902 w 4549243"/>
                <a:gd name="connsiteY1" fmla="*/ 488693 h 1176322"/>
                <a:gd name="connsiteX2" fmla="*/ 177965 w 4549243"/>
                <a:gd name="connsiteY2" fmla="*/ 80706 h 1176322"/>
                <a:gd name="connsiteX3" fmla="*/ 11277 w 4549243"/>
                <a:gd name="connsiteY3" fmla="*/ 90231 h 1176322"/>
                <a:gd name="connsiteX4" fmla="*/ 30327 w 4549243"/>
                <a:gd name="connsiteY4" fmla="*/ 1052256 h 1176322"/>
                <a:gd name="connsiteX5" fmla="*/ 181933 w 4549243"/>
                <a:gd name="connsiteY5" fmla="*/ 1046699 h 1176322"/>
                <a:gd name="connsiteX6" fmla="*/ 182727 w 4549243"/>
                <a:gd name="connsiteY6" fmla="*/ 676018 h 1176322"/>
                <a:gd name="connsiteX7" fmla="*/ 4278477 w 4549243"/>
                <a:gd name="connsiteY7" fmla="*/ 666493 h 1176322"/>
                <a:gd name="connsiteX8" fmla="*/ 4183227 w 4549243"/>
                <a:gd name="connsiteY8" fmla="*/ 1076068 h 1176322"/>
                <a:gd name="connsiteX9" fmla="*/ 4364202 w 4549243"/>
                <a:gd name="connsiteY9" fmla="*/ 1095118 h 1176322"/>
                <a:gd name="connsiteX10" fmla="*/ 4354677 w 4549243"/>
                <a:gd name="connsiteY10" fmla="*/ 142618 h 1176322"/>
                <a:gd name="connsiteX11" fmla="*/ 4211802 w 4549243"/>
                <a:gd name="connsiteY11" fmla="*/ 123568 h 1176322"/>
                <a:gd name="connsiteX12" fmla="*/ 4230852 w 4549243"/>
                <a:gd name="connsiteY12" fmla="*/ 561718 h 1176322"/>
                <a:gd name="connsiteX13" fmla="*/ 3840327 w 4549243"/>
                <a:gd name="connsiteY13" fmla="*/ 580768 h 1176322"/>
                <a:gd name="connsiteX0" fmla="*/ 535151 w 4549243"/>
                <a:gd name="connsiteY0" fmla="*/ 495042 h 1176322"/>
                <a:gd name="connsiteX1" fmla="*/ 185902 w 4549243"/>
                <a:gd name="connsiteY1" fmla="*/ 488693 h 1176322"/>
                <a:gd name="connsiteX2" fmla="*/ 177965 w 4549243"/>
                <a:gd name="connsiteY2" fmla="*/ 80706 h 1176322"/>
                <a:gd name="connsiteX3" fmla="*/ 11277 w 4549243"/>
                <a:gd name="connsiteY3" fmla="*/ 90231 h 1176322"/>
                <a:gd name="connsiteX4" fmla="*/ 30327 w 4549243"/>
                <a:gd name="connsiteY4" fmla="*/ 1052256 h 1176322"/>
                <a:gd name="connsiteX5" fmla="*/ 181933 w 4549243"/>
                <a:gd name="connsiteY5" fmla="*/ 1046699 h 1176322"/>
                <a:gd name="connsiteX6" fmla="*/ 182727 w 4549243"/>
                <a:gd name="connsiteY6" fmla="*/ 676018 h 1176322"/>
                <a:gd name="connsiteX7" fmla="*/ 4278477 w 4549243"/>
                <a:gd name="connsiteY7" fmla="*/ 666493 h 1176322"/>
                <a:gd name="connsiteX8" fmla="*/ 4183227 w 4549243"/>
                <a:gd name="connsiteY8" fmla="*/ 1076068 h 1176322"/>
                <a:gd name="connsiteX9" fmla="*/ 4364202 w 4549243"/>
                <a:gd name="connsiteY9" fmla="*/ 1095118 h 1176322"/>
                <a:gd name="connsiteX10" fmla="*/ 4354677 w 4549243"/>
                <a:gd name="connsiteY10" fmla="*/ 142618 h 1176322"/>
                <a:gd name="connsiteX11" fmla="*/ 4211802 w 4549243"/>
                <a:gd name="connsiteY11" fmla="*/ 123568 h 1176322"/>
                <a:gd name="connsiteX12" fmla="*/ 4230852 w 4549243"/>
                <a:gd name="connsiteY12" fmla="*/ 561718 h 1176322"/>
                <a:gd name="connsiteX13" fmla="*/ 3840327 w 4549243"/>
                <a:gd name="connsiteY13" fmla="*/ 580768 h 1176322"/>
                <a:gd name="connsiteX0" fmla="*/ 535151 w 4549243"/>
                <a:gd name="connsiteY0" fmla="*/ 490279 h 1176322"/>
                <a:gd name="connsiteX1" fmla="*/ 185902 w 4549243"/>
                <a:gd name="connsiteY1" fmla="*/ 488693 h 1176322"/>
                <a:gd name="connsiteX2" fmla="*/ 177965 w 4549243"/>
                <a:gd name="connsiteY2" fmla="*/ 80706 h 1176322"/>
                <a:gd name="connsiteX3" fmla="*/ 11277 w 4549243"/>
                <a:gd name="connsiteY3" fmla="*/ 90231 h 1176322"/>
                <a:gd name="connsiteX4" fmla="*/ 30327 w 4549243"/>
                <a:gd name="connsiteY4" fmla="*/ 1052256 h 1176322"/>
                <a:gd name="connsiteX5" fmla="*/ 181933 w 4549243"/>
                <a:gd name="connsiteY5" fmla="*/ 1046699 h 1176322"/>
                <a:gd name="connsiteX6" fmla="*/ 182727 w 4549243"/>
                <a:gd name="connsiteY6" fmla="*/ 676018 h 1176322"/>
                <a:gd name="connsiteX7" fmla="*/ 4278477 w 4549243"/>
                <a:gd name="connsiteY7" fmla="*/ 666493 h 1176322"/>
                <a:gd name="connsiteX8" fmla="*/ 4183227 w 4549243"/>
                <a:gd name="connsiteY8" fmla="*/ 1076068 h 1176322"/>
                <a:gd name="connsiteX9" fmla="*/ 4364202 w 4549243"/>
                <a:gd name="connsiteY9" fmla="*/ 1095118 h 1176322"/>
                <a:gd name="connsiteX10" fmla="*/ 4354677 w 4549243"/>
                <a:gd name="connsiteY10" fmla="*/ 142618 h 1176322"/>
                <a:gd name="connsiteX11" fmla="*/ 4211802 w 4549243"/>
                <a:gd name="connsiteY11" fmla="*/ 123568 h 1176322"/>
                <a:gd name="connsiteX12" fmla="*/ 4230852 w 4549243"/>
                <a:gd name="connsiteY12" fmla="*/ 561718 h 1176322"/>
                <a:gd name="connsiteX13" fmla="*/ 3840327 w 4549243"/>
                <a:gd name="connsiteY13" fmla="*/ 580768 h 1176322"/>
                <a:gd name="connsiteX0" fmla="*/ 535151 w 4549243"/>
                <a:gd name="connsiteY0" fmla="*/ 490279 h 1176322"/>
                <a:gd name="connsiteX1" fmla="*/ 185902 w 4549243"/>
                <a:gd name="connsiteY1" fmla="*/ 488693 h 1176322"/>
                <a:gd name="connsiteX2" fmla="*/ 177965 w 4549243"/>
                <a:gd name="connsiteY2" fmla="*/ 80706 h 1176322"/>
                <a:gd name="connsiteX3" fmla="*/ 11277 w 4549243"/>
                <a:gd name="connsiteY3" fmla="*/ 90231 h 1176322"/>
                <a:gd name="connsiteX4" fmla="*/ 30327 w 4549243"/>
                <a:gd name="connsiteY4" fmla="*/ 1052256 h 1176322"/>
                <a:gd name="connsiteX5" fmla="*/ 181933 w 4549243"/>
                <a:gd name="connsiteY5" fmla="*/ 1046699 h 1176322"/>
                <a:gd name="connsiteX6" fmla="*/ 182727 w 4549243"/>
                <a:gd name="connsiteY6" fmla="*/ 676018 h 1176322"/>
                <a:gd name="connsiteX7" fmla="*/ 4278477 w 4549243"/>
                <a:gd name="connsiteY7" fmla="*/ 666493 h 1176322"/>
                <a:gd name="connsiteX8" fmla="*/ 4183227 w 4549243"/>
                <a:gd name="connsiteY8" fmla="*/ 1076068 h 1176322"/>
                <a:gd name="connsiteX9" fmla="*/ 4364202 w 4549243"/>
                <a:gd name="connsiteY9" fmla="*/ 1095118 h 1176322"/>
                <a:gd name="connsiteX10" fmla="*/ 4354677 w 4549243"/>
                <a:gd name="connsiteY10" fmla="*/ 142618 h 1176322"/>
                <a:gd name="connsiteX11" fmla="*/ 4211802 w 4549243"/>
                <a:gd name="connsiteY11" fmla="*/ 123568 h 1176322"/>
                <a:gd name="connsiteX12" fmla="*/ 4230852 w 4549243"/>
                <a:gd name="connsiteY12" fmla="*/ 561718 h 1176322"/>
                <a:gd name="connsiteX13" fmla="*/ 3840327 w 4549243"/>
                <a:gd name="connsiteY13" fmla="*/ 580768 h 1176322"/>
                <a:gd name="connsiteX0" fmla="*/ 523493 w 4537585"/>
                <a:gd name="connsiteY0" fmla="*/ 491744 h 1177787"/>
                <a:gd name="connsiteX1" fmla="*/ 174244 w 4537585"/>
                <a:gd name="connsiteY1" fmla="*/ 490158 h 1177787"/>
                <a:gd name="connsiteX2" fmla="*/ 166307 w 4537585"/>
                <a:gd name="connsiteY2" fmla="*/ 82171 h 1177787"/>
                <a:gd name="connsiteX3" fmla="*/ 21050 w 4537585"/>
                <a:gd name="connsiteY3" fmla="*/ 89315 h 1177787"/>
                <a:gd name="connsiteX4" fmla="*/ 18669 w 4537585"/>
                <a:gd name="connsiteY4" fmla="*/ 1053721 h 1177787"/>
                <a:gd name="connsiteX5" fmla="*/ 170275 w 4537585"/>
                <a:gd name="connsiteY5" fmla="*/ 1048164 h 1177787"/>
                <a:gd name="connsiteX6" fmla="*/ 171069 w 4537585"/>
                <a:gd name="connsiteY6" fmla="*/ 677483 h 1177787"/>
                <a:gd name="connsiteX7" fmla="*/ 4266819 w 4537585"/>
                <a:gd name="connsiteY7" fmla="*/ 667958 h 1177787"/>
                <a:gd name="connsiteX8" fmla="*/ 4171569 w 4537585"/>
                <a:gd name="connsiteY8" fmla="*/ 1077533 h 1177787"/>
                <a:gd name="connsiteX9" fmla="*/ 4352544 w 4537585"/>
                <a:gd name="connsiteY9" fmla="*/ 1096583 h 1177787"/>
                <a:gd name="connsiteX10" fmla="*/ 4343019 w 4537585"/>
                <a:gd name="connsiteY10" fmla="*/ 144083 h 1177787"/>
                <a:gd name="connsiteX11" fmla="*/ 4200144 w 4537585"/>
                <a:gd name="connsiteY11" fmla="*/ 125033 h 1177787"/>
                <a:gd name="connsiteX12" fmla="*/ 4219194 w 4537585"/>
                <a:gd name="connsiteY12" fmla="*/ 563183 h 1177787"/>
                <a:gd name="connsiteX13" fmla="*/ 3828669 w 4537585"/>
                <a:gd name="connsiteY13" fmla="*/ 582233 h 1177787"/>
                <a:gd name="connsiteX0" fmla="*/ 523493 w 4537585"/>
                <a:gd name="connsiteY0" fmla="*/ 469100 h 1155143"/>
                <a:gd name="connsiteX1" fmla="*/ 174244 w 4537585"/>
                <a:gd name="connsiteY1" fmla="*/ 467514 h 1155143"/>
                <a:gd name="connsiteX2" fmla="*/ 166307 w 4537585"/>
                <a:gd name="connsiteY2" fmla="*/ 59527 h 1155143"/>
                <a:gd name="connsiteX3" fmla="*/ 21050 w 4537585"/>
                <a:gd name="connsiteY3" fmla="*/ 66671 h 1155143"/>
                <a:gd name="connsiteX4" fmla="*/ 18669 w 4537585"/>
                <a:gd name="connsiteY4" fmla="*/ 1031077 h 1155143"/>
                <a:gd name="connsiteX5" fmla="*/ 170275 w 4537585"/>
                <a:gd name="connsiteY5" fmla="*/ 1025520 h 1155143"/>
                <a:gd name="connsiteX6" fmla="*/ 171069 w 4537585"/>
                <a:gd name="connsiteY6" fmla="*/ 654839 h 1155143"/>
                <a:gd name="connsiteX7" fmla="*/ 4266819 w 4537585"/>
                <a:gd name="connsiteY7" fmla="*/ 645314 h 1155143"/>
                <a:gd name="connsiteX8" fmla="*/ 4171569 w 4537585"/>
                <a:gd name="connsiteY8" fmla="*/ 1054889 h 1155143"/>
                <a:gd name="connsiteX9" fmla="*/ 4352544 w 4537585"/>
                <a:gd name="connsiteY9" fmla="*/ 1073939 h 1155143"/>
                <a:gd name="connsiteX10" fmla="*/ 4343019 w 4537585"/>
                <a:gd name="connsiteY10" fmla="*/ 121439 h 1155143"/>
                <a:gd name="connsiteX11" fmla="*/ 4200144 w 4537585"/>
                <a:gd name="connsiteY11" fmla="*/ 102389 h 1155143"/>
                <a:gd name="connsiteX12" fmla="*/ 4219194 w 4537585"/>
                <a:gd name="connsiteY12" fmla="*/ 540539 h 1155143"/>
                <a:gd name="connsiteX13" fmla="*/ 3828669 w 4537585"/>
                <a:gd name="connsiteY13" fmla="*/ 559589 h 1155143"/>
                <a:gd name="connsiteX0" fmla="*/ 517037 w 4531129"/>
                <a:gd name="connsiteY0" fmla="*/ 469100 h 1155143"/>
                <a:gd name="connsiteX1" fmla="*/ 167788 w 4531129"/>
                <a:gd name="connsiteY1" fmla="*/ 467514 h 1155143"/>
                <a:gd name="connsiteX2" fmla="*/ 159851 w 4531129"/>
                <a:gd name="connsiteY2" fmla="*/ 59527 h 1155143"/>
                <a:gd name="connsiteX3" fmla="*/ 14594 w 4531129"/>
                <a:gd name="connsiteY3" fmla="*/ 66671 h 1155143"/>
                <a:gd name="connsiteX4" fmla="*/ 12213 w 4531129"/>
                <a:gd name="connsiteY4" fmla="*/ 1031077 h 1155143"/>
                <a:gd name="connsiteX5" fmla="*/ 163819 w 4531129"/>
                <a:gd name="connsiteY5" fmla="*/ 1025520 h 1155143"/>
                <a:gd name="connsiteX6" fmla="*/ 164613 w 4531129"/>
                <a:gd name="connsiteY6" fmla="*/ 654839 h 1155143"/>
                <a:gd name="connsiteX7" fmla="*/ 4260363 w 4531129"/>
                <a:gd name="connsiteY7" fmla="*/ 645314 h 1155143"/>
                <a:gd name="connsiteX8" fmla="*/ 4165113 w 4531129"/>
                <a:gd name="connsiteY8" fmla="*/ 1054889 h 1155143"/>
                <a:gd name="connsiteX9" fmla="*/ 4346088 w 4531129"/>
                <a:gd name="connsiteY9" fmla="*/ 1073939 h 1155143"/>
                <a:gd name="connsiteX10" fmla="*/ 4336563 w 4531129"/>
                <a:gd name="connsiteY10" fmla="*/ 121439 h 1155143"/>
                <a:gd name="connsiteX11" fmla="*/ 4193688 w 4531129"/>
                <a:gd name="connsiteY11" fmla="*/ 102389 h 1155143"/>
                <a:gd name="connsiteX12" fmla="*/ 4212738 w 4531129"/>
                <a:gd name="connsiteY12" fmla="*/ 540539 h 1155143"/>
                <a:gd name="connsiteX13" fmla="*/ 3822213 w 4531129"/>
                <a:gd name="connsiteY13" fmla="*/ 559589 h 1155143"/>
                <a:gd name="connsiteX0" fmla="*/ 504824 w 4518916"/>
                <a:gd name="connsiteY0" fmla="*/ 469100 h 1155143"/>
                <a:gd name="connsiteX1" fmla="*/ 155575 w 4518916"/>
                <a:gd name="connsiteY1" fmla="*/ 467514 h 1155143"/>
                <a:gd name="connsiteX2" fmla="*/ 147638 w 4518916"/>
                <a:gd name="connsiteY2" fmla="*/ 59527 h 1155143"/>
                <a:gd name="connsiteX3" fmla="*/ 2381 w 4518916"/>
                <a:gd name="connsiteY3" fmla="*/ 66671 h 1155143"/>
                <a:gd name="connsiteX4" fmla="*/ 0 w 4518916"/>
                <a:gd name="connsiteY4" fmla="*/ 1031077 h 1155143"/>
                <a:gd name="connsiteX5" fmla="*/ 151606 w 4518916"/>
                <a:gd name="connsiteY5" fmla="*/ 1025520 h 1155143"/>
                <a:gd name="connsiteX6" fmla="*/ 152400 w 4518916"/>
                <a:gd name="connsiteY6" fmla="*/ 654839 h 1155143"/>
                <a:gd name="connsiteX7" fmla="*/ 4248150 w 4518916"/>
                <a:gd name="connsiteY7" fmla="*/ 645314 h 1155143"/>
                <a:gd name="connsiteX8" fmla="*/ 4152900 w 4518916"/>
                <a:gd name="connsiteY8" fmla="*/ 1054889 h 1155143"/>
                <a:gd name="connsiteX9" fmla="*/ 4333875 w 4518916"/>
                <a:gd name="connsiteY9" fmla="*/ 1073939 h 1155143"/>
                <a:gd name="connsiteX10" fmla="*/ 4324350 w 4518916"/>
                <a:gd name="connsiteY10" fmla="*/ 121439 h 1155143"/>
                <a:gd name="connsiteX11" fmla="*/ 4181475 w 4518916"/>
                <a:gd name="connsiteY11" fmla="*/ 102389 h 1155143"/>
                <a:gd name="connsiteX12" fmla="*/ 4200525 w 4518916"/>
                <a:gd name="connsiteY12" fmla="*/ 540539 h 1155143"/>
                <a:gd name="connsiteX13" fmla="*/ 3810000 w 4518916"/>
                <a:gd name="connsiteY13" fmla="*/ 559589 h 1155143"/>
                <a:gd name="connsiteX0" fmla="*/ 504824 w 4518916"/>
                <a:gd name="connsiteY0" fmla="*/ 469100 h 1155143"/>
                <a:gd name="connsiteX1" fmla="*/ 155575 w 4518916"/>
                <a:gd name="connsiteY1" fmla="*/ 467514 h 1155143"/>
                <a:gd name="connsiteX2" fmla="*/ 147638 w 4518916"/>
                <a:gd name="connsiteY2" fmla="*/ 59527 h 1155143"/>
                <a:gd name="connsiteX3" fmla="*/ 2381 w 4518916"/>
                <a:gd name="connsiteY3" fmla="*/ 66671 h 1155143"/>
                <a:gd name="connsiteX4" fmla="*/ 0 w 4518916"/>
                <a:gd name="connsiteY4" fmla="*/ 1031077 h 1155143"/>
                <a:gd name="connsiteX5" fmla="*/ 151606 w 4518916"/>
                <a:gd name="connsiteY5" fmla="*/ 1025520 h 1155143"/>
                <a:gd name="connsiteX6" fmla="*/ 152400 w 4518916"/>
                <a:gd name="connsiteY6" fmla="*/ 654839 h 1155143"/>
                <a:gd name="connsiteX7" fmla="*/ 4248150 w 4518916"/>
                <a:gd name="connsiteY7" fmla="*/ 645314 h 1155143"/>
                <a:gd name="connsiteX8" fmla="*/ 4152900 w 4518916"/>
                <a:gd name="connsiteY8" fmla="*/ 1054889 h 1155143"/>
                <a:gd name="connsiteX9" fmla="*/ 4333875 w 4518916"/>
                <a:gd name="connsiteY9" fmla="*/ 1073939 h 1155143"/>
                <a:gd name="connsiteX10" fmla="*/ 4324350 w 4518916"/>
                <a:gd name="connsiteY10" fmla="*/ 121439 h 1155143"/>
                <a:gd name="connsiteX11" fmla="*/ 4181475 w 4518916"/>
                <a:gd name="connsiteY11" fmla="*/ 102389 h 1155143"/>
                <a:gd name="connsiteX12" fmla="*/ 4200525 w 4518916"/>
                <a:gd name="connsiteY12" fmla="*/ 540539 h 1155143"/>
                <a:gd name="connsiteX13" fmla="*/ 3810000 w 4518916"/>
                <a:gd name="connsiteY13" fmla="*/ 559589 h 1155143"/>
                <a:gd name="connsiteX0" fmla="*/ 504824 w 4518916"/>
                <a:gd name="connsiteY0" fmla="*/ 463495 h 1149538"/>
                <a:gd name="connsiteX1" fmla="*/ 155575 w 4518916"/>
                <a:gd name="connsiteY1" fmla="*/ 461909 h 1149538"/>
                <a:gd name="connsiteX2" fmla="*/ 147638 w 4518916"/>
                <a:gd name="connsiteY2" fmla="*/ 53922 h 1149538"/>
                <a:gd name="connsiteX3" fmla="*/ 2381 w 4518916"/>
                <a:gd name="connsiteY3" fmla="*/ 61066 h 1149538"/>
                <a:gd name="connsiteX4" fmla="*/ 0 w 4518916"/>
                <a:gd name="connsiteY4" fmla="*/ 1025472 h 1149538"/>
                <a:gd name="connsiteX5" fmla="*/ 151606 w 4518916"/>
                <a:gd name="connsiteY5" fmla="*/ 1019915 h 1149538"/>
                <a:gd name="connsiteX6" fmla="*/ 152400 w 4518916"/>
                <a:gd name="connsiteY6" fmla="*/ 649234 h 1149538"/>
                <a:gd name="connsiteX7" fmla="*/ 4248150 w 4518916"/>
                <a:gd name="connsiteY7" fmla="*/ 639709 h 1149538"/>
                <a:gd name="connsiteX8" fmla="*/ 4152900 w 4518916"/>
                <a:gd name="connsiteY8" fmla="*/ 1049284 h 1149538"/>
                <a:gd name="connsiteX9" fmla="*/ 4333875 w 4518916"/>
                <a:gd name="connsiteY9" fmla="*/ 1068334 h 1149538"/>
                <a:gd name="connsiteX10" fmla="*/ 4324350 w 4518916"/>
                <a:gd name="connsiteY10" fmla="*/ 115834 h 1149538"/>
                <a:gd name="connsiteX11" fmla="*/ 4181475 w 4518916"/>
                <a:gd name="connsiteY11" fmla="*/ 96784 h 1149538"/>
                <a:gd name="connsiteX12" fmla="*/ 4200525 w 4518916"/>
                <a:gd name="connsiteY12" fmla="*/ 534934 h 1149538"/>
                <a:gd name="connsiteX13" fmla="*/ 3810000 w 4518916"/>
                <a:gd name="connsiteY13" fmla="*/ 553984 h 1149538"/>
                <a:gd name="connsiteX0" fmla="*/ 504824 w 4518916"/>
                <a:gd name="connsiteY0" fmla="*/ 468823 h 1154866"/>
                <a:gd name="connsiteX1" fmla="*/ 155575 w 4518916"/>
                <a:gd name="connsiteY1" fmla="*/ 467237 h 1154866"/>
                <a:gd name="connsiteX2" fmla="*/ 147638 w 4518916"/>
                <a:gd name="connsiteY2" fmla="*/ 59250 h 1154866"/>
                <a:gd name="connsiteX3" fmla="*/ 2381 w 4518916"/>
                <a:gd name="connsiteY3" fmla="*/ 66394 h 1154866"/>
                <a:gd name="connsiteX4" fmla="*/ 0 w 4518916"/>
                <a:gd name="connsiteY4" fmla="*/ 1030800 h 1154866"/>
                <a:gd name="connsiteX5" fmla="*/ 151606 w 4518916"/>
                <a:gd name="connsiteY5" fmla="*/ 1025243 h 1154866"/>
                <a:gd name="connsiteX6" fmla="*/ 152400 w 4518916"/>
                <a:gd name="connsiteY6" fmla="*/ 654562 h 1154866"/>
                <a:gd name="connsiteX7" fmla="*/ 4248150 w 4518916"/>
                <a:gd name="connsiteY7" fmla="*/ 645037 h 1154866"/>
                <a:gd name="connsiteX8" fmla="*/ 4152900 w 4518916"/>
                <a:gd name="connsiteY8" fmla="*/ 1054612 h 1154866"/>
                <a:gd name="connsiteX9" fmla="*/ 4333875 w 4518916"/>
                <a:gd name="connsiteY9" fmla="*/ 1073662 h 1154866"/>
                <a:gd name="connsiteX10" fmla="*/ 4324350 w 4518916"/>
                <a:gd name="connsiteY10" fmla="*/ 121162 h 1154866"/>
                <a:gd name="connsiteX11" fmla="*/ 4181475 w 4518916"/>
                <a:gd name="connsiteY11" fmla="*/ 102112 h 1154866"/>
                <a:gd name="connsiteX12" fmla="*/ 4200525 w 4518916"/>
                <a:gd name="connsiteY12" fmla="*/ 540262 h 1154866"/>
                <a:gd name="connsiteX13" fmla="*/ 3810000 w 4518916"/>
                <a:gd name="connsiteY13" fmla="*/ 559312 h 1154866"/>
                <a:gd name="connsiteX0" fmla="*/ 504824 w 4518916"/>
                <a:gd name="connsiteY0" fmla="*/ 468823 h 1154866"/>
                <a:gd name="connsiteX1" fmla="*/ 155575 w 4518916"/>
                <a:gd name="connsiteY1" fmla="*/ 467237 h 1154866"/>
                <a:gd name="connsiteX2" fmla="*/ 147638 w 4518916"/>
                <a:gd name="connsiteY2" fmla="*/ 59250 h 1154866"/>
                <a:gd name="connsiteX3" fmla="*/ 2381 w 4518916"/>
                <a:gd name="connsiteY3" fmla="*/ 66394 h 1154866"/>
                <a:gd name="connsiteX4" fmla="*/ 0 w 4518916"/>
                <a:gd name="connsiteY4" fmla="*/ 1030800 h 1154866"/>
                <a:gd name="connsiteX5" fmla="*/ 151606 w 4518916"/>
                <a:gd name="connsiteY5" fmla="*/ 1025243 h 1154866"/>
                <a:gd name="connsiteX6" fmla="*/ 152400 w 4518916"/>
                <a:gd name="connsiteY6" fmla="*/ 654562 h 1154866"/>
                <a:gd name="connsiteX7" fmla="*/ 4248150 w 4518916"/>
                <a:gd name="connsiteY7" fmla="*/ 645037 h 1154866"/>
                <a:gd name="connsiteX8" fmla="*/ 4152900 w 4518916"/>
                <a:gd name="connsiteY8" fmla="*/ 1054612 h 1154866"/>
                <a:gd name="connsiteX9" fmla="*/ 4333875 w 4518916"/>
                <a:gd name="connsiteY9" fmla="*/ 1073662 h 1154866"/>
                <a:gd name="connsiteX10" fmla="*/ 4324350 w 4518916"/>
                <a:gd name="connsiteY10" fmla="*/ 121162 h 1154866"/>
                <a:gd name="connsiteX11" fmla="*/ 4181475 w 4518916"/>
                <a:gd name="connsiteY11" fmla="*/ 102112 h 1154866"/>
                <a:gd name="connsiteX12" fmla="*/ 4200525 w 4518916"/>
                <a:gd name="connsiteY12" fmla="*/ 540262 h 1154866"/>
                <a:gd name="connsiteX13" fmla="*/ 3810000 w 4518916"/>
                <a:gd name="connsiteY13" fmla="*/ 559312 h 1154866"/>
                <a:gd name="connsiteX0" fmla="*/ 504824 w 4518916"/>
                <a:gd name="connsiteY0" fmla="*/ 468823 h 1154866"/>
                <a:gd name="connsiteX1" fmla="*/ 155575 w 4518916"/>
                <a:gd name="connsiteY1" fmla="*/ 467237 h 1154866"/>
                <a:gd name="connsiteX2" fmla="*/ 147638 w 4518916"/>
                <a:gd name="connsiteY2" fmla="*/ 59250 h 1154866"/>
                <a:gd name="connsiteX3" fmla="*/ 2381 w 4518916"/>
                <a:gd name="connsiteY3" fmla="*/ 66394 h 1154866"/>
                <a:gd name="connsiteX4" fmla="*/ 0 w 4518916"/>
                <a:gd name="connsiteY4" fmla="*/ 1030800 h 1154866"/>
                <a:gd name="connsiteX5" fmla="*/ 151606 w 4518916"/>
                <a:gd name="connsiteY5" fmla="*/ 1025243 h 1154866"/>
                <a:gd name="connsiteX6" fmla="*/ 152400 w 4518916"/>
                <a:gd name="connsiteY6" fmla="*/ 654562 h 1154866"/>
                <a:gd name="connsiteX7" fmla="*/ 4248150 w 4518916"/>
                <a:gd name="connsiteY7" fmla="*/ 645037 h 1154866"/>
                <a:gd name="connsiteX8" fmla="*/ 4152900 w 4518916"/>
                <a:gd name="connsiteY8" fmla="*/ 1054612 h 1154866"/>
                <a:gd name="connsiteX9" fmla="*/ 4333875 w 4518916"/>
                <a:gd name="connsiteY9" fmla="*/ 1073662 h 1154866"/>
                <a:gd name="connsiteX10" fmla="*/ 4324350 w 4518916"/>
                <a:gd name="connsiteY10" fmla="*/ 121162 h 1154866"/>
                <a:gd name="connsiteX11" fmla="*/ 4181475 w 4518916"/>
                <a:gd name="connsiteY11" fmla="*/ 102112 h 1154866"/>
                <a:gd name="connsiteX12" fmla="*/ 4200525 w 4518916"/>
                <a:gd name="connsiteY12" fmla="*/ 540262 h 1154866"/>
                <a:gd name="connsiteX13" fmla="*/ 3810000 w 4518916"/>
                <a:gd name="connsiteY13" fmla="*/ 559312 h 1154866"/>
                <a:gd name="connsiteX0" fmla="*/ 504824 w 4518916"/>
                <a:gd name="connsiteY0" fmla="*/ 468823 h 1154866"/>
                <a:gd name="connsiteX1" fmla="*/ 155575 w 4518916"/>
                <a:gd name="connsiteY1" fmla="*/ 467237 h 1154866"/>
                <a:gd name="connsiteX2" fmla="*/ 147638 w 4518916"/>
                <a:gd name="connsiteY2" fmla="*/ 59250 h 1154866"/>
                <a:gd name="connsiteX3" fmla="*/ 2381 w 4518916"/>
                <a:gd name="connsiteY3" fmla="*/ 66394 h 1154866"/>
                <a:gd name="connsiteX4" fmla="*/ 0 w 4518916"/>
                <a:gd name="connsiteY4" fmla="*/ 1030800 h 1154866"/>
                <a:gd name="connsiteX5" fmla="*/ 151606 w 4518916"/>
                <a:gd name="connsiteY5" fmla="*/ 1025243 h 1154866"/>
                <a:gd name="connsiteX6" fmla="*/ 152400 w 4518916"/>
                <a:gd name="connsiteY6" fmla="*/ 654562 h 1154866"/>
                <a:gd name="connsiteX7" fmla="*/ 4248150 w 4518916"/>
                <a:gd name="connsiteY7" fmla="*/ 645037 h 1154866"/>
                <a:gd name="connsiteX8" fmla="*/ 4152900 w 4518916"/>
                <a:gd name="connsiteY8" fmla="*/ 1054612 h 1154866"/>
                <a:gd name="connsiteX9" fmla="*/ 4333875 w 4518916"/>
                <a:gd name="connsiteY9" fmla="*/ 1073662 h 1154866"/>
                <a:gd name="connsiteX10" fmla="*/ 4324350 w 4518916"/>
                <a:gd name="connsiteY10" fmla="*/ 121162 h 1154866"/>
                <a:gd name="connsiteX11" fmla="*/ 4181475 w 4518916"/>
                <a:gd name="connsiteY11" fmla="*/ 102112 h 1154866"/>
                <a:gd name="connsiteX12" fmla="*/ 4200525 w 4518916"/>
                <a:gd name="connsiteY12" fmla="*/ 540262 h 1154866"/>
                <a:gd name="connsiteX13" fmla="*/ 3810000 w 4518916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12626"/>
                <a:gd name="connsiteX1" fmla="*/ 155575 w 4603549"/>
                <a:gd name="connsiteY1" fmla="*/ 467237 h 1112626"/>
                <a:gd name="connsiteX2" fmla="*/ 147638 w 4603549"/>
                <a:gd name="connsiteY2" fmla="*/ 59250 h 1112626"/>
                <a:gd name="connsiteX3" fmla="*/ 2381 w 4603549"/>
                <a:gd name="connsiteY3" fmla="*/ 66394 h 1112626"/>
                <a:gd name="connsiteX4" fmla="*/ 0 w 4603549"/>
                <a:gd name="connsiteY4" fmla="*/ 1030800 h 1112626"/>
                <a:gd name="connsiteX5" fmla="*/ 151606 w 4603549"/>
                <a:gd name="connsiteY5" fmla="*/ 1025243 h 1112626"/>
                <a:gd name="connsiteX6" fmla="*/ 152400 w 4603549"/>
                <a:gd name="connsiteY6" fmla="*/ 654562 h 1112626"/>
                <a:gd name="connsiteX7" fmla="*/ 4350544 w 4603549"/>
                <a:gd name="connsiteY7" fmla="*/ 645037 h 1112626"/>
                <a:gd name="connsiteX8" fmla="*/ 4152900 w 4603549"/>
                <a:gd name="connsiteY8" fmla="*/ 1054612 h 1112626"/>
                <a:gd name="connsiteX9" fmla="*/ 4364832 w 4603549"/>
                <a:gd name="connsiteY9" fmla="*/ 999843 h 1112626"/>
                <a:gd name="connsiteX10" fmla="*/ 4324350 w 4603549"/>
                <a:gd name="connsiteY10" fmla="*/ 121162 h 1112626"/>
                <a:gd name="connsiteX11" fmla="*/ 4181475 w 4603549"/>
                <a:gd name="connsiteY11" fmla="*/ 102112 h 1112626"/>
                <a:gd name="connsiteX12" fmla="*/ 4200525 w 4603549"/>
                <a:gd name="connsiteY12" fmla="*/ 540262 h 1112626"/>
                <a:gd name="connsiteX13" fmla="*/ 3810000 w 4603549"/>
                <a:gd name="connsiteY13" fmla="*/ 559312 h 1112626"/>
                <a:gd name="connsiteX0" fmla="*/ 504824 w 4624587"/>
                <a:gd name="connsiteY0" fmla="*/ 468823 h 1092114"/>
                <a:gd name="connsiteX1" fmla="*/ 155575 w 4624587"/>
                <a:gd name="connsiteY1" fmla="*/ 467237 h 1092114"/>
                <a:gd name="connsiteX2" fmla="*/ 147638 w 4624587"/>
                <a:gd name="connsiteY2" fmla="*/ 59250 h 1092114"/>
                <a:gd name="connsiteX3" fmla="*/ 2381 w 4624587"/>
                <a:gd name="connsiteY3" fmla="*/ 66394 h 1092114"/>
                <a:gd name="connsiteX4" fmla="*/ 0 w 4624587"/>
                <a:gd name="connsiteY4" fmla="*/ 1030800 h 1092114"/>
                <a:gd name="connsiteX5" fmla="*/ 151606 w 4624587"/>
                <a:gd name="connsiteY5" fmla="*/ 1025243 h 1092114"/>
                <a:gd name="connsiteX6" fmla="*/ 152400 w 4624587"/>
                <a:gd name="connsiteY6" fmla="*/ 654562 h 1092114"/>
                <a:gd name="connsiteX7" fmla="*/ 4350544 w 4624587"/>
                <a:gd name="connsiteY7" fmla="*/ 645037 h 1092114"/>
                <a:gd name="connsiteX8" fmla="*/ 4255293 w 4624587"/>
                <a:gd name="connsiteY8" fmla="*/ 999844 h 1092114"/>
                <a:gd name="connsiteX9" fmla="*/ 4364832 w 4624587"/>
                <a:gd name="connsiteY9" fmla="*/ 999843 h 1092114"/>
                <a:gd name="connsiteX10" fmla="*/ 4324350 w 4624587"/>
                <a:gd name="connsiteY10" fmla="*/ 121162 h 1092114"/>
                <a:gd name="connsiteX11" fmla="*/ 4181475 w 4624587"/>
                <a:gd name="connsiteY11" fmla="*/ 102112 h 1092114"/>
                <a:gd name="connsiteX12" fmla="*/ 4200525 w 4624587"/>
                <a:gd name="connsiteY12" fmla="*/ 540262 h 1092114"/>
                <a:gd name="connsiteX13" fmla="*/ 3810000 w 4624587"/>
                <a:gd name="connsiteY13" fmla="*/ 559312 h 1092114"/>
                <a:gd name="connsiteX0" fmla="*/ 504824 w 4624587"/>
                <a:gd name="connsiteY0" fmla="*/ 468823 h 1092114"/>
                <a:gd name="connsiteX1" fmla="*/ 155575 w 4624587"/>
                <a:gd name="connsiteY1" fmla="*/ 467237 h 1092114"/>
                <a:gd name="connsiteX2" fmla="*/ 147638 w 4624587"/>
                <a:gd name="connsiteY2" fmla="*/ 59250 h 1092114"/>
                <a:gd name="connsiteX3" fmla="*/ 2381 w 4624587"/>
                <a:gd name="connsiteY3" fmla="*/ 66394 h 1092114"/>
                <a:gd name="connsiteX4" fmla="*/ 0 w 4624587"/>
                <a:gd name="connsiteY4" fmla="*/ 1030800 h 1092114"/>
                <a:gd name="connsiteX5" fmla="*/ 151606 w 4624587"/>
                <a:gd name="connsiteY5" fmla="*/ 1025243 h 1092114"/>
                <a:gd name="connsiteX6" fmla="*/ 152400 w 4624587"/>
                <a:gd name="connsiteY6" fmla="*/ 654562 h 1092114"/>
                <a:gd name="connsiteX7" fmla="*/ 4350544 w 4624587"/>
                <a:gd name="connsiteY7" fmla="*/ 645037 h 1092114"/>
                <a:gd name="connsiteX8" fmla="*/ 4255293 w 4624587"/>
                <a:gd name="connsiteY8" fmla="*/ 999844 h 1092114"/>
                <a:gd name="connsiteX9" fmla="*/ 4364832 w 4624587"/>
                <a:gd name="connsiteY9" fmla="*/ 999843 h 1092114"/>
                <a:gd name="connsiteX10" fmla="*/ 4367212 w 4624587"/>
                <a:gd name="connsiteY10" fmla="*/ 102112 h 1092114"/>
                <a:gd name="connsiteX11" fmla="*/ 4181475 w 4624587"/>
                <a:gd name="connsiteY11" fmla="*/ 102112 h 1092114"/>
                <a:gd name="connsiteX12" fmla="*/ 4200525 w 4624587"/>
                <a:gd name="connsiteY12" fmla="*/ 540262 h 1092114"/>
                <a:gd name="connsiteX13" fmla="*/ 3810000 w 4624587"/>
                <a:gd name="connsiteY13" fmla="*/ 559312 h 1092114"/>
                <a:gd name="connsiteX0" fmla="*/ 504824 w 4624587"/>
                <a:gd name="connsiteY0" fmla="*/ 468823 h 1092114"/>
                <a:gd name="connsiteX1" fmla="*/ 155575 w 4624587"/>
                <a:gd name="connsiteY1" fmla="*/ 467237 h 1092114"/>
                <a:gd name="connsiteX2" fmla="*/ 147638 w 4624587"/>
                <a:gd name="connsiteY2" fmla="*/ 59250 h 1092114"/>
                <a:gd name="connsiteX3" fmla="*/ 2381 w 4624587"/>
                <a:gd name="connsiteY3" fmla="*/ 66394 h 1092114"/>
                <a:gd name="connsiteX4" fmla="*/ 0 w 4624587"/>
                <a:gd name="connsiteY4" fmla="*/ 1030800 h 1092114"/>
                <a:gd name="connsiteX5" fmla="*/ 151606 w 4624587"/>
                <a:gd name="connsiteY5" fmla="*/ 1025243 h 1092114"/>
                <a:gd name="connsiteX6" fmla="*/ 152400 w 4624587"/>
                <a:gd name="connsiteY6" fmla="*/ 654562 h 1092114"/>
                <a:gd name="connsiteX7" fmla="*/ 4350544 w 4624587"/>
                <a:gd name="connsiteY7" fmla="*/ 645037 h 1092114"/>
                <a:gd name="connsiteX8" fmla="*/ 4255293 w 4624587"/>
                <a:gd name="connsiteY8" fmla="*/ 999844 h 1092114"/>
                <a:gd name="connsiteX9" fmla="*/ 4364832 w 4624587"/>
                <a:gd name="connsiteY9" fmla="*/ 999843 h 1092114"/>
                <a:gd name="connsiteX10" fmla="*/ 4367212 w 4624587"/>
                <a:gd name="connsiteY10" fmla="*/ 102112 h 1092114"/>
                <a:gd name="connsiteX11" fmla="*/ 4267200 w 4624587"/>
                <a:gd name="connsiteY11" fmla="*/ 102112 h 1092114"/>
                <a:gd name="connsiteX12" fmla="*/ 4200525 w 4624587"/>
                <a:gd name="connsiteY12" fmla="*/ 540262 h 1092114"/>
                <a:gd name="connsiteX13" fmla="*/ 3810000 w 4624587"/>
                <a:gd name="connsiteY13" fmla="*/ 559312 h 1092114"/>
                <a:gd name="connsiteX0" fmla="*/ 504824 w 4624587"/>
                <a:gd name="connsiteY0" fmla="*/ 468823 h 1092114"/>
                <a:gd name="connsiteX1" fmla="*/ 155575 w 4624587"/>
                <a:gd name="connsiteY1" fmla="*/ 467237 h 1092114"/>
                <a:gd name="connsiteX2" fmla="*/ 147638 w 4624587"/>
                <a:gd name="connsiteY2" fmla="*/ 59250 h 1092114"/>
                <a:gd name="connsiteX3" fmla="*/ 2381 w 4624587"/>
                <a:gd name="connsiteY3" fmla="*/ 66394 h 1092114"/>
                <a:gd name="connsiteX4" fmla="*/ 0 w 4624587"/>
                <a:gd name="connsiteY4" fmla="*/ 1030800 h 1092114"/>
                <a:gd name="connsiteX5" fmla="*/ 151606 w 4624587"/>
                <a:gd name="connsiteY5" fmla="*/ 1025243 h 1092114"/>
                <a:gd name="connsiteX6" fmla="*/ 152400 w 4624587"/>
                <a:gd name="connsiteY6" fmla="*/ 654562 h 1092114"/>
                <a:gd name="connsiteX7" fmla="*/ 4350544 w 4624587"/>
                <a:gd name="connsiteY7" fmla="*/ 645037 h 1092114"/>
                <a:gd name="connsiteX8" fmla="*/ 4255293 w 4624587"/>
                <a:gd name="connsiteY8" fmla="*/ 999844 h 1092114"/>
                <a:gd name="connsiteX9" fmla="*/ 4364832 w 4624587"/>
                <a:gd name="connsiteY9" fmla="*/ 999843 h 1092114"/>
                <a:gd name="connsiteX10" fmla="*/ 4367212 w 4624587"/>
                <a:gd name="connsiteY10" fmla="*/ 102112 h 1092114"/>
                <a:gd name="connsiteX11" fmla="*/ 4267200 w 4624587"/>
                <a:gd name="connsiteY11" fmla="*/ 102112 h 1092114"/>
                <a:gd name="connsiteX12" fmla="*/ 4245769 w 4624587"/>
                <a:gd name="connsiteY12" fmla="*/ 537880 h 1092114"/>
                <a:gd name="connsiteX13" fmla="*/ 3810000 w 4624587"/>
                <a:gd name="connsiteY13" fmla="*/ 559312 h 1092114"/>
                <a:gd name="connsiteX0" fmla="*/ 504824 w 4548727"/>
                <a:gd name="connsiteY0" fmla="*/ 468823 h 1092114"/>
                <a:gd name="connsiteX1" fmla="*/ 155575 w 4548727"/>
                <a:gd name="connsiteY1" fmla="*/ 467237 h 1092114"/>
                <a:gd name="connsiteX2" fmla="*/ 147638 w 4548727"/>
                <a:gd name="connsiteY2" fmla="*/ 59250 h 1092114"/>
                <a:gd name="connsiteX3" fmla="*/ 2381 w 4548727"/>
                <a:gd name="connsiteY3" fmla="*/ 66394 h 1092114"/>
                <a:gd name="connsiteX4" fmla="*/ 0 w 4548727"/>
                <a:gd name="connsiteY4" fmla="*/ 1030800 h 1092114"/>
                <a:gd name="connsiteX5" fmla="*/ 151606 w 4548727"/>
                <a:gd name="connsiteY5" fmla="*/ 1025243 h 1092114"/>
                <a:gd name="connsiteX6" fmla="*/ 152400 w 4548727"/>
                <a:gd name="connsiteY6" fmla="*/ 654562 h 1092114"/>
                <a:gd name="connsiteX7" fmla="*/ 4250532 w 4548727"/>
                <a:gd name="connsiteY7" fmla="*/ 633131 h 1092114"/>
                <a:gd name="connsiteX8" fmla="*/ 4255293 w 4548727"/>
                <a:gd name="connsiteY8" fmla="*/ 999844 h 1092114"/>
                <a:gd name="connsiteX9" fmla="*/ 4364832 w 4548727"/>
                <a:gd name="connsiteY9" fmla="*/ 999843 h 1092114"/>
                <a:gd name="connsiteX10" fmla="*/ 4367212 w 4548727"/>
                <a:gd name="connsiteY10" fmla="*/ 102112 h 1092114"/>
                <a:gd name="connsiteX11" fmla="*/ 4267200 w 4548727"/>
                <a:gd name="connsiteY11" fmla="*/ 102112 h 1092114"/>
                <a:gd name="connsiteX12" fmla="*/ 4245769 w 4548727"/>
                <a:gd name="connsiteY12" fmla="*/ 537880 h 1092114"/>
                <a:gd name="connsiteX13" fmla="*/ 3810000 w 4548727"/>
                <a:gd name="connsiteY13" fmla="*/ 559312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10000 w 4386266"/>
                <a:gd name="connsiteY13" fmla="*/ 559312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10000 w 4386266"/>
                <a:gd name="connsiteY13" fmla="*/ 559312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19525 w 4386266"/>
                <a:gd name="connsiteY13" fmla="*/ 552169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19525 w 4386266"/>
                <a:gd name="connsiteY13" fmla="*/ 552169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19525 w 4386266"/>
                <a:gd name="connsiteY13" fmla="*/ 552169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24287 w 4386266"/>
                <a:gd name="connsiteY13" fmla="*/ 545025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0057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0057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0057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0057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0057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77990"/>
                <a:gd name="connsiteY0" fmla="*/ 468823 h 1092114"/>
                <a:gd name="connsiteX1" fmla="*/ 155575 w 4377990"/>
                <a:gd name="connsiteY1" fmla="*/ 467237 h 1092114"/>
                <a:gd name="connsiteX2" fmla="*/ 147638 w 4377990"/>
                <a:gd name="connsiteY2" fmla="*/ 59250 h 1092114"/>
                <a:gd name="connsiteX3" fmla="*/ 2381 w 4377990"/>
                <a:gd name="connsiteY3" fmla="*/ 66394 h 1092114"/>
                <a:gd name="connsiteX4" fmla="*/ 0 w 4377990"/>
                <a:gd name="connsiteY4" fmla="*/ 1030800 h 1092114"/>
                <a:gd name="connsiteX5" fmla="*/ 151606 w 4377990"/>
                <a:gd name="connsiteY5" fmla="*/ 1025243 h 1092114"/>
                <a:gd name="connsiteX6" fmla="*/ 152400 w 4377990"/>
                <a:gd name="connsiteY6" fmla="*/ 654562 h 1092114"/>
                <a:gd name="connsiteX7" fmla="*/ 4250532 w 4377990"/>
                <a:gd name="connsiteY7" fmla="*/ 633131 h 1092114"/>
                <a:gd name="connsiteX8" fmla="*/ 4255293 w 4377990"/>
                <a:gd name="connsiteY8" fmla="*/ 999844 h 1092114"/>
                <a:gd name="connsiteX9" fmla="*/ 4364832 w 4377990"/>
                <a:gd name="connsiteY9" fmla="*/ 999843 h 1092114"/>
                <a:gd name="connsiteX10" fmla="*/ 4367212 w 4377990"/>
                <a:gd name="connsiteY10" fmla="*/ 102112 h 1092114"/>
                <a:gd name="connsiteX11" fmla="*/ 4260057 w 4377990"/>
                <a:gd name="connsiteY11" fmla="*/ 102112 h 1092114"/>
                <a:gd name="connsiteX12" fmla="*/ 4257675 w 4377990"/>
                <a:gd name="connsiteY12" fmla="*/ 537880 h 1092114"/>
                <a:gd name="connsiteX13" fmla="*/ 3826669 w 4377990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537880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537880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537880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537880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537880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537880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537880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437839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437839 h 1092114"/>
                <a:gd name="connsiteX13" fmla="*/ 3826669 w 4367212"/>
                <a:gd name="connsiteY13" fmla="*/ 450227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437839 h 1092114"/>
                <a:gd name="connsiteX13" fmla="*/ 3833073 w 4367212"/>
                <a:gd name="connsiteY13" fmla="*/ 460231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1272 w 4367212"/>
                <a:gd name="connsiteY12" fmla="*/ 467851 h 1092114"/>
                <a:gd name="connsiteX13" fmla="*/ 3833073 w 4367212"/>
                <a:gd name="connsiteY13" fmla="*/ 460231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1272 w 4367212"/>
                <a:gd name="connsiteY12" fmla="*/ 467851 h 1092114"/>
                <a:gd name="connsiteX13" fmla="*/ 3840276 w 4367212"/>
                <a:gd name="connsiteY13" fmla="*/ 482741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55254 w 4367212"/>
                <a:gd name="connsiteY11" fmla="*/ 105865 h 1092114"/>
                <a:gd name="connsiteX12" fmla="*/ 4251272 w 4367212"/>
                <a:gd name="connsiteY12" fmla="*/ 467851 h 1092114"/>
                <a:gd name="connsiteX13" fmla="*/ 3840276 w 4367212"/>
                <a:gd name="connsiteY13" fmla="*/ 482741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55254 w 4367212"/>
                <a:gd name="connsiteY11" fmla="*/ 105865 h 1092114"/>
                <a:gd name="connsiteX12" fmla="*/ 4251272 w 4367212"/>
                <a:gd name="connsiteY12" fmla="*/ 467851 h 1092114"/>
                <a:gd name="connsiteX13" fmla="*/ 3840276 w 4367212"/>
                <a:gd name="connsiteY13" fmla="*/ 482741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55254 w 4367212"/>
                <a:gd name="connsiteY11" fmla="*/ 105865 h 1092114"/>
                <a:gd name="connsiteX12" fmla="*/ 4251272 w 4367212"/>
                <a:gd name="connsiteY12" fmla="*/ 467851 h 1092114"/>
                <a:gd name="connsiteX13" fmla="*/ 3840276 w 4367212"/>
                <a:gd name="connsiteY13" fmla="*/ 482741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55254 w 4367212"/>
                <a:gd name="connsiteY11" fmla="*/ 105865 h 1092114"/>
                <a:gd name="connsiteX12" fmla="*/ 4251272 w 4367212"/>
                <a:gd name="connsiteY12" fmla="*/ 467851 h 1092114"/>
                <a:gd name="connsiteX13" fmla="*/ 3840276 w 4367212"/>
                <a:gd name="connsiteY13" fmla="*/ 482741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55254 w 4367212"/>
                <a:gd name="connsiteY11" fmla="*/ 105865 h 1092114"/>
                <a:gd name="connsiteX12" fmla="*/ 4251272 w 4367212"/>
                <a:gd name="connsiteY12" fmla="*/ 467851 h 1092114"/>
                <a:gd name="connsiteX13" fmla="*/ 3840276 w 4367212"/>
                <a:gd name="connsiteY13" fmla="*/ 482741 h 1092114"/>
                <a:gd name="connsiteX0" fmla="*/ 504824 w 4367212"/>
                <a:gd name="connsiteY0" fmla="*/ 468823 h 1096205"/>
                <a:gd name="connsiteX1" fmla="*/ 155575 w 4367212"/>
                <a:gd name="connsiteY1" fmla="*/ 467237 h 1096205"/>
                <a:gd name="connsiteX2" fmla="*/ 147638 w 4367212"/>
                <a:gd name="connsiteY2" fmla="*/ 59250 h 1096205"/>
                <a:gd name="connsiteX3" fmla="*/ 2381 w 4367212"/>
                <a:gd name="connsiteY3" fmla="*/ 66394 h 1096205"/>
                <a:gd name="connsiteX4" fmla="*/ 0 w 4367212"/>
                <a:gd name="connsiteY4" fmla="*/ 1030800 h 1096205"/>
                <a:gd name="connsiteX5" fmla="*/ 151606 w 4367212"/>
                <a:gd name="connsiteY5" fmla="*/ 1025243 h 1096205"/>
                <a:gd name="connsiteX6" fmla="*/ 152400 w 4367212"/>
                <a:gd name="connsiteY6" fmla="*/ 654562 h 1096205"/>
                <a:gd name="connsiteX7" fmla="*/ 4250532 w 4367212"/>
                <a:gd name="connsiteY7" fmla="*/ 633131 h 1096205"/>
                <a:gd name="connsiteX8" fmla="*/ 4255293 w 4367212"/>
                <a:gd name="connsiteY8" fmla="*/ 999844 h 1096205"/>
                <a:gd name="connsiteX9" fmla="*/ 4364832 w 4367212"/>
                <a:gd name="connsiteY9" fmla="*/ 999843 h 1096205"/>
                <a:gd name="connsiteX10" fmla="*/ 4367212 w 4367212"/>
                <a:gd name="connsiteY10" fmla="*/ 102112 h 1096205"/>
                <a:gd name="connsiteX11" fmla="*/ 4255254 w 4367212"/>
                <a:gd name="connsiteY11" fmla="*/ 105865 h 1096205"/>
                <a:gd name="connsiteX12" fmla="*/ 4251272 w 4367212"/>
                <a:gd name="connsiteY12" fmla="*/ 467851 h 1096205"/>
                <a:gd name="connsiteX13" fmla="*/ 3840276 w 4367212"/>
                <a:gd name="connsiteY13" fmla="*/ 482741 h 1096205"/>
                <a:gd name="connsiteX0" fmla="*/ 504824 w 4367212"/>
                <a:gd name="connsiteY0" fmla="*/ 468823 h 1113648"/>
                <a:gd name="connsiteX1" fmla="*/ 155575 w 4367212"/>
                <a:gd name="connsiteY1" fmla="*/ 467237 h 1113648"/>
                <a:gd name="connsiteX2" fmla="*/ 147638 w 4367212"/>
                <a:gd name="connsiteY2" fmla="*/ 59250 h 1113648"/>
                <a:gd name="connsiteX3" fmla="*/ 2381 w 4367212"/>
                <a:gd name="connsiteY3" fmla="*/ 66394 h 1113648"/>
                <a:gd name="connsiteX4" fmla="*/ 0 w 4367212"/>
                <a:gd name="connsiteY4" fmla="*/ 1030800 h 1113648"/>
                <a:gd name="connsiteX5" fmla="*/ 151606 w 4367212"/>
                <a:gd name="connsiteY5" fmla="*/ 1025243 h 1113648"/>
                <a:gd name="connsiteX6" fmla="*/ 152400 w 4367212"/>
                <a:gd name="connsiteY6" fmla="*/ 654562 h 1113648"/>
                <a:gd name="connsiteX7" fmla="*/ 4250532 w 4367212"/>
                <a:gd name="connsiteY7" fmla="*/ 633131 h 1113648"/>
                <a:gd name="connsiteX8" fmla="*/ 4255293 w 4367212"/>
                <a:gd name="connsiteY8" fmla="*/ 999844 h 1113648"/>
                <a:gd name="connsiteX9" fmla="*/ 4364832 w 4367212"/>
                <a:gd name="connsiteY9" fmla="*/ 999843 h 1113648"/>
                <a:gd name="connsiteX10" fmla="*/ 4367212 w 4367212"/>
                <a:gd name="connsiteY10" fmla="*/ 102112 h 1113648"/>
                <a:gd name="connsiteX11" fmla="*/ 4255254 w 4367212"/>
                <a:gd name="connsiteY11" fmla="*/ 105865 h 1113648"/>
                <a:gd name="connsiteX12" fmla="*/ 4251272 w 4367212"/>
                <a:gd name="connsiteY12" fmla="*/ 467851 h 1113648"/>
                <a:gd name="connsiteX13" fmla="*/ 3840276 w 4367212"/>
                <a:gd name="connsiteY13" fmla="*/ 482741 h 1113648"/>
                <a:gd name="connsiteX0" fmla="*/ 504824 w 4367212"/>
                <a:gd name="connsiteY0" fmla="*/ 468823 h 1113648"/>
                <a:gd name="connsiteX1" fmla="*/ 155575 w 4367212"/>
                <a:gd name="connsiteY1" fmla="*/ 467237 h 1113648"/>
                <a:gd name="connsiteX2" fmla="*/ 147638 w 4367212"/>
                <a:gd name="connsiteY2" fmla="*/ 59250 h 1113648"/>
                <a:gd name="connsiteX3" fmla="*/ 2381 w 4367212"/>
                <a:gd name="connsiteY3" fmla="*/ 66394 h 1113648"/>
                <a:gd name="connsiteX4" fmla="*/ 0 w 4367212"/>
                <a:gd name="connsiteY4" fmla="*/ 1030800 h 1113648"/>
                <a:gd name="connsiteX5" fmla="*/ 151606 w 4367212"/>
                <a:gd name="connsiteY5" fmla="*/ 1025243 h 1113648"/>
                <a:gd name="connsiteX6" fmla="*/ 152400 w 4367212"/>
                <a:gd name="connsiteY6" fmla="*/ 654562 h 1113648"/>
                <a:gd name="connsiteX7" fmla="*/ 4250532 w 4367212"/>
                <a:gd name="connsiteY7" fmla="*/ 633131 h 1113648"/>
                <a:gd name="connsiteX8" fmla="*/ 4255293 w 4367212"/>
                <a:gd name="connsiteY8" fmla="*/ 999844 h 1113648"/>
                <a:gd name="connsiteX9" fmla="*/ 4364832 w 4367212"/>
                <a:gd name="connsiteY9" fmla="*/ 999843 h 1113648"/>
                <a:gd name="connsiteX10" fmla="*/ 4367212 w 4367212"/>
                <a:gd name="connsiteY10" fmla="*/ 102112 h 1113648"/>
                <a:gd name="connsiteX11" fmla="*/ 4255254 w 4367212"/>
                <a:gd name="connsiteY11" fmla="*/ 105865 h 1113648"/>
                <a:gd name="connsiteX12" fmla="*/ 4251272 w 4367212"/>
                <a:gd name="connsiteY12" fmla="*/ 467851 h 1113648"/>
                <a:gd name="connsiteX13" fmla="*/ 3840276 w 4367212"/>
                <a:gd name="connsiteY13" fmla="*/ 482741 h 1113648"/>
                <a:gd name="connsiteX0" fmla="*/ 504824 w 4367212"/>
                <a:gd name="connsiteY0" fmla="*/ 468823 h 1113648"/>
                <a:gd name="connsiteX1" fmla="*/ 155575 w 4367212"/>
                <a:gd name="connsiteY1" fmla="*/ 467237 h 1113648"/>
                <a:gd name="connsiteX2" fmla="*/ 147638 w 4367212"/>
                <a:gd name="connsiteY2" fmla="*/ 59250 h 1113648"/>
                <a:gd name="connsiteX3" fmla="*/ 2381 w 4367212"/>
                <a:gd name="connsiteY3" fmla="*/ 66394 h 1113648"/>
                <a:gd name="connsiteX4" fmla="*/ 0 w 4367212"/>
                <a:gd name="connsiteY4" fmla="*/ 1030800 h 1113648"/>
                <a:gd name="connsiteX5" fmla="*/ 151606 w 4367212"/>
                <a:gd name="connsiteY5" fmla="*/ 1025243 h 1113648"/>
                <a:gd name="connsiteX6" fmla="*/ 152400 w 4367212"/>
                <a:gd name="connsiteY6" fmla="*/ 654562 h 1113648"/>
                <a:gd name="connsiteX7" fmla="*/ 4250532 w 4367212"/>
                <a:gd name="connsiteY7" fmla="*/ 633131 h 1113648"/>
                <a:gd name="connsiteX8" fmla="*/ 4255293 w 4367212"/>
                <a:gd name="connsiteY8" fmla="*/ 999844 h 1113648"/>
                <a:gd name="connsiteX9" fmla="*/ 4364832 w 4367212"/>
                <a:gd name="connsiteY9" fmla="*/ 999843 h 1113648"/>
                <a:gd name="connsiteX10" fmla="*/ 4367212 w 4367212"/>
                <a:gd name="connsiteY10" fmla="*/ 102112 h 1113648"/>
                <a:gd name="connsiteX11" fmla="*/ 4255254 w 4367212"/>
                <a:gd name="connsiteY11" fmla="*/ 105865 h 1113648"/>
                <a:gd name="connsiteX12" fmla="*/ 4251273 w 4367212"/>
                <a:gd name="connsiteY12" fmla="*/ 479105 h 1113648"/>
                <a:gd name="connsiteX13" fmla="*/ 3840276 w 4367212"/>
                <a:gd name="connsiteY13" fmla="*/ 482741 h 1113648"/>
                <a:gd name="connsiteX0" fmla="*/ 504824 w 4367212"/>
                <a:gd name="connsiteY0" fmla="*/ 468823 h 1113648"/>
                <a:gd name="connsiteX1" fmla="*/ 155575 w 4367212"/>
                <a:gd name="connsiteY1" fmla="*/ 467237 h 1113648"/>
                <a:gd name="connsiteX2" fmla="*/ 147638 w 4367212"/>
                <a:gd name="connsiteY2" fmla="*/ 59250 h 1113648"/>
                <a:gd name="connsiteX3" fmla="*/ 2381 w 4367212"/>
                <a:gd name="connsiteY3" fmla="*/ 66394 h 1113648"/>
                <a:gd name="connsiteX4" fmla="*/ 0 w 4367212"/>
                <a:gd name="connsiteY4" fmla="*/ 1030800 h 1113648"/>
                <a:gd name="connsiteX5" fmla="*/ 151606 w 4367212"/>
                <a:gd name="connsiteY5" fmla="*/ 1025243 h 1113648"/>
                <a:gd name="connsiteX6" fmla="*/ 152400 w 4367212"/>
                <a:gd name="connsiteY6" fmla="*/ 654562 h 1113648"/>
                <a:gd name="connsiteX7" fmla="*/ 4250532 w 4367212"/>
                <a:gd name="connsiteY7" fmla="*/ 633131 h 1113648"/>
                <a:gd name="connsiteX8" fmla="*/ 4255293 w 4367212"/>
                <a:gd name="connsiteY8" fmla="*/ 999844 h 1113648"/>
                <a:gd name="connsiteX9" fmla="*/ 4364832 w 4367212"/>
                <a:gd name="connsiteY9" fmla="*/ 999843 h 1113648"/>
                <a:gd name="connsiteX10" fmla="*/ 4367212 w 4367212"/>
                <a:gd name="connsiteY10" fmla="*/ 102112 h 1113648"/>
                <a:gd name="connsiteX11" fmla="*/ 4255254 w 4367212"/>
                <a:gd name="connsiteY11" fmla="*/ 105865 h 1113648"/>
                <a:gd name="connsiteX12" fmla="*/ 4251273 w 4367212"/>
                <a:gd name="connsiteY12" fmla="*/ 479105 h 1113648"/>
                <a:gd name="connsiteX13" fmla="*/ 3840276 w 4367212"/>
                <a:gd name="connsiteY13" fmla="*/ 482741 h 1113648"/>
                <a:gd name="connsiteX0" fmla="*/ 504824 w 4367212"/>
                <a:gd name="connsiteY0" fmla="*/ 468823 h 1113648"/>
                <a:gd name="connsiteX1" fmla="*/ 155575 w 4367212"/>
                <a:gd name="connsiteY1" fmla="*/ 467237 h 1113648"/>
                <a:gd name="connsiteX2" fmla="*/ 147638 w 4367212"/>
                <a:gd name="connsiteY2" fmla="*/ 59250 h 1113648"/>
                <a:gd name="connsiteX3" fmla="*/ 2381 w 4367212"/>
                <a:gd name="connsiteY3" fmla="*/ 66394 h 1113648"/>
                <a:gd name="connsiteX4" fmla="*/ 0 w 4367212"/>
                <a:gd name="connsiteY4" fmla="*/ 1030800 h 1113648"/>
                <a:gd name="connsiteX5" fmla="*/ 151606 w 4367212"/>
                <a:gd name="connsiteY5" fmla="*/ 1025243 h 1113648"/>
                <a:gd name="connsiteX6" fmla="*/ 152400 w 4367212"/>
                <a:gd name="connsiteY6" fmla="*/ 654562 h 1113648"/>
                <a:gd name="connsiteX7" fmla="*/ 4250532 w 4367212"/>
                <a:gd name="connsiteY7" fmla="*/ 633131 h 1113648"/>
                <a:gd name="connsiteX8" fmla="*/ 4255293 w 4367212"/>
                <a:gd name="connsiteY8" fmla="*/ 999844 h 1113648"/>
                <a:gd name="connsiteX9" fmla="*/ 4364832 w 4367212"/>
                <a:gd name="connsiteY9" fmla="*/ 999843 h 1113648"/>
                <a:gd name="connsiteX10" fmla="*/ 4367212 w 4367212"/>
                <a:gd name="connsiteY10" fmla="*/ 102112 h 1113648"/>
                <a:gd name="connsiteX11" fmla="*/ 4255254 w 4367212"/>
                <a:gd name="connsiteY11" fmla="*/ 98361 h 1113648"/>
                <a:gd name="connsiteX12" fmla="*/ 4251273 w 4367212"/>
                <a:gd name="connsiteY12" fmla="*/ 479105 h 1113648"/>
                <a:gd name="connsiteX13" fmla="*/ 3840276 w 4367212"/>
                <a:gd name="connsiteY13" fmla="*/ 482741 h 1113648"/>
                <a:gd name="connsiteX0" fmla="*/ 504824 w 4367212"/>
                <a:gd name="connsiteY0" fmla="*/ 475686 h 1120511"/>
                <a:gd name="connsiteX1" fmla="*/ 155575 w 4367212"/>
                <a:gd name="connsiteY1" fmla="*/ 474100 h 1120511"/>
                <a:gd name="connsiteX2" fmla="*/ 147638 w 4367212"/>
                <a:gd name="connsiteY2" fmla="*/ 66113 h 1120511"/>
                <a:gd name="connsiteX3" fmla="*/ 2381 w 4367212"/>
                <a:gd name="connsiteY3" fmla="*/ 73257 h 1120511"/>
                <a:gd name="connsiteX4" fmla="*/ 0 w 4367212"/>
                <a:gd name="connsiteY4" fmla="*/ 1037663 h 1120511"/>
                <a:gd name="connsiteX5" fmla="*/ 151606 w 4367212"/>
                <a:gd name="connsiteY5" fmla="*/ 1032106 h 1120511"/>
                <a:gd name="connsiteX6" fmla="*/ 152400 w 4367212"/>
                <a:gd name="connsiteY6" fmla="*/ 661425 h 1120511"/>
                <a:gd name="connsiteX7" fmla="*/ 4250532 w 4367212"/>
                <a:gd name="connsiteY7" fmla="*/ 639994 h 1120511"/>
                <a:gd name="connsiteX8" fmla="*/ 4255293 w 4367212"/>
                <a:gd name="connsiteY8" fmla="*/ 1006707 h 1120511"/>
                <a:gd name="connsiteX9" fmla="*/ 4364832 w 4367212"/>
                <a:gd name="connsiteY9" fmla="*/ 1006706 h 1120511"/>
                <a:gd name="connsiteX10" fmla="*/ 4367212 w 4367212"/>
                <a:gd name="connsiteY10" fmla="*/ 108975 h 1120511"/>
                <a:gd name="connsiteX11" fmla="*/ 4255254 w 4367212"/>
                <a:gd name="connsiteY11" fmla="*/ 105224 h 1120511"/>
                <a:gd name="connsiteX12" fmla="*/ 4251273 w 4367212"/>
                <a:gd name="connsiteY12" fmla="*/ 485968 h 1120511"/>
                <a:gd name="connsiteX13" fmla="*/ 3840276 w 4367212"/>
                <a:gd name="connsiteY13" fmla="*/ 489604 h 1120511"/>
                <a:gd name="connsiteX0" fmla="*/ 504824 w 4367212"/>
                <a:gd name="connsiteY0" fmla="*/ 475686 h 1120511"/>
                <a:gd name="connsiteX1" fmla="*/ 155575 w 4367212"/>
                <a:gd name="connsiteY1" fmla="*/ 474100 h 1120511"/>
                <a:gd name="connsiteX2" fmla="*/ 147638 w 4367212"/>
                <a:gd name="connsiteY2" fmla="*/ 66113 h 1120511"/>
                <a:gd name="connsiteX3" fmla="*/ 2381 w 4367212"/>
                <a:gd name="connsiteY3" fmla="*/ 73257 h 1120511"/>
                <a:gd name="connsiteX4" fmla="*/ 0 w 4367212"/>
                <a:gd name="connsiteY4" fmla="*/ 1037663 h 1120511"/>
                <a:gd name="connsiteX5" fmla="*/ 151606 w 4367212"/>
                <a:gd name="connsiteY5" fmla="*/ 1032106 h 1120511"/>
                <a:gd name="connsiteX6" fmla="*/ 152400 w 4367212"/>
                <a:gd name="connsiteY6" fmla="*/ 661425 h 1120511"/>
                <a:gd name="connsiteX7" fmla="*/ 4250532 w 4367212"/>
                <a:gd name="connsiteY7" fmla="*/ 639994 h 1120511"/>
                <a:gd name="connsiteX8" fmla="*/ 4255293 w 4367212"/>
                <a:gd name="connsiteY8" fmla="*/ 1006707 h 1120511"/>
                <a:gd name="connsiteX9" fmla="*/ 4364832 w 4367212"/>
                <a:gd name="connsiteY9" fmla="*/ 1006706 h 1120511"/>
                <a:gd name="connsiteX10" fmla="*/ 4367212 w 4367212"/>
                <a:gd name="connsiteY10" fmla="*/ 108975 h 1120511"/>
                <a:gd name="connsiteX11" fmla="*/ 4255254 w 4367212"/>
                <a:gd name="connsiteY11" fmla="*/ 105224 h 1120511"/>
                <a:gd name="connsiteX12" fmla="*/ 4251273 w 4367212"/>
                <a:gd name="connsiteY12" fmla="*/ 485968 h 1120511"/>
                <a:gd name="connsiteX13" fmla="*/ 3840276 w 4367212"/>
                <a:gd name="connsiteY13" fmla="*/ 489604 h 1120511"/>
                <a:gd name="connsiteX0" fmla="*/ 504824 w 4367212"/>
                <a:gd name="connsiteY0" fmla="*/ 475686 h 1120511"/>
                <a:gd name="connsiteX1" fmla="*/ 155575 w 4367212"/>
                <a:gd name="connsiteY1" fmla="*/ 474100 h 1120511"/>
                <a:gd name="connsiteX2" fmla="*/ 147638 w 4367212"/>
                <a:gd name="connsiteY2" fmla="*/ 66113 h 1120511"/>
                <a:gd name="connsiteX3" fmla="*/ 2381 w 4367212"/>
                <a:gd name="connsiteY3" fmla="*/ 73257 h 1120511"/>
                <a:gd name="connsiteX4" fmla="*/ 0 w 4367212"/>
                <a:gd name="connsiteY4" fmla="*/ 1037663 h 1120511"/>
                <a:gd name="connsiteX5" fmla="*/ 151606 w 4367212"/>
                <a:gd name="connsiteY5" fmla="*/ 1032106 h 1120511"/>
                <a:gd name="connsiteX6" fmla="*/ 152400 w 4367212"/>
                <a:gd name="connsiteY6" fmla="*/ 661425 h 1120511"/>
                <a:gd name="connsiteX7" fmla="*/ 4250532 w 4367212"/>
                <a:gd name="connsiteY7" fmla="*/ 639994 h 1120511"/>
                <a:gd name="connsiteX8" fmla="*/ 4255293 w 4367212"/>
                <a:gd name="connsiteY8" fmla="*/ 1006707 h 1120511"/>
                <a:gd name="connsiteX9" fmla="*/ 4364832 w 4367212"/>
                <a:gd name="connsiteY9" fmla="*/ 1006706 h 1120511"/>
                <a:gd name="connsiteX10" fmla="*/ 4367212 w 4367212"/>
                <a:gd name="connsiteY10" fmla="*/ 108975 h 1120511"/>
                <a:gd name="connsiteX11" fmla="*/ 4255254 w 4367212"/>
                <a:gd name="connsiteY11" fmla="*/ 105223 h 1120511"/>
                <a:gd name="connsiteX12" fmla="*/ 4251273 w 4367212"/>
                <a:gd name="connsiteY12" fmla="*/ 485968 h 1120511"/>
                <a:gd name="connsiteX13" fmla="*/ 3840276 w 4367212"/>
                <a:gd name="connsiteY13" fmla="*/ 489604 h 1120511"/>
                <a:gd name="connsiteX0" fmla="*/ 504824 w 4367212"/>
                <a:gd name="connsiteY0" fmla="*/ 475686 h 1120511"/>
                <a:gd name="connsiteX1" fmla="*/ 155575 w 4367212"/>
                <a:gd name="connsiteY1" fmla="*/ 474100 h 1120511"/>
                <a:gd name="connsiteX2" fmla="*/ 147638 w 4367212"/>
                <a:gd name="connsiteY2" fmla="*/ 66113 h 1120511"/>
                <a:gd name="connsiteX3" fmla="*/ 2381 w 4367212"/>
                <a:gd name="connsiteY3" fmla="*/ 73257 h 1120511"/>
                <a:gd name="connsiteX4" fmla="*/ 0 w 4367212"/>
                <a:gd name="connsiteY4" fmla="*/ 1037663 h 1120511"/>
                <a:gd name="connsiteX5" fmla="*/ 151606 w 4367212"/>
                <a:gd name="connsiteY5" fmla="*/ 1032106 h 1120511"/>
                <a:gd name="connsiteX6" fmla="*/ 152400 w 4367212"/>
                <a:gd name="connsiteY6" fmla="*/ 661425 h 1120511"/>
                <a:gd name="connsiteX7" fmla="*/ 4250532 w 4367212"/>
                <a:gd name="connsiteY7" fmla="*/ 639994 h 1120511"/>
                <a:gd name="connsiteX8" fmla="*/ 4255293 w 4367212"/>
                <a:gd name="connsiteY8" fmla="*/ 1006707 h 1120511"/>
                <a:gd name="connsiteX9" fmla="*/ 4364832 w 4367212"/>
                <a:gd name="connsiteY9" fmla="*/ 1006706 h 1120511"/>
                <a:gd name="connsiteX10" fmla="*/ 4367212 w 4367212"/>
                <a:gd name="connsiteY10" fmla="*/ 108975 h 1120511"/>
                <a:gd name="connsiteX11" fmla="*/ 4255254 w 4367212"/>
                <a:gd name="connsiteY11" fmla="*/ 105223 h 1120511"/>
                <a:gd name="connsiteX12" fmla="*/ 4251273 w 4367212"/>
                <a:gd name="connsiteY12" fmla="*/ 485968 h 1120511"/>
                <a:gd name="connsiteX13" fmla="*/ 3840276 w 4367212"/>
                <a:gd name="connsiteY13" fmla="*/ 489604 h 1120511"/>
                <a:gd name="connsiteX0" fmla="*/ 504824 w 4367212"/>
                <a:gd name="connsiteY0" fmla="*/ 475686 h 1120511"/>
                <a:gd name="connsiteX1" fmla="*/ 155575 w 4367212"/>
                <a:gd name="connsiteY1" fmla="*/ 474100 h 1120511"/>
                <a:gd name="connsiteX2" fmla="*/ 147638 w 4367212"/>
                <a:gd name="connsiteY2" fmla="*/ 66113 h 1120511"/>
                <a:gd name="connsiteX3" fmla="*/ 2381 w 4367212"/>
                <a:gd name="connsiteY3" fmla="*/ 73257 h 1120511"/>
                <a:gd name="connsiteX4" fmla="*/ 0 w 4367212"/>
                <a:gd name="connsiteY4" fmla="*/ 1037663 h 1120511"/>
                <a:gd name="connsiteX5" fmla="*/ 151606 w 4367212"/>
                <a:gd name="connsiteY5" fmla="*/ 1032106 h 1120511"/>
                <a:gd name="connsiteX6" fmla="*/ 152400 w 4367212"/>
                <a:gd name="connsiteY6" fmla="*/ 661425 h 1120511"/>
                <a:gd name="connsiteX7" fmla="*/ 4250532 w 4367212"/>
                <a:gd name="connsiteY7" fmla="*/ 639994 h 1120511"/>
                <a:gd name="connsiteX8" fmla="*/ 4255293 w 4367212"/>
                <a:gd name="connsiteY8" fmla="*/ 1006707 h 1120511"/>
                <a:gd name="connsiteX9" fmla="*/ 4364832 w 4367212"/>
                <a:gd name="connsiteY9" fmla="*/ 1006706 h 1120511"/>
                <a:gd name="connsiteX10" fmla="*/ 4367212 w 4367212"/>
                <a:gd name="connsiteY10" fmla="*/ 108975 h 1120511"/>
                <a:gd name="connsiteX11" fmla="*/ 4255254 w 4367212"/>
                <a:gd name="connsiteY11" fmla="*/ 105223 h 1120511"/>
                <a:gd name="connsiteX12" fmla="*/ 4251273 w 4367212"/>
                <a:gd name="connsiteY12" fmla="*/ 485968 h 1120511"/>
                <a:gd name="connsiteX13" fmla="*/ 3840276 w 4367212"/>
                <a:gd name="connsiteY13" fmla="*/ 489604 h 1120511"/>
                <a:gd name="connsiteX0" fmla="*/ 504824 w 4367212"/>
                <a:gd name="connsiteY0" fmla="*/ 485523 h 1130348"/>
                <a:gd name="connsiteX1" fmla="*/ 155575 w 4367212"/>
                <a:gd name="connsiteY1" fmla="*/ 483937 h 1130348"/>
                <a:gd name="connsiteX2" fmla="*/ 147638 w 4367212"/>
                <a:gd name="connsiteY2" fmla="*/ 75950 h 1130348"/>
                <a:gd name="connsiteX3" fmla="*/ 2381 w 4367212"/>
                <a:gd name="connsiteY3" fmla="*/ 83094 h 1130348"/>
                <a:gd name="connsiteX4" fmla="*/ 0 w 4367212"/>
                <a:gd name="connsiteY4" fmla="*/ 1047500 h 1130348"/>
                <a:gd name="connsiteX5" fmla="*/ 151606 w 4367212"/>
                <a:gd name="connsiteY5" fmla="*/ 1041943 h 1130348"/>
                <a:gd name="connsiteX6" fmla="*/ 152400 w 4367212"/>
                <a:gd name="connsiteY6" fmla="*/ 671262 h 1130348"/>
                <a:gd name="connsiteX7" fmla="*/ 4250532 w 4367212"/>
                <a:gd name="connsiteY7" fmla="*/ 649831 h 1130348"/>
                <a:gd name="connsiteX8" fmla="*/ 4255293 w 4367212"/>
                <a:gd name="connsiteY8" fmla="*/ 1016544 h 1130348"/>
                <a:gd name="connsiteX9" fmla="*/ 4364832 w 4367212"/>
                <a:gd name="connsiteY9" fmla="*/ 1016543 h 1130348"/>
                <a:gd name="connsiteX10" fmla="*/ 4367212 w 4367212"/>
                <a:gd name="connsiteY10" fmla="*/ 118812 h 1130348"/>
                <a:gd name="connsiteX11" fmla="*/ 4255254 w 4367212"/>
                <a:gd name="connsiteY11" fmla="*/ 115060 h 1130348"/>
                <a:gd name="connsiteX12" fmla="*/ 4251273 w 4367212"/>
                <a:gd name="connsiteY12" fmla="*/ 495805 h 1130348"/>
                <a:gd name="connsiteX13" fmla="*/ 3840276 w 4367212"/>
                <a:gd name="connsiteY13" fmla="*/ 499441 h 1130348"/>
                <a:gd name="connsiteX0" fmla="*/ 504824 w 4367212"/>
                <a:gd name="connsiteY0" fmla="*/ 495371 h 1140196"/>
                <a:gd name="connsiteX1" fmla="*/ 155575 w 4367212"/>
                <a:gd name="connsiteY1" fmla="*/ 493785 h 1140196"/>
                <a:gd name="connsiteX2" fmla="*/ 147638 w 4367212"/>
                <a:gd name="connsiteY2" fmla="*/ 85798 h 1140196"/>
                <a:gd name="connsiteX3" fmla="*/ 2381 w 4367212"/>
                <a:gd name="connsiteY3" fmla="*/ 92942 h 1140196"/>
                <a:gd name="connsiteX4" fmla="*/ 0 w 4367212"/>
                <a:gd name="connsiteY4" fmla="*/ 1057348 h 1140196"/>
                <a:gd name="connsiteX5" fmla="*/ 151606 w 4367212"/>
                <a:gd name="connsiteY5" fmla="*/ 1051791 h 1140196"/>
                <a:gd name="connsiteX6" fmla="*/ 152400 w 4367212"/>
                <a:gd name="connsiteY6" fmla="*/ 681110 h 1140196"/>
                <a:gd name="connsiteX7" fmla="*/ 4250532 w 4367212"/>
                <a:gd name="connsiteY7" fmla="*/ 659679 h 1140196"/>
                <a:gd name="connsiteX8" fmla="*/ 4255293 w 4367212"/>
                <a:gd name="connsiteY8" fmla="*/ 1026392 h 1140196"/>
                <a:gd name="connsiteX9" fmla="*/ 4364832 w 4367212"/>
                <a:gd name="connsiteY9" fmla="*/ 1026391 h 1140196"/>
                <a:gd name="connsiteX10" fmla="*/ 4367212 w 4367212"/>
                <a:gd name="connsiteY10" fmla="*/ 128660 h 1140196"/>
                <a:gd name="connsiteX11" fmla="*/ 4255254 w 4367212"/>
                <a:gd name="connsiteY11" fmla="*/ 124908 h 1140196"/>
                <a:gd name="connsiteX12" fmla="*/ 4251273 w 4367212"/>
                <a:gd name="connsiteY12" fmla="*/ 505653 h 1140196"/>
                <a:gd name="connsiteX13" fmla="*/ 3840276 w 4367212"/>
                <a:gd name="connsiteY13" fmla="*/ 509289 h 1140196"/>
                <a:gd name="connsiteX0" fmla="*/ 504824 w 4367212"/>
                <a:gd name="connsiteY0" fmla="*/ 492518 h 1137343"/>
                <a:gd name="connsiteX1" fmla="*/ 155575 w 4367212"/>
                <a:gd name="connsiteY1" fmla="*/ 490932 h 1137343"/>
                <a:gd name="connsiteX2" fmla="*/ 147638 w 4367212"/>
                <a:gd name="connsiteY2" fmla="*/ 82945 h 1137343"/>
                <a:gd name="connsiteX3" fmla="*/ 2381 w 4367212"/>
                <a:gd name="connsiteY3" fmla="*/ 90089 h 1137343"/>
                <a:gd name="connsiteX4" fmla="*/ 0 w 4367212"/>
                <a:gd name="connsiteY4" fmla="*/ 1054495 h 1137343"/>
                <a:gd name="connsiteX5" fmla="*/ 151606 w 4367212"/>
                <a:gd name="connsiteY5" fmla="*/ 1048938 h 1137343"/>
                <a:gd name="connsiteX6" fmla="*/ 152400 w 4367212"/>
                <a:gd name="connsiteY6" fmla="*/ 678257 h 1137343"/>
                <a:gd name="connsiteX7" fmla="*/ 4250532 w 4367212"/>
                <a:gd name="connsiteY7" fmla="*/ 656826 h 1137343"/>
                <a:gd name="connsiteX8" fmla="*/ 4255293 w 4367212"/>
                <a:gd name="connsiteY8" fmla="*/ 1023539 h 1137343"/>
                <a:gd name="connsiteX9" fmla="*/ 4364832 w 4367212"/>
                <a:gd name="connsiteY9" fmla="*/ 1023538 h 1137343"/>
                <a:gd name="connsiteX10" fmla="*/ 4367212 w 4367212"/>
                <a:gd name="connsiteY10" fmla="*/ 125807 h 1137343"/>
                <a:gd name="connsiteX11" fmla="*/ 4255254 w 4367212"/>
                <a:gd name="connsiteY11" fmla="*/ 122055 h 1137343"/>
                <a:gd name="connsiteX12" fmla="*/ 4251273 w 4367212"/>
                <a:gd name="connsiteY12" fmla="*/ 502800 h 1137343"/>
                <a:gd name="connsiteX13" fmla="*/ 3840276 w 4367212"/>
                <a:gd name="connsiteY13" fmla="*/ 506436 h 1137343"/>
                <a:gd name="connsiteX0" fmla="*/ 504824 w 4367280"/>
                <a:gd name="connsiteY0" fmla="*/ 492518 h 1137343"/>
                <a:gd name="connsiteX1" fmla="*/ 155575 w 4367280"/>
                <a:gd name="connsiteY1" fmla="*/ 490932 h 1137343"/>
                <a:gd name="connsiteX2" fmla="*/ 147638 w 4367280"/>
                <a:gd name="connsiteY2" fmla="*/ 82945 h 1137343"/>
                <a:gd name="connsiteX3" fmla="*/ 2381 w 4367280"/>
                <a:gd name="connsiteY3" fmla="*/ 90089 h 1137343"/>
                <a:gd name="connsiteX4" fmla="*/ 0 w 4367280"/>
                <a:gd name="connsiteY4" fmla="*/ 1054495 h 1137343"/>
                <a:gd name="connsiteX5" fmla="*/ 151606 w 4367280"/>
                <a:gd name="connsiteY5" fmla="*/ 1048938 h 1137343"/>
                <a:gd name="connsiteX6" fmla="*/ 152400 w 4367280"/>
                <a:gd name="connsiteY6" fmla="*/ 678257 h 1137343"/>
                <a:gd name="connsiteX7" fmla="*/ 4250532 w 4367280"/>
                <a:gd name="connsiteY7" fmla="*/ 656826 h 1137343"/>
                <a:gd name="connsiteX8" fmla="*/ 4255293 w 4367280"/>
                <a:gd name="connsiteY8" fmla="*/ 1023539 h 1137343"/>
                <a:gd name="connsiteX9" fmla="*/ 4364832 w 4367280"/>
                <a:gd name="connsiteY9" fmla="*/ 1023538 h 1137343"/>
                <a:gd name="connsiteX10" fmla="*/ 4367212 w 4367280"/>
                <a:gd name="connsiteY10" fmla="*/ 125807 h 1137343"/>
                <a:gd name="connsiteX11" fmla="*/ 4255254 w 4367280"/>
                <a:gd name="connsiteY11" fmla="*/ 122055 h 1137343"/>
                <a:gd name="connsiteX12" fmla="*/ 4251273 w 4367280"/>
                <a:gd name="connsiteY12" fmla="*/ 502800 h 1137343"/>
                <a:gd name="connsiteX13" fmla="*/ 3840276 w 4367280"/>
                <a:gd name="connsiteY13" fmla="*/ 506436 h 1137343"/>
                <a:gd name="connsiteX0" fmla="*/ 504824 w 4368275"/>
                <a:gd name="connsiteY0" fmla="*/ 492518 h 1137343"/>
                <a:gd name="connsiteX1" fmla="*/ 155575 w 4368275"/>
                <a:gd name="connsiteY1" fmla="*/ 490932 h 1137343"/>
                <a:gd name="connsiteX2" fmla="*/ 147638 w 4368275"/>
                <a:gd name="connsiteY2" fmla="*/ 82945 h 1137343"/>
                <a:gd name="connsiteX3" fmla="*/ 2381 w 4368275"/>
                <a:gd name="connsiteY3" fmla="*/ 90089 h 1137343"/>
                <a:gd name="connsiteX4" fmla="*/ 0 w 4368275"/>
                <a:gd name="connsiteY4" fmla="*/ 1054495 h 1137343"/>
                <a:gd name="connsiteX5" fmla="*/ 151606 w 4368275"/>
                <a:gd name="connsiteY5" fmla="*/ 1048938 h 1137343"/>
                <a:gd name="connsiteX6" fmla="*/ 152400 w 4368275"/>
                <a:gd name="connsiteY6" fmla="*/ 678257 h 1137343"/>
                <a:gd name="connsiteX7" fmla="*/ 4250532 w 4368275"/>
                <a:gd name="connsiteY7" fmla="*/ 656826 h 1137343"/>
                <a:gd name="connsiteX8" fmla="*/ 4255293 w 4368275"/>
                <a:gd name="connsiteY8" fmla="*/ 1023539 h 1137343"/>
                <a:gd name="connsiteX9" fmla="*/ 4364832 w 4368275"/>
                <a:gd name="connsiteY9" fmla="*/ 1023538 h 1137343"/>
                <a:gd name="connsiteX10" fmla="*/ 4367212 w 4368275"/>
                <a:gd name="connsiteY10" fmla="*/ 125807 h 1137343"/>
                <a:gd name="connsiteX11" fmla="*/ 4255254 w 4368275"/>
                <a:gd name="connsiteY11" fmla="*/ 122055 h 1137343"/>
                <a:gd name="connsiteX12" fmla="*/ 4251273 w 4368275"/>
                <a:gd name="connsiteY12" fmla="*/ 502800 h 1137343"/>
                <a:gd name="connsiteX13" fmla="*/ 3840276 w 4368275"/>
                <a:gd name="connsiteY13" fmla="*/ 506436 h 1137343"/>
                <a:gd name="connsiteX0" fmla="*/ 504824 w 4367280"/>
                <a:gd name="connsiteY0" fmla="*/ 492518 h 1137343"/>
                <a:gd name="connsiteX1" fmla="*/ 155575 w 4367280"/>
                <a:gd name="connsiteY1" fmla="*/ 490932 h 1137343"/>
                <a:gd name="connsiteX2" fmla="*/ 147638 w 4367280"/>
                <a:gd name="connsiteY2" fmla="*/ 82945 h 1137343"/>
                <a:gd name="connsiteX3" fmla="*/ 2381 w 4367280"/>
                <a:gd name="connsiteY3" fmla="*/ 90089 h 1137343"/>
                <a:gd name="connsiteX4" fmla="*/ 0 w 4367280"/>
                <a:gd name="connsiteY4" fmla="*/ 1054495 h 1137343"/>
                <a:gd name="connsiteX5" fmla="*/ 151606 w 4367280"/>
                <a:gd name="connsiteY5" fmla="*/ 1048938 h 1137343"/>
                <a:gd name="connsiteX6" fmla="*/ 152400 w 4367280"/>
                <a:gd name="connsiteY6" fmla="*/ 678257 h 1137343"/>
                <a:gd name="connsiteX7" fmla="*/ 4250532 w 4367280"/>
                <a:gd name="connsiteY7" fmla="*/ 656826 h 1137343"/>
                <a:gd name="connsiteX8" fmla="*/ 4255293 w 4367280"/>
                <a:gd name="connsiteY8" fmla="*/ 1023539 h 1137343"/>
                <a:gd name="connsiteX9" fmla="*/ 4364832 w 4367280"/>
                <a:gd name="connsiteY9" fmla="*/ 1023538 h 1137343"/>
                <a:gd name="connsiteX10" fmla="*/ 4367212 w 4367280"/>
                <a:gd name="connsiteY10" fmla="*/ 125807 h 1137343"/>
                <a:gd name="connsiteX11" fmla="*/ 4255254 w 4367280"/>
                <a:gd name="connsiteY11" fmla="*/ 122055 h 1137343"/>
                <a:gd name="connsiteX12" fmla="*/ 4251273 w 4367280"/>
                <a:gd name="connsiteY12" fmla="*/ 502800 h 1137343"/>
                <a:gd name="connsiteX13" fmla="*/ 3840276 w 4367280"/>
                <a:gd name="connsiteY13" fmla="*/ 506436 h 1137343"/>
                <a:gd name="connsiteX0" fmla="*/ 502447 w 4364903"/>
                <a:gd name="connsiteY0" fmla="*/ 492518 h 1137343"/>
                <a:gd name="connsiteX1" fmla="*/ 153198 w 4364903"/>
                <a:gd name="connsiteY1" fmla="*/ 490932 h 1137343"/>
                <a:gd name="connsiteX2" fmla="*/ 145261 w 4364903"/>
                <a:gd name="connsiteY2" fmla="*/ 82945 h 1137343"/>
                <a:gd name="connsiteX3" fmla="*/ 4 w 4364903"/>
                <a:gd name="connsiteY3" fmla="*/ 90089 h 1137343"/>
                <a:gd name="connsiteX4" fmla="*/ 16833 w 4364903"/>
                <a:gd name="connsiteY4" fmla="*/ 1059277 h 1137343"/>
                <a:gd name="connsiteX5" fmla="*/ 149229 w 4364903"/>
                <a:gd name="connsiteY5" fmla="*/ 1048938 h 1137343"/>
                <a:gd name="connsiteX6" fmla="*/ 150023 w 4364903"/>
                <a:gd name="connsiteY6" fmla="*/ 678257 h 1137343"/>
                <a:gd name="connsiteX7" fmla="*/ 4248155 w 4364903"/>
                <a:gd name="connsiteY7" fmla="*/ 656826 h 1137343"/>
                <a:gd name="connsiteX8" fmla="*/ 4252916 w 4364903"/>
                <a:gd name="connsiteY8" fmla="*/ 1023539 h 1137343"/>
                <a:gd name="connsiteX9" fmla="*/ 4362455 w 4364903"/>
                <a:gd name="connsiteY9" fmla="*/ 1023538 h 1137343"/>
                <a:gd name="connsiteX10" fmla="*/ 4364835 w 4364903"/>
                <a:gd name="connsiteY10" fmla="*/ 125807 h 1137343"/>
                <a:gd name="connsiteX11" fmla="*/ 4252877 w 4364903"/>
                <a:gd name="connsiteY11" fmla="*/ 122055 h 1137343"/>
                <a:gd name="connsiteX12" fmla="*/ 4248896 w 4364903"/>
                <a:gd name="connsiteY12" fmla="*/ 502800 h 1137343"/>
                <a:gd name="connsiteX13" fmla="*/ 3837899 w 4364903"/>
                <a:gd name="connsiteY13" fmla="*/ 506436 h 1137343"/>
                <a:gd name="connsiteX0" fmla="*/ 485614 w 4348070"/>
                <a:gd name="connsiteY0" fmla="*/ 492518 h 1137343"/>
                <a:gd name="connsiteX1" fmla="*/ 136365 w 4348070"/>
                <a:gd name="connsiteY1" fmla="*/ 490932 h 1137343"/>
                <a:gd name="connsiteX2" fmla="*/ 128428 w 4348070"/>
                <a:gd name="connsiteY2" fmla="*/ 82945 h 1137343"/>
                <a:gd name="connsiteX3" fmla="*/ 4782 w 4348070"/>
                <a:gd name="connsiteY3" fmla="*/ 90090 h 1137343"/>
                <a:gd name="connsiteX4" fmla="*/ 0 w 4348070"/>
                <a:gd name="connsiteY4" fmla="*/ 1059277 h 1137343"/>
                <a:gd name="connsiteX5" fmla="*/ 132396 w 4348070"/>
                <a:gd name="connsiteY5" fmla="*/ 1048938 h 1137343"/>
                <a:gd name="connsiteX6" fmla="*/ 133190 w 4348070"/>
                <a:gd name="connsiteY6" fmla="*/ 678257 h 1137343"/>
                <a:gd name="connsiteX7" fmla="*/ 4231322 w 4348070"/>
                <a:gd name="connsiteY7" fmla="*/ 656826 h 1137343"/>
                <a:gd name="connsiteX8" fmla="*/ 4236083 w 4348070"/>
                <a:gd name="connsiteY8" fmla="*/ 1023539 h 1137343"/>
                <a:gd name="connsiteX9" fmla="*/ 4345622 w 4348070"/>
                <a:gd name="connsiteY9" fmla="*/ 1023538 h 1137343"/>
                <a:gd name="connsiteX10" fmla="*/ 4348002 w 4348070"/>
                <a:gd name="connsiteY10" fmla="*/ 125807 h 1137343"/>
                <a:gd name="connsiteX11" fmla="*/ 4236044 w 4348070"/>
                <a:gd name="connsiteY11" fmla="*/ 122055 h 1137343"/>
                <a:gd name="connsiteX12" fmla="*/ 4232063 w 4348070"/>
                <a:gd name="connsiteY12" fmla="*/ 502800 h 1137343"/>
                <a:gd name="connsiteX13" fmla="*/ 3821066 w 4348070"/>
                <a:gd name="connsiteY13" fmla="*/ 506436 h 1137343"/>
                <a:gd name="connsiteX0" fmla="*/ 485614 w 4348070"/>
                <a:gd name="connsiteY0" fmla="*/ 501352 h 1146177"/>
                <a:gd name="connsiteX1" fmla="*/ 136365 w 4348070"/>
                <a:gd name="connsiteY1" fmla="*/ 499766 h 1146177"/>
                <a:gd name="connsiteX2" fmla="*/ 128428 w 4348070"/>
                <a:gd name="connsiteY2" fmla="*/ 91779 h 1146177"/>
                <a:gd name="connsiteX3" fmla="*/ 4782 w 4348070"/>
                <a:gd name="connsiteY3" fmla="*/ 98924 h 1146177"/>
                <a:gd name="connsiteX4" fmla="*/ 0 w 4348070"/>
                <a:gd name="connsiteY4" fmla="*/ 1068111 h 1146177"/>
                <a:gd name="connsiteX5" fmla="*/ 132396 w 4348070"/>
                <a:gd name="connsiteY5" fmla="*/ 1057772 h 1146177"/>
                <a:gd name="connsiteX6" fmla="*/ 133190 w 4348070"/>
                <a:gd name="connsiteY6" fmla="*/ 687091 h 1146177"/>
                <a:gd name="connsiteX7" fmla="*/ 4231322 w 4348070"/>
                <a:gd name="connsiteY7" fmla="*/ 665660 h 1146177"/>
                <a:gd name="connsiteX8" fmla="*/ 4236083 w 4348070"/>
                <a:gd name="connsiteY8" fmla="*/ 1032373 h 1146177"/>
                <a:gd name="connsiteX9" fmla="*/ 4345622 w 4348070"/>
                <a:gd name="connsiteY9" fmla="*/ 1032372 h 1146177"/>
                <a:gd name="connsiteX10" fmla="*/ 4348002 w 4348070"/>
                <a:gd name="connsiteY10" fmla="*/ 134641 h 1146177"/>
                <a:gd name="connsiteX11" fmla="*/ 4236044 w 4348070"/>
                <a:gd name="connsiteY11" fmla="*/ 130889 h 1146177"/>
                <a:gd name="connsiteX12" fmla="*/ 4232063 w 4348070"/>
                <a:gd name="connsiteY12" fmla="*/ 511634 h 1146177"/>
                <a:gd name="connsiteX13" fmla="*/ 3821066 w 4348070"/>
                <a:gd name="connsiteY13" fmla="*/ 515270 h 1146177"/>
                <a:gd name="connsiteX0" fmla="*/ 480832 w 4343288"/>
                <a:gd name="connsiteY0" fmla="*/ 501352 h 1146177"/>
                <a:gd name="connsiteX1" fmla="*/ 131583 w 4343288"/>
                <a:gd name="connsiteY1" fmla="*/ 499766 h 1146177"/>
                <a:gd name="connsiteX2" fmla="*/ 123646 w 4343288"/>
                <a:gd name="connsiteY2" fmla="*/ 91779 h 1146177"/>
                <a:gd name="connsiteX3" fmla="*/ 0 w 4343288"/>
                <a:gd name="connsiteY3" fmla="*/ 98924 h 1146177"/>
                <a:gd name="connsiteX4" fmla="*/ 2422 w 4343288"/>
                <a:gd name="connsiteY4" fmla="*/ 1068111 h 1146177"/>
                <a:gd name="connsiteX5" fmla="*/ 127614 w 4343288"/>
                <a:gd name="connsiteY5" fmla="*/ 1057772 h 1146177"/>
                <a:gd name="connsiteX6" fmla="*/ 128408 w 4343288"/>
                <a:gd name="connsiteY6" fmla="*/ 687091 h 1146177"/>
                <a:gd name="connsiteX7" fmla="*/ 4226540 w 4343288"/>
                <a:gd name="connsiteY7" fmla="*/ 665660 h 1146177"/>
                <a:gd name="connsiteX8" fmla="*/ 4231301 w 4343288"/>
                <a:gd name="connsiteY8" fmla="*/ 1032373 h 1146177"/>
                <a:gd name="connsiteX9" fmla="*/ 4340840 w 4343288"/>
                <a:gd name="connsiteY9" fmla="*/ 1032372 h 1146177"/>
                <a:gd name="connsiteX10" fmla="*/ 4343220 w 4343288"/>
                <a:gd name="connsiteY10" fmla="*/ 134641 h 1146177"/>
                <a:gd name="connsiteX11" fmla="*/ 4231262 w 4343288"/>
                <a:gd name="connsiteY11" fmla="*/ 130889 h 1146177"/>
                <a:gd name="connsiteX12" fmla="*/ 4227281 w 4343288"/>
                <a:gd name="connsiteY12" fmla="*/ 511634 h 1146177"/>
                <a:gd name="connsiteX13" fmla="*/ 3816284 w 4343288"/>
                <a:gd name="connsiteY13" fmla="*/ 515270 h 1146177"/>
                <a:gd name="connsiteX0" fmla="*/ 480832 w 4343288"/>
                <a:gd name="connsiteY0" fmla="*/ 501352 h 1146177"/>
                <a:gd name="connsiteX1" fmla="*/ 131583 w 4343288"/>
                <a:gd name="connsiteY1" fmla="*/ 499766 h 1146177"/>
                <a:gd name="connsiteX2" fmla="*/ 123646 w 4343288"/>
                <a:gd name="connsiteY2" fmla="*/ 91779 h 1146177"/>
                <a:gd name="connsiteX3" fmla="*/ 0 w 4343288"/>
                <a:gd name="connsiteY3" fmla="*/ 98924 h 1146177"/>
                <a:gd name="connsiteX4" fmla="*/ 2422 w 4343288"/>
                <a:gd name="connsiteY4" fmla="*/ 1068111 h 1146177"/>
                <a:gd name="connsiteX5" fmla="*/ 127614 w 4343288"/>
                <a:gd name="connsiteY5" fmla="*/ 1057772 h 1146177"/>
                <a:gd name="connsiteX6" fmla="*/ 128408 w 4343288"/>
                <a:gd name="connsiteY6" fmla="*/ 687091 h 1146177"/>
                <a:gd name="connsiteX7" fmla="*/ 4226540 w 4343288"/>
                <a:gd name="connsiteY7" fmla="*/ 665660 h 1146177"/>
                <a:gd name="connsiteX8" fmla="*/ 4231301 w 4343288"/>
                <a:gd name="connsiteY8" fmla="*/ 1032373 h 1146177"/>
                <a:gd name="connsiteX9" fmla="*/ 4340840 w 4343288"/>
                <a:gd name="connsiteY9" fmla="*/ 1032372 h 1146177"/>
                <a:gd name="connsiteX10" fmla="*/ 4343220 w 4343288"/>
                <a:gd name="connsiteY10" fmla="*/ 134641 h 1146177"/>
                <a:gd name="connsiteX11" fmla="*/ 4231262 w 4343288"/>
                <a:gd name="connsiteY11" fmla="*/ 130889 h 1146177"/>
                <a:gd name="connsiteX12" fmla="*/ 4227281 w 4343288"/>
                <a:gd name="connsiteY12" fmla="*/ 511634 h 1146177"/>
                <a:gd name="connsiteX13" fmla="*/ 3816284 w 4343288"/>
                <a:gd name="connsiteY13" fmla="*/ 515270 h 1146177"/>
                <a:gd name="connsiteX0" fmla="*/ 480832 w 4343288"/>
                <a:gd name="connsiteY0" fmla="*/ 501352 h 1177892"/>
                <a:gd name="connsiteX1" fmla="*/ 131583 w 4343288"/>
                <a:gd name="connsiteY1" fmla="*/ 499766 h 1177892"/>
                <a:gd name="connsiteX2" fmla="*/ 123646 w 4343288"/>
                <a:gd name="connsiteY2" fmla="*/ 91779 h 1177892"/>
                <a:gd name="connsiteX3" fmla="*/ 0 w 4343288"/>
                <a:gd name="connsiteY3" fmla="*/ 98924 h 1177892"/>
                <a:gd name="connsiteX4" fmla="*/ 2422 w 4343288"/>
                <a:gd name="connsiteY4" fmla="*/ 1068111 h 1177892"/>
                <a:gd name="connsiteX5" fmla="*/ 127614 w 4343288"/>
                <a:gd name="connsiteY5" fmla="*/ 1057772 h 1177892"/>
                <a:gd name="connsiteX6" fmla="*/ 128408 w 4343288"/>
                <a:gd name="connsiteY6" fmla="*/ 687091 h 1177892"/>
                <a:gd name="connsiteX7" fmla="*/ 4226540 w 4343288"/>
                <a:gd name="connsiteY7" fmla="*/ 665660 h 1177892"/>
                <a:gd name="connsiteX8" fmla="*/ 4231301 w 4343288"/>
                <a:gd name="connsiteY8" fmla="*/ 1032373 h 1177892"/>
                <a:gd name="connsiteX9" fmla="*/ 4340840 w 4343288"/>
                <a:gd name="connsiteY9" fmla="*/ 1032372 h 1177892"/>
                <a:gd name="connsiteX10" fmla="*/ 4343220 w 4343288"/>
                <a:gd name="connsiteY10" fmla="*/ 134641 h 1177892"/>
                <a:gd name="connsiteX11" fmla="*/ 4231262 w 4343288"/>
                <a:gd name="connsiteY11" fmla="*/ 130889 h 1177892"/>
                <a:gd name="connsiteX12" fmla="*/ 4227281 w 4343288"/>
                <a:gd name="connsiteY12" fmla="*/ 511634 h 1177892"/>
                <a:gd name="connsiteX13" fmla="*/ 3816284 w 4343288"/>
                <a:gd name="connsiteY13" fmla="*/ 515270 h 1177892"/>
                <a:gd name="connsiteX0" fmla="*/ 480832 w 4343288"/>
                <a:gd name="connsiteY0" fmla="*/ 501352 h 1216710"/>
                <a:gd name="connsiteX1" fmla="*/ 131583 w 4343288"/>
                <a:gd name="connsiteY1" fmla="*/ 499766 h 1216710"/>
                <a:gd name="connsiteX2" fmla="*/ 123646 w 4343288"/>
                <a:gd name="connsiteY2" fmla="*/ 91779 h 1216710"/>
                <a:gd name="connsiteX3" fmla="*/ 0 w 4343288"/>
                <a:gd name="connsiteY3" fmla="*/ 98924 h 1216710"/>
                <a:gd name="connsiteX4" fmla="*/ 2422 w 4343288"/>
                <a:gd name="connsiteY4" fmla="*/ 1068111 h 1216710"/>
                <a:gd name="connsiteX5" fmla="*/ 127614 w 4343288"/>
                <a:gd name="connsiteY5" fmla="*/ 1057772 h 1216710"/>
                <a:gd name="connsiteX6" fmla="*/ 128408 w 4343288"/>
                <a:gd name="connsiteY6" fmla="*/ 687091 h 1216710"/>
                <a:gd name="connsiteX7" fmla="*/ 4226540 w 4343288"/>
                <a:gd name="connsiteY7" fmla="*/ 665660 h 1216710"/>
                <a:gd name="connsiteX8" fmla="*/ 4231301 w 4343288"/>
                <a:gd name="connsiteY8" fmla="*/ 1032373 h 1216710"/>
                <a:gd name="connsiteX9" fmla="*/ 4340840 w 4343288"/>
                <a:gd name="connsiteY9" fmla="*/ 1032372 h 1216710"/>
                <a:gd name="connsiteX10" fmla="*/ 4343220 w 4343288"/>
                <a:gd name="connsiteY10" fmla="*/ 134641 h 1216710"/>
                <a:gd name="connsiteX11" fmla="*/ 4231262 w 4343288"/>
                <a:gd name="connsiteY11" fmla="*/ 130889 h 1216710"/>
                <a:gd name="connsiteX12" fmla="*/ 4227281 w 4343288"/>
                <a:gd name="connsiteY12" fmla="*/ 511634 h 1216710"/>
                <a:gd name="connsiteX13" fmla="*/ 3816284 w 4343288"/>
                <a:gd name="connsiteY13" fmla="*/ 515270 h 1216710"/>
                <a:gd name="connsiteX0" fmla="*/ 480832 w 4343288"/>
                <a:gd name="connsiteY0" fmla="*/ 535266 h 1250624"/>
                <a:gd name="connsiteX1" fmla="*/ 131583 w 4343288"/>
                <a:gd name="connsiteY1" fmla="*/ 533680 h 1250624"/>
                <a:gd name="connsiteX2" fmla="*/ 123646 w 4343288"/>
                <a:gd name="connsiteY2" fmla="*/ 125693 h 1250624"/>
                <a:gd name="connsiteX3" fmla="*/ 0 w 4343288"/>
                <a:gd name="connsiteY3" fmla="*/ 132838 h 1250624"/>
                <a:gd name="connsiteX4" fmla="*/ 2422 w 4343288"/>
                <a:gd name="connsiteY4" fmla="*/ 1102025 h 1250624"/>
                <a:gd name="connsiteX5" fmla="*/ 127614 w 4343288"/>
                <a:gd name="connsiteY5" fmla="*/ 1091686 h 1250624"/>
                <a:gd name="connsiteX6" fmla="*/ 128408 w 4343288"/>
                <a:gd name="connsiteY6" fmla="*/ 721005 h 1250624"/>
                <a:gd name="connsiteX7" fmla="*/ 4226540 w 4343288"/>
                <a:gd name="connsiteY7" fmla="*/ 699574 h 1250624"/>
                <a:gd name="connsiteX8" fmla="*/ 4231301 w 4343288"/>
                <a:gd name="connsiteY8" fmla="*/ 1066287 h 1250624"/>
                <a:gd name="connsiteX9" fmla="*/ 4340840 w 4343288"/>
                <a:gd name="connsiteY9" fmla="*/ 1066286 h 1250624"/>
                <a:gd name="connsiteX10" fmla="*/ 4343220 w 4343288"/>
                <a:gd name="connsiteY10" fmla="*/ 168555 h 1250624"/>
                <a:gd name="connsiteX11" fmla="*/ 4231262 w 4343288"/>
                <a:gd name="connsiteY11" fmla="*/ 164803 h 1250624"/>
                <a:gd name="connsiteX12" fmla="*/ 4227281 w 4343288"/>
                <a:gd name="connsiteY12" fmla="*/ 545548 h 1250624"/>
                <a:gd name="connsiteX13" fmla="*/ 3816284 w 4343288"/>
                <a:gd name="connsiteY13" fmla="*/ 549184 h 1250624"/>
                <a:gd name="connsiteX0" fmla="*/ 480835 w 4343291"/>
                <a:gd name="connsiteY0" fmla="*/ 540548 h 1255906"/>
                <a:gd name="connsiteX1" fmla="*/ 131586 w 4343291"/>
                <a:gd name="connsiteY1" fmla="*/ 538962 h 1255906"/>
                <a:gd name="connsiteX2" fmla="*/ 123649 w 4343291"/>
                <a:gd name="connsiteY2" fmla="*/ 130975 h 1255906"/>
                <a:gd name="connsiteX3" fmla="*/ 3 w 4343291"/>
                <a:gd name="connsiteY3" fmla="*/ 138120 h 1255906"/>
                <a:gd name="connsiteX4" fmla="*/ 2425 w 4343291"/>
                <a:gd name="connsiteY4" fmla="*/ 1107307 h 1255906"/>
                <a:gd name="connsiteX5" fmla="*/ 127617 w 4343291"/>
                <a:gd name="connsiteY5" fmla="*/ 1096968 h 1255906"/>
                <a:gd name="connsiteX6" fmla="*/ 128411 w 4343291"/>
                <a:gd name="connsiteY6" fmla="*/ 726287 h 1255906"/>
                <a:gd name="connsiteX7" fmla="*/ 4226543 w 4343291"/>
                <a:gd name="connsiteY7" fmla="*/ 704856 h 1255906"/>
                <a:gd name="connsiteX8" fmla="*/ 4231304 w 4343291"/>
                <a:gd name="connsiteY8" fmla="*/ 1071569 h 1255906"/>
                <a:gd name="connsiteX9" fmla="*/ 4340843 w 4343291"/>
                <a:gd name="connsiteY9" fmla="*/ 1071568 h 1255906"/>
                <a:gd name="connsiteX10" fmla="*/ 4343223 w 4343291"/>
                <a:gd name="connsiteY10" fmla="*/ 173837 h 1255906"/>
                <a:gd name="connsiteX11" fmla="*/ 4231265 w 4343291"/>
                <a:gd name="connsiteY11" fmla="*/ 170085 h 1255906"/>
                <a:gd name="connsiteX12" fmla="*/ 4227284 w 4343291"/>
                <a:gd name="connsiteY12" fmla="*/ 550830 h 1255906"/>
                <a:gd name="connsiteX13" fmla="*/ 3816287 w 4343291"/>
                <a:gd name="connsiteY13" fmla="*/ 554466 h 1255906"/>
                <a:gd name="connsiteX0" fmla="*/ 480835 w 4343291"/>
                <a:gd name="connsiteY0" fmla="*/ 544129 h 1259487"/>
                <a:gd name="connsiteX1" fmla="*/ 131586 w 4343291"/>
                <a:gd name="connsiteY1" fmla="*/ 542543 h 1259487"/>
                <a:gd name="connsiteX2" fmla="*/ 123649 w 4343291"/>
                <a:gd name="connsiteY2" fmla="*/ 134556 h 1259487"/>
                <a:gd name="connsiteX3" fmla="*/ 3 w 4343291"/>
                <a:gd name="connsiteY3" fmla="*/ 141701 h 1259487"/>
                <a:gd name="connsiteX4" fmla="*/ 2425 w 4343291"/>
                <a:gd name="connsiteY4" fmla="*/ 1110888 h 1259487"/>
                <a:gd name="connsiteX5" fmla="*/ 127617 w 4343291"/>
                <a:gd name="connsiteY5" fmla="*/ 1100549 h 1259487"/>
                <a:gd name="connsiteX6" fmla="*/ 128411 w 4343291"/>
                <a:gd name="connsiteY6" fmla="*/ 729868 h 1259487"/>
                <a:gd name="connsiteX7" fmla="*/ 4226543 w 4343291"/>
                <a:gd name="connsiteY7" fmla="*/ 708437 h 1259487"/>
                <a:gd name="connsiteX8" fmla="*/ 4231304 w 4343291"/>
                <a:gd name="connsiteY8" fmla="*/ 1075150 h 1259487"/>
                <a:gd name="connsiteX9" fmla="*/ 4340843 w 4343291"/>
                <a:gd name="connsiteY9" fmla="*/ 1075149 h 1259487"/>
                <a:gd name="connsiteX10" fmla="*/ 4343223 w 4343291"/>
                <a:gd name="connsiteY10" fmla="*/ 177418 h 1259487"/>
                <a:gd name="connsiteX11" fmla="*/ 4231265 w 4343291"/>
                <a:gd name="connsiteY11" fmla="*/ 173666 h 1259487"/>
                <a:gd name="connsiteX12" fmla="*/ 4227284 w 4343291"/>
                <a:gd name="connsiteY12" fmla="*/ 554411 h 1259487"/>
                <a:gd name="connsiteX13" fmla="*/ 3816287 w 4343291"/>
                <a:gd name="connsiteY13" fmla="*/ 558047 h 1259487"/>
                <a:gd name="connsiteX0" fmla="*/ 480835 w 4343291"/>
                <a:gd name="connsiteY0" fmla="*/ 544129 h 1259487"/>
                <a:gd name="connsiteX1" fmla="*/ 131586 w 4343291"/>
                <a:gd name="connsiteY1" fmla="*/ 542543 h 1259487"/>
                <a:gd name="connsiteX2" fmla="*/ 123649 w 4343291"/>
                <a:gd name="connsiteY2" fmla="*/ 134556 h 1259487"/>
                <a:gd name="connsiteX3" fmla="*/ 3 w 4343291"/>
                <a:gd name="connsiteY3" fmla="*/ 141701 h 1259487"/>
                <a:gd name="connsiteX4" fmla="*/ 2425 w 4343291"/>
                <a:gd name="connsiteY4" fmla="*/ 1110888 h 1259487"/>
                <a:gd name="connsiteX5" fmla="*/ 127617 w 4343291"/>
                <a:gd name="connsiteY5" fmla="*/ 1100549 h 1259487"/>
                <a:gd name="connsiteX6" fmla="*/ 128411 w 4343291"/>
                <a:gd name="connsiteY6" fmla="*/ 729868 h 1259487"/>
                <a:gd name="connsiteX7" fmla="*/ 4226543 w 4343291"/>
                <a:gd name="connsiteY7" fmla="*/ 708437 h 1259487"/>
                <a:gd name="connsiteX8" fmla="*/ 4231304 w 4343291"/>
                <a:gd name="connsiteY8" fmla="*/ 1075150 h 1259487"/>
                <a:gd name="connsiteX9" fmla="*/ 4340843 w 4343291"/>
                <a:gd name="connsiteY9" fmla="*/ 1075149 h 1259487"/>
                <a:gd name="connsiteX10" fmla="*/ 4343223 w 4343291"/>
                <a:gd name="connsiteY10" fmla="*/ 177418 h 1259487"/>
                <a:gd name="connsiteX11" fmla="*/ 4231265 w 4343291"/>
                <a:gd name="connsiteY11" fmla="*/ 173666 h 1259487"/>
                <a:gd name="connsiteX12" fmla="*/ 4227284 w 4343291"/>
                <a:gd name="connsiteY12" fmla="*/ 554411 h 1259487"/>
                <a:gd name="connsiteX13" fmla="*/ 3816287 w 4343291"/>
                <a:gd name="connsiteY13" fmla="*/ 558047 h 1259487"/>
                <a:gd name="connsiteX0" fmla="*/ 480835 w 4343291"/>
                <a:gd name="connsiteY0" fmla="*/ 560766 h 1276124"/>
                <a:gd name="connsiteX1" fmla="*/ 131586 w 4343291"/>
                <a:gd name="connsiteY1" fmla="*/ 559180 h 1276124"/>
                <a:gd name="connsiteX2" fmla="*/ 123649 w 4343291"/>
                <a:gd name="connsiteY2" fmla="*/ 151193 h 1276124"/>
                <a:gd name="connsiteX3" fmla="*/ 3 w 4343291"/>
                <a:gd name="connsiteY3" fmla="*/ 158338 h 1276124"/>
                <a:gd name="connsiteX4" fmla="*/ 2425 w 4343291"/>
                <a:gd name="connsiteY4" fmla="*/ 1127525 h 1276124"/>
                <a:gd name="connsiteX5" fmla="*/ 127617 w 4343291"/>
                <a:gd name="connsiteY5" fmla="*/ 1117186 h 1276124"/>
                <a:gd name="connsiteX6" fmla="*/ 128411 w 4343291"/>
                <a:gd name="connsiteY6" fmla="*/ 746505 h 1276124"/>
                <a:gd name="connsiteX7" fmla="*/ 4226543 w 4343291"/>
                <a:gd name="connsiteY7" fmla="*/ 725074 h 1276124"/>
                <a:gd name="connsiteX8" fmla="*/ 4231304 w 4343291"/>
                <a:gd name="connsiteY8" fmla="*/ 1091787 h 1276124"/>
                <a:gd name="connsiteX9" fmla="*/ 4340843 w 4343291"/>
                <a:gd name="connsiteY9" fmla="*/ 1091786 h 1276124"/>
                <a:gd name="connsiteX10" fmla="*/ 4343223 w 4343291"/>
                <a:gd name="connsiteY10" fmla="*/ 194055 h 1276124"/>
                <a:gd name="connsiteX11" fmla="*/ 4231265 w 4343291"/>
                <a:gd name="connsiteY11" fmla="*/ 190303 h 1276124"/>
                <a:gd name="connsiteX12" fmla="*/ 4227284 w 4343291"/>
                <a:gd name="connsiteY12" fmla="*/ 571048 h 1276124"/>
                <a:gd name="connsiteX13" fmla="*/ 3816287 w 4343291"/>
                <a:gd name="connsiteY13" fmla="*/ 574684 h 1276124"/>
                <a:gd name="connsiteX0" fmla="*/ 480835 w 4343291"/>
                <a:gd name="connsiteY0" fmla="*/ 572858 h 1288216"/>
                <a:gd name="connsiteX1" fmla="*/ 131586 w 4343291"/>
                <a:gd name="connsiteY1" fmla="*/ 571272 h 1288216"/>
                <a:gd name="connsiteX2" fmla="*/ 123649 w 4343291"/>
                <a:gd name="connsiteY2" fmla="*/ 163285 h 1288216"/>
                <a:gd name="connsiteX3" fmla="*/ 3 w 4343291"/>
                <a:gd name="connsiteY3" fmla="*/ 170430 h 1288216"/>
                <a:gd name="connsiteX4" fmla="*/ 2425 w 4343291"/>
                <a:gd name="connsiteY4" fmla="*/ 1139617 h 1288216"/>
                <a:gd name="connsiteX5" fmla="*/ 127617 w 4343291"/>
                <a:gd name="connsiteY5" fmla="*/ 1129278 h 1288216"/>
                <a:gd name="connsiteX6" fmla="*/ 128411 w 4343291"/>
                <a:gd name="connsiteY6" fmla="*/ 758597 h 1288216"/>
                <a:gd name="connsiteX7" fmla="*/ 4226543 w 4343291"/>
                <a:gd name="connsiteY7" fmla="*/ 737166 h 1288216"/>
                <a:gd name="connsiteX8" fmla="*/ 4231304 w 4343291"/>
                <a:gd name="connsiteY8" fmla="*/ 1103879 h 1288216"/>
                <a:gd name="connsiteX9" fmla="*/ 4340843 w 4343291"/>
                <a:gd name="connsiteY9" fmla="*/ 1103878 h 1288216"/>
                <a:gd name="connsiteX10" fmla="*/ 4343223 w 4343291"/>
                <a:gd name="connsiteY10" fmla="*/ 206147 h 1288216"/>
                <a:gd name="connsiteX11" fmla="*/ 4231265 w 4343291"/>
                <a:gd name="connsiteY11" fmla="*/ 202395 h 1288216"/>
                <a:gd name="connsiteX12" fmla="*/ 4227284 w 4343291"/>
                <a:gd name="connsiteY12" fmla="*/ 583140 h 1288216"/>
                <a:gd name="connsiteX13" fmla="*/ 3816287 w 4343291"/>
                <a:gd name="connsiteY13" fmla="*/ 586776 h 1288216"/>
                <a:gd name="connsiteX0" fmla="*/ 480835 w 4343291"/>
                <a:gd name="connsiteY0" fmla="*/ 572858 h 1288216"/>
                <a:gd name="connsiteX1" fmla="*/ 126783 w 4343291"/>
                <a:gd name="connsiteY1" fmla="*/ 566491 h 1288216"/>
                <a:gd name="connsiteX2" fmla="*/ 123649 w 4343291"/>
                <a:gd name="connsiteY2" fmla="*/ 163285 h 1288216"/>
                <a:gd name="connsiteX3" fmla="*/ 3 w 4343291"/>
                <a:gd name="connsiteY3" fmla="*/ 170430 h 1288216"/>
                <a:gd name="connsiteX4" fmla="*/ 2425 w 4343291"/>
                <a:gd name="connsiteY4" fmla="*/ 1139617 h 1288216"/>
                <a:gd name="connsiteX5" fmla="*/ 127617 w 4343291"/>
                <a:gd name="connsiteY5" fmla="*/ 1129278 h 1288216"/>
                <a:gd name="connsiteX6" fmla="*/ 128411 w 4343291"/>
                <a:gd name="connsiteY6" fmla="*/ 758597 h 1288216"/>
                <a:gd name="connsiteX7" fmla="*/ 4226543 w 4343291"/>
                <a:gd name="connsiteY7" fmla="*/ 737166 h 1288216"/>
                <a:gd name="connsiteX8" fmla="*/ 4231304 w 4343291"/>
                <a:gd name="connsiteY8" fmla="*/ 1103879 h 1288216"/>
                <a:gd name="connsiteX9" fmla="*/ 4340843 w 4343291"/>
                <a:gd name="connsiteY9" fmla="*/ 1103878 h 1288216"/>
                <a:gd name="connsiteX10" fmla="*/ 4343223 w 4343291"/>
                <a:gd name="connsiteY10" fmla="*/ 206147 h 1288216"/>
                <a:gd name="connsiteX11" fmla="*/ 4231265 w 4343291"/>
                <a:gd name="connsiteY11" fmla="*/ 202395 h 1288216"/>
                <a:gd name="connsiteX12" fmla="*/ 4227284 w 4343291"/>
                <a:gd name="connsiteY12" fmla="*/ 583140 h 1288216"/>
                <a:gd name="connsiteX13" fmla="*/ 3816287 w 4343291"/>
                <a:gd name="connsiteY13" fmla="*/ 586776 h 1288216"/>
                <a:gd name="connsiteX0" fmla="*/ 480835 w 4343291"/>
                <a:gd name="connsiteY0" fmla="*/ 572858 h 1288216"/>
                <a:gd name="connsiteX1" fmla="*/ 126783 w 4343291"/>
                <a:gd name="connsiteY1" fmla="*/ 566491 h 1288216"/>
                <a:gd name="connsiteX2" fmla="*/ 123649 w 4343291"/>
                <a:gd name="connsiteY2" fmla="*/ 163285 h 1288216"/>
                <a:gd name="connsiteX3" fmla="*/ 3 w 4343291"/>
                <a:gd name="connsiteY3" fmla="*/ 170430 h 1288216"/>
                <a:gd name="connsiteX4" fmla="*/ 2425 w 4343291"/>
                <a:gd name="connsiteY4" fmla="*/ 1139617 h 1288216"/>
                <a:gd name="connsiteX5" fmla="*/ 127617 w 4343291"/>
                <a:gd name="connsiteY5" fmla="*/ 1129278 h 1288216"/>
                <a:gd name="connsiteX6" fmla="*/ 128411 w 4343291"/>
                <a:gd name="connsiteY6" fmla="*/ 758597 h 1288216"/>
                <a:gd name="connsiteX7" fmla="*/ 4226543 w 4343291"/>
                <a:gd name="connsiteY7" fmla="*/ 737166 h 1288216"/>
                <a:gd name="connsiteX8" fmla="*/ 4231304 w 4343291"/>
                <a:gd name="connsiteY8" fmla="*/ 1103879 h 1288216"/>
                <a:gd name="connsiteX9" fmla="*/ 4340843 w 4343291"/>
                <a:gd name="connsiteY9" fmla="*/ 1103878 h 1288216"/>
                <a:gd name="connsiteX10" fmla="*/ 4343223 w 4343291"/>
                <a:gd name="connsiteY10" fmla="*/ 206147 h 1288216"/>
                <a:gd name="connsiteX11" fmla="*/ 4231265 w 4343291"/>
                <a:gd name="connsiteY11" fmla="*/ 202395 h 1288216"/>
                <a:gd name="connsiteX12" fmla="*/ 4227284 w 4343291"/>
                <a:gd name="connsiteY12" fmla="*/ 583140 h 1288216"/>
                <a:gd name="connsiteX13" fmla="*/ 3816287 w 4343291"/>
                <a:gd name="connsiteY13" fmla="*/ 586776 h 1288216"/>
                <a:gd name="connsiteX0" fmla="*/ 480835 w 4343291"/>
                <a:gd name="connsiteY0" fmla="*/ 572858 h 1288216"/>
                <a:gd name="connsiteX1" fmla="*/ 126783 w 4343291"/>
                <a:gd name="connsiteY1" fmla="*/ 566491 h 1288216"/>
                <a:gd name="connsiteX2" fmla="*/ 123649 w 4343291"/>
                <a:gd name="connsiteY2" fmla="*/ 163285 h 1288216"/>
                <a:gd name="connsiteX3" fmla="*/ 3 w 4343291"/>
                <a:gd name="connsiteY3" fmla="*/ 170430 h 1288216"/>
                <a:gd name="connsiteX4" fmla="*/ 2425 w 4343291"/>
                <a:gd name="connsiteY4" fmla="*/ 1139617 h 1288216"/>
                <a:gd name="connsiteX5" fmla="*/ 127617 w 4343291"/>
                <a:gd name="connsiteY5" fmla="*/ 1129278 h 1288216"/>
                <a:gd name="connsiteX6" fmla="*/ 128411 w 4343291"/>
                <a:gd name="connsiteY6" fmla="*/ 758597 h 1288216"/>
                <a:gd name="connsiteX7" fmla="*/ 4226543 w 4343291"/>
                <a:gd name="connsiteY7" fmla="*/ 737166 h 1288216"/>
                <a:gd name="connsiteX8" fmla="*/ 4231304 w 4343291"/>
                <a:gd name="connsiteY8" fmla="*/ 1103879 h 1288216"/>
                <a:gd name="connsiteX9" fmla="*/ 4340843 w 4343291"/>
                <a:gd name="connsiteY9" fmla="*/ 1103878 h 1288216"/>
                <a:gd name="connsiteX10" fmla="*/ 4343223 w 4343291"/>
                <a:gd name="connsiteY10" fmla="*/ 206147 h 1288216"/>
                <a:gd name="connsiteX11" fmla="*/ 4231265 w 4343291"/>
                <a:gd name="connsiteY11" fmla="*/ 202395 h 1288216"/>
                <a:gd name="connsiteX12" fmla="*/ 4227284 w 4343291"/>
                <a:gd name="connsiteY12" fmla="*/ 583140 h 1288216"/>
                <a:gd name="connsiteX13" fmla="*/ 3816287 w 4343291"/>
                <a:gd name="connsiteY13" fmla="*/ 586776 h 1288216"/>
                <a:gd name="connsiteX0" fmla="*/ 480835 w 4343291"/>
                <a:gd name="connsiteY0" fmla="*/ 579997 h 1295355"/>
                <a:gd name="connsiteX1" fmla="*/ 126783 w 4343291"/>
                <a:gd name="connsiteY1" fmla="*/ 573630 h 1295355"/>
                <a:gd name="connsiteX2" fmla="*/ 123649 w 4343291"/>
                <a:gd name="connsiteY2" fmla="*/ 170424 h 1295355"/>
                <a:gd name="connsiteX3" fmla="*/ 3 w 4343291"/>
                <a:gd name="connsiteY3" fmla="*/ 177569 h 1295355"/>
                <a:gd name="connsiteX4" fmla="*/ 2425 w 4343291"/>
                <a:gd name="connsiteY4" fmla="*/ 1146756 h 1295355"/>
                <a:gd name="connsiteX5" fmla="*/ 127617 w 4343291"/>
                <a:gd name="connsiteY5" fmla="*/ 1136417 h 1295355"/>
                <a:gd name="connsiteX6" fmla="*/ 128411 w 4343291"/>
                <a:gd name="connsiteY6" fmla="*/ 765736 h 1295355"/>
                <a:gd name="connsiteX7" fmla="*/ 4226543 w 4343291"/>
                <a:gd name="connsiteY7" fmla="*/ 744305 h 1295355"/>
                <a:gd name="connsiteX8" fmla="*/ 4231304 w 4343291"/>
                <a:gd name="connsiteY8" fmla="*/ 1111018 h 1295355"/>
                <a:gd name="connsiteX9" fmla="*/ 4340843 w 4343291"/>
                <a:gd name="connsiteY9" fmla="*/ 1111017 h 1295355"/>
                <a:gd name="connsiteX10" fmla="*/ 4343223 w 4343291"/>
                <a:gd name="connsiteY10" fmla="*/ 213286 h 1295355"/>
                <a:gd name="connsiteX11" fmla="*/ 4231265 w 4343291"/>
                <a:gd name="connsiteY11" fmla="*/ 209534 h 1295355"/>
                <a:gd name="connsiteX12" fmla="*/ 4227284 w 4343291"/>
                <a:gd name="connsiteY12" fmla="*/ 590279 h 1295355"/>
                <a:gd name="connsiteX13" fmla="*/ 3816287 w 4343291"/>
                <a:gd name="connsiteY13" fmla="*/ 593915 h 1295355"/>
                <a:gd name="connsiteX0" fmla="*/ 480835 w 4343291"/>
                <a:gd name="connsiteY0" fmla="*/ 579997 h 1293096"/>
                <a:gd name="connsiteX1" fmla="*/ 126783 w 4343291"/>
                <a:gd name="connsiteY1" fmla="*/ 573630 h 1293096"/>
                <a:gd name="connsiteX2" fmla="*/ 123649 w 4343291"/>
                <a:gd name="connsiteY2" fmla="*/ 170424 h 1293096"/>
                <a:gd name="connsiteX3" fmla="*/ 3 w 4343291"/>
                <a:gd name="connsiteY3" fmla="*/ 177569 h 1293096"/>
                <a:gd name="connsiteX4" fmla="*/ 2425 w 4343291"/>
                <a:gd name="connsiteY4" fmla="*/ 1146756 h 1293096"/>
                <a:gd name="connsiteX5" fmla="*/ 125216 w 4343291"/>
                <a:gd name="connsiteY5" fmla="*/ 1131634 h 1293096"/>
                <a:gd name="connsiteX6" fmla="*/ 128411 w 4343291"/>
                <a:gd name="connsiteY6" fmla="*/ 765736 h 1293096"/>
                <a:gd name="connsiteX7" fmla="*/ 4226543 w 4343291"/>
                <a:gd name="connsiteY7" fmla="*/ 744305 h 1293096"/>
                <a:gd name="connsiteX8" fmla="*/ 4231304 w 4343291"/>
                <a:gd name="connsiteY8" fmla="*/ 1111018 h 1293096"/>
                <a:gd name="connsiteX9" fmla="*/ 4340843 w 4343291"/>
                <a:gd name="connsiteY9" fmla="*/ 1111017 h 1293096"/>
                <a:gd name="connsiteX10" fmla="*/ 4343223 w 4343291"/>
                <a:gd name="connsiteY10" fmla="*/ 213286 h 1293096"/>
                <a:gd name="connsiteX11" fmla="*/ 4231265 w 4343291"/>
                <a:gd name="connsiteY11" fmla="*/ 209534 h 1293096"/>
                <a:gd name="connsiteX12" fmla="*/ 4227284 w 4343291"/>
                <a:gd name="connsiteY12" fmla="*/ 590279 h 1293096"/>
                <a:gd name="connsiteX13" fmla="*/ 3816287 w 4343291"/>
                <a:gd name="connsiteY13" fmla="*/ 593915 h 1293096"/>
                <a:gd name="connsiteX0" fmla="*/ 480835 w 4343291"/>
                <a:gd name="connsiteY0" fmla="*/ 579997 h 1305373"/>
                <a:gd name="connsiteX1" fmla="*/ 126783 w 4343291"/>
                <a:gd name="connsiteY1" fmla="*/ 573630 h 1305373"/>
                <a:gd name="connsiteX2" fmla="*/ 123649 w 4343291"/>
                <a:gd name="connsiteY2" fmla="*/ 170424 h 1305373"/>
                <a:gd name="connsiteX3" fmla="*/ 3 w 4343291"/>
                <a:gd name="connsiteY3" fmla="*/ 177569 h 1305373"/>
                <a:gd name="connsiteX4" fmla="*/ 2425 w 4343291"/>
                <a:gd name="connsiteY4" fmla="*/ 1146756 h 1305373"/>
                <a:gd name="connsiteX5" fmla="*/ 125216 w 4343291"/>
                <a:gd name="connsiteY5" fmla="*/ 1131634 h 1305373"/>
                <a:gd name="connsiteX6" fmla="*/ 128411 w 4343291"/>
                <a:gd name="connsiteY6" fmla="*/ 765736 h 1305373"/>
                <a:gd name="connsiteX7" fmla="*/ 4226543 w 4343291"/>
                <a:gd name="connsiteY7" fmla="*/ 744305 h 1305373"/>
                <a:gd name="connsiteX8" fmla="*/ 4231304 w 4343291"/>
                <a:gd name="connsiteY8" fmla="*/ 1111018 h 1305373"/>
                <a:gd name="connsiteX9" fmla="*/ 4340843 w 4343291"/>
                <a:gd name="connsiteY9" fmla="*/ 1111017 h 1305373"/>
                <a:gd name="connsiteX10" fmla="*/ 4343223 w 4343291"/>
                <a:gd name="connsiteY10" fmla="*/ 213286 h 1305373"/>
                <a:gd name="connsiteX11" fmla="*/ 4231265 w 4343291"/>
                <a:gd name="connsiteY11" fmla="*/ 209534 h 1305373"/>
                <a:gd name="connsiteX12" fmla="*/ 4227284 w 4343291"/>
                <a:gd name="connsiteY12" fmla="*/ 590279 h 1305373"/>
                <a:gd name="connsiteX13" fmla="*/ 3816287 w 4343291"/>
                <a:gd name="connsiteY13" fmla="*/ 593915 h 1305373"/>
                <a:gd name="connsiteX0" fmla="*/ 480835 w 4343291"/>
                <a:gd name="connsiteY0" fmla="*/ 579997 h 1305373"/>
                <a:gd name="connsiteX1" fmla="*/ 126783 w 4343291"/>
                <a:gd name="connsiteY1" fmla="*/ 573630 h 1305373"/>
                <a:gd name="connsiteX2" fmla="*/ 123649 w 4343291"/>
                <a:gd name="connsiteY2" fmla="*/ 170424 h 1305373"/>
                <a:gd name="connsiteX3" fmla="*/ 3 w 4343291"/>
                <a:gd name="connsiteY3" fmla="*/ 177569 h 1305373"/>
                <a:gd name="connsiteX4" fmla="*/ 2425 w 4343291"/>
                <a:gd name="connsiteY4" fmla="*/ 1146756 h 1305373"/>
                <a:gd name="connsiteX5" fmla="*/ 125216 w 4343291"/>
                <a:gd name="connsiteY5" fmla="*/ 1131634 h 1305373"/>
                <a:gd name="connsiteX6" fmla="*/ 128411 w 4343291"/>
                <a:gd name="connsiteY6" fmla="*/ 765736 h 1305373"/>
                <a:gd name="connsiteX7" fmla="*/ 4226543 w 4343291"/>
                <a:gd name="connsiteY7" fmla="*/ 744305 h 1305373"/>
                <a:gd name="connsiteX8" fmla="*/ 4231304 w 4343291"/>
                <a:gd name="connsiteY8" fmla="*/ 1111018 h 1305373"/>
                <a:gd name="connsiteX9" fmla="*/ 4340843 w 4343291"/>
                <a:gd name="connsiteY9" fmla="*/ 1111017 h 1305373"/>
                <a:gd name="connsiteX10" fmla="*/ 4343223 w 4343291"/>
                <a:gd name="connsiteY10" fmla="*/ 213286 h 1305373"/>
                <a:gd name="connsiteX11" fmla="*/ 4231265 w 4343291"/>
                <a:gd name="connsiteY11" fmla="*/ 209534 h 1305373"/>
                <a:gd name="connsiteX12" fmla="*/ 4227284 w 4343291"/>
                <a:gd name="connsiteY12" fmla="*/ 590279 h 1305373"/>
                <a:gd name="connsiteX13" fmla="*/ 4046028 w 4343291"/>
                <a:gd name="connsiteY13" fmla="*/ 593914 h 1305373"/>
                <a:gd name="connsiteX0" fmla="*/ 294977 w 4343291"/>
                <a:gd name="connsiteY0" fmla="*/ 560868 h 1305373"/>
                <a:gd name="connsiteX1" fmla="*/ 126783 w 4343291"/>
                <a:gd name="connsiteY1" fmla="*/ 573630 h 1305373"/>
                <a:gd name="connsiteX2" fmla="*/ 123649 w 4343291"/>
                <a:gd name="connsiteY2" fmla="*/ 170424 h 1305373"/>
                <a:gd name="connsiteX3" fmla="*/ 3 w 4343291"/>
                <a:gd name="connsiteY3" fmla="*/ 177569 h 1305373"/>
                <a:gd name="connsiteX4" fmla="*/ 2425 w 4343291"/>
                <a:gd name="connsiteY4" fmla="*/ 1146756 h 1305373"/>
                <a:gd name="connsiteX5" fmla="*/ 125216 w 4343291"/>
                <a:gd name="connsiteY5" fmla="*/ 1131634 h 1305373"/>
                <a:gd name="connsiteX6" fmla="*/ 128411 w 4343291"/>
                <a:gd name="connsiteY6" fmla="*/ 765736 h 1305373"/>
                <a:gd name="connsiteX7" fmla="*/ 4226543 w 4343291"/>
                <a:gd name="connsiteY7" fmla="*/ 744305 h 1305373"/>
                <a:gd name="connsiteX8" fmla="*/ 4231304 w 4343291"/>
                <a:gd name="connsiteY8" fmla="*/ 1111018 h 1305373"/>
                <a:gd name="connsiteX9" fmla="*/ 4340843 w 4343291"/>
                <a:gd name="connsiteY9" fmla="*/ 1111017 h 1305373"/>
                <a:gd name="connsiteX10" fmla="*/ 4343223 w 4343291"/>
                <a:gd name="connsiteY10" fmla="*/ 213286 h 1305373"/>
                <a:gd name="connsiteX11" fmla="*/ 4231265 w 4343291"/>
                <a:gd name="connsiteY11" fmla="*/ 209534 h 1305373"/>
                <a:gd name="connsiteX12" fmla="*/ 4227284 w 4343291"/>
                <a:gd name="connsiteY12" fmla="*/ 590279 h 1305373"/>
                <a:gd name="connsiteX13" fmla="*/ 4046028 w 4343291"/>
                <a:gd name="connsiteY13" fmla="*/ 593914 h 1305373"/>
                <a:gd name="connsiteX0" fmla="*/ 287233 w 4343291"/>
                <a:gd name="connsiteY0" fmla="*/ 579997 h 1305373"/>
                <a:gd name="connsiteX1" fmla="*/ 126783 w 4343291"/>
                <a:gd name="connsiteY1" fmla="*/ 573630 h 1305373"/>
                <a:gd name="connsiteX2" fmla="*/ 123649 w 4343291"/>
                <a:gd name="connsiteY2" fmla="*/ 170424 h 1305373"/>
                <a:gd name="connsiteX3" fmla="*/ 3 w 4343291"/>
                <a:gd name="connsiteY3" fmla="*/ 177569 h 1305373"/>
                <a:gd name="connsiteX4" fmla="*/ 2425 w 4343291"/>
                <a:gd name="connsiteY4" fmla="*/ 1146756 h 1305373"/>
                <a:gd name="connsiteX5" fmla="*/ 125216 w 4343291"/>
                <a:gd name="connsiteY5" fmla="*/ 1131634 h 1305373"/>
                <a:gd name="connsiteX6" fmla="*/ 128411 w 4343291"/>
                <a:gd name="connsiteY6" fmla="*/ 765736 h 1305373"/>
                <a:gd name="connsiteX7" fmla="*/ 4226543 w 4343291"/>
                <a:gd name="connsiteY7" fmla="*/ 744305 h 1305373"/>
                <a:gd name="connsiteX8" fmla="*/ 4231304 w 4343291"/>
                <a:gd name="connsiteY8" fmla="*/ 1111018 h 1305373"/>
                <a:gd name="connsiteX9" fmla="*/ 4340843 w 4343291"/>
                <a:gd name="connsiteY9" fmla="*/ 1111017 h 1305373"/>
                <a:gd name="connsiteX10" fmla="*/ 4343223 w 4343291"/>
                <a:gd name="connsiteY10" fmla="*/ 213286 h 1305373"/>
                <a:gd name="connsiteX11" fmla="*/ 4231265 w 4343291"/>
                <a:gd name="connsiteY11" fmla="*/ 209534 h 1305373"/>
                <a:gd name="connsiteX12" fmla="*/ 4227284 w 4343291"/>
                <a:gd name="connsiteY12" fmla="*/ 590279 h 1305373"/>
                <a:gd name="connsiteX13" fmla="*/ 4046028 w 4343291"/>
                <a:gd name="connsiteY13" fmla="*/ 593914 h 1305373"/>
                <a:gd name="connsiteX0" fmla="*/ 287233 w 4343291"/>
                <a:gd name="connsiteY0" fmla="*/ 579997 h 1305373"/>
                <a:gd name="connsiteX1" fmla="*/ 126783 w 4343291"/>
                <a:gd name="connsiteY1" fmla="*/ 573630 h 1305373"/>
                <a:gd name="connsiteX2" fmla="*/ 123649 w 4343291"/>
                <a:gd name="connsiteY2" fmla="*/ 170424 h 1305373"/>
                <a:gd name="connsiteX3" fmla="*/ 3 w 4343291"/>
                <a:gd name="connsiteY3" fmla="*/ 177569 h 1305373"/>
                <a:gd name="connsiteX4" fmla="*/ 2425 w 4343291"/>
                <a:gd name="connsiteY4" fmla="*/ 1146756 h 1305373"/>
                <a:gd name="connsiteX5" fmla="*/ 125216 w 4343291"/>
                <a:gd name="connsiteY5" fmla="*/ 1131634 h 1305373"/>
                <a:gd name="connsiteX6" fmla="*/ 128411 w 4343291"/>
                <a:gd name="connsiteY6" fmla="*/ 765736 h 1305373"/>
                <a:gd name="connsiteX7" fmla="*/ 4226543 w 4343291"/>
                <a:gd name="connsiteY7" fmla="*/ 744305 h 1305373"/>
                <a:gd name="connsiteX8" fmla="*/ 4231304 w 4343291"/>
                <a:gd name="connsiteY8" fmla="*/ 1111018 h 1305373"/>
                <a:gd name="connsiteX9" fmla="*/ 4340843 w 4343291"/>
                <a:gd name="connsiteY9" fmla="*/ 1111017 h 1305373"/>
                <a:gd name="connsiteX10" fmla="*/ 4343223 w 4343291"/>
                <a:gd name="connsiteY10" fmla="*/ 213286 h 1305373"/>
                <a:gd name="connsiteX11" fmla="*/ 4231265 w 4343291"/>
                <a:gd name="connsiteY11" fmla="*/ 209534 h 1305373"/>
                <a:gd name="connsiteX12" fmla="*/ 4227284 w 4343291"/>
                <a:gd name="connsiteY12" fmla="*/ 590279 h 1305373"/>
                <a:gd name="connsiteX13" fmla="*/ 4046028 w 4343291"/>
                <a:gd name="connsiteY13" fmla="*/ 593914 h 1305373"/>
                <a:gd name="connsiteX0" fmla="*/ 297559 w 4343291"/>
                <a:gd name="connsiteY0" fmla="*/ 579997 h 1305373"/>
                <a:gd name="connsiteX1" fmla="*/ 126783 w 4343291"/>
                <a:gd name="connsiteY1" fmla="*/ 573630 h 1305373"/>
                <a:gd name="connsiteX2" fmla="*/ 123649 w 4343291"/>
                <a:gd name="connsiteY2" fmla="*/ 170424 h 1305373"/>
                <a:gd name="connsiteX3" fmla="*/ 3 w 4343291"/>
                <a:gd name="connsiteY3" fmla="*/ 177569 h 1305373"/>
                <a:gd name="connsiteX4" fmla="*/ 2425 w 4343291"/>
                <a:gd name="connsiteY4" fmla="*/ 1146756 h 1305373"/>
                <a:gd name="connsiteX5" fmla="*/ 125216 w 4343291"/>
                <a:gd name="connsiteY5" fmla="*/ 1131634 h 1305373"/>
                <a:gd name="connsiteX6" fmla="*/ 128411 w 4343291"/>
                <a:gd name="connsiteY6" fmla="*/ 765736 h 1305373"/>
                <a:gd name="connsiteX7" fmla="*/ 4226543 w 4343291"/>
                <a:gd name="connsiteY7" fmla="*/ 744305 h 1305373"/>
                <a:gd name="connsiteX8" fmla="*/ 4231304 w 4343291"/>
                <a:gd name="connsiteY8" fmla="*/ 1111018 h 1305373"/>
                <a:gd name="connsiteX9" fmla="*/ 4340843 w 4343291"/>
                <a:gd name="connsiteY9" fmla="*/ 1111017 h 1305373"/>
                <a:gd name="connsiteX10" fmla="*/ 4343223 w 4343291"/>
                <a:gd name="connsiteY10" fmla="*/ 213286 h 1305373"/>
                <a:gd name="connsiteX11" fmla="*/ 4231265 w 4343291"/>
                <a:gd name="connsiteY11" fmla="*/ 209534 h 1305373"/>
                <a:gd name="connsiteX12" fmla="*/ 4227284 w 4343291"/>
                <a:gd name="connsiteY12" fmla="*/ 590279 h 1305373"/>
                <a:gd name="connsiteX13" fmla="*/ 4046028 w 4343291"/>
                <a:gd name="connsiteY13" fmla="*/ 593914 h 1305373"/>
                <a:gd name="connsiteX0" fmla="*/ 297559 w 4343291"/>
                <a:gd name="connsiteY0" fmla="*/ 579997 h 1305373"/>
                <a:gd name="connsiteX1" fmla="*/ 126783 w 4343291"/>
                <a:gd name="connsiteY1" fmla="*/ 573630 h 1305373"/>
                <a:gd name="connsiteX2" fmla="*/ 123649 w 4343291"/>
                <a:gd name="connsiteY2" fmla="*/ 170424 h 1305373"/>
                <a:gd name="connsiteX3" fmla="*/ 3 w 4343291"/>
                <a:gd name="connsiteY3" fmla="*/ 177569 h 1305373"/>
                <a:gd name="connsiteX4" fmla="*/ 2425 w 4343291"/>
                <a:gd name="connsiteY4" fmla="*/ 1146756 h 1305373"/>
                <a:gd name="connsiteX5" fmla="*/ 125216 w 4343291"/>
                <a:gd name="connsiteY5" fmla="*/ 1131634 h 1305373"/>
                <a:gd name="connsiteX6" fmla="*/ 128411 w 4343291"/>
                <a:gd name="connsiteY6" fmla="*/ 765736 h 1305373"/>
                <a:gd name="connsiteX7" fmla="*/ 4226543 w 4343291"/>
                <a:gd name="connsiteY7" fmla="*/ 744305 h 1305373"/>
                <a:gd name="connsiteX8" fmla="*/ 4231304 w 4343291"/>
                <a:gd name="connsiteY8" fmla="*/ 1111018 h 1305373"/>
                <a:gd name="connsiteX9" fmla="*/ 4340843 w 4343291"/>
                <a:gd name="connsiteY9" fmla="*/ 1111017 h 1305373"/>
                <a:gd name="connsiteX10" fmla="*/ 4343223 w 4343291"/>
                <a:gd name="connsiteY10" fmla="*/ 213286 h 1305373"/>
                <a:gd name="connsiteX11" fmla="*/ 4231265 w 4343291"/>
                <a:gd name="connsiteY11" fmla="*/ 209534 h 1305373"/>
                <a:gd name="connsiteX12" fmla="*/ 4227284 w 4343291"/>
                <a:gd name="connsiteY12" fmla="*/ 590279 h 1305373"/>
                <a:gd name="connsiteX13" fmla="*/ 4046028 w 4343291"/>
                <a:gd name="connsiteY13" fmla="*/ 593914 h 130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43291" h="1305373">
                  <a:moveTo>
                    <a:pt x="297559" y="579997"/>
                  </a:moveTo>
                  <a:cubicBezTo>
                    <a:pt x="218262" y="577876"/>
                    <a:pt x="180266" y="575752"/>
                    <a:pt x="126783" y="573630"/>
                  </a:cubicBezTo>
                  <a:cubicBezTo>
                    <a:pt x="125236" y="317788"/>
                    <a:pt x="128412" y="411883"/>
                    <a:pt x="123649" y="170424"/>
                  </a:cubicBezTo>
                  <a:cubicBezTo>
                    <a:pt x="126070" y="-57200"/>
                    <a:pt x="-791" y="-58784"/>
                    <a:pt x="3" y="177569"/>
                  </a:cubicBezTo>
                  <a:cubicBezTo>
                    <a:pt x="5560" y="479988"/>
                    <a:pt x="4482" y="694276"/>
                    <a:pt x="2425" y="1146756"/>
                  </a:cubicBezTo>
                  <a:cubicBezTo>
                    <a:pt x="-2153" y="1353886"/>
                    <a:pt x="128100" y="1367644"/>
                    <a:pt x="125216" y="1131634"/>
                  </a:cubicBezTo>
                  <a:cubicBezTo>
                    <a:pt x="125216" y="918116"/>
                    <a:pt x="129555" y="876601"/>
                    <a:pt x="128411" y="765736"/>
                  </a:cubicBezTo>
                  <a:lnTo>
                    <a:pt x="4226543" y="744305"/>
                  </a:lnTo>
                  <a:cubicBezTo>
                    <a:pt x="4226543" y="944330"/>
                    <a:pt x="4234082" y="949545"/>
                    <a:pt x="4231304" y="1111018"/>
                  </a:cubicBezTo>
                  <a:cubicBezTo>
                    <a:pt x="4233290" y="1262542"/>
                    <a:pt x="4343285" y="1262973"/>
                    <a:pt x="4340843" y="1111017"/>
                  </a:cubicBezTo>
                  <a:cubicBezTo>
                    <a:pt x="4338442" y="687756"/>
                    <a:pt x="4335227" y="662956"/>
                    <a:pt x="4343223" y="213286"/>
                  </a:cubicBezTo>
                  <a:cubicBezTo>
                    <a:pt x="4346478" y="41344"/>
                    <a:pt x="4232853" y="51020"/>
                    <a:pt x="4231265" y="209534"/>
                  </a:cubicBezTo>
                  <a:cubicBezTo>
                    <a:pt x="4229658" y="374406"/>
                    <a:pt x="4227286" y="325961"/>
                    <a:pt x="4227284" y="590279"/>
                  </a:cubicBezTo>
                  <a:lnTo>
                    <a:pt x="4046028" y="593914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sp>
          <p:nvSpPr>
            <p:cNvPr id="79" name="流程图: 终止 29">
              <a:extLst>
                <a:ext uri="{FF2B5EF4-FFF2-40B4-BE49-F238E27FC236}">
                  <a16:creationId xmlns:a16="http://schemas.microsoft.com/office/drawing/2014/main" id="{771AF37D-28F7-AF10-4F00-CE5123653488}"/>
                </a:ext>
              </a:extLst>
            </p:cNvPr>
            <p:cNvSpPr/>
            <p:nvPr/>
          </p:nvSpPr>
          <p:spPr>
            <a:xfrm>
              <a:off x="4428266" y="2268498"/>
              <a:ext cx="300853" cy="223816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" fmla="*/ 2245 w 21645"/>
                <a:gd name="connsiteY0" fmla="*/ 0 h 21600"/>
                <a:gd name="connsiteX1" fmla="*/ 18170 w 21645"/>
                <a:gd name="connsiteY1" fmla="*/ 0 h 21600"/>
                <a:gd name="connsiteX2" fmla="*/ 21645 w 21645"/>
                <a:gd name="connsiteY2" fmla="*/ 10800 h 21600"/>
                <a:gd name="connsiteX3" fmla="*/ 18170 w 21645"/>
                <a:gd name="connsiteY3" fmla="*/ 21600 h 21600"/>
                <a:gd name="connsiteX4" fmla="*/ 3520 w 21645"/>
                <a:gd name="connsiteY4" fmla="*/ 21600 h 21600"/>
                <a:gd name="connsiteX5" fmla="*/ 45 w 21645"/>
                <a:gd name="connsiteY5" fmla="*/ 10800 h 21600"/>
                <a:gd name="connsiteX6" fmla="*/ 2245 w 21645"/>
                <a:gd name="connsiteY6" fmla="*/ 0 h 21600"/>
                <a:gd name="connsiteX0" fmla="*/ 2201 w 21601"/>
                <a:gd name="connsiteY0" fmla="*/ 0 h 21600"/>
                <a:gd name="connsiteX1" fmla="*/ 18126 w 21601"/>
                <a:gd name="connsiteY1" fmla="*/ 0 h 21600"/>
                <a:gd name="connsiteX2" fmla="*/ 21601 w 21601"/>
                <a:gd name="connsiteY2" fmla="*/ 10800 h 21600"/>
                <a:gd name="connsiteX3" fmla="*/ 18126 w 21601"/>
                <a:gd name="connsiteY3" fmla="*/ 21600 h 21600"/>
                <a:gd name="connsiteX4" fmla="*/ 2292 w 21601"/>
                <a:gd name="connsiteY4" fmla="*/ 20648 h 21600"/>
                <a:gd name="connsiteX5" fmla="*/ 1 w 21601"/>
                <a:gd name="connsiteY5" fmla="*/ 10800 h 21600"/>
                <a:gd name="connsiteX6" fmla="*/ 2201 w 21601"/>
                <a:gd name="connsiteY6" fmla="*/ 0 h 21600"/>
                <a:gd name="connsiteX0" fmla="*/ 2201 w 21646"/>
                <a:gd name="connsiteY0" fmla="*/ 0 h 21600"/>
                <a:gd name="connsiteX1" fmla="*/ 18126 w 21646"/>
                <a:gd name="connsiteY1" fmla="*/ 0 h 21600"/>
                <a:gd name="connsiteX2" fmla="*/ 21601 w 21646"/>
                <a:gd name="connsiteY2" fmla="*/ 10800 h 21600"/>
                <a:gd name="connsiteX3" fmla="*/ 19401 w 21646"/>
                <a:gd name="connsiteY3" fmla="*/ 21600 h 21600"/>
                <a:gd name="connsiteX4" fmla="*/ 2292 w 21646"/>
                <a:gd name="connsiteY4" fmla="*/ 20648 h 21600"/>
                <a:gd name="connsiteX5" fmla="*/ 1 w 21646"/>
                <a:gd name="connsiteY5" fmla="*/ 10800 h 21600"/>
                <a:gd name="connsiteX6" fmla="*/ 2201 w 21646"/>
                <a:gd name="connsiteY6" fmla="*/ 0 h 21600"/>
                <a:gd name="connsiteX0" fmla="*/ 2201 w 21602"/>
                <a:gd name="connsiteY0" fmla="*/ 0 h 21600"/>
                <a:gd name="connsiteX1" fmla="*/ 19218 w 21602"/>
                <a:gd name="connsiteY1" fmla="*/ 0 h 21600"/>
                <a:gd name="connsiteX2" fmla="*/ 21601 w 21602"/>
                <a:gd name="connsiteY2" fmla="*/ 10800 h 21600"/>
                <a:gd name="connsiteX3" fmla="*/ 19401 w 21602"/>
                <a:gd name="connsiteY3" fmla="*/ 21600 h 21600"/>
                <a:gd name="connsiteX4" fmla="*/ 2292 w 21602"/>
                <a:gd name="connsiteY4" fmla="*/ 20648 h 21600"/>
                <a:gd name="connsiteX5" fmla="*/ 1 w 21602"/>
                <a:gd name="connsiteY5" fmla="*/ 10800 h 21600"/>
                <a:gd name="connsiteX6" fmla="*/ 2201 w 21602"/>
                <a:gd name="connsiteY6" fmla="*/ 0 h 21600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515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1" h="20648">
                  <a:moveTo>
                    <a:pt x="2201" y="0"/>
                  </a:moveTo>
                  <a:lnTo>
                    <a:pt x="19423" y="357"/>
                  </a:lnTo>
                  <a:cubicBezTo>
                    <a:pt x="21342" y="357"/>
                    <a:pt x="21586" y="7498"/>
                    <a:pt x="21601" y="10800"/>
                  </a:cubicBezTo>
                  <a:cubicBezTo>
                    <a:pt x="21616" y="14102"/>
                    <a:pt x="21434" y="20171"/>
                    <a:pt x="19515" y="20171"/>
                  </a:cubicBezTo>
                  <a:lnTo>
                    <a:pt x="2292" y="20648"/>
                  </a:lnTo>
                  <a:cubicBezTo>
                    <a:pt x="373" y="20648"/>
                    <a:pt x="16" y="14241"/>
                    <a:pt x="1" y="10800"/>
                  </a:cubicBezTo>
                  <a:cubicBezTo>
                    <a:pt x="-14" y="7359"/>
                    <a:pt x="282" y="0"/>
                    <a:pt x="2201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箭头: 右 79">
              <a:extLst>
                <a:ext uri="{FF2B5EF4-FFF2-40B4-BE49-F238E27FC236}">
                  <a16:creationId xmlns:a16="http://schemas.microsoft.com/office/drawing/2014/main" id="{DA2A50D5-1950-44E2-313F-12F219B4C050}"/>
                </a:ext>
              </a:extLst>
            </p:cNvPr>
            <p:cNvSpPr/>
            <p:nvPr/>
          </p:nvSpPr>
          <p:spPr>
            <a:xfrm>
              <a:off x="4739130" y="2208729"/>
              <a:ext cx="289667" cy="349018"/>
            </a:xfrm>
            <a:prstGeom prst="rightArrow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sp>
          <p:nvSpPr>
            <p:cNvPr id="81" name="流程图: 终止 29">
              <a:extLst>
                <a:ext uri="{FF2B5EF4-FFF2-40B4-BE49-F238E27FC236}">
                  <a16:creationId xmlns:a16="http://schemas.microsoft.com/office/drawing/2014/main" id="{1872D670-02A6-C1E9-1E2E-A11ED71AEAD1}"/>
                </a:ext>
              </a:extLst>
            </p:cNvPr>
            <p:cNvSpPr/>
            <p:nvPr/>
          </p:nvSpPr>
          <p:spPr>
            <a:xfrm>
              <a:off x="5081029" y="2287983"/>
              <a:ext cx="33443" cy="223816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" fmla="*/ 2245 w 21645"/>
                <a:gd name="connsiteY0" fmla="*/ 0 h 21600"/>
                <a:gd name="connsiteX1" fmla="*/ 18170 w 21645"/>
                <a:gd name="connsiteY1" fmla="*/ 0 h 21600"/>
                <a:gd name="connsiteX2" fmla="*/ 21645 w 21645"/>
                <a:gd name="connsiteY2" fmla="*/ 10800 h 21600"/>
                <a:gd name="connsiteX3" fmla="*/ 18170 w 21645"/>
                <a:gd name="connsiteY3" fmla="*/ 21600 h 21600"/>
                <a:gd name="connsiteX4" fmla="*/ 3520 w 21645"/>
                <a:gd name="connsiteY4" fmla="*/ 21600 h 21600"/>
                <a:gd name="connsiteX5" fmla="*/ 45 w 21645"/>
                <a:gd name="connsiteY5" fmla="*/ 10800 h 21600"/>
                <a:gd name="connsiteX6" fmla="*/ 2245 w 21645"/>
                <a:gd name="connsiteY6" fmla="*/ 0 h 21600"/>
                <a:gd name="connsiteX0" fmla="*/ 2201 w 21601"/>
                <a:gd name="connsiteY0" fmla="*/ 0 h 21600"/>
                <a:gd name="connsiteX1" fmla="*/ 18126 w 21601"/>
                <a:gd name="connsiteY1" fmla="*/ 0 h 21600"/>
                <a:gd name="connsiteX2" fmla="*/ 21601 w 21601"/>
                <a:gd name="connsiteY2" fmla="*/ 10800 h 21600"/>
                <a:gd name="connsiteX3" fmla="*/ 18126 w 21601"/>
                <a:gd name="connsiteY3" fmla="*/ 21600 h 21600"/>
                <a:gd name="connsiteX4" fmla="*/ 2292 w 21601"/>
                <a:gd name="connsiteY4" fmla="*/ 20648 h 21600"/>
                <a:gd name="connsiteX5" fmla="*/ 1 w 21601"/>
                <a:gd name="connsiteY5" fmla="*/ 10800 h 21600"/>
                <a:gd name="connsiteX6" fmla="*/ 2201 w 21601"/>
                <a:gd name="connsiteY6" fmla="*/ 0 h 21600"/>
                <a:gd name="connsiteX0" fmla="*/ 2201 w 21646"/>
                <a:gd name="connsiteY0" fmla="*/ 0 h 21600"/>
                <a:gd name="connsiteX1" fmla="*/ 18126 w 21646"/>
                <a:gd name="connsiteY1" fmla="*/ 0 h 21600"/>
                <a:gd name="connsiteX2" fmla="*/ 21601 w 21646"/>
                <a:gd name="connsiteY2" fmla="*/ 10800 h 21600"/>
                <a:gd name="connsiteX3" fmla="*/ 19401 w 21646"/>
                <a:gd name="connsiteY3" fmla="*/ 21600 h 21600"/>
                <a:gd name="connsiteX4" fmla="*/ 2292 w 21646"/>
                <a:gd name="connsiteY4" fmla="*/ 20648 h 21600"/>
                <a:gd name="connsiteX5" fmla="*/ 1 w 21646"/>
                <a:gd name="connsiteY5" fmla="*/ 10800 h 21600"/>
                <a:gd name="connsiteX6" fmla="*/ 2201 w 21646"/>
                <a:gd name="connsiteY6" fmla="*/ 0 h 21600"/>
                <a:gd name="connsiteX0" fmla="*/ 2201 w 21602"/>
                <a:gd name="connsiteY0" fmla="*/ 0 h 21600"/>
                <a:gd name="connsiteX1" fmla="*/ 19218 w 21602"/>
                <a:gd name="connsiteY1" fmla="*/ 0 h 21600"/>
                <a:gd name="connsiteX2" fmla="*/ 21601 w 21602"/>
                <a:gd name="connsiteY2" fmla="*/ 10800 h 21600"/>
                <a:gd name="connsiteX3" fmla="*/ 19401 w 21602"/>
                <a:gd name="connsiteY3" fmla="*/ 21600 h 21600"/>
                <a:gd name="connsiteX4" fmla="*/ 2292 w 21602"/>
                <a:gd name="connsiteY4" fmla="*/ 20648 h 21600"/>
                <a:gd name="connsiteX5" fmla="*/ 1 w 21602"/>
                <a:gd name="connsiteY5" fmla="*/ 10800 h 21600"/>
                <a:gd name="connsiteX6" fmla="*/ 2201 w 21602"/>
                <a:gd name="connsiteY6" fmla="*/ 0 h 21600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515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1" h="20648">
                  <a:moveTo>
                    <a:pt x="2201" y="0"/>
                  </a:moveTo>
                  <a:lnTo>
                    <a:pt x="19423" y="357"/>
                  </a:lnTo>
                  <a:cubicBezTo>
                    <a:pt x="21342" y="357"/>
                    <a:pt x="21586" y="7498"/>
                    <a:pt x="21601" y="10800"/>
                  </a:cubicBezTo>
                  <a:cubicBezTo>
                    <a:pt x="21616" y="14102"/>
                    <a:pt x="21434" y="20171"/>
                    <a:pt x="19515" y="20171"/>
                  </a:cubicBezTo>
                  <a:lnTo>
                    <a:pt x="2292" y="20648"/>
                  </a:lnTo>
                  <a:cubicBezTo>
                    <a:pt x="373" y="20648"/>
                    <a:pt x="16" y="14241"/>
                    <a:pt x="1" y="10800"/>
                  </a:cubicBezTo>
                  <a:cubicBezTo>
                    <a:pt x="-14" y="7359"/>
                    <a:pt x="282" y="0"/>
                    <a:pt x="2201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" name="流程图: 终止 29">
              <a:extLst>
                <a:ext uri="{FF2B5EF4-FFF2-40B4-BE49-F238E27FC236}">
                  <a16:creationId xmlns:a16="http://schemas.microsoft.com/office/drawing/2014/main" id="{16810747-7B09-5C12-D97C-0DDE1C7262CA}"/>
                </a:ext>
              </a:extLst>
            </p:cNvPr>
            <p:cNvSpPr/>
            <p:nvPr/>
          </p:nvSpPr>
          <p:spPr>
            <a:xfrm>
              <a:off x="5121560" y="2309891"/>
              <a:ext cx="579335" cy="180000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" fmla="*/ 2245 w 21645"/>
                <a:gd name="connsiteY0" fmla="*/ 0 h 21600"/>
                <a:gd name="connsiteX1" fmla="*/ 18170 w 21645"/>
                <a:gd name="connsiteY1" fmla="*/ 0 h 21600"/>
                <a:gd name="connsiteX2" fmla="*/ 21645 w 21645"/>
                <a:gd name="connsiteY2" fmla="*/ 10800 h 21600"/>
                <a:gd name="connsiteX3" fmla="*/ 18170 w 21645"/>
                <a:gd name="connsiteY3" fmla="*/ 21600 h 21600"/>
                <a:gd name="connsiteX4" fmla="*/ 3520 w 21645"/>
                <a:gd name="connsiteY4" fmla="*/ 21600 h 21600"/>
                <a:gd name="connsiteX5" fmla="*/ 45 w 21645"/>
                <a:gd name="connsiteY5" fmla="*/ 10800 h 21600"/>
                <a:gd name="connsiteX6" fmla="*/ 2245 w 21645"/>
                <a:gd name="connsiteY6" fmla="*/ 0 h 21600"/>
                <a:gd name="connsiteX0" fmla="*/ 2201 w 21601"/>
                <a:gd name="connsiteY0" fmla="*/ 0 h 21600"/>
                <a:gd name="connsiteX1" fmla="*/ 18126 w 21601"/>
                <a:gd name="connsiteY1" fmla="*/ 0 h 21600"/>
                <a:gd name="connsiteX2" fmla="*/ 21601 w 21601"/>
                <a:gd name="connsiteY2" fmla="*/ 10800 h 21600"/>
                <a:gd name="connsiteX3" fmla="*/ 18126 w 21601"/>
                <a:gd name="connsiteY3" fmla="*/ 21600 h 21600"/>
                <a:gd name="connsiteX4" fmla="*/ 2292 w 21601"/>
                <a:gd name="connsiteY4" fmla="*/ 20648 h 21600"/>
                <a:gd name="connsiteX5" fmla="*/ 1 w 21601"/>
                <a:gd name="connsiteY5" fmla="*/ 10800 h 21600"/>
                <a:gd name="connsiteX6" fmla="*/ 2201 w 21601"/>
                <a:gd name="connsiteY6" fmla="*/ 0 h 21600"/>
                <a:gd name="connsiteX0" fmla="*/ 2201 w 21646"/>
                <a:gd name="connsiteY0" fmla="*/ 0 h 21600"/>
                <a:gd name="connsiteX1" fmla="*/ 18126 w 21646"/>
                <a:gd name="connsiteY1" fmla="*/ 0 h 21600"/>
                <a:gd name="connsiteX2" fmla="*/ 21601 w 21646"/>
                <a:gd name="connsiteY2" fmla="*/ 10800 h 21600"/>
                <a:gd name="connsiteX3" fmla="*/ 19401 w 21646"/>
                <a:gd name="connsiteY3" fmla="*/ 21600 h 21600"/>
                <a:gd name="connsiteX4" fmla="*/ 2292 w 21646"/>
                <a:gd name="connsiteY4" fmla="*/ 20648 h 21600"/>
                <a:gd name="connsiteX5" fmla="*/ 1 w 21646"/>
                <a:gd name="connsiteY5" fmla="*/ 10800 h 21600"/>
                <a:gd name="connsiteX6" fmla="*/ 2201 w 21646"/>
                <a:gd name="connsiteY6" fmla="*/ 0 h 21600"/>
                <a:gd name="connsiteX0" fmla="*/ 2201 w 21602"/>
                <a:gd name="connsiteY0" fmla="*/ 0 h 21600"/>
                <a:gd name="connsiteX1" fmla="*/ 19218 w 21602"/>
                <a:gd name="connsiteY1" fmla="*/ 0 h 21600"/>
                <a:gd name="connsiteX2" fmla="*/ 21601 w 21602"/>
                <a:gd name="connsiteY2" fmla="*/ 10800 h 21600"/>
                <a:gd name="connsiteX3" fmla="*/ 19401 w 21602"/>
                <a:gd name="connsiteY3" fmla="*/ 21600 h 21600"/>
                <a:gd name="connsiteX4" fmla="*/ 2292 w 21602"/>
                <a:gd name="connsiteY4" fmla="*/ 20648 h 21600"/>
                <a:gd name="connsiteX5" fmla="*/ 1 w 21602"/>
                <a:gd name="connsiteY5" fmla="*/ 10800 h 21600"/>
                <a:gd name="connsiteX6" fmla="*/ 2201 w 21602"/>
                <a:gd name="connsiteY6" fmla="*/ 0 h 21600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515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1814 w 21631"/>
                <a:gd name="connsiteY0" fmla="*/ 119 h 20291"/>
                <a:gd name="connsiteX1" fmla="*/ 19453 w 21631"/>
                <a:gd name="connsiteY1" fmla="*/ 0 h 20291"/>
                <a:gd name="connsiteX2" fmla="*/ 21631 w 21631"/>
                <a:gd name="connsiteY2" fmla="*/ 10443 h 20291"/>
                <a:gd name="connsiteX3" fmla="*/ 19545 w 21631"/>
                <a:gd name="connsiteY3" fmla="*/ 19814 h 20291"/>
                <a:gd name="connsiteX4" fmla="*/ 2322 w 21631"/>
                <a:gd name="connsiteY4" fmla="*/ 20291 h 20291"/>
                <a:gd name="connsiteX5" fmla="*/ 31 w 21631"/>
                <a:gd name="connsiteY5" fmla="*/ 10443 h 20291"/>
                <a:gd name="connsiteX6" fmla="*/ 1814 w 21631"/>
                <a:gd name="connsiteY6" fmla="*/ 119 h 20291"/>
                <a:gd name="connsiteX0" fmla="*/ 1809 w 21626"/>
                <a:gd name="connsiteY0" fmla="*/ 119 h 20291"/>
                <a:gd name="connsiteX1" fmla="*/ 19448 w 21626"/>
                <a:gd name="connsiteY1" fmla="*/ 0 h 20291"/>
                <a:gd name="connsiteX2" fmla="*/ 21626 w 21626"/>
                <a:gd name="connsiteY2" fmla="*/ 10443 h 20291"/>
                <a:gd name="connsiteX3" fmla="*/ 19540 w 21626"/>
                <a:gd name="connsiteY3" fmla="*/ 19814 h 20291"/>
                <a:gd name="connsiteX4" fmla="*/ 1661 w 21626"/>
                <a:gd name="connsiteY4" fmla="*/ 20291 h 20291"/>
                <a:gd name="connsiteX5" fmla="*/ 26 w 21626"/>
                <a:gd name="connsiteY5" fmla="*/ 10443 h 20291"/>
                <a:gd name="connsiteX6" fmla="*/ 1809 w 21626"/>
                <a:gd name="connsiteY6" fmla="*/ 119 h 20291"/>
                <a:gd name="connsiteX0" fmla="*/ 1809 w 21684"/>
                <a:gd name="connsiteY0" fmla="*/ 119 h 20291"/>
                <a:gd name="connsiteX1" fmla="*/ 19448 w 21684"/>
                <a:gd name="connsiteY1" fmla="*/ 0 h 20291"/>
                <a:gd name="connsiteX2" fmla="*/ 21626 w 21684"/>
                <a:gd name="connsiteY2" fmla="*/ 10443 h 20291"/>
                <a:gd name="connsiteX3" fmla="*/ 20017 w 21684"/>
                <a:gd name="connsiteY3" fmla="*/ 19814 h 20291"/>
                <a:gd name="connsiteX4" fmla="*/ 1661 w 21684"/>
                <a:gd name="connsiteY4" fmla="*/ 20291 h 20291"/>
                <a:gd name="connsiteX5" fmla="*/ 26 w 21684"/>
                <a:gd name="connsiteY5" fmla="*/ 10443 h 20291"/>
                <a:gd name="connsiteX6" fmla="*/ 1809 w 21684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19814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20290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20290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26 w 21667"/>
                <a:gd name="connsiteY0" fmla="*/ 119 h 20291"/>
                <a:gd name="connsiteX1" fmla="*/ 19942 w 21667"/>
                <a:gd name="connsiteY1" fmla="*/ 0 h 20291"/>
                <a:gd name="connsiteX2" fmla="*/ 21643 w 21667"/>
                <a:gd name="connsiteY2" fmla="*/ 10443 h 20291"/>
                <a:gd name="connsiteX3" fmla="*/ 20034 w 21667"/>
                <a:gd name="connsiteY3" fmla="*/ 20290 h 20291"/>
                <a:gd name="connsiteX4" fmla="*/ 1678 w 21667"/>
                <a:gd name="connsiteY4" fmla="*/ 20291 h 20291"/>
                <a:gd name="connsiteX5" fmla="*/ 43 w 21667"/>
                <a:gd name="connsiteY5" fmla="*/ 10443 h 20291"/>
                <a:gd name="connsiteX6" fmla="*/ 1826 w 21667"/>
                <a:gd name="connsiteY6" fmla="*/ 119 h 2029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86 w 21627"/>
                <a:gd name="connsiteY0" fmla="*/ 119 h 20354"/>
                <a:gd name="connsiteX1" fmla="*/ 19902 w 21627"/>
                <a:gd name="connsiteY1" fmla="*/ 0 h 20354"/>
                <a:gd name="connsiteX2" fmla="*/ 21603 w 21627"/>
                <a:gd name="connsiteY2" fmla="*/ 10443 h 20354"/>
                <a:gd name="connsiteX3" fmla="*/ 19994 w 21627"/>
                <a:gd name="connsiteY3" fmla="*/ 20290 h 20354"/>
                <a:gd name="connsiteX4" fmla="*/ 1638 w 21627"/>
                <a:gd name="connsiteY4" fmla="*/ 20291 h 20354"/>
                <a:gd name="connsiteX5" fmla="*/ 3 w 21627"/>
                <a:gd name="connsiteY5" fmla="*/ 10443 h 20354"/>
                <a:gd name="connsiteX6" fmla="*/ 1786 w 21627"/>
                <a:gd name="connsiteY6" fmla="*/ 119 h 20354"/>
                <a:gd name="connsiteX0" fmla="*/ 1800 w 21641"/>
                <a:gd name="connsiteY0" fmla="*/ 119 h 20362"/>
                <a:gd name="connsiteX1" fmla="*/ 19916 w 21641"/>
                <a:gd name="connsiteY1" fmla="*/ 0 h 20362"/>
                <a:gd name="connsiteX2" fmla="*/ 21617 w 21641"/>
                <a:gd name="connsiteY2" fmla="*/ 10443 h 20362"/>
                <a:gd name="connsiteX3" fmla="*/ 20008 w 21641"/>
                <a:gd name="connsiteY3" fmla="*/ 20290 h 20362"/>
                <a:gd name="connsiteX4" fmla="*/ 1652 w 21641"/>
                <a:gd name="connsiteY4" fmla="*/ 20291 h 20362"/>
                <a:gd name="connsiteX5" fmla="*/ 17 w 21641"/>
                <a:gd name="connsiteY5" fmla="*/ 10443 h 20362"/>
                <a:gd name="connsiteX6" fmla="*/ 1800 w 21641"/>
                <a:gd name="connsiteY6" fmla="*/ 119 h 20362"/>
                <a:gd name="connsiteX0" fmla="*/ 1789 w 21630"/>
                <a:gd name="connsiteY0" fmla="*/ 119 h 20472"/>
                <a:gd name="connsiteX1" fmla="*/ 19905 w 21630"/>
                <a:gd name="connsiteY1" fmla="*/ 0 h 20472"/>
                <a:gd name="connsiteX2" fmla="*/ 21606 w 21630"/>
                <a:gd name="connsiteY2" fmla="*/ 10443 h 20472"/>
                <a:gd name="connsiteX3" fmla="*/ 19997 w 21630"/>
                <a:gd name="connsiteY3" fmla="*/ 20290 h 20472"/>
                <a:gd name="connsiteX4" fmla="*/ 1641 w 21630"/>
                <a:gd name="connsiteY4" fmla="*/ 20291 h 20472"/>
                <a:gd name="connsiteX5" fmla="*/ 6 w 21630"/>
                <a:gd name="connsiteY5" fmla="*/ 10443 h 20472"/>
                <a:gd name="connsiteX6" fmla="*/ 1789 w 21630"/>
                <a:gd name="connsiteY6" fmla="*/ 119 h 20472"/>
                <a:gd name="connsiteX0" fmla="*/ 1784 w 21625"/>
                <a:gd name="connsiteY0" fmla="*/ 119 h 20472"/>
                <a:gd name="connsiteX1" fmla="*/ 19900 w 21625"/>
                <a:gd name="connsiteY1" fmla="*/ 0 h 20472"/>
                <a:gd name="connsiteX2" fmla="*/ 21601 w 21625"/>
                <a:gd name="connsiteY2" fmla="*/ 10443 h 20472"/>
                <a:gd name="connsiteX3" fmla="*/ 19992 w 21625"/>
                <a:gd name="connsiteY3" fmla="*/ 20290 h 20472"/>
                <a:gd name="connsiteX4" fmla="*/ 1636 w 21625"/>
                <a:gd name="connsiteY4" fmla="*/ 20291 h 20472"/>
                <a:gd name="connsiteX5" fmla="*/ 1 w 21625"/>
                <a:gd name="connsiteY5" fmla="*/ 10443 h 20472"/>
                <a:gd name="connsiteX6" fmla="*/ 1784 w 21625"/>
                <a:gd name="connsiteY6" fmla="*/ 119 h 20472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784 w 21625"/>
                <a:gd name="connsiteY6" fmla="*/ 119 h 20293"/>
                <a:gd name="connsiteX0" fmla="*/ 1785 w 21626"/>
                <a:gd name="connsiteY0" fmla="*/ 119 h 20293"/>
                <a:gd name="connsiteX1" fmla="*/ 19901 w 21626"/>
                <a:gd name="connsiteY1" fmla="*/ 0 h 20293"/>
                <a:gd name="connsiteX2" fmla="*/ 21602 w 21626"/>
                <a:gd name="connsiteY2" fmla="*/ 10443 h 20293"/>
                <a:gd name="connsiteX3" fmla="*/ 19993 w 21626"/>
                <a:gd name="connsiteY3" fmla="*/ 20290 h 20293"/>
                <a:gd name="connsiteX4" fmla="*/ 1637 w 21626"/>
                <a:gd name="connsiteY4" fmla="*/ 20291 h 20293"/>
                <a:gd name="connsiteX5" fmla="*/ 2 w 21626"/>
                <a:gd name="connsiteY5" fmla="*/ 10443 h 20293"/>
                <a:gd name="connsiteX6" fmla="*/ 1785 w 21626"/>
                <a:gd name="connsiteY6" fmla="*/ 119 h 20293"/>
                <a:gd name="connsiteX0" fmla="*/ 1784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784 w 21625"/>
                <a:gd name="connsiteY6" fmla="*/ 119 h 20293"/>
                <a:gd name="connsiteX0" fmla="*/ 1631 w 21625"/>
                <a:gd name="connsiteY0" fmla="*/ 119 h 20292"/>
                <a:gd name="connsiteX1" fmla="*/ 19900 w 21625"/>
                <a:gd name="connsiteY1" fmla="*/ 0 h 20292"/>
                <a:gd name="connsiteX2" fmla="*/ 21601 w 21625"/>
                <a:gd name="connsiteY2" fmla="*/ 10443 h 20292"/>
                <a:gd name="connsiteX3" fmla="*/ 19992 w 21625"/>
                <a:gd name="connsiteY3" fmla="*/ 20290 h 20292"/>
                <a:gd name="connsiteX4" fmla="*/ 1636 w 21625"/>
                <a:gd name="connsiteY4" fmla="*/ 20291 h 20292"/>
                <a:gd name="connsiteX5" fmla="*/ 1 w 21625"/>
                <a:gd name="connsiteY5" fmla="*/ 10443 h 20292"/>
                <a:gd name="connsiteX6" fmla="*/ 1631 w 21625"/>
                <a:gd name="connsiteY6" fmla="*/ 119 h 20292"/>
                <a:gd name="connsiteX0" fmla="*/ 1631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631 w 21625"/>
                <a:gd name="connsiteY6" fmla="*/ 119 h 20293"/>
                <a:gd name="connsiteX0" fmla="*/ 1631 w 21645"/>
                <a:gd name="connsiteY0" fmla="*/ 119 h 20293"/>
                <a:gd name="connsiteX1" fmla="*/ 19900 w 21645"/>
                <a:gd name="connsiteY1" fmla="*/ 0 h 20293"/>
                <a:gd name="connsiteX2" fmla="*/ 21601 w 21645"/>
                <a:gd name="connsiteY2" fmla="*/ 10443 h 20293"/>
                <a:gd name="connsiteX3" fmla="*/ 20069 w 21645"/>
                <a:gd name="connsiteY3" fmla="*/ 20290 h 20293"/>
                <a:gd name="connsiteX4" fmla="*/ 1636 w 21645"/>
                <a:gd name="connsiteY4" fmla="*/ 20291 h 20293"/>
                <a:gd name="connsiteX5" fmla="*/ 1 w 21645"/>
                <a:gd name="connsiteY5" fmla="*/ 10443 h 20293"/>
                <a:gd name="connsiteX6" fmla="*/ 1631 w 21645"/>
                <a:gd name="connsiteY6" fmla="*/ 119 h 20293"/>
                <a:gd name="connsiteX0" fmla="*/ 1631 w 21602"/>
                <a:gd name="connsiteY0" fmla="*/ 119 h 20293"/>
                <a:gd name="connsiteX1" fmla="*/ 19900 w 21602"/>
                <a:gd name="connsiteY1" fmla="*/ 0 h 20293"/>
                <a:gd name="connsiteX2" fmla="*/ 21601 w 21602"/>
                <a:gd name="connsiteY2" fmla="*/ 10443 h 20293"/>
                <a:gd name="connsiteX3" fmla="*/ 20069 w 21602"/>
                <a:gd name="connsiteY3" fmla="*/ 20290 h 20293"/>
                <a:gd name="connsiteX4" fmla="*/ 1636 w 21602"/>
                <a:gd name="connsiteY4" fmla="*/ 20291 h 20293"/>
                <a:gd name="connsiteX5" fmla="*/ 1 w 21602"/>
                <a:gd name="connsiteY5" fmla="*/ 10443 h 20293"/>
                <a:gd name="connsiteX6" fmla="*/ 1631 w 21602"/>
                <a:gd name="connsiteY6" fmla="*/ 119 h 20293"/>
                <a:gd name="connsiteX0" fmla="*/ 1631 w 21602"/>
                <a:gd name="connsiteY0" fmla="*/ 119 h 20293"/>
                <a:gd name="connsiteX1" fmla="*/ 19900 w 21602"/>
                <a:gd name="connsiteY1" fmla="*/ 0 h 20293"/>
                <a:gd name="connsiteX2" fmla="*/ 21601 w 21602"/>
                <a:gd name="connsiteY2" fmla="*/ 10443 h 20293"/>
                <a:gd name="connsiteX3" fmla="*/ 20069 w 21602"/>
                <a:gd name="connsiteY3" fmla="*/ 20290 h 20293"/>
                <a:gd name="connsiteX4" fmla="*/ 1636 w 21602"/>
                <a:gd name="connsiteY4" fmla="*/ 20291 h 20293"/>
                <a:gd name="connsiteX5" fmla="*/ 1 w 21602"/>
                <a:gd name="connsiteY5" fmla="*/ 10443 h 20293"/>
                <a:gd name="connsiteX6" fmla="*/ 1631 w 21602"/>
                <a:gd name="connsiteY6" fmla="*/ 119 h 20293"/>
                <a:gd name="connsiteX0" fmla="*/ 1631 w 21601"/>
                <a:gd name="connsiteY0" fmla="*/ 119 h 20293"/>
                <a:gd name="connsiteX1" fmla="*/ 19900 w 21601"/>
                <a:gd name="connsiteY1" fmla="*/ 0 h 20293"/>
                <a:gd name="connsiteX2" fmla="*/ 21601 w 21601"/>
                <a:gd name="connsiteY2" fmla="*/ 10443 h 20293"/>
                <a:gd name="connsiteX3" fmla="*/ 20069 w 21601"/>
                <a:gd name="connsiteY3" fmla="*/ 20290 h 20293"/>
                <a:gd name="connsiteX4" fmla="*/ 1636 w 21601"/>
                <a:gd name="connsiteY4" fmla="*/ 20291 h 20293"/>
                <a:gd name="connsiteX5" fmla="*/ 1 w 21601"/>
                <a:gd name="connsiteY5" fmla="*/ 10443 h 20293"/>
                <a:gd name="connsiteX6" fmla="*/ 1631 w 21601"/>
                <a:gd name="connsiteY6" fmla="*/ 119 h 2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1" h="20293">
                  <a:moveTo>
                    <a:pt x="1631" y="119"/>
                  </a:moveTo>
                  <a:lnTo>
                    <a:pt x="19900" y="0"/>
                  </a:lnTo>
                  <a:cubicBezTo>
                    <a:pt x="20976" y="204"/>
                    <a:pt x="21599" y="4205"/>
                    <a:pt x="21601" y="10443"/>
                  </a:cubicBezTo>
                  <a:cubicBezTo>
                    <a:pt x="21603" y="16681"/>
                    <a:pt x="21145" y="20086"/>
                    <a:pt x="20069" y="20290"/>
                  </a:cubicBezTo>
                  <a:lnTo>
                    <a:pt x="1636" y="20291"/>
                  </a:lnTo>
                  <a:cubicBezTo>
                    <a:pt x="599" y="20393"/>
                    <a:pt x="28" y="17477"/>
                    <a:pt x="1" y="10443"/>
                  </a:cubicBezTo>
                  <a:cubicBezTo>
                    <a:pt x="-26" y="3409"/>
                    <a:pt x="568" y="375"/>
                    <a:pt x="1631" y="11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0AF9EAED-7125-7458-0951-1C4D87A05F34}"/>
                </a:ext>
              </a:extLst>
            </p:cNvPr>
            <p:cNvSpPr/>
            <p:nvPr/>
          </p:nvSpPr>
          <p:spPr>
            <a:xfrm>
              <a:off x="5711390" y="2314481"/>
              <a:ext cx="132558" cy="15768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流程图: 终止 29">
              <a:extLst>
                <a:ext uri="{FF2B5EF4-FFF2-40B4-BE49-F238E27FC236}">
                  <a16:creationId xmlns:a16="http://schemas.microsoft.com/office/drawing/2014/main" id="{2D172121-BC53-1570-1B40-30E765010E4B}"/>
                </a:ext>
              </a:extLst>
            </p:cNvPr>
            <p:cNvSpPr/>
            <p:nvPr/>
          </p:nvSpPr>
          <p:spPr>
            <a:xfrm>
              <a:off x="5843948" y="2303324"/>
              <a:ext cx="737335" cy="180000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" fmla="*/ 2245 w 21645"/>
                <a:gd name="connsiteY0" fmla="*/ 0 h 21600"/>
                <a:gd name="connsiteX1" fmla="*/ 18170 w 21645"/>
                <a:gd name="connsiteY1" fmla="*/ 0 h 21600"/>
                <a:gd name="connsiteX2" fmla="*/ 21645 w 21645"/>
                <a:gd name="connsiteY2" fmla="*/ 10800 h 21600"/>
                <a:gd name="connsiteX3" fmla="*/ 18170 w 21645"/>
                <a:gd name="connsiteY3" fmla="*/ 21600 h 21600"/>
                <a:gd name="connsiteX4" fmla="*/ 3520 w 21645"/>
                <a:gd name="connsiteY4" fmla="*/ 21600 h 21600"/>
                <a:gd name="connsiteX5" fmla="*/ 45 w 21645"/>
                <a:gd name="connsiteY5" fmla="*/ 10800 h 21600"/>
                <a:gd name="connsiteX6" fmla="*/ 2245 w 21645"/>
                <a:gd name="connsiteY6" fmla="*/ 0 h 21600"/>
                <a:gd name="connsiteX0" fmla="*/ 2201 w 21601"/>
                <a:gd name="connsiteY0" fmla="*/ 0 h 21600"/>
                <a:gd name="connsiteX1" fmla="*/ 18126 w 21601"/>
                <a:gd name="connsiteY1" fmla="*/ 0 h 21600"/>
                <a:gd name="connsiteX2" fmla="*/ 21601 w 21601"/>
                <a:gd name="connsiteY2" fmla="*/ 10800 h 21600"/>
                <a:gd name="connsiteX3" fmla="*/ 18126 w 21601"/>
                <a:gd name="connsiteY3" fmla="*/ 21600 h 21600"/>
                <a:gd name="connsiteX4" fmla="*/ 2292 w 21601"/>
                <a:gd name="connsiteY4" fmla="*/ 20648 h 21600"/>
                <a:gd name="connsiteX5" fmla="*/ 1 w 21601"/>
                <a:gd name="connsiteY5" fmla="*/ 10800 h 21600"/>
                <a:gd name="connsiteX6" fmla="*/ 2201 w 21601"/>
                <a:gd name="connsiteY6" fmla="*/ 0 h 21600"/>
                <a:gd name="connsiteX0" fmla="*/ 2201 w 21646"/>
                <a:gd name="connsiteY0" fmla="*/ 0 h 21600"/>
                <a:gd name="connsiteX1" fmla="*/ 18126 w 21646"/>
                <a:gd name="connsiteY1" fmla="*/ 0 h 21600"/>
                <a:gd name="connsiteX2" fmla="*/ 21601 w 21646"/>
                <a:gd name="connsiteY2" fmla="*/ 10800 h 21600"/>
                <a:gd name="connsiteX3" fmla="*/ 19401 w 21646"/>
                <a:gd name="connsiteY3" fmla="*/ 21600 h 21600"/>
                <a:gd name="connsiteX4" fmla="*/ 2292 w 21646"/>
                <a:gd name="connsiteY4" fmla="*/ 20648 h 21600"/>
                <a:gd name="connsiteX5" fmla="*/ 1 w 21646"/>
                <a:gd name="connsiteY5" fmla="*/ 10800 h 21600"/>
                <a:gd name="connsiteX6" fmla="*/ 2201 w 21646"/>
                <a:gd name="connsiteY6" fmla="*/ 0 h 21600"/>
                <a:gd name="connsiteX0" fmla="*/ 2201 w 21602"/>
                <a:gd name="connsiteY0" fmla="*/ 0 h 21600"/>
                <a:gd name="connsiteX1" fmla="*/ 19218 w 21602"/>
                <a:gd name="connsiteY1" fmla="*/ 0 h 21600"/>
                <a:gd name="connsiteX2" fmla="*/ 21601 w 21602"/>
                <a:gd name="connsiteY2" fmla="*/ 10800 h 21600"/>
                <a:gd name="connsiteX3" fmla="*/ 19401 w 21602"/>
                <a:gd name="connsiteY3" fmla="*/ 21600 h 21600"/>
                <a:gd name="connsiteX4" fmla="*/ 2292 w 21602"/>
                <a:gd name="connsiteY4" fmla="*/ 20648 h 21600"/>
                <a:gd name="connsiteX5" fmla="*/ 1 w 21602"/>
                <a:gd name="connsiteY5" fmla="*/ 10800 h 21600"/>
                <a:gd name="connsiteX6" fmla="*/ 2201 w 21602"/>
                <a:gd name="connsiteY6" fmla="*/ 0 h 21600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515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1814 w 21631"/>
                <a:gd name="connsiteY0" fmla="*/ 119 h 20291"/>
                <a:gd name="connsiteX1" fmla="*/ 19453 w 21631"/>
                <a:gd name="connsiteY1" fmla="*/ 0 h 20291"/>
                <a:gd name="connsiteX2" fmla="*/ 21631 w 21631"/>
                <a:gd name="connsiteY2" fmla="*/ 10443 h 20291"/>
                <a:gd name="connsiteX3" fmla="*/ 19545 w 21631"/>
                <a:gd name="connsiteY3" fmla="*/ 19814 h 20291"/>
                <a:gd name="connsiteX4" fmla="*/ 2322 w 21631"/>
                <a:gd name="connsiteY4" fmla="*/ 20291 h 20291"/>
                <a:gd name="connsiteX5" fmla="*/ 31 w 21631"/>
                <a:gd name="connsiteY5" fmla="*/ 10443 h 20291"/>
                <a:gd name="connsiteX6" fmla="*/ 1814 w 21631"/>
                <a:gd name="connsiteY6" fmla="*/ 119 h 20291"/>
                <a:gd name="connsiteX0" fmla="*/ 1809 w 21626"/>
                <a:gd name="connsiteY0" fmla="*/ 119 h 20291"/>
                <a:gd name="connsiteX1" fmla="*/ 19448 w 21626"/>
                <a:gd name="connsiteY1" fmla="*/ 0 h 20291"/>
                <a:gd name="connsiteX2" fmla="*/ 21626 w 21626"/>
                <a:gd name="connsiteY2" fmla="*/ 10443 h 20291"/>
                <a:gd name="connsiteX3" fmla="*/ 19540 w 21626"/>
                <a:gd name="connsiteY3" fmla="*/ 19814 h 20291"/>
                <a:gd name="connsiteX4" fmla="*/ 1661 w 21626"/>
                <a:gd name="connsiteY4" fmla="*/ 20291 h 20291"/>
                <a:gd name="connsiteX5" fmla="*/ 26 w 21626"/>
                <a:gd name="connsiteY5" fmla="*/ 10443 h 20291"/>
                <a:gd name="connsiteX6" fmla="*/ 1809 w 21626"/>
                <a:gd name="connsiteY6" fmla="*/ 119 h 20291"/>
                <a:gd name="connsiteX0" fmla="*/ 1809 w 21684"/>
                <a:gd name="connsiteY0" fmla="*/ 119 h 20291"/>
                <a:gd name="connsiteX1" fmla="*/ 19448 w 21684"/>
                <a:gd name="connsiteY1" fmla="*/ 0 h 20291"/>
                <a:gd name="connsiteX2" fmla="*/ 21626 w 21684"/>
                <a:gd name="connsiteY2" fmla="*/ 10443 h 20291"/>
                <a:gd name="connsiteX3" fmla="*/ 20017 w 21684"/>
                <a:gd name="connsiteY3" fmla="*/ 19814 h 20291"/>
                <a:gd name="connsiteX4" fmla="*/ 1661 w 21684"/>
                <a:gd name="connsiteY4" fmla="*/ 20291 h 20291"/>
                <a:gd name="connsiteX5" fmla="*/ 26 w 21684"/>
                <a:gd name="connsiteY5" fmla="*/ 10443 h 20291"/>
                <a:gd name="connsiteX6" fmla="*/ 1809 w 21684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19814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20290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20290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26 w 21667"/>
                <a:gd name="connsiteY0" fmla="*/ 119 h 20291"/>
                <a:gd name="connsiteX1" fmla="*/ 19942 w 21667"/>
                <a:gd name="connsiteY1" fmla="*/ 0 h 20291"/>
                <a:gd name="connsiteX2" fmla="*/ 21643 w 21667"/>
                <a:gd name="connsiteY2" fmla="*/ 10443 h 20291"/>
                <a:gd name="connsiteX3" fmla="*/ 20034 w 21667"/>
                <a:gd name="connsiteY3" fmla="*/ 20290 h 20291"/>
                <a:gd name="connsiteX4" fmla="*/ 1678 w 21667"/>
                <a:gd name="connsiteY4" fmla="*/ 20291 h 20291"/>
                <a:gd name="connsiteX5" fmla="*/ 43 w 21667"/>
                <a:gd name="connsiteY5" fmla="*/ 10443 h 20291"/>
                <a:gd name="connsiteX6" fmla="*/ 1826 w 21667"/>
                <a:gd name="connsiteY6" fmla="*/ 119 h 2029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86 w 21627"/>
                <a:gd name="connsiteY0" fmla="*/ 119 h 20354"/>
                <a:gd name="connsiteX1" fmla="*/ 19902 w 21627"/>
                <a:gd name="connsiteY1" fmla="*/ 0 h 20354"/>
                <a:gd name="connsiteX2" fmla="*/ 21603 w 21627"/>
                <a:gd name="connsiteY2" fmla="*/ 10443 h 20354"/>
                <a:gd name="connsiteX3" fmla="*/ 19994 w 21627"/>
                <a:gd name="connsiteY3" fmla="*/ 20290 h 20354"/>
                <a:gd name="connsiteX4" fmla="*/ 1638 w 21627"/>
                <a:gd name="connsiteY4" fmla="*/ 20291 h 20354"/>
                <a:gd name="connsiteX5" fmla="*/ 3 w 21627"/>
                <a:gd name="connsiteY5" fmla="*/ 10443 h 20354"/>
                <a:gd name="connsiteX6" fmla="*/ 1786 w 21627"/>
                <a:gd name="connsiteY6" fmla="*/ 119 h 20354"/>
                <a:gd name="connsiteX0" fmla="*/ 1800 w 21641"/>
                <a:gd name="connsiteY0" fmla="*/ 119 h 20362"/>
                <a:gd name="connsiteX1" fmla="*/ 19916 w 21641"/>
                <a:gd name="connsiteY1" fmla="*/ 0 h 20362"/>
                <a:gd name="connsiteX2" fmla="*/ 21617 w 21641"/>
                <a:gd name="connsiteY2" fmla="*/ 10443 h 20362"/>
                <a:gd name="connsiteX3" fmla="*/ 20008 w 21641"/>
                <a:gd name="connsiteY3" fmla="*/ 20290 h 20362"/>
                <a:gd name="connsiteX4" fmla="*/ 1652 w 21641"/>
                <a:gd name="connsiteY4" fmla="*/ 20291 h 20362"/>
                <a:gd name="connsiteX5" fmla="*/ 17 w 21641"/>
                <a:gd name="connsiteY5" fmla="*/ 10443 h 20362"/>
                <a:gd name="connsiteX6" fmla="*/ 1800 w 21641"/>
                <a:gd name="connsiteY6" fmla="*/ 119 h 20362"/>
                <a:gd name="connsiteX0" fmla="*/ 1789 w 21630"/>
                <a:gd name="connsiteY0" fmla="*/ 119 h 20472"/>
                <a:gd name="connsiteX1" fmla="*/ 19905 w 21630"/>
                <a:gd name="connsiteY1" fmla="*/ 0 h 20472"/>
                <a:gd name="connsiteX2" fmla="*/ 21606 w 21630"/>
                <a:gd name="connsiteY2" fmla="*/ 10443 h 20472"/>
                <a:gd name="connsiteX3" fmla="*/ 19997 w 21630"/>
                <a:gd name="connsiteY3" fmla="*/ 20290 h 20472"/>
                <a:gd name="connsiteX4" fmla="*/ 1641 w 21630"/>
                <a:gd name="connsiteY4" fmla="*/ 20291 h 20472"/>
                <a:gd name="connsiteX5" fmla="*/ 6 w 21630"/>
                <a:gd name="connsiteY5" fmla="*/ 10443 h 20472"/>
                <a:gd name="connsiteX6" fmla="*/ 1789 w 21630"/>
                <a:gd name="connsiteY6" fmla="*/ 119 h 20472"/>
                <a:gd name="connsiteX0" fmla="*/ 1784 w 21625"/>
                <a:gd name="connsiteY0" fmla="*/ 119 h 20472"/>
                <a:gd name="connsiteX1" fmla="*/ 19900 w 21625"/>
                <a:gd name="connsiteY1" fmla="*/ 0 h 20472"/>
                <a:gd name="connsiteX2" fmla="*/ 21601 w 21625"/>
                <a:gd name="connsiteY2" fmla="*/ 10443 h 20472"/>
                <a:gd name="connsiteX3" fmla="*/ 19992 w 21625"/>
                <a:gd name="connsiteY3" fmla="*/ 20290 h 20472"/>
                <a:gd name="connsiteX4" fmla="*/ 1636 w 21625"/>
                <a:gd name="connsiteY4" fmla="*/ 20291 h 20472"/>
                <a:gd name="connsiteX5" fmla="*/ 1 w 21625"/>
                <a:gd name="connsiteY5" fmla="*/ 10443 h 20472"/>
                <a:gd name="connsiteX6" fmla="*/ 1784 w 21625"/>
                <a:gd name="connsiteY6" fmla="*/ 119 h 20472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784 w 21625"/>
                <a:gd name="connsiteY6" fmla="*/ 119 h 20293"/>
                <a:gd name="connsiteX0" fmla="*/ 1785 w 21626"/>
                <a:gd name="connsiteY0" fmla="*/ 119 h 20293"/>
                <a:gd name="connsiteX1" fmla="*/ 19901 w 21626"/>
                <a:gd name="connsiteY1" fmla="*/ 0 h 20293"/>
                <a:gd name="connsiteX2" fmla="*/ 21602 w 21626"/>
                <a:gd name="connsiteY2" fmla="*/ 10443 h 20293"/>
                <a:gd name="connsiteX3" fmla="*/ 19993 w 21626"/>
                <a:gd name="connsiteY3" fmla="*/ 20290 h 20293"/>
                <a:gd name="connsiteX4" fmla="*/ 1637 w 21626"/>
                <a:gd name="connsiteY4" fmla="*/ 20291 h 20293"/>
                <a:gd name="connsiteX5" fmla="*/ 2 w 21626"/>
                <a:gd name="connsiteY5" fmla="*/ 10443 h 20293"/>
                <a:gd name="connsiteX6" fmla="*/ 1785 w 21626"/>
                <a:gd name="connsiteY6" fmla="*/ 119 h 20293"/>
                <a:gd name="connsiteX0" fmla="*/ 1784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784 w 21625"/>
                <a:gd name="connsiteY6" fmla="*/ 119 h 20293"/>
                <a:gd name="connsiteX0" fmla="*/ 1631 w 21625"/>
                <a:gd name="connsiteY0" fmla="*/ 119 h 20292"/>
                <a:gd name="connsiteX1" fmla="*/ 19900 w 21625"/>
                <a:gd name="connsiteY1" fmla="*/ 0 h 20292"/>
                <a:gd name="connsiteX2" fmla="*/ 21601 w 21625"/>
                <a:gd name="connsiteY2" fmla="*/ 10443 h 20292"/>
                <a:gd name="connsiteX3" fmla="*/ 19992 w 21625"/>
                <a:gd name="connsiteY3" fmla="*/ 20290 h 20292"/>
                <a:gd name="connsiteX4" fmla="*/ 1636 w 21625"/>
                <a:gd name="connsiteY4" fmla="*/ 20291 h 20292"/>
                <a:gd name="connsiteX5" fmla="*/ 1 w 21625"/>
                <a:gd name="connsiteY5" fmla="*/ 10443 h 20292"/>
                <a:gd name="connsiteX6" fmla="*/ 1631 w 21625"/>
                <a:gd name="connsiteY6" fmla="*/ 119 h 20292"/>
                <a:gd name="connsiteX0" fmla="*/ 1631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631 w 21625"/>
                <a:gd name="connsiteY6" fmla="*/ 119 h 20293"/>
                <a:gd name="connsiteX0" fmla="*/ 1631 w 21645"/>
                <a:gd name="connsiteY0" fmla="*/ 119 h 20293"/>
                <a:gd name="connsiteX1" fmla="*/ 19900 w 21645"/>
                <a:gd name="connsiteY1" fmla="*/ 0 h 20293"/>
                <a:gd name="connsiteX2" fmla="*/ 21601 w 21645"/>
                <a:gd name="connsiteY2" fmla="*/ 10443 h 20293"/>
                <a:gd name="connsiteX3" fmla="*/ 20069 w 21645"/>
                <a:gd name="connsiteY3" fmla="*/ 20290 h 20293"/>
                <a:gd name="connsiteX4" fmla="*/ 1636 w 21645"/>
                <a:gd name="connsiteY4" fmla="*/ 20291 h 20293"/>
                <a:gd name="connsiteX5" fmla="*/ 1 w 21645"/>
                <a:gd name="connsiteY5" fmla="*/ 10443 h 20293"/>
                <a:gd name="connsiteX6" fmla="*/ 1631 w 21645"/>
                <a:gd name="connsiteY6" fmla="*/ 119 h 20293"/>
                <a:gd name="connsiteX0" fmla="*/ 1631 w 21602"/>
                <a:gd name="connsiteY0" fmla="*/ 119 h 20293"/>
                <a:gd name="connsiteX1" fmla="*/ 19900 w 21602"/>
                <a:gd name="connsiteY1" fmla="*/ 0 h 20293"/>
                <a:gd name="connsiteX2" fmla="*/ 21601 w 21602"/>
                <a:gd name="connsiteY2" fmla="*/ 10443 h 20293"/>
                <a:gd name="connsiteX3" fmla="*/ 20069 w 21602"/>
                <a:gd name="connsiteY3" fmla="*/ 20290 h 20293"/>
                <a:gd name="connsiteX4" fmla="*/ 1636 w 21602"/>
                <a:gd name="connsiteY4" fmla="*/ 20291 h 20293"/>
                <a:gd name="connsiteX5" fmla="*/ 1 w 21602"/>
                <a:gd name="connsiteY5" fmla="*/ 10443 h 20293"/>
                <a:gd name="connsiteX6" fmla="*/ 1631 w 21602"/>
                <a:gd name="connsiteY6" fmla="*/ 119 h 20293"/>
                <a:gd name="connsiteX0" fmla="*/ 1631 w 21602"/>
                <a:gd name="connsiteY0" fmla="*/ 119 h 20293"/>
                <a:gd name="connsiteX1" fmla="*/ 19900 w 21602"/>
                <a:gd name="connsiteY1" fmla="*/ 0 h 20293"/>
                <a:gd name="connsiteX2" fmla="*/ 21601 w 21602"/>
                <a:gd name="connsiteY2" fmla="*/ 10443 h 20293"/>
                <a:gd name="connsiteX3" fmla="*/ 20069 w 21602"/>
                <a:gd name="connsiteY3" fmla="*/ 20290 h 20293"/>
                <a:gd name="connsiteX4" fmla="*/ 1636 w 21602"/>
                <a:gd name="connsiteY4" fmla="*/ 20291 h 20293"/>
                <a:gd name="connsiteX5" fmla="*/ 1 w 21602"/>
                <a:gd name="connsiteY5" fmla="*/ 10443 h 20293"/>
                <a:gd name="connsiteX6" fmla="*/ 1631 w 21602"/>
                <a:gd name="connsiteY6" fmla="*/ 119 h 20293"/>
                <a:gd name="connsiteX0" fmla="*/ 1631 w 21601"/>
                <a:gd name="connsiteY0" fmla="*/ 119 h 20293"/>
                <a:gd name="connsiteX1" fmla="*/ 19900 w 21601"/>
                <a:gd name="connsiteY1" fmla="*/ 0 h 20293"/>
                <a:gd name="connsiteX2" fmla="*/ 21601 w 21601"/>
                <a:gd name="connsiteY2" fmla="*/ 10443 h 20293"/>
                <a:gd name="connsiteX3" fmla="*/ 20069 w 21601"/>
                <a:gd name="connsiteY3" fmla="*/ 20290 h 20293"/>
                <a:gd name="connsiteX4" fmla="*/ 1636 w 21601"/>
                <a:gd name="connsiteY4" fmla="*/ 20291 h 20293"/>
                <a:gd name="connsiteX5" fmla="*/ 1 w 21601"/>
                <a:gd name="connsiteY5" fmla="*/ 10443 h 20293"/>
                <a:gd name="connsiteX6" fmla="*/ 1631 w 21601"/>
                <a:gd name="connsiteY6" fmla="*/ 119 h 2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1" h="20293">
                  <a:moveTo>
                    <a:pt x="1631" y="119"/>
                  </a:moveTo>
                  <a:lnTo>
                    <a:pt x="19900" y="0"/>
                  </a:lnTo>
                  <a:cubicBezTo>
                    <a:pt x="20976" y="204"/>
                    <a:pt x="21599" y="4205"/>
                    <a:pt x="21601" y="10443"/>
                  </a:cubicBezTo>
                  <a:cubicBezTo>
                    <a:pt x="21603" y="16681"/>
                    <a:pt x="21145" y="20086"/>
                    <a:pt x="20069" y="20290"/>
                  </a:cubicBezTo>
                  <a:lnTo>
                    <a:pt x="1636" y="20291"/>
                  </a:lnTo>
                  <a:cubicBezTo>
                    <a:pt x="599" y="20393"/>
                    <a:pt x="28" y="17477"/>
                    <a:pt x="1" y="10443"/>
                  </a:cubicBezTo>
                  <a:cubicBezTo>
                    <a:pt x="-26" y="3409"/>
                    <a:pt x="568" y="375"/>
                    <a:pt x="1631" y="11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流程图: 终止 29">
              <a:extLst>
                <a:ext uri="{FF2B5EF4-FFF2-40B4-BE49-F238E27FC236}">
                  <a16:creationId xmlns:a16="http://schemas.microsoft.com/office/drawing/2014/main" id="{540FE6D7-3EAD-C578-2DFD-2C626DB3DE65}"/>
                </a:ext>
              </a:extLst>
            </p:cNvPr>
            <p:cNvSpPr/>
            <p:nvPr/>
          </p:nvSpPr>
          <p:spPr>
            <a:xfrm>
              <a:off x="6674596" y="2272717"/>
              <a:ext cx="45719" cy="223816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" fmla="*/ 2245 w 21645"/>
                <a:gd name="connsiteY0" fmla="*/ 0 h 21600"/>
                <a:gd name="connsiteX1" fmla="*/ 18170 w 21645"/>
                <a:gd name="connsiteY1" fmla="*/ 0 h 21600"/>
                <a:gd name="connsiteX2" fmla="*/ 21645 w 21645"/>
                <a:gd name="connsiteY2" fmla="*/ 10800 h 21600"/>
                <a:gd name="connsiteX3" fmla="*/ 18170 w 21645"/>
                <a:gd name="connsiteY3" fmla="*/ 21600 h 21600"/>
                <a:gd name="connsiteX4" fmla="*/ 3520 w 21645"/>
                <a:gd name="connsiteY4" fmla="*/ 21600 h 21600"/>
                <a:gd name="connsiteX5" fmla="*/ 45 w 21645"/>
                <a:gd name="connsiteY5" fmla="*/ 10800 h 21600"/>
                <a:gd name="connsiteX6" fmla="*/ 2245 w 21645"/>
                <a:gd name="connsiteY6" fmla="*/ 0 h 21600"/>
                <a:gd name="connsiteX0" fmla="*/ 2201 w 21601"/>
                <a:gd name="connsiteY0" fmla="*/ 0 h 21600"/>
                <a:gd name="connsiteX1" fmla="*/ 18126 w 21601"/>
                <a:gd name="connsiteY1" fmla="*/ 0 h 21600"/>
                <a:gd name="connsiteX2" fmla="*/ 21601 w 21601"/>
                <a:gd name="connsiteY2" fmla="*/ 10800 h 21600"/>
                <a:gd name="connsiteX3" fmla="*/ 18126 w 21601"/>
                <a:gd name="connsiteY3" fmla="*/ 21600 h 21600"/>
                <a:gd name="connsiteX4" fmla="*/ 2292 w 21601"/>
                <a:gd name="connsiteY4" fmla="*/ 20648 h 21600"/>
                <a:gd name="connsiteX5" fmla="*/ 1 w 21601"/>
                <a:gd name="connsiteY5" fmla="*/ 10800 h 21600"/>
                <a:gd name="connsiteX6" fmla="*/ 2201 w 21601"/>
                <a:gd name="connsiteY6" fmla="*/ 0 h 21600"/>
                <a:gd name="connsiteX0" fmla="*/ 2201 w 21646"/>
                <a:gd name="connsiteY0" fmla="*/ 0 h 21600"/>
                <a:gd name="connsiteX1" fmla="*/ 18126 w 21646"/>
                <a:gd name="connsiteY1" fmla="*/ 0 h 21600"/>
                <a:gd name="connsiteX2" fmla="*/ 21601 w 21646"/>
                <a:gd name="connsiteY2" fmla="*/ 10800 h 21600"/>
                <a:gd name="connsiteX3" fmla="*/ 19401 w 21646"/>
                <a:gd name="connsiteY3" fmla="*/ 21600 h 21600"/>
                <a:gd name="connsiteX4" fmla="*/ 2292 w 21646"/>
                <a:gd name="connsiteY4" fmla="*/ 20648 h 21600"/>
                <a:gd name="connsiteX5" fmla="*/ 1 w 21646"/>
                <a:gd name="connsiteY5" fmla="*/ 10800 h 21600"/>
                <a:gd name="connsiteX6" fmla="*/ 2201 w 21646"/>
                <a:gd name="connsiteY6" fmla="*/ 0 h 21600"/>
                <a:gd name="connsiteX0" fmla="*/ 2201 w 21602"/>
                <a:gd name="connsiteY0" fmla="*/ 0 h 21600"/>
                <a:gd name="connsiteX1" fmla="*/ 19218 w 21602"/>
                <a:gd name="connsiteY1" fmla="*/ 0 h 21600"/>
                <a:gd name="connsiteX2" fmla="*/ 21601 w 21602"/>
                <a:gd name="connsiteY2" fmla="*/ 10800 h 21600"/>
                <a:gd name="connsiteX3" fmla="*/ 19401 w 21602"/>
                <a:gd name="connsiteY3" fmla="*/ 21600 h 21600"/>
                <a:gd name="connsiteX4" fmla="*/ 2292 w 21602"/>
                <a:gd name="connsiteY4" fmla="*/ 20648 h 21600"/>
                <a:gd name="connsiteX5" fmla="*/ 1 w 21602"/>
                <a:gd name="connsiteY5" fmla="*/ 10800 h 21600"/>
                <a:gd name="connsiteX6" fmla="*/ 2201 w 21602"/>
                <a:gd name="connsiteY6" fmla="*/ 0 h 21600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515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1" h="20648">
                  <a:moveTo>
                    <a:pt x="2201" y="0"/>
                  </a:moveTo>
                  <a:lnTo>
                    <a:pt x="19423" y="357"/>
                  </a:lnTo>
                  <a:cubicBezTo>
                    <a:pt x="21342" y="357"/>
                    <a:pt x="21586" y="7498"/>
                    <a:pt x="21601" y="10800"/>
                  </a:cubicBezTo>
                  <a:cubicBezTo>
                    <a:pt x="21616" y="14102"/>
                    <a:pt x="21434" y="20171"/>
                    <a:pt x="19515" y="20171"/>
                  </a:cubicBezTo>
                  <a:lnTo>
                    <a:pt x="2292" y="20648"/>
                  </a:lnTo>
                  <a:cubicBezTo>
                    <a:pt x="373" y="20648"/>
                    <a:pt x="16" y="14241"/>
                    <a:pt x="1" y="10800"/>
                  </a:cubicBezTo>
                  <a:cubicBezTo>
                    <a:pt x="-14" y="7359"/>
                    <a:pt x="282" y="0"/>
                    <a:pt x="2201" y="0"/>
                  </a:cubicBezTo>
                  <a:close/>
                </a:path>
              </a:pathLst>
            </a:custGeom>
            <a:solidFill>
              <a:srgbClr val="BFBFB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8E2478E5-9915-A44B-543C-C32DEB2E402E}"/>
                </a:ext>
              </a:extLst>
            </p:cNvPr>
            <p:cNvSpPr txBox="1"/>
            <p:nvPr/>
          </p:nvSpPr>
          <p:spPr>
            <a:xfrm>
              <a:off x="4959542" y="2100127"/>
              <a:ext cx="50058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 err="1">
                  <a:latin typeface="Arial" panose="020B0604020202020204" pitchFamily="34" charset="0"/>
                  <a:cs typeface="Arial" panose="020B0604020202020204" pitchFamily="34" charset="0"/>
                </a:rPr>
                <a:t>kozak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38D30973-F39B-989E-03EF-8807B87D93EA}"/>
                </a:ext>
              </a:extLst>
            </p:cNvPr>
            <p:cNvSpPr txBox="1"/>
            <p:nvPr/>
          </p:nvSpPr>
          <p:spPr>
            <a:xfrm>
              <a:off x="5023138" y="2273797"/>
              <a:ext cx="77807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Light chain</a:t>
              </a: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22B15C39-9B8B-38E9-C657-1E5C431348DE}"/>
                </a:ext>
              </a:extLst>
            </p:cNvPr>
            <p:cNvSpPr txBox="1"/>
            <p:nvPr/>
          </p:nvSpPr>
          <p:spPr>
            <a:xfrm>
              <a:off x="5780036" y="2270648"/>
              <a:ext cx="87085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Heavy chain</a:t>
              </a: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4A2DBCAF-5364-DD0B-6C6A-1302F3E46007}"/>
                </a:ext>
              </a:extLst>
            </p:cNvPr>
            <p:cNvSpPr txBox="1"/>
            <p:nvPr/>
          </p:nvSpPr>
          <p:spPr>
            <a:xfrm>
              <a:off x="6369906" y="1895978"/>
              <a:ext cx="70081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SV40pA</a:t>
              </a:r>
            </a:p>
          </p:txBody>
        </p:sp>
        <p:sp>
          <p:nvSpPr>
            <p:cNvPr id="128" name="流程图: 终止 29">
              <a:extLst>
                <a:ext uri="{FF2B5EF4-FFF2-40B4-BE49-F238E27FC236}">
                  <a16:creationId xmlns:a16="http://schemas.microsoft.com/office/drawing/2014/main" id="{62B2C5F8-03B9-F614-FDC1-CF10B206F0AB}"/>
                </a:ext>
              </a:extLst>
            </p:cNvPr>
            <p:cNvSpPr/>
            <p:nvPr/>
          </p:nvSpPr>
          <p:spPr>
            <a:xfrm>
              <a:off x="6609325" y="2272717"/>
              <a:ext cx="45719" cy="223816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" fmla="*/ 2245 w 21645"/>
                <a:gd name="connsiteY0" fmla="*/ 0 h 21600"/>
                <a:gd name="connsiteX1" fmla="*/ 18170 w 21645"/>
                <a:gd name="connsiteY1" fmla="*/ 0 h 21600"/>
                <a:gd name="connsiteX2" fmla="*/ 21645 w 21645"/>
                <a:gd name="connsiteY2" fmla="*/ 10800 h 21600"/>
                <a:gd name="connsiteX3" fmla="*/ 18170 w 21645"/>
                <a:gd name="connsiteY3" fmla="*/ 21600 h 21600"/>
                <a:gd name="connsiteX4" fmla="*/ 3520 w 21645"/>
                <a:gd name="connsiteY4" fmla="*/ 21600 h 21600"/>
                <a:gd name="connsiteX5" fmla="*/ 45 w 21645"/>
                <a:gd name="connsiteY5" fmla="*/ 10800 h 21600"/>
                <a:gd name="connsiteX6" fmla="*/ 2245 w 21645"/>
                <a:gd name="connsiteY6" fmla="*/ 0 h 21600"/>
                <a:gd name="connsiteX0" fmla="*/ 2201 w 21601"/>
                <a:gd name="connsiteY0" fmla="*/ 0 h 21600"/>
                <a:gd name="connsiteX1" fmla="*/ 18126 w 21601"/>
                <a:gd name="connsiteY1" fmla="*/ 0 h 21600"/>
                <a:gd name="connsiteX2" fmla="*/ 21601 w 21601"/>
                <a:gd name="connsiteY2" fmla="*/ 10800 h 21600"/>
                <a:gd name="connsiteX3" fmla="*/ 18126 w 21601"/>
                <a:gd name="connsiteY3" fmla="*/ 21600 h 21600"/>
                <a:gd name="connsiteX4" fmla="*/ 2292 w 21601"/>
                <a:gd name="connsiteY4" fmla="*/ 20648 h 21600"/>
                <a:gd name="connsiteX5" fmla="*/ 1 w 21601"/>
                <a:gd name="connsiteY5" fmla="*/ 10800 h 21600"/>
                <a:gd name="connsiteX6" fmla="*/ 2201 w 21601"/>
                <a:gd name="connsiteY6" fmla="*/ 0 h 21600"/>
                <a:gd name="connsiteX0" fmla="*/ 2201 w 21646"/>
                <a:gd name="connsiteY0" fmla="*/ 0 h 21600"/>
                <a:gd name="connsiteX1" fmla="*/ 18126 w 21646"/>
                <a:gd name="connsiteY1" fmla="*/ 0 h 21600"/>
                <a:gd name="connsiteX2" fmla="*/ 21601 w 21646"/>
                <a:gd name="connsiteY2" fmla="*/ 10800 h 21600"/>
                <a:gd name="connsiteX3" fmla="*/ 19401 w 21646"/>
                <a:gd name="connsiteY3" fmla="*/ 21600 h 21600"/>
                <a:gd name="connsiteX4" fmla="*/ 2292 w 21646"/>
                <a:gd name="connsiteY4" fmla="*/ 20648 h 21600"/>
                <a:gd name="connsiteX5" fmla="*/ 1 w 21646"/>
                <a:gd name="connsiteY5" fmla="*/ 10800 h 21600"/>
                <a:gd name="connsiteX6" fmla="*/ 2201 w 21646"/>
                <a:gd name="connsiteY6" fmla="*/ 0 h 21600"/>
                <a:gd name="connsiteX0" fmla="*/ 2201 w 21602"/>
                <a:gd name="connsiteY0" fmla="*/ 0 h 21600"/>
                <a:gd name="connsiteX1" fmla="*/ 19218 w 21602"/>
                <a:gd name="connsiteY1" fmla="*/ 0 h 21600"/>
                <a:gd name="connsiteX2" fmla="*/ 21601 w 21602"/>
                <a:gd name="connsiteY2" fmla="*/ 10800 h 21600"/>
                <a:gd name="connsiteX3" fmla="*/ 19401 w 21602"/>
                <a:gd name="connsiteY3" fmla="*/ 21600 h 21600"/>
                <a:gd name="connsiteX4" fmla="*/ 2292 w 21602"/>
                <a:gd name="connsiteY4" fmla="*/ 20648 h 21600"/>
                <a:gd name="connsiteX5" fmla="*/ 1 w 21602"/>
                <a:gd name="connsiteY5" fmla="*/ 10800 h 21600"/>
                <a:gd name="connsiteX6" fmla="*/ 2201 w 21602"/>
                <a:gd name="connsiteY6" fmla="*/ 0 h 21600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515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1" h="20648">
                  <a:moveTo>
                    <a:pt x="2201" y="0"/>
                  </a:moveTo>
                  <a:lnTo>
                    <a:pt x="19423" y="357"/>
                  </a:lnTo>
                  <a:cubicBezTo>
                    <a:pt x="21342" y="357"/>
                    <a:pt x="21586" y="7498"/>
                    <a:pt x="21601" y="10800"/>
                  </a:cubicBezTo>
                  <a:cubicBezTo>
                    <a:pt x="21616" y="14102"/>
                    <a:pt x="21434" y="20171"/>
                    <a:pt x="19515" y="20171"/>
                  </a:cubicBezTo>
                  <a:lnTo>
                    <a:pt x="2292" y="20648"/>
                  </a:lnTo>
                  <a:cubicBezTo>
                    <a:pt x="373" y="20648"/>
                    <a:pt x="16" y="14241"/>
                    <a:pt x="1" y="10800"/>
                  </a:cubicBezTo>
                  <a:cubicBezTo>
                    <a:pt x="-14" y="7359"/>
                    <a:pt x="282" y="0"/>
                    <a:pt x="2201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29" name="直接箭头连接符 128">
              <a:extLst>
                <a:ext uri="{FF2B5EF4-FFF2-40B4-BE49-F238E27FC236}">
                  <a16:creationId xmlns:a16="http://schemas.microsoft.com/office/drawing/2014/main" id="{47AB847F-05BE-2A07-973A-A258C1DB10C8}"/>
                </a:ext>
              </a:extLst>
            </p:cNvPr>
            <p:cNvCxnSpPr>
              <a:cxnSpLocks/>
            </p:cNvCxnSpPr>
            <p:nvPr/>
          </p:nvCxnSpPr>
          <p:spPr>
            <a:xfrm>
              <a:off x="4160444" y="1606926"/>
              <a:ext cx="272585" cy="593351"/>
            </a:xfrm>
            <a:prstGeom prst="straightConnector1">
              <a:avLst/>
            </a:prstGeom>
            <a:ln w="6350">
              <a:solidFill>
                <a:schemeClr val="tx1"/>
              </a:solidFill>
              <a:prstDash val="sysDash"/>
              <a:tailEnd type="non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箭头连接符 129">
              <a:extLst>
                <a:ext uri="{FF2B5EF4-FFF2-40B4-BE49-F238E27FC236}">
                  <a16:creationId xmlns:a16="http://schemas.microsoft.com/office/drawing/2014/main" id="{498FE6BB-E8A6-F26A-9906-7A4108CC13B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29628" y="1606354"/>
              <a:ext cx="1655793" cy="570263"/>
            </a:xfrm>
            <a:prstGeom prst="straightConnector1">
              <a:avLst/>
            </a:prstGeom>
            <a:ln w="6350">
              <a:solidFill>
                <a:schemeClr val="tx1"/>
              </a:solidFill>
              <a:prstDash val="sysDash"/>
              <a:tailEnd type="non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1CC953AF-AB2D-8EA2-4C20-6A41DB4CF8F0}"/>
                </a:ext>
              </a:extLst>
            </p:cNvPr>
            <p:cNvCxnSpPr>
              <a:cxnSpLocks/>
            </p:cNvCxnSpPr>
            <p:nvPr/>
          </p:nvCxnSpPr>
          <p:spPr>
            <a:xfrm>
              <a:off x="6701806" y="2086298"/>
              <a:ext cx="0" cy="144000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流程图: 终止 29">
              <a:extLst>
                <a:ext uri="{FF2B5EF4-FFF2-40B4-BE49-F238E27FC236}">
                  <a16:creationId xmlns:a16="http://schemas.microsoft.com/office/drawing/2014/main" id="{FADEE922-129B-5E70-8070-5B169E03C1BA}"/>
                </a:ext>
              </a:extLst>
            </p:cNvPr>
            <p:cNvSpPr/>
            <p:nvPr/>
          </p:nvSpPr>
          <p:spPr>
            <a:xfrm>
              <a:off x="5023396" y="2287983"/>
              <a:ext cx="33443" cy="223816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" fmla="*/ 2245 w 21645"/>
                <a:gd name="connsiteY0" fmla="*/ 0 h 21600"/>
                <a:gd name="connsiteX1" fmla="*/ 18170 w 21645"/>
                <a:gd name="connsiteY1" fmla="*/ 0 h 21600"/>
                <a:gd name="connsiteX2" fmla="*/ 21645 w 21645"/>
                <a:gd name="connsiteY2" fmla="*/ 10800 h 21600"/>
                <a:gd name="connsiteX3" fmla="*/ 18170 w 21645"/>
                <a:gd name="connsiteY3" fmla="*/ 21600 h 21600"/>
                <a:gd name="connsiteX4" fmla="*/ 3520 w 21645"/>
                <a:gd name="connsiteY4" fmla="*/ 21600 h 21600"/>
                <a:gd name="connsiteX5" fmla="*/ 45 w 21645"/>
                <a:gd name="connsiteY5" fmla="*/ 10800 h 21600"/>
                <a:gd name="connsiteX6" fmla="*/ 2245 w 21645"/>
                <a:gd name="connsiteY6" fmla="*/ 0 h 21600"/>
                <a:gd name="connsiteX0" fmla="*/ 2201 w 21601"/>
                <a:gd name="connsiteY0" fmla="*/ 0 h 21600"/>
                <a:gd name="connsiteX1" fmla="*/ 18126 w 21601"/>
                <a:gd name="connsiteY1" fmla="*/ 0 h 21600"/>
                <a:gd name="connsiteX2" fmla="*/ 21601 w 21601"/>
                <a:gd name="connsiteY2" fmla="*/ 10800 h 21600"/>
                <a:gd name="connsiteX3" fmla="*/ 18126 w 21601"/>
                <a:gd name="connsiteY3" fmla="*/ 21600 h 21600"/>
                <a:gd name="connsiteX4" fmla="*/ 2292 w 21601"/>
                <a:gd name="connsiteY4" fmla="*/ 20648 h 21600"/>
                <a:gd name="connsiteX5" fmla="*/ 1 w 21601"/>
                <a:gd name="connsiteY5" fmla="*/ 10800 h 21600"/>
                <a:gd name="connsiteX6" fmla="*/ 2201 w 21601"/>
                <a:gd name="connsiteY6" fmla="*/ 0 h 21600"/>
                <a:gd name="connsiteX0" fmla="*/ 2201 w 21646"/>
                <a:gd name="connsiteY0" fmla="*/ 0 h 21600"/>
                <a:gd name="connsiteX1" fmla="*/ 18126 w 21646"/>
                <a:gd name="connsiteY1" fmla="*/ 0 h 21600"/>
                <a:gd name="connsiteX2" fmla="*/ 21601 w 21646"/>
                <a:gd name="connsiteY2" fmla="*/ 10800 h 21600"/>
                <a:gd name="connsiteX3" fmla="*/ 19401 w 21646"/>
                <a:gd name="connsiteY3" fmla="*/ 21600 h 21600"/>
                <a:gd name="connsiteX4" fmla="*/ 2292 w 21646"/>
                <a:gd name="connsiteY4" fmla="*/ 20648 h 21600"/>
                <a:gd name="connsiteX5" fmla="*/ 1 w 21646"/>
                <a:gd name="connsiteY5" fmla="*/ 10800 h 21600"/>
                <a:gd name="connsiteX6" fmla="*/ 2201 w 21646"/>
                <a:gd name="connsiteY6" fmla="*/ 0 h 21600"/>
                <a:gd name="connsiteX0" fmla="*/ 2201 w 21602"/>
                <a:gd name="connsiteY0" fmla="*/ 0 h 21600"/>
                <a:gd name="connsiteX1" fmla="*/ 19218 w 21602"/>
                <a:gd name="connsiteY1" fmla="*/ 0 h 21600"/>
                <a:gd name="connsiteX2" fmla="*/ 21601 w 21602"/>
                <a:gd name="connsiteY2" fmla="*/ 10800 h 21600"/>
                <a:gd name="connsiteX3" fmla="*/ 19401 w 21602"/>
                <a:gd name="connsiteY3" fmla="*/ 21600 h 21600"/>
                <a:gd name="connsiteX4" fmla="*/ 2292 w 21602"/>
                <a:gd name="connsiteY4" fmla="*/ 20648 h 21600"/>
                <a:gd name="connsiteX5" fmla="*/ 1 w 21602"/>
                <a:gd name="connsiteY5" fmla="*/ 10800 h 21600"/>
                <a:gd name="connsiteX6" fmla="*/ 2201 w 21602"/>
                <a:gd name="connsiteY6" fmla="*/ 0 h 21600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515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1" h="20648">
                  <a:moveTo>
                    <a:pt x="2201" y="0"/>
                  </a:moveTo>
                  <a:lnTo>
                    <a:pt x="19423" y="357"/>
                  </a:lnTo>
                  <a:cubicBezTo>
                    <a:pt x="21342" y="357"/>
                    <a:pt x="21586" y="7498"/>
                    <a:pt x="21601" y="10800"/>
                  </a:cubicBezTo>
                  <a:cubicBezTo>
                    <a:pt x="21616" y="14102"/>
                    <a:pt x="21434" y="20171"/>
                    <a:pt x="19515" y="20171"/>
                  </a:cubicBezTo>
                  <a:lnTo>
                    <a:pt x="2292" y="20648"/>
                  </a:lnTo>
                  <a:cubicBezTo>
                    <a:pt x="373" y="20648"/>
                    <a:pt x="16" y="14241"/>
                    <a:pt x="1" y="10800"/>
                  </a:cubicBezTo>
                  <a:cubicBezTo>
                    <a:pt x="-14" y="7359"/>
                    <a:pt x="282" y="0"/>
                    <a:pt x="2201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4C27372E-BE5D-4833-647B-4F8D6BFD3F12}"/>
                </a:ext>
              </a:extLst>
            </p:cNvPr>
            <p:cNvCxnSpPr>
              <a:cxnSpLocks/>
            </p:cNvCxnSpPr>
            <p:nvPr/>
          </p:nvCxnSpPr>
          <p:spPr>
            <a:xfrm>
              <a:off x="5040117" y="2543735"/>
              <a:ext cx="0" cy="97834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294AF24E-557A-82A6-912F-FA87E9752481}"/>
                </a:ext>
              </a:extLst>
            </p:cNvPr>
            <p:cNvCxnSpPr>
              <a:cxnSpLocks/>
            </p:cNvCxnSpPr>
            <p:nvPr/>
          </p:nvCxnSpPr>
          <p:spPr>
            <a:xfrm>
              <a:off x="6633575" y="2543735"/>
              <a:ext cx="0" cy="97834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30198AA8-A68F-E431-407F-CFBF42033119}"/>
                </a:ext>
              </a:extLst>
            </p:cNvPr>
            <p:cNvSpPr txBox="1"/>
            <p:nvPr/>
          </p:nvSpPr>
          <p:spPr>
            <a:xfrm>
              <a:off x="4744327" y="2591093"/>
              <a:ext cx="72880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NCA-7d</a:t>
              </a: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3AD7DAD9-B827-3743-F721-FDBA32AAED15}"/>
                </a:ext>
              </a:extLst>
            </p:cNvPr>
            <p:cNvSpPr txBox="1"/>
            <p:nvPr/>
          </p:nvSpPr>
          <p:spPr>
            <a:xfrm>
              <a:off x="6216384" y="2591093"/>
              <a:ext cx="72880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NASAR</a:t>
              </a: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4C5222B6-C55A-F671-1D7A-5C9D236F81EC}"/>
                </a:ext>
              </a:extLst>
            </p:cNvPr>
            <p:cNvSpPr txBox="1"/>
            <p:nvPr/>
          </p:nvSpPr>
          <p:spPr>
            <a:xfrm>
              <a:off x="5553001" y="2100127"/>
              <a:ext cx="50058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IRES</a:t>
              </a:r>
            </a:p>
          </p:txBody>
        </p:sp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id="{6DB8766B-BF55-A313-C30E-3CB45C57EEA6}"/>
                </a:ext>
              </a:extLst>
            </p:cNvPr>
            <p:cNvSpPr txBox="1"/>
            <p:nvPr/>
          </p:nvSpPr>
          <p:spPr>
            <a:xfrm>
              <a:off x="4326691" y="2839846"/>
              <a:ext cx="24798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AAV antibody expression cassette using UCOE and RNA stabilizer</a:t>
              </a:r>
            </a:p>
          </p:txBody>
        </p:sp>
      </p:grpSp>
      <p:graphicFrame>
        <p:nvGraphicFramePr>
          <p:cNvPr id="141" name="对象 140">
            <a:extLst>
              <a:ext uri="{FF2B5EF4-FFF2-40B4-BE49-F238E27FC236}">
                <a16:creationId xmlns:a16="http://schemas.microsoft.com/office/drawing/2014/main" id="{B5C42FA7-47FF-4358-8079-A03C5B8BD2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6096191"/>
              </p:ext>
            </p:extLst>
          </p:nvPr>
        </p:nvGraphicFramePr>
        <p:xfrm>
          <a:off x="1185863" y="966788"/>
          <a:ext cx="2378075" cy="213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7" imgW="3343500" imgH="3033938" progId="Prism8.Document">
                  <p:embed/>
                </p:oleObj>
              </mc:Choice>
              <mc:Fallback>
                <p:oleObj name="Prism 8" r:id="rId7" imgW="3343500" imgH="3033938" progId="Prism8.Document">
                  <p:embed/>
                  <p:pic>
                    <p:nvPicPr>
                      <p:cNvPr id="41" name="对象 40">
                        <a:extLst>
                          <a:ext uri="{FF2B5EF4-FFF2-40B4-BE49-F238E27FC236}">
                            <a16:creationId xmlns:a16="http://schemas.microsoft.com/office/drawing/2014/main" id="{6E0A36DB-0F38-55CD-D4E5-2C9931C8418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5863" y="966788"/>
                        <a:ext cx="2378075" cy="21304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2" name="文本框 161">
            <a:extLst>
              <a:ext uri="{FF2B5EF4-FFF2-40B4-BE49-F238E27FC236}">
                <a16:creationId xmlns:a16="http://schemas.microsoft.com/office/drawing/2014/main" id="{F6BD4668-1F76-636D-26E2-2C0CBEE2C345}"/>
              </a:ext>
            </a:extLst>
          </p:cNvPr>
          <p:cNvSpPr txBox="1"/>
          <p:nvPr/>
        </p:nvSpPr>
        <p:spPr>
          <a:xfrm>
            <a:off x="722937" y="730307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B06BF04E-D97D-20BC-E8E4-2E2A3C5BAB8B}"/>
              </a:ext>
            </a:extLst>
          </p:cNvPr>
          <p:cNvSpPr txBox="1"/>
          <p:nvPr/>
        </p:nvSpPr>
        <p:spPr>
          <a:xfrm>
            <a:off x="4111539" y="730307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11A2789-0B0B-1F11-E9DA-2EF7243C8967}"/>
              </a:ext>
            </a:extLst>
          </p:cNvPr>
          <p:cNvSpPr txBox="1"/>
          <p:nvPr/>
        </p:nvSpPr>
        <p:spPr>
          <a:xfrm>
            <a:off x="722937" y="3028817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3886D1DF-2F25-6DC2-5634-C1C7D0C588CB}"/>
              </a:ext>
            </a:extLst>
          </p:cNvPr>
          <p:cNvSpPr txBox="1"/>
          <p:nvPr/>
        </p:nvSpPr>
        <p:spPr>
          <a:xfrm>
            <a:off x="4111539" y="3028817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DD8C2DC7-FA41-4942-1ECD-7846FEF1C1A3}"/>
              </a:ext>
            </a:extLst>
          </p:cNvPr>
          <p:cNvSpPr txBox="1"/>
          <p:nvPr/>
        </p:nvSpPr>
        <p:spPr>
          <a:xfrm rot="16200000">
            <a:off x="336674" y="1604834"/>
            <a:ext cx="16098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latin typeface="Arial" panose="020B0604020202020204" pitchFamily="34" charset="0"/>
                <a:cs typeface="Arial" panose="020B0604020202020204" pitchFamily="34" charset="0"/>
              </a:rPr>
              <a:t>RLU</a:t>
            </a:r>
            <a:r>
              <a:rPr lang="en-GB" altLang="zh-CN" sz="9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en-GB" altLang="zh-CN" sz="900" dirty="0" err="1">
                <a:latin typeface="Arial" panose="020B0604020202020204" pitchFamily="34" charset="0"/>
                <a:cs typeface="Arial" panose="020B0604020202020204" pitchFamily="34" charset="0"/>
              </a:rPr>
              <a:t>Gluc</a:t>
            </a:r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927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C31772DC-AE9F-47B6-B5BB-9737992919C8}"/>
              </a:ext>
            </a:extLst>
          </p:cNvPr>
          <p:cNvGrpSpPr/>
          <p:nvPr/>
        </p:nvGrpSpPr>
        <p:grpSpPr>
          <a:xfrm>
            <a:off x="1127087" y="3643709"/>
            <a:ext cx="2779747" cy="2439786"/>
            <a:chOff x="4549775" y="3558803"/>
            <a:chExt cx="2779747" cy="2439786"/>
          </a:xfrm>
        </p:grpSpPr>
        <p:graphicFrame>
          <p:nvGraphicFramePr>
            <p:cNvPr id="143" name="对象 142">
              <a:extLst>
                <a:ext uri="{FF2B5EF4-FFF2-40B4-BE49-F238E27FC236}">
                  <a16:creationId xmlns:a16="http://schemas.microsoft.com/office/drawing/2014/main" id="{15C665DD-039F-5CB9-F38E-8B91182430D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98542438"/>
                </p:ext>
              </p:extLst>
            </p:nvPr>
          </p:nvGraphicFramePr>
          <p:xfrm>
            <a:off x="4691097" y="3836782"/>
            <a:ext cx="2638425" cy="2041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2" imgW="3988143" imgH="3009807" progId="Prism8.Document">
                    <p:embed/>
                  </p:oleObj>
                </mc:Choice>
                <mc:Fallback>
                  <p:oleObj name="Prism 8" r:id="rId2" imgW="3988143" imgH="3009807" progId="Prism8.Document">
                    <p:embed/>
                    <p:pic>
                      <p:nvPicPr>
                        <p:cNvPr id="143" name="对象 142">
                          <a:extLst>
                            <a:ext uri="{FF2B5EF4-FFF2-40B4-BE49-F238E27FC236}">
                              <a16:creationId xmlns:a16="http://schemas.microsoft.com/office/drawing/2014/main" id="{15C665DD-039F-5CB9-F38E-8B91182430D5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91097" y="3836782"/>
                          <a:ext cx="2638425" cy="204152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id="{32944B47-C111-8D57-9850-7CC8904EC923}"/>
                </a:ext>
              </a:extLst>
            </p:cNvPr>
            <p:cNvGrpSpPr/>
            <p:nvPr/>
          </p:nvGrpSpPr>
          <p:grpSpPr>
            <a:xfrm>
              <a:off x="4549775" y="3558803"/>
              <a:ext cx="2541002" cy="2439786"/>
              <a:chOff x="4148827" y="6034309"/>
              <a:chExt cx="2753000" cy="2643342"/>
            </a:xfrm>
          </p:grpSpPr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626A505E-A64C-98B9-D5AA-05ABF32751B0}"/>
                  </a:ext>
                </a:extLst>
              </p:cNvPr>
              <p:cNvSpPr txBox="1"/>
              <p:nvPr/>
            </p:nvSpPr>
            <p:spPr>
              <a:xfrm rot="16200000">
                <a:off x="3305797" y="7363461"/>
                <a:ext cx="1936151" cy="2500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Reciprocal serum dilution</a:t>
                </a:r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BD834823-B143-BD37-6608-48EBC72D9F8D}"/>
                  </a:ext>
                </a:extLst>
              </p:cNvPr>
              <p:cNvSpPr txBox="1"/>
              <p:nvPr/>
            </p:nvSpPr>
            <p:spPr>
              <a:xfrm>
                <a:off x="4462136" y="8427560"/>
                <a:ext cx="2439691" cy="2500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Week post AAV8 administration</a:t>
                </a:r>
              </a:p>
            </p:txBody>
          </p:sp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903C5FAB-D43E-BF51-4072-2E8779DB209A}"/>
                  </a:ext>
                </a:extLst>
              </p:cNvPr>
              <p:cNvSpPr txBox="1"/>
              <p:nvPr/>
            </p:nvSpPr>
            <p:spPr>
              <a:xfrm>
                <a:off x="4977316" y="6356854"/>
                <a:ext cx="1710828" cy="2500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B8IgG1-IRES</a:t>
                </a:r>
              </a:p>
            </p:txBody>
          </p:sp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60C0A99F-03F0-5C91-B072-184A4ECF1CE5}"/>
                  </a:ext>
                </a:extLst>
              </p:cNvPr>
              <p:cNvSpPr txBox="1"/>
              <p:nvPr/>
            </p:nvSpPr>
            <p:spPr>
              <a:xfrm>
                <a:off x="4977316" y="6516722"/>
                <a:ext cx="1710828" cy="2500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B8IgG1-UCOE (IRES)</a:t>
                </a:r>
              </a:p>
            </p:txBody>
          </p:sp>
          <p:sp>
            <p:nvSpPr>
              <p:cNvPr id="151" name="文本框 150">
                <a:extLst>
                  <a:ext uri="{FF2B5EF4-FFF2-40B4-BE49-F238E27FC236}">
                    <a16:creationId xmlns:a16="http://schemas.microsoft.com/office/drawing/2014/main" id="{63FBBAE8-5CFD-0811-F0D4-85FD1348900A}"/>
                  </a:ext>
                </a:extLst>
              </p:cNvPr>
              <p:cNvSpPr txBox="1"/>
              <p:nvPr/>
            </p:nvSpPr>
            <p:spPr>
              <a:xfrm>
                <a:off x="4977315" y="6692171"/>
                <a:ext cx="1710828" cy="2500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B8IgG1-F2A</a:t>
                </a:r>
              </a:p>
            </p:txBody>
          </p:sp>
          <p:sp>
            <p:nvSpPr>
              <p:cNvPr id="152" name="文本框 151">
                <a:extLst>
                  <a:ext uri="{FF2B5EF4-FFF2-40B4-BE49-F238E27FC236}">
                    <a16:creationId xmlns:a16="http://schemas.microsoft.com/office/drawing/2014/main" id="{30608CCF-17F3-D99F-A354-EE507F68DA0C}"/>
                  </a:ext>
                </a:extLst>
              </p:cNvPr>
              <p:cNvSpPr txBox="1"/>
              <p:nvPr/>
            </p:nvSpPr>
            <p:spPr>
              <a:xfrm>
                <a:off x="4398918" y="6034309"/>
                <a:ext cx="2427952" cy="2500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Anti-AAV8 antibody response</a:t>
                </a:r>
              </a:p>
            </p:txBody>
          </p:sp>
        </p:grpSp>
      </p:grpSp>
      <p:sp>
        <p:nvSpPr>
          <p:cNvPr id="264" name="文本框 263">
            <a:extLst>
              <a:ext uri="{FF2B5EF4-FFF2-40B4-BE49-F238E27FC236}">
                <a16:creationId xmlns:a16="http://schemas.microsoft.com/office/drawing/2014/main" id="{A8D9CFAD-2B40-EF95-4963-F57D5B0871E9}"/>
              </a:ext>
            </a:extLst>
          </p:cNvPr>
          <p:cNvSpPr txBox="1"/>
          <p:nvPr/>
        </p:nvSpPr>
        <p:spPr>
          <a:xfrm>
            <a:off x="698235" y="6308936"/>
            <a:ext cx="59022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Figure 6. Comparison of antibody expressions from different antibody expression cassettes. 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8" name="组合 337">
            <a:extLst>
              <a:ext uri="{FF2B5EF4-FFF2-40B4-BE49-F238E27FC236}">
                <a16:creationId xmlns:a16="http://schemas.microsoft.com/office/drawing/2014/main" id="{54D62278-C955-0A2A-5433-1FBFF9B625E4}"/>
              </a:ext>
            </a:extLst>
          </p:cNvPr>
          <p:cNvGrpSpPr/>
          <p:nvPr/>
        </p:nvGrpSpPr>
        <p:grpSpPr>
          <a:xfrm>
            <a:off x="853878" y="907236"/>
            <a:ext cx="3392035" cy="2309292"/>
            <a:chOff x="4019054" y="3300222"/>
            <a:chExt cx="3373378" cy="2296590"/>
          </a:xfrm>
        </p:grpSpPr>
        <p:grpSp>
          <p:nvGrpSpPr>
            <p:cNvPr id="336" name="组合 335">
              <a:extLst>
                <a:ext uri="{FF2B5EF4-FFF2-40B4-BE49-F238E27FC236}">
                  <a16:creationId xmlns:a16="http://schemas.microsoft.com/office/drawing/2014/main" id="{5A9C0D9F-A7EA-D8E0-D343-2AAD84C10C22}"/>
                </a:ext>
              </a:extLst>
            </p:cNvPr>
            <p:cNvGrpSpPr/>
            <p:nvPr/>
          </p:nvGrpSpPr>
          <p:grpSpPr>
            <a:xfrm>
              <a:off x="4190438" y="3300222"/>
              <a:ext cx="3201994" cy="2159484"/>
              <a:chOff x="3990190" y="3444273"/>
              <a:chExt cx="2849547" cy="1921787"/>
            </a:xfrm>
          </p:grpSpPr>
          <p:graphicFrame>
            <p:nvGraphicFramePr>
              <p:cNvPr id="331" name="对象 330">
                <a:extLst>
                  <a:ext uri="{FF2B5EF4-FFF2-40B4-BE49-F238E27FC236}">
                    <a16:creationId xmlns:a16="http://schemas.microsoft.com/office/drawing/2014/main" id="{222F1904-4523-FB06-143E-F0F9802A563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6360619"/>
                  </p:ext>
                </p:extLst>
              </p:nvPr>
            </p:nvGraphicFramePr>
            <p:xfrm>
              <a:off x="4126698" y="3446842"/>
              <a:ext cx="2713039" cy="191921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Prism 8" r:id="rId4" imgW="3947087" imgH="2777868" progId="Prism8.Document">
                      <p:embed/>
                    </p:oleObj>
                  </mc:Choice>
                  <mc:Fallback>
                    <p:oleObj name="Prism 8" r:id="rId4" imgW="3947087" imgH="2777868" progId="Prism8.Document">
                      <p:embed/>
                      <p:pic>
                        <p:nvPicPr>
                          <p:cNvPr id="331" name="对象 330">
                            <a:extLst>
                              <a:ext uri="{FF2B5EF4-FFF2-40B4-BE49-F238E27FC236}">
                                <a16:creationId xmlns:a16="http://schemas.microsoft.com/office/drawing/2014/main" id="{222F1904-4523-FB06-143E-F0F9802A5631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126698" y="3446842"/>
                            <a:ext cx="2713039" cy="1919218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32" name="文本框 331">
                <a:extLst>
                  <a:ext uri="{FF2B5EF4-FFF2-40B4-BE49-F238E27FC236}">
                    <a16:creationId xmlns:a16="http://schemas.microsoft.com/office/drawing/2014/main" id="{1893E01A-B7BF-1C51-C187-9AB7CFECF597}"/>
                  </a:ext>
                </a:extLst>
              </p:cNvPr>
              <p:cNvSpPr txBox="1"/>
              <p:nvPr/>
            </p:nvSpPr>
            <p:spPr>
              <a:xfrm>
                <a:off x="4723295" y="3444273"/>
                <a:ext cx="1920129" cy="2179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AAV8-B8IgG1-F2A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文本框 332">
                <a:extLst>
                  <a:ext uri="{FF2B5EF4-FFF2-40B4-BE49-F238E27FC236}">
                    <a16:creationId xmlns:a16="http://schemas.microsoft.com/office/drawing/2014/main" id="{A1F4FA2E-5CB0-0A81-E1F8-BA0E90374C2C}"/>
                  </a:ext>
                </a:extLst>
              </p:cNvPr>
              <p:cNvSpPr txBox="1"/>
              <p:nvPr/>
            </p:nvSpPr>
            <p:spPr>
              <a:xfrm>
                <a:off x="4723295" y="3628300"/>
                <a:ext cx="1920129" cy="2179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AAV8-B8IgG1-IRES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文本框 333">
                <a:extLst>
                  <a:ext uri="{FF2B5EF4-FFF2-40B4-BE49-F238E27FC236}">
                    <a16:creationId xmlns:a16="http://schemas.microsoft.com/office/drawing/2014/main" id="{8F2C963E-6F05-73BB-D012-57A0CC537574}"/>
                  </a:ext>
                </a:extLst>
              </p:cNvPr>
              <p:cNvSpPr txBox="1"/>
              <p:nvPr/>
            </p:nvSpPr>
            <p:spPr>
              <a:xfrm>
                <a:off x="4723296" y="3822971"/>
                <a:ext cx="1588466" cy="2179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AAV8-B8IgG1</a:t>
                </a:r>
                <a:r>
                  <a:rPr lang="en-GB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UCOE</a:t>
                </a:r>
              </a:p>
            </p:txBody>
          </p:sp>
          <p:sp>
            <p:nvSpPr>
              <p:cNvPr id="335" name="文本框 334">
                <a:extLst>
                  <a:ext uri="{FF2B5EF4-FFF2-40B4-BE49-F238E27FC236}">
                    <a16:creationId xmlns:a16="http://schemas.microsoft.com/office/drawing/2014/main" id="{4D783A48-571D-988B-9F5B-757424C03613}"/>
                  </a:ext>
                </a:extLst>
              </p:cNvPr>
              <p:cNvSpPr txBox="1"/>
              <p:nvPr/>
            </p:nvSpPr>
            <p:spPr>
              <a:xfrm rot="16200000">
                <a:off x="3293074" y="4209454"/>
                <a:ext cx="1748344" cy="3541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mAb</a:t>
                </a:r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 expression in serum (ug/mL)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37" name="文本框 336">
              <a:extLst>
                <a:ext uri="{FF2B5EF4-FFF2-40B4-BE49-F238E27FC236}">
                  <a16:creationId xmlns:a16="http://schemas.microsoft.com/office/drawing/2014/main" id="{DC0BB73B-68C4-AB90-210F-434643D4A646}"/>
                </a:ext>
              </a:extLst>
            </p:cNvPr>
            <p:cNvSpPr txBox="1"/>
            <p:nvPr/>
          </p:nvSpPr>
          <p:spPr>
            <a:xfrm>
              <a:off x="4019054" y="5351945"/>
              <a:ext cx="3307872" cy="244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Week post AAV8 administration (C57bl/6j, 1E10vg, </a:t>
              </a:r>
              <a:r>
                <a:rPr lang="en-US" altLang="zh-CN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i.v.</a:t>
              </a:r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9DA60570-54D7-E3FB-982F-ACCD37C54438}"/>
              </a:ext>
            </a:extLst>
          </p:cNvPr>
          <p:cNvGrpSpPr/>
          <p:nvPr/>
        </p:nvGrpSpPr>
        <p:grpSpPr>
          <a:xfrm>
            <a:off x="4375293" y="3663269"/>
            <a:ext cx="2811078" cy="2420225"/>
            <a:chOff x="4099448" y="6034370"/>
            <a:chExt cx="3045610" cy="2622148"/>
          </a:xfrm>
        </p:grpSpPr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A28B8AD1-90DE-CC2E-F8C5-D5CE4089D40B}"/>
                </a:ext>
              </a:extLst>
            </p:cNvPr>
            <p:cNvSpPr txBox="1"/>
            <p:nvPr/>
          </p:nvSpPr>
          <p:spPr>
            <a:xfrm rot="16200000">
              <a:off x="3256418" y="7300539"/>
              <a:ext cx="1936151" cy="250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Reciprocal serum dilution</a:t>
              </a:r>
            </a:p>
          </p:txBody>
        </p:sp>
        <p:graphicFrame>
          <p:nvGraphicFramePr>
            <p:cNvPr id="154" name="对象 153">
              <a:extLst>
                <a:ext uri="{FF2B5EF4-FFF2-40B4-BE49-F238E27FC236}">
                  <a16:creationId xmlns:a16="http://schemas.microsoft.com/office/drawing/2014/main" id="{745E2108-1E5D-AEE8-EF5F-BD98E44CB71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35545946"/>
                </p:ext>
              </p:extLst>
            </p:nvPr>
          </p:nvGraphicFramePr>
          <p:xfrm>
            <a:off x="4221148" y="6312125"/>
            <a:ext cx="2923910" cy="22118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6" imgW="3988143" imgH="3018811" progId="Prism8.Document">
                    <p:embed/>
                  </p:oleObj>
                </mc:Choice>
                <mc:Fallback>
                  <p:oleObj name="Prism 8" r:id="rId6" imgW="3988143" imgH="3018811" progId="Prism8.Document">
                    <p:embed/>
                    <p:pic>
                      <p:nvPicPr>
                        <p:cNvPr id="154" name="对象 153">
                          <a:extLst>
                            <a:ext uri="{FF2B5EF4-FFF2-40B4-BE49-F238E27FC236}">
                              <a16:creationId xmlns:a16="http://schemas.microsoft.com/office/drawing/2014/main" id="{745E2108-1E5D-AEE8-EF5F-BD98E44CB71E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1148" y="6312125"/>
                          <a:ext cx="2923910" cy="2211851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id="{9DAA56EF-2F79-7C0F-CF0C-AD9D369B3A69}"/>
                </a:ext>
              </a:extLst>
            </p:cNvPr>
            <p:cNvSpPr txBox="1"/>
            <p:nvPr/>
          </p:nvSpPr>
          <p:spPr>
            <a:xfrm>
              <a:off x="4462136" y="8406427"/>
              <a:ext cx="2439691" cy="250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Week post AAV8 administration</a:t>
              </a:r>
            </a:p>
          </p:txBody>
        </p:sp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id="{11690FF7-A5C6-40EF-A10B-532B3BDD1DA7}"/>
                </a:ext>
              </a:extLst>
            </p:cNvPr>
            <p:cNvSpPr txBox="1"/>
            <p:nvPr/>
          </p:nvSpPr>
          <p:spPr>
            <a:xfrm>
              <a:off x="4880999" y="6356854"/>
              <a:ext cx="1710828" cy="4001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B8IgG1-IRES</a:t>
              </a:r>
            </a:p>
            <a:p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id="{7EB7DB15-3D84-6FE1-82E9-A289AC9ACCFE}"/>
                </a:ext>
              </a:extLst>
            </p:cNvPr>
            <p:cNvSpPr txBox="1"/>
            <p:nvPr/>
          </p:nvSpPr>
          <p:spPr>
            <a:xfrm>
              <a:off x="4880999" y="6516721"/>
              <a:ext cx="1710828" cy="250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B8IgG1-UCOE (IRES)</a:t>
              </a:r>
            </a:p>
          </p:txBody>
        </p:sp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A5FA66E4-5D31-1120-436C-D4BC402B7032}"/>
                </a:ext>
              </a:extLst>
            </p:cNvPr>
            <p:cNvSpPr txBox="1"/>
            <p:nvPr/>
          </p:nvSpPr>
          <p:spPr>
            <a:xfrm>
              <a:off x="4880999" y="6692171"/>
              <a:ext cx="1710828" cy="250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B8IgG1-F2A</a:t>
              </a:r>
            </a:p>
          </p:txBody>
        </p:sp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8890A9BB-F731-3637-25E2-1C338D4B5972}"/>
                </a:ext>
              </a:extLst>
            </p:cNvPr>
            <p:cNvSpPr txBox="1"/>
            <p:nvPr/>
          </p:nvSpPr>
          <p:spPr>
            <a:xfrm>
              <a:off x="4487300" y="6034370"/>
              <a:ext cx="2427952" cy="250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Anti-drug antibody response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DBDBED4-3E7B-CFC1-233E-2203232459E5}"/>
              </a:ext>
            </a:extLst>
          </p:cNvPr>
          <p:cNvGrpSpPr/>
          <p:nvPr/>
        </p:nvGrpSpPr>
        <p:grpSpPr>
          <a:xfrm>
            <a:off x="4380667" y="798038"/>
            <a:ext cx="2923421" cy="2415310"/>
            <a:chOff x="4380667" y="798038"/>
            <a:chExt cx="2923421" cy="2415310"/>
          </a:xfrm>
        </p:grpSpPr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46DEE271-2272-C6D6-2E60-B1BE1230D1E6}"/>
                </a:ext>
              </a:extLst>
            </p:cNvPr>
            <p:cNvGrpSpPr/>
            <p:nvPr/>
          </p:nvGrpSpPr>
          <p:grpSpPr>
            <a:xfrm>
              <a:off x="4380667" y="798038"/>
              <a:ext cx="2923421" cy="2248714"/>
              <a:chOff x="4004074" y="3263736"/>
              <a:chExt cx="2795235" cy="2150115"/>
            </a:xfrm>
          </p:grpSpPr>
          <p:graphicFrame>
            <p:nvGraphicFramePr>
              <p:cNvPr id="89" name="对象 88">
                <a:extLst>
                  <a:ext uri="{FF2B5EF4-FFF2-40B4-BE49-F238E27FC236}">
                    <a16:creationId xmlns:a16="http://schemas.microsoft.com/office/drawing/2014/main" id="{B733A990-7FB2-5321-AA46-F4EFC47C0B2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12477015"/>
                  </p:ext>
                </p:extLst>
              </p:nvPr>
            </p:nvGraphicFramePr>
            <p:xfrm>
              <a:off x="4165767" y="3401125"/>
              <a:ext cx="2633542" cy="201272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Prism 8" r:id="rId8" imgW="3832924" imgH="2913646" progId="Prism8.Document">
                      <p:embed/>
                    </p:oleObj>
                  </mc:Choice>
                  <mc:Fallback>
                    <p:oleObj name="Prism 8" r:id="rId8" imgW="3832924" imgH="2913646" progId="Prism8.Document">
                      <p:embed/>
                      <p:pic>
                        <p:nvPicPr>
                          <p:cNvPr id="89" name="对象 88">
                            <a:extLst>
                              <a:ext uri="{FF2B5EF4-FFF2-40B4-BE49-F238E27FC236}">
                                <a16:creationId xmlns:a16="http://schemas.microsoft.com/office/drawing/2014/main" id="{B733A990-7FB2-5321-AA46-F4EFC47C0B2B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165767" y="3401125"/>
                            <a:ext cx="2633542" cy="2012726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B578E0EF-1759-7BCC-C699-EF5CB0E4D86F}"/>
                  </a:ext>
                </a:extLst>
              </p:cNvPr>
              <p:cNvSpPr txBox="1"/>
              <p:nvPr/>
            </p:nvSpPr>
            <p:spPr>
              <a:xfrm rot="16200000">
                <a:off x="3053555" y="4214255"/>
                <a:ext cx="2136463" cy="2354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Increasing fold of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mAb</a:t>
                </a:r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 expression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7CEA8D02-1CC8-2B9F-D372-5669C195EC23}"/>
                </a:ext>
              </a:extLst>
            </p:cNvPr>
            <p:cNvSpPr txBox="1"/>
            <p:nvPr/>
          </p:nvSpPr>
          <p:spPr>
            <a:xfrm>
              <a:off x="4945386" y="2967127"/>
              <a:ext cx="22409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Week post AAV8 administration</a:t>
              </a:r>
              <a:endParaRPr lang="en-GB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7" name="文本框 96">
            <a:extLst>
              <a:ext uri="{FF2B5EF4-FFF2-40B4-BE49-F238E27FC236}">
                <a16:creationId xmlns:a16="http://schemas.microsoft.com/office/drawing/2014/main" id="{D3035D94-A3AD-6FFD-0AC4-31509CB20DC3}"/>
              </a:ext>
            </a:extLst>
          </p:cNvPr>
          <p:cNvSpPr txBox="1"/>
          <p:nvPr/>
        </p:nvSpPr>
        <p:spPr>
          <a:xfrm>
            <a:off x="722937" y="730307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A5744CD4-A367-F79C-4F28-33E00BA20245}"/>
              </a:ext>
            </a:extLst>
          </p:cNvPr>
          <p:cNvSpPr txBox="1"/>
          <p:nvPr/>
        </p:nvSpPr>
        <p:spPr>
          <a:xfrm>
            <a:off x="4111539" y="730307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F9D065CA-70A2-11A0-7A56-DA4DCD77BFD5}"/>
              </a:ext>
            </a:extLst>
          </p:cNvPr>
          <p:cNvSpPr txBox="1"/>
          <p:nvPr/>
        </p:nvSpPr>
        <p:spPr>
          <a:xfrm>
            <a:off x="722937" y="3541241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175BF377-BC7F-A076-F3DD-CBC5987F6446}"/>
              </a:ext>
            </a:extLst>
          </p:cNvPr>
          <p:cNvSpPr txBox="1"/>
          <p:nvPr/>
        </p:nvSpPr>
        <p:spPr>
          <a:xfrm>
            <a:off x="4111539" y="3541241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406712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9E567A4-4752-AC14-2F7E-BC3C954F3E0E}"/>
              </a:ext>
            </a:extLst>
          </p:cNvPr>
          <p:cNvSpPr txBox="1"/>
          <p:nvPr/>
        </p:nvSpPr>
        <p:spPr>
          <a:xfrm>
            <a:off x="687799" y="8814134"/>
            <a:ext cx="72761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Figure 7. Protection against SARS-COV-2 by </a:t>
            </a:r>
            <a:r>
              <a:rPr lang="en-US" altLang="zh-CN" sz="1000" dirty="0" err="1">
                <a:latin typeface="Arial" panose="020B0604020202020204" pitchFamily="34" charset="0"/>
                <a:cs typeface="Arial" panose="020B0604020202020204" pitchFamily="34" charset="0"/>
              </a:rPr>
              <a:t>mAb</a:t>
            </a:r>
            <a:r>
              <a:rPr lang="en-US" altLang="zh-CN" sz="1000" dirty="0">
                <a:latin typeface="Arial" panose="020B0604020202020204" pitchFamily="34" charset="0"/>
                <a:cs typeface="Arial" panose="020B0604020202020204" pitchFamily="34" charset="0"/>
              </a:rPr>
              <a:t> expression and analysis of the antibody expression cassette.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514" name="组合 21513">
            <a:extLst>
              <a:ext uri="{FF2B5EF4-FFF2-40B4-BE49-F238E27FC236}">
                <a16:creationId xmlns:a16="http://schemas.microsoft.com/office/drawing/2014/main" id="{E84E24CE-2F9C-C701-9906-218A674D2E5A}"/>
              </a:ext>
            </a:extLst>
          </p:cNvPr>
          <p:cNvGrpSpPr/>
          <p:nvPr/>
        </p:nvGrpSpPr>
        <p:grpSpPr>
          <a:xfrm>
            <a:off x="1060200" y="1187913"/>
            <a:ext cx="3690892" cy="1307461"/>
            <a:chOff x="437443" y="887829"/>
            <a:chExt cx="3690892" cy="1307461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8C0B17E8-9DB0-855A-8B52-FDDB9B6AF705}"/>
                </a:ext>
              </a:extLst>
            </p:cNvPr>
            <p:cNvGrpSpPr/>
            <p:nvPr/>
          </p:nvGrpSpPr>
          <p:grpSpPr>
            <a:xfrm rot="16200000">
              <a:off x="627840" y="1383547"/>
              <a:ext cx="791733" cy="831753"/>
              <a:chOff x="1607869" y="4566476"/>
              <a:chExt cx="1375837" cy="1445383"/>
            </a:xfrm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579ABDF7-8714-AF78-6653-CB93FB0E6A68}"/>
                  </a:ext>
                </a:extLst>
              </p:cNvPr>
              <p:cNvSpPr/>
              <p:nvPr/>
            </p:nvSpPr>
            <p:spPr>
              <a:xfrm>
                <a:off x="1974500" y="4701741"/>
                <a:ext cx="957129" cy="1288661"/>
              </a:xfrm>
              <a:custGeom>
                <a:avLst/>
                <a:gdLst>
                  <a:gd name="connsiteX0" fmla="*/ 1565306 w 3072866"/>
                  <a:gd name="connsiteY0" fmla="*/ 684 h 4048792"/>
                  <a:gd name="connsiteX1" fmla="*/ 2510186 w 3072866"/>
                  <a:gd name="connsiteY1" fmla="*/ 374064 h 4048792"/>
                  <a:gd name="connsiteX2" fmla="*/ 2997866 w 3072866"/>
                  <a:gd name="connsiteY2" fmla="*/ 1280844 h 4048792"/>
                  <a:gd name="connsiteX3" fmla="*/ 3028346 w 3072866"/>
                  <a:gd name="connsiteY3" fmla="*/ 1677084 h 4048792"/>
                  <a:gd name="connsiteX4" fmla="*/ 2578766 w 3072866"/>
                  <a:gd name="connsiteY4" fmla="*/ 2995344 h 4048792"/>
                  <a:gd name="connsiteX5" fmla="*/ 2068226 w 3072866"/>
                  <a:gd name="connsiteY5" fmla="*/ 3650664 h 4048792"/>
                  <a:gd name="connsiteX6" fmla="*/ 1649126 w 3072866"/>
                  <a:gd name="connsiteY6" fmla="*/ 3993564 h 4048792"/>
                  <a:gd name="connsiteX7" fmla="*/ 1420526 w 3072866"/>
                  <a:gd name="connsiteY7" fmla="*/ 4008804 h 4048792"/>
                  <a:gd name="connsiteX8" fmla="*/ 879506 w 3072866"/>
                  <a:gd name="connsiteY8" fmla="*/ 3604944 h 4048792"/>
                  <a:gd name="connsiteX9" fmla="*/ 422306 w 3072866"/>
                  <a:gd name="connsiteY9" fmla="*/ 2934384 h 4048792"/>
                  <a:gd name="connsiteX10" fmla="*/ 3206 w 3072866"/>
                  <a:gd name="connsiteY10" fmla="*/ 1326564 h 4048792"/>
                  <a:gd name="connsiteX11" fmla="*/ 650906 w 3072866"/>
                  <a:gd name="connsiteY11" fmla="*/ 313104 h 4048792"/>
                  <a:gd name="connsiteX12" fmla="*/ 1565306 w 3072866"/>
                  <a:gd name="connsiteY12" fmla="*/ 684 h 4048792"/>
                  <a:gd name="connsiteX0" fmla="*/ 1565306 w 3072866"/>
                  <a:gd name="connsiteY0" fmla="*/ 684 h 4048792"/>
                  <a:gd name="connsiteX1" fmla="*/ 2510186 w 3072866"/>
                  <a:gd name="connsiteY1" fmla="*/ 374064 h 4048792"/>
                  <a:gd name="connsiteX2" fmla="*/ 2997866 w 3072866"/>
                  <a:gd name="connsiteY2" fmla="*/ 1280844 h 4048792"/>
                  <a:gd name="connsiteX3" fmla="*/ 3028346 w 3072866"/>
                  <a:gd name="connsiteY3" fmla="*/ 1677084 h 4048792"/>
                  <a:gd name="connsiteX4" fmla="*/ 2578766 w 3072866"/>
                  <a:gd name="connsiteY4" fmla="*/ 2995344 h 4048792"/>
                  <a:gd name="connsiteX5" fmla="*/ 2068226 w 3072866"/>
                  <a:gd name="connsiteY5" fmla="*/ 3650664 h 4048792"/>
                  <a:gd name="connsiteX6" fmla="*/ 1649126 w 3072866"/>
                  <a:gd name="connsiteY6" fmla="*/ 3993564 h 4048792"/>
                  <a:gd name="connsiteX7" fmla="*/ 1420526 w 3072866"/>
                  <a:gd name="connsiteY7" fmla="*/ 4008804 h 4048792"/>
                  <a:gd name="connsiteX8" fmla="*/ 879506 w 3072866"/>
                  <a:gd name="connsiteY8" fmla="*/ 3604944 h 4048792"/>
                  <a:gd name="connsiteX9" fmla="*/ 422306 w 3072866"/>
                  <a:gd name="connsiteY9" fmla="*/ 2934384 h 4048792"/>
                  <a:gd name="connsiteX10" fmla="*/ 3206 w 3072866"/>
                  <a:gd name="connsiteY10" fmla="*/ 1326564 h 4048792"/>
                  <a:gd name="connsiteX11" fmla="*/ 650906 w 3072866"/>
                  <a:gd name="connsiteY11" fmla="*/ 313104 h 4048792"/>
                  <a:gd name="connsiteX12" fmla="*/ 1565306 w 3072866"/>
                  <a:gd name="connsiteY12" fmla="*/ 684 h 4048792"/>
                  <a:gd name="connsiteX0" fmla="*/ 1565306 w 3069685"/>
                  <a:gd name="connsiteY0" fmla="*/ 684 h 4048792"/>
                  <a:gd name="connsiteX1" fmla="*/ 2510186 w 3069685"/>
                  <a:gd name="connsiteY1" fmla="*/ 374064 h 4048792"/>
                  <a:gd name="connsiteX2" fmla="*/ 2997866 w 3069685"/>
                  <a:gd name="connsiteY2" fmla="*/ 1280844 h 4048792"/>
                  <a:gd name="connsiteX3" fmla="*/ 3028346 w 3069685"/>
                  <a:gd name="connsiteY3" fmla="*/ 1677084 h 4048792"/>
                  <a:gd name="connsiteX4" fmla="*/ 2578766 w 3069685"/>
                  <a:gd name="connsiteY4" fmla="*/ 2995344 h 4048792"/>
                  <a:gd name="connsiteX5" fmla="*/ 2068226 w 3069685"/>
                  <a:gd name="connsiteY5" fmla="*/ 3650664 h 4048792"/>
                  <a:gd name="connsiteX6" fmla="*/ 1649126 w 3069685"/>
                  <a:gd name="connsiteY6" fmla="*/ 3993564 h 4048792"/>
                  <a:gd name="connsiteX7" fmla="*/ 1420526 w 3069685"/>
                  <a:gd name="connsiteY7" fmla="*/ 4008804 h 4048792"/>
                  <a:gd name="connsiteX8" fmla="*/ 879506 w 3069685"/>
                  <a:gd name="connsiteY8" fmla="*/ 3604944 h 4048792"/>
                  <a:gd name="connsiteX9" fmla="*/ 422306 w 3069685"/>
                  <a:gd name="connsiteY9" fmla="*/ 2934384 h 4048792"/>
                  <a:gd name="connsiteX10" fmla="*/ 3206 w 3069685"/>
                  <a:gd name="connsiteY10" fmla="*/ 1326564 h 4048792"/>
                  <a:gd name="connsiteX11" fmla="*/ 650906 w 3069685"/>
                  <a:gd name="connsiteY11" fmla="*/ 313104 h 4048792"/>
                  <a:gd name="connsiteX12" fmla="*/ 1565306 w 3069685"/>
                  <a:gd name="connsiteY12" fmla="*/ 684 h 4048792"/>
                  <a:gd name="connsiteX0" fmla="*/ 1565306 w 2998210"/>
                  <a:gd name="connsiteY0" fmla="*/ 684 h 4048792"/>
                  <a:gd name="connsiteX1" fmla="*/ 2510186 w 2998210"/>
                  <a:gd name="connsiteY1" fmla="*/ 374064 h 4048792"/>
                  <a:gd name="connsiteX2" fmla="*/ 2997866 w 2998210"/>
                  <a:gd name="connsiteY2" fmla="*/ 1280844 h 4048792"/>
                  <a:gd name="connsiteX3" fmla="*/ 2578766 w 2998210"/>
                  <a:gd name="connsiteY3" fmla="*/ 2995344 h 4048792"/>
                  <a:gd name="connsiteX4" fmla="*/ 2068226 w 2998210"/>
                  <a:gd name="connsiteY4" fmla="*/ 3650664 h 4048792"/>
                  <a:gd name="connsiteX5" fmla="*/ 1649126 w 2998210"/>
                  <a:gd name="connsiteY5" fmla="*/ 3993564 h 4048792"/>
                  <a:gd name="connsiteX6" fmla="*/ 1420526 w 2998210"/>
                  <a:gd name="connsiteY6" fmla="*/ 4008804 h 4048792"/>
                  <a:gd name="connsiteX7" fmla="*/ 879506 w 2998210"/>
                  <a:gd name="connsiteY7" fmla="*/ 3604944 h 4048792"/>
                  <a:gd name="connsiteX8" fmla="*/ 422306 w 2998210"/>
                  <a:gd name="connsiteY8" fmla="*/ 2934384 h 4048792"/>
                  <a:gd name="connsiteX9" fmla="*/ 3206 w 2998210"/>
                  <a:gd name="connsiteY9" fmla="*/ 1326564 h 4048792"/>
                  <a:gd name="connsiteX10" fmla="*/ 650906 w 2998210"/>
                  <a:gd name="connsiteY10" fmla="*/ 313104 h 4048792"/>
                  <a:gd name="connsiteX11" fmla="*/ 1565306 w 2998210"/>
                  <a:gd name="connsiteY11" fmla="*/ 684 h 4048792"/>
                  <a:gd name="connsiteX0" fmla="*/ 1565306 w 3011683"/>
                  <a:gd name="connsiteY0" fmla="*/ 684 h 4048792"/>
                  <a:gd name="connsiteX1" fmla="*/ 2510186 w 3011683"/>
                  <a:gd name="connsiteY1" fmla="*/ 374064 h 4048792"/>
                  <a:gd name="connsiteX2" fmla="*/ 2997866 w 3011683"/>
                  <a:gd name="connsiteY2" fmla="*/ 1280844 h 4048792"/>
                  <a:gd name="connsiteX3" fmla="*/ 2578766 w 3011683"/>
                  <a:gd name="connsiteY3" fmla="*/ 2995344 h 4048792"/>
                  <a:gd name="connsiteX4" fmla="*/ 2068226 w 3011683"/>
                  <a:gd name="connsiteY4" fmla="*/ 3650664 h 4048792"/>
                  <a:gd name="connsiteX5" fmla="*/ 1649126 w 3011683"/>
                  <a:gd name="connsiteY5" fmla="*/ 3993564 h 4048792"/>
                  <a:gd name="connsiteX6" fmla="*/ 1420526 w 3011683"/>
                  <a:gd name="connsiteY6" fmla="*/ 4008804 h 4048792"/>
                  <a:gd name="connsiteX7" fmla="*/ 879506 w 3011683"/>
                  <a:gd name="connsiteY7" fmla="*/ 3604944 h 4048792"/>
                  <a:gd name="connsiteX8" fmla="*/ 422306 w 3011683"/>
                  <a:gd name="connsiteY8" fmla="*/ 2934384 h 4048792"/>
                  <a:gd name="connsiteX9" fmla="*/ 3206 w 3011683"/>
                  <a:gd name="connsiteY9" fmla="*/ 1326564 h 4048792"/>
                  <a:gd name="connsiteX10" fmla="*/ 650906 w 3011683"/>
                  <a:gd name="connsiteY10" fmla="*/ 313104 h 4048792"/>
                  <a:gd name="connsiteX11" fmla="*/ 1565306 w 3011683"/>
                  <a:gd name="connsiteY11" fmla="*/ 684 h 4048792"/>
                  <a:gd name="connsiteX0" fmla="*/ 1565306 w 3041376"/>
                  <a:gd name="connsiteY0" fmla="*/ 684 h 4048792"/>
                  <a:gd name="connsiteX1" fmla="*/ 2510186 w 3041376"/>
                  <a:gd name="connsiteY1" fmla="*/ 374064 h 4048792"/>
                  <a:gd name="connsiteX2" fmla="*/ 3028346 w 3041376"/>
                  <a:gd name="connsiteY2" fmla="*/ 1532304 h 4048792"/>
                  <a:gd name="connsiteX3" fmla="*/ 2578766 w 3041376"/>
                  <a:gd name="connsiteY3" fmla="*/ 2995344 h 4048792"/>
                  <a:gd name="connsiteX4" fmla="*/ 2068226 w 3041376"/>
                  <a:gd name="connsiteY4" fmla="*/ 3650664 h 4048792"/>
                  <a:gd name="connsiteX5" fmla="*/ 1649126 w 3041376"/>
                  <a:gd name="connsiteY5" fmla="*/ 3993564 h 4048792"/>
                  <a:gd name="connsiteX6" fmla="*/ 1420526 w 3041376"/>
                  <a:gd name="connsiteY6" fmla="*/ 4008804 h 4048792"/>
                  <a:gd name="connsiteX7" fmla="*/ 879506 w 3041376"/>
                  <a:gd name="connsiteY7" fmla="*/ 3604944 h 4048792"/>
                  <a:gd name="connsiteX8" fmla="*/ 422306 w 3041376"/>
                  <a:gd name="connsiteY8" fmla="*/ 2934384 h 4048792"/>
                  <a:gd name="connsiteX9" fmla="*/ 3206 w 3041376"/>
                  <a:gd name="connsiteY9" fmla="*/ 1326564 h 4048792"/>
                  <a:gd name="connsiteX10" fmla="*/ 650906 w 3041376"/>
                  <a:gd name="connsiteY10" fmla="*/ 313104 h 4048792"/>
                  <a:gd name="connsiteX11" fmla="*/ 1565306 w 3041376"/>
                  <a:gd name="connsiteY11" fmla="*/ 684 h 4048792"/>
                  <a:gd name="connsiteX0" fmla="*/ 1565306 w 3019098"/>
                  <a:gd name="connsiteY0" fmla="*/ 684 h 4048792"/>
                  <a:gd name="connsiteX1" fmla="*/ 2510186 w 3019098"/>
                  <a:gd name="connsiteY1" fmla="*/ 374064 h 4048792"/>
                  <a:gd name="connsiteX2" fmla="*/ 3005486 w 3019098"/>
                  <a:gd name="connsiteY2" fmla="*/ 1532304 h 4048792"/>
                  <a:gd name="connsiteX3" fmla="*/ 2578766 w 3019098"/>
                  <a:gd name="connsiteY3" fmla="*/ 2995344 h 4048792"/>
                  <a:gd name="connsiteX4" fmla="*/ 2068226 w 3019098"/>
                  <a:gd name="connsiteY4" fmla="*/ 3650664 h 4048792"/>
                  <a:gd name="connsiteX5" fmla="*/ 1649126 w 3019098"/>
                  <a:gd name="connsiteY5" fmla="*/ 3993564 h 4048792"/>
                  <a:gd name="connsiteX6" fmla="*/ 1420526 w 3019098"/>
                  <a:gd name="connsiteY6" fmla="*/ 4008804 h 4048792"/>
                  <a:gd name="connsiteX7" fmla="*/ 879506 w 3019098"/>
                  <a:gd name="connsiteY7" fmla="*/ 3604944 h 4048792"/>
                  <a:gd name="connsiteX8" fmla="*/ 422306 w 3019098"/>
                  <a:gd name="connsiteY8" fmla="*/ 2934384 h 4048792"/>
                  <a:gd name="connsiteX9" fmla="*/ 3206 w 3019098"/>
                  <a:gd name="connsiteY9" fmla="*/ 1326564 h 4048792"/>
                  <a:gd name="connsiteX10" fmla="*/ 650906 w 3019098"/>
                  <a:gd name="connsiteY10" fmla="*/ 313104 h 4048792"/>
                  <a:gd name="connsiteX11" fmla="*/ 1565306 w 3019098"/>
                  <a:gd name="connsiteY11" fmla="*/ 684 h 4048792"/>
                  <a:gd name="connsiteX0" fmla="*/ 1565306 w 3008153"/>
                  <a:gd name="connsiteY0" fmla="*/ 684 h 4048792"/>
                  <a:gd name="connsiteX1" fmla="*/ 2510186 w 3008153"/>
                  <a:gd name="connsiteY1" fmla="*/ 374064 h 4048792"/>
                  <a:gd name="connsiteX2" fmla="*/ 3005486 w 3008153"/>
                  <a:gd name="connsiteY2" fmla="*/ 1532304 h 4048792"/>
                  <a:gd name="connsiteX3" fmla="*/ 2578766 w 3008153"/>
                  <a:gd name="connsiteY3" fmla="*/ 2995344 h 4048792"/>
                  <a:gd name="connsiteX4" fmla="*/ 2068226 w 3008153"/>
                  <a:gd name="connsiteY4" fmla="*/ 3650664 h 4048792"/>
                  <a:gd name="connsiteX5" fmla="*/ 1649126 w 3008153"/>
                  <a:gd name="connsiteY5" fmla="*/ 3993564 h 4048792"/>
                  <a:gd name="connsiteX6" fmla="*/ 1420526 w 3008153"/>
                  <a:gd name="connsiteY6" fmla="*/ 4008804 h 4048792"/>
                  <a:gd name="connsiteX7" fmla="*/ 879506 w 3008153"/>
                  <a:gd name="connsiteY7" fmla="*/ 3604944 h 4048792"/>
                  <a:gd name="connsiteX8" fmla="*/ 422306 w 3008153"/>
                  <a:gd name="connsiteY8" fmla="*/ 2934384 h 4048792"/>
                  <a:gd name="connsiteX9" fmla="*/ 3206 w 3008153"/>
                  <a:gd name="connsiteY9" fmla="*/ 1326564 h 4048792"/>
                  <a:gd name="connsiteX10" fmla="*/ 650906 w 3008153"/>
                  <a:gd name="connsiteY10" fmla="*/ 313104 h 4048792"/>
                  <a:gd name="connsiteX11" fmla="*/ 1565306 w 3008153"/>
                  <a:gd name="connsiteY11" fmla="*/ 684 h 4048792"/>
                  <a:gd name="connsiteX0" fmla="*/ 1565306 w 3008646"/>
                  <a:gd name="connsiteY0" fmla="*/ 684 h 4048792"/>
                  <a:gd name="connsiteX1" fmla="*/ 2510186 w 3008646"/>
                  <a:gd name="connsiteY1" fmla="*/ 374064 h 4048792"/>
                  <a:gd name="connsiteX2" fmla="*/ 3005486 w 3008646"/>
                  <a:gd name="connsiteY2" fmla="*/ 1532304 h 4048792"/>
                  <a:gd name="connsiteX3" fmla="*/ 2578766 w 3008646"/>
                  <a:gd name="connsiteY3" fmla="*/ 2995344 h 4048792"/>
                  <a:gd name="connsiteX4" fmla="*/ 2068226 w 3008646"/>
                  <a:gd name="connsiteY4" fmla="*/ 3650664 h 4048792"/>
                  <a:gd name="connsiteX5" fmla="*/ 1649126 w 3008646"/>
                  <a:gd name="connsiteY5" fmla="*/ 3993564 h 4048792"/>
                  <a:gd name="connsiteX6" fmla="*/ 1420526 w 3008646"/>
                  <a:gd name="connsiteY6" fmla="*/ 4008804 h 4048792"/>
                  <a:gd name="connsiteX7" fmla="*/ 879506 w 3008646"/>
                  <a:gd name="connsiteY7" fmla="*/ 3604944 h 4048792"/>
                  <a:gd name="connsiteX8" fmla="*/ 422306 w 3008646"/>
                  <a:gd name="connsiteY8" fmla="*/ 2934384 h 4048792"/>
                  <a:gd name="connsiteX9" fmla="*/ 3206 w 3008646"/>
                  <a:gd name="connsiteY9" fmla="*/ 1326564 h 4048792"/>
                  <a:gd name="connsiteX10" fmla="*/ 650906 w 3008646"/>
                  <a:gd name="connsiteY10" fmla="*/ 313104 h 4048792"/>
                  <a:gd name="connsiteX11" fmla="*/ 1565306 w 3008646"/>
                  <a:gd name="connsiteY11" fmla="*/ 684 h 4048792"/>
                  <a:gd name="connsiteX0" fmla="*/ 1565306 w 3008123"/>
                  <a:gd name="connsiteY0" fmla="*/ 684 h 4048792"/>
                  <a:gd name="connsiteX1" fmla="*/ 2510186 w 3008123"/>
                  <a:gd name="connsiteY1" fmla="*/ 374064 h 4048792"/>
                  <a:gd name="connsiteX2" fmla="*/ 3005486 w 3008123"/>
                  <a:gd name="connsiteY2" fmla="*/ 1532304 h 4048792"/>
                  <a:gd name="connsiteX3" fmla="*/ 2578766 w 3008123"/>
                  <a:gd name="connsiteY3" fmla="*/ 2995344 h 4048792"/>
                  <a:gd name="connsiteX4" fmla="*/ 2091086 w 3008123"/>
                  <a:gd name="connsiteY4" fmla="*/ 3650664 h 4048792"/>
                  <a:gd name="connsiteX5" fmla="*/ 1649126 w 3008123"/>
                  <a:gd name="connsiteY5" fmla="*/ 3993564 h 4048792"/>
                  <a:gd name="connsiteX6" fmla="*/ 1420526 w 3008123"/>
                  <a:gd name="connsiteY6" fmla="*/ 4008804 h 4048792"/>
                  <a:gd name="connsiteX7" fmla="*/ 879506 w 3008123"/>
                  <a:gd name="connsiteY7" fmla="*/ 3604944 h 4048792"/>
                  <a:gd name="connsiteX8" fmla="*/ 422306 w 3008123"/>
                  <a:gd name="connsiteY8" fmla="*/ 2934384 h 4048792"/>
                  <a:gd name="connsiteX9" fmla="*/ 3206 w 3008123"/>
                  <a:gd name="connsiteY9" fmla="*/ 1326564 h 4048792"/>
                  <a:gd name="connsiteX10" fmla="*/ 650906 w 3008123"/>
                  <a:gd name="connsiteY10" fmla="*/ 313104 h 4048792"/>
                  <a:gd name="connsiteX11" fmla="*/ 1565306 w 3008123"/>
                  <a:gd name="connsiteY11" fmla="*/ 684 h 4048792"/>
                  <a:gd name="connsiteX0" fmla="*/ 1565306 w 3008153"/>
                  <a:gd name="connsiteY0" fmla="*/ 684 h 4049603"/>
                  <a:gd name="connsiteX1" fmla="*/ 2510186 w 3008153"/>
                  <a:gd name="connsiteY1" fmla="*/ 374064 h 4049603"/>
                  <a:gd name="connsiteX2" fmla="*/ 3005486 w 3008153"/>
                  <a:gd name="connsiteY2" fmla="*/ 1532304 h 4049603"/>
                  <a:gd name="connsiteX3" fmla="*/ 2578766 w 3008153"/>
                  <a:gd name="connsiteY3" fmla="*/ 2995344 h 4049603"/>
                  <a:gd name="connsiteX4" fmla="*/ 2068226 w 3008153"/>
                  <a:gd name="connsiteY4" fmla="*/ 3635424 h 4049603"/>
                  <a:gd name="connsiteX5" fmla="*/ 1649126 w 3008153"/>
                  <a:gd name="connsiteY5" fmla="*/ 3993564 h 4049603"/>
                  <a:gd name="connsiteX6" fmla="*/ 1420526 w 3008153"/>
                  <a:gd name="connsiteY6" fmla="*/ 4008804 h 4049603"/>
                  <a:gd name="connsiteX7" fmla="*/ 879506 w 3008153"/>
                  <a:gd name="connsiteY7" fmla="*/ 3604944 h 4049603"/>
                  <a:gd name="connsiteX8" fmla="*/ 422306 w 3008153"/>
                  <a:gd name="connsiteY8" fmla="*/ 2934384 h 4049603"/>
                  <a:gd name="connsiteX9" fmla="*/ 3206 w 3008153"/>
                  <a:gd name="connsiteY9" fmla="*/ 1326564 h 4049603"/>
                  <a:gd name="connsiteX10" fmla="*/ 650906 w 3008153"/>
                  <a:gd name="connsiteY10" fmla="*/ 313104 h 4049603"/>
                  <a:gd name="connsiteX11" fmla="*/ 1565306 w 3008153"/>
                  <a:gd name="connsiteY11" fmla="*/ 684 h 4049603"/>
                  <a:gd name="connsiteX0" fmla="*/ 1565306 w 3008153"/>
                  <a:gd name="connsiteY0" fmla="*/ 684 h 4049603"/>
                  <a:gd name="connsiteX1" fmla="*/ 2510186 w 3008153"/>
                  <a:gd name="connsiteY1" fmla="*/ 374064 h 4049603"/>
                  <a:gd name="connsiteX2" fmla="*/ 3005486 w 3008153"/>
                  <a:gd name="connsiteY2" fmla="*/ 1532304 h 4049603"/>
                  <a:gd name="connsiteX3" fmla="*/ 2578766 w 3008153"/>
                  <a:gd name="connsiteY3" fmla="*/ 2995344 h 4049603"/>
                  <a:gd name="connsiteX4" fmla="*/ 2068226 w 3008153"/>
                  <a:gd name="connsiteY4" fmla="*/ 3635424 h 4049603"/>
                  <a:gd name="connsiteX5" fmla="*/ 1649126 w 3008153"/>
                  <a:gd name="connsiteY5" fmla="*/ 3993564 h 4049603"/>
                  <a:gd name="connsiteX6" fmla="*/ 1420526 w 3008153"/>
                  <a:gd name="connsiteY6" fmla="*/ 4008804 h 4049603"/>
                  <a:gd name="connsiteX7" fmla="*/ 879506 w 3008153"/>
                  <a:gd name="connsiteY7" fmla="*/ 3604944 h 4049603"/>
                  <a:gd name="connsiteX8" fmla="*/ 422306 w 3008153"/>
                  <a:gd name="connsiteY8" fmla="*/ 2934384 h 4049603"/>
                  <a:gd name="connsiteX9" fmla="*/ 3206 w 3008153"/>
                  <a:gd name="connsiteY9" fmla="*/ 1326564 h 4049603"/>
                  <a:gd name="connsiteX10" fmla="*/ 650906 w 3008153"/>
                  <a:gd name="connsiteY10" fmla="*/ 313104 h 4049603"/>
                  <a:gd name="connsiteX11" fmla="*/ 1565306 w 3008153"/>
                  <a:gd name="connsiteY11" fmla="*/ 684 h 4049603"/>
                  <a:gd name="connsiteX0" fmla="*/ 1565306 w 3008488"/>
                  <a:gd name="connsiteY0" fmla="*/ 684 h 4049603"/>
                  <a:gd name="connsiteX1" fmla="*/ 2510186 w 3008488"/>
                  <a:gd name="connsiteY1" fmla="*/ 374064 h 4049603"/>
                  <a:gd name="connsiteX2" fmla="*/ 3005486 w 3008488"/>
                  <a:gd name="connsiteY2" fmla="*/ 1532304 h 4049603"/>
                  <a:gd name="connsiteX3" fmla="*/ 2578766 w 3008488"/>
                  <a:gd name="connsiteY3" fmla="*/ 2995344 h 4049603"/>
                  <a:gd name="connsiteX4" fmla="*/ 2068226 w 3008488"/>
                  <a:gd name="connsiteY4" fmla="*/ 3635424 h 4049603"/>
                  <a:gd name="connsiteX5" fmla="*/ 1649126 w 3008488"/>
                  <a:gd name="connsiteY5" fmla="*/ 3993564 h 4049603"/>
                  <a:gd name="connsiteX6" fmla="*/ 1420526 w 3008488"/>
                  <a:gd name="connsiteY6" fmla="*/ 4008804 h 4049603"/>
                  <a:gd name="connsiteX7" fmla="*/ 879506 w 3008488"/>
                  <a:gd name="connsiteY7" fmla="*/ 3604944 h 4049603"/>
                  <a:gd name="connsiteX8" fmla="*/ 422306 w 3008488"/>
                  <a:gd name="connsiteY8" fmla="*/ 2934384 h 4049603"/>
                  <a:gd name="connsiteX9" fmla="*/ 3206 w 3008488"/>
                  <a:gd name="connsiteY9" fmla="*/ 1326564 h 4049603"/>
                  <a:gd name="connsiteX10" fmla="*/ 650906 w 3008488"/>
                  <a:gd name="connsiteY10" fmla="*/ 313104 h 4049603"/>
                  <a:gd name="connsiteX11" fmla="*/ 1565306 w 3008488"/>
                  <a:gd name="connsiteY11" fmla="*/ 684 h 4049603"/>
                  <a:gd name="connsiteX0" fmla="*/ 1565977 w 3009159"/>
                  <a:gd name="connsiteY0" fmla="*/ 684 h 4049603"/>
                  <a:gd name="connsiteX1" fmla="*/ 2510857 w 3009159"/>
                  <a:gd name="connsiteY1" fmla="*/ 374064 h 4049603"/>
                  <a:gd name="connsiteX2" fmla="*/ 3006157 w 3009159"/>
                  <a:gd name="connsiteY2" fmla="*/ 1532304 h 4049603"/>
                  <a:gd name="connsiteX3" fmla="*/ 2579437 w 3009159"/>
                  <a:gd name="connsiteY3" fmla="*/ 2995344 h 4049603"/>
                  <a:gd name="connsiteX4" fmla="*/ 2068897 w 3009159"/>
                  <a:gd name="connsiteY4" fmla="*/ 3635424 h 4049603"/>
                  <a:gd name="connsiteX5" fmla="*/ 1649797 w 3009159"/>
                  <a:gd name="connsiteY5" fmla="*/ 3993564 h 4049603"/>
                  <a:gd name="connsiteX6" fmla="*/ 1421197 w 3009159"/>
                  <a:gd name="connsiteY6" fmla="*/ 4008804 h 4049603"/>
                  <a:gd name="connsiteX7" fmla="*/ 880177 w 3009159"/>
                  <a:gd name="connsiteY7" fmla="*/ 3604944 h 4049603"/>
                  <a:gd name="connsiteX8" fmla="*/ 422977 w 3009159"/>
                  <a:gd name="connsiteY8" fmla="*/ 2934384 h 4049603"/>
                  <a:gd name="connsiteX9" fmla="*/ 3877 w 3009159"/>
                  <a:gd name="connsiteY9" fmla="*/ 1326564 h 4049603"/>
                  <a:gd name="connsiteX10" fmla="*/ 651577 w 3009159"/>
                  <a:gd name="connsiteY10" fmla="*/ 313104 h 4049603"/>
                  <a:gd name="connsiteX11" fmla="*/ 1565977 w 3009159"/>
                  <a:gd name="connsiteY11" fmla="*/ 684 h 4049603"/>
                  <a:gd name="connsiteX0" fmla="*/ 1569088 w 3012270"/>
                  <a:gd name="connsiteY0" fmla="*/ 684 h 4049603"/>
                  <a:gd name="connsiteX1" fmla="*/ 2513968 w 3012270"/>
                  <a:gd name="connsiteY1" fmla="*/ 374064 h 4049603"/>
                  <a:gd name="connsiteX2" fmla="*/ 3009268 w 3012270"/>
                  <a:gd name="connsiteY2" fmla="*/ 1532304 h 4049603"/>
                  <a:gd name="connsiteX3" fmla="*/ 2582548 w 3012270"/>
                  <a:gd name="connsiteY3" fmla="*/ 2995344 h 4049603"/>
                  <a:gd name="connsiteX4" fmla="*/ 2072008 w 3012270"/>
                  <a:gd name="connsiteY4" fmla="*/ 3635424 h 4049603"/>
                  <a:gd name="connsiteX5" fmla="*/ 1652908 w 3012270"/>
                  <a:gd name="connsiteY5" fmla="*/ 3993564 h 4049603"/>
                  <a:gd name="connsiteX6" fmla="*/ 1424308 w 3012270"/>
                  <a:gd name="connsiteY6" fmla="*/ 4008804 h 4049603"/>
                  <a:gd name="connsiteX7" fmla="*/ 883288 w 3012270"/>
                  <a:gd name="connsiteY7" fmla="*/ 3604944 h 4049603"/>
                  <a:gd name="connsiteX8" fmla="*/ 296548 w 3012270"/>
                  <a:gd name="connsiteY8" fmla="*/ 2713404 h 4049603"/>
                  <a:gd name="connsiteX9" fmla="*/ 6988 w 3012270"/>
                  <a:gd name="connsiteY9" fmla="*/ 1326564 h 4049603"/>
                  <a:gd name="connsiteX10" fmla="*/ 654688 w 3012270"/>
                  <a:gd name="connsiteY10" fmla="*/ 313104 h 4049603"/>
                  <a:gd name="connsiteX11" fmla="*/ 1569088 w 3012270"/>
                  <a:gd name="connsiteY11" fmla="*/ 684 h 4049603"/>
                  <a:gd name="connsiteX0" fmla="*/ 1569088 w 3012270"/>
                  <a:gd name="connsiteY0" fmla="*/ 684 h 4049603"/>
                  <a:gd name="connsiteX1" fmla="*/ 2513968 w 3012270"/>
                  <a:gd name="connsiteY1" fmla="*/ 374064 h 4049603"/>
                  <a:gd name="connsiteX2" fmla="*/ 3009268 w 3012270"/>
                  <a:gd name="connsiteY2" fmla="*/ 1532304 h 4049603"/>
                  <a:gd name="connsiteX3" fmla="*/ 2582548 w 3012270"/>
                  <a:gd name="connsiteY3" fmla="*/ 2995344 h 4049603"/>
                  <a:gd name="connsiteX4" fmla="*/ 2072008 w 3012270"/>
                  <a:gd name="connsiteY4" fmla="*/ 3635424 h 4049603"/>
                  <a:gd name="connsiteX5" fmla="*/ 1652908 w 3012270"/>
                  <a:gd name="connsiteY5" fmla="*/ 3993564 h 4049603"/>
                  <a:gd name="connsiteX6" fmla="*/ 1424308 w 3012270"/>
                  <a:gd name="connsiteY6" fmla="*/ 4008804 h 4049603"/>
                  <a:gd name="connsiteX7" fmla="*/ 883288 w 3012270"/>
                  <a:gd name="connsiteY7" fmla="*/ 3604944 h 4049603"/>
                  <a:gd name="connsiteX8" fmla="*/ 296548 w 3012270"/>
                  <a:gd name="connsiteY8" fmla="*/ 2713404 h 4049603"/>
                  <a:gd name="connsiteX9" fmla="*/ 6988 w 3012270"/>
                  <a:gd name="connsiteY9" fmla="*/ 1326564 h 4049603"/>
                  <a:gd name="connsiteX10" fmla="*/ 654688 w 3012270"/>
                  <a:gd name="connsiteY10" fmla="*/ 313104 h 4049603"/>
                  <a:gd name="connsiteX11" fmla="*/ 1569088 w 3012270"/>
                  <a:gd name="connsiteY11" fmla="*/ 684 h 4049603"/>
                  <a:gd name="connsiteX0" fmla="*/ 1569088 w 3012270"/>
                  <a:gd name="connsiteY0" fmla="*/ 431 h 4049350"/>
                  <a:gd name="connsiteX1" fmla="*/ 2513968 w 3012270"/>
                  <a:gd name="connsiteY1" fmla="*/ 373811 h 4049350"/>
                  <a:gd name="connsiteX2" fmla="*/ 3009268 w 3012270"/>
                  <a:gd name="connsiteY2" fmla="*/ 1532051 h 4049350"/>
                  <a:gd name="connsiteX3" fmla="*/ 2582548 w 3012270"/>
                  <a:gd name="connsiteY3" fmla="*/ 2995091 h 4049350"/>
                  <a:gd name="connsiteX4" fmla="*/ 2072008 w 3012270"/>
                  <a:gd name="connsiteY4" fmla="*/ 3635171 h 4049350"/>
                  <a:gd name="connsiteX5" fmla="*/ 1652908 w 3012270"/>
                  <a:gd name="connsiteY5" fmla="*/ 3993311 h 4049350"/>
                  <a:gd name="connsiteX6" fmla="*/ 1424308 w 3012270"/>
                  <a:gd name="connsiteY6" fmla="*/ 4008551 h 4049350"/>
                  <a:gd name="connsiteX7" fmla="*/ 883288 w 3012270"/>
                  <a:gd name="connsiteY7" fmla="*/ 3604691 h 4049350"/>
                  <a:gd name="connsiteX8" fmla="*/ 296548 w 3012270"/>
                  <a:gd name="connsiteY8" fmla="*/ 2713151 h 4049350"/>
                  <a:gd name="connsiteX9" fmla="*/ 6988 w 3012270"/>
                  <a:gd name="connsiteY9" fmla="*/ 1326311 h 4049350"/>
                  <a:gd name="connsiteX10" fmla="*/ 654688 w 3012270"/>
                  <a:gd name="connsiteY10" fmla="*/ 312851 h 4049350"/>
                  <a:gd name="connsiteX11" fmla="*/ 1569088 w 3012270"/>
                  <a:gd name="connsiteY11" fmla="*/ 431 h 4049350"/>
                  <a:gd name="connsiteX0" fmla="*/ 1569088 w 3012270"/>
                  <a:gd name="connsiteY0" fmla="*/ 1898 h 4050817"/>
                  <a:gd name="connsiteX1" fmla="*/ 2513968 w 3012270"/>
                  <a:gd name="connsiteY1" fmla="*/ 375278 h 4050817"/>
                  <a:gd name="connsiteX2" fmla="*/ 3009268 w 3012270"/>
                  <a:gd name="connsiteY2" fmla="*/ 1533518 h 4050817"/>
                  <a:gd name="connsiteX3" fmla="*/ 2582548 w 3012270"/>
                  <a:gd name="connsiteY3" fmla="*/ 2996558 h 4050817"/>
                  <a:gd name="connsiteX4" fmla="*/ 2072008 w 3012270"/>
                  <a:gd name="connsiteY4" fmla="*/ 3636638 h 4050817"/>
                  <a:gd name="connsiteX5" fmla="*/ 1652908 w 3012270"/>
                  <a:gd name="connsiteY5" fmla="*/ 3994778 h 4050817"/>
                  <a:gd name="connsiteX6" fmla="*/ 1424308 w 3012270"/>
                  <a:gd name="connsiteY6" fmla="*/ 4010018 h 4050817"/>
                  <a:gd name="connsiteX7" fmla="*/ 883288 w 3012270"/>
                  <a:gd name="connsiteY7" fmla="*/ 3606158 h 4050817"/>
                  <a:gd name="connsiteX8" fmla="*/ 296548 w 3012270"/>
                  <a:gd name="connsiteY8" fmla="*/ 2714618 h 4050817"/>
                  <a:gd name="connsiteX9" fmla="*/ 6988 w 3012270"/>
                  <a:gd name="connsiteY9" fmla="*/ 1327778 h 4050817"/>
                  <a:gd name="connsiteX10" fmla="*/ 639448 w 3012270"/>
                  <a:gd name="connsiteY10" fmla="*/ 260978 h 4050817"/>
                  <a:gd name="connsiteX11" fmla="*/ 1569088 w 3012270"/>
                  <a:gd name="connsiteY11" fmla="*/ 1898 h 4050817"/>
                  <a:gd name="connsiteX0" fmla="*/ 1569088 w 3009384"/>
                  <a:gd name="connsiteY0" fmla="*/ 2862 h 4051781"/>
                  <a:gd name="connsiteX1" fmla="*/ 2613028 w 3009384"/>
                  <a:gd name="connsiteY1" fmla="*/ 406722 h 4051781"/>
                  <a:gd name="connsiteX2" fmla="*/ 3009268 w 3009384"/>
                  <a:gd name="connsiteY2" fmla="*/ 1534482 h 4051781"/>
                  <a:gd name="connsiteX3" fmla="*/ 2582548 w 3009384"/>
                  <a:gd name="connsiteY3" fmla="*/ 2997522 h 4051781"/>
                  <a:gd name="connsiteX4" fmla="*/ 2072008 w 3009384"/>
                  <a:gd name="connsiteY4" fmla="*/ 3637602 h 4051781"/>
                  <a:gd name="connsiteX5" fmla="*/ 1652908 w 3009384"/>
                  <a:gd name="connsiteY5" fmla="*/ 3995742 h 4051781"/>
                  <a:gd name="connsiteX6" fmla="*/ 1424308 w 3009384"/>
                  <a:gd name="connsiteY6" fmla="*/ 4010982 h 4051781"/>
                  <a:gd name="connsiteX7" fmla="*/ 883288 w 3009384"/>
                  <a:gd name="connsiteY7" fmla="*/ 3607122 h 4051781"/>
                  <a:gd name="connsiteX8" fmla="*/ 296548 w 3009384"/>
                  <a:gd name="connsiteY8" fmla="*/ 2715582 h 4051781"/>
                  <a:gd name="connsiteX9" fmla="*/ 6988 w 3009384"/>
                  <a:gd name="connsiteY9" fmla="*/ 1328742 h 4051781"/>
                  <a:gd name="connsiteX10" fmla="*/ 639448 w 3009384"/>
                  <a:gd name="connsiteY10" fmla="*/ 261942 h 4051781"/>
                  <a:gd name="connsiteX11" fmla="*/ 1569088 w 3009384"/>
                  <a:gd name="connsiteY11" fmla="*/ 2862 h 4051781"/>
                  <a:gd name="connsiteX0" fmla="*/ 1569088 w 3009384"/>
                  <a:gd name="connsiteY0" fmla="*/ 2862 h 4051781"/>
                  <a:gd name="connsiteX1" fmla="*/ 2613028 w 3009384"/>
                  <a:gd name="connsiteY1" fmla="*/ 406722 h 4051781"/>
                  <a:gd name="connsiteX2" fmla="*/ 3009268 w 3009384"/>
                  <a:gd name="connsiteY2" fmla="*/ 1534482 h 4051781"/>
                  <a:gd name="connsiteX3" fmla="*/ 2582548 w 3009384"/>
                  <a:gd name="connsiteY3" fmla="*/ 2997522 h 4051781"/>
                  <a:gd name="connsiteX4" fmla="*/ 2072008 w 3009384"/>
                  <a:gd name="connsiteY4" fmla="*/ 3637602 h 4051781"/>
                  <a:gd name="connsiteX5" fmla="*/ 1652908 w 3009384"/>
                  <a:gd name="connsiteY5" fmla="*/ 3995742 h 4051781"/>
                  <a:gd name="connsiteX6" fmla="*/ 1424308 w 3009384"/>
                  <a:gd name="connsiteY6" fmla="*/ 4010982 h 4051781"/>
                  <a:gd name="connsiteX7" fmla="*/ 883288 w 3009384"/>
                  <a:gd name="connsiteY7" fmla="*/ 3607122 h 4051781"/>
                  <a:gd name="connsiteX8" fmla="*/ 296548 w 3009384"/>
                  <a:gd name="connsiteY8" fmla="*/ 2715582 h 4051781"/>
                  <a:gd name="connsiteX9" fmla="*/ 6988 w 3009384"/>
                  <a:gd name="connsiteY9" fmla="*/ 1328742 h 4051781"/>
                  <a:gd name="connsiteX10" fmla="*/ 639448 w 3009384"/>
                  <a:gd name="connsiteY10" fmla="*/ 261942 h 4051781"/>
                  <a:gd name="connsiteX11" fmla="*/ 1569088 w 3009384"/>
                  <a:gd name="connsiteY11" fmla="*/ 2862 h 4051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09384" h="4051781">
                    <a:moveTo>
                      <a:pt x="1569088" y="2862"/>
                    </a:moveTo>
                    <a:cubicBezTo>
                      <a:pt x="1898018" y="26992"/>
                      <a:pt x="2372998" y="151452"/>
                      <a:pt x="2613028" y="406722"/>
                    </a:cubicBezTo>
                    <a:cubicBezTo>
                      <a:pt x="2853058" y="661992"/>
                      <a:pt x="3014348" y="1102682"/>
                      <a:pt x="3009268" y="1534482"/>
                    </a:cubicBezTo>
                    <a:cubicBezTo>
                      <a:pt x="3004188" y="1966282"/>
                      <a:pt x="2776858" y="2662242"/>
                      <a:pt x="2582548" y="2997522"/>
                    </a:cubicBezTo>
                    <a:cubicBezTo>
                      <a:pt x="2388238" y="3332802"/>
                      <a:pt x="2242188" y="3448372"/>
                      <a:pt x="2072008" y="3637602"/>
                    </a:cubicBezTo>
                    <a:cubicBezTo>
                      <a:pt x="1901828" y="3826832"/>
                      <a:pt x="1760858" y="3933512"/>
                      <a:pt x="1652908" y="3995742"/>
                    </a:cubicBezTo>
                    <a:cubicBezTo>
                      <a:pt x="1544958" y="4057972"/>
                      <a:pt x="1552578" y="4075752"/>
                      <a:pt x="1424308" y="4010982"/>
                    </a:cubicBezTo>
                    <a:cubicBezTo>
                      <a:pt x="1296038" y="3946212"/>
                      <a:pt x="1071248" y="3823022"/>
                      <a:pt x="883288" y="3607122"/>
                    </a:cubicBezTo>
                    <a:cubicBezTo>
                      <a:pt x="695328" y="3391222"/>
                      <a:pt x="503558" y="3156272"/>
                      <a:pt x="296548" y="2715582"/>
                    </a:cubicBezTo>
                    <a:cubicBezTo>
                      <a:pt x="89538" y="2274892"/>
                      <a:pt x="-31112" y="1765622"/>
                      <a:pt x="6988" y="1328742"/>
                    </a:cubicBezTo>
                    <a:cubicBezTo>
                      <a:pt x="45088" y="891862"/>
                      <a:pt x="443868" y="413072"/>
                      <a:pt x="639448" y="261942"/>
                    </a:cubicBezTo>
                    <a:cubicBezTo>
                      <a:pt x="835028" y="110812"/>
                      <a:pt x="1240158" y="-21268"/>
                      <a:pt x="1569088" y="2862"/>
                    </a:cubicBezTo>
                    <a:close/>
                  </a:path>
                </a:pathLst>
              </a:custGeom>
              <a:solidFill>
                <a:srgbClr val="AFABAB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900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1DB57524-61CD-DB4D-91E5-3FAEE4F999D6}"/>
                  </a:ext>
                </a:extLst>
              </p:cNvPr>
              <p:cNvSpPr/>
              <p:nvPr/>
            </p:nvSpPr>
            <p:spPr>
              <a:xfrm>
                <a:off x="1922422" y="5189479"/>
                <a:ext cx="437283" cy="434121"/>
              </a:xfrm>
              <a:custGeom>
                <a:avLst/>
                <a:gdLst>
                  <a:gd name="connsiteX0" fmla="*/ 1116122 w 1116122"/>
                  <a:gd name="connsiteY0" fmla="*/ 635059 h 1252279"/>
                  <a:gd name="connsiteX1" fmla="*/ 34082 w 1116122"/>
                  <a:gd name="connsiteY1" fmla="*/ 17839 h 1252279"/>
                  <a:gd name="connsiteX2" fmla="*/ 376982 w 1116122"/>
                  <a:gd name="connsiteY2" fmla="*/ 1252279 h 1252279"/>
                  <a:gd name="connsiteX0" fmla="*/ 1305336 w 1305336"/>
                  <a:gd name="connsiteY0" fmla="*/ 635059 h 1252279"/>
                  <a:gd name="connsiteX1" fmla="*/ 223296 w 1305336"/>
                  <a:gd name="connsiteY1" fmla="*/ 17839 h 1252279"/>
                  <a:gd name="connsiteX2" fmla="*/ 566196 w 1305336"/>
                  <a:gd name="connsiteY2" fmla="*/ 1252279 h 1252279"/>
                  <a:gd name="connsiteX0" fmla="*/ 1305336 w 1305336"/>
                  <a:gd name="connsiteY0" fmla="*/ 729981 h 1347201"/>
                  <a:gd name="connsiteX1" fmla="*/ 223296 w 1305336"/>
                  <a:gd name="connsiteY1" fmla="*/ 112761 h 1347201"/>
                  <a:gd name="connsiteX2" fmla="*/ 566196 w 1305336"/>
                  <a:gd name="connsiteY2" fmla="*/ 1347201 h 1347201"/>
                  <a:gd name="connsiteX0" fmla="*/ 1305336 w 1306617"/>
                  <a:gd name="connsiteY0" fmla="*/ 747705 h 1364925"/>
                  <a:gd name="connsiteX1" fmla="*/ 223296 w 1306617"/>
                  <a:gd name="connsiteY1" fmla="*/ 130485 h 1364925"/>
                  <a:gd name="connsiteX2" fmla="*/ 566196 w 1306617"/>
                  <a:gd name="connsiteY2" fmla="*/ 1364925 h 1364925"/>
                  <a:gd name="connsiteX0" fmla="*/ 1373616 w 1374897"/>
                  <a:gd name="connsiteY0" fmla="*/ 747705 h 1364953"/>
                  <a:gd name="connsiteX1" fmla="*/ 291576 w 1374897"/>
                  <a:gd name="connsiteY1" fmla="*/ 130485 h 1364953"/>
                  <a:gd name="connsiteX2" fmla="*/ 634476 w 1374897"/>
                  <a:gd name="connsiteY2" fmla="*/ 1364925 h 136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897" h="1364953">
                    <a:moveTo>
                      <a:pt x="1373616" y="747705"/>
                    </a:moveTo>
                    <a:cubicBezTo>
                      <a:pt x="1404731" y="242880"/>
                      <a:pt x="864346" y="-239085"/>
                      <a:pt x="291576" y="130485"/>
                    </a:cubicBezTo>
                    <a:cubicBezTo>
                      <a:pt x="-281194" y="500055"/>
                      <a:pt x="73771" y="1370640"/>
                      <a:pt x="634476" y="1364925"/>
                    </a:cubicBezTo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900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20787B80-06E2-C6E2-F6A6-54001CDD9489}"/>
                  </a:ext>
                </a:extLst>
              </p:cNvPr>
              <p:cNvSpPr/>
              <p:nvPr/>
            </p:nvSpPr>
            <p:spPr>
              <a:xfrm flipH="1">
                <a:off x="2546423" y="5189479"/>
                <a:ext cx="437283" cy="434121"/>
              </a:xfrm>
              <a:custGeom>
                <a:avLst/>
                <a:gdLst>
                  <a:gd name="connsiteX0" fmla="*/ 1116122 w 1116122"/>
                  <a:gd name="connsiteY0" fmla="*/ 635059 h 1252279"/>
                  <a:gd name="connsiteX1" fmla="*/ 34082 w 1116122"/>
                  <a:gd name="connsiteY1" fmla="*/ 17839 h 1252279"/>
                  <a:gd name="connsiteX2" fmla="*/ 376982 w 1116122"/>
                  <a:gd name="connsiteY2" fmla="*/ 1252279 h 1252279"/>
                  <a:gd name="connsiteX0" fmla="*/ 1305336 w 1305336"/>
                  <a:gd name="connsiteY0" fmla="*/ 635059 h 1252279"/>
                  <a:gd name="connsiteX1" fmla="*/ 223296 w 1305336"/>
                  <a:gd name="connsiteY1" fmla="*/ 17839 h 1252279"/>
                  <a:gd name="connsiteX2" fmla="*/ 566196 w 1305336"/>
                  <a:gd name="connsiteY2" fmla="*/ 1252279 h 1252279"/>
                  <a:gd name="connsiteX0" fmla="*/ 1305336 w 1305336"/>
                  <a:gd name="connsiteY0" fmla="*/ 729981 h 1347201"/>
                  <a:gd name="connsiteX1" fmla="*/ 223296 w 1305336"/>
                  <a:gd name="connsiteY1" fmla="*/ 112761 h 1347201"/>
                  <a:gd name="connsiteX2" fmla="*/ 566196 w 1305336"/>
                  <a:gd name="connsiteY2" fmla="*/ 1347201 h 1347201"/>
                  <a:gd name="connsiteX0" fmla="*/ 1305336 w 1306617"/>
                  <a:gd name="connsiteY0" fmla="*/ 747705 h 1364925"/>
                  <a:gd name="connsiteX1" fmla="*/ 223296 w 1306617"/>
                  <a:gd name="connsiteY1" fmla="*/ 130485 h 1364925"/>
                  <a:gd name="connsiteX2" fmla="*/ 566196 w 1306617"/>
                  <a:gd name="connsiteY2" fmla="*/ 1364925 h 1364925"/>
                  <a:gd name="connsiteX0" fmla="*/ 1373616 w 1374897"/>
                  <a:gd name="connsiteY0" fmla="*/ 747705 h 1364953"/>
                  <a:gd name="connsiteX1" fmla="*/ 291576 w 1374897"/>
                  <a:gd name="connsiteY1" fmla="*/ 130485 h 1364953"/>
                  <a:gd name="connsiteX2" fmla="*/ 634476 w 1374897"/>
                  <a:gd name="connsiteY2" fmla="*/ 1364925 h 136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4897" h="1364953">
                    <a:moveTo>
                      <a:pt x="1373616" y="747705"/>
                    </a:moveTo>
                    <a:cubicBezTo>
                      <a:pt x="1404731" y="242880"/>
                      <a:pt x="864346" y="-239085"/>
                      <a:pt x="291576" y="130485"/>
                    </a:cubicBezTo>
                    <a:cubicBezTo>
                      <a:pt x="-281194" y="500055"/>
                      <a:pt x="73771" y="1370640"/>
                      <a:pt x="634476" y="1364925"/>
                    </a:cubicBezTo>
                  </a:path>
                </a:pathLst>
              </a:custGeom>
              <a:solidFill>
                <a:srgbClr val="AFABAB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900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BD8B5655-A8C3-A740-644C-B1EB78864D00}"/>
                  </a:ext>
                </a:extLst>
              </p:cNvPr>
              <p:cNvSpPr/>
              <p:nvPr/>
            </p:nvSpPr>
            <p:spPr>
              <a:xfrm>
                <a:off x="1607869" y="4566476"/>
                <a:ext cx="867758" cy="510108"/>
              </a:xfrm>
              <a:custGeom>
                <a:avLst/>
                <a:gdLst>
                  <a:gd name="connsiteX0" fmla="*/ 3086007 w 3086007"/>
                  <a:gd name="connsiteY0" fmla="*/ 428008 h 1115623"/>
                  <a:gd name="connsiteX1" fmla="*/ 2080167 w 3086007"/>
                  <a:gd name="connsiteY1" fmla="*/ 1288 h 1115623"/>
                  <a:gd name="connsiteX2" fmla="*/ 960027 w 3086007"/>
                  <a:gd name="connsiteY2" fmla="*/ 549928 h 1115623"/>
                  <a:gd name="connsiteX3" fmla="*/ 15147 w 3086007"/>
                  <a:gd name="connsiteY3" fmla="*/ 908068 h 1115623"/>
                  <a:gd name="connsiteX4" fmla="*/ 487587 w 3086007"/>
                  <a:gd name="connsiteY4" fmla="*/ 1083328 h 1115623"/>
                  <a:gd name="connsiteX5" fmla="*/ 1889667 w 3086007"/>
                  <a:gd name="connsiteY5" fmla="*/ 252748 h 1115623"/>
                  <a:gd name="connsiteX6" fmla="*/ 2674527 w 3086007"/>
                  <a:gd name="connsiteY6" fmla="*/ 481348 h 1115623"/>
                  <a:gd name="connsiteX0" fmla="*/ 3082121 w 3082121"/>
                  <a:gd name="connsiteY0" fmla="*/ 428008 h 1122534"/>
                  <a:gd name="connsiteX1" fmla="*/ 2076281 w 3082121"/>
                  <a:gd name="connsiteY1" fmla="*/ 1288 h 1122534"/>
                  <a:gd name="connsiteX2" fmla="*/ 956141 w 3082121"/>
                  <a:gd name="connsiteY2" fmla="*/ 549928 h 1122534"/>
                  <a:gd name="connsiteX3" fmla="*/ 11261 w 3082121"/>
                  <a:gd name="connsiteY3" fmla="*/ 908068 h 1122534"/>
                  <a:gd name="connsiteX4" fmla="*/ 529421 w 3082121"/>
                  <a:gd name="connsiteY4" fmla="*/ 1090948 h 1122534"/>
                  <a:gd name="connsiteX5" fmla="*/ 1885781 w 3082121"/>
                  <a:gd name="connsiteY5" fmla="*/ 252748 h 1122534"/>
                  <a:gd name="connsiteX6" fmla="*/ 2670641 w 3082121"/>
                  <a:gd name="connsiteY6" fmla="*/ 481348 h 1122534"/>
                  <a:gd name="connsiteX0" fmla="*/ 2782721 w 2782721"/>
                  <a:gd name="connsiteY0" fmla="*/ 428008 h 1548592"/>
                  <a:gd name="connsiteX1" fmla="*/ 1776881 w 2782721"/>
                  <a:gd name="connsiteY1" fmla="*/ 1288 h 1548592"/>
                  <a:gd name="connsiteX2" fmla="*/ 656741 w 2782721"/>
                  <a:gd name="connsiteY2" fmla="*/ 549928 h 1548592"/>
                  <a:gd name="connsiteX3" fmla="*/ 39521 w 2782721"/>
                  <a:gd name="connsiteY3" fmla="*/ 1532908 h 1548592"/>
                  <a:gd name="connsiteX4" fmla="*/ 230021 w 2782721"/>
                  <a:gd name="connsiteY4" fmla="*/ 1090948 h 1548592"/>
                  <a:gd name="connsiteX5" fmla="*/ 1586381 w 2782721"/>
                  <a:gd name="connsiteY5" fmla="*/ 252748 h 1548592"/>
                  <a:gd name="connsiteX6" fmla="*/ 2371241 w 2782721"/>
                  <a:gd name="connsiteY6" fmla="*/ 481348 h 1548592"/>
                  <a:gd name="connsiteX0" fmla="*/ 2757697 w 2757697"/>
                  <a:gd name="connsiteY0" fmla="*/ 428008 h 1558360"/>
                  <a:gd name="connsiteX1" fmla="*/ 1751857 w 2757697"/>
                  <a:gd name="connsiteY1" fmla="*/ 1288 h 1558360"/>
                  <a:gd name="connsiteX2" fmla="*/ 631717 w 2757697"/>
                  <a:gd name="connsiteY2" fmla="*/ 549928 h 1558360"/>
                  <a:gd name="connsiteX3" fmla="*/ 14497 w 2757697"/>
                  <a:gd name="connsiteY3" fmla="*/ 1532908 h 1558360"/>
                  <a:gd name="connsiteX4" fmla="*/ 311677 w 2757697"/>
                  <a:gd name="connsiteY4" fmla="*/ 1182388 h 1558360"/>
                  <a:gd name="connsiteX5" fmla="*/ 1561357 w 2757697"/>
                  <a:gd name="connsiteY5" fmla="*/ 252748 h 1558360"/>
                  <a:gd name="connsiteX6" fmla="*/ 2346217 w 2757697"/>
                  <a:gd name="connsiteY6" fmla="*/ 481348 h 1558360"/>
                  <a:gd name="connsiteX0" fmla="*/ 2619367 w 2619367"/>
                  <a:gd name="connsiteY0" fmla="*/ 428008 h 1667052"/>
                  <a:gd name="connsiteX1" fmla="*/ 1613527 w 2619367"/>
                  <a:gd name="connsiteY1" fmla="*/ 1288 h 1667052"/>
                  <a:gd name="connsiteX2" fmla="*/ 493387 w 2619367"/>
                  <a:gd name="connsiteY2" fmla="*/ 549928 h 1667052"/>
                  <a:gd name="connsiteX3" fmla="*/ 43807 w 2619367"/>
                  <a:gd name="connsiteY3" fmla="*/ 1647208 h 1667052"/>
                  <a:gd name="connsiteX4" fmla="*/ 173347 w 2619367"/>
                  <a:gd name="connsiteY4" fmla="*/ 1182388 h 1667052"/>
                  <a:gd name="connsiteX5" fmla="*/ 1423027 w 2619367"/>
                  <a:gd name="connsiteY5" fmla="*/ 252748 h 1667052"/>
                  <a:gd name="connsiteX6" fmla="*/ 2207887 w 2619367"/>
                  <a:gd name="connsiteY6" fmla="*/ 481348 h 1667052"/>
                  <a:gd name="connsiteX0" fmla="*/ 2592925 w 2592925"/>
                  <a:gd name="connsiteY0" fmla="*/ 428008 h 1670134"/>
                  <a:gd name="connsiteX1" fmla="*/ 1587085 w 2592925"/>
                  <a:gd name="connsiteY1" fmla="*/ 1288 h 1670134"/>
                  <a:gd name="connsiteX2" fmla="*/ 466945 w 2592925"/>
                  <a:gd name="connsiteY2" fmla="*/ 549928 h 1670134"/>
                  <a:gd name="connsiteX3" fmla="*/ 17365 w 2592925"/>
                  <a:gd name="connsiteY3" fmla="*/ 1647208 h 1670134"/>
                  <a:gd name="connsiteX4" fmla="*/ 223105 w 2592925"/>
                  <a:gd name="connsiteY4" fmla="*/ 1212868 h 1670134"/>
                  <a:gd name="connsiteX5" fmla="*/ 1396585 w 2592925"/>
                  <a:gd name="connsiteY5" fmla="*/ 252748 h 1670134"/>
                  <a:gd name="connsiteX6" fmla="*/ 2181445 w 2592925"/>
                  <a:gd name="connsiteY6" fmla="*/ 481348 h 1670134"/>
                  <a:gd name="connsiteX0" fmla="*/ 2584227 w 2584227"/>
                  <a:gd name="connsiteY0" fmla="*/ 428008 h 1673267"/>
                  <a:gd name="connsiteX1" fmla="*/ 1578387 w 2584227"/>
                  <a:gd name="connsiteY1" fmla="*/ 1288 h 1673267"/>
                  <a:gd name="connsiteX2" fmla="*/ 458247 w 2584227"/>
                  <a:gd name="connsiteY2" fmla="*/ 549928 h 1673267"/>
                  <a:gd name="connsiteX3" fmla="*/ 8667 w 2584227"/>
                  <a:gd name="connsiteY3" fmla="*/ 1647208 h 1673267"/>
                  <a:gd name="connsiteX4" fmla="*/ 214407 w 2584227"/>
                  <a:gd name="connsiteY4" fmla="*/ 1212868 h 1673267"/>
                  <a:gd name="connsiteX5" fmla="*/ 1387887 w 2584227"/>
                  <a:gd name="connsiteY5" fmla="*/ 252748 h 1673267"/>
                  <a:gd name="connsiteX6" fmla="*/ 2172747 w 2584227"/>
                  <a:gd name="connsiteY6" fmla="*/ 481348 h 1673267"/>
                  <a:gd name="connsiteX0" fmla="*/ 2592924 w 2592924"/>
                  <a:gd name="connsiteY0" fmla="*/ 428008 h 1670134"/>
                  <a:gd name="connsiteX1" fmla="*/ 1587084 w 2592924"/>
                  <a:gd name="connsiteY1" fmla="*/ 1288 h 1670134"/>
                  <a:gd name="connsiteX2" fmla="*/ 466944 w 2592924"/>
                  <a:gd name="connsiteY2" fmla="*/ 549928 h 1670134"/>
                  <a:gd name="connsiteX3" fmla="*/ 17364 w 2592924"/>
                  <a:gd name="connsiteY3" fmla="*/ 1647208 h 1670134"/>
                  <a:gd name="connsiteX4" fmla="*/ 223104 w 2592924"/>
                  <a:gd name="connsiteY4" fmla="*/ 1212868 h 1670134"/>
                  <a:gd name="connsiteX5" fmla="*/ 1396584 w 2592924"/>
                  <a:gd name="connsiteY5" fmla="*/ 252748 h 1670134"/>
                  <a:gd name="connsiteX6" fmla="*/ 2181444 w 2592924"/>
                  <a:gd name="connsiteY6" fmla="*/ 481348 h 1670134"/>
                  <a:gd name="connsiteX0" fmla="*/ 2594815 w 2594815"/>
                  <a:gd name="connsiteY0" fmla="*/ 428008 h 1713593"/>
                  <a:gd name="connsiteX1" fmla="*/ 1588975 w 2594815"/>
                  <a:gd name="connsiteY1" fmla="*/ 1288 h 1713593"/>
                  <a:gd name="connsiteX2" fmla="*/ 468835 w 2594815"/>
                  <a:gd name="connsiteY2" fmla="*/ 549928 h 1713593"/>
                  <a:gd name="connsiteX3" fmla="*/ 19255 w 2594815"/>
                  <a:gd name="connsiteY3" fmla="*/ 1647208 h 1713593"/>
                  <a:gd name="connsiteX4" fmla="*/ 224995 w 2594815"/>
                  <a:gd name="connsiteY4" fmla="*/ 1212868 h 1713593"/>
                  <a:gd name="connsiteX5" fmla="*/ 1398475 w 2594815"/>
                  <a:gd name="connsiteY5" fmla="*/ 252748 h 1713593"/>
                  <a:gd name="connsiteX6" fmla="*/ 2183335 w 2594815"/>
                  <a:gd name="connsiteY6" fmla="*/ 481348 h 1713593"/>
                  <a:gd name="connsiteX0" fmla="*/ 2536854 w 2536854"/>
                  <a:gd name="connsiteY0" fmla="*/ 428008 h 1713593"/>
                  <a:gd name="connsiteX1" fmla="*/ 1531014 w 2536854"/>
                  <a:gd name="connsiteY1" fmla="*/ 1288 h 1713593"/>
                  <a:gd name="connsiteX2" fmla="*/ 410874 w 2536854"/>
                  <a:gd name="connsiteY2" fmla="*/ 549928 h 1713593"/>
                  <a:gd name="connsiteX3" fmla="*/ 22254 w 2536854"/>
                  <a:gd name="connsiteY3" fmla="*/ 1647208 h 1713593"/>
                  <a:gd name="connsiteX4" fmla="*/ 167034 w 2536854"/>
                  <a:gd name="connsiteY4" fmla="*/ 1212868 h 1713593"/>
                  <a:gd name="connsiteX5" fmla="*/ 1340514 w 2536854"/>
                  <a:gd name="connsiteY5" fmla="*/ 252748 h 1713593"/>
                  <a:gd name="connsiteX6" fmla="*/ 2125374 w 2536854"/>
                  <a:gd name="connsiteY6" fmla="*/ 481348 h 1713593"/>
                  <a:gd name="connsiteX0" fmla="*/ 2536854 w 2536854"/>
                  <a:gd name="connsiteY0" fmla="*/ 428008 h 1724435"/>
                  <a:gd name="connsiteX1" fmla="*/ 1531014 w 2536854"/>
                  <a:gd name="connsiteY1" fmla="*/ 1288 h 1724435"/>
                  <a:gd name="connsiteX2" fmla="*/ 410874 w 2536854"/>
                  <a:gd name="connsiteY2" fmla="*/ 549928 h 1724435"/>
                  <a:gd name="connsiteX3" fmla="*/ 22254 w 2536854"/>
                  <a:gd name="connsiteY3" fmla="*/ 1647208 h 1724435"/>
                  <a:gd name="connsiteX4" fmla="*/ 167034 w 2536854"/>
                  <a:gd name="connsiteY4" fmla="*/ 1212868 h 1724435"/>
                  <a:gd name="connsiteX5" fmla="*/ 1340514 w 2536854"/>
                  <a:gd name="connsiteY5" fmla="*/ 252748 h 1724435"/>
                  <a:gd name="connsiteX6" fmla="*/ 2125374 w 2536854"/>
                  <a:gd name="connsiteY6" fmla="*/ 481348 h 1724435"/>
                  <a:gd name="connsiteX0" fmla="*/ 2536854 w 2536854"/>
                  <a:gd name="connsiteY0" fmla="*/ 428008 h 1713593"/>
                  <a:gd name="connsiteX1" fmla="*/ 1531014 w 2536854"/>
                  <a:gd name="connsiteY1" fmla="*/ 1288 h 1713593"/>
                  <a:gd name="connsiteX2" fmla="*/ 410874 w 2536854"/>
                  <a:gd name="connsiteY2" fmla="*/ 549928 h 1713593"/>
                  <a:gd name="connsiteX3" fmla="*/ 22254 w 2536854"/>
                  <a:gd name="connsiteY3" fmla="*/ 1647208 h 1713593"/>
                  <a:gd name="connsiteX4" fmla="*/ 167034 w 2536854"/>
                  <a:gd name="connsiteY4" fmla="*/ 1212868 h 1713593"/>
                  <a:gd name="connsiteX5" fmla="*/ 1340514 w 2536854"/>
                  <a:gd name="connsiteY5" fmla="*/ 252748 h 1713593"/>
                  <a:gd name="connsiteX6" fmla="*/ 2125374 w 2536854"/>
                  <a:gd name="connsiteY6" fmla="*/ 481348 h 1713593"/>
                  <a:gd name="connsiteX0" fmla="*/ 2536854 w 2536854"/>
                  <a:gd name="connsiteY0" fmla="*/ 428008 h 1720806"/>
                  <a:gd name="connsiteX1" fmla="*/ 1531014 w 2536854"/>
                  <a:gd name="connsiteY1" fmla="*/ 1288 h 1720806"/>
                  <a:gd name="connsiteX2" fmla="*/ 410874 w 2536854"/>
                  <a:gd name="connsiteY2" fmla="*/ 549928 h 1720806"/>
                  <a:gd name="connsiteX3" fmla="*/ 22254 w 2536854"/>
                  <a:gd name="connsiteY3" fmla="*/ 1647208 h 1720806"/>
                  <a:gd name="connsiteX4" fmla="*/ 167034 w 2536854"/>
                  <a:gd name="connsiteY4" fmla="*/ 1212868 h 1720806"/>
                  <a:gd name="connsiteX5" fmla="*/ 1340514 w 2536854"/>
                  <a:gd name="connsiteY5" fmla="*/ 252748 h 1720806"/>
                  <a:gd name="connsiteX6" fmla="*/ 2125374 w 2536854"/>
                  <a:gd name="connsiteY6" fmla="*/ 481348 h 1720806"/>
                  <a:gd name="connsiteX0" fmla="*/ 2536854 w 2536854"/>
                  <a:gd name="connsiteY0" fmla="*/ 428008 h 1720806"/>
                  <a:gd name="connsiteX1" fmla="*/ 1531014 w 2536854"/>
                  <a:gd name="connsiteY1" fmla="*/ 1288 h 1720806"/>
                  <a:gd name="connsiteX2" fmla="*/ 410874 w 2536854"/>
                  <a:gd name="connsiteY2" fmla="*/ 549928 h 1720806"/>
                  <a:gd name="connsiteX3" fmla="*/ 22254 w 2536854"/>
                  <a:gd name="connsiteY3" fmla="*/ 1647208 h 1720806"/>
                  <a:gd name="connsiteX4" fmla="*/ 167034 w 2536854"/>
                  <a:gd name="connsiteY4" fmla="*/ 1212868 h 1720806"/>
                  <a:gd name="connsiteX5" fmla="*/ 1340514 w 2536854"/>
                  <a:gd name="connsiteY5" fmla="*/ 252748 h 1720806"/>
                  <a:gd name="connsiteX6" fmla="*/ 2125374 w 2536854"/>
                  <a:gd name="connsiteY6" fmla="*/ 481348 h 1720806"/>
                  <a:gd name="connsiteX0" fmla="*/ 2536854 w 2536854"/>
                  <a:gd name="connsiteY0" fmla="*/ 428008 h 1720806"/>
                  <a:gd name="connsiteX1" fmla="*/ 1531014 w 2536854"/>
                  <a:gd name="connsiteY1" fmla="*/ 1288 h 1720806"/>
                  <a:gd name="connsiteX2" fmla="*/ 410874 w 2536854"/>
                  <a:gd name="connsiteY2" fmla="*/ 549928 h 1720806"/>
                  <a:gd name="connsiteX3" fmla="*/ 22254 w 2536854"/>
                  <a:gd name="connsiteY3" fmla="*/ 1647208 h 1720806"/>
                  <a:gd name="connsiteX4" fmla="*/ 167034 w 2536854"/>
                  <a:gd name="connsiteY4" fmla="*/ 1212868 h 1720806"/>
                  <a:gd name="connsiteX5" fmla="*/ 1340514 w 2536854"/>
                  <a:gd name="connsiteY5" fmla="*/ 252748 h 1720806"/>
                  <a:gd name="connsiteX6" fmla="*/ 2125374 w 2536854"/>
                  <a:gd name="connsiteY6" fmla="*/ 481348 h 1720806"/>
                  <a:gd name="connsiteX0" fmla="*/ 2544186 w 2544186"/>
                  <a:gd name="connsiteY0" fmla="*/ 428008 h 1720806"/>
                  <a:gd name="connsiteX1" fmla="*/ 1538346 w 2544186"/>
                  <a:gd name="connsiteY1" fmla="*/ 1288 h 1720806"/>
                  <a:gd name="connsiteX2" fmla="*/ 418206 w 2544186"/>
                  <a:gd name="connsiteY2" fmla="*/ 549928 h 1720806"/>
                  <a:gd name="connsiteX3" fmla="*/ 29586 w 2544186"/>
                  <a:gd name="connsiteY3" fmla="*/ 1647208 h 1720806"/>
                  <a:gd name="connsiteX4" fmla="*/ 174366 w 2544186"/>
                  <a:gd name="connsiteY4" fmla="*/ 1212868 h 1720806"/>
                  <a:gd name="connsiteX5" fmla="*/ 1347846 w 2544186"/>
                  <a:gd name="connsiteY5" fmla="*/ 252748 h 1720806"/>
                  <a:gd name="connsiteX6" fmla="*/ 2132706 w 2544186"/>
                  <a:gd name="connsiteY6" fmla="*/ 481348 h 1720806"/>
                  <a:gd name="connsiteX0" fmla="*/ 2522268 w 2522268"/>
                  <a:gd name="connsiteY0" fmla="*/ 428008 h 1723880"/>
                  <a:gd name="connsiteX1" fmla="*/ 1516428 w 2522268"/>
                  <a:gd name="connsiteY1" fmla="*/ 1288 h 1723880"/>
                  <a:gd name="connsiteX2" fmla="*/ 396288 w 2522268"/>
                  <a:gd name="connsiteY2" fmla="*/ 549928 h 1723880"/>
                  <a:gd name="connsiteX3" fmla="*/ 7668 w 2522268"/>
                  <a:gd name="connsiteY3" fmla="*/ 1647208 h 1723880"/>
                  <a:gd name="connsiteX4" fmla="*/ 152448 w 2522268"/>
                  <a:gd name="connsiteY4" fmla="*/ 1212868 h 1723880"/>
                  <a:gd name="connsiteX5" fmla="*/ 1325928 w 2522268"/>
                  <a:gd name="connsiteY5" fmla="*/ 252748 h 1723880"/>
                  <a:gd name="connsiteX6" fmla="*/ 2110788 w 2522268"/>
                  <a:gd name="connsiteY6" fmla="*/ 481348 h 1723880"/>
                  <a:gd name="connsiteX0" fmla="*/ 2516174 w 2516174"/>
                  <a:gd name="connsiteY0" fmla="*/ 428008 h 1726968"/>
                  <a:gd name="connsiteX1" fmla="*/ 1510334 w 2516174"/>
                  <a:gd name="connsiteY1" fmla="*/ 1288 h 1726968"/>
                  <a:gd name="connsiteX2" fmla="*/ 390194 w 2516174"/>
                  <a:gd name="connsiteY2" fmla="*/ 549928 h 1726968"/>
                  <a:gd name="connsiteX3" fmla="*/ 1574 w 2516174"/>
                  <a:gd name="connsiteY3" fmla="*/ 1647208 h 1726968"/>
                  <a:gd name="connsiteX4" fmla="*/ 146354 w 2516174"/>
                  <a:gd name="connsiteY4" fmla="*/ 1212868 h 1726968"/>
                  <a:gd name="connsiteX5" fmla="*/ 1319834 w 2516174"/>
                  <a:gd name="connsiteY5" fmla="*/ 252748 h 1726968"/>
                  <a:gd name="connsiteX6" fmla="*/ 2104694 w 2516174"/>
                  <a:gd name="connsiteY6" fmla="*/ 481348 h 1726968"/>
                  <a:gd name="connsiteX0" fmla="*/ 2527525 w 2527525"/>
                  <a:gd name="connsiteY0" fmla="*/ 428008 h 1648542"/>
                  <a:gd name="connsiteX1" fmla="*/ 1521685 w 2527525"/>
                  <a:gd name="connsiteY1" fmla="*/ 1288 h 1648542"/>
                  <a:gd name="connsiteX2" fmla="*/ 401545 w 2527525"/>
                  <a:gd name="connsiteY2" fmla="*/ 549928 h 1648542"/>
                  <a:gd name="connsiteX3" fmla="*/ 51025 w 2527525"/>
                  <a:gd name="connsiteY3" fmla="*/ 1319546 h 1648542"/>
                  <a:gd name="connsiteX4" fmla="*/ 12925 w 2527525"/>
                  <a:gd name="connsiteY4" fmla="*/ 1647208 h 1648542"/>
                  <a:gd name="connsiteX5" fmla="*/ 157705 w 2527525"/>
                  <a:gd name="connsiteY5" fmla="*/ 1212868 h 1648542"/>
                  <a:gd name="connsiteX6" fmla="*/ 1331185 w 2527525"/>
                  <a:gd name="connsiteY6" fmla="*/ 252748 h 1648542"/>
                  <a:gd name="connsiteX7" fmla="*/ 2116045 w 2527525"/>
                  <a:gd name="connsiteY7" fmla="*/ 481348 h 1648542"/>
                  <a:gd name="connsiteX0" fmla="*/ 2691181 w 2691181"/>
                  <a:gd name="connsiteY0" fmla="*/ 428008 h 1648542"/>
                  <a:gd name="connsiteX1" fmla="*/ 1685341 w 2691181"/>
                  <a:gd name="connsiteY1" fmla="*/ 1288 h 1648542"/>
                  <a:gd name="connsiteX2" fmla="*/ 565201 w 2691181"/>
                  <a:gd name="connsiteY2" fmla="*/ 549928 h 1648542"/>
                  <a:gd name="connsiteX3" fmla="*/ 214681 w 2691181"/>
                  <a:gd name="connsiteY3" fmla="*/ 1319546 h 1648542"/>
                  <a:gd name="connsiteX4" fmla="*/ 1321 w 2691181"/>
                  <a:gd name="connsiteY4" fmla="*/ 1647208 h 1648542"/>
                  <a:gd name="connsiteX5" fmla="*/ 321361 w 2691181"/>
                  <a:gd name="connsiteY5" fmla="*/ 1212868 h 1648542"/>
                  <a:gd name="connsiteX6" fmla="*/ 1494841 w 2691181"/>
                  <a:gd name="connsiteY6" fmla="*/ 252748 h 1648542"/>
                  <a:gd name="connsiteX7" fmla="*/ 2279701 w 2691181"/>
                  <a:gd name="connsiteY7" fmla="*/ 481348 h 1648542"/>
                  <a:gd name="connsiteX0" fmla="*/ 2695374 w 2695374"/>
                  <a:gd name="connsiteY0" fmla="*/ 428008 h 1647817"/>
                  <a:gd name="connsiteX1" fmla="*/ 1689534 w 2695374"/>
                  <a:gd name="connsiteY1" fmla="*/ 1288 h 1647817"/>
                  <a:gd name="connsiteX2" fmla="*/ 569394 w 2695374"/>
                  <a:gd name="connsiteY2" fmla="*/ 549928 h 1647817"/>
                  <a:gd name="connsiteX3" fmla="*/ 142674 w 2695374"/>
                  <a:gd name="connsiteY3" fmla="*/ 1289066 h 1647817"/>
                  <a:gd name="connsiteX4" fmla="*/ 5514 w 2695374"/>
                  <a:gd name="connsiteY4" fmla="*/ 1647208 h 1647817"/>
                  <a:gd name="connsiteX5" fmla="*/ 325554 w 2695374"/>
                  <a:gd name="connsiteY5" fmla="*/ 1212868 h 1647817"/>
                  <a:gd name="connsiteX6" fmla="*/ 1499034 w 2695374"/>
                  <a:gd name="connsiteY6" fmla="*/ 252748 h 1647817"/>
                  <a:gd name="connsiteX7" fmla="*/ 2283894 w 2695374"/>
                  <a:gd name="connsiteY7" fmla="*/ 481348 h 1647817"/>
                  <a:gd name="connsiteX0" fmla="*/ 2692420 w 2692420"/>
                  <a:gd name="connsiteY0" fmla="*/ 428008 h 1649289"/>
                  <a:gd name="connsiteX1" fmla="*/ 1686580 w 2692420"/>
                  <a:gd name="connsiteY1" fmla="*/ 1288 h 1649289"/>
                  <a:gd name="connsiteX2" fmla="*/ 566440 w 2692420"/>
                  <a:gd name="connsiteY2" fmla="*/ 549928 h 1649289"/>
                  <a:gd name="connsiteX3" fmla="*/ 139720 w 2692420"/>
                  <a:gd name="connsiteY3" fmla="*/ 1289066 h 1649289"/>
                  <a:gd name="connsiteX4" fmla="*/ 2560 w 2692420"/>
                  <a:gd name="connsiteY4" fmla="*/ 1647208 h 1649289"/>
                  <a:gd name="connsiteX5" fmla="*/ 254021 w 2692420"/>
                  <a:gd name="connsiteY5" fmla="*/ 1426227 h 1649289"/>
                  <a:gd name="connsiteX6" fmla="*/ 322600 w 2692420"/>
                  <a:gd name="connsiteY6" fmla="*/ 1212868 h 1649289"/>
                  <a:gd name="connsiteX7" fmla="*/ 1496080 w 2692420"/>
                  <a:gd name="connsiteY7" fmla="*/ 252748 h 1649289"/>
                  <a:gd name="connsiteX8" fmla="*/ 2280940 w 2692420"/>
                  <a:gd name="connsiteY8" fmla="*/ 481348 h 1649289"/>
                  <a:gd name="connsiteX0" fmla="*/ 2692420 w 2692420"/>
                  <a:gd name="connsiteY0" fmla="*/ 428008 h 1649289"/>
                  <a:gd name="connsiteX1" fmla="*/ 1686580 w 2692420"/>
                  <a:gd name="connsiteY1" fmla="*/ 1288 h 1649289"/>
                  <a:gd name="connsiteX2" fmla="*/ 566440 w 2692420"/>
                  <a:gd name="connsiteY2" fmla="*/ 549928 h 1649289"/>
                  <a:gd name="connsiteX3" fmla="*/ 139720 w 2692420"/>
                  <a:gd name="connsiteY3" fmla="*/ 1289066 h 1649289"/>
                  <a:gd name="connsiteX4" fmla="*/ 2560 w 2692420"/>
                  <a:gd name="connsiteY4" fmla="*/ 1647208 h 1649289"/>
                  <a:gd name="connsiteX5" fmla="*/ 254021 w 2692420"/>
                  <a:gd name="connsiteY5" fmla="*/ 1426227 h 1649289"/>
                  <a:gd name="connsiteX6" fmla="*/ 444520 w 2692420"/>
                  <a:gd name="connsiteY6" fmla="*/ 1022368 h 1649289"/>
                  <a:gd name="connsiteX7" fmla="*/ 1496080 w 2692420"/>
                  <a:gd name="connsiteY7" fmla="*/ 252748 h 1649289"/>
                  <a:gd name="connsiteX8" fmla="*/ 2280940 w 2692420"/>
                  <a:gd name="connsiteY8" fmla="*/ 481348 h 1649289"/>
                  <a:gd name="connsiteX0" fmla="*/ 2690400 w 2690400"/>
                  <a:gd name="connsiteY0" fmla="*/ 428008 h 1648891"/>
                  <a:gd name="connsiteX1" fmla="*/ 1684560 w 2690400"/>
                  <a:gd name="connsiteY1" fmla="*/ 1288 h 1648891"/>
                  <a:gd name="connsiteX2" fmla="*/ 564420 w 2690400"/>
                  <a:gd name="connsiteY2" fmla="*/ 549928 h 1648891"/>
                  <a:gd name="connsiteX3" fmla="*/ 191040 w 2690400"/>
                  <a:gd name="connsiteY3" fmla="*/ 1304306 h 1648891"/>
                  <a:gd name="connsiteX4" fmla="*/ 540 w 2690400"/>
                  <a:gd name="connsiteY4" fmla="*/ 1647208 h 1648891"/>
                  <a:gd name="connsiteX5" fmla="*/ 252001 w 2690400"/>
                  <a:gd name="connsiteY5" fmla="*/ 1426227 h 1648891"/>
                  <a:gd name="connsiteX6" fmla="*/ 442500 w 2690400"/>
                  <a:gd name="connsiteY6" fmla="*/ 1022368 h 1648891"/>
                  <a:gd name="connsiteX7" fmla="*/ 1494060 w 2690400"/>
                  <a:gd name="connsiteY7" fmla="*/ 252748 h 1648891"/>
                  <a:gd name="connsiteX8" fmla="*/ 2278920 w 2690400"/>
                  <a:gd name="connsiteY8" fmla="*/ 481348 h 1648891"/>
                  <a:gd name="connsiteX0" fmla="*/ 2728386 w 2728386"/>
                  <a:gd name="connsiteY0" fmla="*/ 428008 h 1603720"/>
                  <a:gd name="connsiteX1" fmla="*/ 1722546 w 2728386"/>
                  <a:gd name="connsiteY1" fmla="*/ 1288 h 1603720"/>
                  <a:gd name="connsiteX2" fmla="*/ 602406 w 2728386"/>
                  <a:gd name="connsiteY2" fmla="*/ 549928 h 1603720"/>
                  <a:gd name="connsiteX3" fmla="*/ 229026 w 2728386"/>
                  <a:gd name="connsiteY3" fmla="*/ 1304306 h 1603720"/>
                  <a:gd name="connsiteX4" fmla="*/ 426 w 2728386"/>
                  <a:gd name="connsiteY4" fmla="*/ 1601488 h 1603720"/>
                  <a:gd name="connsiteX5" fmla="*/ 289987 w 2728386"/>
                  <a:gd name="connsiteY5" fmla="*/ 1426227 h 1603720"/>
                  <a:gd name="connsiteX6" fmla="*/ 480486 w 2728386"/>
                  <a:gd name="connsiteY6" fmla="*/ 1022368 h 1603720"/>
                  <a:gd name="connsiteX7" fmla="*/ 1532046 w 2728386"/>
                  <a:gd name="connsiteY7" fmla="*/ 252748 h 1603720"/>
                  <a:gd name="connsiteX8" fmla="*/ 2316906 w 2728386"/>
                  <a:gd name="connsiteY8" fmla="*/ 481348 h 1603720"/>
                  <a:gd name="connsiteX0" fmla="*/ 2728386 w 2728386"/>
                  <a:gd name="connsiteY0" fmla="*/ 428008 h 1603720"/>
                  <a:gd name="connsiteX1" fmla="*/ 1722546 w 2728386"/>
                  <a:gd name="connsiteY1" fmla="*/ 1288 h 1603720"/>
                  <a:gd name="connsiteX2" fmla="*/ 602406 w 2728386"/>
                  <a:gd name="connsiteY2" fmla="*/ 549928 h 1603720"/>
                  <a:gd name="connsiteX3" fmla="*/ 229026 w 2728386"/>
                  <a:gd name="connsiteY3" fmla="*/ 1304306 h 1603720"/>
                  <a:gd name="connsiteX4" fmla="*/ 426 w 2728386"/>
                  <a:gd name="connsiteY4" fmla="*/ 1601488 h 1603720"/>
                  <a:gd name="connsiteX5" fmla="*/ 289987 w 2728386"/>
                  <a:gd name="connsiteY5" fmla="*/ 1426227 h 1603720"/>
                  <a:gd name="connsiteX6" fmla="*/ 640506 w 2728386"/>
                  <a:gd name="connsiteY6" fmla="*/ 725188 h 1603720"/>
                  <a:gd name="connsiteX7" fmla="*/ 1532046 w 2728386"/>
                  <a:gd name="connsiteY7" fmla="*/ 252748 h 1603720"/>
                  <a:gd name="connsiteX8" fmla="*/ 2316906 w 2728386"/>
                  <a:gd name="connsiteY8" fmla="*/ 481348 h 1603720"/>
                  <a:gd name="connsiteX0" fmla="*/ 2728386 w 2728386"/>
                  <a:gd name="connsiteY0" fmla="*/ 428008 h 1603720"/>
                  <a:gd name="connsiteX1" fmla="*/ 1722546 w 2728386"/>
                  <a:gd name="connsiteY1" fmla="*/ 1288 h 1603720"/>
                  <a:gd name="connsiteX2" fmla="*/ 602406 w 2728386"/>
                  <a:gd name="connsiteY2" fmla="*/ 549928 h 1603720"/>
                  <a:gd name="connsiteX3" fmla="*/ 229026 w 2728386"/>
                  <a:gd name="connsiteY3" fmla="*/ 1304306 h 1603720"/>
                  <a:gd name="connsiteX4" fmla="*/ 426 w 2728386"/>
                  <a:gd name="connsiteY4" fmla="*/ 1601488 h 1603720"/>
                  <a:gd name="connsiteX5" fmla="*/ 289987 w 2728386"/>
                  <a:gd name="connsiteY5" fmla="*/ 1426227 h 1603720"/>
                  <a:gd name="connsiteX6" fmla="*/ 640506 w 2728386"/>
                  <a:gd name="connsiteY6" fmla="*/ 725188 h 1603720"/>
                  <a:gd name="connsiteX7" fmla="*/ 1532046 w 2728386"/>
                  <a:gd name="connsiteY7" fmla="*/ 252748 h 1603720"/>
                  <a:gd name="connsiteX8" fmla="*/ 2316906 w 2728386"/>
                  <a:gd name="connsiteY8" fmla="*/ 481348 h 1603720"/>
                  <a:gd name="connsiteX0" fmla="*/ 2728386 w 2728386"/>
                  <a:gd name="connsiteY0" fmla="*/ 428160 h 1603872"/>
                  <a:gd name="connsiteX1" fmla="*/ 1722546 w 2728386"/>
                  <a:gd name="connsiteY1" fmla="*/ 1440 h 1603872"/>
                  <a:gd name="connsiteX2" fmla="*/ 625266 w 2728386"/>
                  <a:gd name="connsiteY2" fmla="*/ 557700 h 1603872"/>
                  <a:gd name="connsiteX3" fmla="*/ 229026 w 2728386"/>
                  <a:gd name="connsiteY3" fmla="*/ 1304458 h 1603872"/>
                  <a:gd name="connsiteX4" fmla="*/ 426 w 2728386"/>
                  <a:gd name="connsiteY4" fmla="*/ 1601640 h 1603872"/>
                  <a:gd name="connsiteX5" fmla="*/ 289987 w 2728386"/>
                  <a:gd name="connsiteY5" fmla="*/ 1426379 h 1603872"/>
                  <a:gd name="connsiteX6" fmla="*/ 640506 w 2728386"/>
                  <a:gd name="connsiteY6" fmla="*/ 725340 h 1603872"/>
                  <a:gd name="connsiteX7" fmla="*/ 1532046 w 2728386"/>
                  <a:gd name="connsiteY7" fmla="*/ 252900 h 1603872"/>
                  <a:gd name="connsiteX8" fmla="*/ 2316906 w 2728386"/>
                  <a:gd name="connsiteY8" fmla="*/ 481500 h 1603872"/>
                  <a:gd name="connsiteX0" fmla="*/ 2728386 w 2728386"/>
                  <a:gd name="connsiteY0" fmla="*/ 428160 h 1603872"/>
                  <a:gd name="connsiteX1" fmla="*/ 1722546 w 2728386"/>
                  <a:gd name="connsiteY1" fmla="*/ 1440 h 1603872"/>
                  <a:gd name="connsiteX2" fmla="*/ 625266 w 2728386"/>
                  <a:gd name="connsiteY2" fmla="*/ 557700 h 1603872"/>
                  <a:gd name="connsiteX3" fmla="*/ 229026 w 2728386"/>
                  <a:gd name="connsiteY3" fmla="*/ 1304458 h 1603872"/>
                  <a:gd name="connsiteX4" fmla="*/ 426 w 2728386"/>
                  <a:gd name="connsiteY4" fmla="*/ 1601640 h 1603872"/>
                  <a:gd name="connsiteX5" fmla="*/ 289987 w 2728386"/>
                  <a:gd name="connsiteY5" fmla="*/ 1426379 h 1603872"/>
                  <a:gd name="connsiteX6" fmla="*/ 640506 w 2728386"/>
                  <a:gd name="connsiteY6" fmla="*/ 725340 h 1603872"/>
                  <a:gd name="connsiteX7" fmla="*/ 1532046 w 2728386"/>
                  <a:gd name="connsiteY7" fmla="*/ 252900 h 1603872"/>
                  <a:gd name="connsiteX8" fmla="*/ 2316906 w 2728386"/>
                  <a:gd name="connsiteY8" fmla="*/ 481500 h 1603872"/>
                  <a:gd name="connsiteX0" fmla="*/ 2728386 w 2728386"/>
                  <a:gd name="connsiteY0" fmla="*/ 428160 h 1603872"/>
                  <a:gd name="connsiteX1" fmla="*/ 1722546 w 2728386"/>
                  <a:gd name="connsiteY1" fmla="*/ 1440 h 1603872"/>
                  <a:gd name="connsiteX2" fmla="*/ 625266 w 2728386"/>
                  <a:gd name="connsiteY2" fmla="*/ 557700 h 1603872"/>
                  <a:gd name="connsiteX3" fmla="*/ 229026 w 2728386"/>
                  <a:gd name="connsiteY3" fmla="*/ 1304458 h 1603872"/>
                  <a:gd name="connsiteX4" fmla="*/ 426 w 2728386"/>
                  <a:gd name="connsiteY4" fmla="*/ 1601640 h 1603872"/>
                  <a:gd name="connsiteX5" fmla="*/ 289987 w 2728386"/>
                  <a:gd name="connsiteY5" fmla="*/ 1426379 h 1603872"/>
                  <a:gd name="connsiteX6" fmla="*/ 648126 w 2728386"/>
                  <a:gd name="connsiteY6" fmla="*/ 679620 h 1603872"/>
                  <a:gd name="connsiteX7" fmla="*/ 1532046 w 2728386"/>
                  <a:gd name="connsiteY7" fmla="*/ 252900 h 1603872"/>
                  <a:gd name="connsiteX8" fmla="*/ 2316906 w 2728386"/>
                  <a:gd name="connsiteY8" fmla="*/ 481500 h 1603872"/>
                  <a:gd name="connsiteX0" fmla="*/ 2728386 w 2728386"/>
                  <a:gd name="connsiteY0" fmla="*/ 428160 h 1603872"/>
                  <a:gd name="connsiteX1" fmla="*/ 1722546 w 2728386"/>
                  <a:gd name="connsiteY1" fmla="*/ 1440 h 1603872"/>
                  <a:gd name="connsiteX2" fmla="*/ 625266 w 2728386"/>
                  <a:gd name="connsiteY2" fmla="*/ 557700 h 1603872"/>
                  <a:gd name="connsiteX3" fmla="*/ 229026 w 2728386"/>
                  <a:gd name="connsiteY3" fmla="*/ 1304458 h 1603872"/>
                  <a:gd name="connsiteX4" fmla="*/ 426 w 2728386"/>
                  <a:gd name="connsiteY4" fmla="*/ 1601640 h 1603872"/>
                  <a:gd name="connsiteX5" fmla="*/ 289987 w 2728386"/>
                  <a:gd name="connsiteY5" fmla="*/ 1426379 h 1603872"/>
                  <a:gd name="connsiteX6" fmla="*/ 648126 w 2728386"/>
                  <a:gd name="connsiteY6" fmla="*/ 679620 h 1603872"/>
                  <a:gd name="connsiteX7" fmla="*/ 1532046 w 2728386"/>
                  <a:gd name="connsiteY7" fmla="*/ 252900 h 1603872"/>
                  <a:gd name="connsiteX8" fmla="*/ 2316906 w 2728386"/>
                  <a:gd name="connsiteY8" fmla="*/ 481500 h 1603872"/>
                  <a:gd name="connsiteX0" fmla="*/ 2728386 w 2728386"/>
                  <a:gd name="connsiteY0" fmla="*/ 428160 h 1603872"/>
                  <a:gd name="connsiteX1" fmla="*/ 1722546 w 2728386"/>
                  <a:gd name="connsiteY1" fmla="*/ 1440 h 1603872"/>
                  <a:gd name="connsiteX2" fmla="*/ 625266 w 2728386"/>
                  <a:gd name="connsiteY2" fmla="*/ 557700 h 1603872"/>
                  <a:gd name="connsiteX3" fmla="*/ 229026 w 2728386"/>
                  <a:gd name="connsiteY3" fmla="*/ 1304458 h 1603872"/>
                  <a:gd name="connsiteX4" fmla="*/ 426 w 2728386"/>
                  <a:gd name="connsiteY4" fmla="*/ 1601640 h 1603872"/>
                  <a:gd name="connsiteX5" fmla="*/ 289987 w 2728386"/>
                  <a:gd name="connsiteY5" fmla="*/ 1426379 h 1603872"/>
                  <a:gd name="connsiteX6" fmla="*/ 648126 w 2728386"/>
                  <a:gd name="connsiteY6" fmla="*/ 679620 h 1603872"/>
                  <a:gd name="connsiteX7" fmla="*/ 1532046 w 2728386"/>
                  <a:gd name="connsiteY7" fmla="*/ 252900 h 1603872"/>
                  <a:gd name="connsiteX8" fmla="*/ 2316906 w 2728386"/>
                  <a:gd name="connsiteY8" fmla="*/ 481500 h 1603872"/>
                  <a:gd name="connsiteX0" fmla="*/ 2728386 w 2728386"/>
                  <a:gd name="connsiteY0" fmla="*/ 428160 h 1603872"/>
                  <a:gd name="connsiteX1" fmla="*/ 1722546 w 2728386"/>
                  <a:gd name="connsiteY1" fmla="*/ 1440 h 1603872"/>
                  <a:gd name="connsiteX2" fmla="*/ 625266 w 2728386"/>
                  <a:gd name="connsiteY2" fmla="*/ 557700 h 1603872"/>
                  <a:gd name="connsiteX3" fmla="*/ 229026 w 2728386"/>
                  <a:gd name="connsiteY3" fmla="*/ 1304458 h 1603872"/>
                  <a:gd name="connsiteX4" fmla="*/ 426 w 2728386"/>
                  <a:gd name="connsiteY4" fmla="*/ 1601640 h 1603872"/>
                  <a:gd name="connsiteX5" fmla="*/ 289987 w 2728386"/>
                  <a:gd name="connsiteY5" fmla="*/ 1426379 h 1603872"/>
                  <a:gd name="connsiteX6" fmla="*/ 648126 w 2728386"/>
                  <a:gd name="connsiteY6" fmla="*/ 679620 h 1603872"/>
                  <a:gd name="connsiteX7" fmla="*/ 1646346 w 2728386"/>
                  <a:gd name="connsiteY7" fmla="*/ 130980 h 1603872"/>
                  <a:gd name="connsiteX8" fmla="*/ 2316906 w 2728386"/>
                  <a:gd name="connsiteY8" fmla="*/ 481500 h 1603872"/>
                  <a:gd name="connsiteX0" fmla="*/ 2728386 w 2728386"/>
                  <a:gd name="connsiteY0" fmla="*/ 428160 h 1603872"/>
                  <a:gd name="connsiteX1" fmla="*/ 1722546 w 2728386"/>
                  <a:gd name="connsiteY1" fmla="*/ 1440 h 1603872"/>
                  <a:gd name="connsiteX2" fmla="*/ 625266 w 2728386"/>
                  <a:gd name="connsiteY2" fmla="*/ 557700 h 1603872"/>
                  <a:gd name="connsiteX3" fmla="*/ 229026 w 2728386"/>
                  <a:gd name="connsiteY3" fmla="*/ 1304458 h 1603872"/>
                  <a:gd name="connsiteX4" fmla="*/ 426 w 2728386"/>
                  <a:gd name="connsiteY4" fmla="*/ 1601640 h 1603872"/>
                  <a:gd name="connsiteX5" fmla="*/ 289987 w 2728386"/>
                  <a:gd name="connsiteY5" fmla="*/ 1426379 h 1603872"/>
                  <a:gd name="connsiteX6" fmla="*/ 648126 w 2728386"/>
                  <a:gd name="connsiteY6" fmla="*/ 679620 h 1603872"/>
                  <a:gd name="connsiteX7" fmla="*/ 1646346 w 2728386"/>
                  <a:gd name="connsiteY7" fmla="*/ 130980 h 1603872"/>
                  <a:gd name="connsiteX8" fmla="*/ 2316906 w 2728386"/>
                  <a:gd name="connsiteY8" fmla="*/ 481500 h 1603872"/>
                  <a:gd name="connsiteX0" fmla="*/ 2728386 w 2728386"/>
                  <a:gd name="connsiteY0" fmla="*/ 428160 h 1603872"/>
                  <a:gd name="connsiteX1" fmla="*/ 1722546 w 2728386"/>
                  <a:gd name="connsiteY1" fmla="*/ 1440 h 1603872"/>
                  <a:gd name="connsiteX2" fmla="*/ 625266 w 2728386"/>
                  <a:gd name="connsiteY2" fmla="*/ 557700 h 1603872"/>
                  <a:gd name="connsiteX3" fmla="*/ 229026 w 2728386"/>
                  <a:gd name="connsiteY3" fmla="*/ 1304458 h 1603872"/>
                  <a:gd name="connsiteX4" fmla="*/ 426 w 2728386"/>
                  <a:gd name="connsiteY4" fmla="*/ 1601640 h 1603872"/>
                  <a:gd name="connsiteX5" fmla="*/ 289987 w 2728386"/>
                  <a:gd name="connsiteY5" fmla="*/ 1426379 h 1603872"/>
                  <a:gd name="connsiteX6" fmla="*/ 648126 w 2728386"/>
                  <a:gd name="connsiteY6" fmla="*/ 679620 h 1603872"/>
                  <a:gd name="connsiteX7" fmla="*/ 1646346 w 2728386"/>
                  <a:gd name="connsiteY7" fmla="*/ 130980 h 1603872"/>
                  <a:gd name="connsiteX8" fmla="*/ 2446446 w 2728386"/>
                  <a:gd name="connsiteY8" fmla="*/ 443400 h 1603872"/>
                  <a:gd name="connsiteX0" fmla="*/ 2728386 w 2728386"/>
                  <a:gd name="connsiteY0" fmla="*/ 428160 h 1603872"/>
                  <a:gd name="connsiteX1" fmla="*/ 1722546 w 2728386"/>
                  <a:gd name="connsiteY1" fmla="*/ 1440 h 1603872"/>
                  <a:gd name="connsiteX2" fmla="*/ 625266 w 2728386"/>
                  <a:gd name="connsiteY2" fmla="*/ 557700 h 1603872"/>
                  <a:gd name="connsiteX3" fmla="*/ 229026 w 2728386"/>
                  <a:gd name="connsiteY3" fmla="*/ 1304458 h 1603872"/>
                  <a:gd name="connsiteX4" fmla="*/ 426 w 2728386"/>
                  <a:gd name="connsiteY4" fmla="*/ 1601640 h 1603872"/>
                  <a:gd name="connsiteX5" fmla="*/ 289987 w 2728386"/>
                  <a:gd name="connsiteY5" fmla="*/ 1426379 h 1603872"/>
                  <a:gd name="connsiteX6" fmla="*/ 648126 w 2728386"/>
                  <a:gd name="connsiteY6" fmla="*/ 679620 h 1603872"/>
                  <a:gd name="connsiteX7" fmla="*/ 1646346 w 2728386"/>
                  <a:gd name="connsiteY7" fmla="*/ 130980 h 1603872"/>
                  <a:gd name="connsiteX8" fmla="*/ 2446446 w 2728386"/>
                  <a:gd name="connsiteY8" fmla="*/ 443400 h 1603872"/>
                  <a:gd name="connsiteX0" fmla="*/ 2728386 w 2728386"/>
                  <a:gd name="connsiteY0" fmla="*/ 428160 h 1603872"/>
                  <a:gd name="connsiteX1" fmla="*/ 1722546 w 2728386"/>
                  <a:gd name="connsiteY1" fmla="*/ 1440 h 1603872"/>
                  <a:gd name="connsiteX2" fmla="*/ 625266 w 2728386"/>
                  <a:gd name="connsiteY2" fmla="*/ 557700 h 1603872"/>
                  <a:gd name="connsiteX3" fmla="*/ 229026 w 2728386"/>
                  <a:gd name="connsiteY3" fmla="*/ 1304458 h 1603872"/>
                  <a:gd name="connsiteX4" fmla="*/ 426 w 2728386"/>
                  <a:gd name="connsiteY4" fmla="*/ 1601640 h 1603872"/>
                  <a:gd name="connsiteX5" fmla="*/ 289987 w 2728386"/>
                  <a:gd name="connsiteY5" fmla="*/ 1426379 h 1603872"/>
                  <a:gd name="connsiteX6" fmla="*/ 648126 w 2728386"/>
                  <a:gd name="connsiteY6" fmla="*/ 679620 h 1603872"/>
                  <a:gd name="connsiteX7" fmla="*/ 1646346 w 2728386"/>
                  <a:gd name="connsiteY7" fmla="*/ 130980 h 1603872"/>
                  <a:gd name="connsiteX8" fmla="*/ 2446446 w 2728386"/>
                  <a:gd name="connsiteY8" fmla="*/ 443400 h 1603872"/>
                  <a:gd name="connsiteX0" fmla="*/ 2728386 w 2728386"/>
                  <a:gd name="connsiteY0" fmla="*/ 428160 h 1603872"/>
                  <a:gd name="connsiteX1" fmla="*/ 1722546 w 2728386"/>
                  <a:gd name="connsiteY1" fmla="*/ 1440 h 1603872"/>
                  <a:gd name="connsiteX2" fmla="*/ 625266 w 2728386"/>
                  <a:gd name="connsiteY2" fmla="*/ 557700 h 1603872"/>
                  <a:gd name="connsiteX3" fmla="*/ 229026 w 2728386"/>
                  <a:gd name="connsiteY3" fmla="*/ 1304458 h 1603872"/>
                  <a:gd name="connsiteX4" fmla="*/ 426 w 2728386"/>
                  <a:gd name="connsiteY4" fmla="*/ 1601640 h 1603872"/>
                  <a:gd name="connsiteX5" fmla="*/ 289987 w 2728386"/>
                  <a:gd name="connsiteY5" fmla="*/ 1426379 h 1603872"/>
                  <a:gd name="connsiteX6" fmla="*/ 648126 w 2728386"/>
                  <a:gd name="connsiteY6" fmla="*/ 679620 h 1603872"/>
                  <a:gd name="connsiteX7" fmla="*/ 1646346 w 2728386"/>
                  <a:gd name="connsiteY7" fmla="*/ 130980 h 1603872"/>
                  <a:gd name="connsiteX8" fmla="*/ 2446446 w 2728386"/>
                  <a:gd name="connsiteY8" fmla="*/ 443400 h 160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28386" h="1603872">
                    <a:moveTo>
                      <a:pt x="2728386" y="428160"/>
                    </a:moveTo>
                    <a:cubicBezTo>
                      <a:pt x="2402631" y="204640"/>
                      <a:pt x="2073066" y="-20150"/>
                      <a:pt x="1722546" y="1440"/>
                    </a:cubicBezTo>
                    <a:cubicBezTo>
                      <a:pt x="1372026" y="23030"/>
                      <a:pt x="950386" y="279570"/>
                      <a:pt x="625266" y="557700"/>
                    </a:cubicBezTo>
                    <a:cubicBezTo>
                      <a:pt x="300146" y="835830"/>
                      <a:pt x="293796" y="1121578"/>
                      <a:pt x="229026" y="1304458"/>
                    </a:cubicBezTo>
                    <a:cubicBezTo>
                      <a:pt x="164256" y="1487338"/>
                      <a:pt x="-9734" y="1581320"/>
                      <a:pt x="426" y="1601640"/>
                    </a:cubicBezTo>
                    <a:cubicBezTo>
                      <a:pt x="10586" y="1621960"/>
                      <a:pt x="236647" y="1498769"/>
                      <a:pt x="289987" y="1426379"/>
                    </a:cubicBezTo>
                    <a:cubicBezTo>
                      <a:pt x="343327" y="1353989"/>
                      <a:pt x="422066" y="895520"/>
                      <a:pt x="648126" y="679620"/>
                    </a:cubicBezTo>
                    <a:cubicBezTo>
                      <a:pt x="874186" y="463720"/>
                      <a:pt x="1319956" y="155110"/>
                      <a:pt x="1646346" y="130980"/>
                    </a:cubicBezTo>
                    <a:cubicBezTo>
                      <a:pt x="1972736" y="106850"/>
                      <a:pt x="2236261" y="278935"/>
                      <a:pt x="2446446" y="443400"/>
                    </a:cubicBezTo>
                  </a:path>
                </a:pathLst>
              </a:custGeom>
              <a:solidFill>
                <a:srgbClr val="AFABAB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900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42F491DB-650F-6232-0698-FAD84E384F29}"/>
                  </a:ext>
                </a:extLst>
              </p:cNvPr>
              <p:cNvGrpSpPr/>
              <p:nvPr/>
            </p:nvGrpSpPr>
            <p:grpSpPr>
              <a:xfrm>
                <a:off x="2246491" y="5601518"/>
                <a:ext cx="73054" cy="100919"/>
                <a:chOff x="2336445" y="4893741"/>
                <a:chExt cx="229696" cy="317307"/>
              </a:xfrm>
            </p:grpSpPr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C2D144C9-DEA1-51C2-7687-3A8546438EDA}"/>
                    </a:ext>
                  </a:extLst>
                </p:cNvPr>
                <p:cNvSpPr/>
                <p:nvPr/>
              </p:nvSpPr>
              <p:spPr>
                <a:xfrm>
                  <a:off x="2336445" y="4893741"/>
                  <a:ext cx="229696" cy="317307"/>
                </a:xfrm>
                <a:prstGeom prst="ellipse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8A88C3A6-1966-B755-C6E4-B51AEF73CB72}"/>
                    </a:ext>
                  </a:extLst>
                </p:cNvPr>
                <p:cNvSpPr/>
                <p:nvPr/>
              </p:nvSpPr>
              <p:spPr>
                <a:xfrm flipV="1">
                  <a:off x="2405048" y="4933222"/>
                  <a:ext cx="143749" cy="17650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</p:grp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7D39D56A-0862-4573-AC9A-3DF8AE2CD91A}"/>
                  </a:ext>
                </a:extLst>
              </p:cNvPr>
              <p:cNvSpPr/>
              <p:nvPr/>
            </p:nvSpPr>
            <p:spPr>
              <a:xfrm>
                <a:off x="2546423" y="5601518"/>
                <a:ext cx="73054" cy="100919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900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05E71306-0EFD-E317-1AA7-F9C5238F8C5C}"/>
                  </a:ext>
                </a:extLst>
              </p:cNvPr>
              <p:cNvSpPr/>
              <p:nvPr/>
            </p:nvSpPr>
            <p:spPr>
              <a:xfrm>
                <a:off x="2402441" y="5832106"/>
                <a:ext cx="101245" cy="89515"/>
              </a:xfrm>
              <a:custGeom>
                <a:avLst/>
                <a:gdLst>
                  <a:gd name="connsiteX0" fmla="*/ 544640 w 1082153"/>
                  <a:gd name="connsiteY0" fmla="*/ 905778 h 905803"/>
                  <a:gd name="connsiteX1" fmla="*/ 11240 w 1082153"/>
                  <a:gd name="connsiteY1" fmla="*/ 115203 h 905803"/>
                  <a:gd name="connsiteX2" fmla="*/ 1068515 w 1082153"/>
                  <a:gd name="connsiteY2" fmla="*/ 86628 h 905803"/>
                  <a:gd name="connsiteX3" fmla="*/ 544640 w 1082153"/>
                  <a:gd name="connsiteY3" fmla="*/ 905778 h 905803"/>
                  <a:gd name="connsiteX0" fmla="*/ 544640 w 1082153"/>
                  <a:gd name="connsiteY0" fmla="*/ 949842 h 949867"/>
                  <a:gd name="connsiteX1" fmla="*/ 11240 w 1082153"/>
                  <a:gd name="connsiteY1" fmla="*/ 159267 h 949867"/>
                  <a:gd name="connsiteX2" fmla="*/ 1068515 w 1082153"/>
                  <a:gd name="connsiteY2" fmla="*/ 130692 h 949867"/>
                  <a:gd name="connsiteX3" fmla="*/ 544640 w 1082153"/>
                  <a:gd name="connsiteY3" fmla="*/ 949842 h 949867"/>
                  <a:gd name="connsiteX0" fmla="*/ 535983 w 1073496"/>
                  <a:gd name="connsiteY0" fmla="*/ 949842 h 949871"/>
                  <a:gd name="connsiteX1" fmla="*/ 2583 w 1073496"/>
                  <a:gd name="connsiteY1" fmla="*/ 159267 h 949871"/>
                  <a:gd name="connsiteX2" fmla="*/ 1059858 w 1073496"/>
                  <a:gd name="connsiteY2" fmla="*/ 130692 h 949871"/>
                  <a:gd name="connsiteX3" fmla="*/ 535983 w 1073496"/>
                  <a:gd name="connsiteY3" fmla="*/ 949842 h 949871"/>
                  <a:gd name="connsiteX0" fmla="*/ 552860 w 1090373"/>
                  <a:gd name="connsiteY0" fmla="*/ 949842 h 949869"/>
                  <a:gd name="connsiteX1" fmla="*/ 19460 w 1090373"/>
                  <a:gd name="connsiteY1" fmla="*/ 159267 h 949869"/>
                  <a:gd name="connsiteX2" fmla="*/ 1076735 w 1090373"/>
                  <a:gd name="connsiteY2" fmla="*/ 130692 h 949869"/>
                  <a:gd name="connsiteX3" fmla="*/ 552860 w 1090373"/>
                  <a:gd name="connsiteY3" fmla="*/ 949842 h 949869"/>
                  <a:gd name="connsiteX0" fmla="*/ 552860 w 1100141"/>
                  <a:gd name="connsiteY0" fmla="*/ 980016 h 980043"/>
                  <a:gd name="connsiteX1" fmla="*/ 19460 w 1100141"/>
                  <a:gd name="connsiteY1" fmla="*/ 189441 h 980043"/>
                  <a:gd name="connsiteX2" fmla="*/ 1076735 w 1100141"/>
                  <a:gd name="connsiteY2" fmla="*/ 160866 h 980043"/>
                  <a:gd name="connsiteX3" fmla="*/ 552860 w 1100141"/>
                  <a:gd name="connsiteY3" fmla="*/ 980016 h 980043"/>
                  <a:gd name="connsiteX0" fmla="*/ 552860 w 1100141"/>
                  <a:gd name="connsiteY0" fmla="*/ 968790 h 968791"/>
                  <a:gd name="connsiteX1" fmla="*/ 19460 w 1100141"/>
                  <a:gd name="connsiteY1" fmla="*/ 178215 h 968791"/>
                  <a:gd name="connsiteX2" fmla="*/ 1076735 w 1100141"/>
                  <a:gd name="connsiteY2" fmla="*/ 172307 h 968791"/>
                  <a:gd name="connsiteX3" fmla="*/ 552860 w 1100141"/>
                  <a:gd name="connsiteY3" fmla="*/ 968790 h 968791"/>
                  <a:gd name="connsiteX0" fmla="*/ 552860 w 1090373"/>
                  <a:gd name="connsiteY0" fmla="*/ 972934 h 972935"/>
                  <a:gd name="connsiteX1" fmla="*/ 19460 w 1090373"/>
                  <a:gd name="connsiteY1" fmla="*/ 182359 h 972935"/>
                  <a:gd name="connsiteX2" fmla="*/ 1076735 w 1090373"/>
                  <a:gd name="connsiteY2" fmla="*/ 176451 h 972935"/>
                  <a:gd name="connsiteX3" fmla="*/ 552860 w 1090373"/>
                  <a:gd name="connsiteY3" fmla="*/ 972934 h 972935"/>
                  <a:gd name="connsiteX0" fmla="*/ 552860 w 1099096"/>
                  <a:gd name="connsiteY0" fmla="*/ 971547 h 971548"/>
                  <a:gd name="connsiteX1" fmla="*/ 19460 w 1099096"/>
                  <a:gd name="connsiteY1" fmla="*/ 180972 h 971548"/>
                  <a:gd name="connsiteX2" fmla="*/ 1076735 w 1099096"/>
                  <a:gd name="connsiteY2" fmla="*/ 175064 h 971548"/>
                  <a:gd name="connsiteX3" fmla="*/ 552860 w 1099096"/>
                  <a:gd name="connsiteY3" fmla="*/ 971547 h 971548"/>
                  <a:gd name="connsiteX0" fmla="*/ 540076 w 1086312"/>
                  <a:gd name="connsiteY0" fmla="*/ 971547 h 971548"/>
                  <a:gd name="connsiteX1" fmla="*/ 6676 w 1086312"/>
                  <a:gd name="connsiteY1" fmla="*/ 180972 h 971548"/>
                  <a:gd name="connsiteX2" fmla="*/ 1063951 w 1086312"/>
                  <a:gd name="connsiteY2" fmla="*/ 175064 h 971548"/>
                  <a:gd name="connsiteX3" fmla="*/ 540076 w 1086312"/>
                  <a:gd name="connsiteY3" fmla="*/ 971547 h 971548"/>
                  <a:gd name="connsiteX0" fmla="*/ 549963 w 1096199"/>
                  <a:gd name="connsiteY0" fmla="*/ 971547 h 971548"/>
                  <a:gd name="connsiteX1" fmla="*/ 16563 w 1096199"/>
                  <a:gd name="connsiteY1" fmla="*/ 180972 h 971548"/>
                  <a:gd name="connsiteX2" fmla="*/ 1073838 w 1096199"/>
                  <a:gd name="connsiteY2" fmla="*/ 175064 h 971548"/>
                  <a:gd name="connsiteX3" fmla="*/ 549963 w 1096199"/>
                  <a:gd name="connsiteY3" fmla="*/ 971547 h 971548"/>
                  <a:gd name="connsiteX0" fmla="*/ 549963 w 1098303"/>
                  <a:gd name="connsiteY0" fmla="*/ 974328 h 974329"/>
                  <a:gd name="connsiteX1" fmla="*/ 16563 w 1098303"/>
                  <a:gd name="connsiteY1" fmla="*/ 183753 h 974329"/>
                  <a:gd name="connsiteX2" fmla="*/ 1073838 w 1098303"/>
                  <a:gd name="connsiteY2" fmla="*/ 177845 h 974329"/>
                  <a:gd name="connsiteX3" fmla="*/ 549963 w 1098303"/>
                  <a:gd name="connsiteY3" fmla="*/ 974328 h 974329"/>
                  <a:gd name="connsiteX0" fmla="*/ 576343 w 1124683"/>
                  <a:gd name="connsiteY0" fmla="*/ 974328 h 974329"/>
                  <a:gd name="connsiteX1" fmla="*/ 42943 w 1124683"/>
                  <a:gd name="connsiteY1" fmla="*/ 183753 h 974329"/>
                  <a:gd name="connsiteX2" fmla="*/ 1100218 w 1124683"/>
                  <a:gd name="connsiteY2" fmla="*/ 177845 h 974329"/>
                  <a:gd name="connsiteX3" fmla="*/ 576343 w 1124683"/>
                  <a:gd name="connsiteY3" fmla="*/ 974328 h 974329"/>
                  <a:gd name="connsiteX0" fmla="*/ 556935 w 1105275"/>
                  <a:gd name="connsiteY0" fmla="*/ 977211 h 977212"/>
                  <a:gd name="connsiteX1" fmla="*/ 23535 w 1105275"/>
                  <a:gd name="connsiteY1" fmla="*/ 186636 h 977212"/>
                  <a:gd name="connsiteX2" fmla="*/ 1080810 w 1105275"/>
                  <a:gd name="connsiteY2" fmla="*/ 180728 h 977212"/>
                  <a:gd name="connsiteX3" fmla="*/ 556935 w 1105275"/>
                  <a:gd name="connsiteY3" fmla="*/ 977211 h 977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5275" h="977212">
                    <a:moveTo>
                      <a:pt x="556935" y="977211"/>
                    </a:moveTo>
                    <a:cubicBezTo>
                      <a:pt x="380723" y="978196"/>
                      <a:pt x="-112889" y="447831"/>
                      <a:pt x="23535" y="186636"/>
                    </a:cubicBezTo>
                    <a:cubicBezTo>
                      <a:pt x="159959" y="-74559"/>
                      <a:pt x="942416" y="-47672"/>
                      <a:pt x="1080810" y="180728"/>
                    </a:cubicBezTo>
                    <a:cubicBezTo>
                      <a:pt x="1219204" y="409128"/>
                      <a:pt x="733147" y="976226"/>
                      <a:pt x="556935" y="977211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900"/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1C3E9BB2-D3D9-D6FA-4D2C-0D91850CDA00}"/>
                  </a:ext>
                </a:extLst>
              </p:cNvPr>
              <p:cNvGrpSpPr/>
              <p:nvPr/>
            </p:nvGrpSpPr>
            <p:grpSpPr>
              <a:xfrm>
                <a:off x="1939794" y="5787407"/>
                <a:ext cx="442744" cy="211060"/>
                <a:chOff x="2631614" y="5220182"/>
                <a:chExt cx="1392065" cy="66361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36F27FA6-A7B0-F9F7-8251-FD7F1DE17275}"/>
                    </a:ext>
                  </a:extLst>
                </p:cNvPr>
                <p:cNvSpPr/>
                <p:nvPr/>
              </p:nvSpPr>
              <p:spPr>
                <a:xfrm>
                  <a:off x="2631614" y="5220182"/>
                  <a:ext cx="1234440" cy="85725"/>
                </a:xfrm>
                <a:custGeom>
                  <a:avLst/>
                  <a:gdLst>
                    <a:gd name="connsiteX0" fmla="*/ 1234440 w 1234440"/>
                    <a:gd name="connsiteY0" fmla="*/ 85725 h 85725"/>
                    <a:gd name="connsiteX1" fmla="*/ 800100 w 1234440"/>
                    <a:gd name="connsiteY1" fmla="*/ 9525 h 85725"/>
                    <a:gd name="connsiteX2" fmla="*/ 335280 w 1234440"/>
                    <a:gd name="connsiteY2" fmla="*/ 9525 h 85725"/>
                    <a:gd name="connsiteX3" fmla="*/ 0 w 1234440"/>
                    <a:gd name="connsiteY3" fmla="*/ 85725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34440" h="85725">
                      <a:moveTo>
                        <a:pt x="1234440" y="85725"/>
                      </a:moveTo>
                      <a:cubicBezTo>
                        <a:pt x="1092200" y="53975"/>
                        <a:pt x="949960" y="22225"/>
                        <a:pt x="800100" y="9525"/>
                      </a:cubicBezTo>
                      <a:cubicBezTo>
                        <a:pt x="650240" y="-3175"/>
                        <a:pt x="468630" y="-3175"/>
                        <a:pt x="335280" y="9525"/>
                      </a:cubicBezTo>
                      <a:cubicBezTo>
                        <a:pt x="201930" y="22225"/>
                        <a:pt x="100965" y="53975"/>
                        <a:pt x="0" y="85725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531803D3-36E7-44E0-9B69-BC8FA14C73FE}"/>
                    </a:ext>
                  </a:extLst>
                </p:cNvPr>
                <p:cNvSpPr/>
                <p:nvPr/>
              </p:nvSpPr>
              <p:spPr>
                <a:xfrm>
                  <a:off x="2849880" y="5345082"/>
                  <a:ext cx="1120140" cy="371308"/>
                </a:xfrm>
                <a:custGeom>
                  <a:avLst/>
                  <a:gdLst>
                    <a:gd name="connsiteX0" fmla="*/ 1234440 w 1234440"/>
                    <a:gd name="connsiteY0" fmla="*/ 85725 h 85725"/>
                    <a:gd name="connsiteX1" fmla="*/ 800100 w 1234440"/>
                    <a:gd name="connsiteY1" fmla="*/ 9525 h 85725"/>
                    <a:gd name="connsiteX2" fmla="*/ 335280 w 1234440"/>
                    <a:gd name="connsiteY2" fmla="*/ 9525 h 85725"/>
                    <a:gd name="connsiteX3" fmla="*/ 0 w 1234440"/>
                    <a:gd name="connsiteY3" fmla="*/ 85725 h 85725"/>
                    <a:gd name="connsiteX0" fmla="*/ 1234440 w 1234440"/>
                    <a:gd name="connsiteY0" fmla="*/ 76200 h 76200"/>
                    <a:gd name="connsiteX1" fmla="*/ 800100 w 1234440"/>
                    <a:gd name="connsiteY1" fmla="*/ 0 h 76200"/>
                    <a:gd name="connsiteX2" fmla="*/ 0 w 1234440"/>
                    <a:gd name="connsiteY2" fmla="*/ 76200 h 76200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20140" h="371308">
                      <a:moveTo>
                        <a:pt x="1120140" y="89368"/>
                      </a:moveTo>
                      <a:cubicBezTo>
                        <a:pt x="977900" y="57618"/>
                        <a:pt x="872490" y="-33822"/>
                        <a:pt x="685800" y="13168"/>
                      </a:cubicBezTo>
                      <a:cubicBezTo>
                        <a:pt x="499110" y="60158"/>
                        <a:pt x="280987" y="241133"/>
                        <a:pt x="0" y="371308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2882F4B7-7044-2010-B177-7F86529ABD3C}"/>
                    </a:ext>
                  </a:extLst>
                </p:cNvPr>
                <p:cNvSpPr/>
                <p:nvPr/>
              </p:nvSpPr>
              <p:spPr>
                <a:xfrm rot="20700000">
                  <a:off x="3127381" y="5506929"/>
                  <a:ext cx="896298" cy="376865"/>
                </a:xfrm>
                <a:custGeom>
                  <a:avLst/>
                  <a:gdLst>
                    <a:gd name="connsiteX0" fmla="*/ 1234440 w 1234440"/>
                    <a:gd name="connsiteY0" fmla="*/ 85725 h 85725"/>
                    <a:gd name="connsiteX1" fmla="*/ 800100 w 1234440"/>
                    <a:gd name="connsiteY1" fmla="*/ 9525 h 85725"/>
                    <a:gd name="connsiteX2" fmla="*/ 335280 w 1234440"/>
                    <a:gd name="connsiteY2" fmla="*/ 9525 h 85725"/>
                    <a:gd name="connsiteX3" fmla="*/ 0 w 1234440"/>
                    <a:gd name="connsiteY3" fmla="*/ 85725 h 85725"/>
                    <a:gd name="connsiteX0" fmla="*/ 1234440 w 1234440"/>
                    <a:gd name="connsiteY0" fmla="*/ 76200 h 76200"/>
                    <a:gd name="connsiteX1" fmla="*/ 800100 w 1234440"/>
                    <a:gd name="connsiteY1" fmla="*/ 0 h 76200"/>
                    <a:gd name="connsiteX2" fmla="*/ 0 w 1234440"/>
                    <a:gd name="connsiteY2" fmla="*/ 76200 h 76200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57931 h 339871"/>
                    <a:gd name="connsiteX1" fmla="*/ 439351 w 1120140"/>
                    <a:gd name="connsiteY1" fmla="*/ 18249 h 339871"/>
                    <a:gd name="connsiteX2" fmla="*/ 0 w 1120140"/>
                    <a:gd name="connsiteY2" fmla="*/ 339871 h 339871"/>
                    <a:gd name="connsiteX0" fmla="*/ 1120140 w 1120140"/>
                    <a:gd name="connsiteY0" fmla="*/ 57931 h 339871"/>
                    <a:gd name="connsiteX1" fmla="*/ 439351 w 1120140"/>
                    <a:gd name="connsiteY1" fmla="*/ 18249 h 339871"/>
                    <a:gd name="connsiteX2" fmla="*/ 0 w 1120140"/>
                    <a:gd name="connsiteY2" fmla="*/ 339871 h 339871"/>
                    <a:gd name="connsiteX0" fmla="*/ 1001317 w 1001317"/>
                    <a:gd name="connsiteY0" fmla="*/ 55670 h 306338"/>
                    <a:gd name="connsiteX1" fmla="*/ 320528 w 1001317"/>
                    <a:gd name="connsiteY1" fmla="*/ 15988 h 306338"/>
                    <a:gd name="connsiteX2" fmla="*/ 0 w 1001317"/>
                    <a:gd name="connsiteY2" fmla="*/ 306338 h 306338"/>
                    <a:gd name="connsiteX0" fmla="*/ 896298 w 896298"/>
                    <a:gd name="connsiteY0" fmla="*/ 57132 h 328051"/>
                    <a:gd name="connsiteX1" fmla="*/ 215509 w 896298"/>
                    <a:gd name="connsiteY1" fmla="*/ 17450 h 328051"/>
                    <a:gd name="connsiteX2" fmla="*/ 0 w 896298"/>
                    <a:gd name="connsiteY2" fmla="*/ 328051 h 328051"/>
                    <a:gd name="connsiteX0" fmla="*/ 896298 w 896298"/>
                    <a:gd name="connsiteY0" fmla="*/ 0 h 270919"/>
                    <a:gd name="connsiteX1" fmla="*/ 0 w 896298"/>
                    <a:gd name="connsiteY1" fmla="*/ 270919 h 270919"/>
                    <a:gd name="connsiteX0" fmla="*/ 896298 w 896298"/>
                    <a:gd name="connsiteY0" fmla="*/ 0 h 270919"/>
                    <a:gd name="connsiteX1" fmla="*/ 0 w 896298"/>
                    <a:gd name="connsiteY1" fmla="*/ 270919 h 270919"/>
                    <a:gd name="connsiteX0" fmla="*/ 896298 w 896298"/>
                    <a:gd name="connsiteY0" fmla="*/ 105946 h 376865"/>
                    <a:gd name="connsiteX1" fmla="*/ 0 w 896298"/>
                    <a:gd name="connsiteY1" fmla="*/ 376865 h 376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96298" h="376865">
                      <a:moveTo>
                        <a:pt x="896298" y="105946"/>
                      </a:moveTo>
                      <a:cubicBezTo>
                        <a:pt x="609648" y="-84499"/>
                        <a:pt x="257916" y="-32050"/>
                        <a:pt x="0" y="376865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</p:grp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CBDB7E1E-1F18-BFBB-EFA1-CAEC94766D59}"/>
                  </a:ext>
                </a:extLst>
              </p:cNvPr>
              <p:cNvGrpSpPr/>
              <p:nvPr/>
            </p:nvGrpSpPr>
            <p:grpSpPr>
              <a:xfrm flipH="1">
                <a:off x="2512936" y="5800799"/>
                <a:ext cx="442744" cy="211060"/>
                <a:chOff x="2631614" y="5220182"/>
                <a:chExt cx="1392065" cy="663612"/>
              </a:xfrm>
            </p:grpSpPr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1B77E08-438F-78CD-09BC-521B6570A034}"/>
                    </a:ext>
                  </a:extLst>
                </p:cNvPr>
                <p:cNvSpPr/>
                <p:nvPr/>
              </p:nvSpPr>
              <p:spPr>
                <a:xfrm>
                  <a:off x="2631614" y="5220182"/>
                  <a:ext cx="1234440" cy="85725"/>
                </a:xfrm>
                <a:custGeom>
                  <a:avLst/>
                  <a:gdLst>
                    <a:gd name="connsiteX0" fmla="*/ 1234440 w 1234440"/>
                    <a:gd name="connsiteY0" fmla="*/ 85725 h 85725"/>
                    <a:gd name="connsiteX1" fmla="*/ 800100 w 1234440"/>
                    <a:gd name="connsiteY1" fmla="*/ 9525 h 85725"/>
                    <a:gd name="connsiteX2" fmla="*/ 335280 w 1234440"/>
                    <a:gd name="connsiteY2" fmla="*/ 9525 h 85725"/>
                    <a:gd name="connsiteX3" fmla="*/ 0 w 1234440"/>
                    <a:gd name="connsiteY3" fmla="*/ 85725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34440" h="85725">
                      <a:moveTo>
                        <a:pt x="1234440" y="85725"/>
                      </a:moveTo>
                      <a:cubicBezTo>
                        <a:pt x="1092200" y="53975"/>
                        <a:pt x="949960" y="22225"/>
                        <a:pt x="800100" y="9525"/>
                      </a:cubicBezTo>
                      <a:cubicBezTo>
                        <a:pt x="650240" y="-3175"/>
                        <a:pt x="468630" y="-3175"/>
                        <a:pt x="335280" y="9525"/>
                      </a:cubicBezTo>
                      <a:cubicBezTo>
                        <a:pt x="201930" y="22225"/>
                        <a:pt x="100965" y="53975"/>
                        <a:pt x="0" y="85725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071E589-80CD-6789-AF69-D70EE911C9D0}"/>
                    </a:ext>
                  </a:extLst>
                </p:cNvPr>
                <p:cNvSpPr/>
                <p:nvPr/>
              </p:nvSpPr>
              <p:spPr>
                <a:xfrm>
                  <a:off x="2849880" y="5345082"/>
                  <a:ext cx="1120140" cy="371308"/>
                </a:xfrm>
                <a:custGeom>
                  <a:avLst/>
                  <a:gdLst>
                    <a:gd name="connsiteX0" fmla="*/ 1234440 w 1234440"/>
                    <a:gd name="connsiteY0" fmla="*/ 85725 h 85725"/>
                    <a:gd name="connsiteX1" fmla="*/ 800100 w 1234440"/>
                    <a:gd name="connsiteY1" fmla="*/ 9525 h 85725"/>
                    <a:gd name="connsiteX2" fmla="*/ 335280 w 1234440"/>
                    <a:gd name="connsiteY2" fmla="*/ 9525 h 85725"/>
                    <a:gd name="connsiteX3" fmla="*/ 0 w 1234440"/>
                    <a:gd name="connsiteY3" fmla="*/ 85725 h 85725"/>
                    <a:gd name="connsiteX0" fmla="*/ 1234440 w 1234440"/>
                    <a:gd name="connsiteY0" fmla="*/ 76200 h 76200"/>
                    <a:gd name="connsiteX1" fmla="*/ 800100 w 1234440"/>
                    <a:gd name="connsiteY1" fmla="*/ 0 h 76200"/>
                    <a:gd name="connsiteX2" fmla="*/ 0 w 1234440"/>
                    <a:gd name="connsiteY2" fmla="*/ 76200 h 76200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20140" h="371308">
                      <a:moveTo>
                        <a:pt x="1120140" y="89368"/>
                      </a:moveTo>
                      <a:cubicBezTo>
                        <a:pt x="977900" y="57618"/>
                        <a:pt x="872490" y="-33822"/>
                        <a:pt x="685800" y="13168"/>
                      </a:cubicBezTo>
                      <a:cubicBezTo>
                        <a:pt x="499110" y="60158"/>
                        <a:pt x="280987" y="241133"/>
                        <a:pt x="0" y="371308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9DE933E-6690-6165-C37E-6678AEC5A700}"/>
                    </a:ext>
                  </a:extLst>
                </p:cNvPr>
                <p:cNvSpPr/>
                <p:nvPr/>
              </p:nvSpPr>
              <p:spPr>
                <a:xfrm rot="20700000">
                  <a:off x="3127381" y="5506929"/>
                  <a:ext cx="896298" cy="376865"/>
                </a:xfrm>
                <a:custGeom>
                  <a:avLst/>
                  <a:gdLst>
                    <a:gd name="connsiteX0" fmla="*/ 1234440 w 1234440"/>
                    <a:gd name="connsiteY0" fmla="*/ 85725 h 85725"/>
                    <a:gd name="connsiteX1" fmla="*/ 800100 w 1234440"/>
                    <a:gd name="connsiteY1" fmla="*/ 9525 h 85725"/>
                    <a:gd name="connsiteX2" fmla="*/ 335280 w 1234440"/>
                    <a:gd name="connsiteY2" fmla="*/ 9525 h 85725"/>
                    <a:gd name="connsiteX3" fmla="*/ 0 w 1234440"/>
                    <a:gd name="connsiteY3" fmla="*/ 85725 h 85725"/>
                    <a:gd name="connsiteX0" fmla="*/ 1234440 w 1234440"/>
                    <a:gd name="connsiteY0" fmla="*/ 76200 h 76200"/>
                    <a:gd name="connsiteX1" fmla="*/ 800100 w 1234440"/>
                    <a:gd name="connsiteY1" fmla="*/ 0 h 76200"/>
                    <a:gd name="connsiteX2" fmla="*/ 0 w 1234440"/>
                    <a:gd name="connsiteY2" fmla="*/ 76200 h 76200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89368 h 371308"/>
                    <a:gd name="connsiteX1" fmla="*/ 685800 w 1120140"/>
                    <a:gd name="connsiteY1" fmla="*/ 13168 h 371308"/>
                    <a:gd name="connsiteX2" fmla="*/ 0 w 1120140"/>
                    <a:gd name="connsiteY2" fmla="*/ 371308 h 371308"/>
                    <a:gd name="connsiteX0" fmla="*/ 1120140 w 1120140"/>
                    <a:gd name="connsiteY0" fmla="*/ 57931 h 339871"/>
                    <a:gd name="connsiteX1" fmla="*/ 439351 w 1120140"/>
                    <a:gd name="connsiteY1" fmla="*/ 18249 h 339871"/>
                    <a:gd name="connsiteX2" fmla="*/ 0 w 1120140"/>
                    <a:gd name="connsiteY2" fmla="*/ 339871 h 339871"/>
                    <a:gd name="connsiteX0" fmla="*/ 1120140 w 1120140"/>
                    <a:gd name="connsiteY0" fmla="*/ 57931 h 339871"/>
                    <a:gd name="connsiteX1" fmla="*/ 439351 w 1120140"/>
                    <a:gd name="connsiteY1" fmla="*/ 18249 h 339871"/>
                    <a:gd name="connsiteX2" fmla="*/ 0 w 1120140"/>
                    <a:gd name="connsiteY2" fmla="*/ 339871 h 339871"/>
                    <a:gd name="connsiteX0" fmla="*/ 1001317 w 1001317"/>
                    <a:gd name="connsiteY0" fmla="*/ 55670 h 306338"/>
                    <a:gd name="connsiteX1" fmla="*/ 320528 w 1001317"/>
                    <a:gd name="connsiteY1" fmla="*/ 15988 h 306338"/>
                    <a:gd name="connsiteX2" fmla="*/ 0 w 1001317"/>
                    <a:gd name="connsiteY2" fmla="*/ 306338 h 306338"/>
                    <a:gd name="connsiteX0" fmla="*/ 896298 w 896298"/>
                    <a:gd name="connsiteY0" fmla="*/ 57132 h 328051"/>
                    <a:gd name="connsiteX1" fmla="*/ 215509 w 896298"/>
                    <a:gd name="connsiteY1" fmla="*/ 17450 h 328051"/>
                    <a:gd name="connsiteX2" fmla="*/ 0 w 896298"/>
                    <a:gd name="connsiteY2" fmla="*/ 328051 h 328051"/>
                    <a:gd name="connsiteX0" fmla="*/ 896298 w 896298"/>
                    <a:gd name="connsiteY0" fmla="*/ 0 h 270919"/>
                    <a:gd name="connsiteX1" fmla="*/ 0 w 896298"/>
                    <a:gd name="connsiteY1" fmla="*/ 270919 h 270919"/>
                    <a:gd name="connsiteX0" fmla="*/ 896298 w 896298"/>
                    <a:gd name="connsiteY0" fmla="*/ 0 h 270919"/>
                    <a:gd name="connsiteX1" fmla="*/ 0 w 896298"/>
                    <a:gd name="connsiteY1" fmla="*/ 270919 h 270919"/>
                    <a:gd name="connsiteX0" fmla="*/ 896298 w 896298"/>
                    <a:gd name="connsiteY0" fmla="*/ 105946 h 376865"/>
                    <a:gd name="connsiteX1" fmla="*/ 0 w 896298"/>
                    <a:gd name="connsiteY1" fmla="*/ 376865 h 376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96298" h="376865">
                      <a:moveTo>
                        <a:pt x="896298" y="105946"/>
                      </a:moveTo>
                      <a:cubicBezTo>
                        <a:pt x="609648" y="-84499"/>
                        <a:pt x="257916" y="-32050"/>
                        <a:pt x="0" y="376865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</p:grp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E4191518-79A3-612E-17B6-115BCA446C47}"/>
                  </a:ext>
                </a:extLst>
              </p:cNvPr>
              <p:cNvSpPr/>
              <p:nvPr/>
            </p:nvSpPr>
            <p:spPr>
              <a:xfrm flipV="1">
                <a:off x="2560090" y="5614074"/>
                <a:ext cx="45719" cy="56137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900"/>
              </a:p>
            </p:txBody>
          </p:sp>
        </p:grpSp>
        <p:cxnSp>
          <p:nvCxnSpPr>
            <p:cNvPr id="80" name="直接箭头连接符 79">
              <a:extLst>
                <a:ext uri="{FF2B5EF4-FFF2-40B4-BE49-F238E27FC236}">
                  <a16:creationId xmlns:a16="http://schemas.microsoft.com/office/drawing/2014/main" id="{015E9AB7-47FD-E35B-BD4B-CAF71036E4C9}"/>
                </a:ext>
              </a:extLst>
            </p:cNvPr>
            <p:cNvCxnSpPr>
              <a:cxnSpLocks/>
            </p:cNvCxnSpPr>
            <p:nvPr/>
          </p:nvCxnSpPr>
          <p:spPr>
            <a:xfrm>
              <a:off x="1572731" y="1652776"/>
              <a:ext cx="217711" cy="1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4BAA46D9-8616-D6CE-CD19-87D1801BC044}"/>
                </a:ext>
              </a:extLst>
            </p:cNvPr>
            <p:cNvSpPr txBox="1"/>
            <p:nvPr/>
          </p:nvSpPr>
          <p:spPr>
            <a:xfrm>
              <a:off x="3277879" y="1529665"/>
              <a:ext cx="85045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Viral load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864FB781-4C80-B18D-A811-E9444F2E1F4E}"/>
                </a:ext>
              </a:extLst>
            </p:cNvPr>
            <p:cNvSpPr txBox="1"/>
            <p:nvPr/>
          </p:nvSpPr>
          <p:spPr>
            <a:xfrm>
              <a:off x="437443" y="887829"/>
              <a:ext cx="1743465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1.Transduce with Ad5-hACE2 (1E9 PFU, </a:t>
              </a:r>
              <a:r>
                <a:rPr lang="en-US" altLang="zh-CN" sz="900" dirty="0" err="1">
                  <a:latin typeface="Arial" panose="020B0604020202020204" pitchFamily="34" charset="0"/>
                  <a:cs typeface="Arial" panose="020B0604020202020204" pitchFamily="34" charset="0"/>
                </a:rPr>
                <a:t>i.n.</a:t>
              </a:r>
              <a:r>
                <a:rPr lang="en-US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).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5381F663-3682-FEC0-3FC9-B50324DD6E7B}"/>
                </a:ext>
              </a:extLst>
            </p:cNvPr>
            <p:cNvSpPr txBox="1"/>
            <p:nvPr/>
          </p:nvSpPr>
          <p:spPr>
            <a:xfrm>
              <a:off x="2032928" y="887829"/>
              <a:ext cx="19913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2.Challenge with SARS-COV-2 (wt,1E5 </a:t>
              </a:r>
              <a:r>
                <a:rPr lang="en-US" altLang="zh-CN" sz="900" dirty="0" err="1">
                  <a:latin typeface="Arial" panose="020B0604020202020204" pitchFamily="34" charset="0"/>
                  <a:cs typeface="Arial" panose="020B0604020202020204" pitchFamily="34" charset="0"/>
                </a:rPr>
                <a:t>PFU,i.n</a:t>
              </a:r>
              <a:r>
                <a:rPr lang="en-US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.)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1512" name="组合 21511">
              <a:extLst>
                <a:ext uri="{FF2B5EF4-FFF2-40B4-BE49-F238E27FC236}">
                  <a16:creationId xmlns:a16="http://schemas.microsoft.com/office/drawing/2014/main" id="{6AFF0CB9-08A2-5C95-DD40-FD15D19EC0DD}"/>
                </a:ext>
              </a:extLst>
            </p:cNvPr>
            <p:cNvGrpSpPr/>
            <p:nvPr/>
          </p:nvGrpSpPr>
          <p:grpSpPr>
            <a:xfrm>
              <a:off x="1408945" y="1242819"/>
              <a:ext cx="399640" cy="373303"/>
              <a:chOff x="2839336" y="1252582"/>
              <a:chExt cx="399640" cy="373303"/>
            </a:xfrm>
          </p:grpSpPr>
          <p:grpSp>
            <p:nvGrpSpPr>
              <p:cNvPr id="21505" name="组合 21504">
                <a:extLst>
                  <a:ext uri="{FF2B5EF4-FFF2-40B4-BE49-F238E27FC236}">
                    <a16:creationId xmlns:a16="http://schemas.microsoft.com/office/drawing/2014/main" id="{C929819B-2209-793F-816A-00F33BF74693}"/>
                  </a:ext>
                </a:extLst>
              </p:cNvPr>
              <p:cNvGrpSpPr/>
              <p:nvPr/>
            </p:nvGrpSpPr>
            <p:grpSpPr>
              <a:xfrm>
                <a:off x="2839336" y="1518582"/>
                <a:ext cx="103849" cy="107303"/>
                <a:chOff x="3532251" y="2164748"/>
                <a:chExt cx="235565" cy="243399"/>
              </a:xfrm>
            </p:grpSpPr>
            <p:sp>
              <p:nvSpPr>
                <p:cNvPr id="21504" name="泪滴形 21503">
                  <a:extLst>
                    <a:ext uri="{FF2B5EF4-FFF2-40B4-BE49-F238E27FC236}">
                      <a16:creationId xmlns:a16="http://schemas.microsoft.com/office/drawing/2014/main" id="{EF6C13BE-F837-13A7-B58C-BDD673D541DD}"/>
                    </a:ext>
                  </a:extLst>
                </p:cNvPr>
                <p:cNvSpPr/>
                <p:nvPr/>
              </p:nvSpPr>
              <p:spPr>
                <a:xfrm rot="18900000">
                  <a:off x="3532251" y="2164748"/>
                  <a:ext cx="235565" cy="243399"/>
                </a:xfrm>
                <a:custGeom>
                  <a:avLst/>
                  <a:gdLst>
                    <a:gd name="connsiteX0" fmla="*/ 0 w 342658"/>
                    <a:gd name="connsiteY0" fmla="*/ 187793 h 375586"/>
                    <a:gd name="connsiteX1" fmla="*/ 171329 w 342658"/>
                    <a:gd name="connsiteY1" fmla="*/ 0 h 375586"/>
                    <a:gd name="connsiteX2" fmla="*/ 342658 w 342658"/>
                    <a:gd name="connsiteY2" fmla="*/ 0 h 375586"/>
                    <a:gd name="connsiteX3" fmla="*/ 342658 w 342658"/>
                    <a:gd name="connsiteY3" fmla="*/ 187793 h 375586"/>
                    <a:gd name="connsiteX4" fmla="*/ 171329 w 342658"/>
                    <a:gd name="connsiteY4" fmla="*/ 375586 h 375586"/>
                    <a:gd name="connsiteX5" fmla="*/ 0 w 342658"/>
                    <a:gd name="connsiteY5" fmla="*/ 187793 h 375586"/>
                    <a:gd name="connsiteX0" fmla="*/ 0 w 360618"/>
                    <a:gd name="connsiteY0" fmla="*/ 205754 h 375679"/>
                    <a:gd name="connsiteX1" fmla="*/ 189289 w 360618"/>
                    <a:gd name="connsiteY1" fmla="*/ 0 h 375679"/>
                    <a:gd name="connsiteX2" fmla="*/ 360618 w 360618"/>
                    <a:gd name="connsiteY2" fmla="*/ 0 h 375679"/>
                    <a:gd name="connsiteX3" fmla="*/ 360618 w 360618"/>
                    <a:gd name="connsiteY3" fmla="*/ 187793 h 375679"/>
                    <a:gd name="connsiteX4" fmla="*/ 189289 w 360618"/>
                    <a:gd name="connsiteY4" fmla="*/ 375586 h 375679"/>
                    <a:gd name="connsiteX5" fmla="*/ 0 w 360618"/>
                    <a:gd name="connsiteY5" fmla="*/ 205754 h 375679"/>
                    <a:gd name="connsiteX0" fmla="*/ 1508 w 362126"/>
                    <a:gd name="connsiteY0" fmla="*/ 205754 h 375669"/>
                    <a:gd name="connsiteX1" fmla="*/ 190797 w 362126"/>
                    <a:gd name="connsiteY1" fmla="*/ 0 h 375669"/>
                    <a:gd name="connsiteX2" fmla="*/ 362126 w 362126"/>
                    <a:gd name="connsiteY2" fmla="*/ 0 h 375669"/>
                    <a:gd name="connsiteX3" fmla="*/ 362126 w 362126"/>
                    <a:gd name="connsiteY3" fmla="*/ 187793 h 375669"/>
                    <a:gd name="connsiteX4" fmla="*/ 190797 w 362126"/>
                    <a:gd name="connsiteY4" fmla="*/ 375586 h 375669"/>
                    <a:gd name="connsiteX5" fmla="*/ 1508 w 362126"/>
                    <a:gd name="connsiteY5" fmla="*/ 205754 h 375669"/>
                    <a:gd name="connsiteX0" fmla="*/ 45 w 360663"/>
                    <a:gd name="connsiteY0" fmla="*/ 205754 h 375688"/>
                    <a:gd name="connsiteX1" fmla="*/ 189334 w 360663"/>
                    <a:gd name="connsiteY1" fmla="*/ 0 h 375688"/>
                    <a:gd name="connsiteX2" fmla="*/ 360663 w 360663"/>
                    <a:gd name="connsiteY2" fmla="*/ 0 h 375688"/>
                    <a:gd name="connsiteX3" fmla="*/ 360663 w 360663"/>
                    <a:gd name="connsiteY3" fmla="*/ 187793 h 375688"/>
                    <a:gd name="connsiteX4" fmla="*/ 189334 w 360663"/>
                    <a:gd name="connsiteY4" fmla="*/ 375586 h 375688"/>
                    <a:gd name="connsiteX5" fmla="*/ 45 w 360663"/>
                    <a:gd name="connsiteY5" fmla="*/ 205754 h 375688"/>
                    <a:gd name="connsiteX0" fmla="*/ 45 w 360663"/>
                    <a:gd name="connsiteY0" fmla="*/ 205754 h 375688"/>
                    <a:gd name="connsiteX1" fmla="*/ 189334 w 360663"/>
                    <a:gd name="connsiteY1" fmla="*/ 0 h 375688"/>
                    <a:gd name="connsiteX2" fmla="*/ 360663 w 360663"/>
                    <a:gd name="connsiteY2" fmla="*/ 0 h 375688"/>
                    <a:gd name="connsiteX3" fmla="*/ 360663 w 360663"/>
                    <a:gd name="connsiteY3" fmla="*/ 187793 h 375688"/>
                    <a:gd name="connsiteX4" fmla="*/ 189334 w 360663"/>
                    <a:gd name="connsiteY4" fmla="*/ 375586 h 375688"/>
                    <a:gd name="connsiteX5" fmla="*/ 45 w 360663"/>
                    <a:gd name="connsiteY5" fmla="*/ 205754 h 375688"/>
                    <a:gd name="connsiteX0" fmla="*/ 45 w 360663"/>
                    <a:gd name="connsiteY0" fmla="*/ 205754 h 375642"/>
                    <a:gd name="connsiteX1" fmla="*/ 175863 w 360663"/>
                    <a:gd name="connsiteY1" fmla="*/ 40411 h 375642"/>
                    <a:gd name="connsiteX2" fmla="*/ 360663 w 360663"/>
                    <a:gd name="connsiteY2" fmla="*/ 0 h 375642"/>
                    <a:gd name="connsiteX3" fmla="*/ 360663 w 360663"/>
                    <a:gd name="connsiteY3" fmla="*/ 187793 h 375642"/>
                    <a:gd name="connsiteX4" fmla="*/ 189334 w 360663"/>
                    <a:gd name="connsiteY4" fmla="*/ 375586 h 375642"/>
                    <a:gd name="connsiteX5" fmla="*/ 45 w 360663"/>
                    <a:gd name="connsiteY5" fmla="*/ 205754 h 375642"/>
                    <a:gd name="connsiteX0" fmla="*/ 53 w 360671"/>
                    <a:gd name="connsiteY0" fmla="*/ 205754 h 375642"/>
                    <a:gd name="connsiteX1" fmla="*/ 175871 w 360671"/>
                    <a:gd name="connsiteY1" fmla="*/ 40411 h 375642"/>
                    <a:gd name="connsiteX2" fmla="*/ 360671 w 360671"/>
                    <a:gd name="connsiteY2" fmla="*/ 0 h 375642"/>
                    <a:gd name="connsiteX3" fmla="*/ 360671 w 360671"/>
                    <a:gd name="connsiteY3" fmla="*/ 187793 h 375642"/>
                    <a:gd name="connsiteX4" fmla="*/ 189342 w 360671"/>
                    <a:gd name="connsiteY4" fmla="*/ 375586 h 375642"/>
                    <a:gd name="connsiteX5" fmla="*/ 53 w 360671"/>
                    <a:gd name="connsiteY5" fmla="*/ 205754 h 375642"/>
                    <a:gd name="connsiteX0" fmla="*/ 53 w 360671"/>
                    <a:gd name="connsiteY0" fmla="*/ 205754 h 375642"/>
                    <a:gd name="connsiteX1" fmla="*/ 175871 w 360671"/>
                    <a:gd name="connsiteY1" fmla="*/ 40411 h 375642"/>
                    <a:gd name="connsiteX2" fmla="*/ 360671 w 360671"/>
                    <a:gd name="connsiteY2" fmla="*/ 0 h 375642"/>
                    <a:gd name="connsiteX3" fmla="*/ 360671 w 360671"/>
                    <a:gd name="connsiteY3" fmla="*/ 187793 h 375642"/>
                    <a:gd name="connsiteX4" fmla="*/ 189342 w 360671"/>
                    <a:gd name="connsiteY4" fmla="*/ 375586 h 375642"/>
                    <a:gd name="connsiteX5" fmla="*/ 53 w 360671"/>
                    <a:gd name="connsiteY5" fmla="*/ 205754 h 375642"/>
                    <a:gd name="connsiteX0" fmla="*/ 53 w 360671"/>
                    <a:gd name="connsiteY0" fmla="*/ 205754 h 375789"/>
                    <a:gd name="connsiteX1" fmla="*/ 175871 w 360671"/>
                    <a:gd name="connsiteY1" fmla="*/ 40411 h 375789"/>
                    <a:gd name="connsiteX2" fmla="*/ 360671 w 360671"/>
                    <a:gd name="connsiteY2" fmla="*/ 0 h 375789"/>
                    <a:gd name="connsiteX3" fmla="*/ 316892 w 360671"/>
                    <a:gd name="connsiteY3" fmla="*/ 170955 h 375789"/>
                    <a:gd name="connsiteX4" fmla="*/ 189342 w 360671"/>
                    <a:gd name="connsiteY4" fmla="*/ 375586 h 375789"/>
                    <a:gd name="connsiteX5" fmla="*/ 53 w 360671"/>
                    <a:gd name="connsiteY5" fmla="*/ 205754 h 375789"/>
                    <a:gd name="connsiteX0" fmla="*/ 53 w 360671"/>
                    <a:gd name="connsiteY0" fmla="*/ 205754 h 375789"/>
                    <a:gd name="connsiteX1" fmla="*/ 175871 w 360671"/>
                    <a:gd name="connsiteY1" fmla="*/ 40411 h 375789"/>
                    <a:gd name="connsiteX2" fmla="*/ 360671 w 360671"/>
                    <a:gd name="connsiteY2" fmla="*/ 0 h 375789"/>
                    <a:gd name="connsiteX3" fmla="*/ 316892 w 360671"/>
                    <a:gd name="connsiteY3" fmla="*/ 170955 h 375789"/>
                    <a:gd name="connsiteX4" fmla="*/ 189342 w 360671"/>
                    <a:gd name="connsiteY4" fmla="*/ 375586 h 375789"/>
                    <a:gd name="connsiteX5" fmla="*/ 53 w 360671"/>
                    <a:gd name="connsiteY5" fmla="*/ 205754 h 375789"/>
                    <a:gd name="connsiteX0" fmla="*/ 53 w 360671"/>
                    <a:gd name="connsiteY0" fmla="*/ 205754 h 375789"/>
                    <a:gd name="connsiteX1" fmla="*/ 175871 w 360671"/>
                    <a:gd name="connsiteY1" fmla="*/ 40411 h 375789"/>
                    <a:gd name="connsiteX2" fmla="*/ 360671 w 360671"/>
                    <a:gd name="connsiteY2" fmla="*/ 0 h 375789"/>
                    <a:gd name="connsiteX3" fmla="*/ 316892 w 360671"/>
                    <a:gd name="connsiteY3" fmla="*/ 170955 h 375789"/>
                    <a:gd name="connsiteX4" fmla="*/ 189342 w 360671"/>
                    <a:gd name="connsiteY4" fmla="*/ 375586 h 375789"/>
                    <a:gd name="connsiteX5" fmla="*/ 53 w 360671"/>
                    <a:gd name="connsiteY5" fmla="*/ 205754 h 375789"/>
                    <a:gd name="connsiteX0" fmla="*/ 53 w 360671"/>
                    <a:gd name="connsiteY0" fmla="*/ 205754 h 375720"/>
                    <a:gd name="connsiteX1" fmla="*/ 175871 w 360671"/>
                    <a:gd name="connsiteY1" fmla="*/ 40411 h 375720"/>
                    <a:gd name="connsiteX2" fmla="*/ 360671 w 360671"/>
                    <a:gd name="connsiteY2" fmla="*/ 0 h 375720"/>
                    <a:gd name="connsiteX3" fmla="*/ 323627 w 360671"/>
                    <a:gd name="connsiteY3" fmla="*/ 177691 h 375720"/>
                    <a:gd name="connsiteX4" fmla="*/ 189342 w 360671"/>
                    <a:gd name="connsiteY4" fmla="*/ 375586 h 375720"/>
                    <a:gd name="connsiteX5" fmla="*/ 53 w 360671"/>
                    <a:gd name="connsiteY5" fmla="*/ 205754 h 375720"/>
                    <a:gd name="connsiteX0" fmla="*/ 53 w 360671"/>
                    <a:gd name="connsiteY0" fmla="*/ 205754 h 375720"/>
                    <a:gd name="connsiteX1" fmla="*/ 175871 w 360671"/>
                    <a:gd name="connsiteY1" fmla="*/ 40411 h 375720"/>
                    <a:gd name="connsiteX2" fmla="*/ 360671 w 360671"/>
                    <a:gd name="connsiteY2" fmla="*/ 0 h 375720"/>
                    <a:gd name="connsiteX3" fmla="*/ 323627 w 360671"/>
                    <a:gd name="connsiteY3" fmla="*/ 177691 h 375720"/>
                    <a:gd name="connsiteX4" fmla="*/ 189342 w 360671"/>
                    <a:gd name="connsiteY4" fmla="*/ 375586 h 375720"/>
                    <a:gd name="connsiteX5" fmla="*/ 53 w 360671"/>
                    <a:gd name="connsiteY5" fmla="*/ 205754 h 375720"/>
                    <a:gd name="connsiteX0" fmla="*/ 53 w 360671"/>
                    <a:gd name="connsiteY0" fmla="*/ 205754 h 375720"/>
                    <a:gd name="connsiteX1" fmla="*/ 175871 w 360671"/>
                    <a:gd name="connsiteY1" fmla="*/ 40411 h 375720"/>
                    <a:gd name="connsiteX2" fmla="*/ 360671 w 360671"/>
                    <a:gd name="connsiteY2" fmla="*/ 0 h 375720"/>
                    <a:gd name="connsiteX3" fmla="*/ 323627 w 360671"/>
                    <a:gd name="connsiteY3" fmla="*/ 177691 h 375720"/>
                    <a:gd name="connsiteX4" fmla="*/ 189342 w 360671"/>
                    <a:gd name="connsiteY4" fmla="*/ 375586 h 375720"/>
                    <a:gd name="connsiteX5" fmla="*/ 53 w 360671"/>
                    <a:gd name="connsiteY5" fmla="*/ 205754 h 375720"/>
                    <a:gd name="connsiteX0" fmla="*/ 4 w 360622"/>
                    <a:gd name="connsiteY0" fmla="*/ 205754 h 362262"/>
                    <a:gd name="connsiteX1" fmla="*/ 175822 w 360622"/>
                    <a:gd name="connsiteY1" fmla="*/ 40411 h 362262"/>
                    <a:gd name="connsiteX2" fmla="*/ 360622 w 360622"/>
                    <a:gd name="connsiteY2" fmla="*/ 0 h 362262"/>
                    <a:gd name="connsiteX3" fmla="*/ 323578 w 360622"/>
                    <a:gd name="connsiteY3" fmla="*/ 177691 h 362262"/>
                    <a:gd name="connsiteX4" fmla="*/ 179190 w 360622"/>
                    <a:gd name="connsiteY4" fmla="*/ 362115 h 362262"/>
                    <a:gd name="connsiteX5" fmla="*/ 4 w 360622"/>
                    <a:gd name="connsiteY5" fmla="*/ 205754 h 362262"/>
                    <a:gd name="connsiteX0" fmla="*/ 5 w 348836"/>
                    <a:gd name="connsiteY0" fmla="*/ 183864 h 362121"/>
                    <a:gd name="connsiteX1" fmla="*/ 164036 w 348836"/>
                    <a:gd name="connsiteY1" fmla="*/ 40411 h 362121"/>
                    <a:gd name="connsiteX2" fmla="*/ 348836 w 348836"/>
                    <a:gd name="connsiteY2" fmla="*/ 0 h 362121"/>
                    <a:gd name="connsiteX3" fmla="*/ 311792 w 348836"/>
                    <a:gd name="connsiteY3" fmla="*/ 177691 h 362121"/>
                    <a:gd name="connsiteX4" fmla="*/ 167404 w 348836"/>
                    <a:gd name="connsiteY4" fmla="*/ 362115 h 362121"/>
                    <a:gd name="connsiteX5" fmla="*/ 5 w 348836"/>
                    <a:gd name="connsiteY5" fmla="*/ 183864 h 362121"/>
                    <a:gd name="connsiteX0" fmla="*/ 1650 w 350481"/>
                    <a:gd name="connsiteY0" fmla="*/ 183864 h 362122"/>
                    <a:gd name="connsiteX1" fmla="*/ 165681 w 350481"/>
                    <a:gd name="connsiteY1" fmla="*/ 40411 h 362122"/>
                    <a:gd name="connsiteX2" fmla="*/ 350481 w 350481"/>
                    <a:gd name="connsiteY2" fmla="*/ 0 h 362122"/>
                    <a:gd name="connsiteX3" fmla="*/ 313437 w 350481"/>
                    <a:gd name="connsiteY3" fmla="*/ 177691 h 362122"/>
                    <a:gd name="connsiteX4" fmla="*/ 169049 w 350481"/>
                    <a:gd name="connsiteY4" fmla="*/ 362115 h 362122"/>
                    <a:gd name="connsiteX5" fmla="*/ 1650 w 350481"/>
                    <a:gd name="connsiteY5" fmla="*/ 183864 h 362122"/>
                    <a:gd name="connsiteX0" fmla="*/ 123 w 348954"/>
                    <a:gd name="connsiteY0" fmla="*/ 183864 h 362121"/>
                    <a:gd name="connsiteX1" fmla="*/ 164154 w 348954"/>
                    <a:gd name="connsiteY1" fmla="*/ 40411 h 362121"/>
                    <a:gd name="connsiteX2" fmla="*/ 348954 w 348954"/>
                    <a:gd name="connsiteY2" fmla="*/ 0 h 362121"/>
                    <a:gd name="connsiteX3" fmla="*/ 311910 w 348954"/>
                    <a:gd name="connsiteY3" fmla="*/ 177691 h 362121"/>
                    <a:gd name="connsiteX4" fmla="*/ 167522 w 348954"/>
                    <a:gd name="connsiteY4" fmla="*/ 362115 h 362121"/>
                    <a:gd name="connsiteX5" fmla="*/ 123 w 348954"/>
                    <a:gd name="connsiteY5" fmla="*/ 183864 h 362121"/>
                    <a:gd name="connsiteX0" fmla="*/ 2 w 348833"/>
                    <a:gd name="connsiteY0" fmla="*/ 184679 h 362936"/>
                    <a:gd name="connsiteX1" fmla="*/ 165718 w 348833"/>
                    <a:gd name="connsiteY1" fmla="*/ 19336 h 362936"/>
                    <a:gd name="connsiteX2" fmla="*/ 348833 w 348833"/>
                    <a:gd name="connsiteY2" fmla="*/ 815 h 362936"/>
                    <a:gd name="connsiteX3" fmla="*/ 311789 w 348833"/>
                    <a:gd name="connsiteY3" fmla="*/ 178506 h 362936"/>
                    <a:gd name="connsiteX4" fmla="*/ 167401 w 348833"/>
                    <a:gd name="connsiteY4" fmla="*/ 362930 h 362936"/>
                    <a:gd name="connsiteX5" fmla="*/ 2 w 348833"/>
                    <a:gd name="connsiteY5" fmla="*/ 184679 h 362936"/>
                    <a:gd name="connsiteX0" fmla="*/ 0 w 348831"/>
                    <a:gd name="connsiteY0" fmla="*/ 183864 h 362121"/>
                    <a:gd name="connsiteX1" fmla="*/ 348831 w 348831"/>
                    <a:gd name="connsiteY1" fmla="*/ 0 h 362121"/>
                    <a:gd name="connsiteX2" fmla="*/ 311787 w 348831"/>
                    <a:gd name="connsiteY2" fmla="*/ 177691 h 362121"/>
                    <a:gd name="connsiteX3" fmla="*/ 167399 w 348831"/>
                    <a:gd name="connsiteY3" fmla="*/ 362115 h 362121"/>
                    <a:gd name="connsiteX4" fmla="*/ 0 w 348831"/>
                    <a:gd name="connsiteY4" fmla="*/ 183864 h 362121"/>
                    <a:gd name="connsiteX0" fmla="*/ 0 w 352232"/>
                    <a:gd name="connsiteY0" fmla="*/ 183864 h 362121"/>
                    <a:gd name="connsiteX1" fmla="*/ 348831 w 352232"/>
                    <a:gd name="connsiteY1" fmla="*/ 0 h 362121"/>
                    <a:gd name="connsiteX2" fmla="*/ 167399 w 352232"/>
                    <a:gd name="connsiteY2" fmla="*/ 362115 h 362121"/>
                    <a:gd name="connsiteX3" fmla="*/ 0 w 352232"/>
                    <a:gd name="connsiteY3" fmla="*/ 183864 h 362121"/>
                    <a:gd name="connsiteX0" fmla="*/ 0 w 353368"/>
                    <a:gd name="connsiteY0" fmla="*/ 183864 h 369976"/>
                    <a:gd name="connsiteX1" fmla="*/ 348831 w 353368"/>
                    <a:gd name="connsiteY1" fmla="*/ 0 h 369976"/>
                    <a:gd name="connsiteX2" fmla="*/ 167399 w 353368"/>
                    <a:gd name="connsiteY2" fmla="*/ 362115 h 369976"/>
                    <a:gd name="connsiteX3" fmla="*/ 0 w 353368"/>
                    <a:gd name="connsiteY3" fmla="*/ 183864 h 369976"/>
                    <a:gd name="connsiteX0" fmla="*/ 3512 w 358102"/>
                    <a:gd name="connsiteY0" fmla="*/ 183864 h 355479"/>
                    <a:gd name="connsiteX1" fmla="*/ 352343 w 358102"/>
                    <a:gd name="connsiteY1" fmla="*/ 0 h 355479"/>
                    <a:gd name="connsiteX2" fmla="*/ 199535 w 358102"/>
                    <a:gd name="connsiteY2" fmla="*/ 346961 h 355479"/>
                    <a:gd name="connsiteX3" fmla="*/ 3512 w 358102"/>
                    <a:gd name="connsiteY3" fmla="*/ 183864 h 355479"/>
                    <a:gd name="connsiteX0" fmla="*/ 19094 w 373684"/>
                    <a:gd name="connsiteY0" fmla="*/ 183864 h 360573"/>
                    <a:gd name="connsiteX1" fmla="*/ 367925 w 373684"/>
                    <a:gd name="connsiteY1" fmla="*/ 0 h 360573"/>
                    <a:gd name="connsiteX2" fmla="*/ 215117 w 373684"/>
                    <a:gd name="connsiteY2" fmla="*/ 346961 h 360573"/>
                    <a:gd name="connsiteX3" fmla="*/ 19094 w 373684"/>
                    <a:gd name="connsiteY3" fmla="*/ 183864 h 360573"/>
                    <a:gd name="connsiteX0" fmla="*/ 19094 w 373684"/>
                    <a:gd name="connsiteY0" fmla="*/ 183864 h 360573"/>
                    <a:gd name="connsiteX1" fmla="*/ 367925 w 373684"/>
                    <a:gd name="connsiteY1" fmla="*/ 0 h 360573"/>
                    <a:gd name="connsiteX2" fmla="*/ 215117 w 373684"/>
                    <a:gd name="connsiteY2" fmla="*/ 346961 h 360573"/>
                    <a:gd name="connsiteX3" fmla="*/ 19094 w 373684"/>
                    <a:gd name="connsiteY3" fmla="*/ 183864 h 360573"/>
                    <a:gd name="connsiteX0" fmla="*/ 19094 w 367925"/>
                    <a:gd name="connsiteY0" fmla="*/ 183864 h 360573"/>
                    <a:gd name="connsiteX1" fmla="*/ 367925 w 367925"/>
                    <a:gd name="connsiteY1" fmla="*/ 0 h 360573"/>
                    <a:gd name="connsiteX2" fmla="*/ 215117 w 367925"/>
                    <a:gd name="connsiteY2" fmla="*/ 346961 h 360573"/>
                    <a:gd name="connsiteX3" fmla="*/ 19094 w 367925"/>
                    <a:gd name="connsiteY3" fmla="*/ 183864 h 360573"/>
                    <a:gd name="connsiteX0" fmla="*/ 19094 w 367925"/>
                    <a:gd name="connsiteY0" fmla="*/ 183864 h 360573"/>
                    <a:gd name="connsiteX1" fmla="*/ 367925 w 367925"/>
                    <a:gd name="connsiteY1" fmla="*/ 0 h 360573"/>
                    <a:gd name="connsiteX2" fmla="*/ 215117 w 367925"/>
                    <a:gd name="connsiteY2" fmla="*/ 346961 h 360573"/>
                    <a:gd name="connsiteX3" fmla="*/ 19094 w 367925"/>
                    <a:gd name="connsiteY3" fmla="*/ 183864 h 360573"/>
                    <a:gd name="connsiteX0" fmla="*/ 19094 w 367925"/>
                    <a:gd name="connsiteY0" fmla="*/ 183864 h 360573"/>
                    <a:gd name="connsiteX1" fmla="*/ 367925 w 367925"/>
                    <a:gd name="connsiteY1" fmla="*/ 0 h 360573"/>
                    <a:gd name="connsiteX2" fmla="*/ 215117 w 367925"/>
                    <a:gd name="connsiteY2" fmla="*/ 346961 h 360573"/>
                    <a:gd name="connsiteX3" fmla="*/ 19094 w 367925"/>
                    <a:gd name="connsiteY3" fmla="*/ 183864 h 360573"/>
                    <a:gd name="connsiteX0" fmla="*/ 16390 w 360169"/>
                    <a:gd name="connsiteY0" fmla="*/ 151871 h 351407"/>
                    <a:gd name="connsiteX1" fmla="*/ 360169 w 360169"/>
                    <a:gd name="connsiteY1" fmla="*/ 0 h 351407"/>
                    <a:gd name="connsiteX2" fmla="*/ 207361 w 360169"/>
                    <a:gd name="connsiteY2" fmla="*/ 346961 h 351407"/>
                    <a:gd name="connsiteX3" fmla="*/ 16390 w 360169"/>
                    <a:gd name="connsiteY3" fmla="*/ 151871 h 351407"/>
                    <a:gd name="connsiteX0" fmla="*/ 16218 w 363365"/>
                    <a:gd name="connsiteY0" fmla="*/ 168710 h 353041"/>
                    <a:gd name="connsiteX1" fmla="*/ 363365 w 363365"/>
                    <a:gd name="connsiteY1" fmla="*/ 0 h 353041"/>
                    <a:gd name="connsiteX2" fmla="*/ 210557 w 363365"/>
                    <a:gd name="connsiteY2" fmla="*/ 346961 h 353041"/>
                    <a:gd name="connsiteX3" fmla="*/ 16218 w 363365"/>
                    <a:gd name="connsiteY3" fmla="*/ 168710 h 353041"/>
                    <a:gd name="connsiteX0" fmla="*/ 18226 w 365373"/>
                    <a:gd name="connsiteY0" fmla="*/ 168710 h 364492"/>
                    <a:gd name="connsiteX1" fmla="*/ 365373 w 365373"/>
                    <a:gd name="connsiteY1" fmla="*/ 0 h 364492"/>
                    <a:gd name="connsiteX2" fmla="*/ 212565 w 365373"/>
                    <a:gd name="connsiteY2" fmla="*/ 346961 h 364492"/>
                    <a:gd name="connsiteX3" fmla="*/ 18226 w 365373"/>
                    <a:gd name="connsiteY3" fmla="*/ 168710 h 364492"/>
                    <a:gd name="connsiteX0" fmla="*/ 18226 w 365373"/>
                    <a:gd name="connsiteY0" fmla="*/ 168710 h 364492"/>
                    <a:gd name="connsiteX1" fmla="*/ 365373 w 365373"/>
                    <a:gd name="connsiteY1" fmla="*/ 0 h 364492"/>
                    <a:gd name="connsiteX2" fmla="*/ 212565 w 365373"/>
                    <a:gd name="connsiteY2" fmla="*/ 346961 h 364492"/>
                    <a:gd name="connsiteX3" fmla="*/ 18226 w 365373"/>
                    <a:gd name="connsiteY3" fmla="*/ 168710 h 364492"/>
                    <a:gd name="connsiteX0" fmla="*/ 16654 w 355383"/>
                    <a:gd name="connsiteY0" fmla="*/ 156923 h 351853"/>
                    <a:gd name="connsiteX1" fmla="*/ 355383 w 355383"/>
                    <a:gd name="connsiteY1" fmla="*/ 0 h 351853"/>
                    <a:gd name="connsiteX2" fmla="*/ 202575 w 355383"/>
                    <a:gd name="connsiteY2" fmla="*/ 346961 h 351853"/>
                    <a:gd name="connsiteX3" fmla="*/ 16654 w 355383"/>
                    <a:gd name="connsiteY3" fmla="*/ 156923 h 351853"/>
                    <a:gd name="connsiteX0" fmla="*/ 20626 w 359355"/>
                    <a:gd name="connsiteY0" fmla="*/ 156923 h 351924"/>
                    <a:gd name="connsiteX1" fmla="*/ 359355 w 359355"/>
                    <a:gd name="connsiteY1" fmla="*/ 0 h 351924"/>
                    <a:gd name="connsiteX2" fmla="*/ 206547 w 359355"/>
                    <a:gd name="connsiteY2" fmla="*/ 346961 h 351924"/>
                    <a:gd name="connsiteX3" fmla="*/ 20626 w 359355"/>
                    <a:gd name="connsiteY3" fmla="*/ 156923 h 351924"/>
                    <a:gd name="connsiteX0" fmla="*/ 23590 w 362319"/>
                    <a:gd name="connsiteY0" fmla="*/ 156923 h 369150"/>
                    <a:gd name="connsiteX1" fmla="*/ 362319 w 362319"/>
                    <a:gd name="connsiteY1" fmla="*/ 0 h 369150"/>
                    <a:gd name="connsiteX2" fmla="*/ 209511 w 362319"/>
                    <a:gd name="connsiteY2" fmla="*/ 346961 h 369150"/>
                    <a:gd name="connsiteX3" fmla="*/ 23590 w 362319"/>
                    <a:gd name="connsiteY3" fmla="*/ 156923 h 369150"/>
                    <a:gd name="connsiteX0" fmla="*/ 21957 w 360686"/>
                    <a:gd name="connsiteY0" fmla="*/ 156923 h 377150"/>
                    <a:gd name="connsiteX1" fmla="*/ 360686 w 360686"/>
                    <a:gd name="connsiteY1" fmla="*/ 0 h 377150"/>
                    <a:gd name="connsiteX2" fmla="*/ 207878 w 360686"/>
                    <a:gd name="connsiteY2" fmla="*/ 346961 h 377150"/>
                    <a:gd name="connsiteX3" fmla="*/ 21957 w 360686"/>
                    <a:gd name="connsiteY3" fmla="*/ 156923 h 377150"/>
                    <a:gd name="connsiteX0" fmla="*/ 21704 w 360433"/>
                    <a:gd name="connsiteY0" fmla="*/ 156923 h 366555"/>
                    <a:gd name="connsiteX1" fmla="*/ 360433 w 360433"/>
                    <a:gd name="connsiteY1" fmla="*/ 0 h 366555"/>
                    <a:gd name="connsiteX2" fmla="*/ 207625 w 360433"/>
                    <a:gd name="connsiteY2" fmla="*/ 346961 h 366555"/>
                    <a:gd name="connsiteX3" fmla="*/ 21704 w 360433"/>
                    <a:gd name="connsiteY3" fmla="*/ 156923 h 366555"/>
                    <a:gd name="connsiteX0" fmla="*/ 24644 w 363373"/>
                    <a:gd name="connsiteY0" fmla="*/ 156923 h 379190"/>
                    <a:gd name="connsiteX1" fmla="*/ 363373 w 363373"/>
                    <a:gd name="connsiteY1" fmla="*/ 0 h 379190"/>
                    <a:gd name="connsiteX2" fmla="*/ 210565 w 363373"/>
                    <a:gd name="connsiteY2" fmla="*/ 346961 h 379190"/>
                    <a:gd name="connsiteX3" fmla="*/ 24644 w 363373"/>
                    <a:gd name="connsiteY3" fmla="*/ 156923 h 379190"/>
                    <a:gd name="connsiteX0" fmla="*/ 24644 w 363373"/>
                    <a:gd name="connsiteY0" fmla="*/ 156923 h 379190"/>
                    <a:gd name="connsiteX1" fmla="*/ 363373 w 363373"/>
                    <a:gd name="connsiteY1" fmla="*/ 0 h 379190"/>
                    <a:gd name="connsiteX2" fmla="*/ 210565 w 363373"/>
                    <a:gd name="connsiteY2" fmla="*/ 346961 h 379190"/>
                    <a:gd name="connsiteX3" fmla="*/ 24644 w 363373"/>
                    <a:gd name="connsiteY3" fmla="*/ 156923 h 379190"/>
                    <a:gd name="connsiteX0" fmla="*/ 24644 w 363373"/>
                    <a:gd name="connsiteY0" fmla="*/ 156923 h 379190"/>
                    <a:gd name="connsiteX1" fmla="*/ 363373 w 363373"/>
                    <a:gd name="connsiteY1" fmla="*/ 0 h 379190"/>
                    <a:gd name="connsiteX2" fmla="*/ 210565 w 363373"/>
                    <a:gd name="connsiteY2" fmla="*/ 346961 h 379190"/>
                    <a:gd name="connsiteX3" fmla="*/ 24644 w 363373"/>
                    <a:gd name="connsiteY3" fmla="*/ 156923 h 379190"/>
                    <a:gd name="connsiteX0" fmla="*/ 27875 w 366604"/>
                    <a:gd name="connsiteY0" fmla="*/ 156923 h 377132"/>
                    <a:gd name="connsiteX1" fmla="*/ 366604 w 366604"/>
                    <a:gd name="connsiteY1" fmla="*/ 0 h 377132"/>
                    <a:gd name="connsiteX2" fmla="*/ 213796 w 366604"/>
                    <a:gd name="connsiteY2" fmla="*/ 346961 h 377132"/>
                    <a:gd name="connsiteX3" fmla="*/ 27875 w 366604"/>
                    <a:gd name="connsiteY3" fmla="*/ 156923 h 377132"/>
                    <a:gd name="connsiteX0" fmla="*/ 27547 w 366276"/>
                    <a:gd name="connsiteY0" fmla="*/ 156923 h 379798"/>
                    <a:gd name="connsiteX1" fmla="*/ 366276 w 366276"/>
                    <a:gd name="connsiteY1" fmla="*/ 0 h 379798"/>
                    <a:gd name="connsiteX2" fmla="*/ 213468 w 366276"/>
                    <a:gd name="connsiteY2" fmla="*/ 346961 h 379798"/>
                    <a:gd name="connsiteX3" fmla="*/ 27547 w 366276"/>
                    <a:gd name="connsiteY3" fmla="*/ 156923 h 379798"/>
                    <a:gd name="connsiteX0" fmla="*/ 28846 w 367575"/>
                    <a:gd name="connsiteY0" fmla="*/ 156923 h 379798"/>
                    <a:gd name="connsiteX1" fmla="*/ 367575 w 367575"/>
                    <a:gd name="connsiteY1" fmla="*/ 0 h 379798"/>
                    <a:gd name="connsiteX2" fmla="*/ 214767 w 367575"/>
                    <a:gd name="connsiteY2" fmla="*/ 346961 h 379798"/>
                    <a:gd name="connsiteX3" fmla="*/ 28846 w 367575"/>
                    <a:gd name="connsiteY3" fmla="*/ 156923 h 379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7575" h="379798">
                      <a:moveTo>
                        <a:pt x="28846" y="156923"/>
                      </a:moveTo>
                      <a:cubicBezTo>
                        <a:pt x="128403" y="38478"/>
                        <a:pt x="194378" y="61646"/>
                        <a:pt x="367575" y="0"/>
                      </a:cubicBezTo>
                      <a:cubicBezTo>
                        <a:pt x="314651" y="164412"/>
                        <a:pt x="318370" y="239983"/>
                        <a:pt x="214767" y="346961"/>
                      </a:cubicBezTo>
                      <a:cubicBezTo>
                        <a:pt x="111164" y="453939"/>
                        <a:pt x="-70711" y="275368"/>
                        <a:pt x="28846" y="156923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  <p:sp>
              <p:nvSpPr>
                <p:cNvPr id="89" name="椭圆 88">
                  <a:extLst>
                    <a:ext uri="{FF2B5EF4-FFF2-40B4-BE49-F238E27FC236}">
                      <a16:creationId xmlns:a16="http://schemas.microsoft.com/office/drawing/2014/main" id="{9F4AADB8-ADB3-DB95-E842-C7338CE71116}"/>
                    </a:ext>
                  </a:extLst>
                </p:cNvPr>
                <p:cNvSpPr/>
                <p:nvPr/>
              </p:nvSpPr>
              <p:spPr>
                <a:xfrm rot="316963" flipV="1">
                  <a:off x="3598062" y="2251160"/>
                  <a:ext cx="45718" cy="116209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</p:grpSp>
          <p:grpSp>
            <p:nvGrpSpPr>
              <p:cNvPr id="21510" name="组合 21509">
                <a:extLst>
                  <a:ext uri="{FF2B5EF4-FFF2-40B4-BE49-F238E27FC236}">
                    <a16:creationId xmlns:a16="http://schemas.microsoft.com/office/drawing/2014/main" id="{B2328AF5-F437-C1FA-0AC3-9816EA09C433}"/>
                  </a:ext>
                </a:extLst>
              </p:cNvPr>
              <p:cNvGrpSpPr/>
              <p:nvPr/>
            </p:nvGrpSpPr>
            <p:grpSpPr>
              <a:xfrm rot="900000">
                <a:off x="2920442" y="1252582"/>
                <a:ext cx="318534" cy="283842"/>
                <a:chOff x="2514414" y="1440656"/>
                <a:chExt cx="905622" cy="806990"/>
              </a:xfrm>
            </p:grpSpPr>
            <p:sp>
              <p:nvSpPr>
                <p:cNvPr id="21509" name="任意多边形: 形状 21508">
                  <a:extLst>
                    <a:ext uri="{FF2B5EF4-FFF2-40B4-BE49-F238E27FC236}">
                      <a16:creationId xmlns:a16="http://schemas.microsoft.com/office/drawing/2014/main" id="{519D0995-B2D1-6108-0BA0-AE0D9D98195F}"/>
                    </a:ext>
                  </a:extLst>
                </p:cNvPr>
                <p:cNvSpPr/>
                <p:nvPr/>
              </p:nvSpPr>
              <p:spPr>
                <a:xfrm>
                  <a:off x="2514414" y="1440656"/>
                  <a:ext cx="905622" cy="806990"/>
                </a:xfrm>
                <a:custGeom>
                  <a:avLst/>
                  <a:gdLst>
                    <a:gd name="connsiteX0" fmla="*/ 108 w 735339"/>
                    <a:gd name="connsiteY0" fmla="*/ 649897 h 650322"/>
                    <a:gd name="connsiteX1" fmla="*/ 676383 w 735339"/>
                    <a:gd name="connsiteY1" fmla="*/ 130784 h 650322"/>
                    <a:gd name="connsiteX2" fmla="*/ 623996 w 735339"/>
                    <a:gd name="connsiteY2" fmla="*/ 35534 h 650322"/>
                    <a:gd name="connsiteX3" fmla="*/ 108 w 735339"/>
                    <a:gd name="connsiteY3" fmla="*/ 649897 h 650322"/>
                    <a:gd name="connsiteX0" fmla="*/ 193 w 730107"/>
                    <a:gd name="connsiteY0" fmla="*/ 640703 h 641031"/>
                    <a:gd name="connsiteX1" fmla="*/ 676468 w 730107"/>
                    <a:gd name="connsiteY1" fmla="*/ 121590 h 641031"/>
                    <a:gd name="connsiteX2" fmla="*/ 607412 w 730107"/>
                    <a:gd name="connsiteY2" fmla="*/ 38246 h 641031"/>
                    <a:gd name="connsiteX3" fmla="*/ 193 w 730107"/>
                    <a:gd name="connsiteY3" fmla="*/ 640703 h 641031"/>
                    <a:gd name="connsiteX0" fmla="*/ 184 w 723507"/>
                    <a:gd name="connsiteY0" fmla="*/ 637532 h 637860"/>
                    <a:gd name="connsiteX1" fmla="*/ 676459 w 723507"/>
                    <a:gd name="connsiteY1" fmla="*/ 118419 h 637860"/>
                    <a:gd name="connsiteX2" fmla="*/ 607403 w 723507"/>
                    <a:gd name="connsiteY2" fmla="*/ 35075 h 637860"/>
                    <a:gd name="connsiteX3" fmla="*/ 184 w 723507"/>
                    <a:gd name="connsiteY3" fmla="*/ 637532 h 637860"/>
                    <a:gd name="connsiteX0" fmla="*/ 184 w 723507"/>
                    <a:gd name="connsiteY0" fmla="*/ 637532 h 637860"/>
                    <a:gd name="connsiteX1" fmla="*/ 676459 w 723507"/>
                    <a:gd name="connsiteY1" fmla="*/ 118419 h 637860"/>
                    <a:gd name="connsiteX2" fmla="*/ 607403 w 723507"/>
                    <a:gd name="connsiteY2" fmla="*/ 35075 h 637860"/>
                    <a:gd name="connsiteX3" fmla="*/ 184 w 723507"/>
                    <a:gd name="connsiteY3" fmla="*/ 637532 h 637860"/>
                    <a:gd name="connsiteX0" fmla="*/ 184 w 723507"/>
                    <a:gd name="connsiteY0" fmla="*/ 637532 h 637860"/>
                    <a:gd name="connsiteX1" fmla="*/ 676459 w 723507"/>
                    <a:gd name="connsiteY1" fmla="*/ 118419 h 637860"/>
                    <a:gd name="connsiteX2" fmla="*/ 607403 w 723507"/>
                    <a:gd name="connsiteY2" fmla="*/ 35075 h 637860"/>
                    <a:gd name="connsiteX3" fmla="*/ 184 w 723507"/>
                    <a:gd name="connsiteY3" fmla="*/ 637532 h 637860"/>
                    <a:gd name="connsiteX0" fmla="*/ 184 w 716328"/>
                    <a:gd name="connsiteY0" fmla="*/ 602457 h 602785"/>
                    <a:gd name="connsiteX1" fmla="*/ 676459 w 716328"/>
                    <a:gd name="connsiteY1" fmla="*/ 83344 h 602785"/>
                    <a:gd name="connsiteX2" fmla="*/ 607403 w 716328"/>
                    <a:gd name="connsiteY2" fmla="*/ 0 h 602785"/>
                    <a:gd name="connsiteX3" fmla="*/ 184 w 716328"/>
                    <a:gd name="connsiteY3" fmla="*/ 602457 h 602785"/>
                    <a:gd name="connsiteX0" fmla="*/ 184 w 716328"/>
                    <a:gd name="connsiteY0" fmla="*/ 602457 h 602785"/>
                    <a:gd name="connsiteX1" fmla="*/ 676459 w 716328"/>
                    <a:gd name="connsiteY1" fmla="*/ 83344 h 602785"/>
                    <a:gd name="connsiteX2" fmla="*/ 607403 w 716328"/>
                    <a:gd name="connsiteY2" fmla="*/ 0 h 602785"/>
                    <a:gd name="connsiteX3" fmla="*/ 184 w 716328"/>
                    <a:gd name="connsiteY3" fmla="*/ 602457 h 602785"/>
                    <a:gd name="connsiteX0" fmla="*/ 184 w 676459"/>
                    <a:gd name="connsiteY0" fmla="*/ 602457 h 602785"/>
                    <a:gd name="connsiteX1" fmla="*/ 676459 w 676459"/>
                    <a:gd name="connsiteY1" fmla="*/ 83344 h 602785"/>
                    <a:gd name="connsiteX2" fmla="*/ 607403 w 676459"/>
                    <a:gd name="connsiteY2" fmla="*/ 0 h 602785"/>
                    <a:gd name="connsiteX3" fmla="*/ 184 w 676459"/>
                    <a:gd name="connsiteY3" fmla="*/ 602457 h 602785"/>
                    <a:gd name="connsiteX0" fmla="*/ 184 w 676459"/>
                    <a:gd name="connsiteY0" fmla="*/ 602457 h 602785"/>
                    <a:gd name="connsiteX1" fmla="*/ 676459 w 676459"/>
                    <a:gd name="connsiteY1" fmla="*/ 83344 h 602785"/>
                    <a:gd name="connsiteX2" fmla="*/ 607403 w 676459"/>
                    <a:gd name="connsiteY2" fmla="*/ 0 h 602785"/>
                    <a:gd name="connsiteX3" fmla="*/ 184 w 676459"/>
                    <a:gd name="connsiteY3" fmla="*/ 602457 h 602785"/>
                    <a:gd name="connsiteX0" fmla="*/ 184 w 676459"/>
                    <a:gd name="connsiteY0" fmla="*/ 602457 h 602785"/>
                    <a:gd name="connsiteX1" fmla="*/ 676459 w 676459"/>
                    <a:gd name="connsiteY1" fmla="*/ 83344 h 602785"/>
                    <a:gd name="connsiteX2" fmla="*/ 607403 w 676459"/>
                    <a:gd name="connsiteY2" fmla="*/ 0 h 602785"/>
                    <a:gd name="connsiteX3" fmla="*/ 184 w 676459"/>
                    <a:gd name="connsiteY3" fmla="*/ 602457 h 602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6459" h="602785">
                      <a:moveTo>
                        <a:pt x="184" y="602457"/>
                      </a:moveTo>
                      <a:cubicBezTo>
                        <a:pt x="11693" y="616348"/>
                        <a:pt x="572478" y="185738"/>
                        <a:pt x="676459" y="83344"/>
                      </a:cubicBezTo>
                      <a:cubicBezTo>
                        <a:pt x="611372" y="14288"/>
                        <a:pt x="651059" y="40479"/>
                        <a:pt x="607403" y="0"/>
                      </a:cubicBezTo>
                      <a:cubicBezTo>
                        <a:pt x="523265" y="76201"/>
                        <a:pt x="-11325" y="588566"/>
                        <a:pt x="184" y="602457"/>
                      </a:cubicBez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  <p:sp>
              <p:nvSpPr>
                <p:cNvPr id="95" name="椭圆 94">
                  <a:extLst>
                    <a:ext uri="{FF2B5EF4-FFF2-40B4-BE49-F238E27FC236}">
                      <a16:creationId xmlns:a16="http://schemas.microsoft.com/office/drawing/2014/main" id="{12D79DC6-6110-FD14-ABDB-E4C7383BEBFE}"/>
                    </a:ext>
                  </a:extLst>
                </p:cNvPr>
                <p:cNvSpPr/>
                <p:nvPr/>
              </p:nvSpPr>
              <p:spPr>
                <a:xfrm rot="2870829" flipV="1">
                  <a:off x="3005493" y="1640093"/>
                  <a:ext cx="45719" cy="314346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</p:grpSp>
        </p:grpSp>
        <p:grpSp>
          <p:nvGrpSpPr>
            <p:cNvPr id="21513" name="组合 21512">
              <a:extLst>
                <a:ext uri="{FF2B5EF4-FFF2-40B4-BE49-F238E27FC236}">
                  <a16:creationId xmlns:a16="http://schemas.microsoft.com/office/drawing/2014/main" id="{220B70C2-D233-DAB5-083D-CEECD33C87F7}"/>
                </a:ext>
              </a:extLst>
            </p:cNvPr>
            <p:cNvGrpSpPr/>
            <p:nvPr/>
          </p:nvGrpSpPr>
          <p:grpSpPr>
            <a:xfrm>
              <a:off x="1932193" y="1242819"/>
              <a:ext cx="1200755" cy="952471"/>
              <a:chOff x="1734740" y="1242819"/>
              <a:chExt cx="1200755" cy="952471"/>
            </a:xfrm>
          </p:grpSpPr>
          <p:grpSp>
            <p:nvGrpSpPr>
              <p:cNvPr id="106" name="组合 105">
                <a:extLst>
                  <a:ext uri="{FF2B5EF4-FFF2-40B4-BE49-F238E27FC236}">
                    <a16:creationId xmlns:a16="http://schemas.microsoft.com/office/drawing/2014/main" id="{5ED2CF1C-49E5-08BF-1A25-A6BE07107B7D}"/>
                  </a:ext>
                </a:extLst>
              </p:cNvPr>
              <p:cNvGrpSpPr/>
              <p:nvPr/>
            </p:nvGrpSpPr>
            <p:grpSpPr>
              <a:xfrm rot="16200000">
                <a:off x="1754750" y="1383547"/>
                <a:ext cx="791733" cy="831753"/>
                <a:chOff x="1607869" y="4566476"/>
                <a:chExt cx="1375837" cy="1445383"/>
              </a:xfrm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71F699DA-DFF9-A9BE-28AF-CE4E914A25B8}"/>
                    </a:ext>
                  </a:extLst>
                </p:cNvPr>
                <p:cNvSpPr/>
                <p:nvPr/>
              </p:nvSpPr>
              <p:spPr>
                <a:xfrm>
                  <a:off x="1974500" y="4701741"/>
                  <a:ext cx="957129" cy="1288661"/>
                </a:xfrm>
                <a:custGeom>
                  <a:avLst/>
                  <a:gdLst>
                    <a:gd name="connsiteX0" fmla="*/ 1565306 w 3072866"/>
                    <a:gd name="connsiteY0" fmla="*/ 684 h 4048792"/>
                    <a:gd name="connsiteX1" fmla="*/ 2510186 w 3072866"/>
                    <a:gd name="connsiteY1" fmla="*/ 374064 h 4048792"/>
                    <a:gd name="connsiteX2" fmla="*/ 2997866 w 3072866"/>
                    <a:gd name="connsiteY2" fmla="*/ 1280844 h 4048792"/>
                    <a:gd name="connsiteX3" fmla="*/ 3028346 w 3072866"/>
                    <a:gd name="connsiteY3" fmla="*/ 1677084 h 4048792"/>
                    <a:gd name="connsiteX4" fmla="*/ 2578766 w 3072866"/>
                    <a:gd name="connsiteY4" fmla="*/ 2995344 h 4048792"/>
                    <a:gd name="connsiteX5" fmla="*/ 2068226 w 3072866"/>
                    <a:gd name="connsiteY5" fmla="*/ 3650664 h 4048792"/>
                    <a:gd name="connsiteX6" fmla="*/ 1649126 w 3072866"/>
                    <a:gd name="connsiteY6" fmla="*/ 3993564 h 4048792"/>
                    <a:gd name="connsiteX7" fmla="*/ 1420526 w 3072866"/>
                    <a:gd name="connsiteY7" fmla="*/ 4008804 h 4048792"/>
                    <a:gd name="connsiteX8" fmla="*/ 879506 w 3072866"/>
                    <a:gd name="connsiteY8" fmla="*/ 3604944 h 4048792"/>
                    <a:gd name="connsiteX9" fmla="*/ 422306 w 3072866"/>
                    <a:gd name="connsiteY9" fmla="*/ 2934384 h 4048792"/>
                    <a:gd name="connsiteX10" fmla="*/ 3206 w 3072866"/>
                    <a:gd name="connsiteY10" fmla="*/ 1326564 h 4048792"/>
                    <a:gd name="connsiteX11" fmla="*/ 650906 w 3072866"/>
                    <a:gd name="connsiteY11" fmla="*/ 313104 h 4048792"/>
                    <a:gd name="connsiteX12" fmla="*/ 1565306 w 3072866"/>
                    <a:gd name="connsiteY12" fmla="*/ 684 h 4048792"/>
                    <a:gd name="connsiteX0" fmla="*/ 1565306 w 3072866"/>
                    <a:gd name="connsiteY0" fmla="*/ 684 h 4048792"/>
                    <a:gd name="connsiteX1" fmla="*/ 2510186 w 3072866"/>
                    <a:gd name="connsiteY1" fmla="*/ 374064 h 4048792"/>
                    <a:gd name="connsiteX2" fmla="*/ 2997866 w 3072866"/>
                    <a:gd name="connsiteY2" fmla="*/ 1280844 h 4048792"/>
                    <a:gd name="connsiteX3" fmla="*/ 3028346 w 3072866"/>
                    <a:gd name="connsiteY3" fmla="*/ 1677084 h 4048792"/>
                    <a:gd name="connsiteX4" fmla="*/ 2578766 w 3072866"/>
                    <a:gd name="connsiteY4" fmla="*/ 2995344 h 4048792"/>
                    <a:gd name="connsiteX5" fmla="*/ 2068226 w 3072866"/>
                    <a:gd name="connsiteY5" fmla="*/ 3650664 h 4048792"/>
                    <a:gd name="connsiteX6" fmla="*/ 1649126 w 3072866"/>
                    <a:gd name="connsiteY6" fmla="*/ 3993564 h 4048792"/>
                    <a:gd name="connsiteX7" fmla="*/ 1420526 w 3072866"/>
                    <a:gd name="connsiteY7" fmla="*/ 4008804 h 4048792"/>
                    <a:gd name="connsiteX8" fmla="*/ 879506 w 3072866"/>
                    <a:gd name="connsiteY8" fmla="*/ 3604944 h 4048792"/>
                    <a:gd name="connsiteX9" fmla="*/ 422306 w 3072866"/>
                    <a:gd name="connsiteY9" fmla="*/ 2934384 h 4048792"/>
                    <a:gd name="connsiteX10" fmla="*/ 3206 w 3072866"/>
                    <a:gd name="connsiteY10" fmla="*/ 1326564 h 4048792"/>
                    <a:gd name="connsiteX11" fmla="*/ 650906 w 3072866"/>
                    <a:gd name="connsiteY11" fmla="*/ 313104 h 4048792"/>
                    <a:gd name="connsiteX12" fmla="*/ 1565306 w 3072866"/>
                    <a:gd name="connsiteY12" fmla="*/ 684 h 4048792"/>
                    <a:gd name="connsiteX0" fmla="*/ 1565306 w 3069685"/>
                    <a:gd name="connsiteY0" fmla="*/ 684 h 4048792"/>
                    <a:gd name="connsiteX1" fmla="*/ 2510186 w 3069685"/>
                    <a:gd name="connsiteY1" fmla="*/ 374064 h 4048792"/>
                    <a:gd name="connsiteX2" fmla="*/ 2997866 w 3069685"/>
                    <a:gd name="connsiteY2" fmla="*/ 1280844 h 4048792"/>
                    <a:gd name="connsiteX3" fmla="*/ 3028346 w 3069685"/>
                    <a:gd name="connsiteY3" fmla="*/ 1677084 h 4048792"/>
                    <a:gd name="connsiteX4" fmla="*/ 2578766 w 3069685"/>
                    <a:gd name="connsiteY4" fmla="*/ 2995344 h 4048792"/>
                    <a:gd name="connsiteX5" fmla="*/ 2068226 w 3069685"/>
                    <a:gd name="connsiteY5" fmla="*/ 3650664 h 4048792"/>
                    <a:gd name="connsiteX6" fmla="*/ 1649126 w 3069685"/>
                    <a:gd name="connsiteY6" fmla="*/ 3993564 h 4048792"/>
                    <a:gd name="connsiteX7" fmla="*/ 1420526 w 3069685"/>
                    <a:gd name="connsiteY7" fmla="*/ 4008804 h 4048792"/>
                    <a:gd name="connsiteX8" fmla="*/ 879506 w 3069685"/>
                    <a:gd name="connsiteY8" fmla="*/ 3604944 h 4048792"/>
                    <a:gd name="connsiteX9" fmla="*/ 422306 w 3069685"/>
                    <a:gd name="connsiteY9" fmla="*/ 2934384 h 4048792"/>
                    <a:gd name="connsiteX10" fmla="*/ 3206 w 3069685"/>
                    <a:gd name="connsiteY10" fmla="*/ 1326564 h 4048792"/>
                    <a:gd name="connsiteX11" fmla="*/ 650906 w 3069685"/>
                    <a:gd name="connsiteY11" fmla="*/ 313104 h 4048792"/>
                    <a:gd name="connsiteX12" fmla="*/ 1565306 w 3069685"/>
                    <a:gd name="connsiteY12" fmla="*/ 684 h 4048792"/>
                    <a:gd name="connsiteX0" fmla="*/ 1565306 w 2998210"/>
                    <a:gd name="connsiteY0" fmla="*/ 684 h 4048792"/>
                    <a:gd name="connsiteX1" fmla="*/ 2510186 w 2998210"/>
                    <a:gd name="connsiteY1" fmla="*/ 374064 h 4048792"/>
                    <a:gd name="connsiteX2" fmla="*/ 2997866 w 2998210"/>
                    <a:gd name="connsiteY2" fmla="*/ 1280844 h 4048792"/>
                    <a:gd name="connsiteX3" fmla="*/ 2578766 w 2998210"/>
                    <a:gd name="connsiteY3" fmla="*/ 2995344 h 4048792"/>
                    <a:gd name="connsiteX4" fmla="*/ 2068226 w 2998210"/>
                    <a:gd name="connsiteY4" fmla="*/ 3650664 h 4048792"/>
                    <a:gd name="connsiteX5" fmla="*/ 1649126 w 2998210"/>
                    <a:gd name="connsiteY5" fmla="*/ 3993564 h 4048792"/>
                    <a:gd name="connsiteX6" fmla="*/ 1420526 w 2998210"/>
                    <a:gd name="connsiteY6" fmla="*/ 4008804 h 4048792"/>
                    <a:gd name="connsiteX7" fmla="*/ 879506 w 2998210"/>
                    <a:gd name="connsiteY7" fmla="*/ 3604944 h 4048792"/>
                    <a:gd name="connsiteX8" fmla="*/ 422306 w 2998210"/>
                    <a:gd name="connsiteY8" fmla="*/ 2934384 h 4048792"/>
                    <a:gd name="connsiteX9" fmla="*/ 3206 w 2998210"/>
                    <a:gd name="connsiteY9" fmla="*/ 1326564 h 4048792"/>
                    <a:gd name="connsiteX10" fmla="*/ 650906 w 2998210"/>
                    <a:gd name="connsiteY10" fmla="*/ 313104 h 4048792"/>
                    <a:gd name="connsiteX11" fmla="*/ 1565306 w 2998210"/>
                    <a:gd name="connsiteY11" fmla="*/ 684 h 4048792"/>
                    <a:gd name="connsiteX0" fmla="*/ 1565306 w 3011683"/>
                    <a:gd name="connsiteY0" fmla="*/ 684 h 4048792"/>
                    <a:gd name="connsiteX1" fmla="*/ 2510186 w 3011683"/>
                    <a:gd name="connsiteY1" fmla="*/ 374064 h 4048792"/>
                    <a:gd name="connsiteX2" fmla="*/ 2997866 w 3011683"/>
                    <a:gd name="connsiteY2" fmla="*/ 1280844 h 4048792"/>
                    <a:gd name="connsiteX3" fmla="*/ 2578766 w 3011683"/>
                    <a:gd name="connsiteY3" fmla="*/ 2995344 h 4048792"/>
                    <a:gd name="connsiteX4" fmla="*/ 2068226 w 3011683"/>
                    <a:gd name="connsiteY4" fmla="*/ 3650664 h 4048792"/>
                    <a:gd name="connsiteX5" fmla="*/ 1649126 w 3011683"/>
                    <a:gd name="connsiteY5" fmla="*/ 3993564 h 4048792"/>
                    <a:gd name="connsiteX6" fmla="*/ 1420526 w 3011683"/>
                    <a:gd name="connsiteY6" fmla="*/ 4008804 h 4048792"/>
                    <a:gd name="connsiteX7" fmla="*/ 879506 w 3011683"/>
                    <a:gd name="connsiteY7" fmla="*/ 3604944 h 4048792"/>
                    <a:gd name="connsiteX8" fmla="*/ 422306 w 3011683"/>
                    <a:gd name="connsiteY8" fmla="*/ 2934384 h 4048792"/>
                    <a:gd name="connsiteX9" fmla="*/ 3206 w 3011683"/>
                    <a:gd name="connsiteY9" fmla="*/ 1326564 h 4048792"/>
                    <a:gd name="connsiteX10" fmla="*/ 650906 w 3011683"/>
                    <a:gd name="connsiteY10" fmla="*/ 313104 h 4048792"/>
                    <a:gd name="connsiteX11" fmla="*/ 1565306 w 3011683"/>
                    <a:gd name="connsiteY11" fmla="*/ 684 h 4048792"/>
                    <a:gd name="connsiteX0" fmla="*/ 1565306 w 3041376"/>
                    <a:gd name="connsiteY0" fmla="*/ 684 h 4048792"/>
                    <a:gd name="connsiteX1" fmla="*/ 2510186 w 3041376"/>
                    <a:gd name="connsiteY1" fmla="*/ 374064 h 4048792"/>
                    <a:gd name="connsiteX2" fmla="*/ 3028346 w 3041376"/>
                    <a:gd name="connsiteY2" fmla="*/ 1532304 h 4048792"/>
                    <a:gd name="connsiteX3" fmla="*/ 2578766 w 3041376"/>
                    <a:gd name="connsiteY3" fmla="*/ 2995344 h 4048792"/>
                    <a:gd name="connsiteX4" fmla="*/ 2068226 w 3041376"/>
                    <a:gd name="connsiteY4" fmla="*/ 3650664 h 4048792"/>
                    <a:gd name="connsiteX5" fmla="*/ 1649126 w 3041376"/>
                    <a:gd name="connsiteY5" fmla="*/ 3993564 h 4048792"/>
                    <a:gd name="connsiteX6" fmla="*/ 1420526 w 3041376"/>
                    <a:gd name="connsiteY6" fmla="*/ 4008804 h 4048792"/>
                    <a:gd name="connsiteX7" fmla="*/ 879506 w 3041376"/>
                    <a:gd name="connsiteY7" fmla="*/ 3604944 h 4048792"/>
                    <a:gd name="connsiteX8" fmla="*/ 422306 w 3041376"/>
                    <a:gd name="connsiteY8" fmla="*/ 2934384 h 4048792"/>
                    <a:gd name="connsiteX9" fmla="*/ 3206 w 3041376"/>
                    <a:gd name="connsiteY9" fmla="*/ 1326564 h 4048792"/>
                    <a:gd name="connsiteX10" fmla="*/ 650906 w 3041376"/>
                    <a:gd name="connsiteY10" fmla="*/ 313104 h 4048792"/>
                    <a:gd name="connsiteX11" fmla="*/ 1565306 w 3041376"/>
                    <a:gd name="connsiteY11" fmla="*/ 684 h 4048792"/>
                    <a:gd name="connsiteX0" fmla="*/ 1565306 w 3019098"/>
                    <a:gd name="connsiteY0" fmla="*/ 684 h 4048792"/>
                    <a:gd name="connsiteX1" fmla="*/ 2510186 w 3019098"/>
                    <a:gd name="connsiteY1" fmla="*/ 374064 h 4048792"/>
                    <a:gd name="connsiteX2" fmla="*/ 3005486 w 3019098"/>
                    <a:gd name="connsiteY2" fmla="*/ 1532304 h 4048792"/>
                    <a:gd name="connsiteX3" fmla="*/ 2578766 w 3019098"/>
                    <a:gd name="connsiteY3" fmla="*/ 2995344 h 4048792"/>
                    <a:gd name="connsiteX4" fmla="*/ 2068226 w 3019098"/>
                    <a:gd name="connsiteY4" fmla="*/ 3650664 h 4048792"/>
                    <a:gd name="connsiteX5" fmla="*/ 1649126 w 3019098"/>
                    <a:gd name="connsiteY5" fmla="*/ 3993564 h 4048792"/>
                    <a:gd name="connsiteX6" fmla="*/ 1420526 w 3019098"/>
                    <a:gd name="connsiteY6" fmla="*/ 4008804 h 4048792"/>
                    <a:gd name="connsiteX7" fmla="*/ 879506 w 3019098"/>
                    <a:gd name="connsiteY7" fmla="*/ 3604944 h 4048792"/>
                    <a:gd name="connsiteX8" fmla="*/ 422306 w 3019098"/>
                    <a:gd name="connsiteY8" fmla="*/ 2934384 h 4048792"/>
                    <a:gd name="connsiteX9" fmla="*/ 3206 w 3019098"/>
                    <a:gd name="connsiteY9" fmla="*/ 1326564 h 4048792"/>
                    <a:gd name="connsiteX10" fmla="*/ 650906 w 3019098"/>
                    <a:gd name="connsiteY10" fmla="*/ 313104 h 4048792"/>
                    <a:gd name="connsiteX11" fmla="*/ 1565306 w 3019098"/>
                    <a:gd name="connsiteY11" fmla="*/ 684 h 4048792"/>
                    <a:gd name="connsiteX0" fmla="*/ 1565306 w 3008153"/>
                    <a:gd name="connsiteY0" fmla="*/ 684 h 4048792"/>
                    <a:gd name="connsiteX1" fmla="*/ 2510186 w 3008153"/>
                    <a:gd name="connsiteY1" fmla="*/ 374064 h 4048792"/>
                    <a:gd name="connsiteX2" fmla="*/ 3005486 w 3008153"/>
                    <a:gd name="connsiteY2" fmla="*/ 1532304 h 4048792"/>
                    <a:gd name="connsiteX3" fmla="*/ 2578766 w 3008153"/>
                    <a:gd name="connsiteY3" fmla="*/ 2995344 h 4048792"/>
                    <a:gd name="connsiteX4" fmla="*/ 2068226 w 3008153"/>
                    <a:gd name="connsiteY4" fmla="*/ 3650664 h 4048792"/>
                    <a:gd name="connsiteX5" fmla="*/ 1649126 w 3008153"/>
                    <a:gd name="connsiteY5" fmla="*/ 3993564 h 4048792"/>
                    <a:gd name="connsiteX6" fmla="*/ 1420526 w 3008153"/>
                    <a:gd name="connsiteY6" fmla="*/ 4008804 h 4048792"/>
                    <a:gd name="connsiteX7" fmla="*/ 879506 w 3008153"/>
                    <a:gd name="connsiteY7" fmla="*/ 3604944 h 4048792"/>
                    <a:gd name="connsiteX8" fmla="*/ 422306 w 3008153"/>
                    <a:gd name="connsiteY8" fmla="*/ 2934384 h 4048792"/>
                    <a:gd name="connsiteX9" fmla="*/ 3206 w 3008153"/>
                    <a:gd name="connsiteY9" fmla="*/ 1326564 h 4048792"/>
                    <a:gd name="connsiteX10" fmla="*/ 650906 w 3008153"/>
                    <a:gd name="connsiteY10" fmla="*/ 313104 h 4048792"/>
                    <a:gd name="connsiteX11" fmla="*/ 1565306 w 3008153"/>
                    <a:gd name="connsiteY11" fmla="*/ 684 h 4048792"/>
                    <a:gd name="connsiteX0" fmla="*/ 1565306 w 3008646"/>
                    <a:gd name="connsiteY0" fmla="*/ 684 h 4048792"/>
                    <a:gd name="connsiteX1" fmla="*/ 2510186 w 3008646"/>
                    <a:gd name="connsiteY1" fmla="*/ 374064 h 4048792"/>
                    <a:gd name="connsiteX2" fmla="*/ 3005486 w 3008646"/>
                    <a:gd name="connsiteY2" fmla="*/ 1532304 h 4048792"/>
                    <a:gd name="connsiteX3" fmla="*/ 2578766 w 3008646"/>
                    <a:gd name="connsiteY3" fmla="*/ 2995344 h 4048792"/>
                    <a:gd name="connsiteX4" fmla="*/ 2068226 w 3008646"/>
                    <a:gd name="connsiteY4" fmla="*/ 3650664 h 4048792"/>
                    <a:gd name="connsiteX5" fmla="*/ 1649126 w 3008646"/>
                    <a:gd name="connsiteY5" fmla="*/ 3993564 h 4048792"/>
                    <a:gd name="connsiteX6" fmla="*/ 1420526 w 3008646"/>
                    <a:gd name="connsiteY6" fmla="*/ 4008804 h 4048792"/>
                    <a:gd name="connsiteX7" fmla="*/ 879506 w 3008646"/>
                    <a:gd name="connsiteY7" fmla="*/ 3604944 h 4048792"/>
                    <a:gd name="connsiteX8" fmla="*/ 422306 w 3008646"/>
                    <a:gd name="connsiteY8" fmla="*/ 2934384 h 4048792"/>
                    <a:gd name="connsiteX9" fmla="*/ 3206 w 3008646"/>
                    <a:gd name="connsiteY9" fmla="*/ 1326564 h 4048792"/>
                    <a:gd name="connsiteX10" fmla="*/ 650906 w 3008646"/>
                    <a:gd name="connsiteY10" fmla="*/ 313104 h 4048792"/>
                    <a:gd name="connsiteX11" fmla="*/ 1565306 w 3008646"/>
                    <a:gd name="connsiteY11" fmla="*/ 684 h 4048792"/>
                    <a:gd name="connsiteX0" fmla="*/ 1565306 w 3008123"/>
                    <a:gd name="connsiteY0" fmla="*/ 684 h 4048792"/>
                    <a:gd name="connsiteX1" fmla="*/ 2510186 w 3008123"/>
                    <a:gd name="connsiteY1" fmla="*/ 374064 h 4048792"/>
                    <a:gd name="connsiteX2" fmla="*/ 3005486 w 3008123"/>
                    <a:gd name="connsiteY2" fmla="*/ 1532304 h 4048792"/>
                    <a:gd name="connsiteX3" fmla="*/ 2578766 w 3008123"/>
                    <a:gd name="connsiteY3" fmla="*/ 2995344 h 4048792"/>
                    <a:gd name="connsiteX4" fmla="*/ 2091086 w 3008123"/>
                    <a:gd name="connsiteY4" fmla="*/ 3650664 h 4048792"/>
                    <a:gd name="connsiteX5" fmla="*/ 1649126 w 3008123"/>
                    <a:gd name="connsiteY5" fmla="*/ 3993564 h 4048792"/>
                    <a:gd name="connsiteX6" fmla="*/ 1420526 w 3008123"/>
                    <a:gd name="connsiteY6" fmla="*/ 4008804 h 4048792"/>
                    <a:gd name="connsiteX7" fmla="*/ 879506 w 3008123"/>
                    <a:gd name="connsiteY7" fmla="*/ 3604944 h 4048792"/>
                    <a:gd name="connsiteX8" fmla="*/ 422306 w 3008123"/>
                    <a:gd name="connsiteY8" fmla="*/ 2934384 h 4048792"/>
                    <a:gd name="connsiteX9" fmla="*/ 3206 w 3008123"/>
                    <a:gd name="connsiteY9" fmla="*/ 1326564 h 4048792"/>
                    <a:gd name="connsiteX10" fmla="*/ 650906 w 3008123"/>
                    <a:gd name="connsiteY10" fmla="*/ 313104 h 4048792"/>
                    <a:gd name="connsiteX11" fmla="*/ 1565306 w 3008123"/>
                    <a:gd name="connsiteY11" fmla="*/ 684 h 4048792"/>
                    <a:gd name="connsiteX0" fmla="*/ 1565306 w 3008153"/>
                    <a:gd name="connsiteY0" fmla="*/ 684 h 4049603"/>
                    <a:gd name="connsiteX1" fmla="*/ 2510186 w 3008153"/>
                    <a:gd name="connsiteY1" fmla="*/ 374064 h 4049603"/>
                    <a:gd name="connsiteX2" fmla="*/ 3005486 w 3008153"/>
                    <a:gd name="connsiteY2" fmla="*/ 1532304 h 4049603"/>
                    <a:gd name="connsiteX3" fmla="*/ 2578766 w 3008153"/>
                    <a:gd name="connsiteY3" fmla="*/ 2995344 h 4049603"/>
                    <a:gd name="connsiteX4" fmla="*/ 2068226 w 3008153"/>
                    <a:gd name="connsiteY4" fmla="*/ 3635424 h 4049603"/>
                    <a:gd name="connsiteX5" fmla="*/ 1649126 w 3008153"/>
                    <a:gd name="connsiteY5" fmla="*/ 3993564 h 4049603"/>
                    <a:gd name="connsiteX6" fmla="*/ 1420526 w 3008153"/>
                    <a:gd name="connsiteY6" fmla="*/ 4008804 h 4049603"/>
                    <a:gd name="connsiteX7" fmla="*/ 879506 w 3008153"/>
                    <a:gd name="connsiteY7" fmla="*/ 3604944 h 4049603"/>
                    <a:gd name="connsiteX8" fmla="*/ 422306 w 3008153"/>
                    <a:gd name="connsiteY8" fmla="*/ 2934384 h 4049603"/>
                    <a:gd name="connsiteX9" fmla="*/ 3206 w 3008153"/>
                    <a:gd name="connsiteY9" fmla="*/ 1326564 h 4049603"/>
                    <a:gd name="connsiteX10" fmla="*/ 650906 w 3008153"/>
                    <a:gd name="connsiteY10" fmla="*/ 313104 h 4049603"/>
                    <a:gd name="connsiteX11" fmla="*/ 1565306 w 3008153"/>
                    <a:gd name="connsiteY11" fmla="*/ 684 h 4049603"/>
                    <a:gd name="connsiteX0" fmla="*/ 1565306 w 3008153"/>
                    <a:gd name="connsiteY0" fmla="*/ 684 h 4049603"/>
                    <a:gd name="connsiteX1" fmla="*/ 2510186 w 3008153"/>
                    <a:gd name="connsiteY1" fmla="*/ 374064 h 4049603"/>
                    <a:gd name="connsiteX2" fmla="*/ 3005486 w 3008153"/>
                    <a:gd name="connsiteY2" fmla="*/ 1532304 h 4049603"/>
                    <a:gd name="connsiteX3" fmla="*/ 2578766 w 3008153"/>
                    <a:gd name="connsiteY3" fmla="*/ 2995344 h 4049603"/>
                    <a:gd name="connsiteX4" fmla="*/ 2068226 w 3008153"/>
                    <a:gd name="connsiteY4" fmla="*/ 3635424 h 4049603"/>
                    <a:gd name="connsiteX5" fmla="*/ 1649126 w 3008153"/>
                    <a:gd name="connsiteY5" fmla="*/ 3993564 h 4049603"/>
                    <a:gd name="connsiteX6" fmla="*/ 1420526 w 3008153"/>
                    <a:gd name="connsiteY6" fmla="*/ 4008804 h 4049603"/>
                    <a:gd name="connsiteX7" fmla="*/ 879506 w 3008153"/>
                    <a:gd name="connsiteY7" fmla="*/ 3604944 h 4049603"/>
                    <a:gd name="connsiteX8" fmla="*/ 422306 w 3008153"/>
                    <a:gd name="connsiteY8" fmla="*/ 2934384 h 4049603"/>
                    <a:gd name="connsiteX9" fmla="*/ 3206 w 3008153"/>
                    <a:gd name="connsiteY9" fmla="*/ 1326564 h 4049603"/>
                    <a:gd name="connsiteX10" fmla="*/ 650906 w 3008153"/>
                    <a:gd name="connsiteY10" fmla="*/ 313104 h 4049603"/>
                    <a:gd name="connsiteX11" fmla="*/ 1565306 w 3008153"/>
                    <a:gd name="connsiteY11" fmla="*/ 684 h 4049603"/>
                    <a:gd name="connsiteX0" fmla="*/ 1565306 w 3008488"/>
                    <a:gd name="connsiteY0" fmla="*/ 684 h 4049603"/>
                    <a:gd name="connsiteX1" fmla="*/ 2510186 w 3008488"/>
                    <a:gd name="connsiteY1" fmla="*/ 374064 h 4049603"/>
                    <a:gd name="connsiteX2" fmla="*/ 3005486 w 3008488"/>
                    <a:gd name="connsiteY2" fmla="*/ 1532304 h 4049603"/>
                    <a:gd name="connsiteX3" fmla="*/ 2578766 w 3008488"/>
                    <a:gd name="connsiteY3" fmla="*/ 2995344 h 4049603"/>
                    <a:gd name="connsiteX4" fmla="*/ 2068226 w 3008488"/>
                    <a:gd name="connsiteY4" fmla="*/ 3635424 h 4049603"/>
                    <a:gd name="connsiteX5" fmla="*/ 1649126 w 3008488"/>
                    <a:gd name="connsiteY5" fmla="*/ 3993564 h 4049603"/>
                    <a:gd name="connsiteX6" fmla="*/ 1420526 w 3008488"/>
                    <a:gd name="connsiteY6" fmla="*/ 4008804 h 4049603"/>
                    <a:gd name="connsiteX7" fmla="*/ 879506 w 3008488"/>
                    <a:gd name="connsiteY7" fmla="*/ 3604944 h 4049603"/>
                    <a:gd name="connsiteX8" fmla="*/ 422306 w 3008488"/>
                    <a:gd name="connsiteY8" fmla="*/ 2934384 h 4049603"/>
                    <a:gd name="connsiteX9" fmla="*/ 3206 w 3008488"/>
                    <a:gd name="connsiteY9" fmla="*/ 1326564 h 4049603"/>
                    <a:gd name="connsiteX10" fmla="*/ 650906 w 3008488"/>
                    <a:gd name="connsiteY10" fmla="*/ 313104 h 4049603"/>
                    <a:gd name="connsiteX11" fmla="*/ 1565306 w 3008488"/>
                    <a:gd name="connsiteY11" fmla="*/ 684 h 4049603"/>
                    <a:gd name="connsiteX0" fmla="*/ 1565977 w 3009159"/>
                    <a:gd name="connsiteY0" fmla="*/ 684 h 4049603"/>
                    <a:gd name="connsiteX1" fmla="*/ 2510857 w 3009159"/>
                    <a:gd name="connsiteY1" fmla="*/ 374064 h 4049603"/>
                    <a:gd name="connsiteX2" fmla="*/ 3006157 w 3009159"/>
                    <a:gd name="connsiteY2" fmla="*/ 1532304 h 4049603"/>
                    <a:gd name="connsiteX3" fmla="*/ 2579437 w 3009159"/>
                    <a:gd name="connsiteY3" fmla="*/ 2995344 h 4049603"/>
                    <a:gd name="connsiteX4" fmla="*/ 2068897 w 3009159"/>
                    <a:gd name="connsiteY4" fmla="*/ 3635424 h 4049603"/>
                    <a:gd name="connsiteX5" fmla="*/ 1649797 w 3009159"/>
                    <a:gd name="connsiteY5" fmla="*/ 3993564 h 4049603"/>
                    <a:gd name="connsiteX6" fmla="*/ 1421197 w 3009159"/>
                    <a:gd name="connsiteY6" fmla="*/ 4008804 h 4049603"/>
                    <a:gd name="connsiteX7" fmla="*/ 880177 w 3009159"/>
                    <a:gd name="connsiteY7" fmla="*/ 3604944 h 4049603"/>
                    <a:gd name="connsiteX8" fmla="*/ 422977 w 3009159"/>
                    <a:gd name="connsiteY8" fmla="*/ 2934384 h 4049603"/>
                    <a:gd name="connsiteX9" fmla="*/ 3877 w 3009159"/>
                    <a:gd name="connsiteY9" fmla="*/ 1326564 h 4049603"/>
                    <a:gd name="connsiteX10" fmla="*/ 651577 w 3009159"/>
                    <a:gd name="connsiteY10" fmla="*/ 313104 h 4049603"/>
                    <a:gd name="connsiteX11" fmla="*/ 1565977 w 3009159"/>
                    <a:gd name="connsiteY11" fmla="*/ 684 h 4049603"/>
                    <a:gd name="connsiteX0" fmla="*/ 1569088 w 3012270"/>
                    <a:gd name="connsiteY0" fmla="*/ 684 h 4049603"/>
                    <a:gd name="connsiteX1" fmla="*/ 2513968 w 3012270"/>
                    <a:gd name="connsiteY1" fmla="*/ 374064 h 4049603"/>
                    <a:gd name="connsiteX2" fmla="*/ 3009268 w 3012270"/>
                    <a:gd name="connsiteY2" fmla="*/ 1532304 h 4049603"/>
                    <a:gd name="connsiteX3" fmla="*/ 2582548 w 3012270"/>
                    <a:gd name="connsiteY3" fmla="*/ 2995344 h 4049603"/>
                    <a:gd name="connsiteX4" fmla="*/ 2072008 w 3012270"/>
                    <a:gd name="connsiteY4" fmla="*/ 3635424 h 4049603"/>
                    <a:gd name="connsiteX5" fmla="*/ 1652908 w 3012270"/>
                    <a:gd name="connsiteY5" fmla="*/ 3993564 h 4049603"/>
                    <a:gd name="connsiteX6" fmla="*/ 1424308 w 3012270"/>
                    <a:gd name="connsiteY6" fmla="*/ 4008804 h 4049603"/>
                    <a:gd name="connsiteX7" fmla="*/ 883288 w 3012270"/>
                    <a:gd name="connsiteY7" fmla="*/ 3604944 h 4049603"/>
                    <a:gd name="connsiteX8" fmla="*/ 296548 w 3012270"/>
                    <a:gd name="connsiteY8" fmla="*/ 2713404 h 4049603"/>
                    <a:gd name="connsiteX9" fmla="*/ 6988 w 3012270"/>
                    <a:gd name="connsiteY9" fmla="*/ 1326564 h 4049603"/>
                    <a:gd name="connsiteX10" fmla="*/ 654688 w 3012270"/>
                    <a:gd name="connsiteY10" fmla="*/ 313104 h 4049603"/>
                    <a:gd name="connsiteX11" fmla="*/ 1569088 w 3012270"/>
                    <a:gd name="connsiteY11" fmla="*/ 684 h 4049603"/>
                    <a:gd name="connsiteX0" fmla="*/ 1569088 w 3012270"/>
                    <a:gd name="connsiteY0" fmla="*/ 684 h 4049603"/>
                    <a:gd name="connsiteX1" fmla="*/ 2513968 w 3012270"/>
                    <a:gd name="connsiteY1" fmla="*/ 374064 h 4049603"/>
                    <a:gd name="connsiteX2" fmla="*/ 3009268 w 3012270"/>
                    <a:gd name="connsiteY2" fmla="*/ 1532304 h 4049603"/>
                    <a:gd name="connsiteX3" fmla="*/ 2582548 w 3012270"/>
                    <a:gd name="connsiteY3" fmla="*/ 2995344 h 4049603"/>
                    <a:gd name="connsiteX4" fmla="*/ 2072008 w 3012270"/>
                    <a:gd name="connsiteY4" fmla="*/ 3635424 h 4049603"/>
                    <a:gd name="connsiteX5" fmla="*/ 1652908 w 3012270"/>
                    <a:gd name="connsiteY5" fmla="*/ 3993564 h 4049603"/>
                    <a:gd name="connsiteX6" fmla="*/ 1424308 w 3012270"/>
                    <a:gd name="connsiteY6" fmla="*/ 4008804 h 4049603"/>
                    <a:gd name="connsiteX7" fmla="*/ 883288 w 3012270"/>
                    <a:gd name="connsiteY7" fmla="*/ 3604944 h 4049603"/>
                    <a:gd name="connsiteX8" fmla="*/ 296548 w 3012270"/>
                    <a:gd name="connsiteY8" fmla="*/ 2713404 h 4049603"/>
                    <a:gd name="connsiteX9" fmla="*/ 6988 w 3012270"/>
                    <a:gd name="connsiteY9" fmla="*/ 1326564 h 4049603"/>
                    <a:gd name="connsiteX10" fmla="*/ 654688 w 3012270"/>
                    <a:gd name="connsiteY10" fmla="*/ 313104 h 4049603"/>
                    <a:gd name="connsiteX11" fmla="*/ 1569088 w 3012270"/>
                    <a:gd name="connsiteY11" fmla="*/ 684 h 4049603"/>
                    <a:gd name="connsiteX0" fmla="*/ 1569088 w 3012270"/>
                    <a:gd name="connsiteY0" fmla="*/ 431 h 4049350"/>
                    <a:gd name="connsiteX1" fmla="*/ 2513968 w 3012270"/>
                    <a:gd name="connsiteY1" fmla="*/ 373811 h 4049350"/>
                    <a:gd name="connsiteX2" fmla="*/ 3009268 w 3012270"/>
                    <a:gd name="connsiteY2" fmla="*/ 1532051 h 4049350"/>
                    <a:gd name="connsiteX3" fmla="*/ 2582548 w 3012270"/>
                    <a:gd name="connsiteY3" fmla="*/ 2995091 h 4049350"/>
                    <a:gd name="connsiteX4" fmla="*/ 2072008 w 3012270"/>
                    <a:gd name="connsiteY4" fmla="*/ 3635171 h 4049350"/>
                    <a:gd name="connsiteX5" fmla="*/ 1652908 w 3012270"/>
                    <a:gd name="connsiteY5" fmla="*/ 3993311 h 4049350"/>
                    <a:gd name="connsiteX6" fmla="*/ 1424308 w 3012270"/>
                    <a:gd name="connsiteY6" fmla="*/ 4008551 h 4049350"/>
                    <a:gd name="connsiteX7" fmla="*/ 883288 w 3012270"/>
                    <a:gd name="connsiteY7" fmla="*/ 3604691 h 4049350"/>
                    <a:gd name="connsiteX8" fmla="*/ 296548 w 3012270"/>
                    <a:gd name="connsiteY8" fmla="*/ 2713151 h 4049350"/>
                    <a:gd name="connsiteX9" fmla="*/ 6988 w 3012270"/>
                    <a:gd name="connsiteY9" fmla="*/ 1326311 h 4049350"/>
                    <a:gd name="connsiteX10" fmla="*/ 654688 w 3012270"/>
                    <a:gd name="connsiteY10" fmla="*/ 312851 h 4049350"/>
                    <a:gd name="connsiteX11" fmla="*/ 1569088 w 3012270"/>
                    <a:gd name="connsiteY11" fmla="*/ 431 h 4049350"/>
                    <a:gd name="connsiteX0" fmla="*/ 1569088 w 3012270"/>
                    <a:gd name="connsiteY0" fmla="*/ 1898 h 4050817"/>
                    <a:gd name="connsiteX1" fmla="*/ 2513968 w 3012270"/>
                    <a:gd name="connsiteY1" fmla="*/ 375278 h 4050817"/>
                    <a:gd name="connsiteX2" fmla="*/ 3009268 w 3012270"/>
                    <a:gd name="connsiteY2" fmla="*/ 1533518 h 4050817"/>
                    <a:gd name="connsiteX3" fmla="*/ 2582548 w 3012270"/>
                    <a:gd name="connsiteY3" fmla="*/ 2996558 h 4050817"/>
                    <a:gd name="connsiteX4" fmla="*/ 2072008 w 3012270"/>
                    <a:gd name="connsiteY4" fmla="*/ 3636638 h 4050817"/>
                    <a:gd name="connsiteX5" fmla="*/ 1652908 w 3012270"/>
                    <a:gd name="connsiteY5" fmla="*/ 3994778 h 4050817"/>
                    <a:gd name="connsiteX6" fmla="*/ 1424308 w 3012270"/>
                    <a:gd name="connsiteY6" fmla="*/ 4010018 h 4050817"/>
                    <a:gd name="connsiteX7" fmla="*/ 883288 w 3012270"/>
                    <a:gd name="connsiteY7" fmla="*/ 3606158 h 4050817"/>
                    <a:gd name="connsiteX8" fmla="*/ 296548 w 3012270"/>
                    <a:gd name="connsiteY8" fmla="*/ 2714618 h 4050817"/>
                    <a:gd name="connsiteX9" fmla="*/ 6988 w 3012270"/>
                    <a:gd name="connsiteY9" fmla="*/ 1327778 h 4050817"/>
                    <a:gd name="connsiteX10" fmla="*/ 639448 w 3012270"/>
                    <a:gd name="connsiteY10" fmla="*/ 260978 h 4050817"/>
                    <a:gd name="connsiteX11" fmla="*/ 1569088 w 3012270"/>
                    <a:gd name="connsiteY11" fmla="*/ 1898 h 4050817"/>
                    <a:gd name="connsiteX0" fmla="*/ 1569088 w 3009384"/>
                    <a:gd name="connsiteY0" fmla="*/ 2862 h 4051781"/>
                    <a:gd name="connsiteX1" fmla="*/ 2613028 w 3009384"/>
                    <a:gd name="connsiteY1" fmla="*/ 406722 h 4051781"/>
                    <a:gd name="connsiteX2" fmla="*/ 3009268 w 3009384"/>
                    <a:gd name="connsiteY2" fmla="*/ 1534482 h 4051781"/>
                    <a:gd name="connsiteX3" fmla="*/ 2582548 w 3009384"/>
                    <a:gd name="connsiteY3" fmla="*/ 2997522 h 4051781"/>
                    <a:gd name="connsiteX4" fmla="*/ 2072008 w 3009384"/>
                    <a:gd name="connsiteY4" fmla="*/ 3637602 h 4051781"/>
                    <a:gd name="connsiteX5" fmla="*/ 1652908 w 3009384"/>
                    <a:gd name="connsiteY5" fmla="*/ 3995742 h 4051781"/>
                    <a:gd name="connsiteX6" fmla="*/ 1424308 w 3009384"/>
                    <a:gd name="connsiteY6" fmla="*/ 4010982 h 4051781"/>
                    <a:gd name="connsiteX7" fmla="*/ 883288 w 3009384"/>
                    <a:gd name="connsiteY7" fmla="*/ 3607122 h 4051781"/>
                    <a:gd name="connsiteX8" fmla="*/ 296548 w 3009384"/>
                    <a:gd name="connsiteY8" fmla="*/ 2715582 h 4051781"/>
                    <a:gd name="connsiteX9" fmla="*/ 6988 w 3009384"/>
                    <a:gd name="connsiteY9" fmla="*/ 1328742 h 4051781"/>
                    <a:gd name="connsiteX10" fmla="*/ 639448 w 3009384"/>
                    <a:gd name="connsiteY10" fmla="*/ 261942 h 4051781"/>
                    <a:gd name="connsiteX11" fmla="*/ 1569088 w 3009384"/>
                    <a:gd name="connsiteY11" fmla="*/ 2862 h 4051781"/>
                    <a:gd name="connsiteX0" fmla="*/ 1569088 w 3009384"/>
                    <a:gd name="connsiteY0" fmla="*/ 2862 h 4051781"/>
                    <a:gd name="connsiteX1" fmla="*/ 2613028 w 3009384"/>
                    <a:gd name="connsiteY1" fmla="*/ 406722 h 4051781"/>
                    <a:gd name="connsiteX2" fmla="*/ 3009268 w 3009384"/>
                    <a:gd name="connsiteY2" fmla="*/ 1534482 h 4051781"/>
                    <a:gd name="connsiteX3" fmla="*/ 2582548 w 3009384"/>
                    <a:gd name="connsiteY3" fmla="*/ 2997522 h 4051781"/>
                    <a:gd name="connsiteX4" fmla="*/ 2072008 w 3009384"/>
                    <a:gd name="connsiteY4" fmla="*/ 3637602 h 4051781"/>
                    <a:gd name="connsiteX5" fmla="*/ 1652908 w 3009384"/>
                    <a:gd name="connsiteY5" fmla="*/ 3995742 h 4051781"/>
                    <a:gd name="connsiteX6" fmla="*/ 1424308 w 3009384"/>
                    <a:gd name="connsiteY6" fmla="*/ 4010982 h 4051781"/>
                    <a:gd name="connsiteX7" fmla="*/ 883288 w 3009384"/>
                    <a:gd name="connsiteY7" fmla="*/ 3607122 h 4051781"/>
                    <a:gd name="connsiteX8" fmla="*/ 296548 w 3009384"/>
                    <a:gd name="connsiteY8" fmla="*/ 2715582 h 4051781"/>
                    <a:gd name="connsiteX9" fmla="*/ 6988 w 3009384"/>
                    <a:gd name="connsiteY9" fmla="*/ 1328742 h 4051781"/>
                    <a:gd name="connsiteX10" fmla="*/ 639448 w 3009384"/>
                    <a:gd name="connsiteY10" fmla="*/ 261942 h 4051781"/>
                    <a:gd name="connsiteX11" fmla="*/ 1569088 w 3009384"/>
                    <a:gd name="connsiteY11" fmla="*/ 2862 h 4051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009384" h="4051781">
                      <a:moveTo>
                        <a:pt x="1569088" y="2862"/>
                      </a:moveTo>
                      <a:cubicBezTo>
                        <a:pt x="1898018" y="26992"/>
                        <a:pt x="2372998" y="151452"/>
                        <a:pt x="2613028" y="406722"/>
                      </a:cubicBezTo>
                      <a:cubicBezTo>
                        <a:pt x="2853058" y="661992"/>
                        <a:pt x="3014348" y="1102682"/>
                        <a:pt x="3009268" y="1534482"/>
                      </a:cubicBezTo>
                      <a:cubicBezTo>
                        <a:pt x="3004188" y="1966282"/>
                        <a:pt x="2776858" y="2662242"/>
                        <a:pt x="2582548" y="2997522"/>
                      </a:cubicBezTo>
                      <a:cubicBezTo>
                        <a:pt x="2388238" y="3332802"/>
                        <a:pt x="2242188" y="3448372"/>
                        <a:pt x="2072008" y="3637602"/>
                      </a:cubicBezTo>
                      <a:cubicBezTo>
                        <a:pt x="1901828" y="3826832"/>
                        <a:pt x="1760858" y="3933512"/>
                        <a:pt x="1652908" y="3995742"/>
                      </a:cubicBezTo>
                      <a:cubicBezTo>
                        <a:pt x="1544958" y="4057972"/>
                        <a:pt x="1552578" y="4075752"/>
                        <a:pt x="1424308" y="4010982"/>
                      </a:cubicBezTo>
                      <a:cubicBezTo>
                        <a:pt x="1296038" y="3946212"/>
                        <a:pt x="1071248" y="3823022"/>
                        <a:pt x="883288" y="3607122"/>
                      </a:cubicBezTo>
                      <a:cubicBezTo>
                        <a:pt x="695328" y="3391222"/>
                        <a:pt x="503558" y="3156272"/>
                        <a:pt x="296548" y="2715582"/>
                      </a:cubicBezTo>
                      <a:cubicBezTo>
                        <a:pt x="89538" y="2274892"/>
                        <a:pt x="-31112" y="1765622"/>
                        <a:pt x="6988" y="1328742"/>
                      </a:cubicBezTo>
                      <a:cubicBezTo>
                        <a:pt x="45088" y="891862"/>
                        <a:pt x="443868" y="413072"/>
                        <a:pt x="639448" y="261942"/>
                      </a:cubicBezTo>
                      <a:cubicBezTo>
                        <a:pt x="835028" y="110812"/>
                        <a:pt x="1240158" y="-21268"/>
                        <a:pt x="1569088" y="2862"/>
                      </a:cubicBezTo>
                      <a:close/>
                    </a:path>
                  </a:pathLst>
                </a:custGeom>
                <a:solidFill>
                  <a:srgbClr val="AFABAB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D33C3B08-3E52-E89F-0E16-88EAC336B220}"/>
                    </a:ext>
                  </a:extLst>
                </p:cNvPr>
                <p:cNvSpPr/>
                <p:nvPr/>
              </p:nvSpPr>
              <p:spPr>
                <a:xfrm>
                  <a:off x="1922422" y="5189479"/>
                  <a:ext cx="437283" cy="434121"/>
                </a:xfrm>
                <a:custGeom>
                  <a:avLst/>
                  <a:gdLst>
                    <a:gd name="connsiteX0" fmla="*/ 1116122 w 1116122"/>
                    <a:gd name="connsiteY0" fmla="*/ 635059 h 1252279"/>
                    <a:gd name="connsiteX1" fmla="*/ 34082 w 1116122"/>
                    <a:gd name="connsiteY1" fmla="*/ 17839 h 1252279"/>
                    <a:gd name="connsiteX2" fmla="*/ 376982 w 1116122"/>
                    <a:gd name="connsiteY2" fmla="*/ 1252279 h 1252279"/>
                    <a:gd name="connsiteX0" fmla="*/ 1305336 w 1305336"/>
                    <a:gd name="connsiteY0" fmla="*/ 635059 h 1252279"/>
                    <a:gd name="connsiteX1" fmla="*/ 223296 w 1305336"/>
                    <a:gd name="connsiteY1" fmla="*/ 17839 h 1252279"/>
                    <a:gd name="connsiteX2" fmla="*/ 566196 w 1305336"/>
                    <a:gd name="connsiteY2" fmla="*/ 1252279 h 1252279"/>
                    <a:gd name="connsiteX0" fmla="*/ 1305336 w 1305336"/>
                    <a:gd name="connsiteY0" fmla="*/ 729981 h 1347201"/>
                    <a:gd name="connsiteX1" fmla="*/ 223296 w 1305336"/>
                    <a:gd name="connsiteY1" fmla="*/ 112761 h 1347201"/>
                    <a:gd name="connsiteX2" fmla="*/ 566196 w 1305336"/>
                    <a:gd name="connsiteY2" fmla="*/ 1347201 h 1347201"/>
                    <a:gd name="connsiteX0" fmla="*/ 1305336 w 1306617"/>
                    <a:gd name="connsiteY0" fmla="*/ 747705 h 1364925"/>
                    <a:gd name="connsiteX1" fmla="*/ 223296 w 1306617"/>
                    <a:gd name="connsiteY1" fmla="*/ 130485 h 1364925"/>
                    <a:gd name="connsiteX2" fmla="*/ 566196 w 1306617"/>
                    <a:gd name="connsiteY2" fmla="*/ 1364925 h 1364925"/>
                    <a:gd name="connsiteX0" fmla="*/ 1373616 w 1374897"/>
                    <a:gd name="connsiteY0" fmla="*/ 747705 h 1364953"/>
                    <a:gd name="connsiteX1" fmla="*/ 291576 w 1374897"/>
                    <a:gd name="connsiteY1" fmla="*/ 130485 h 1364953"/>
                    <a:gd name="connsiteX2" fmla="*/ 634476 w 1374897"/>
                    <a:gd name="connsiteY2" fmla="*/ 1364925 h 1364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74897" h="1364953">
                      <a:moveTo>
                        <a:pt x="1373616" y="747705"/>
                      </a:moveTo>
                      <a:cubicBezTo>
                        <a:pt x="1404731" y="242880"/>
                        <a:pt x="864346" y="-239085"/>
                        <a:pt x="291576" y="130485"/>
                      </a:cubicBezTo>
                      <a:cubicBezTo>
                        <a:pt x="-281194" y="500055"/>
                        <a:pt x="73771" y="1370640"/>
                        <a:pt x="634476" y="1364925"/>
                      </a:cubicBezTo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057DD080-3F5E-E416-216F-52F649C0DC86}"/>
                    </a:ext>
                  </a:extLst>
                </p:cNvPr>
                <p:cNvSpPr/>
                <p:nvPr/>
              </p:nvSpPr>
              <p:spPr>
                <a:xfrm flipH="1">
                  <a:off x="2546423" y="5189479"/>
                  <a:ext cx="437283" cy="434121"/>
                </a:xfrm>
                <a:custGeom>
                  <a:avLst/>
                  <a:gdLst>
                    <a:gd name="connsiteX0" fmla="*/ 1116122 w 1116122"/>
                    <a:gd name="connsiteY0" fmla="*/ 635059 h 1252279"/>
                    <a:gd name="connsiteX1" fmla="*/ 34082 w 1116122"/>
                    <a:gd name="connsiteY1" fmla="*/ 17839 h 1252279"/>
                    <a:gd name="connsiteX2" fmla="*/ 376982 w 1116122"/>
                    <a:gd name="connsiteY2" fmla="*/ 1252279 h 1252279"/>
                    <a:gd name="connsiteX0" fmla="*/ 1305336 w 1305336"/>
                    <a:gd name="connsiteY0" fmla="*/ 635059 h 1252279"/>
                    <a:gd name="connsiteX1" fmla="*/ 223296 w 1305336"/>
                    <a:gd name="connsiteY1" fmla="*/ 17839 h 1252279"/>
                    <a:gd name="connsiteX2" fmla="*/ 566196 w 1305336"/>
                    <a:gd name="connsiteY2" fmla="*/ 1252279 h 1252279"/>
                    <a:gd name="connsiteX0" fmla="*/ 1305336 w 1305336"/>
                    <a:gd name="connsiteY0" fmla="*/ 729981 h 1347201"/>
                    <a:gd name="connsiteX1" fmla="*/ 223296 w 1305336"/>
                    <a:gd name="connsiteY1" fmla="*/ 112761 h 1347201"/>
                    <a:gd name="connsiteX2" fmla="*/ 566196 w 1305336"/>
                    <a:gd name="connsiteY2" fmla="*/ 1347201 h 1347201"/>
                    <a:gd name="connsiteX0" fmla="*/ 1305336 w 1306617"/>
                    <a:gd name="connsiteY0" fmla="*/ 747705 h 1364925"/>
                    <a:gd name="connsiteX1" fmla="*/ 223296 w 1306617"/>
                    <a:gd name="connsiteY1" fmla="*/ 130485 h 1364925"/>
                    <a:gd name="connsiteX2" fmla="*/ 566196 w 1306617"/>
                    <a:gd name="connsiteY2" fmla="*/ 1364925 h 1364925"/>
                    <a:gd name="connsiteX0" fmla="*/ 1373616 w 1374897"/>
                    <a:gd name="connsiteY0" fmla="*/ 747705 h 1364953"/>
                    <a:gd name="connsiteX1" fmla="*/ 291576 w 1374897"/>
                    <a:gd name="connsiteY1" fmla="*/ 130485 h 1364953"/>
                    <a:gd name="connsiteX2" fmla="*/ 634476 w 1374897"/>
                    <a:gd name="connsiteY2" fmla="*/ 1364925 h 1364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74897" h="1364953">
                      <a:moveTo>
                        <a:pt x="1373616" y="747705"/>
                      </a:moveTo>
                      <a:cubicBezTo>
                        <a:pt x="1404731" y="242880"/>
                        <a:pt x="864346" y="-239085"/>
                        <a:pt x="291576" y="130485"/>
                      </a:cubicBezTo>
                      <a:cubicBezTo>
                        <a:pt x="-281194" y="500055"/>
                        <a:pt x="73771" y="1370640"/>
                        <a:pt x="634476" y="1364925"/>
                      </a:cubicBezTo>
                    </a:path>
                  </a:pathLst>
                </a:custGeom>
                <a:solidFill>
                  <a:srgbClr val="AFABAB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25085ABD-FFCB-0DCA-57D0-053D21DA1E5C}"/>
                    </a:ext>
                  </a:extLst>
                </p:cNvPr>
                <p:cNvSpPr/>
                <p:nvPr/>
              </p:nvSpPr>
              <p:spPr>
                <a:xfrm>
                  <a:off x="1607869" y="4566476"/>
                  <a:ext cx="867758" cy="510108"/>
                </a:xfrm>
                <a:custGeom>
                  <a:avLst/>
                  <a:gdLst>
                    <a:gd name="connsiteX0" fmla="*/ 3086007 w 3086007"/>
                    <a:gd name="connsiteY0" fmla="*/ 428008 h 1115623"/>
                    <a:gd name="connsiteX1" fmla="*/ 2080167 w 3086007"/>
                    <a:gd name="connsiteY1" fmla="*/ 1288 h 1115623"/>
                    <a:gd name="connsiteX2" fmla="*/ 960027 w 3086007"/>
                    <a:gd name="connsiteY2" fmla="*/ 549928 h 1115623"/>
                    <a:gd name="connsiteX3" fmla="*/ 15147 w 3086007"/>
                    <a:gd name="connsiteY3" fmla="*/ 908068 h 1115623"/>
                    <a:gd name="connsiteX4" fmla="*/ 487587 w 3086007"/>
                    <a:gd name="connsiteY4" fmla="*/ 1083328 h 1115623"/>
                    <a:gd name="connsiteX5" fmla="*/ 1889667 w 3086007"/>
                    <a:gd name="connsiteY5" fmla="*/ 252748 h 1115623"/>
                    <a:gd name="connsiteX6" fmla="*/ 2674527 w 3086007"/>
                    <a:gd name="connsiteY6" fmla="*/ 481348 h 1115623"/>
                    <a:gd name="connsiteX0" fmla="*/ 3082121 w 3082121"/>
                    <a:gd name="connsiteY0" fmla="*/ 428008 h 1122534"/>
                    <a:gd name="connsiteX1" fmla="*/ 2076281 w 3082121"/>
                    <a:gd name="connsiteY1" fmla="*/ 1288 h 1122534"/>
                    <a:gd name="connsiteX2" fmla="*/ 956141 w 3082121"/>
                    <a:gd name="connsiteY2" fmla="*/ 549928 h 1122534"/>
                    <a:gd name="connsiteX3" fmla="*/ 11261 w 3082121"/>
                    <a:gd name="connsiteY3" fmla="*/ 908068 h 1122534"/>
                    <a:gd name="connsiteX4" fmla="*/ 529421 w 3082121"/>
                    <a:gd name="connsiteY4" fmla="*/ 1090948 h 1122534"/>
                    <a:gd name="connsiteX5" fmla="*/ 1885781 w 3082121"/>
                    <a:gd name="connsiteY5" fmla="*/ 252748 h 1122534"/>
                    <a:gd name="connsiteX6" fmla="*/ 2670641 w 3082121"/>
                    <a:gd name="connsiteY6" fmla="*/ 481348 h 1122534"/>
                    <a:gd name="connsiteX0" fmla="*/ 2782721 w 2782721"/>
                    <a:gd name="connsiteY0" fmla="*/ 428008 h 1548592"/>
                    <a:gd name="connsiteX1" fmla="*/ 1776881 w 2782721"/>
                    <a:gd name="connsiteY1" fmla="*/ 1288 h 1548592"/>
                    <a:gd name="connsiteX2" fmla="*/ 656741 w 2782721"/>
                    <a:gd name="connsiteY2" fmla="*/ 549928 h 1548592"/>
                    <a:gd name="connsiteX3" fmla="*/ 39521 w 2782721"/>
                    <a:gd name="connsiteY3" fmla="*/ 1532908 h 1548592"/>
                    <a:gd name="connsiteX4" fmla="*/ 230021 w 2782721"/>
                    <a:gd name="connsiteY4" fmla="*/ 1090948 h 1548592"/>
                    <a:gd name="connsiteX5" fmla="*/ 1586381 w 2782721"/>
                    <a:gd name="connsiteY5" fmla="*/ 252748 h 1548592"/>
                    <a:gd name="connsiteX6" fmla="*/ 2371241 w 2782721"/>
                    <a:gd name="connsiteY6" fmla="*/ 481348 h 1548592"/>
                    <a:gd name="connsiteX0" fmla="*/ 2757697 w 2757697"/>
                    <a:gd name="connsiteY0" fmla="*/ 428008 h 1558360"/>
                    <a:gd name="connsiteX1" fmla="*/ 1751857 w 2757697"/>
                    <a:gd name="connsiteY1" fmla="*/ 1288 h 1558360"/>
                    <a:gd name="connsiteX2" fmla="*/ 631717 w 2757697"/>
                    <a:gd name="connsiteY2" fmla="*/ 549928 h 1558360"/>
                    <a:gd name="connsiteX3" fmla="*/ 14497 w 2757697"/>
                    <a:gd name="connsiteY3" fmla="*/ 1532908 h 1558360"/>
                    <a:gd name="connsiteX4" fmla="*/ 311677 w 2757697"/>
                    <a:gd name="connsiteY4" fmla="*/ 1182388 h 1558360"/>
                    <a:gd name="connsiteX5" fmla="*/ 1561357 w 2757697"/>
                    <a:gd name="connsiteY5" fmla="*/ 252748 h 1558360"/>
                    <a:gd name="connsiteX6" fmla="*/ 2346217 w 2757697"/>
                    <a:gd name="connsiteY6" fmla="*/ 481348 h 1558360"/>
                    <a:gd name="connsiteX0" fmla="*/ 2619367 w 2619367"/>
                    <a:gd name="connsiteY0" fmla="*/ 428008 h 1667052"/>
                    <a:gd name="connsiteX1" fmla="*/ 1613527 w 2619367"/>
                    <a:gd name="connsiteY1" fmla="*/ 1288 h 1667052"/>
                    <a:gd name="connsiteX2" fmla="*/ 493387 w 2619367"/>
                    <a:gd name="connsiteY2" fmla="*/ 549928 h 1667052"/>
                    <a:gd name="connsiteX3" fmla="*/ 43807 w 2619367"/>
                    <a:gd name="connsiteY3" fmla="*/ 1647208 h 1667052"/>
                    <a:gd name="connsiteX4" fmla="*/ 173347 w 2619367"/>
                    <a:gd name="connsiteY4" fmla="*/ 1182388 h 1667052"/>
                    <a:gd name="connsiteX5" fmla="*/ 1423027 w 2619367"/>
                    <a:gd name="connsiteY5" fmla="*/ 252748 h 1667052"/>
                    <a:gd name="connsiteX6" fmla="*/ 2207887 w 2619367"/>
                    <a:gd name="connsiteY6" fmla="*/ 481348 h 1667052"/>
                    <a:gd name="connsiteX0" fmla="*/ 2592925 w 2592925"/>
                    <a:gd name="connsiteY0" fmla="*/ 428008 h 1670134"/>
                    <a:gd name="connsiteX1" fmla="*/ 1587085 w 2592925"/>
                    <a:gd name="connsiteY1" fmla="*/ 1288 h 1670134"/>
                    <a:gd name="connsiteX2" fmla="*/ 466945 w 2592925"/>
                    <a:gd name="connsiteY2" fmla="*/ 549928 h 1670134"/>
                    <a:gd name="connsiteX3" fmla="*/ 17365 w 2592925"/>
                    <a:gd name="connsiteY3" fmla="*/ 1647208 h 1670134"/>
                    <a:gd name="connsiteX4" fmla="*/ 223105 w 2592925"/>
                    <a:gd name="connsiteY4" fmla="*/ 1212868 h 1670134"/>
                    <a:gd name="connsiteX5" fmla="*/ 1396585 w 2592925"/>
                    <a:gd name="connsiteY5" fmla="*/ 252748 h 1670134"/>
                    <a:gd name="connsiteX6" fmla="*/ 2181445 w 2592925"/>
                    <a:gd name="connsiteY6" fmla="*/ 481348 h 1670134"/>
                    <a:gd name="connsiteX0" fmla="*/ 2584227 w 2584227"/>
                    <a:gd name="connsiteY0" fmla="*/ 428008 h 1673267"/>
                    <a:gd name="connsiteX1" fmla="*/ 1578387 w 2584227"/>
                    <a:gd name="connsiteY1" fmla="*/ 1288 h 1673267"/>
                    <a:gd name="connsiteX2" fmla="*/ 458247 w 2584227"/>
                    <a:gd name="connsiteY2" fmla="*/ 549928 h 1673267"/>
                    <a:gd name="connsiteX3" fmla="*/ 8667 w 2584227"/>
                    <a:gd name="connsiteY3" fmla="*/ 1647208 h 1673267"/>
                    <a:gd name="connsiteX4" fmla="*/ 214407 w 2584227"/>
                    <a:gd name="connsiteY4" fmla="*/ 1212868 h 1673267"/>
                    <a:gd name="connsiteX5" fmla="*/ 1387887 w 2584227"/>
                    <a:gd name="connsiteY5" fmla="*/ 252748 h 1673267"/>
                    <a:gd name="connsiteX6" fmla="*/ 2172747 w 2584227"/>
                    <a:gd name="connsiteY6" fmla="*/ 481348 h 1673267"/>
                    <a:gd name="connsiteX0" fmla="*/ 2592924 w 2592924"/>
                    <a:gd name="connsiteY0" fmla="*/ 428008 h 1670134"/>
                    <a:gd name="connsiteX1" fmla="*/ 1587084 w 2592924"/>
                    <a:gd name="connsiteY1" fmla="*/ 1288 h 1670134"/>
                    <a:gd name="connsiteX2" fmla="*/ 466944 w 2592924"/>
                    <a:gd name="connsiteY2" fmla="*/ 549928 h 1670134"/>
                    <a:gd name="connsiteX3" fmla="*/ 17364 w 2592924"/>
                    <a:gd name="connsiteY3" fmla="*/ 1647208 h 1670134"/>
                    <a:gd name="connsiteX4" fmla="*/ 223104 w 2592924"/>
                    <a:gd name="connsiteY4" fmla="*/ 1212868 h 1670134"/>
                    <a:gd name="connsiteX5" fmla="*/ 1396584 w 2592924"/>
                    <a:gd name="connsiteY5" fmla="*/ 252748 h 1670134"/>
                    <a:gd name="connsiteX6" fmla="*/ 2181444 w 2592924"/>
                    <a:gd name="connsiteY6" fmla="*/ 481348 h 1670134"/>
                    <a:gd name="connsiteX0" fmla="*/ 2594815 w 2594815"/>
                    <a:gd name="connsiteY0" fmla="*/ 428008 h 1713593"/>
                    <a:gd name="connsiteX1" fmla="*/ 1588975 w 2594815"/>
                    <a:gd name="connsiteY1" fmla="*/ 1288 h 1713593"/>
                    <a:gd name="connsiteX2" fmla="*/ 468835 w 2594815"/>
                    <a:gd name="connsiteY2" fmla="*/ 549928 h 1713593"/>
                    <a:gd name="connsiteX3" fmla="*/ 19255 w 2594815"/>
                    <a:gd name="connsiteY3" fmla="*/ 1647208 h 1713593"/>
                    <a:gd name="connsiteX4" fmla="*/ 224995 w 2594815"/>
                    <a:gd name="connsiteY4" fmla="*/ 1212868 h 1713593"/>
                    <a:gd name="connsiteX5" fmla="*/ 1398475 w 2594815"/>
                    <a:gd name="connsiteY5" fmla="*/ 252748 h 1713593"/>
                    <a:gd name="connsiteX6" fmla="*/ 2183335 w 2594815"/>
                    <a:gd name="connsiteY6" fmla="*/ 481348 h 1713593"/>
                    <a:gd name="connsiteX0" fmla="*/ 2536854 w 2536854"/>
                    <a:gd name="connsiteY0" fmla="*/ 428008 h 1713593"/>
                    <a:gd name="connsiteX1" fmla="*/ 1531014 w 2536854"/>
                    <a:gd name="connsiteY1" fmla="*/ 1288 h 1713593"/>
                    <a:gd name="connsiteX2" fmla="*/ 410874 w 2536854"/>
                    <a:gd name="connsiteY2" fmla="*/ 549928 h 1713593"/>
                    <a:gd name="connsiteX3" fmla="*/ 22254 w 2536854"/>
                    <a:gd name="connsiteY3" fmla="*/ 1647208 h 1713593"/>
                    <a:gd name="connsiteX4" fmla="*/ 167034 w 2536854"/>
                    <a:gd name="connsiteY4" fmla="*/ 1212868 h 1713593"/>
                    <a:gd name="connsiteX5" fmla="*/ 1340514 w 2536854"/>
                    <a:gd name="connsiteY5" fmla="*/ 252748 h 1713593"/>
                    <a:gd name="connsiteX6" fmla="*/ 2125374 w 2536854"/>
                    <a:gd name="connsiteY6" fmla="*/ 481348 h 1713593"/>
                    <a:gd name="connsiteX0" fmla="*/ 2536854 w 2536854"/>
                    <a:gd name="connsiteY0" fmla="*/ 428008 h 1724435"/>
                    <a:gd name="connsiteX1" fmla="*/ 1531014 w 2536854"/>
                    <a:gd name="connsiteY1" fmla="*/ 1288 h 1724435"/>
                    <a:gd name="connsiteX2" fmla="*/ 410874 w 2536854"/>
                    <a:gd name="connsiteY2" fmla="*/ 549928 h 1724435"/>
                    <a:gd name="connsiteX3" fmla="*/ 22254 w 2536854"/>
                    <a:gd name="connsiteY3" fmla="*/ 1647208 h 1724435"/>
                    <a:gd name="connsiteX4" fmla="*/ 167034 w 2536854"/>
                    <a:gd name="connsiteY4" fmla="*/ 1212868 h 1724435"/>
                    <a:gd name="connsiteX5" fmla="*/ 1340514 w 2536854"/>
                    <a:gd name="connsiteY5" fmla="*/ 252748 h 1724435"/>
                    <a:gd name="connsiteX6" fmla="*/ 2125374 w 2536854"/>
                    <a:gd name="connsiteY6" fmla="*/ 481348 h 1724435"/>
                    <a:gd name="connsiteX0" fmla="*/ 2536854 w 2536854"/>
                    <a:gd name="connsiteY0" fmla="*/ 428008 h 1713593"/>
                    <a:gd name="connsiteX1" fmla="*/ 1531014 w 2536854"/>
                    <a:gd name="connsiteY1" fmla="*/ 1288 h 1713593"/>
                    <a:gd name="connsiteX2" fmla="*/ 410874 w 2536854"/>
                    <a:gd name="connsiteY2" fmla="*/ 549928 h 1713593"/>
                    <a:gd name="connsiteX3" fmla="*/ 22254 w 2536854"/>
                    <a:gd name="connsiteY3" fmla="*/ 1647208 h 1713593"/>
                    <a:gd name="connsiteX4" fmla="*/ 167034 w 2536854"/>
                    <a:gd name="connsiteY4" fmla="*/ 1212868 h 1713593"/>
                    <a:gd name="connsiteX5" fmla="*/ 1340514 w 2536854"/>
                    <a:gd name="connsiteY5" fmla="*/ 252748 h 1713593"/>
                    <a:gd name="connsiteX6" fmla="*/ 2125374 w 2536854"/>
                    <a:gd name="connsiteY6" fmla="*/ 481348 h 1713593"/>
                    <a:gd name="connsiteX0" fmla="*/ 2536854 w 2536854"/>
                    <a:gd name="connsiteY0" fmla="*/ 428008 h 1720806"/>
                    <a:gd name="connsiteX1" fmla="*/ 1531014 w 2536854"/>
                    <a:gd name="connsiteY1" fmla="*/ 1288 h 1720806"/>
                    <a:gd name="connsiteX2" fmla="*/ 410874 w 2536854"/>
                    <a:gd name="connsiteY2" fmla="*/ 549928 h 1720806"/>
                    <a:gd name="connsiteX3" fmla="*/ 22254 w 2536854"/>
                    <a:gd name="connsiteY3" fmla="*/ 1647208 h 1720806"/>
                    <a:gd name="connsiteX4" fmla="*/ 167034 w 2536854"/>
                    <a:gd name="connsiteY4" fmla="*/ 1212868 h 1720806"/>
                    <a:gd name="connsiteX5" fmla="*/ 1340514 w 2536854"/>
                    <a:gd name="connsiteY5" fmla="*/ 252748 h 1720806"/>
                    <a:gd name="connsiteX6" fmla="*/ 2125374 w 2536854"/>
                    <a:gd name="connsiteY6" fmla="*/ 481348 h 1720806"/>
                    <a:gd name="connsiteX0" fmla="*/ 2536854 w 2536854"/>
                    <a:gd name="connsiteY0" fmla="*/ 428008 h 1720806"/>
                    <a:gd name="connsiteX1" fmla="*/ 1531014 w 2536854"/>
                    <a:gd name="connsiteY1" fmla="*/ 1288 h 1720806"/>
                    <a:gd name="connsiteX2" fmla="*/ 410874 w 2536854"/>
                    <a:gd name="connsiteY2" fmla="*/ 549928 h 1720806"/>
                    <a:gd name="connsiteX3" fmla="*/ 22254 w 2536854"/>
                    <a:gd name="connsiteY3" fmla="*/ 1647208 h 1720806"/>
                    <a:gd name="connsiteX4" fmla="*/ 167034 w 2536854"/>
                    <a:gd name="connsiteY4" fmla="*/ 1212868 h 1720806"/>
                    <a:gd name="connsiteX5" fmla="*/ 1340514 w 2536854"/>
                    <a:gd name="connsiteY5" fmla="*/ 252748 h 1720806"/>
                    <a:gd name="connsiteX6" fmla="*/ 2125374 w 2536854"/>
                    <a:gd name="connsiteY6" fmla="*/ 481348 h 1720806"/>
                    <a:gd name="connsiteX0" fmla="*/ 2536854 w 2536854"/>
                    <a:gd name="connsiteY0" fmla="*/ 428008 h 1720806"/>
                    <a:gd name="connsiteX1" fmla="*/ 1531014 w 2536854"/>
                    <a:gd name="connsiteY1" fmla="*/ 1288 h 1720806"/>
                    <a:gd name="connsiteX2" fmla="*/ 410874 w 2536854"/>
                    <a:gd name="connsiteY2" fmla="*/ 549928 h 1720806"/>
                    <a:gd name="connsiteX3" fmla="*/ 22254 w 2536854"/>
                    <a:gd name="connsiteY3" fmla="*/ 1647208 h 1720806"/>
                    <a:gd name="connsiteX4" fmla="*/ 167034 w 2536854"/>
                    <a:gd name="connsiteY4" fmla="*/ 1212868 h 1720806"/>
                    <a:gd name="connsiteX5" fmla="*/ 1340514 w 2536854"/>
                    <a:gd name="connsiteY5" fmla="*/ 252748 h 1720806"/>
                    <a:gd name="connsiteX6" fmla="*/ 2125374 w 2536854"/>
                    <a:gd name="connsiteY6" fmla="*/ 481348 h 1720806"/>
                    <a:gd name="connsiteX0" fmla="*/ 2544186 w 2544186"/>
                    <a:gd name="connsiteY0" fmla="*/ 428008 h 1720806"/>
                    <a:gd name="connsiteX1" fmla="*/ 1538346 w 2544186"/>
                    <a:gd name="connsiteY1" fmla="*/ 1288 h 1720806"/>
                    <a:gd name="connsiteX2" fmla="*/ 418206 w 2544186"/>
                    <a:gd name="connsiteY2" fmla="*/ 549928 h 1720806"/>
                    <a:gd name="connsiteX3" fmla="*/ 29586 w 2544186"/>
                    <a:gd name="connsiteY3" fmla="*/ 1647208 h 1720806"/>
                    <a:gd name="connsiteX4" fmla="*/ 174366 w 2544186"/>
                    <a:gd name="connsiteY4" fmla="*/ 1212868 h 1720806"/>
                    <a:gd name="connsiteX5" fmla="*/ 1347846 w 2544186"/>
                    <a:gd name="connsiteY5" fmla="*/ 252748 h 1720806"/>
                    <a:gd name="connsiteX6" fmla="*/ 2132706 w 2544186"/>
                    <a:gd name="connsiteY6" fmla="*/ 481348 h 1720806"/>
                    <a:gd name="connsiteX0" fmla="*/ 2522268 w 2522268"/>
                    <a:gd name="connsiteY0" fmla="*/ 428008 h 1723880"/>
                    <a:gd name="connsiteX1" fmla="*/ 1516428 w 2522268"/>
                    <a:gd name="connsiteY1" fmla="*/ 1288 h 1723880"/>
                    <a:gd name="connsiteX2" fmla="*/ 396288 w 2522268"/>
                    <a:gd name="connsiteY2" fmla="*/ 549928 h 1723880"/>
                    <a:gd name="connsiteX3" fmla="*/ 7668 w 2522268"/>
                    <a:gd name="connsiteY3" fmla="*/ 1647208 h 1723880"/>
                    <a:gd name="connsiteX4" fmla="*/ 152448 w 2522268"/>
                    <a:gd name="connsiteY4" fmla="*/ 1212868 h 1723880"/>
                    <a:gd name="connsiteX5" fmla="*/ 1325928 w 2522268"/>
                    <a:gd name="connsiteY5" fmla="*/ 252748 h 1723880"/>
                    <a:gd name="connsiteX6" fmla="*/ 2110788 w 2522268"/>
                    <a:gd name="connsiteY6" fmla="*/ 481348 h 1723880"/>
                    <a:gd name="connsiteX0" fmla="*/ 2516174 w 2516174"/>
                    <a:gd name="connsiteY0" fmla="*/ 428008 h 1726968"/>
                    <a:gd name="connsiteX1" fmla="*/ 1510334 w 2516174"/>
                    <a:gd name="connsiteY1" fmla="*/ 1288 h 1726968"/>
                    <a:gd name="connsiteX2" fmla="*/ 390194 w 2516174"/>
                    <a:gd name="connsiteY2" fmla="*/ 549928 h 1726968"/>
                    <a:gd name="connsiteX3" fmla="*/ 1574 w 2516174"/>
                    <a:gd name="connsiteY3" fmla="*/ 1647208 h 1726968"/>
                    <a:gd name="connsiteX4" fmla="*/ 146354 w 2516174"/>
                    <a:gd name="connsiteY4" fmla="*/ 1212868 h 1726968"/>
                    <a:gd name="connsiteX5" fmla="*/ 1319834 w 2516174"/>
                    <a:gd name="connsiteY5" fmla="*/ 252748 h 1726968"/>
                    <a:gd name="connsiteX6" fmla="*/ 2104694 w 2516174"/>
                    <a:gd name="connsiteY6" fmla="*/ 481348 h 1726968"/>
                    <a:gd name="connsiteX0" fmla="*/ 2527525 w 2527525"/>
                    <a:gd name="connsiteY0" fmla="*/ 428008 h 1648542"/>
                    <a:gd name="connsiteX1" fmla="*/ 1521685 w 2527525"/>
                    <a:gd name="connsiteY1" fmla="*/ 1288 h 1648542"/>
                    <a:gd name="connsiteX2" fmla="*/ 401545 w 2527525"/>
                    <a:gd name="connsiteY2" fmla="*/ 549928 h 1648542"/>
                    <a:gd name="connsiteX3" fmla="*/ 51025 w 2527525"/>
                    <a:gd name="connsiteY3" fmla="*/ 1319546 h 1648542"/>
                    <a:gd name="connsiteX4" fmla="*/ 12925 w 2527525"/>
                    <a:gd name="connsiteY4" fmla="*/ 1647208 h 1648542"/>
                    <a:gd name="connsiteX5" fmla="*/ 157705 w 2527525"/>
                    <a:gd name="connsiteY5" fmla="*/ 1212868 h 1648542"/>
                    <a:gd name="connsiteX6" fmla="*/ 1331185 w 2527525"/>
                    <a:gd name="connsiteY6" fmla="*/ 252748 h 1648542"/>
                    <a:gd name="connsiteX7" fmla="*/ 2116045 w 2527525"/>
                    <a:gd name="connsiteY7" fmla="*/ 481348 h 1648542"/>
                    <a:gd name="connsiteX0" fmla="*/ 2691181 w 2691181"/>
                    <a:gd name="connsiteY0" fmla="*/ 428008 h 1648542"/>
                    <a:gd name="connsiteX1" fmla="*/ 1685341 w 2691181"/>
                    <a:gd name="connsiteY1" fmla="*/ 1288 h 1648542"/>
                    <a:gd name="connsiteX2" fmla="*/ 565201 w 2691181"/>
                    <a:gd name="connsiteY2" fmla="*/ 549928 h 1648542"/>
                    <a:gd name="connsiteX3" fmla="*/ 214681 w 2691181"/>
                    <a:gd name="connsiteY3" fmla="*/ 1319546 h 1648542"/>
                    <a:gd name="connsiteX4" fmla="*/ 1321 w 2691181"/>
                    <a:gd name="connsiteY4" fmla="*/ 1647208 h 1648542"/>
                    <a:gd name="connsiteX5" fmla="*/ 321361 w 2691181"/>
                    <a:gd name="connsiteY5" fmla="*/ 1212868 h 1648542"/>
                    <a:gd name="connsiteX6" fmla="*/ 1494841 w 2691181"/>
                    <a:gd name="connsiteY6" fmla="*/ 252748 h 1648542"/>
                    <a:gd name="connsiteX7" fmla="*/ 2279701 w 2691181"/>
                    <a:gd name="connsiteY7" fmla="*/ 481348 h 1648542"/>
                    <a:gd name="connsiteX0" fmla="*/ 2695374 w 2695374"/>
                    <a:gd name="connsiteY0" fmla="*/ 428008 h 1647817"/>
                    <a:gd name="connsiteX1" fmla="*/ 1689534 w 2695374"/>
                    <a:gd name="connsiteY1" fmla="*/ 1288 h 1647817"/>
                    <a:gd name="connsiteX2" fmla="*/ 569394 w 2695374"/>
                    <a:gd name="connsiteY2" fmla="*/ 549928 h 1647817"/>
                    <a:gd name="connsiteX3" fmla="*/ 142674 w 2695374"/>
                    <a:gd name="connsiteY3" fmla="*/ 1289066 h 1647817"/>
                    <a:gd name="connsiteX4" fmla="*/ 5514 w 2695374"/>
                    <a:gd name="connsiteY4" fmla="*/ 1647208 h 1647817"/>
                    <a:gd name="connsiteX5" fmla="*/ 325554 w 2695374"/>
                    <a:gd name="connsiteY5" fmla="*/ 1212868 h 1647817"/>
                    <a:gd name="connsiteX6" fmla="*/ 1499034 w 2695374"/>
                    <a:gd name="connsiteY6" fmla="*/ 252748 h 1647817"/>
                    <a:gd name="connsiteX7" fmla="*/ 2283894 w 2695374"/>
                    <a:gd name="connsiteY7" fmla="*/ 481348 h 1647817"/>
                    <a:gd name="connsiteX0" fmla="*/ 2692420 w 2692420"/>
                    <a:gd name="connsiteY0" fmla="*/ 428008 h 1649289"/>
                    <a:gd name="connsiteX1" fmla="*/ 1686580 w 2692420"/>
                    <a:gd name="connsiteY1" fmla="*/ 1288 h 1649289"/>
                    <a:gd name="connsiteX2" fmla="*/ 566440 w 2692420"/>
                    <a:gd name="connsiteY2" fmla="*/ 549928 h 1649289"/>
                    <a:gd name="connsiteX3" fmla="*/ 139720 w 2692420"/>
                    <a:gd name="connsiteY3" fmla="*/ 1289066 h 1649289"/>
                    <a:gd name="connsiteX4" fmla="*/ 2560 w 2692420"/>
                    <a:gd name="connsiteY4" fmla="*/ 1647208 h 1649289"/>
                    <a:gd name="connsiteX5" fmla="*/ 254021 w 2692420"/>
                    <a:gd name="connsiteY5" fmla="*/ 1426227 h 1649289"/>
                    <a:gd name="connsiteX6" fmla="*/ 322600 w 2692420"/>
                    <a:gd name="connsiteY6" fmla="*/ 1212868 h 1649289"/>
                    <a:gd name="connsiteX7" fmla="*/ 1496080 w 2692420"/>
                    <a:gd name="connsiteY7" fmla="*/ 252748 h 1649289"/>
                    <a:gd name="connsiteX8" fmla="*/ 2280940 w 2692420"/>
                    <a:gd name="connsiteY8" fmla="*/ 481348 h 1649289"/>
                    <a:gd name="connsiteX0" fmla="*/ 2692420 w 2692420"/>
                    <a:gd name="connsiteY0" fmla="*/ 428008 h 1649289"/>
                    <a:gd name="connsiteX1" fmla="*/ 1686580 w 2692420"/>
                    <a:gd name="connsiteY1" fmla="*/ 1288 h 1649289"/>
                    <a:gd name="connsiteX2" fmla="*/ 566440 w 2692420"/>
                    <a:gd name="connsiteY2" fmla="*/ 549928 h 1649289"/>
                    <a:gd name="connsiteX3" fmla="*/ 139720 w 2692420"/>
                    <a:gd name="connsiteY3" fmla="*/ 1289066 h 1649289"/>
                    <a:gd name="connsiteX4" fmla="*/ 2560 w 2692420"/>
                    <a:gd name="connsiteY4" fmla="*/ 1647208 h 1649289"/>
                    <a:gd name="connsiteX5" fmla="*/ 254021 w 2692420"/>
                    <a:gd name="connsiteY5" fmla="*/ 1426227 h 1649289"/>
                    <a:gd name="connsiteX6" fmla="*/ 444520 w 2692420"/>
                    <a:gd name="connsiteY6" fmla="*/ 1022368 h 1649289"/>
                    <a:gd name="connsiteX7" fmla="*/ 1496080 w 2692420"/>
                    <a:gd name="connsiteY7" fmla="*/ 252748 h 1649289"/>
                    <a:gd name="connsiteX8" fmla="*/ 2280940 w 2692420"/>
                    <a:gd name="connsiteY8" fmla="*/ 481348 h 1649289"/>
                    <a:gd name="connsiteX0" fmla="*/ 2690400 w 2690400"/>
                    <a:gd name="connsiteY0" fmla="*/ 428008 h 1648891"/>
                    <a:gd name="connsiteX1" fmla="*/ 1684560 w 2690400"/>
                    <a:gd name="connsiteY1" fmla="*/ 1288 h 1648891"/>
                    <a:gd name="connsiteX2" fmla="*/ 564420 w 2690400"/>
                    <a:gd name="connsiteY2" fmla="*/ 549928 h 1648891"/>
                    <a:gd name="connsiteX3" fmla="*/ 191040 w 2690400"/>
                    <a:gd name="connsiteY3" fmla="*/ 1304306 h 1648891"/>
                    <a:gd name="connsiteX4" fmla="*/ 540 w 2690400"/>
                    <a:gd name="connsiteY4" fmla="*/ 1647208 h 1648891"/>
                    <a:gd name="connsiteX5" fmla="*/ 252001 w 2690400"/>
                    <a:gd name="connsiteY5" fmla="*/ 1426227 h 1648891"/>
                    <a:gd name="connsiteX6" fmla="*/ 442500 w 2690400"/>
                    <a:gd name="connsiteY6" fmla="*/ 1022368 h 1648891"/>
                    <a:gd name="connsiteX7" fmla="*/ 1494060 w 2690400"/>
                    <a:gd name="connsiteY7" fmla="*/ 252748 h 1648891"/>
                    <a:gd name="connsiteX8" fmla="*/ 2278920 w 2690400"/>
                    <a:gd name="connsiteY8" fmla="*/ 481348 h 1648891"/>
                    <a:gd name="connsiteX0" fmla="*/ 2728386 w 2728386"/>
                    <a:gd name="connsiteY0" fmla="*/ 428008 h 1603720"/>
                    <a:gd name="connsiteX1" fmla="*/ 1722546 w 2728386"/>
                    <a:gd name="connsiteY1" fmla="*/ 1288 h 1603720"/>
                    <a:gd name="connsiteX2" fmla="*/ 602406 w 2728386"/>
                    <a:gd name="connsiteY2" fmla="*/ 549928 h 1603720"/>
                    <a:gd name="connsiteX3" fmla="*/ 229026 w 2728386"/>
                    <a:gd name="connsiteY3" fmla="*/ 1304306 h 1603720"/>
                    <a:gd name="connsiteX4" fmla="*/ 426 w 2728386"/>
                    <a:gd name="connsiteY4" fmla="*/ 1601488 h 1603720"/>
                    <a:gd name="connsiteX5" fmla="*/ 289987 w 2728386"/>
                    <a:gd name="connsiteY5" fmla="*/ 1426227 h 1603720"/>
                    <a:gd name="connsiteX6" fmla="*/ 480486 w 2728386"/>
                    <a:gd name="connsiteY6" fmla="*/ 1022368 h 1603720"/>
                    <a:gd name="connsiteX7" fmla="*/ 1532046 w 2728386"/>
                    <a:gd name="connsiteY7" fmla="*/ 252748 h 1603720"/>
                    <a:gd name="connsiteX8" fmla="*/ 2316906 w 2728386"/>
                    <a:gd name="connsiteY8" fmla="*/ 481348 h 1603720"/>
                    <a:gd name="connsiteX0" fmla="*/ 2728386 w 2728386"/>
                    <a:gd name="connsiteY0" fmla="*/ 428008 h 1603720"/>
                    <a:gd name="connsiteX1" fmla="*/ 1722546 w 2728386"/>
                    <a:gd name="connsiteY1" fmla="*/ 1288 h 1603720"/>
                    <a:gd name="connsiteX2" fmla="*/ 602406 w 2728386"/>
                    <a:gd name="connsiteY2" fmla="*/ 549928 h 1603720"/>
                    <a:gd name="connsiteX3" fmla="*/ 229026 w 2728386"/>
                    <a:gd name="connsiteY3" fmla="*/ 1304306 h 1603720"/>
                    <a:gd name="connsiteX4" fmla="*/ 426 w 2728386"/>
                    <a:gd name="connsiteY4" fmla="*/ 1601488 h 1603720"/>
                    <a:gd name="connsiteX5" fmla="*/ 289987 w 2728386"/>
                    <a:gd name="connsiteY5" fmla="*/ 1426227 h 1603720"/>
                    <a:gd name="connsiteX6" fmla="*/ 640506 w 2728386"/>
                    <a:gd name="connsiteY6" fmla="*/ 725188 h 1603720"/>
                    <a:gd name="connsiteX7" fmla="*/ 1532046 w 2728386"/>
                    <a:gd name="connsiteY7" fmla="*/ 252748 h 1603720"/>
                    <a:gd name="connsiteX8" fmla="*/ 2316906 w 2728386"/>
                    <a:gd name="connsiteY8" fmla="*/ 481348 h 1603720"/>
                    <a:gd name="connsiteX0" fmla="*/ 2728386 w 2728386"/>
                    <a:gd name="connsiteY0" fmla="*/ 428008 h 1603720"/>
                    <a:gd name="connsiteX1" fmla="*/ 1722546 w 2728386"/>
                    <a:gd name="connsiteY1" fmla="*/ 1288 h 1603720"/>
                    <a:gd name="connsiteX2" fmla="*/ 602406 w 2728386"/>
                    <a:gd name="connsiteY2" fmla="*/ 549928 h 1603720"/>
                    <a:gd name="connsiteX3" fmla="*/ 229026 w 2728386"/>
                    <a:gd name="connsiteY3" fmla="*/ 1304306 h 1603720"/>
                    <a:gd name="connsiteX4" fmla="*/ 426 w 2728386"/>
                    <a:gd name="connsiteY4" fmla="*/ 1601488 h 1603720"/>
                    <a:gd name="connsiteX5" fmla="*/ 289987 w 2728386"/>
                    <a:gd name="connsiteY5" fmla="*/ 1426227 h 1603720"/>
                    <a:gd name="connsiteX6" fmla="*/ 640506 w 2728386"/>
                    <a:gd name="connsiteY6" fmla="*/ 725188 h 1603720"/>
                    <a:gd name="connsiteX7" fmla="*/ 1532046 w 2728386"/>
                    <a:gd name="connsiteY7" fmla="*/ 252748 h 1603720"/>
                    <a:gd name="connsiteX8" fmla="*/ 2316906 w 2728386"/>
                    <a:gd name="connsiteY8" fmla="*/ 481348 h 1603720"/>
                    <a:gd name="connsiteX0" fmla="*/ 2728386 w 2728386"/>
                    <a:gd name="connsiteY0" fmla="*/ 428160 h 1603872"/>
                    <a:gd name="connsiteX1" fmla="*/ 1722546 w 2728386"/>
                    <a:gd name="connsiteY1" fmla="*/ 1440 h 1603872"/>
                    <a:gd name="connsiteX2" fmla="*/ 625266 w 2728386"/>
                    <a:gd name="connsiteY2" fmla="*/ 557700 h 1603872"/>
                    <a:gd name="connsiteX3" fmla="*/ 229026 w 2728386"/>
                    <a:gd name="connsiteY3" fmla="*/ 1304458 h 1603872"/>
                    <a:gd name="connsiteX4" fmla="*/ 426 w 2728386"/>
                    <a:gd name="connsiteY4" fmla="*/ 1601640 h 1603872"/>
                    <a:gd name="connsiteX5" fmla="*/ 289987 w 2728386"/>
                    <a:gd name="connsiteY5" fmla="*/ 1426379 h 1603872"/>
                    <a:gd name="connsiteX6" fmla="*/ 640506 w 2728386"/>
                    <a:gd name="connsiteY6" fmla="*/ 725340 h 1603872"/>
                    <a:gd name="connsiteX7" fmla="*/ 1532046 w 2728386"/>
                    <a:gd name="connsiteY7" fmla="*/ 252900 h 1603872"/>
                    <a:gd name="connsiteX8" fmla="*/ 2316906 w 2728386"/>
                    <a:gd name="connsiteY8" fmla="*/ 481500 h 1603872"/>
                    <a:gd name="connsiteX0" fmla="*/ 2728386 w 2728386"/>
                    <a:gd name="connsiteY0" fmla="*/ 428160 h 1603872"/>
                    <a:gd name="connsiteX1" fmla="*/ 1722546 w 2728386"/>
                    <a:gd name="connsiteY1" fmla="*/ 1440 h 1603872"/>
                    <a:gd name="connsiteX2" fmla="*/ 625266 w 2728386"/>
                    <a:gd name="connsiteY2" fmla="*/ 557700 h 1603872"/>
                    <a:gd name="connsiteX3" fmla="*/ 229026 w 2728386"/>
                    <a:gd name="connsiteY3" fmla="*/ 1304458 h 1603872"/>
                    <a:gd name="connsiteX4" fmla="*/ 426 w 2728386"/>
                    <a:gd name="connsiteY4" fmla="*/ 1601640 h 1603872"/>
                    <a:gd name="connsiteX5" fmla="*/ 289987 w 2728386"/>
                    <a:gd name="connsiteY5" fmla="*/ 1426379 h 1603872"/>
                    <a:gd name="connsiteX6" fmla="*/ 640506 w 2728386"/>
                    <a:gd name="connsiteY6" fmla="*/ 725340 h 1603872"/>
                    <a:gd name="connsiteX7" fmla="*/ 1532046 w 2728386"/>
                    <a:gd name="connsiteY7" fmla="*/ 252900 h 1603872"/>
                    <a:gd name="connsiteX8" fmla="*/ 2316906 w 2728386"/>
                    <a:gd name="connsiteY8" fmla="*/ 481500 h 1603872"/>
                    <a:gd name="connsiteX0" fmla="*/ 2728386 w 2728386"/>
                    <a:gd name="connsiteY0" fmla="*/ 428160 h 1603872"/>
                    <a:gd name="connsiteX1" fmla="*/ 1722546 w 2728386"/>
                    <a:gd name="connsiteY1" fmla="*/ 1440 h 1603872"/>
                    <a:gd name="connsiteX2" fmla="*/ 625266 w 2728386"/>
                    <a:gd name="connsiteY2" fmla="*/ 557700 h 1603872"/>
                    <a:gd name="connsiteX3" fmla="*/ 229026 w 2728386"/>
                    <a:gd name="connsiteY3" fmla="*/ 1304458 h 1603872"/>
                    <a:gd name="connsiteX4" fmla="*/ 426 w 2728386"/>
                    <a:gd name="connsiteY4" fmla="*/ 1601640 h 1603872"/>
                    <a:gd name="connsiteX5" fmla="*/ 289987 w 2728386"/>
                    <a:gd name="connsiteY5" fmla="*/ 1426379 h 1603872"/>
                    <a:gd name="connsiteX6" fmla="*/ 648126 w 2728386"/>
                    <a:gd name="connsiteY6" fmla="*/ 679620 h 1603872"/>
                    <a:gd name="connsiteX7" fmla="*/ 1532046 w 2728386"/>
                    <a:gd name="connsiteY7" fmla="*/ 252900 h 1603872"/>
                    <a:gd name="connsiteX8" fmla="*/ 2316906 w 2728386"/>
                    <a:gd name="connsiteY8" fmla="*/ 481500 h 1603872"/>
                    <a:gd name="connsiteX0" fmla="*/ 2728386 w 2728386"/>
                    <a:gd name="connsiteY0" fmla="*/ 428160 h 1603872"/>
                    <a:gd name="connsiteX1" fmla="*/ 1722546 w 2728386"/>
                    <a:gd name="connsiteY1" fmla="*/ 1440 h 1603872"/>
                    <a:gd name="connsiteX2" fmla="*/ 625266 w 2728386"/>
                    <a:gd name="connsiteY2" fmla="*/ 557700 h 1603872"/>
                    <a:gd name="connsiteX3" fmla="*/ 229026 w 2728386"/>
                    <a:gd name="connsiteY3" fmla="*/ 1304458 h 1603872"/>
                    <a:gd name="connsiteX4" fmla="*/ 426 w 2728386"/>
                    <a:gd name="connsiteY4" fmla="*/ 1601640 h 1603872"/>
                    <a:gd name="connsiteX5" fmla="*/ 289987 w 2728386"/>
                    <a:gd name="connsiteY5" fmla="*/ 1426379 h 1603872"/>
                    <a:gd name="connsiteX6" fmla="*/ 648126 w 2728386"/>
                    <a:gd name="connsiteY6" fmla="*/ 679620 h 1603872"/>
                    <a:gd name="connsiteX7" fmla="*/ 1532046 w 2728386"/>
                    <a:gd name="connsiteY7" fmla="*/ 252900 h 1603872"/>
                    <a:gd name="connsiteX8" fmla="*/ 2316906 w 2728386"/>
                    <a:gd name="connsiteY8" fmla="*/ 481500 h 1603872"/>
                    <a:gd name="connsiteX0" fmla="*/ 2728386 w 2728386"/>
                    <a:gd name="connsiteY0" fmla="*/ 428160 h 1603872"/>
                    <a:gd name="connsiteX1" fmla="*/ 1722546 w 2728386"/>
                    <a:gd name="connsiteY1" fmla="*/ 1440 h 1603872"/>
                    <a:gd name="connsiteX2" fmla="*/ 625266 w 2728386"/>
                    <a:gd name="connsiteY2" fmla="*/ 557700 h 1603872"/>
                    <a:gd name="connsiteX3" fmla="*/ 229026 w 2728386"/>
                    <a:gd name="connsiteY3" fmla="*/ 1304458 h 1603872"/>
                    <a:gd name="connsiteX4" fmla="*/ 426 w 2728386"/>
                    <a:gd name="connsiteY4" fmla="*/ 1601640 h 1603872"/>
                    <a:gd name="connsiteX5" fmla="*/ 289987 w 2728386"/>
                    <a:gd name="connsiteY5" fmla="*/ 1426379 h 1603872"/>
                    <a:gd name="connsiteX6" fmla="*/ 648126 w 2728386"/>
                    <a:gd name="connsiteY6" fmla="*/ 679620 h 1603872"/>
                    <a:gd name="connsiteX7" fmla="*/ 1532046 w 2728386"/>
                    <a:gd name="connsiteY7" fmla="*/ 252900 h 1603872"/>
                    <a:gd name="connsiteX8" fmla="*/ 2316906 w 2728386"/>
                    <a:gd name="connsiteY8" fmla="*/ 481500 h 1603872"/>
                    <a:gd name="connsiteX0" fmla="*/ 2728386 w 2728386"/>
                    <a:gd name="connsiteY0" fmla="*/ 428160 h 1603872"/>
                    <a:gd name="connsiteX1" fmla="*/ 1722546 w 2728386"/>
                    <a:gd name="connsiteY1" fmla="*/ 1440 h 1603872"/>
                    <a:gd name="connsiteX2" fmla="*/ 625266 w 2728386"/>
                    <a:gd name="connsiteY2" fmla="*/ 557700 h 1603872"/>
                    <a:gd name="connsiteX3" fmla="*/ 229026 w 2728386"/>
                    <a:gd name="connsiteY3" fmla="*/ 1304458 h 1603872"/>
                    <a:gd name="connsiteX4" fmla="*/ 426 w 2728386"/>
                    <a:gd name="connsiteY4" fmla="*/ 1601640 h 1603872"/>
                    <a:gd name="connsiteX5" fmla="*/ 289987 w 2728386"/>
                    <a:gd name="connsiteY5" fmla="*/ 1426379 h 1603872"/>
                    <a:gd name="connsiteX6" fmla="*/ 648126 w 2728386"/>
                    <a:gd name="connsiteY6" fmla="*/ 679620 h 1603872"/>
                    <a:gd name="connsiteX7" fmla="*/ 1646346 w 2728386"/>
                    <a:gd name="connsiteY7" fmla="*/ 130980 h 1603872"/>
                    <a:gd name="connsiteX8" fmla="*/ 2316906 w 2728386"/>
                    <a:gd name="connsiteY8" fmla="*/ 481500 h 1603872"/>
                    <a:gd name="connsiteX0" fmla="*/ 2728386 w 2728386"/>
                    <a:gd name="connsiteY0" fmla="*/ 428160 h 1603872"/>
                    <a:gd name="connsiteX1" fmla="*/ 1722546 w 2728386"/>
                    <a:gd name="connsiteY1" fmla="*/ 1440 h 1603872"/>
                    <a:gd name="connsiteX2" fmla="*/ 625266 w 2728386"/>
                    <a:gd name="connsiteY2" fmla="*/ 557700 h 1603872"/>
                    <a:gd name="connsiteX3" fmla="*/ 229026 w 2728386"/>
                    <a:gd name="connsiteY3" fmla="*/ 1304458 h 1603872"/>
                    <a:gd name="connsiteX4" fmla="*/ 426 w 2728386"/>
                    <a:gd name="connsiteY4" fmla="*/ 1601640 h 1603872"/>
                    <a:gd name="connsiteX5" fmla="*/ 289987 w 2728386"/>
                    <a:gd name="connsiteY5" fmla="*/ 1426379 h 1603872"/>
                    <a:gd name="connsiteX6" fmla="*/ 648126 w 2728386"/>
                    <a:gd name="connsiteY6" fmla="*/ 679620 h 1603872"/>
                    <a:gd name="connsiteX7" fmla="*/ 1646346 w 2728386"/>
                    <a:gd name="connsiteY7" fmla="*/ 130980 h 1603872"/>
                    <a:gd name="connsiteX8" fmla="*/ 2316906 w 2728386"/>
                    <a:gd name="connsiteY8" fmla="*/ 481500 h 1603872"/>
                    <a:gd name="connsiteX0" fmla="*/ 2728386 w 2728386"/>
                    <a:gd name="connsiteY0" fmla="*/ 428160 h 1603872"/>
                    <a:gd name="connsiteX1" fmla="*/ 1722546 w 2728386"/>
                    <a:gd name="connsiteY1" fmla="*/ 1440 h 1603872"/>
                    <a:gd name="connsiteX2" fmla="*/ 625266 w 2728386"/>
                    <a:gd name="connsiteY2" fmla="*/ 557700 h 1603872"/>
                    <a:gd name="connsiteX3" fmla="*/ 229026 w 2728386"/>
                    <a:gd name="connsiteY3" fmla="*/ 1304458 h 1603872"/>
                    <a:gd name="connsiteX4" fmla="*/ 426 w 2728386"/>
                    <a:gd name="connsiteY4" fmla="*/ 1601640 h 1603872"/>
                    <a:gd name="connsiteX5" fmla="*/ 289987 w 2728386"/>
                    <a:gd name="connsiteY5" fmla="*/ 1426379 h 1603872"/>
                    <a:gd name="connsiteX6" fmla="*/ 648126 w 2728386"/>
                    <a:gd name="connsiteY6" fmla="*/ 679620 h 1603872"/>
                    <a:gd name="connsiteX7" fmla="*/ 1646346 w 2728386"/>
                    <a:gd name="connsiteY7" fmla="*/ 130980 h 1603872"/>
                    <a:gd name="connsiteX8" fmla="*/ 2446446 w 2728386"/>
                    <a:gd name="connsiteY8" fmla="*/ 443400 h 1603872"/>
                    <a:gd name="connsiteX0" fmla="*/ 2728386 w 2728386"/>
                    <a:gd name="connsiteY0" fmla="*/ 428160 h 1603872"/>
                    <a:gd name="connsiteX1" fmla="*/ 1722546 w 2728386"/>
                    <a:gd name="connsiteY1" fmla="*/ 1440 h 1603872"/>
                    <a:gd name="connsiteX2" fmla="*/ 625266 w 2728386"/>
                    <a:gd name="connsiteY2" fmla="*/ 557700 h 1603872"/>
                    <a:gd name="connsiteX3" fmla="*/ 229026 w 2728386"/>
                    <a:gd name="connsiteY3" fmla="*/ 1304458 h 1603872"/>
                    <a:gd name="connsiteX4" fmla="*/ 426 w 2728386"/>
                    <a:gd name="connsiteY4" fmla="*/ 1601640 h 1603872"/>
                    <a:gd name="connsiteX5" fmla="*/ 289987 w 2728386"/>
                    <a:gd name="connsiteY5" fmla="*/ 1426379 h 1603872"/>
                    <a:gd name="connsiteX6" fmla="*/ 648126 w 2728386"/>
                    <a:gd name="connsiteY6" fmla="*/ 679620 h 1603872"/>
                    <a:gd name="connsiteX7" fmla="*/ 1646346 w 2728386"/>
                    <a:gd name="connsiteY7" fmla="*/ 130980 h 1603872"/>
                    <a:gd name="connsiteX8" fmla="*/ 2446446 w 2728386"/>
                    <a:gd name="connsiteY8" fmla="*/ 443400 h 1603872"/>
                    <a:gd name="connsiteX0" fmla="*/ 2728386 w 2728386"/>
                    <a:gd name="connsiteY0" fmla="*/ 428160 h 1603872"/>
                    <a:gd name="connsiteX1" fmla="*/ 1722546 w 2728386"/>
                    <a:gd name="connsiteY1" fmla="*/ 1440 h 1603872"/>
                    <a:gd name="connsiteX2" fmla="*/ 625266 w 2728386"/>
                    <a:gd name="connsiteY2" fmla="*/ 557700 h 1603872"/>
                    <a:gd name="connsiteX3" fmla="*/ 229026 w 2728386"/>
                    <a:gd name="connsiteY3" fmla="*/ 1304458 h 1603872"/>
                    <a:gd name="connsiteX4" fmla="*/ 426 w 2728386"/>
                    <a:gd name="connsiteY4" fmla="*/ 1601640 h 1603872"/>
                    <a:gd name="connsiteX5" fmla="*/ 289987 w 2728386"/>
                    <a:gd name="connsiteY5" fmla="*/ 1426379 h 1603872"/>
                    <a:gd name="connsiteX6" fmla="*/ 648126 w 2728386"/>
                    <a:gd name="connsiteY6" fmla="*/ 679620 h 1603872"/>
                    <a:gd name="connsiteX7" fmla="*/ 1646346 w 2728386"/>
                    <a:gd name="connsiteY7" fmla="*/ 130980 h 1603872"/>
                    <a:gd name="connsiteX8" fmla="*/ 2446446 w 2728386"/>
                    <a:gd name="connsiteY8" fmla="*/ 443400 h 1603872"/>
                    <a:gd name="connsiteX0" fmla="*/ 2728386 w 2728386"/>
                    <a:gd name="connsiteY0" fmla="*/ 428160 h 1603872"/>
                    <a:gd name="connsiteX1" fmla="*/ 1722546 w 2728386"/>
                    <a:gd name="connsiteY1" fmla="*/ 1440 h 1603872"/>
                    <a:gd name="connsiteX2" fmla="*/ 625266 w 2728386"/>
                    <a:gd name="connsiteY2" fmla="*/ 557700 h 1603872"/>
                    <a:gd name="connsiteX3" fmla="*/ 229026 w 2728386"/>
                    <a:gd name="connsiteY3" fmla="*/ 1304458 h 1603872"/>
                    <a:gd name="connsiteX4" fmla="*/ 426 w 2728386"/>
                    <a:gd name="connsiteY4" fmla="*/ 1601640 h 1603872"/>
                    <a:gd name="connsiteX5" fmla="*/ 289987 w 2728386"/>
                    <a:gd name="connsiteY5" fmla="*/ 1426379 h 1603872"/>
                    <a:gd name="connsiteX6" fmla="*/ 648126 w 2728386"/>
                    <a:gd name="connsiteY6" fmla="*/ 679620 h 1603872"/>
                    <a:gd name="connsiteX7" fmla="*/ 1646346 w 2728386"/>
                    <a:gd name="connsiteY7" fmla="*/ 130980 h 1603872"/>
                    <a:gd name="connsiteX8" fmla="*/ 2446446 w 2728386"/>
                    <a:gd name="connsiteY8" fmla="*/ 443400 h 1603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28386" h="1603872">
                      <a:moveTo>
                        <a:pt x="2728386" y="428160"/>
                      </a:moveTo>
                      <a:cubicBezTo>
                        <a:pt x="2402631" y="204640"/>
                        <a:pt x="2073066" y="-20150"/>
                        <a:pt x="1722546" y="1440"/>
                      </a:cubicBezTo>
                      <a:cubicBezTo>
                        <a:pt x="1372026" y="23030"/>
                        <a:pt x="950386" y="279570"/>
                        <a:pt x="625266" y="557700"/>
                      </a:cubicBezTo>
                      <a:cubicBezTo>
                        <a:pt x="300146" y="835830"/>
                        <a:pt x="293796" y="1121578"/>
                        <a:pt x="229026" y="1304458"/>
                      </a:cubicBezTo>
                      <a:cubicBezTo>
                        <a:pt x="164256" y="1487338"/>
                        <a:pt x="-9734" y="1581320"/>
                        <a:pt x="426" y="1601640"/>
                      </a:cubicBezTo>
                      <a:cubicBezTo>
                        <a:pt x="10586" y="1621960"/>
                        <a:pt x="236647" y="1498769"/>
                        <a:pt x="289987" y="1426379"/>
                      </a:cubicBezTo>
                      <a:cubicBezTo>
                        <a:pt x="343327" y="1353989"/>
                        <a:pt x="422066" y="895520"/>
                        <a:pt x="648126" y="679620"/>
                      </a:cubicBezTo>
                      <a:cubicBezTo>
                        <a:pt x="874186" y="463720"/>
                        <a:pt x="1319956" y="155110"/>
                        <a:pt x="1646346" y="130980"/>
                      </a:cubicBezTo>
                      <a:cubicBezTo>
                        <a:pt x="1972736" y="106850"/>
                        <a:pt x="2236261" y="278935"/>
                        <a:pt x="2446446" y="443400"/>
                      </a:cubicBezTo>
                    </a:path>
                  </a:pathLst>
                </a:custGeom>
                <a:solidFill>
                  <a:srgbClr val="AFABAB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  <p:grpSp>
              <p:nvGrpSpPr>
                <p:cNvPr id="111" name="组合 110">
                  <a:extLst>
                    <a:ext uri="{FF2B5EF4-FFF2-40B4-BE49-F238E27FC236}">
                      <a16:creationId xmlns:a16="http://schemas.microsoft.com/office/drawing/2014/main" id="{68192DB6-E429-C9E5-C705-56708A0F6582}"/>
                    </a:ext>
                  </a:extLst>
                </p:cNvPr>
                <p:cNvGrpSpPr/>
                <p:nvPr/>
              </p:nvGrpSpPr>
              <p:grpSpPr>
                <a:xfrm>
                  <a:off x="2246491" y="5601518"/>
                  <a:ext cx="73054" cy="100919"/>
                  <a:chOff x="2336445" y="4893741"/>
                  <a:chExt cx="229696" cy="317307"/>
                </a:xfrm>
              </p:grpSpPr>
              <p:sp>
                <p:nvSpPr>
                  <p:cNvPr id="123" name="椭圆 122">
                    <a:extLst>
                      <a:ext uri="{FF2B5EF4-FFF2-40B4-BE49-F238E27FC236}">
                        <a16:creationId xmlns:a16="http://schemas.microsoft.com/office/drawing/2014/main" id="{71057D34-0AA0-FA33-6AA7-A17729FCA9EB}"/>
                      </a:ext>
                    </a:extLst>
                  </p:cNvPr>
                  <p:cNvSpPr/>
                  <p:nvPr/>
                </p:nvSpPr>
                <p:spPr>
                  <a:xfrm>
                    <a:off x="2336445" y="4893741"/>
                    <a:ext cx="229696" cy="317307"/>
                  </a:xfrm>
                  <a:prstGeom prst="ellipse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/>
                  </a:p>
                </p:txBody>
              </p:sp>
              <p:sp>
                <p:nvSpPr>
                  <p:cNvPr id="124" name="椭圆 123">
                    <a:extLst>
                      <a:ext uri="{FF2B5EF4-FFF2-40B4-BE49-F238E27FC236}">
                        <a16:creationId xmlns:a16="http://schemas.microsoft.com/office/drawing/2014/main" id="{5BEA3140-E389-2CC0-E65F-9D06B88C57CA}"/>
                      </a:ext>
                    </a:extLst>
                  </p:cNvPr>
                  <p:cNvSpPr/>
                  <p:nvPr/>
                </p:nvSpPr>
                <p:spPr>
                  <a:xfrm flipV="1">
                    <a:off x="2405048" y="4933222"/>
                    <a:ext cx="143749" cy="176505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/>
                  </a:p>
                </p:txBody>
              </p:sp>
            </p:grpSp>
            <p:sp>
              <p:nvSpPr>
                <p:cNvPr id="112" name="椭圆 111">
                  <a:extLst>
                    <a:ext uri="{FF2B5EF4-FFF2-40B4-BE49-F238E27FC236}">
                      <a16:creationId xmlns:a16="http://schemas.microsoft.com/office/drawing/2014/main" id="{D689E9E3-D3CD-9CCB-35BF-622F20E9026B}"/>
                    </a:ext>
                  </a:extLst>
                </p:cNvPr>
                <p:cNvSpPr/>
                <p:nvPr/>
              </p:nvSpPr>
              <p:spPr>
                <a:xfrm>
                  <a:off x="2546423" y="5601518"/>
                  <a:ext cx="73054" cy="100919"/>
                </a:xfrm>
                <a:prstGeom prst="ellipse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EDFC851B-35DF-E1B6-F4D1-49B3AAEBD6C2}"/>
                    </a:ext>
                  </a:extLst>
                </p:cNvPr>
                <p:cNvSpPr/>
                <p:nvPr/>
              </p:nvSpPr>
              <p:spPr>
                <a:xfrm>
                  <a:off x="2402441" y="5832106"/>
                  <a:ext cx="101245" cy="89515"/>
                </a:xfrm>
                <a:custGeom>
                  <a:avLst/>
                  <a:gdLst>
                    <a:gd name="connsiteX0" fmla="*/ 544640 w 1082153"/>
                    <a:gd name="connsiteY0" fmla="*/ 905778 h 905803"/>
                    <a:gd name="connsiteX1" fmla="*/ 11240 w 1082153"/>
                    <a:gd name="connsiteY1" fmla="*/ 115203 h 905803"/>
                    <a:gd name="connsiteX2" fmla="*/ 1068515 w 1082153"/>
                    <a:gd name="connsiteY2" fmla="*/ 86628 h 905803"/>
                    <a:gd name="connsiteX3" fmla="*/ 544640 w 1082153"/>
                    <a:gd name="connsiteY3" fmla="*/ 905778 h 905803"/>
                    <a:gd name="connsiteX0" fmla="*/ 544640 w 1082153"/>
                    <a:gd name="connsiteY0" fmla="*/ 949842 h 949867"/>
                    <a:gd name="connsiteX1" fmla="*/ 11240 w 1082153"/>
                    <a:gd name="connsiteY1" fmla="*/ 159267 h 949867"/>
                    <a:gd name="connsiteX2" fmla="*/ 1068515 w 1082153"/>
                    <a:gd name="connsiteY2" fmla="*/ 130692 h 949867"/>
                    <a:gd name="connsiteX3" fmla="*/ 544640 w 1082153"/>
                    <a:gd name="connsiteY3" fmla="*/ 949842 h 949867"/>
                    <a:gd name="connsiteX0" fmla="*/ 535983 w 1073496"/>
                    <a:gd name="connsiteY0" fmla="*/ 949842 h 949871"/>
                    <a:gd name="connsiteX1" fmla="*/ 2583 w 1073496"/>
                    <a:gd name="connsiteY1" fmla="*/ 159267 h 949871"/>
                    <a:gd name="connsiteX2" fmla="*/ 1059858 w 1073496"/>
                    <a:gd name="connsiteY2" fmla="*/ 130692 h 949871"/>
                    <a:gd name="connsiteX3" fmla="*/ 535983 w 1073496"/>
                    <a:gd name="connsiteY3" fmla="*/ 949842 h 949871"/>
                    <a:gd name="connsiteX0" fmla="*/ 552860 w 1090373"/>
                    <a:gd name="connsiteY0" fmla="*/ 949842 h 949869"/>
                    <a:gd name="connsiteX1" fmla="*/ 19460 w 1090373"/>
                    <a:gd name="connsiteY1" fmla="*/ 159267 h 949869"/>
                    <a:gd name="connsiteX2" fmla="*/ 1076735 w 1090373"/>
                    <a:gd name="connsiteY2" fmla="*/ 130692 h 949869"/>
                    <a:gd name="connsiteX3" fmla="*/ 552860 w 1090373"/>
                    <a:gd name="connsiteY3" fmla="*/ 949842 h 949869"/>
                    <a:gd name="connsiteX0" fmla="*/ 552860 w 1100141"/>
                    <a:gd name="connsiteY0" fmla="*/ 980016 h 980043"/>
                    <a:gd name="connsiteX1" fmla="*/ 19460 w 1100141"/>
                    <a:gd name="connsiteY1" fmla="*/ 189441 h 980043"/>
                    <a:gd name="connsiteX2" fmla="*/ 1076735 w 1100141"/>
                    <a:gd name="connsiteY2" fmla="*/ 160866 h 980043"/>
                    <a:gd name="connsiteX3" fmla="*/ 552860 w 1100141"/>
                    <a:gd name="connsiteY3" fmla="*/ 980016 h 980043"/>
                    <a:gd name="connsiteX0" fmla="*/ 552860 w 1100141"/>
                    <a:gd name="connsiteY0" fmla="*/ 968790 h 968791"/>
                    <a:gd name="connsiteX1" fmla="*/ 19460 w 1100141"/>
                    <a:gd name="connsiteY1" fmla="*/ 178215 h 968791"/>
                    <a:gd name="connsiteX2" fmla="*/ 1076735 w 1100141"/>
                    <a:gd name="connsiteY2" fmla="*/ 172307 h 968791"/>
                    <a:gd name="connsiteX3" fmla="*/ 552860 w 1100141"/>
                    <a:gd name="connsiteY3" fmla="*/ 968790 h 968791"/>
                    <a:gd name="connsiteX0" fmla="*/ 552860 w 1090373"/>
                    <a:gd name="connsiteY0" fmla="*/ 972934 h 972935"/>
                    <a:gd name="connsiteX1" fmla="*/ 19460 w 1090373"/>
                    <a:gd name="connsiteY1" fmla="*/ 182359 h 972935"/>
                    <a:gd name="connsiteX2" fmla="*/ 1076735 w 1090373"/>
                    <a:gd name="connsiteY2" fmla="*/ 176451 h 972935"/>
                    <a:gd name="connsiteX3" fmla="*/ 552860 w 1090373"/>
                    <a:gd name="connsiteY3" fmla="*/ 972934 h 972935"/>
                    <a:gd name="connsiteX0" fmla="*/ 552860 w 1099096"/>
                    <a:gd name="connsiteY0" fmla="*/ 971547 h 971548"/>
                    <a:gd name="connsiteX1" fmla="*/ 19460 w 1099096"/>
                    <a:gd name="connsiteY1" fmla="*/ 180972 h 971548"/>
                    <a:gd name="connsiteX2" fmla="*/ 1076735 w 1099096"/>
                    <a:gd name="connsiteY2" fmla="*/ 175064 h 971548"/>
                    <a:gd name="connsiteX3" fmla="*/ 552860 w 1099096"/>
                    <a:gd name="connsiteY3" fmla="*/ 971547 h 971548"/>
                    <a:gd name="connsiteX0" fmla="*/ 540076 w 1086312"/>
                    <a:gd name="connsiteY0" fmla="*/ 971547 h 971548"/>
                    <a:gd name="connsiteX1" fmla="*/ 6676 w 1086312"/>
                    <a:gd name="connsiteY1" fmla="*/ 180972 h 971548"/>
                    <a:gd name="connsiteX2" fmla="*/ 1063951 w 1086312"/>
                    <a:gd name="connsiteY2" fmla="*/ 175064 h 971548"/>
                    <a:gd name="connsiteX3" fmla="*/ 540076 w 1086312"/>
                    <a:gd name="connsiteY3" fmla="*/ 971547 h 971548"/>
                    <a:gd name="connsiteX0" fmla="*/ 549963 w 1096199"/>
                    <a:gd name="connsiteY0" fmla="*/ 971547 h 971548"/>
                    <a:gd name="connsiteX1" fmla="*/ 16563 w 1096199"/>
                    <a:gd name="connsiteY1" fmla="*/ 180972 h 971548"/>
                    <a:gd name="connsiteX2" fmla="*/ 1073838 w 1096199"/>
                    <a:gd name="connsiteY2" fmla="*/ 175064 h 971548"/>
                    <a:gd name="connsiteX3" fmla="*/ 549963 w 1096199"/>
                    <a:gd name="connsiteY3" fmla="*/ 971547 h 971548"/>
                    <a:gd name="connsiteX0" fmla="*/ 549963 w 1098303"/>
                    <a:gd name="connsiteY0" fmla="*/ 974328 h 974329"/>
                    <a:gd name="connsiteX1" fmla="*/ 16563 w 1098303"/>
                    <a:gd name="connsiteY1" fmla="*/ 183753 h 974329"/>
                    <a:gd name="connsiteX2" fmla="*/ 1073838 w 1098303"/>
                    <a:gd name="connsiteY2" fmla="*/ 177845 h 974329"/>
                    <a:gd name="connsiteX3" fmla="*/ 549963 w 1098303"/>
                    <a:gd name="connsiteY3" fmla="*/ 974328 h 974329"/>
                    <a:gd name="connsiteX0" fmla="*/ 576343 w 1124683"/>
                    <a:gd name="connsiteY0" fmla="*/ 974328 h 974329"/>
                    <a:gd name="connsiteX1" fmla="*/ 42943 w 1124683"/>
                    <a:gd name="connsiteY1" fmla="*/ 183753 h 974329"/>
                    <a:gd name="connsiteX2" fmla="*/ 1100218 w 1124683"/>
                    <a:gd name="connsiteY2" fmla="*/ 177845 h 974329"/>
                    <a:gd name="connsiteX3" fmla="*/ 576343 w 1124683"/>
                    <a:gd name="connsiteY3" fmla="*/ 974328 h 974329"/>
                    <a:gd name="connsiteX0" fmla="*/ 556935 w 1105275"/>
                    <a:gd name="connsiteY0" fmla="*/ 977211 h 977212"/>
                    <a:gd name="connsiteX1" fmla="*/ 23535 w 1105275"/>
                    <a:gd name="connsiteY1" fmla="*/ 186636 h 977212"/>
                    <a:gd name="connsiteX2" fmla="*/ 1080810 w 1105275"/>
                    <a:gd name="connsiteY2" fmla="*/ 180728 h 977212"/>
                    <a:gd name="connsiteX3" fmla="*/ 556935 w 1105275"/>
                    <a:gd name="connsiteY3" fmla="*/ 977211 h 977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05275" h="977212">
                      <a:moveTo>
                        <a:pt x="556935" y="977211"/>
                      </a:moveTo>
                      <a:cubicBezTo>
                        <a:pt x="380723" y="978196"/>
                        <a:pt x="-112889" y="447831"/>
                        <a:pt x="23535" y="186636"/>
                      </a:cubicBezTo>
                      <a:cubicBezTo>
                        <a:pt x="159959" y="-74559"/>
                        <a:pt x="942416" y="-47672"/>
                        <a:pt x="1080810" y="180728"/>
                      </a:cubicBezTo>
                      <a:cubicBezTo>
                        <a:pt x="1219204" y="409128"/>
                        <a:pt x="733147" y="976226"/>
                        <a:pt x="556935" y="977211"/>
                      </a:cubicBez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  <p:grpSp>
              <p:nvGrpSpPr>
                <p:cNvPr id="114" name="组合 113">
                  <a:extLst>
                    <a:ext uri="{FF2B5EF4-FFF2-40B4-BE49-F238E27FC236}">
                      <a16:creationId xmlns:a16="http://schemas.microsoft.com/office/drawing/2014/main" id="{7F6C37EE-95F6-A5E7-E0D9-7E0F3EAEFC9E}"/>
                    </a:ext>
                  </a:extLst>
                </p:cNvPr>
                <p:cNvGrpSpPr/>
                <p:nvPr/>
              </p:nvGrpSpPr>
              <p:grpSpPr>
                <a:xfrm>
                  <a:off x="1939794" y="5787407"/>
                  <a:ext cx="442744" cy="211060"/>
                  <a:chOff x="2631614" y="5220182"/>
                  <a:chExt cx="1392065" cy="663612"/>
                </a:xfrm>
              </p:grpSpPr>
              <p:sp>
                <p:nvSpPr>
                  <p:cNvPr id="120" name="任意多边形: 形状 119">
                    <a:extLst>
                      <a:ext uri="{FF2B5EF4-FFF2-40B4-BE49-F238E27FC236}">
                        <a16:creationId xmlns:a16="http://schemas.microsoft.com/office/drawing/2014/main" id="{E778A8EA-F71D-4193-7DE0-A834C2D462FA}"/>
                      </a:ext>
                    </a:extLst>
                  </p:cNvPr>
                  <p:cNvSpPr/>
                  <p:nvPr/>
                </p:nvSpPr>
                <p:spPr>
                  <a:xfrm>
                    <a:off x="2631614" y="5220182"/>
                    <a:ext cx="1234440" cy="85725"/>
                  </a:xfrm>
                  <a:custGeom>
                    <a:avLst/>
                    <a:gdLst>
                      <a:gd name="connsiteX0" fmla="*/ 1234440 w 1234440"/>
                      <a:gd name="connsiteY0" fmla="*/ 85725 h 85725"/>
                      <a:gd name="connsiteX1" fmla="*/ 800100 w 1234440"/>
                      <a:gd name="connsiteY1" fmla="*/ 9525 h 85725"/>
                      <a:gd name="connsiteX2" fmla="*/ 335280 w 1234440"/>
                      <a:gd name="connsiteY2" fmla="*/ 9525 h 85725"/>
                      <a:gd name="connsiteX3" fmla="*/ 0 w 1234440"/>
                      <a:gd name="connsiteY3" fmla="*/ 85725 h 85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34440" h="85725">
                        <a:moveTo>
                          <a:pt x="1234440" y="85725"/>
                        </a:moveTo>
                        <a:cubicBezTo>
                          <a:pt x="1092200" y="53975"/>
                          <a:pt x="949960" y="22225"/>
                          <a:pt x="800100" y="9525"/>
                        </a:cubicBezTo>
                        <a:cubicBezTo>
                          <a:pt x="650240" y="-3175"/>
                          <a:pt x="468630" y="-3175"/>
                          <a:pt x="335280" y="9525"/>
                        </a:cubicBezTo>
                        <a:cubicBezTo>
                          <a:pt x="201930" y="22225"/>
                          <a:pt x="100965" y="53975"/>
                          <a:pt x="0" y="85725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/>
                  </a:p>
                </p:txBody>
              </p:sp>
              <p:sp>
                <p:nvSpPr>
                  <p:cNvPr id="121" name="任意多边形: 形状 120">
                    <a:extLst>
                      <a:ext uri="{FF2B5EF4-FFF2-40B4-BE49-F238E27FC236}">
                        <a16:creationId xmlns:a16="http://schemas.microsoft.com/office/drawing/2014/main" id="{697D7C13-8486-1D2D-8707-5E8BFADF8346}"/>
                      </a:ext>
                    </a:extLst>
                  </p:cNvPr>
                  <p:cNvSpPr/>
                  <p:nvPr/>
                </p:nvSpPr>
                <p:spPr>
                  <a:xfrm>
                    <a:off x="2849880" y="5345082"/>
                    <a:ext cx="1120140" cy="371308"/>
                  </a:xfrm>
                  <a:custGeom>
                    <a:avLst/>
                    <a:gdLst>
                      <a:gd name="connsiteX0" fmla="*/ 1234440 w 1234440"/>
                      <a:gd name="connsiteY0" fmla="*/ 85725 h 85725"/>
                      <a:gd name="connsiteX1" fmla="*/ 800100 w 1234440"/>
                      <a:gd name="connsiteY1" fmla="*/ 9525 h 85725"/>
                      <a:gd name="connsiteX2" fmla="*/ 335280 w 1234440"/>
                      <a:gd name="connsiteY2" fmla="*/ 9525 h 85725"/>
                      <a:gd name="connsiteX3" fmla="*/ 0 w 1234440"/>
                      <a:gd name="connsiteY3" fmla="*/ 85725 h 85725"/>
                      <a:gd name="connsiteX0" fmla="*/ 1234440 w 1234440"/>
                      <a:gd name="connsiteY0" fmla="*/ 76200 h 76200"/>
                      <a:gd name="connsiteX1" fmla="*/ 800100 w 1234440"/>
                      <a:gd name="connsiteY1" fmla="*/ 0 h 76200"/>
                      <a:gd name="connsiteX2" fmla="*/ 0 w 1234440"/>
                      <a:gd name="connsiteY2" fmla="*/ 76200 h 76200"/>
                      <a:gd name="connsiteX0" fmla="*/ 1120140 w 1120140"/>
                      <a:gd name="connsiteY0" fmla="*/ 89368 h 371308"/>
                      <a:gd name="connsiteX1" fmla="*/ 685800 w 1120140"/>
                      <a:gd name="connsiteY1" fmla="*/ 13168 h 371308"/>
                      <a:gd name="connsiteX2" fmla="*/ 0 w 1120140"/>
                      <a:gd name="connsiteY2" fmla="*/ 371308 h 371308"/>
                      <a:gd name="connsiteX0" fmla="*/ 1120140 w 1120140"/>
                      <a:gd name="connsiteY0" fmla="*/ 89368 h 371308"/>
                      <a:gd name="connsiteX1" fmla="*/ 685800 w 1120140"/>
                      <a:gd name="connsiteY1" fmla="*/ 13168 h 371308"/>
                      <a:gd name="connsiteX2" fmla="*/ 0 w 1120140"/>
                      <a:gd name="connsiteY2" fmla="*/ 371308 h 371308"/>
                      <a:gd name="connsiteX0" fmla="*/ 1120140 w 1120140"/>
                      <a:gd name="connsiteY0" fmla="*/ 89368 h 371308"/>
                      <a:gd name="connsiteX1" fmla="*/ 685800 w 1120140"/>
                      <a:gd name="connsiteY1" fmla="*/ 13168 h 371308"/>
                      <a:gd name="connsiteX2" fmla="*/ 0 w 1120140"/>
                      <a:gd name="connsiteY2" fmla="*/ 371308 h 371308"/>
                      <a:gd name="connsiteX0" fmla="*/ 1120140 w 1120140"/>
                      <a:gd name="connsiteY0" fmla="*/ 89368 h 371308"/>
                      <a:gd name="connsiteX1" fmla="*/ 685800 w 1120140"/>
                      <a:gd name="connsiteY1" fmla="*/ 13168 h 371308"/>
                      <a:gd name="connsiteX2" fmla="*/ 0 w 1120140"/>
                      <a:gd name="connsiteY2" fmla="*/ 371308 h 371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120140" h="371308">
                        <a:moveTo>
                          <a:pt x="1120140" y="89368"/>
                        </a:moveTo>
                        <a:cubicBezTo>
                          <a:pt x="977900" y="57618"/>
                          <a:pt x="872490" y="-33822"/>
                          <a:pt x="685800" y="13168"/>
                        </a:cubicBezTo>
                        <a:cubicBezTo>
                          <a:pt x="499110" y="60158"/>
                          <a:pt x="280987" y="241133"/>
                          <a:pt x="0" y="371308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/>
                  </a:p>
                </p:txBody>
              </p:sp>
              <p:sp>
                <p:nvSpPr>
                  <p:cNvPr id="122" name="任意多边形: 形状 121">
                    <a:extLst>
                      <a:ext uri="{FF2B5EF4-FFF2-40B4-BE49-F238E27FC236}">
                        <a16:creationId xmlns:a16="http://schemas.microsoft.com/office/drawing/2014/main" id="{69565E5A-2247-66A9-28DA-58801B4B8555}"/>
                      </a:ext>
                    </a:extLst>
                  </p:cNvPr>
                  <p:cNvSpPr/>
                  <p:nvPr/>
                </p:nvSpPr>
                <p:spPr>
                  <a:xfrm rot="20700000">
                    <a:off x="3127381" y="5506929"/>
                    <a:ext cx="896298" cy="376865"/>
                  </a:xfrm>
                  <a:custGeom>
                    <a:avLst/>
                    <a:gdLst>
                      <a:gd name="connsiteX0" fmla="*/ 1234440 w 1234440"/>
                      <a:gd name="connsiteY0" fmla="*/ 85725 h 85725"/>
                      <a:gd name="connsiteX1" fmla="*/ 800100 w 1234440"/>
                      <a:gd name="connsiteY1" fmla="*/ 9525 h 85725"/>
                      <a:gd name="connsiteX2" fmla="*/ 335280 w 1234440"/>
                      <a:gd name="connsiteY2" fmla="*/ 9525 h 85725"/>
                      <a:gd name="connsiteX3" fmla="*/ 0 w 1234440"/>
                      <a:gd name="connsiteY3" fmla="*/ 85725 h 85725"/>
                      <a:gd name="connsiteX0" fmla="*/ 1234440 w 1234440"/>
                      <a:gd name="connsiteY0" fmla="*/ 76200 h 76200"/>
                      <a:gd name="connsiteX1" fmla="*/ 800100 w 1234440"/>
                      <a:gd name="connsiteY1" fmla="*/ 0 h 76200"/>
                      <a:gd name="connsiteX2" fmla="*/ 0 w 1234440"/>
                      <a:gd name="connsiteY2" fmla="*/ 76200 h 76200"/>
                      <a:gd name="connsiteX0" fmla="*/ 1120140 w 1120140"/>
                      <a:gd name="connsiteY0" fmla="*/ 89368 h 371308"/>
                      <a:gd name="connsiteX1" fmla="*/ 685800 w 1120140"/>
                      <a:gd name="connsiteY1" fmla="*/ 13168 h 371308"/>
                      <a:gd name="connsiteX2" fmla="*/ 0 w 1120140"/>
                      <a:gd name="connsiteY2" fmla="*/ 371308 h 371308"/>
                      <a:gd name="connsiteX0" fmla="*/ 1120140 w 1120140"/>
                      <a:gd name="connsiteY0" fmla="*/ 89368 h 371308"/>
                      <a:gd name="connsiteX1" fmla="*/ 685800 w 1120140"/>
                      <a:gd name="connsiteY1" fmla="*/ 13168 h 371308"/>
                      <a:gd name="connsiteX2" fmla="*/ 0 w 1120140"/>
                      <a:gd name="connsiteY2" fmla="*/ 371308 h 371308"/>
                      <a:gd name="connsiteX0" fmla="*/ 1120140 w 1120140"/>
                      <a:gd name="connsiteY0" fmla="*/ 89368 h 371308"/>
                      <a:gd name="connsiteX1" fmla="*/ 685800 w 1120140"/>
                      <a:gd name="connsiteY1" fmla="*/ 13168 h 371308"/>
                      <a:gd name="connsiteX2" fmla="*/ 0 w 1120140"/>
                      <a:gd name="connsiteY2" fmla="*/ 371308 h 371308"/>
                      <a:gd name="connsiteX0" fmla="*/ 1120140 w 1120140"/>
                      <a:gd name="connsiteY0" fmla="*/ 89368 h 371308"/>
                      <a:gd name="connsiteX1" fmla="*/ 685800 w 1120140"/>
                      <a:gd name="connsiteY1" fmla="*/ 13168 h 371308"/>
                      <a:gd name="connsiteX2" fmla="*/ 0 w 1120140"/>
                      <a:gd name="connsiteY2" fmla="*/ 371308 h 371308"/>
                      <a:gd name="connsiteX0" fmla="*/ 1120140 w 1120140"/>
                      <a:gd name="connsiteY0" fmla="*/ 57931 h 339871"/>
                      <a:gd name="connsiteX1" fmla="*/ 439351 w 1120140"/>
                      <a:gd name="connsiteY1" fmla="*/ 18249 h 339871"/>
                      <a:gd name="connsiteX2" fmla="*/ 0 w 1120140"/>
                      <a:gd name="connsiteY2" fmla="*/ 339871 h 339871"/>
                      <a:gd name="connsiteX0" fmla="*/ 1120140 w 1120140"/>
                      <a:gd name="connsiteY0" fmla="*/ 57931 h 339871"/>
                      <a:gd name="connsiteX1" fmla="*/ 439351 w 1120140"/>
                      <a:gd name="connsiteY1" fmla="*/ 18249 h 339871"/>
                      <a:gd name="connsiteX2" fmla="*/ 0 w 1120140"/>
                      <a:gd name="connsiteY2" fmla="*/ 339871 h 339871"/>
                      <a:gd name="connsiteX0" fmla="*/ 1001317 w 1001317"/>
                      <a:gd name="connsiteY0" fmla="*/ 55670 h 306338"/>
                      <a:gd name="connsiteX1" fmla="*/ 320528 w 1001317"/>
                      <a:gd name="connsiteY1" fmla="*/ 15988 h 306338"/>
                      <a:gd name="connsiteX2" fmla="*/ 0 w 1001317"/>
                      <a:gd name="connsiteY2" fmla="*/ 306338 h 306338"/>
                      <a:gd name="connsiteX0" fmla="*/ 896298 w 896298"/>
                      <a:gd name="connsiteY0" fmla="*/ 57132 h 328051"/>
                      <a:gd name="connsiteX1" fmla="*/ 215509 w 896298"/>
                      <a:gd name="connsiteY1" fmla="*/ 17450 h 328051"/>
                      <a:gd name="connsiteX2" fmla="*/ 0 w 896298"/>
                      <a:gd name="connsiteY2" fmla="*/ 328051 h 328051"/>
                      <a:gd name="connsiteX0" fmla="*/ 896298 w 896298"/>
                      <a:gd name="connsiteY0" fmla="*/ 0 h 270919"/>
                      <a:gd name="connsiteX1" fmla="*/ 0 w 896298"/>
                      <a:gd name="connsiteY1" fmla="*/ 270919 h 270919"/>
                      <a:gd name="connsiteX0" fmla="*/ 896298 w 896298"/>
                      <a:gd name="connsiteY0" fmla="*/ 0 h 270919"/>
                      <a:gd name="connsiteX1" fmla="*/ 0 w 896298"/>
                      <a:gd name="connsiteY1" fmla="*/ 270919 h 270919"/>
                      <a:gd name="connsiteX0" fmla="*/ 896298 w 896298"/>
                      <a:gd name="connsiteY0" fmla="*/ 105946 h 376865"/>
                      <a:gd name="connsiteX1" fmla="*/ 0 w 896298"/>
                      <a:gd name="connsiteY1" fmla="*/ 376865 h 376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96298" h="376865">
                        <a:moveTo>
                          <a:pt x="896298" y="105946"/>
                        </a:moveTo>
                        <a:cubicBezTo>
                          <a:pt x="609648" y="-84499"/>
                          <a:pt x="257916" y="-32050"/>
                          <a:pt x="0" y="376865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/>
                  </a:p>
                </p:txBody>
              </p:sp>
            </p:grpSp>
            <p:grpSp>
              <p:nvGrpSpPr>
                <p:cNvPr id="115" name="组合 114">
                  <a:extLst>
                    <a:ext uri="{FF2B5EF4-FFF2-40B4-BE49-F238E27FC236}">
                      <a16:creationId xmlns:a16="http://schemas.microsoft.com/office/drawing/2014/main" id="{896DFDEB-7663-33B7-9586-4E8996C890E5}"/>
                    </a:ext>
                  </a:extLst>
                </p:cNvPr>
                <p:cNvGrpSpPr/>
                <p:nvPr/>
              </p:nvGrpSpPr>
              <p:grpSpPr>
                <a:xfrm flipH="1">
                  <a:off x="2512936" y="5800799"/>
                  <a:ext cx="442744" cy="211060"/>
                  <a:chOff x="2631614" y="5220182"/>
                  <a:chExt cx="1392065" cy="663612"/>
                </a:xfrm>
              </p:grpSpPr>
              <p:sp>
                <p:nvSpPr>
                  <p:cNvPr id="117" name="任意多边形: 形状 116">
                    <a:extLst>
                      <a:ext uri="{FF2B5EF4-FFF2-40B4-BE49-F238E27FC236}">
                        <a16:creationId xmlns:a16="http://schemas.microsoft.com/office/drawing/2014/main" id="{FFD37E52-5162-ABD2-8A27-F466D2867508}"/>
                      </a:ext>
                    </a:extLst>
                  </p:cNvPr>
                  <p:cNvSpPr/>
                  <p:nvPr/>
                </p:nvSpPr>
                <p:spPr>
                  <a:xfrm>
                    <a:off x="2631614" y="5220182"/>
                    <a:ext cx="1234440" cy="85725"/>
                  </a:xfrm>
                  <a:custGeom>
                    <a:avLst/>
                    <a:gdLst>
                      <a:gd name="connsiteX0" fmla="*/ 1234440 w 1234440"/>
                      <a:gd name="connsiteY0" fmla="*/ 85725 h 85725"/>
                      <a:gd name="connsiteX1" fmla="*/ 800100 w 1234440"/>
                      <a:gd name="connsiteY1" fmla="*/ 9525 h 85725"/>
                      <a:gd name="connsiteX2" fmla="*/ 335280 w 1234440"/>
                      <a:gd name="connsiteY2" fmla="*/ 9525 h 85725"/>
                      <a:gd name="connsiteX3" fmla="*/ 0 w 1234440"/>
                      <a:gd name="connsiteY3" fmla="*/ 85725 h 85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34440" h="85725">
                        <a:moveTo>
                          <a:pt x="1234440" y="85725"/>
                        </a:moveTo>
                        <a:cubicBezTo>
                          <a:pt x="1092200" y="53975"/>
                          <a:pt x="949960" y="22225"/>
                          <a:pt x="800100" y="9525"/>
                        </a:cubicBezTo>
                        <a:cubicBezTo>
                          <a:pt x="650240" y="-3175"/>
                          <a:pt x="468630" y="-3175"/>
                          <a:pt x="335280" y="9525"/>
                        </a:cubicBezTo>
                        <a:cubicBezTo>
                          <a:pt x="201930" y="22225"/>
                          <a:pt x="100965" y="53975"/>
                          <a:pt x="0" y="85725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/>
                  </a:p>
                </p:txBody>
              </p:sp>
              <p:sp>
                <p:nvSpPr>
                  <p:cNvPr id="118" name="任意多边形: 形状 117">
                    <a:extLst>
                      <a:ext uri="{FF2B5EF4-FFF2-40B4-BE49-F238E27FC236}">
                        <a16:creationId xmlns:a16="http://schemas.microsoft.com/office/drawing/2014/main" id="{AE53A60A-9136-8D08-41CC-D11C85411936}"/>
                      </a:ext>
                    </a:extLst>
                  </p:cNvPr>
                  <p:cNvSpPr/>
                  <p:nvPr/>
                </p:nvSpPr>
                <p:spPr>
                  <a:xfrm>
                    <a:off x="2849880" y="5345082"/>
                    <a:ext cx="1120140" cy="371308"/>
                  </a:xfrm>
                  <a:custGeom>
                    <a:avLst/>
                    <a:gdLst>
                      <a:gd name="connsiteX0" fmla="*/ 1234440 w 1234440"/>
                      <a:gd name="connsiteY0" fmla="*/ 85725 h 85725"/>
                      <a:gd name="connsiteX1" fmla="*/ 800100 w 1234440"/>
                      <a:gd name="connsiteY1" fmla="*/ 9525 h 85725"/>
                      <a:gd name="connsiteX2" fmla="*/ 335280 w 1234440"/>
                      <a:gd name="connsiteY2" fmla="*/ 9525 h 85725"/>
                      <a:gd name="connsiteX3" fmla="*/ 0 w 1234440"/>
                      <a:gd name="connsiteY3" fmla="*/ 85725 h 85725"/>
                      <a:gd name="connsiteX0" fmla="*/ 1234440 w 1234440"/>
                      <a:gd name="connsiteY0" fmla="*/ 76200 h 76200"/>
                      <a:gd name="connsiteX1" fmla="*/ 800100 w 1234440"/>
                      <a:gd name="connsiteY1" fmla="*/ 0 h 76200"/>
                      <a:gd name="connsiteX2" fmla="*/ 0 w 1234440"/>
                      <a:gd name="connsiteY2" fmla="*/ 76200 h 76200"/>
                      <a:gd name="connsiteX0" fmla="*/ 1120140 w 1120140"/>
                      <a:gd name="connsiteY0" fmla="*/ 89368 h 371308"/>
                      <a:gd name="connsiteX1" fmla="*/ 685800 w 1120140"/>
                      <a:gd name="connsiteY1" fmla="*/ 13168 h 371308"/>
                      <a:gd name="connsiteX2" fmla="*/ 0 w 1120140"/>
                      <a:gd name="connsiteY2" fmla="*/ 371308 h 371308"/>
                      <a:gd name="connsiteX0" fmla="*/ 1120140 w 1120140"/>
                      <a:gd name="connsiteY0" fmla="*/ 89368 h 371308"/>
                      <a:gd name="connsiteX1" fmla="*/ 685800 w 1120140"/>
                      <a:gd name="connsiteY1" fmla="*/ 13168 h 371308"/>
                      <a:gd name="connsiteX2" fmla="*/ 0 w 1120140"/>
                      <a:gd name="connsiteY2" fmla="*/ 371308 h 371308"/>
                      <a:gd name="connsiteX0" fmla="*/ 1120140 w 1120140"/>
                      <a:gd name="connsiteY0" fmla="*/ 89368 h 371308"/>
                      <a:gd name="connsiteX1" fmla="*/ 685800 w 1120140"/>
                      <a:gd name="connsiteY1" fmla="*/ 13168 h 371308"/>
                      <a:gd name="connsiteX2" fmla="*/ 0 w 1120140"/>
                      <a:gd name="connsiteY2" fmla="*/ 371308 h 371308"/>
                      <a:gd name="connsiteX0" fmla="*/ 1120140 w 1120140"/>
                      <a:gd name="connsiteY0" fmla="*/ 89368 h 371308"/>
                      <a:gd name="connsiteX1" fmla="*/ 685800 w 1120140"/>
                      <a:gd name="connsiteY1" fmla="*/ 13168 h 371308"/>
                      <a:gd name="connsiteX2" fmla="*/ 0 w 1120140"/>
                      <a:gd name="connsiteY2" fmla="*/ 371308 h 371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120140" h="371308">
                        <a:moveTo>
                          <a:pt x="1120140" y="89368"/>
                        </a:moveTo>
                        <a:cubicBezTo>
                          <a:pt x="977900" y="57618"/>
                          <a:pt x="872490" y="-33822"/>
                          <a:pt x="685800" y="13168"/>
                        </a:cubicBezTo>
                        <a:cubicBezTo>
                          <a:pt x="499110" y="60158"/>
                          <a:pt x="280987" y="241133"/>
                          <a:pt x="0" y="371308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/>
                  </a:p>
                </p:txBody>
              </p:sp>
              <p:sp>
                <p:nvSpPr>
                  <p:cNvPr id="119" name="任意多边形: 形状 118">
                    <a:extLst>
                      <a:ext uri="{FF2B5EF4-FFF2-40B4-BE49-F238E27FC236}">
                        <a16:creationId xmlns:a16="http://schemas.microsoft.com/office/drawing/2014/main" id="{2828473F-45A4-6560-A791-23642338DF14}"/>
                      </a:ext>
                    </a:extLst>
                  </p:cNvPr>
                  <p:cNvSpPr/>
                  <p:nvPr/>
                </p:nvSpPr>
                <p:spPr>
                  <a:xfrm rot="20700000">
                    <a:off x="3127381" y="5506929"/>
                    <a:ext cx="896298" cy="376865"/>
                  </a:xfrm>
                  <a:custGeom>
                    <a:avLst/>
                    <a:gdLst>
                      <a:gd name="connsiteX0" fmla="*/ 1234440 w 1234440"/>
                      <a:gd name="connsiteY0" fmla="*/ 85725 h 85725"/>
                      <a:gd name="connsiteX1" fmla="*/ 800100 w 1234440"/>
                      <a:gd name="connsiteY1" fmla="*/ 9525 h 85725"/>
                      <a:gd name="connsiteX2" fmla="*/ 335280 w 1234440"/>
                      <a:gd name="connsiteY2" fmla="*/ 9525 h 85725"/>
                      <a:gd name="connsiteX3" fmla="*/ 0 w 1234440"/>
                      <a:gd name="connsiteY3" fmla="*/ 85725 h 85725"/>
                      <a:gd name="connsiteX0" fmla="*/ 1234440 w 1234440"/>
                      <a:gd name="connsiteY0" fmla="*/ 76200 h 76200"/>
                      <a:gd name="connsiteX1" fmla="*/ 800100 w 1234440"/>
                      <a:gd name="connsiteY1" fmla="*/ 0 h 76200"/>
                      <a:gd name="connsiteX2" fmla="*/ 0 w 1234440"/>
                      <a:gd name="connsiteY2" fmla="*/ 76200 h 76200"/>
                      <a:gd name="connsiteX0" fmla="*/ 1120140 w 1120140"/>
                      <a:gd name="connsiteY0" fmla="*/ 89368 h 371308"/>
                      <a:gd name="connsiteX1" fmla="*/ 685800 w 1120140"/>
                      <a:gd name="connsiteY1" fmla="*/ 13168 h 371308"/>
                      <a:gd name="connsiteX2" fmla="*/ 0 w 1120140"/>
                      <a:gd name="connsiteY2" fmla="*/ 371308 h 371308"/>
                      <a:gd name="connsiteX0" fmla="*/ 1120140 w 1120140"/>
                      <a:gd name="connsiteY0" fmla="*/ 89368 h 371308"/>
                      <a:gd name="connsiteX1" fmla="*/ 685800 w 1120140"/>
                      <a:gd name="connsiteY1" fmla="*/ 13168 h 371308"/>
                      <a:gd name="connsiteX2" fmla="*/ 0 w 1120140"/>
                      <a:gd name="connsiteY2" fmla="*/ 371308 h 371308"/>
                      <a:gd name="connsiteX0" fmla="*/ 1120140 w 1120140"/>
                      <a:gd name="connsiteY0" fmla="*/ 89368 h 371308"/>
                      <a:gd name="connsiteX1" fmla="*/ 685800 w 1120140"/>
                      <a:gd name="connsiteY1" fmla="*/ 13168 h 371308"/>
                      <a:gd name="connsiteX2" fmla="*/ 0 w 1120140"/>
                      <a:gd name="connsiteY2" fmla="*/ 371308 h 371308"/>
                      <a:gd name="connsiteX0" fmla="*/ 1120140 w 1120140"/>
                      <a:gd name="connsiteY0" fmla="*/ 89368 h 371308"/>
                      <a:gd name="connsiteX1" fmla="*/ 685800 w 1120140"/>
                      <a:gd name="connsiteY1" fmla="*/ 13168 h 371308"/>
                      <a:gd name="connsiteX2" fmla="*/ 0 w 1120140"/>
                      <a:gd name="connsiteY2" fmla="*/ 371308 h 371308"/>
                      <a:gd name="connsiteX0" fmla="*/ 1120140 w 1120140"/>
                      <a:gd name="connsiteY0" fmla="*/ 57931 h 339871"/>
                      <a:gd name="connsiteX1" fmla="*/ 439351 w 1120140"/>
                      <a:gd name="connsiteY1" fmla="*/ 18249 h 339871"/>
                      <a:gd name="connsiteX2" fmla="*/ 0 w 1120140"/>
                      <a:gd name="connsiteY2" fmla="*/ 339871 h 339871"/>
                      <a:gd name="connsiteX0" fmla="*/ 1120140 w 1120140"/>
                      <a:gd name="connsiteY0" fmla="*/ 57931 h 339871"/>
                      <a:gd name="connsiteX1" fmla="*/ 439351 w 1120140"/>
                      <a:gd name="connsiteY1" fmla="*/ 18249 h 339871"/>
                      <a:gd name="connsiteX2" fmla="*/ 0 w 1120140"/>
                      <a:gd name="connsiteY2" fmla="*/ 339871 h 339871"/>
                      <a:gd name="connsiteX0" fmla="*/ 1001317 w 1001317"/>
                      <a:gd name="connsiteY0" fmla="*/ 55670 h 306338"/>
                      <a:gd name="connsiteX1" fmla="*/ 320528 w 1001317"/>
                      <a:gd name="connsiteY1" fmla="*/ 15988 h 306338"/>
                      <a:gd name="connsiteX2" fmla="*/ 0 w 1001317"/>
                      <a:gd name="connsiteY2" fmla="*/ 306338 h 306338"/>
                      <a:gd name="connsiteX0" fmla="*/ 896298 w 896298"/>
                      <a:gd name="connsiteY0" fmla="*/ 57132 h 328051"/>
                      <a:gd name="connsiteX1" fmla="*/ 215509 w 896298"/>
                      <a:gd name="connsiteY1" fmla="*/ 17450 h 328051"/>
                      <a:gd name="connsiteX2" fmla="*/ 0 w 896298"/>
                      <a:gd name="connsiteY2" fmla="*/ 328051 h 328051"/>
                      <a:gd name="connsiteX0" fmla="*/ 896298 w 896298"/>
                      <a:gd name="connsiteY0" fmla="*/ 0 h 270919"/>
                      <a:gd name="connsiteX1" fmla="*/ 0 w 896298"/>
                      <a:gd name="connsiteY1" fmla="*/ 270919 h 270919"/>
                      <a:gd name="connsiteX0" fmla="*/ 896298 w 896298"/>
                      <a:gd name="connsiteY0" fmla="*/ 0 h 270919"/>
                      <a:gd name="connsiteX1" fmla="*/ 0 w 896298"/>
                      <a:gd name="connsiteY1" fmla="*/ 270919 h 270919"/>
                      <a:gd name="connsiteX0" fmla="*/ 896298 w 896298"/>
                      <a:gd name="connsiteY0" fmla="*/ 105946 h 376865"/>
                      <a:gd name="connsiteX1" fmla="*/ 0 w 896298"/>
                      <a:gd name="connsiteY1" fmla="*/ 376865 h 376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96298" h="376865">
                        <a:moveTo>
                          <a:pt x="896298" y="105946"/>
                        </a:moveTo>
                        <a:cubicBezTo>
                          <a:pt x="609648" y="-84499"/>
                          <a:pt x="257916" y="-32050"/>
                          <a:pt x="0" y="376865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/>
                  </a:p>
                </p:txBody>
              </p:sp>
            </p:grpSp>
            <p:sp>
              <p:nvSpPr>
                <p:cNvPr id="116" name="椭圆 115">
                  <a:extLst>
                    <a:ext uri="{FF2B5EF4-FFF2-40B4-BE49-F238E27FC236}">
                      <a16:creationId xmlns:a16="http://schemas.microsoft.com/office/drawing/2014/main" id="{792106F7-531B-A289-B887-92898559281E}"/>
                    </a:ext>
                  </a:extLst>
                </p:cNvPr>
                <p:cNvSpPr/>
                <p:nvPr/>
              </p:nvSpPr>
              <p:spPr>
                <a:xfrm flipV="1">
                  <a:off x="2560090" y="5614074"/>
                  <a:ext cx="45719" cy="56137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</p:grpSp>
          <p:grpSp>
            <p:nvGrpSpPr>
              <p:cNvPr id="125" name="组合 124">
                <a:extLst>
                  <a:ext uri="{FF2B5EF4-FFF2-40B4-BE49-F238E27FC236}">
                    <a16:creationId xmlns:a16="http://schemas.microsoft.com/office/drawing/2014/main" id="{8461323D-C722-DC78-F0C8-C53D62651E54}"/>
                  </a:ext>
                </a:extLst>
              </p:cNvPr>
              <p:cNvGrpSpPr/>
              <p:nvPr/>
            </p:nvGrpSpPr>
            <p:grpSpPr>
              <a:xfrm>
                <a:off x="2535855" y="1242819"/>
                <a:ext cx="399640" cy="373303"/>
                <a:chOff x="2839336" y="1252582"/>
                <a:chExt cx="399640" cy="373303"/>
              </a:xfrm>
            </p:grpSpPr>
            <p:grpSp>
              <p:nvGrpSpPr>
                <p:cNvPr id="126" name="组合 125">
                  <a:extLst>
                    <a:ext uri="{FF2B5EF4-FFF2-40B4-BE49-F238E27FC236}">
                      <a16:creationId xmlns:a16="http://schemas.microsoft.com/office/drawing/2014/main" id="{59B72237-DD03-2CBD-5A4A-BF443FA1834C}"/>
                    </a:ext>
                  </a:extLst>
                </p:cNvPr>
                <p:cNvGrpSpPr/>
                <p:nvPr/>
              </p:nvGrpSpPr>
              <p:grpSpPr>
                <a:xfrm>
                  <a:off x="2839336" y="1518582"/>
                  <a:ext cx="103849" cy="107303"/>
                  <a:chOff x="3532251" y="2164748"/>
                  <a:chExt cx="235565" cy="243399"/>
                </a:xfrm>
              </p:grpSpPr>
              <p:sp>
                <p:nvSpPr>
                  <p:cNvPr id="130" name="泪滴形 21503">
                    <a:extLst>
                      <a:ext uri="{FF2B5EF4-FFF2-40B4-BE49-F238E27FC236}">
                        <a16:creationId xmlns:a16="http://schemas.microsoft.com/office/drawing/2014/main" id="{3F846C18-BAAA-9DF4-9F1D-FD06894919E6}"/>
                      </a:ext>
                    </a:extLst>
                  </p:cNvPr>
                  <p:cNvSpPr/>
                  <p:nvPr/>
                </p:nvSpPr>
                <p:spPr>
                  <a:xfrm rot="18900000">
                    <a:off x="3532251" y="2164748"/>
                    <a:ext cx="235565" cy="243399"/>
                  </a:xfrm>
                  <a:custGeom>
                    <a:avLst/>
                    <a:gdLst>
                      <a:gd name="connsiteX0" fmla="*/ 0 w 342658"/>
                      <a:gd name="connsiteY0" fmla="*/ 187793 h 375586"/>
                      <a:gd name="connsiteX1" fmla="*/ 171329 w 342658"/>
                      <a:gd name="connsiteY1" fmla="*/ 0 h 375586"/>
                      <a:gd name="connsiteX2" fmla="*/ 342658 w 342658"/>
                      <a:gd name="connsiteY2" fmla="*/ 0 h 375586"/>
                      <a:gd name="connsiteX3" fmla="*/ 342658 w 342658"/>
                      <a:gd name="connsiteY3" fmla="*/ 187793 h 375586"/>
                      <a:gd name="connsiteX4" fmla="*/ 171329 w 342658"/>
                      <a:gd name="connsiteY4" fmla="*/ 375586 h 375586"/>
                      <a:gd name="connsiteX5" fmla="*/ 0 w 342658"/>
                      <a:gd name="connsiteY5" fmla="*/ 187793 h 375586"/>
                      <a:gd name="connsiteX0" fmla="*/ 0 w 360618"/>
                      <a:gd name="connsiteY0" fmla="*/ 205754 h 375679"/>
                      <a:gd name="connsiteX1" fmla="*/ 189289 w 360618"/>
                      <a:gd name="connsiteY1" fmla="*/ 0 h 375679"/>
                      <a:gd name="connsiteX2" fmla="*/ 360618 w 360618"/>
                      <a:gd name="connsiteY2" fmla="*/ 0 h 375679"/>
                      <a:gd name="connsiteX3" fmla="*/ 360618 w 360618"/>
                      <a:gd name="connsiteY3" fmla="*/ 187793 h 375679"/>
                      <a:gd name="connsiteX4" fmla="*/ 189289 w 360618"/>
                      <a:gd name="connsiteY4" fmla="*/ 375586 h 375679"/>
                      <a:gd name="connsiteX5" fmla="*/ 0 w 360618"/>
                      <a:gd name="connsiteY5" fmla="*/ 205754 h 375679"/>
                      <a:gd name="connsiteX0" fmla="*/ 1508 w 362126"/>
                      <a:gd name="connsiteY0" fmla="*/ 205754 h 375669"/>
                      <a:gd name="connsiteX1" fmla="*/ 190797 w 362126"/>
                      <a:gd name="connsiteY1" fmla="*/ 0 h 375669"/>
                      <a:gd name="connsiteX2" fmla="*/ 362126 w 362126"/>
                      <a:gd name="connsiteY2" fmla="*/ 0 h 375669"/>
                      <a:gd name="connsiteX3" fmla="*/ 362126 w 362126"/>
                      <a:gd name="connsiteY3" fmla="*/ 187793 h 375669"/>
                      <a:gd name="connsiteX4" fmla="*/ 190797 w 362126"/>
                      <a:gd name="connsiteY4" fmla="*/ 375586 h 375669"/>
                      <a:gd name="connsiteX5" fmla="*/ 1508 w 362126"/>
                      <a:gd name="connsiteY5" fmla="*/ 205754 h 375669"/>
                      <a:gd name="connsiteX0" fmla="*/ 45 w 360663"/>
                      <a:gd name="connsiteY0" fmla="*/ 205754 h 375688"/>
                      <a:gd name="connsiteX1" fmla="*/ 189334 w 360663"/>
                      <a:gd name="connsiteY1" fmla="*/ 0 h 375688"/>
                      <a:gd name="connsiteX2" fmla="*/ 360663 w 360663"/>
                      <a:gd name="connsiteY2" fmla="*/ 0 h 375688"/>
                      <a:gd name="connsiteX3" fmla="*/ 360663 w 360663"/>
                      <a:gd name="connsiteY3" fmla="*/ 187793 h 375688"/>
                      <a:gd name="connsiteX4" fmla="*/ 189334 w 360663"/>
                      <a:gd name="connsiteY4" fmla="*/ 375586 h 375688"/>
                      <a:gd name="connsiteX5" fmla="*/ 45 w 360663"/>
                      <a:gd name="connsiteY5" fmla="*/ 205754 h 375688"/>
                      <a:gd name="connsiteX0" fmla="*/ 45 w 360663"/>
                      <a:gd name="connsiteY0" fmla="*/ 205754 h 375688"/>
                      <a:gd name="connsiteX1" fmla="*/ 189334 w 360663"/>
                      <a:gd name="connsiteY1" fmla="*/ 0 h 375688"/>
                      <a:gd name="connsiteX2" fmla="*/ 360663 w 360663"/>
                      <a:gd name="connsiteY2" fmla="*/ 0 h 375688"/>
                      <a:gd name="connsiteX3" fmla="*/ 360663 w 360663"/>
                      <a:gd name="connsiteY3" fmla="*/ 187793 h 375688"/>
                      <a:gd name="connsiteX4" fmla="*/ 189334 w 360663"/>
                      <a:gd name="connsiteY4" fmla="*/ 375586 h 375688"/>
                      <a:gd name="connsiteX5" fmla="*/ 45 w 360663"/>
                      <a:gd name="connsiteY5" fmla="*/ 205754 h 375688"/>
                      <a:gd name="connsiteX0" fmla="*/ 45 w 360663"/>
                      <a:gd name="connsiteY0" fmla="*/ 205754 h 375642"/>
                      <a:gd name="connsiteX1" fmla="*/ 175863 w 360663"/>
                      <a:gd name="connsiteY1" fmla="*/ 40411 h 375642"/>
                      <a:gd name="connsiteX2" fmla="*/ 360663 w 360663"/>
                      <a:gd name="connsiteY2" fmla="*/ 0 h 375642"/>
                      <a:gd name="connsiteX3" fmla="*/ 360663 w 360663"/>
                      <a:gd name="connsiteY3" fmla="*/ 187793 h 375642"/>
                      <a:gd name="connsiteX4" fmla="*/ 189334 w 360663"/>
                      <a:gd name="connsiteY4" fmla="*/ 375586 h 375642"/>
                      <a:gd name="connsiteX5" fmla="*/ 45 w 360663"/>
                      <a:gd name="connsiteY5" fmla="*/ 205754 h 375642"/>
                      <a:gd name="connsiteX0" fmla="*/ 53 w 360671"/>
                      <a:gd name="connsiteY0" fmla="*/ 205754 h 375642"/>
                      <a:gd name="connsiteX1" fmla="*/ 175871 w 360671"/>
                      <a:gd name="connsiteY1" fmla="*/ 40411 h 375642"/>
                      <a:gd name="connsiteX2" fmla="*/ 360671 w 360671"/>
                      <a:gd name="connsiteY2" fmla="*/ 0 h 375642"/>
                      <a:gd name="connsiteX3" fmla="*/ 360671 w 360671"/>
                      <a:gd name="connsiteY3" fmla="*/ 187793 h 375642"/>
                      <a:gd name="connsiteX4" fmla="*/ 189342 w 360671"/>
                      <a:gd name="connsiteY4" fmla="*/ 375586 h 375642"/>
                      <a:gd name="connsiteX5" fmla="*/ 53 w 360671"/>
                      <a:gd name="connsiteY5" fmla="*/ 205754 h 375642"/>
                      <a:gd name="connsiteX0" fmla="*/ 53 w 360671"/>
                      <a:gd name="connsiteY0" fmla="*/ 205754 h 375642"/>
                      <a:gd name="connsiteX1" fmla="*/ 175871 w 360671"/>
                      <a:gd name="connsiteY1" fmla="*/ 40411 h 375642"/>
                      <a:gd name="connsiteX2" fmla="*/ 360671 w 360671"/>
                      <a:gd name="connsiteY2" fmla="*/ 0 h 375642"/>
                      <a:gd name="connsiteX3" fmla="*/ 360671 w 360671"/>
                      <a:gd name="connsiteY3" fmla="*/ 187793 h 375642"/>
                      <a:gd name="connsiteX4" fmla="*/ 189342 w 360671"/>
                      <a:gd name="connsiteY4" fmla="*/ 375586 h 375642"/>
                      <a:gd name="connsiteX5" fmla="*/ 53 w 360671"/>
                      <a:gd name="connsiteY5" fmla="*/ 205754 h 375642"/>
                      <a:gd name="connsiteX0" fmla="*/ 53 w 360671"/>
                      <a:gd name="connsiteY0" fmla="*/ 205754 h 375789"/>
                      <a:gd name="connsiteX1" fmla="*/ 175871 w 360671"/>
                      <a:gd name="connsiteY1" fmla="*/ 40411 h 375789"/>
                      <a:gd name="connsiteX2" fmla="*/ 360671 w 360671"/>
                      <a:gd name="connsiteY2" fmla="*/ 0 h 375789"/>
                      <a:gd name="connsiteX3" fmla="*/ 316892 w 360671"/>
                      <a:gd name="connsiteY3" fmla="*/ 170955 h 375789"/>
                      <a:gd name="connsiteX4" fmla="*/ 189342 w 360671"/>
                      <a:gd name="connsiteY4" fmla="*/ 375586 h 375789"/>
                      <a:gd name="connsiteX5" fmla="*/ 53 w 360671"/>
                      <a:gd name="connsiteY5" fmla="*/ 205754 h 375789"/>
                      <a:gd name="connsiteX0" fmla="*/ 53 w 360671"/>
                      <a:gd name="connsiteY0" fmla="*/ 205754 h 375789"/>
                      <a:gd name="connsiteX1" fmla="*/ 175871 w 360671"/>
                      <a:gd name="connsiteY1" fmla="*/ 40411 h 375789"/>
                      <a:gd name="connsiteX2" fmla="*/ 360671 w 360671"/>
                      <a:gd name="connsiteY2" fmla="*/ 0 h 375789"/>
                      <a:gd name="connsiteX3" fmla="*/ 316892 w 360671"/>
                      <a:gd name="connsiteY3" fmla="*/ 170955 h 375789"/>
                      <a:gd name="connsiteX4" fmla="*/ 189342 w 360671"/>
                      <a:gd name="connsiteY4" fmla="*/ 375586 h 375789"/>
                      <a:gd name="connsiteX5" fmla="*/ 53 w 360671"/>
                      <a:gd name="connsiteY5" fmla="*/ 205754 h 375789"/>
                      <a:gd name="connsiteX0" fmla="*/ 53 w 360671"/>
                      <a:gd name="connsiteY0" fmla="*/ 205754 h 375789"/>
                      <a:gd name="connsiteX1" fmla="*/ 175871 w 360671"/>
                      <a:gd name="connsiteY1" fmla="*/ 40411 h 375789"/>
                      <a:gd name="connsiteX2" fmla="*/ 360671 w 360671"/>
                      <a:gd name="connsiteY2" fmla="*/ 0 h 375789"/>
                      <a:gd name="connsiteX3" fmla="*/ 316892 w 360671"/>
                      <a:gd name="connsiteY3" fmla="*/ 170955 h 375789"/>
                      <a:gd name="connsiteX4" fmla="*/ 189342 w 360671"/>
                      <a:gd name="connsiteY4" fmla="*/ 375586 h 375789"/>
                      <a:gd name="connsiteX5" fmla="*/ 53 w 360671"/>
                      <a:gd name="connsiteY5" fmla="*/ 205754 h 375789"/>
                      <a:gd name="connsiteX0" fmla="*/ 53 w 360671"/>
                      <a:gd name="connsiteY0" fmla="*/ 205754 h 375720"/>
                      <a:gd name="connsiteX1" fmla="*/ 175871 w 360671"/>
                      <a:gd name="connsiteY1" fmla="*/ 40411 h 375720"/>
                      <a:gd name="connsiteX2" fmla="*/ 360671 w 360671"/>
                      <a:gd name="connsiteY2" fmla="*/ 0 h 375720"/>
                      <a:gd name="connsiteX3" fmla="*/ 323627 w 360671"/>
                      <a:gd name="connsiteY3" fmla="*/ 177691 h 375720"/>
                      <a:gd name="connsiteX4" fmla="*/ 189342 w 360671"/>
                      <a:gd name="connsiteY4" fmla="*/ 375586 h 375720"/>
                      <a:gd name="connsiteX5" fmla="*/ 53 w 360671"/>
                      <a:gd name="connsiteY5" fmla="*/ 205754 h 375720"/>
                      <a:gd name="connsiteX0" fmla="*/ 53 w 360671"/>
                      <a:gd name="connsiteY0" fmla="*/ 205754 h 375720"/>
                      <a:gd name="connsiteX1" fmla="*/ 175871 w 360671"/>
                      <a:gd name="connsiteY1" fmla="*/ 40411 h 375720"/>
                      <a:gd name="connsiteX2" fmla="*/ 360671 w 360671"/>
                      <a:gd name="connsiteY2" fmla="*/ 0 h 375720"/>
                      <a:gd name="connsiteX3" fmla="*/ 323627 w 360671"/>
                      <a:gd name="connsiteY3" fmla="*/ 177691 h 375720"/>
                      <a:gd name="connsiteX4" fmla="*/ 189342 w 360671"/>
                      <a:gd name="connsiteY4" fmla="*/ 375586 h 375720"/>
                      <a:gd name="connsiteX5" fmla="*/ 53 w 360671"/>
                      <a:gd name="connsiteY5" fmla="*/ 205754 h 375720"/>
                      <a:gd name="connsiteX0" fmla="*/ 53 w 360671"/>
                      <a:gd name="connsiteY0" fmla="*/ 205754 h 375720"/>
                      <a:gd name="connsiteX1" fmla="*/ 175871 w 360671"/>
                      <a:gd name="connsiteY1" fmla="*/ 40411 h 375720"/>
                      <a:gd name="connsiteX2" fmla="*/ 360671 w 360671"/>
                      <a:gd name="connsiteY2" fmla="*/ 0 h 375720"/>
                      <a:gd name="connsiteX3" fmla="*/ 323627 w 360671"/>
                      <a:gd name="connsiteY3" fmla="*/ 177691 h 375720"/>
                      <a:gd name="connsiteX4" fmla="*/ 189342 w 360671"/>
                      <a:gd name="connsiteY4" fmla="*/ 375586 h 375720"/>
                      <a:gd name="connsiteX5" fmla="*/ 53 w 360671"/>
                      <a:gd name="connsiteY5" fmla="*/ 205754 h 375720"/>
                      <a:gd name="connsiteX0" fmla="*/ 4 w 360622"/>
                      <a:gd name="connsiteY0" fmla="*/ 205754 h 362262"/>
                      <a:gd name="connsiteX1" fmla="*/ 175822 w 360622"/>
                      <a:gd name="connsiteY1" fmla="*/ 40411 h 362262"/>
                      <a:gd name="connsiteX2" fmla="*/ 360622 w 360622"/>
                      <a:gd name="connsiteY2" fmla="*/ 0 h 362262"/>
                      <a:gd name="connsiteX3" fmla="*/ 323578 w 360622"/>
                      <a:gd name="connsiteY3" fmla="*/ 177691 h 362262"/>
                      <a:gd name="connsiteX4" fmla="*/ 179190 w 360622"/>
                      <a:gd name="connsiteY4" fmla="*/ 362115 h 362262"/>
                      <a:gd name="connsiteX5" fmla="*/ 4 w 360622"/>
                      <a:gd name="connsiteY5" fmla="*/ 205754 h 362262"/>
                      <a:gd name="connsiteX0" fmla="*/ 5 w 348836"/>
                      <a:gd name="connsiteY0" fmla="*/ 183864 h 362121"/>
                      <a:gd name="connsiteX1" fmla="*/ 164036 w 348836"/>
                      <a:gd name="connsiteY1" fmla="*/ 40411 h 362121"/>
                      <a:gd name="connsiteX2" fmla="*/ 348836 w 348836"/>
                      <a:gd name="connsiteY2" fmla="*/ 0 h 362121"/>
                      <a:gd name="connsiteX3" fmla="*/ 311792 w 348836"/>
                      <a:gd name="connsiteY3" fmla="*/ 177691 h 362121"/>
                      <a:gd name="connsiteX4" fmla="*/ 167404 w 348836"/>
                      <a:gd name="connsiteY4" fmla="*/ 362115 h 362121"/>
                      <a:gd name="connsiteX5" fmla="*/ 5 w 348836"/>
                      <a:gd name="connsiteY5" fmla="*/ 183864 h 362121"/>
                      <a:gd name="connsiteX0" fmla="*/ 1650 w 350481"/>
                      <a:gd name="connsiteY0" fmla="*/ 183864 h 362122"/>
                      <a:gd name="connsiteX1" fmla="*/ 165681 w 350481"/>
                      <a:gd name="connsiteY1" fmla="*/ 40411 h 362122"/>
                      <a:gd name="connsiteX2" fmla="*/ 350481 w 350481"/>
                      <a:gd name="connsiteY2" fmla="*/ 0 h 362122"/>
                      <a:gd name="connsiteX3" fmla="*/ 313437 w 350481"/>
                      <a:gd name="connsiteY3" fmla="*/ 177691 h 362122"/>
                      <a:gd name="connsiteX4" fmla="*/ 169049 w 350481"/>
                      <a:gd name="connsiteY4" fmla="*/ 362115 h 362122"/>
                      <a:gd name="connsiteX5" fmla="*/ 1650 w 350481"/>
                      <a:gd name="connsiteY5" fmla="*/ 183864 h 362122"/>
                      <a:gd name="connsiteX0" fmla="*/ 123 w 348954"/>
                      <a:gd name="connsiteY0" fmla="*/ 183864 h 362121"/>
                      <a:gd name="connsiteX1" fmla="*/ 164154 w 348954"/>
                      <a:gd name="connsiteY1" fmla="*/ 40411 h 362121"/>
                      <a:gd name="connsiteX2" fmla="*/ 348954 w 348954"/>
                      <a:gd name="connsiteY2" fmla="*/ 0 h 362121"/>
                      <a:gd name="connsiteX3" fmla="*/ 311910 w 348954"/>
                      <a:gd name="connsiteY3" fmla="*/ 177691 h 362121"/>
                      <a:gd name="connsiteX4" fmla="*/ 167522 w 348954"/>
                      <a:gd name="connsiteY4" fmla="*/ 362115 h 362121"/>
                      <a:gd name="connsiteX5" fmla="*/ 123 w 348954"/>
                      <a:gd name="connsiteY5" fmla="*/ 183864 h 362121"/>
                      <a:gd name="connsiteX0" fmla="*/ 2 w 348833"/>
                      <a:gd name="connsiteY0" fmla="*/ 184679 h 362936"/>
                      <a:gd name="connsiteX1" fmla="*/ 165718 w 348833"/>
                      <a:gd name="connsiteY1" fmla="*/ 19336 h 362936"/>
                      <a:gd name="connsiteX2" fmla="*/ 348833 w 348833"/>
                      <a:gd name="connsiteY2" fmla="*/ 815 h 362936"/>
                      <a:gd name="connsiteX3" fmla="*/ 311789 w 348833"/>
                      <a:gd name="connsiteY3" fmla="*/ 178506 h 362936"/>
                      <a:gd name="connsiteX4" fmla="*/ 167401 w 348833"/>
                      <a:gd name="connsiteY4" fmla="*/ 362930 h 362936"/>
                      <a:gd name="connsiteX5" fmla="*/ 2 w 348833"/>
                      <a:gd name="connsiteY5" fmla="*/ 184679 h 362936"/>
                      <a:gd name="connsiteX0" fmla="*/ 0 w 348831"/>
                      <a:gd name="connsiteY0" fmla="*/ 183864 h 362121"/>
                      <a:gd name="connsiteX1" fmla="*/ 348831 w 348831"/>
                      <a:gd name="connsiteY1" fmla="*/ 0 h 362121"/>
                      <a:gd name="connsiteX2" fmla="*/ 311787 w 348831"/>
                      <a:gd name="connsiteY2" fmla="*/ 177691 h 362121"/>
                      <a:gd name="connsiteX3" fmla="*/ 167399 w 348831"/>
                      <a:gd name="connsiteY3" fmla="*/ 362115 h 362121"/>
                      <a:gd name="connsiteX4" fmla="*/ 0 w 348831"/>
                      <a:gd name="connsiteY4" fmla="*/ 183864 h 362121"/>
                      <a:gd name="connsiteX0" fmla="*/ 0 w 352232"/>
                      <a:gd name="connsiteY0" fmla="*/ 183864 h 362121"/>
                      <a:gd name="connsiteX1" fmla="*/ 348831 w 352232"/>
                      <a:gd name="connsiteY1" fmla="*/ 0 h 362121"/>
                      <a:gd name="connsiteX2" fmla="*/ 167399 w 352232"/>
                      <a:gd name="connsiteY2" fmla="*/ 362115 h 362121"/>
                      <a:gd name="connsiteX3" fmla="*/ 0 w 352232"/>
                      <a:gd name="connsiteY3" fmla="*/ 183864 h 362121"/>
                      <a:gd name="connsiteX0" fmla="*/ 0 w 353368"/>
                      <a:gd name="connsiteY0" fmla="*/ 183864 h 369976"/>
                      <a:gd name="connsiteX1" fmla="*/ 348831 w 353368"/>
                      <a:gd name="connsiteY1" fmla="*/ 0 h 369976"/>
                      <a:gd name="connsiteX2" fmla="*/ 167399 w 353368"/>
                      <a:gd name="connsiteY2" fmla="*/ 362115 h 369976"/>
                      <a:gd name="connsiteX3" fmla="*/ 0 w 353368"/>
                      <a:gd name="connsiteY3" fmla="*/ 183864 h 369976"/>
                      <a:gd name="connsiteX0" fmla="*/ 3512 w 358102"/>
                      <a:gd name="connsiteY0" fmla="*/ 183864 h 355479"/>
                      <a:gd name="connsiteX1" fmla="*/ 352343 w 358102"/>
                      <a:gd name="connsiteY1" fmla="*/ 0 h 355479"/>
                      <a:gd name="connsiteX2" fmla="*/ 199535 w 358102"/>
                      <a:gd name="connsiteY2" fmla="*/ 346961 h 355479"/>
                      <a:gd name="connsiteX3" fmla="*/ 3512 w 358102"/>
                      <a:gd name="connsiteY3" fmla="*/ 183864 h 355479"/>
                      <a:gd name="connsiteX0" fmla="*/ 19094 w 373684"/>
                      <a:gd name="connsiteY0" fmla="*/ 183864 h 360573"/>
                      <a:gd name="connsiteX1" fmla="*/ 367925 w 373684"/>
                      <a:gd name="connsiteY1" fmla="*/ 0 h 360573"/>
                      <a:gd name="connsiteX2" fmla="*/ 215117 w 373684"/>
                      <a:gd name="connsiteY2" fmla="*/ 346961 h 360573"/>
                      <a:gd name="connsiteX3" fmla="*/ 19094 w 373684"/>
                      <a:gd name="connsiteY3" fmla="*/ 183864 h 360573"/>
                      <a:gd name="connsiteX0" fmla="*/ 19094 w 373684"/>
                      <a:gd name="connsiteY0" fmla="*/ 183864 h 360573"/>
                      <a:gd name="connsiteX1" fmla="*/ 367925 w 373684"/>
                      <a:gd name="connsiteY1" fmla="*/ 0 h 360573"/>
                      <a:gd name="connsiteX2" fmla="*/ 215117 w 373684"/>
                      <a:gd name="connsiteY2" fmla="*/ 346961 h 360573"/>
                      <a:gd name="connsiteX3" fmla="*/ 19094 w 373684"/>
                      <a:gd name="connsiteY3" fmla="*/ 183864 h 360573"/>
                      <a:gd name="connsiteX0" fmla="*/ 19094 w 367925"/>
                      <a:gd name="connsiteY0" fmla="*/ 183864 h 360573"/>
                      <a:gd name="connsiteX1" fmla="*/ 367925 w 367925"/>
                      <a:gd name="connsiteY1" fmla="*/ 0 h 360573"/>
                      <a:gd name="connsiteX2" fmla="*/ 215117 w 367925"/>
                      <a:gd name="connsiteY2" fmla="*/ 346961 h 360573"/>
                      <a:gd name="connsiteX3" fmla="*/ 19094 w 367925"/>
                      <a:gd name="connsiteY3" fmla="*/ 183864 h 360573"/>
                      <a:gd name="connsiteX0" fmla="*/ 19094 w 367925"/>
                      <a:gd name="connsiteY0" fmla="*/ 183864 h 360573"/>
                      <a:gd name="connsiteX1" fmla="*/ 367925 w 367925"/>
                      <a:gd name="connsiteY1" fmla="*/ 0 h 360573"/>
                      <a:gd name="connsiteX2" fmla="*/ 215117 w 367925"/>
                      <a:gd name="connsiteY2" fmla="*/ 346961 h 360573"/>
                      <a:gd name="connsiteX3" fmla="*/ 19094 w 367925"/>
                      <a:gd name="connsiteY3" fmla="*/ 183864 h 360573"/>
                      <a:gd name="connsiteX0" fmla="*/ 19094 w 367925"/>
                      <a:gd name="connsiteY0" fmla="*/ 183864 h 360573"/>
                      <a:gd name="connsiteX1" fmla="*/ 367925 w 367925"/>
                      <a:gd name="connsiteY1" fmla="*/ 0 h 360573"/>
                      <a:gd name="connsiteX2" fmla="*/ 215117 w 367925"/>
                      <a:gd name="connsiteY2" fmla="*/ 346961 h 360573"/>
                      <a:gd name="connsiteX3" fmla="*/ 19094 w 367925"/>
                      <a:gd name="connsiteY3" fmla="*/ 183864 h 360573"/>
                      <a:gd name="connsiteX0" fmla="*/ 16390 w 360169"/>
                      <a:gd name="connsiteY0" fmla="*/ 151871 h 351407"/>
                      <a:gd name="connsiteX1" fmla="*/ 360169 w 360169"/>
                      <a:gd name="connsiteY1" fmla="*/ 0 h 351407"/>
                      <a:gd name="connsiteX2" fmla="*/ 207361 w 360169"/>
                      <a:gd name="connsiteY2" fmla="*/ 346961 h 351407"/>
                      <a:gd name="connsiteX3" fmla="*/ 16390 w 360169"/>
                      <a:gd name="connsiteY3" fmla="*/ 151871 h 351407"/>
                      <a:gd name="connsiteX0" fmla="*/ 16218 w 363365"/>
                      <a:gd name="connsiteY0" fmla="*/ 168710 h 353041"/>
                      <a:gd name="connsiteX1" fmla="*/ 363365 w 363365"/>
                      <a:gd name="connsiteY1" fmla="*/ 0 h 353041"/>
                      <a:gd name="connsiteX2" fmla="*/ 210557 w 363365"/>
                      <a:gd name="connsiteY2" fmla="*/ 346961 h 353041"/>
                      <a:gd name="connsiteX3" fmla="*/ 16218 w 363365"/>
                      <a:gd name="connsiteY3" fmla="*/ 168710 h 353041"/>
                      <a:gd name="connsiteX0" fmla="*/ 18226 w 365373"/>
                      <a:gd name="connsiteY0" fmla="*/ 168710 h 364492"/>
                      <a:gd name="connsiteX1" fmla="*/ 365373 w 365373"/>
                      <a:gd name="connsiteY1" fmla="*/ 0 h 364492"/>
                      <a:gd name="connsiteX2" fmla="*/ 212565 w 365373"/>
                      <a:gd name="connsiteY2" fmla="*/ 346961 h 364492"/>
                      <a:gd name="connsiteX3" fmla="*/ 18226 w 365373"/>
                      <a:gd name="connsiteY3" fmla="*/ 168710 h 364492"/>
                      <a:gd name="connsiteX0" fmla="*/ 18226 w 365373"/>
                      <a:gd name="connsiteY0" fmla="*/ 168710 h 364492"/>
                      <a:gd name="connsiteX1" fmla="*/ 365373 w 365373"/>
                      <a:gd name="connsiteY1" fmla="*/ 0 h 364492"/>
                      <a:gd name="connsiteX2" fmla="*/ 212565 w 365373"/>
                      <a:gd name="connsiteY2" fmla="*/ 346961 h 364492"/>
                      <a:gd name="connsiteX3" fmla="*/ 18226 w 365373"/>
                      <a:gd name="connsiteY3" fmla="*/ 168710 h 364492"/>
                      <a:gd name="connsiteX0" fmla="*/ 16654 w 355383"/>
                      <a:gd name="connsiteY0" fmla="*/ 156923 h 351853"/>
                      <a:gd name="connsiteX1" fmla="*/ 355383 w 355383"/>
                      <a:gd name="connsiteY1" fmla="*/ 0 h 351853"/>
                      <a:gd name="connsiteX2" fmla="*/ 202575 w 355383"/>
                      <a:gd name="connsiteY2" fmla="*/ 346961 h 351853"/>
                      <a:gd name="connsiteX3" fmla="*/ 16654 w 355383"/>
                      <a:gd name="connsiteY3" fmla="*/ 156923 h 351853"/>
                      <a:gd name="connsiteX0" fmla="*/ 20626 w 359355"/>
                      <a:gd name="connsiteY0" fmla="*/ 156923 h 351924"/>
                      <a:gd name="connsiteX1" fmla="*/ 359355 w 359355"/>
                      <a:gd name="connsiteY1" fmla="*/ 0 h 351924"/>
                      <a:gd name="connsiteX2" fmla="*/ 206547 w 359355"/>
                      <a:gd name="connsiteY2" fmla="*/ 346961 h 351924"/>
                      <a:gd name="connsiteX3" fmla="*/ 20626 w 359355"/>
                      <a:gd name="connsiteY3" fmla="*/ 156923 h 351924"/>
                      <a:gd name="connsiteX0" fmla="*/ 23590 w 362319"/>
                      <a:gd name="connsiteY0" fmla="*/ 156923 h 369150"/>
                      <a:gd name="connsiteX1" fmla="*/ 362319 w 362319"/>
                      <a:gd name="connsiteY1" fmla="*/ 0 h 369150"/>
                      <a:gd name="connsiteX2" fmla="*/ 209511 w 362319"/>
                      <a:gd name="connsiteY2" fmla="*/ 346961 h 369150"/>
                      <a:gd name="connsiteX3" fmla="*/ 23590 w 362319"/>
                      <a:gd name="connsiteY3" fmla="*/ 156923 h 369150"/>
                      <a:gd name="connsiteX0" fmla="*/ 21957 w 360686"/>
                      <a:gd name="connsiteY0" fmla="*/ 156923 h 377150"/>
                      <a:gd name="connsiteX1" fmla="*/ 360686 w 360686"/>
                      <a:gd name="connsiteY1" fmla="*/ 0 h 377150"/>
                      <a:gd name="connsiteX2" fmla="*/ 207878 w 360686"/>
                      <a:gd name="connsiteY2" fmla="*/ 346961 h 377150"/>
                      <a:gd name="connsiteX3" fmla="*/ 21957 w 360686"/>
                      <a:gd name="connsiteY3" fmla="*/ 156923 h 377150"/>
                      <a:gd name="connsiteX0" fmla="*/ 21704 w 360433"/>
                      <a:gd name="connsiteY0" fmla="*/ 156923 h 366555"/>
                      <a:gd name="connsiteX1" fmla="*/ 360433 w 360433"/>
                      <a:gd name="connsiteY1" fmla="*/ 0 h 366555"/>
                      <a:gd name="connsiteX2" fmla="*/ 207625 w 360433"/>
                      <a:gd name="connsiteY2" fmla="*/ 346961 h 366555"/>
                      <a:gd name="connsiteX3" fmla="*/ 21704 w 360433"/>
                      <a:gd name="connsiteY3" fmla="*/ 156923 h 366555"/>
                      <a:gd name="connsiteX0" fmla="*/ 24644 w 363373"/>
                      <a:gd name="connsiteY0" fmla="*/ 156923 h 379190"/>
                      <a:gd name="connsiteX1" fmla="*/ 363373 w 363373"/>
                      <a:gd name="connsiteY1" fmla="*/ 0 h 379190"/>
                      <a:gd name="connsiteX2" fmla="*/ 210565 w 363373"/>
                      <a:gd name="connsiteY2" fmla="*/ 346961 h 379190"/>
                      <a:gd name="connsiteX3" fmla="*/ 24644 w 363373"/>
                      <a:gd name="connsiteY3" fmla="*/ 156923 h 379190"/>
                      <a:gd name="connsiteX0" fmla="*/ 24644 w 363373"/>
                      <a:gd name="connsiteY0" fmla="*/ 156923 h 379190"/>
                      <a:gd name="connsiteX1" fmla="*/ 363373 w 363373"/>
                      <a:gd name="connsiteY1" fmla="*/ 0 h 379190"/>
                      <a:gd name="connsiteX2" fmla="*/ 210565 w 363373"/>
                      <a:gd name="connsiteY2" fmla="*/ 346961 h 379190"/>
                      <a:gd name="connsiteX3" fmla="*/ 24644 w 363373"/>
                      <a:gd name="connsiteY3" fmla="*/ 156923 h 379190"/>
                      <a:gd name="connsiteX0" fmla="*/ 24644 w 363373"/>
                      <a:gd name="connsiteY0" fmla="*/ 156923 h 379190"/>
                      <a:gd name="connsiteX1" fmla="*/ 363373 w 363373"/>
                      <a:gd name="connsiteY1" fmla="*/ 0 h 379190"/>
                      <a:gd name="connsiteX2" fmla="*/ 210565 w 363373"/>
                      <a:gd name="connsiteY2" fmla="*/ 346961 h 379190"/>
                      <a:gd name="connsiteX3" fmla="*/ 24644 w 363373"/>
                      <a:gd name="connsiteY3" fmla="*/ 156923 h 379190"/>
                      <a:gd name="connsiteX0" fmla="*/ 27875 w 366604"/>
                      <a:gd name="connsiteY0" fmla="*/ 156923 h 377132"/>
                      <a:gd name="connsiteX1" fmla="*/ 366604 w 366604"/>
                      <a:gd name="connsiteY1" fmla="*/ 0 h 377132"/>
                      <a:gd name="connsiteX2" fmla="*/ 213796 w 366604"/>
                      <a:gd name="connsiteY2" fmla="*/ 346961 h 377132"/>
                      <a:gd name="connsiteX3" fmla="*/ 27875 w 366604"/>
                      <a:gd name="connsiteY3" fmla="*/ 156923 h 377132"/>
                      <a:gd name="connsiteX0" fmla="*/ 27547 w 366276"/>
                      <a:gd name="connsiteY0" fmla="*/ 156923 h 379798"/>
                      <a:gd name="connsiteX1" fmla="*/ 366276 w 366276"/>
                      <a:gd name="connsiteY1" fmla="*/ 0 h 379798"/>
                      <a:gd name="connsiteX2" fmla="*/ 213468 w 366276"/>
                      <a:gd name="connsiteY2" fmla="*/ 346961 h 379798"/>
                      <a:gd name="connsiteX3" fmla="*/ 27547 w 366276"/>
                      <a:gd name="connsiteY3" fmla="*/ 156923 h 379798"/>
                      <a:gd name="connsiteX0" fmla="*/ 28846 w 367575"/>
                      <a:gd name="connsiteY0" fmla="*/ 156923 h 379798"/>
                      <a:gd name="connsiteX1" fmla="*/ 367575 w 367575"/>
                      <a:gd name="connsiteY1" fmla="*/ 0 h 379798"/>
                      <a:gd name="connsiteX2" fmla="*/ 214767 w 367575"/>
                      <a:gd name="connsiteY2" fmla="*/ 346961 h 379798"/>
                      <a:gd name="connsiteX3" fmla="*/ 28846 w 367575"/>
                      <a:gd name="connsiteY3" fmla="*/ 156923 h 3797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7575" h="379798">
                        <a:moveTo>
                          <a:pt x="28846" y="156923"/>
                        </a:moveTo>
                        <a:cubicBezTo>
                          <a:pt x="128403" y="38478"/>
                          <a:pt x="194378" y="61646"/>
                          <a:pt x="367575" y="0"/>
                        </a:cubicBezTo>
                        <a:cubicBezTo>
                          <a:pt x="314651" y="164412"/>
                          <a:pt x="318370" y="239983"/>
                          <a:pt x="214767" y="346961"/>
                        </a:cubicBezTo>
                        <a:cubicBezTo>
                          <a:pt x="111164" y="453939"/>
                          <a:pt x="-70711" y="275368"/>
                          <a:pt x="28846" y="156923"/>
                        </a:cubicBezTo>
                        <a:close/>
                      </a:path>
                    </a:pathLst>
                  </a:custGeom>
                  <a:solidFill>
                    <a:schemeClr val="bg2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/>
                  </a:p>
                </p:txBody>
              </p:sp>
              <p:sp>
                <p:nvSpPr>
                  <p:cNvPr id="131" name="椭圆 130">
                    <a:extLst>
                      <a:ext uri="{FF2B5EF4-FFF2-40B4-BE49-F238E27FC236}">
                        <a16:creationId xmlns:a16="http://schemas.microsoft.com/office/drawing/2014/main" id="{77A6246D-61FA-56E5-B654-383361E3C8E4}"/>
                      </a:ext>
                    </a:extLst>
                  </p:cNvPr>
                  <p:cNvSpPr/>
                  <p:nvPr/>
                </p:nvSpPr>
                <p:spPr>
                  <a:xfrm rot="316963" flipV="1">
                    <a:off x="3598062" y="2251160"/>
                    <a:ext cx="45718" cy="116209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/>
                  </a:p>
                </p:txBody>
              </p:sp>
            </p:grpSp>
            <p:grpSp>
              <p:nvGrpSpPr>
                <p:cNvPr id="127" name="组合 126">
                  <a:extLst>
                    <a:ext uri="{FF2B5EF4-FFF2-40B4-BE49-F238E27FC236}">
                      <a16:creationId xmlns:a16="http://schemas.microsoft.com/office/drawing/2014/main" id="{6A978BD0-FD08-A605-2963-387EC8D58295}"/>
                    </a:ext>
                  </a:extLst>
                </p:cNvPr>
                <p:cNvGrpSpPr/>
                <p:nvPr/>
              </p:nvGrpSpPr>
              <p:grpSpPr>
                <a:xfrm rot="900000">
                  <a:off x="2920442" y="1252582"/>
                  <a:ext cx="318534" cy="283842"/>
                  <a:chOff x="2514414" y="1440656"/>
                  <a:chExt cx="905622" cy="806990"/>
                </a:xfrm>
              </p:grpSpPr>
              <p:sp>
                <p:nvSpPr>
                  <p:cNvPr id="128" name="任意多边形: 形状 127">
                    <a:extLst>
                      <a:ext uri="{FF2B5EF4-FFF2-40B4-BE49-F238E27FC236}">
                        <a16:creationId xmlns:a16="http://schemas.microsoft.com/office/drawing/2014/main" id="{A756C615-13AC-B106-A1B6-C704ED8348CA}"/>
                      </a:ext>
                    </a:extLst>
                  </p:cNvPr>
                  <p:cNvSpPr/>
                  <p:nvPr/>
                </p:nvSpPr>
                <p:spPr>
                  <a:xfrm>
                    <a:off x="2514414" y="1440656"/>
                    <a:ext cx="905622" cy="806990"/>
                  </a:xfrm>
                  <a:custGeom>
                    <a:avLst/>
                    <a:gdLst>
                      <a:gd name="connsiteX0" fmla="*/ 108 w 735339"/>
                      <a:gd name="connsiteY0" fmla="*/ 649897 h 650322"/>
                      <a:gd name="connsiteX1" fmla="*/ 676383 w 735339"/>
                      <a:gd name="connsiteY1" fmla="*/ 130784 h 650322"/>
                      <a:gd name="connsiteX2" fmla="*/ 623996 w 735339"/>
                      <a:gd name="connsiteY2" fmla="*/ 35534 h 650322"/>
                      <a:gd name="connsiteX3" fmla="*/ 108 w 735339"/>
                      <a:gd name="connsiteY3" fmla="*/ 649897 h 650322"/>
                      <a:gd name="connsiteX0" fmla="*/ 193 w 730107"/>
                      <a:gd name="connsiteY0" fmla="*/ 640703 h 641031"/>
                      <a:gd name="connsiteX1" fmla="*/ 676468 w 730107"/>
                      <a:gd name="connsiteY1" fmla="*/ 121590 h 641031"/>
                      <a:gd name="connsiteX2" fmla="*/ 607412 w 730107"/>
                      <a:gd name="connsiteY2" fmla="*/ 38246 h 641031"/>
                      <a:gd name="connsiteX3" fmla="*/ 193 w 730107"/>
                      <a:gd name="connsiteY3" fmla="*/ 640703 h 641031"/>
                      <a:gd name="connsiteX0" fmla="*/ 184 w 723507"/>
                      <a:gd name="connsiteY0" fmla="*/ 637532 h 637860"/>
                      <a:gd name="connsiteX1" fmla="*/ 676459 w 723507"/>
                      <a:gd name="connsiteY1" fmla="*/ 118419 h 637860"/>
                      <a:gd name="connsiteX2" fmla="*/ 607403 w 723507"/>
                      <a:gd name="connsiteY2" fmla="*/ 35075 h 637860"/>
                      <a:gd name="connsiteX3" fmla="*/ 184 w 723507"/>
                      <a:gd name="connsiteY3" fmla="*/ 637532 h 637860"/>
                      <a:gd name="connsiteX0" fmla="*/ 184 w 723507"/>
                      <a:gd name="connsiteY0" fmla="*/ 637532 h 637860"/>
                      <a:gd name="connsiteX1" fmla="*/ 676459 w 723507"/>
                      <a:gd name="connsiteY1" fmla="*/ 118419 h 637860"/>
                      <a:gd name="connsiteX2" fmla="*/ 607403 w 723507"/>
                      <a:gd name="connsiteY2" fmla="*/ 35075 h 637860"/>
                      <a:gd name="connsiteX3" fmla="*/ 184 w 723507"/>
                      <a:gd name="connsiteY3" fmla="*/ 637532 h 637860"/>
                      <a:gd name="connsiteX0" fmla="*/ 184 w 723507"/>
                      <a:gd name="connsiteY0" fmla="*/ 637532 h 637860"/>
                      <a:gd name="connsiteX1" fmla="*/ 676459 w 723507"/>
                      <a:gd name="connsiteY1" fmla="*/ 118419 h 637860"/>
                      <a:gd name="connsiteX2" fmla="*/ 607403 w 723507"/>
                      <a:gd name="connsiteY2" fmla="*/ 35075 h 637860"/>
                      <a:gd name="connsiteX3" fmla="*/ 184 w 723507"/>
                      <a:gd name="connsiteY3" fmla="*/ 637532 h 637860"/>
                      <a:gd name="connsiteX0" fmla="*/ 184 w 716328"/>
                      <a:gd name="connsiteY0" fmla="*/ 602457 h 602785"/>
                      <a:gd name="connsiteX1" fmla="*/ 676459 w 716328"/>
                      <a:gd name="connsiteY1" fmla="*/ 83344 h 602785"/>
                      <a:gd name="connsiteX2" fmla="*/ 607403 w 716328"/>
                      <a:gd name="connsiteY2" fmla="*/ 0 h 602785"/>
                      <a:gd name="connsiteX3" fmla="*/ 184 w 716328"/>
                      <a:gd name="connsiteY3" fmla="*/ 602457 h 602785"/>
                      <a:gd name="connsiteX0" fmla="*/ 184 w 716328"/>
                      <a:gd name="connsiteY0" fmla="*/ 602457 h 602785"/>
                      <a:gd name="connsiteX1" fmla="*/ 676459 w 716328"/>
                      <a:gd name="connsiteY1" fmla="*/ 83344 h 602785"/>
                      <a:gd name="connsiteX2" fmla="*/ 607403 w 716328"/>
                      <a:gd name="connsiteY2" fmla="*/ 0 h 602785"/>
                      <a:gd name="connsiteX3" fmla="*/ 184 w 716328"/>
                      <a:gd name="connsiteY3" fmla="*/ 602457 h 602785"/>
                      <a:gd name="connsiteX0" fmla="*/ 184 w 676459"/>
                      <a:gd name="connsiteY0" fmla="*/ 602457 h 602785"/>
                      <a:gd name="connsiteX1" fmla="*/ 676459 w 676459"/>
                      <a:gd name="connsiteY1" fmla="*/ 83344 h 602785"/>
                      <a:gd name="connsiteX2" fmla="*/ 607403 w 676459"/>
                      <a:gd name="connsiteY2" fmla="*/ 0 h 602785"/>
                      <a:gd name="connsiteX3" fmla="*/ 184 w 676459"/>
                      <a:gd name="connsiteY3" fmla="*/ 602457 h 602785"/>
                      <a:gd name="connsiteX0" fmla="*/ 184 w 676459"/>
                      <a:gd name="connsiteY0" fmla="*/ 602457 h 602785"/>
                      <a:gd name="connsiteX1" fmla="*/ 676459 w 676459"/>
                      <a:gd name="connsiteY1" fmla="*/ 83344 h 602785"/>
                      <a:gd name="connsiteX2" fmla="*/ 607403 w 676459"/>
                      <a:gd name="connsiteY2" fmla="*/ 0 h 602785"/>
                      <a:gd name="connsiteX3" fmla="*/ 184 w 676459"/>
                      <a:gd name="connsiteY3" fmla="*/ 602457 h 602785"/>
                      <a:gd name="connsiteX0" fmla="*/ 184 w 676459"/>
                      <a:gd name="connsiteY0" fmla="*/ 602457 h 602785"/>
                      <a:gd name="connsiteX1" fmla="*/ 676459 w 676459"/>
                      <a:gd name="connsiteY1" fmla="*/ 83344 h 602785"/>
                      <a:gd name="connsiteX2" fmla="*/ 607403 w 676459"/>
                      <a:gd name="connsiteY2" fmla="*/ 0 h 602785"/>
                      <a:gd name="connsiteX3" fmla="*/ 184 w 676459"/>
                      <a:gd name="connsiteY3" fmla="*/ 602457 h 6027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6459" h="602785">
                        <a:moveTo>
                          <a:pt x="184" y="602457"/>
                        </a:moveTo>
                        <a:cubicBezTo>
                          <a:pt x="11693" y="616348"/>
                          <a:pt x="572478" y="185738"/>
                          <a:pt x="676459" y="83344"/>
                        </a:cubicBezTo>
                        <a:cubicBezTo>
                          <a:pt x="611372" y="14288"/>
                          <a:pt x="651059" y="40479"/>
                          <a:pt x="607403" y="0"/>
                        </a:cubicBezTo>
                        <a:cubicBezTo>
                          <a:pt x="523265" y="76201"/>
                          <a:pt x="-11325" y="588566"/>
                          <a:pt x="184" y="602457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/>
                  </a:p>
                </p:txBody>
              </p:sp>
              <p:sp>
                <p:nvSpPr>
                  <p:cNvPr id="129" name="椭圆 128">
                    <a:extLst>
                      <a:ext uri="{FF2B5EF4-FFF2-40B4-BE49-F238E27FC236}">
                        <a16:creationId xmlns:a16="http://schemas.microsoft.com/office/drawing/2014/main" id="{C4E02706-9F25-B5BF-55A7-F12C5289D870}"/>
                      </a:ext>
                    </a:extLst>
                  </p:cNvPr>
                  <p:cNvSpPr/>
                  <p:nvPr/>
                </p:nvSpPr>
                <p:spPr>
                  <a:xfrm rot="2870829" flipV="1">
                    <a:off x="3005493" y="1640093"/>
                    <a:ext cx="45719" cy="314346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900"/>
                  </a:p>
                </p:txBody>
              </p:sp>
            </p:grpSp>
          </p:grpSp>
        </p:grp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A0206040-5DC0-D4E0-4368-A9E2BB5D4F26}"/>
                </a:ext>
              </a:extLst>
            </p:cNvPr>
            <p:cNvSpPr txBox="1"/>
            <p:nvPr/>
          </p:nvSpPr>
          <p:spPr>
            <a:xfrm>
              <a:off x="1446574" y="1414753"/>
              <a:ext cx="85045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5 days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4" name="直接箭头连接符 133">
              <a:extLst>
                <a:ext uri="{FF2B5EF4-FFF2-40B4-BE49-F238E27FC236}">
                  <a16:creationId xmlns:a16="http://schemas.microsoft.com/office/drawing/2014/main" id="{8D01662C-6A25-EA29-E2F5-675918AEE349}"/>
                </a:ext>
              </a:extLst>
            </p:cNvPr>
            <p:cNvCxnSpPr>
              <a:cxnSpLocks/>
            </p:cNvCxnSpPr>
            <p:nvPr/>
          </p:nvCxnSpPr>
          <p:spPr>
            <a:xfrm>
              <a:off x="3002085" y="1652776"/>
              <a:ext cx="217711" cy="1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9EC0C379-D36A-2BA9-BC1E-5DBAAE1D1354}"/>
                </a:ext>
              </a:extLst>
            </p:cNvPr>
            <p:cNvSpPr txBox="1"/>
            <p:nvPr/>
          </p:nvSpPr>
          <p:spPr>
            <a:xfrm>
              <a:off x="2875928" y="1412349"/>
              <a:ext cx="85045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3 days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519" name="组合 21518">
            <a:extLst>
              <a:ext uri="{FF2B5EF4-FFF2-40B4-BE49-F238E27FC236}">
                <a16:creationId xmlns:a16="http://schemas.microsoft.com/office/drawing/2014/main" id="{43188473-42BF-076B-CF3D-FA3EDAFF4E9F}"/>
              </a:ext>
            </a:extLst>
          </p:cNvPr>
          <p:cNvGrpSpPr/>
          <p:nvPr/>
        </p:nvGrpSpPr>
        <p:grpSpPr>
          <a:xfrm>
            <a:off x="4373407" y="647314"/>
            <a:ext cx="2365427" cy="2368543"/>
            <a:chOff x="3569577" y="734793"/>
            <a:chExt cx="2365427" cy="2368543"/>
          </a:xfrm>
        </p:grpSpPr>
        <p:graphicFrame>
          <p:nvGraphicFramePr>
            <p:cNvPr id="21515" name="对象 21514">
              <a:extLst>
                <a:ext uri="{FF2B5EF4-FFF2-40B4-BE49-F238E27FC236}">
                  <a16:creationId xmlns:a16="http://schemas.microsoft.com/office/drawing/2014/main" id="{E14206F0-CF2F-EB18-0998-EFD19C6B6B3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56516976"/>
                </p:ext>
              </p:extLst>
            </p:nvPr>
          </p:nvGraphicFramePr>
          <p:xfrm>
            <a:off x="4405294" y="734793"/>
            <a:ext cx="1473965" cy="19345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2" imgW="2209072" imgH="2880152" progId="Prism8.Document">
                    <p:embed/>
                  </p:oleObj>
                </mc:Choice>
                <mc:Fallback>
                  <p:oleObj name="Prism 8" r:id="rId2" imgW="2209072" imgH="2880152" progId="Prism8.Document">
                    <p:embed/>
                    <p:pic>
                      <p:nvPicPr>
                        <p:cNvPr id="21515" name="对象 21514">
                          <a:extLst>
                            <a:ext uri="{FF2B5EF4-FFF2-40B4-BE49-F238E27FC236}">
                              <a16:creationId xmlns:a16="http://schemas.microsoft.com/office/drawing/2014/main" id="{E14206F0-CF2F-EB18-0998-EFD19C6B6B3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05294" y="734793"/>
                          <a:ext cx="1473965" cy="1934578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219D4584-ECB4-6F2F-E4E2-AAC8471815B5}"/>
                </a:ext>
              </a:extLst>
            </p:cNvPr>
            <p:cNvSpPr txBox="1"/>
            <p:nvPr/>
          </p:nvSpPr>
          <p:spPr>
            <a:xfrm rot="16200000">
              <a:off x="3510785" y="1498168"/>
              <a:ext cx="166517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 err="1">
                  <a:latin typeface="Arial" panose="020B0604020202020204" pitchFamily="34" charset="0"/>
                  <a:cs typeface="Arial" panose="020B0604020202020204" pitchFamily="34" charset="0"/>
                </a:rPr>
                <a:t>RdRp</a:t>
              </a:r>
              <a:r>
                <a:rPr lang="en-US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 relative to </a:t>
              </a:r>
              <a:r>
                <a:rPr lang="el-GR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β</a:t>
              </a:r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-actin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EBBB329A-00DE-2B53-267B-43D41488868F}"/>
                </a:ext>
              </a:extLst>
            </p:cNvPr>
            <p:cNvSpPr txBox="1"/>
            <p:nvPr/>
          </p:nvSpPr>
          <p:spPr>
            <a:xfrm rot="18900000">
              <a:off x="3569577" y="2872504"/>
              <a:ext cx="166517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B8IgG1-FurinF2A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C194DECA-1722-F878-E0F7-1D09EA5B46DF}"/>
                </a:ext>
              </a:extLst>
            </p:cNvPr>
            <p:cNvSpPr txBox="1"/>
            <p:nvPr/>
          </p:nvSpPr>
          <p:spPr>
            <a:xfrm rot="18900000">
              <a:off x="3903225" y="2872503"/>
              <a:ext cx="166517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B8IgG1-IRES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86DC97FA-4268-6765-18F3-3EF69C755F7A}"/>
                </a:ext>
              </a:extLst>
            </p:cNvPr>
            <p:cNvSpPr txBox="1"/>
            <p:nvPr/>
          </p:nvSpPr>
          <p:spPr>
            <a:xfrm rot="18900000">
              <a:off x="4269827" y="2872503"/>
              <a:ext cx="166517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B8IgG1-UCOE(IRES)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520" name="组合 21519">
            <a:extLst>
              <a:ext uri="{FF2B5EF4-FFF2-40B4-BE49-F238E27FC236}">
                <a16:creationId xmlns:a16="http://schemas.microsoft.com/office/drawing/2014/main" id="{56DBC9D2-ADD7-3EA8-D3EE-48E700F094AA}"/>
              </a:ext>
            </a:extLst>
          </p:cNvPr>
          <p:cNvGrpSpPr/>
          <p:nvPr/>
        </p:nvGrpSpPr>
        <p:grpSpPr>
          <a:xfrm>
            <a:off x="131004" y="3037426"/>
            <a:ext cx="2365427" cy="2729588"/>
            <a:chOff x="-1974680" y="2808409"/>
            <a:chExt cx="2365427" cy="2729588"/>
          </a:xfrm>
        </p:grpSpPr>
        <p:graphicFrame>
          <p:nvGraphicFramePr>
            <p:cNvPr id="21516" name="对象 21515">
              <a:extLst>
                <a:ext uri="{FF2B5EF4-FFF2-40B4-BE49-F238E27FC236}">
                  <a16:creationId xmlns:a16="http://schemas.microsoft.com/office/drawing/2014/main" id="{91353078-4287-DAB1-C523-D1D6DC82541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42547456"/>
                </p:ext>
              </p:extLst>
            </p:nvPr>
          </p:nvGraphicFramePr>
          <p:xfrm>
            <a:off x="-1150835" y="2808409"/>
            <a:ext cx="1443999" cy="21151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4" imgW="1798878" imgH="2590228" progId="Prism8.Document">
                    <p:embed/>
                  </p:oleObj>
                </mc:Choice>
                <mc:Fallback>
                  <p:oleObj name="Prism 8" r:id="rId4" imgW="1798878" imgH="2590228" progId="Prism8.Document">
                    <p:embed/>
                    <p:pic>
                      <p:nvPicPr>
                        <p:cNvPr id="21516" name="对象 21515">
                          <a:extLst>
                            <a:ext uri="{FF2B5EF4-FFF2-40B4-BE49-F238E27FC236}">
                              <a16:creationId xmlns:a16="http://schemas.microsoft.com/office/drawing/2014/main" id="{91353078-4287-DAB1-C523-D1D6DC82541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1150835" y="2808409"/>
                          <a:ext cx="1443999" cy="2115111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id="{11EFF2A1-C93A-5A65-244F-8EF4CF7B0F5A}"/>
                </a:ext>
              </a:extLst>
            </p:cNvPr>
            <p:cNvGrpSpPr/>
            <p:nvPr/>
          </p:nvGrpSpPr>
          <p:grpSpPr>
            <a:xfrm>
              <a:off x="-1974680" y="3049989"/>
              <a:ext cx="2365427" cy="2488008"/>
              <a:chOff x="3569577" y="615328"/>
              <a:chExt cx="2365427" cy="2488008"/>
            </a:xfrm>
          </p:grpSpPr>
          <p:sp>
            <p:nvSpPr>
              <p:cNvPr id="152" name="文本框 151">
                <a:extLst>
                  <a:ext uri="{FF2B5EF4-FFF2-40B4-BE49-F238E27FC236}">
                    <a16:creationId xmlns:a16="http://schemas.microsoft.com/office/drawing/2014/main" id="{7C1B9E10-6509-C3F1-4A11-E1B3C26618CD}"/>
                  </a:ext>
                </a:extLst>
              </p:cNvPr>
              <p:cNvSpPr txBox="1"/>
              <p:nvPr/>
            </p:nvSpPr>
            <p:spPr>
              <a:xfrm rot="16200000">
                <a:off x="3437722" y="1332501"/>
                <a:ext cx="166517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sgNP</a:t>
                </a:r>
                <a:r>
                  <a:rPr lang="en-US" altLang="zh-CN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 relative to </a:t>
                </a:r>
                <a:r>
                  <a:rPr lang="el-GR" altLang="zh-CN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β</a:t>
                </a:r>
                <a:r>
                  <a:rPr lang="en-GB" altLang="zh-CN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-actin</a:t>
                </a:r>
                <a:endParaRPr lang="en-GB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文本框 152">
                <a:extLst>
                  <a:ext uri="{FF2B5EF4-FFF2-40B4-BE49-F238E27FC236}">
                    <a16:creationId xmlns:a16="http://schemas.microsoft.com/office/drawing/2014/main" id="{13CA4060-8138-A602-DC85-9D173EE83FB0}"/>
                  </a:ext>
                </a:extLst>
              </p:cNvPr>
              <p:cNvSpPr txBox="1"/>
              <p:nvPr/>
            </p:nvSpPr>
            <p:spPr>
              <a:xfrm rot="18900000">
                <a:off x="3569577" y="2872504"/>
                <a:ext cx="166517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GB" altLang="zh-CN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B8IgG1-FurinF2A</a:t>
                </a:r>
                <a:endParaRPr lang="en-GB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文本框 153">
                <a:extLst>
                  <a:ext uri="{FF2B5EF4-FFF2-40B4-BE49-F238E27FC236}">
                    <a16:creationId xmlns:a16="http://schemas.microsoft.com/office/drawing/2014/main" id="{4F610E5C-5397-F5EC-9591-7DD9C06B4B5F}"/>
                  </a:ext>
                </a:extLst>
              </p:cNvPr>
              <p:cNvSpPr txBox="1"/>
              <p:nvPr/>
            </p:nvSpPr>
            <p:spPr>
              <a:xfrm rot="18900000">
                <a:off x="3903225" y="2872503"/>
                <a:ext cx="166517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GB" altLang="zh-CN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B8IgG1-IRES</a:t>
                </a:r>
                <a:endParaRPr lang="en-GB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文本框 154">
                <a:extLst>
                  <a:ext uri="{FF2B5EF4-FFF2-40B4-BE49-F238E27FC236}">
                    <a16:creationId xmlns:a16="http://schemas.microsoft.com/office/drawing/2014/main" id="{C6332268-6344-D094-5621-CAE9298477A6}"/>
                  </a:ext>
                </a:extLst>
              </p:cNvPr>
              <p:cNvSpPr txBox="1"/>
              <p:nvPr/>
            </p:nvSpPr>
            <p:spPr>
              <a:xfrm rot="18900000">
                <a:off x="4269827" y="2872503"/>
                <a:ext cx="166517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GB" altLang="zh-CN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B8IgG1-UCOE(IRES)</a:t>
                </a:r>
                <a:endParaRPr lang="en-GB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1521" name="组合 21520">
            <a:extLst>
              <a:ext uri="{FF2B5EF4-FFF2-40B4-BE49-F238E27FC236}">
                <a16:creationId xmlns:a16="http://schemas.microsoft.com/office/drawing/2014/main" id="{B84347BA-AC1C-1264-7893-DABE0C31CB48}"/>
              </a:ext>
            </a:extLst>
          </p:cNvPr>
          <p:cNvGrpSpPr/>
          <p:nvPr/>
        </p:nvGrpSpPr>
        <p:grpSpPr>
          <a:xfrm>
            <a:off x="2030188" y="3115876"/>
            <a:ext cx="2257388" cy="2651138"/>
            <a:chOff x="2434984" y="3084811"/>
            <a:chExt cx="2257388" cy="2651138"/>
          </a:xfrm>
        </p:grpSpPr>
        <p:graphicFrame>
          <p:nvGraphicFramePr>
            <p:cNvPr id="21518" name="对象 21517">
              <a:extLst>
                <a:ext uri="{FF2B5EF4-FFF2-40B4-BE49-F238E27FC236}">
                  <a16:creationId xmlns:a16="http://schemas.microsoft.com/office/drawing/2014/main" id="{DC95BBAD-A2CC-E827-6B0A-0463474E962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12724023"/>
                </p:ext>
              </p:extLst>
            </p:nvPr>
          </p:nvGraphicFramePr>
          <p:xfrm>
            <a:off x="3024450" y="3084811"/>
            <a:ext cx="1567589" cy="20497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6" imgW="2082665" imgH="2514235" progId="Prism8.Document">
                    <p:embed/>
                  </p:oleObj>
                </mc:Choice>
                <mc:Fallback>
                  <p:oleObj name="Prism 8" r:id="rId6" imgW="2082665" imgH="2514235" progId="Prism8.Document">
                    <p:embed/>
                    <p:pic>
                      <p:nvPicPr>
                        <p:cNvPr id="21518" name="对象 21517">
                          <a:extLst>
                            <a:ext uri="{FF2B5EF4-FFF2-40B4-BE49-F238E27FC236}">
                              <a16:creationId xmlns:a16="http://schemas.microsoft.com/office/drawing/2014/main" id="{DC95BBAD-A2CC-E827-6B0A-0463474E9620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24450" y="3084811"/>
                          <a:ext cx="1567589" cy="204978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59" name="组合 158">
              <a:extLst>
                <a:ext uri="{FF2B5EF4-FFF2-40B4-BE49-F238E27FC236}">
                  <a16:creationId xmlns:a16="http://schemas.microsoft.com/office/drawing/2014/main" id="{AFAB257F-E0B3-92A8-95EC-533D5EFFDDD8}"/>
                </a:ext>
              </a:extLst>
            </p:cNvPr>
            <p:cNvGrpSpPr/>
            <p:nvPr/>
          </p:nvGrpSpPr>
          <p:grpSpPr>
            <a:xfrm>
              <a:off x="2434984" y="3258585"/>
              <a:ext cx="2257388" cy="2477364"/>
              <a:chOff x="3703533" y="625972"/>
              <a:chExt cx="2257388" cy="2477364"/>
            </a:xfrm>
          </p:grpSpPr>
          <p:sp>
            <p:nvSpPr>
              <p:cNvPr id="160" name="文本框 159">
                <a:extLst>
                  <a:ext uri="{FF2B5EF4-FFF2-40B4-BE49-F238E27FC236}">
                    <a16:creationId xmlns:a16="http://schemas.microsoft.com/office/drawing/2014/main" id="{93BE5D37-3543-95A3-04BA-E43EDB676127}"/>
                  </a:ext>
                </a:extLst>
              </p:cNvPr>
              <p:cNvSpPr txBox="1"/>
              <p:nvPr/>
            </p:nvSpPr>
            <p:spPr>
              <a:xfrm rot="16200000">
                <a:off x="3394902" y="1385966"/>
                <a:ext cx="175082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altLang="zh-CN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PFU/ml in lung homogenate</a:t>
                </a:r>
                <a:endParaRPr lang="en-GB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文本框 160">
                <a:extLst>
                  <a:ext uri="{FF2B5EF4-FFF2-40B4-BE49-F238E27FC236}">
                    <a16:creationId xmlns:a16="http://schemas.microsoft.com/office/drawing/2014/main" id="{6CC2A0F9-D29F-8E83-37FC-B20C6F37494B}"/>
                  </a:ext>
                </a:extLst>
              </p:cNvPr>
              <p:cNvSpPr txBox="1"/>
              <p:nvPr/>
            </p:nvSpPr>
            <p:spPr>
              <a:xfrm rot="18900000">
                <a:off x="3703533" y="2872504"/>
                <a:ext cx="166517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GB" altLang="zh-CN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B8IgG1-FurinF2A</a:t>
                </a:r>
                <a:endParaRPr lang="en-GB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文本框 161">
                <a:extLst>
                  <a:ext uri="{FF2B5EF4-FFF2-40B4-BE49-F238E27FC236}">
                    <a16:creationId xmlns:a16="http://schemas.microsoft.com/office/drawing/2014/main" id="{8F390302-E071-BC9C-247E-95D4D2456282}"/>
                  </a:ext>
                </a:extLst>
              </p:cNvPr>
              <p:cNvSpPr txBox="1"/>
              <p:nvPr/>
            </p:nvSpPr>
            <p:spPr>
              <a:xfrm rot="18900000">
                <a:off x="3997046" y="2872502"/>
                <a:ext cx="166517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GB" altLang="zh-CN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B8IgG1-IRES</a:t>
                </a:r>
                <a:endParaRPr lang="en-GB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文本框 162">
                <a:extLst>
                  <a:ext uri="{FF2B5EF4-FFF2-40B4-BE49-F238E27FC236}">
                    <a16:creationId xmlns:a16="http://schemas.microsoft.com/office/drawing/2014/main" id="{E6F5345C-E285-0F7C-ED92-649AE16A89F2}"/>
                  </a:ext>
                </a:extLst>
              </p:cNvPr>
              <p:cNvSpPr txBox="1"/>
              <p:nvPr/>
            </p:nvSpPr>
            <p:spPr>
              <a:xfrm rot="18900000">
                <a:off x="4295744" y="2872503"/>
                <a:ext cx="166517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GB" altLang="zh-CN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B8IgG1-UCOE(IRES)</a:t>
                </a:r>
                <a:endParaRPr lang="en-GB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1524" name="组合 21523">
            <a:extLst>
              <a:ext uri="{FF2B5EF4-FFF2-40B4-BE49-F238E27FC236}">
                <a16:creationId xmlns:a16="http://schemas.microsoft.com/office/drawing/2014/main" id="{92ABCAF1-7DC2-76D2-2FF1-6998380ECAAD}"/>
              </a:ext>
            </a:extLst>
          </p:cNvPr>
          <p:cNvGrpSpPr/>
          <p:nvPr/>
        </p:nvGrpSpPr>
        <p:grpSpPr>
          <a:xfrm>
            <a:off x="4203526" y="3550850"/>
            <a:ext cx="3440124" cy="1828593"/>
            <a:chOff x="4171339" y="3504271"/>
            <a:chExt cx="3440124" cy="1828593"/>
          </a:xfrm>
        </p:grpSpPr>
        <p:graphicFrame>
          <p:nvGraphicFramePr>
            <p:cNvPr id="164" name="对象 163">
              <a:extLst>
                <a:ext uri="{FF2B5EF4-FFF2-40B4-BE49-F238E27FC236}">
                  <a16:creationId xmlns:a16="http://schemas.microsoft.com/office/drawing/2014/main" id="{0DFA95AB-50EB-E361-3A2E-5C298FF36F8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02047007"/>
                </p:ext>
              </p:extLst>
            </p:nvPr>
          </p:nvGraphicFramePr>
          <p:xfrm>
            <a:off x="4286701" y="3538178"/>
            <a:ext cx="2652713" cy="16859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8" imgW="4213948" imgH="2758060" progId="Prism8.Document">
                    <p:embed/>
                  </p:oleObj>
                </mc:Choice>
                <mc:Fallback>
                  <p:oleObj name="Prism 8" r:id="rId8" imgW="4213948" imgH="2758060" progId="Prism8.Document">
                    <p:embed/>
                    <p:pic>
                      <p:nvPicPr>
                        <p:cNvPr id="164" name="对象 163">
                          <a:extLst>
                            <a:ext uri="{FF2B5EF4-FFF2-40B4-BE49-F238E27FC236}">
                              <a16:creationId xmlns:a16="http://schemas.microsoft.com/office/drawing/2014/main" id="{0DFA95AB-50EB-E361-3A2E-5C298FF36F83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86701" y="3538178"/>
                          <a:ext cx="2652713" cy="168592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6389DBDC-DF32-4AF7-6B1E-71C44AF5DEEA}"/>
                </a:ext>
              </a:extLst>
            </p:cNvPr>
            <p:cNvSpPr txBox="1"/>
            <p:nvPr/>
          </p:nvSpPr>
          <p:spPr>
            <a:xfrm rot="16200000">
              <a:off x="3411345" y="4264265"/>
              <a:ext cx="175082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PFU/ml in lung homogenate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84625954-C470-2B1C-5BEE-9CBE35A17D5E}"/>
                </a:ext>
              </a:extLst>
            </p:cNvPr>
            <p:cNvSpPr txBox="1"/>
            <p:nvPr/>
          </p:nvSpPr>
          <p:spPr>
            <a:xfrm>
              <a:off x="4569577" y="5102032"/>
              <a:ext cx="235893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Antibody expression in serum (ug/ml)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1523" name="组合 21522">
              <a:extLst>
                <a:ext uri="{FF2B5EF4-FFF2-40B4-BE49-F238E27FC236}">
                  <a16:creationId xmlns:a16="http://schemas.microsoft.com/office/drawing/2014/main" id="{7068ECE5-0A7D-0E4D-9A79-AC8CA52016BA}"/>
                </a:ext>
              </a:extLst>
            </p:cNvPr>
            <p:cNvGrpSpPr/>
            <p:nvPr/>
          </p:nvGrpSpPr>
          <p:grpSpPr>
            <a:xfrm>
              <a:off x="5946286" y="3524692"/>
              <a:ext cx="1665177" cy="549811"/>
              <a:chOff x="5946286" y="3524692"/>
              <a:chExt cx="1665177" cy="549811"/>
            </a:xfrm>
          </p:grpSpPr>
          <p:sp>
            <p:nvSpPr>
              <p:cNvPr id="168" name="文本框 167">
                <a:extLst>
                  <a:ext uri="{FF2B5EF4-FFF2-40B4-BE49-F238E27FC236}">
                    <a16:creationId xmlns:a16="http://schemas.microsoft.com/office/drawing/2014/main" id="{99DF21A2-709F-3D9E-EFB8-4E0D150A21F4}"/>
                  </a:ext>
                </a:extLst>
              </p:cNvPr>
              <p:cNvSpPr txBox="1"/>
              <p:nvPr/>
            </p:nvSpPr>
            <p:spPr>
              <a:xfrm>
                <a:off x="5946286" y="3524692"/>
                <a:ext cx="166517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altLang="zh-CN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B8IgG1-FurinF2A</a:t>
                </a:r>
                <a:endParaRPr lang="en-GB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文本框 168">
                <a:extLst>
                  <a:ext uri="{FF2B5EF4-FFF2-40B4-BE49-F238E27FC236}">
                    <a16:creationId xmlns:a16="http://schemas.microsoft.com/office/drawing/2014/main" id="{BB4DFCC9-3C2C-8ABD-996B-9A417AB82707}"/>
                  </a:ext>
                </a:extLst>
              </p:cNvPr>
              <p:cNvSpPr txBox="1"/>
              <p:nvPr/>
            </p:nvSpPr>
            <p:spPr>
              <a:xfrm>
                <a:off x="5946286" y="3687951"/>
                <a:ext cx="166517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altLang="zh-CN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B8IgG1-IRES</a:t>
                </a:r>
                <a:endParaRPr lang="en-GB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文本框 169">
                <a:extLst>
                  <a:ext uri="{FF2B5EF4-FFF2-40B4-BE49-F238E27FC236}">
                    <a16:creationId xmlns:a16="http://schemas.microsoft.com/office/drawing/2014/main" id="{F3E626EB-187D-4D24-439A-8CC243E10089}"/>
                  </a:ext>
                </a:extLst>
              </p:cNvPr>
              <p:cNvSpPr txBox="1"/>
              <p:nvPr/>
            </p:nvSpPr>
            <p:spPr>
              <a:xfrm>
                <a:off x="5946286" y="3843671"/>
                <a:ext cx="166517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altLang="zh-CN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B8IgG1-UCOE(IRES)</a:t>
                </a:r>
                <a:endParaRPr lang="en-GB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5235A585-61DD-B75B-CD30-992CD1F38153}"/>
              </a:ext>
            </a:extLst>
          </p:cNvPr>
          <p:cNvSpPr txBox="1"/>
          <p:nvPr/>
        </p:nvSpPr>
        <p:spPr>
          <a:xfrm>
            <a:off x="722937" y="730307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85EB9A0B-2E60-6CB3-AD55-FF46F7488E7E}"/>
              </a:ext>
            </a:extLst>
          </p:cNvPr>
          <p:cNvSpPr txBox="1"/>
          <p:nvPr/>
        </p:nvSpPr>
        <p:spPr>
          <a:xfrm>
            <a:off x="4741104" y="730307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C46D385-0372-2A71-5096-46FD3CD89A99}"/>
              </a:ext>
            </a:extLst>
          </p:cNvPr>
          <p:cNvSpPr txBox="1"/>
          <p:nvPr/>
        </p:nvSpPr>
        <p:spPr>
          <a:xfrm>
            <a:off x="722937" y="2921561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AAF11C7D-50AA-7DA2-FE23-881DED8A8A47}"/>
              </a:ext>
            </a:extLst>
          </p:cNvPr>
          <p:cNvSpPr txBox="1"/>
          <p:nvPr/>
        </p:nvSpPr>
        <p:spPr>
          <a:xfrm>
            <a:off x="2469174" y="2921561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49CDE0C1-374D-F850-25CB-A34B8C151C85}"/>
              </a:ext>
            </a:extLst>
          </p:cNvPr>
          <p:cNvSpPr txBox="1"/>
          <p:nvPr/>
        </p:nvSpPr>
        <p:spPr>
          <a:xfrm>
            <a:off x="4187243" y="2921561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graphicFrame>
        <p:nvGraphicFramePr>
          <p:cNvPr id="174" name="表格 12">
            <a:extLst>
              <a:ext uri="{FF2B5EF4-FFF2-40B4-BE49-F238E27FC236}">
                <a16:creationId xmlns:a16="http://schemas.microsoft.com/office/drawing/2014/main" id="{CECE543C-1C88-8F04-1610-78498C4F26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79134"/>
              </p:ext>
            </p:extLst>
          </p:nvPr>
        </p:nvGraphicFramePr>
        <p:xfrm>
          <a:off x="783431" y="9141411"/>
          <a:ext cx="6553200" cy="949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8300">
                  <a:extLst>
                    <a:ext uri="{9D8B030D-6E8A-4147-A177-3AD203B41FA5}">
                      <a16:colId xmlns:a16="http://schemas.microsoft.com/office/drawing/2014/main" val="1714789918"/>
                    </a:ext>
                  </a:extLst>
                </a:gridCol>
                <a:gridCol w="1638300">
                  <a:extLst>
                    <a:ext uri="{9D8B030D-6E8A-4147-A177-3AD203B41FA5}">
                      <a16:colId xmlns:a16="http://schemas.microsoft.com/office/drawing/2014/main" val="667562818"/>
                    </a:ext>
                  </a:extLst>
                </a:gridCol>
                <a:gridCol w="1638300">
                  <a:extLst>
                    <a:ext uri="{9D8B030D-6E8A-4147-A177-3AD203B41FA5}">
                      <a16:colId xmlns:a16="http://schemas.microsoft.com/office/drawing/2014/main" val="3972169562"/>
                    </a:ext>
                  </a:extLst>
                </a:gridCol>
                <a:gridCol w="1638300">
                  <a:extLst>
                    <a:ext uri="{9D8B030D-6E8A-4147-A177-3AD203B41FA5}">
                      <a16:colId xmlns:a16="http://schemas.microsoft.com/office/drawing/2014/main" val="40203689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Depletion of CMV enhancer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UCOE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IRES vs FF2A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NCA-7d &amp;NASAR RNA stabilizer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9159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5*2/3.3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5.4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4817067"/>
                  </a:ext>
                </a:extLst>
              </a:tr>
            </a:tbl>
          </a:graphicData>
        </a:graphic>
      </p:graphicFrame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CCE47AE3-8F8A-2F56-8C57-9AA49297E719}"/>
              </a:ext>
            </a:extLst>
          </p:cNvPr>
          <p:cNvGrpSpPr/>
          <p:nvPr/>
        </p:nvGrpSpPr>
        <p:grpSpPr>
          <a:xfrm>
            <a:off x="722937" y="6016583"/>
            <a:ext cx="6022144" cy="2779199"/>
            <a:chOff x="722937" y="6093464"/>
            <a:chExt cx="6022144" cy="2779199"/>
          </a:xfrm>
        </p:grpSpPr>
        <p:grpSp>
          <p:nvGrpSpPr>
            <p:cNvPr id="176" name="组合 175">
              <a:extLst>
                <a:ext uri="{FF2B5EF4-FFF2-40B4-BE49-F238E27FC236}">
                  <a16:creationId xmlns:a16="http://schemas.microsoft.com/office/drawing/2014/main" id="{664D55F7-C5B9-F59A-A166-81B1F3E612C3}"/>
                </a:ext>
              </a:extLst>
            </p:cNvPr>
            <p:cNvGrpSpPr/>
            <p:nvPr/>
          </p:nvGrpSpPr>
          <p:grpSpPr>
            <a:xfrm>
              <a:off x="753815" y="6277576"/>
              <a:ext cx="1783914" cy="2553551"/>
              <a:chOff x="4518368" y="5704430"/>
              <a:chExt cx="1783914" cy="2553551"/>
            </a:xfrm>
          </p:grpSpPr>
          <p:graphicFrame>
            <p:nvGraphicFramePr>
              <p:cNvPr id="196" name="对象 195">
                <a:extLst>
                  <a:ext uri="{FF2B5EF4-FFF2-40B4-BE49-F238E27FC236}">
                    <a16:creationId xmlns:a16="http://schemas.microsoft.com/office/drawing/2014/main" id="{9281C64D-C7E7-5F02-0E39-F36AC225DEC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03799268"/>
                  </p:ext>
                </p:extLst>
              </p:nvPr>
            </p:nvGraphicFramePr>
            <p:xfrm>
              <a:off x="4656008" y="5704430"/>
              <a:ext cx="1592262" cy="19335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Prism 8" r:id="rId10" imgW="1798878" imgH="2344963" progId="Prism8.Document">
                      <p:embed/>
                    </p:oleObj>
                  </mc:Choice>
                  <mc:Fallback>
                    <p:oleObj name="Prism 8" r:id="rId10" imgW="1798878" imgH="2344963" progId="Prism8.Document">
                      <p:embed/>
                      <p:pic>
                        <p:nvPicPr>
                          <p:cNvPr id="25" name="对象 24">
                            <a:extLst>
                              <a:ext uri="{FF2B5EF4-FFF2-40B4-BE49-F238E27FC236}">
                                <a16:creationId xmlns:a16="http://schemas.microsoft.com/office/drawing/2014/main" id="{1994FF00-16CF-25CE-6E72-DE517AB34AC0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56008" y="5704430"/>
                            <a:ext cx="1592262" cy="19335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97" name="文本框 196">
                <a:extLst>
                  <a:ext uri="{FF2B5EF4-FFF2-40B4-BE49-F238E27FC236}">
                    <a16:creationId xmlns:a16="http://schemas.microsoft.com/office/drawing/2014/main" id="{72FF8D55-7D25-D3D6-953D-AFF852A4791D}"/>
                  </a:ext>
                </a:extLst>
              </p:cNvPr>
              <p:cNvSpPr txBox="1"/>
              <p:nvPr/>
            </p:nvSpPr>
            <p:spPr>
              <a:xfrm rot="16200000">
                <a:off x="3653752" y="6615724"/>
                <a:ext cx="197545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Vector genome/GAPDH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文本框 197">
                <a:extLst>
                  <a:ext uri="{FF2B5EF4-FFF2-40B4-BE49-F238E27FC236}">
                    <a16:creationId xmlns:a16="http://schemas.microsoft.com/office/drawing/2014/main" id="{24044583-8E80-EA4A-231E-F3CE7CB5FC3B}"/>
                  </a:ext>
                </a:extLst>
              </p:cNvPr>
              <p:cNvSpPr txBox="1"/>
              <p:nvPr/>
            </p:nvSpPr>
            <p:spPr>
              <a:xfrm rot="18698948">
                <a:off x="4619746" y="7692627"/>
                <a:ext cx="88448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F2A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文本框 198">
                <a:extLst>
                  <a:ext uri="{FF2B5EF4-FFF2-40B4-BE49-F238E27FC236}">
                    <a16:creationId xmlns:a16="http://schemas.microsoft.com/office/drawing/2014/main" id="{692AE3F4-6E79-9FC7-358E-B1B79F2BD422}"/>
                  </a:ext>
                </a:extLst>
              </p:cNvPr>
              <p:cNvSpPr txBox="1"/>
              <p:nvPr/>
            </p:nvSpPr>
            <p:spPr>
              <a:xfrm rot="18698948">
                <a:off x="4966606" y="7692627"/>
                <a:ext cx="88448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IRES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文本框 199">
                <a:extLst>
                  <a:ext uri="{FF2B5EF4-FFF2-40B4-BE49-F238E27FC236}">
                    <a16:creationId xmlns:a16="http://schemas.microsoft.com/office/drawing/2014/main" id="{807ED519-1083-E88D-EE21-47EDD7361D85}"/>
                  </a:ext>
                </a:extLst>
              </p:cNvPr>
              <p:cNvSpPr txBox="1"/>
              <p:nvPr/>
            </p:nvSpPr>
            <p:spPr>
              <a:xfrm rot="18698948">
                <a:off x="5309936" y="7692627"/>
                <a:ext cx="88448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UCOE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文本框 200">
                <a:extLst>
                  <a:ext uri="{FF2B5EF4-FFF2-40B4-BE49-F238E27FC236}">
                    <a16:creationId xmlns:a16="http://schemas.microsoft.com/office/drawing/2014/main" id="{E07C2AAB-01FC-F4BB-BC79-8D795EE9DD2E}"/>
                  </a:ext>
                </a:extLst>
              </p:cNvPr>
              <p:cNvSpPr txBox="1"/>
              <p:nvPr/>
            </p:nvSpPr>
            <p:spPr>
              <a:xfrm>
                <a:off x="4944171" y="5814813"/>
                <a:ext cx="96902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4.8</a:t>
                </a:r>
                <a:r>
                  <a:rPr lang="en-GB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文本框 201">
                <a:extLst>
                  <a:ext uri="{FF2B5EF4-FFF2-40B4-BE49-F238E27FC236}">
                    <a16:creationId xmlns:a16="http://schemas.microsoft.com/office/drawing/2014/main" id="{E9052F17-9AE3-A305-267E-F1A399C7AC35}"/>
                  </a:ext>
                </a:extLst>
              </p:cNvPr>
              <p:cNvSpPr txBox="1"/>
              <p:nvPr/>
            </p:nvSpPr>
            <p:spPr>
              <a:xfrm>
                <a:off x="5333258" y="5814813"/>
                <a:ext cx="96902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3.3</a:t>
                </a:r>
                <a:r>
                  <a:rPr lang="en-GB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77" name="组合 176">
              <a:extLst>
                <a:ext uri="{FF2B5EF4-FFF2-40B4-BE49-F238E27FC236}">
                  <a16:creationId xmlns:a16="http://schemas.microsoft.com/office/drawing/2014/main" id="{CA446329-31E7-AF1F-557C-57F9D20A616A}"/>
                </a:ext>
              </a:extLst>
            </p:cNvPr>
            <p:cNvGrpSpPr/>
            <p:nvPr/>
          </p:nvGrpSpPr>
          <p:grpSpPr>
            <a:xfrm>
              <a:off x="2849278" y="6276603"/>
              <a:ext cx="1748998" cy="2584495"/>
              <a:chOff x="1319404" y="8116005"/>
              <a:chExt cx="1748998" cy="2584495"/>
            </a:xfrm>
          </p:grpSpPr>
          <p:graphicFrame>
            <p:nvGraphicFramePr>
              <p:cNvPr id="189" name="对象 188">
                <a:extLst>
                  <a:ext uri="{FF2B5EF4-FFF2-40B4-BE49-F238E27FC236}">
                    <a16:creationId xmlns:a16="http://schemas.microsoft.com/office/drawing/2014/main" id="{C8CBF8FC-38F4-E74A-E382-8EC05A40007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726737817"/>
                  </p:ext>
                </p:extLst>
              </p:nvPr>
            </p:nvGraphicFramePr>
            <p:xfrm>
              <a:off x="1477727" y="8116005"/>
              <a:ext cx="1590675" cy="24225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Prism 8" r:id="rId12" imgW="1798878" imgH="2927332" progId="Prism8.Document">
                      <p:embed/>
                    </p:oleObj>
                  </mc:Choice>
                  <mc:Fallback>
                    <p:oleObj name="Prism 8" r:id="rId12" imgW="1798878" imgH="2927332" progId="Prism8.Document">
                      <p:embed/>
                      <p:pic>
                        <p:nvPicPr>
                          <p:cNvPr id="18" name="对象 17">
                            <a:extLst>
                              <a:ext uri="{FF2B5EF4-FFF2-40B4-BE49-F238E27FC236}">
                                <a16:creationId xmlns:a16="http://schemas.microsoft.com/office/drawing/2014/main" id="{30A83992-927D-21DD-792A-07BBFCC78157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3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477727" y="8116005"/>
                            <a:ext cx="1590675" cy="24225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90" name="文本框 189">
                <a:extLst>
                  <a:ext uri="{FF2B5EF4-FFF2-40B4-BE49-F238E27FC236}">
                    <a16:creationId xmlns:a16="http://schemas.microsoft.com/office/drawing/2014/main" id="{5E7411F4-6F5D-D0AC-6FC7-F29B6D829144}"/>
                  </a:ext>
                </a:extLst>
              </p:cNvPr>
              <p:cNvSpPr txBox="1"/>
              <p:nvPr/>
            </p:nvSpPr>
            <p:spPr>
              <a:xfrm rot="16200000">
                <a:off x="454788" y="9006012"/>
                <a:ext cx="197545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B8 mRNA/GAPDH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文本框 190">
                <a:extLst>
                  <a:ext uri="{FF2B5EF4-FFF2-40B4-BE49-F238E27FC236}">
                    <a16:creationId xmlns:a16="http://schemas.microsoft.com/office/drawing/2014/main" id="{4234915E-AF37-DCA0-75B4-DED6E1D10112}"/>
                  </a:ext>
                </a:extLst>
              </p:cNvPr>
              <p:cNvSpPr txBox="1"/>
              <p:nvPr/>
            </p:nvSpPr>
            <p:spPr>
              <a:xfrm rot="18698948">
                <a:off x="1431132" y="10135146"/>
                <a:ext cx="88448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F2A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文本框 191">
                <a:extLst>
                  <a:ext uri="{FF2B5EF4-FFF2-40B4-BE49-F238E27FC236}">
                    <a16:creationId xmlns:a16="http://schemas.microsoft.com/office/drawing/2014/main" id="{CAA1869F-45CD-C680-4964-E092DDB2A745}"/>
                  </a:ext>
                </a:extLst>
              </p:cNvPr>
              <p:cNvSpPr txBox="1"/>
              <p:nvPr/>
            </p:nvSpPr>
            <p:spPr>
              <a:xfrm rot="18698948">
                <a:off x="1777992" y="10135146"/>
                <a:ext cx="88448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IRES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文本框 192">
                <a:extLst>
                  <a:ext uri="{FF2B5EF4-FFF2-40B4-BE49-F238E27FC236}">
                    <a16:creationId xmlns:a16="http://schemas.microsoft.com/office/drawing/2014/main" id="{3CEB725D-85F8-AA89-1944-7BED5D3159CF}"/>
                  </a:ext>
                </a:extLst>
              </p:cNvPr>
              <p:cNvSpPr txBox="1"/>
              <p:nvPr/>
            </p:nvSpPr>
            <p:spPr>
              <a:xfrm rot="18698948">
                <a:off x="2121322" y="10135146"/>
                <a:ext cx="88448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UCOE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文本框 193">
                <a:extLst>
                  <a:ext uri="{FF2B5EF4-FFF2-40B4-BE49-F238E27FC236}">
                    <a16:creationId xmlns:a16="http://schemas.microsoft.com/office/drawing/2014/main" id="{925C48E7-0D4F-F108-1ED8-DFAE86ECE040}"/>
                  </a:ext>
                </a:extLst>
              </p:cNvPr>
              <p:cNvSpPr txBox="1"/>
              <p:nvPr/>
            </p:nvSpPr>
            <p:spPr>
              <a:xfrm>
                <a:off x="1847056" y="8489244"/>
                <a:ext cx="79844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2.8x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文本框 194">
                <a:extLst>
                  <a:ext uri="{FF2B5EF4-FFF2-40B4-BE49-F238E27FC236}">
                    <a16:creationId xmlns:a16="http://schemas.microsoft.com/office/drawing/2014/main" id="{B5956CAF-2C06-EC9D-5246-65E122A41571}"/>
                  </a:ext>
                </a:extLst>
              </p:cNvPr>
              <p:cNvSpPr txBox="1"/>
              <p:nvPr/>
            </p:nvSpPr>
            <p:spPr>
              <a:xfrm>
                <a:off x="2246279" y="8489244"/>
                <a:ext cx="79844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2.7x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78" name="组合 177">
              <a:extLst>
                <a:ext uri="{FF2B5EF4-FFF2-40B4-BE49-F238E27FC236}">
                  <a16:creationId xmlns:a16="http://schemas.microsoft.com/office/drawing/2014/main" id="{7B71F176-66D4-44CF-2D10-BB517DC3267D}"/>
                </a:ext>
              </a:extLst>
            </p:cNvPr>
            <p:cNvGrpSpPr/>
            <p:nvPr/>
          </p:nvGrpSpPr>
          <p:grpSpPr>
            <a:xfrm>
              <a:off x="4985741" y="6290692"/>
              <a:ext cx="1759340" cy="2581971"/>
              <a:chOff x="4723627" y="8118529"/>
              <a:chExt cx="1759340" cy="2581971"/>
            </a:xfrm>
          </p:grpSpPr>
          <p:graphicFrame>
            <p:nvGraphicFramePr>
              <p:cNvPr id="182" name="对象 181">
                <a:extLst>
                  <a:ext uri="{FF2B5EF4-FFF2-40B4-BE49-F238E27FC236}">
                    <a16:creationId xmlns:a16="http://schemas.microsoft.com/office/drawing/2014/main" id="{87361832-6D85-C044-4CA8-42BD053C1E3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80216844"/>
                  </p:ext>
                </p:extLst>
              </p:nvPr>
            </p:nvGraphicFramePr>
            <p:xfrm>
              <a:off x="4873276" y="8118529"/>
              <a:ext cx="1562100" cy="19304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Prism 8" r:id="rId14" imgW="1742697" imgH="2344963" progId="Prism8.Document">
                      <p:embed/>
                    </p:oleObj>
                  </mc:Choice>
                  <mc:Fallback>
                    <p:oleObj name="Prism 8" r:id="rId14" imgW="1742697" imgH="2344963" progId="Prism8.Document">
                      <p:embed/>
                      <p:pic>
                        <p:nvPicPr>
                          <p:cNvPr id="11" name="对象 10">
                            <a:extLst>
                              <a:ext uri="{FF2B5EF4-FFF2-40B4-BE49-F238E27FC236}">
                                <a16:creationId xmlns:a16="http://schemas.microsoft.com/office/drawing/2014/main" id="{3BC75383-4736-C236-FCA6-3E178D5F1CC1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5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873276" y="8118529"/>
                            <a:ext cx="1562100" cy="1930400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83" name="文本框 182">
                <a:extLst>
                  <a:ext uri="{FF2B5EF4-FFF2-40B4-BE49-F238E27FC236}">
                    <a16:creationId xmlns:a16="http://schemas.microsoft.com/office/drawing/2014/main" id="{612BFF81-4B29-0396-F0CF-C46139C2EF72}"/>
                  </a:ext>
                </a:extLst>
              </p:cNvPr>
              <p:cNvSpPr txBox="1"/>
              <p:nvPr/>
            </p:nvSpPr>
            <p:spPr>
              <a:xfrm rot="16200000">
                <a:off x="3859011" y="9030918"/>
                <a:ext cx="197545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B8 mRNA/vector genome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文本框 183">
                <a:extLst>
                  <a:ext uri="{FF2B5EF4-FFF2-40B4-BE49-F238E27FC236}">
                    <a16:creationId xmlns:a16="http://schemas.microsoft.com/office/drawing/2014/main" id="{509753CD-AE7C-049E-4ED2-57A1FDDFB272}"/>
                  </a:ext>
                </a:extLst>
              </p:cNvPr>
              <p:cNvSpPr txBox="1"/>
              <p:nvPr/>
            </p:nvSpPr>
            <p:spPr>
              <a:xfrm rot="18698948">
                <a:off x="4815095" y="10135146"/>
                <a:ext cx="88448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F2A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文本框 184">
                <a:extLst>
                  <a:ext uri="{FF2B5EF4-FFF2-40B4-BE49-F238E27FC236}">
                    <a16:creationId xmlns:a16="http://schemas.microsoft.com/office/drawing/2014/main" id="{2B9012D4-F0B6-B722-0FA3-8E908754123A}"/>
                  </a:ext>
                </a:extLst>
              </p:cNvPr>
              <p:cNvSpPr txBox="1"/>
              <p:nvPr/>
            </p:nvSpPr>
            <p:spPr>
              <a:xfrm rot="18698948">
                <a:off x="5161955" y="10135146"/>
                <a:ext cx="88448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IRES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文本框 185">
                <a:extLst>
                  <a:ext uri="{FF2B5EF4-FFF2-40B4-BE49-F238E27FC236}">
                    <a16:creationId xmlns:a16="http://schemas.microsoft.com/office/drawing/2014/main" id="{0A81B793-8E4E-B9D0-8E71-A68136815FE2}"/>
                  </a:ext>
                </a:extLst>
              </p:cNvPr>
              <p:cNvSpPr txBox="1"/>
              <p:nvPr/>
            </p:nvSpPr>
            <p:spPr>
              <a:xfrm rot="18698948">
                <a:off x="5505285" y="10135146"/>
                <a:ext cx="88448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UCOE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文本框 186">
                <a:extLst>
                  <a:ext uri="{FF2B5EF4-FFF2-40B4-BE49-F238E27FC236}">
                    <a16:creationId xmlns:a16="http://schemas.microsoft.com/office/drawing/2014/main" id="{229EFF72-AF9A-2B6C-6C00-07E5B3CBD8FC}"/>
                  </a:ext>
                </a:extLst>
              </p:cNvPr>
              <p:cNvSpPr txBox="1"/>
              <p:nvPr/>
            </p:nvSpPr>
            <p:spPr>
              <a:xfrm>
                <a:off x="5087937" y="8431410"/>
                <a:ext cx="102386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17x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文本框 187">
                <a:extLst>
                  <a:ext uri="{FF2B5EF4-FFF2-40B4-BE49-F238E27FC236}">
                    <a16:creationId xmlns:a16="http://schemas.microsoft.com/office/drawing/2014/main" id="{7009DA09-3458-85B7-7797-1298E365CC0E}"/>
                  </a:ext>
                </a:extLst>
              </p:cNvPr>
              <p:cNvSpPr txBox="1"/>
              <p:nvPr/>
            </p:nvSpPr>
            <p:spPr>
              <a:xfrm>
                <a:off x="5459106" y="8431410"/>
                <a:ext cx="102386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8.6x</a:t>
                </a:r>
                <a:endParaRPr lang="en-GB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79" name="文本框 178">
              <a:extLst>
                <a:ext uri="{FF2B5EF4-FFF2-40B4-BE49-F238E27FC236}">
                  <a16:creationId xmlns:a16="http://schemas.microsoft.com/office/drawing/2014/main" id="{B16E9152-84B7-7F95-D2EE-4676424F116E}"/>
                </a:ext>
              </a:extLst>
            </p:cNvPr>
            <p:cNvSpPr txBox="1"/>
            <p:nvPr/>
          </p:nvSpPr>
          <p:spPr>
            <a:xfrm>
              <a:off x="722937" y="6093464"/>
              <a:ext cx="30095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</a:p>
          </p:txBody>
        </p:sp>
        <p:sp>
          <p:nvSpPr>
            <p:cNvPr id="180" name="文本框 179">
              <a:extLst>
                <a:ext uri="{FF2B5EF4-FFF2-40B4-BE49-F238E27FC236}">
                  <a16:creationId xmlns:a16="http://schemas.microsoft.com/office/drawing/2014/main" id="{BF1F7A88-CFEE-2BA0-4041-488083EBCB47}"/>
                </a:ext>
              </a:extLst>
            </p:cNvPr>
            <p:cNvSpPr txBox="1"/>
            <p:nvPr/>
          </p:nvSpPr>
          <p:spPr>
            <a:xfrm>
              <a:off x="2777960" y="6093464"/>
              <a:ext cx="30095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</a:p>
          </p:txBody>
        </p: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B099B429-DCAD-7635-38B0-8B8C73679CCC}"/>
                </a:ext>
              </a:extLst>
            </p:cNvPr>
            <p:cNvSpPr txBox="1"/>
            <p:nvPr/>
          </p:nvSpPr>
          <p:spPr>
            <a:xfrm>
              <a:off x="4971845" y="6093464"/>
              <a:ext cx="30095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</a:p>
          </p:txBody>
        </p:sp>
      </p:grpSp>
      <p:sp>
        <p:nvSpPr>
          <p:cNvPr id="203" name="文本框 202">
            <a:extLst>
              <a:ext uri="{FF2B5EF4-FFF2-40B4-BE49-F238E27FC236}">
                <a16:creationId xmlns:a16="http://schemas.microsoft.com/office/drawing/2014/main" id="{02327D7C-F40E-DC4E-A3E8-23C5B9C6D839}"/>
              </a:ext>
            </a:extLst>
          </p:cNvPr>
          <p:cNvSpPr txBox="1"/>
          <p:nvPr/>
        </p:nvSpPr>
        <p:spPr>
          <a:xfrm>
            <a:off x="1975767" y="8402476"/>
            <a:ext cx="5914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Arial" panose="020B0604020202020204" pitchFamily="34" charset="0"/>
                <a:cs typeface="Arial" panose="020B0604020202020204" pitchFamily="34" charset="0"/>
              </a:rPr>
              <a:t>？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5490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2582FA2-421F-F921-682B-3E7F780EB554}"/>
              </a:ext>
            </a:extLst>
          </p:cNvPr>
          <p:cNvSpPr txBox="1"/>
          <p:nvPr/>
        </p:nvSpPr>
        <p:spPr>
          <a:xfrm>
            <a:off x="728734" y="3705498"/>
            <a:ext cx="66625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Figure 8. Consistent efficacy of the optimized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mAb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expression cassette to the expression of anti-SARS-COV-2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NAb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B11. 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638D679-0D94-5F95-4733-7E6AD6463AAD}"/>
              </a:ext>
            </a:extLst>
          </p:cNvPr>
          <p:cNvGrpSpPr/>
          <p:nvPr/>
        </p:nvGrpSpPr>
        <p:grpSpPr>
          <a:xfrm>
            <a:off x="2446046" y="1657998"/>
            <a:ext cx="2486366" cy="1806049"/>
            <a:chOff x="-1037778" y="1451259"/>
            <a:chExt cx="3033698" cy="1634591"/>
          </a:xfrm>
        </p:grpSpPr>
        <p:graphicFrame>
          <p:nvGraphicFramePr>
            <p:cNvPr id="2" name="对象 1">
              <a:extLst>
                <a:ext uri="{FF2B5EF4-FFF2-40B4-BE49-F238E27FC236}">
                  <a16:creationId xmlns:a16="http://schemas.microsoft.com/office/drawing/2014/main" id="{9739CA03-1D50-D814-4085-0B979D1304D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93462653"/>
                </p:ext>
              </p:extLst>
            </p:nvPr>
          </p:nvGraphicFramePr>
          <p:xfrm>
            <a:off x="-1037778" y="1451259"/>
            <a:ext cx="3033698" cy="15033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2" imgW="4336034" imgH="2890596" progId="Prism8.Document">
                    <p:embed/>
                  </p:oleObj>
                </mc:Choice>
                <mc:Fallback>
                  <p:oleObj name="Prism 8" r:id="rId2" imgW="4336034" imgH="2890596" progId="Prism8.Document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1037778" y="1451259"/>
                          <a:ext cx="3033698" cy="150336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93DDC89-5819-BBCB-F233-9C259E3BDF0B}"/>
                </a:ext>
              </a:extLst>
            </p:cNvPr>
            <p:cNvSpPr txBox="1"/>
            <p:nvPr/>
          </p:nvSpPr>
          <p:spPr>
            <a:xfrm>
              <a:off x="-535890" y="2876932"/>
              <a:ext cx="2347402" cy="208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K18</a:t>
              </a:r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: AAV8-ZCB11IgG1,</a:t>
              </a:r>
              <a:r>
                <a:rPr lang="en-US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 2E7vg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AEB3033-CDE9-E884-A2F1-1BE68FC37930}"/>
              </a:ext>
            </a:extLst>
          </p:cNvPr>
          <p:cNvGrpSpPr/>
          <p:nvPr/>
        </p:nvGrpSpPr>
        <p:grpSpPr>
          <a:xfrm>
            <a:off x="4816330" y="1344449"/>
            <a:ext cx="2630487" cy="2131705"/>
            <a:chOff x="4247347" y="1030288"/>
            <a:chExt cx="2630487" cy="2131705"/>
          </a:xfrm>
        </p:grpSpPr>
        <p:graphicFrame>
          <p:nvGraphicFramePr>
            <p:cNvPr id="3" name="对象 2">
              <a:extLst>
                <a:ext uri="{FF2B5EF4-FFF2-40B4-BE49-F238E27FC236}">
                  <a16:creationId xmlns:a16="http://schemas.microsoft.com/office/drawing/2014/main" id="{82AA9DF7-B530-759E-F436-7D9AEB051AA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42539669"/>
                </p:ext>
              </p:extLst>
            </p:nvPr>
          </p:nvGraphicFramePr>
          <p:xfrm>
            <a:off x="4247347" y="1030288"/>
            <a:ext cx="2630487" cy="18145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4" imgW="3933402" imgH="2883033" progId="Prism8.Document">
                    <p:embed/>
                  </p:oleObj>
                </mc:Choice>
                <mc:Fallback>
                  <p:oleObj name="Prism 8" r:id="rId4" imgW="3933402" imgH="2883033" progId="Prism8.Document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47347" y="1030288"/>
                          <a:ext cx="2630487" cy="181451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6BA7145-DCE0-FA55-BEBD-D71437725B4D}"/>
                </a:ext>
              </a:extLst>
            </p:cNvPr>
            <p:cNvSpPr txBox="1"/>
            <p:nvPr/>
          </p:nvSpPr>
          <p:spPr>
            <a:xfrm>
              <a:off x="4566972" y="2931161"/>
              <a:ext cx="219988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K18: AAV8-ZCB11IgG1, 5E10vg, </a:t>
              </a:r>
              <a:r>
                <a:rPr lang="en-US" altLang="zh-CN" sz="900" dirty="0" err="1">
                  <a:latin typeface="Arial" panose="020B0604020202020204" pitchFamily="34" charset="0"/>
                  <a:cs typeface="Arial" panose="020B0604020202020204" pitchFamily="34" charset="0"/>
                </a:rPr>
                <a:t>i.v.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404F0B2-B797-D490-345E-13B4B9C81D0B}"/>
              </a:ext>
            </a:extLst>
          </p:cNvPr>
          <p:cNvGrpSpPr/>
          <p:nvPr/>
        </p:nvGrpSpPr>
        <p:grpSpPr>
          <a:xfrm>
            <a:off x="784225" y="1181505"/>
            <a:ext cx="1617388" cy="2363899"/>
            <a:chOff x="1093011" y="749705"/>
            <a:chExt cx="1617388" cy="236389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8F307B5-3076-1335-6E26-82948FD3B0AC}"/>
                </a:ext>
              </a:extLst>
            </p:cNvPr>
            <p:cNvGrpSpPr/>
            <p:nvPr/>
          </p:nvGrpSpPr>
          <p:grpSpPr>
            <a:xfrm>
              <a:off x="1351876" y="945168"/>
              <a:ext cx="788074" cy="1811714"/>
              <a:chOff x="1202650" y="4829175"/>
              <a:chExt cx="845225" cy="1943100"/>
            </a:xfrm>
          </p:grpSpPr>
          <p:pic>
            <p:nvPicPr>
              <p:cNvPr id="10" name="图片 9" descr="图片包含 游戏机, 街道, 钟表, 站&#10;&#10;描述已自动生成">
                <a:extLst>
                  <a:ext uri="{FF2B5EF4-FFF2-40B4-BE49-F238E27FC236}">
                    <a16:creationId xmlns:a16="http://schemas.microsoft.com/office/drawing/2014/main" id="{22D9D7C1-1A83-0E63-8145-0AF024AD52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harpenSoften amount="-30000"/>
                        </a14:imgEffect>
                        <a14:imgEffect>
                          <a14:saturation sat="107000"/>
                        </a14:imgEffect>
                        <a14:imgEffect>
                          <a14:brightnessContrast bright="20000" contras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794" t="22353" r="78488" b="9086"/>
              <a:stretch/>
            </p:blipFill>
            <p:spPr>
              <a:xfrm>
                <a:off x="1609725" y="4829175"/>
                <a:ext cx="438150" cy="1943100"/>
              </a:xfrm>
              <a:prstGeom prst="rect">
                <a:avLst/>
              </a:prstGeom>
            </p:spPr>
          </p:pic>
          <p:pic>
            <p:nvPicPr>
              <p:cNvPr id="11" name="图片 10" descr="图片包含 游戏机, 街道, 钟表, 站&#10;&#10;描述已自动生成">
                <a:extLst>
                  <a:ext uri="{FF2B5EF4-FFF2-40B4-BE49-F238E27FC236}">
                    <a16:creationId xmlns:a16="http://schemas.microsoft.com/office/drawing/2014/main" id="{4C1AFC13-C66F-B674-B4E9-CA137654680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20000" contras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296" t="22353" r="56044" b="9086"/>
              <a:stretch/>
            </p:blipFill>
            <p:spPr>
              <a:xfrm>
                <a:off x="1202650" y="4829175"/>
                <a:ext cx="321350" cy="1943100"/>
              </a:xfrm>
              <a:prstGeom prst="rect">
                <a:avLst/>
              </a:prstGeom>
            </p:spPr>
          </p:pic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55DAE93-0670-5803-B8B7-F3CCB654F5FE}"/>
                </a:ext>
              </a:extLst>
            </p:cNvPr>
            <p:cNvSpPr txBox="1"/>
            <p:nvPr/>
          </p:nvSpPr>
          <p:spPr>
            <a:xfrm>
              <a:off x="1093011" y="2744272"/>
              <a:ext cx="1458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Reducing ZCB11 </a:t>
              </a:r>
              <a:r>
                <a:rPr lang="en-GB" altLang="zh-CN" sz="900" dirty="0" err="1">
                  <a:latin typeface="Arial" panose="020B0604020202020204" pitchFamily="34" charset="0"/>
                  <a:cs typeface="Arial" panose="020B0604020202020204" pitchFamily="34" charset="0"/>
                </a:rPr>
                <a:t>mAb</a:t>
              </a:r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 expressed from </a:t>
              </a:r>
              <a:r>
                <a:rPr lang="en-GB" altLang="zh-CN" sz="900" dirty="0" err="1">
                  <a:latin typeface="Arial" panose="020B0604020202020204" pitchFamily="34" charset="0"/>
                  <a:cs typeface="Arial" panose="020B0604020202020204" pitchFamily="34" charset="0"/>
                </a:rPr>
                <a:t>pAAV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EB415F4-2E70-0BF6-BC4C-1728F2EEB0F6}"/>
                </a:ext>
              </a:extLst>
            </p:cNvPr>
            <p:cNvSpPr txBox="1"/>
            <p:nvPr/>
          </p:nvSpPr>
          <p:spPr>
            <a:xfrm>
              <a:off x="1351909" y="749705"/>
              <a:ext cx="47927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8B70F6F-6483-556E-A6D3-AAD6E9E896EA}"/>
                </a:ext>
              </a:extLst>
            </p:cNvPr>
            <p:cNvSpPr txBox="1"/>
            <p:nvPr/>
          </p:nvSpPr>
          <p:spPr>
            <a:xfrm>
              <a:off x="2076918" y="1670530"/>
              <a:ext cx="6334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Heavy chain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048BC27-3BDB-3307-4F62-F9508C0C6A21}"/>
                </a:ext>
              </a:extLst>
            </p:cNvPr>
            <p:cNvSpPr txBox="1"/>
            <p:nvPr/>
          </p:nvSpPr>
          <p:spPr>
            <a:xfrm>
              <a:off x="2076918" y="2467597"/>
              <a:ext cx="6334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Light chain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E98F1200-EB05-FC54-22F2-E0FDFB3B5BDA}"/>
              </a:ext>
            </a:extLst>
          </p:cNvPr>
          <p:cNvSpPr txBox="1"/>
          <p:nvPr/>
        </p:nvSpPr>
        <p:spPr>
          <a:xfrm>
            <a:off x="722937" y="1020246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2916CFC-8442-D1DC-B5EC-B2B41F70E225}"/>
              </a:ext>
            </a:extLst>
          </p:cNvPr>
          <p:cNvSpPr txBox="1"/>
          <p:nvPr/>
        </p:nvSpPr>
        <p:spPr>
          <a:xfrm>
            <a:off x="4741104" y="1020246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424C79F-1209-D903-2F8C-C24C37C8B147}"/>
              </a:ext>
            </a:extLst>
          </p:cNvPr>
          <p:cNvSpPr txBox="1"/>
          <p:nvPr/>
        </p:nvSpPr>
        <p:spPr>
          <a:xfrm>
            <a:off x="2401613" y="1020246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6E0F9E0-CE31-117A-852D-B01A6F6E7D67}"/>
              </a:ext>
            </a:extLst>
          </p:cNvPr>
          <p:cNvGrpSpPr/>
          <p:nvPr/>
        </p:nvGrpSpPr>
        <p:grpSpPr>
          <a:xfrm>
            <a:off x="-205864" y="7877304"/>
            <a:ext cx="9841066" cy="2582895"/>
            <a:chOff x="1798833" y="1215747"/>
            <a:chExt cx="9841066" cy="2582895"/>
          </a:xfrm>
        </p:grpSpPr>
        <p:pic>
          <p:nvPicPr>
            <p:cNvPr id="22" name="Graphic 8" descr="Needle with solid fill">
              <a:extLst>
                <a:ext uri="{FF2B5EF4-FFF2-40B4-BE49-F238E27FC236}">
                  <a16:creationId xmlns:a16="http://schemas.microsoft.com/office/drawing/2014/main" id="{E872A7D8-5211-3CAD-75CB-06E1FB41F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399180" y="2864472"/>
              <a:ext cx="387795" cy="387795"/>
            </a:xfrm>
            <a:prstGeom prst="rect">
              <a:avLst/>
            </a:prstGeom>
          </p:spPr>
        </p:pic>
        <p:pic>
          <p:nvPicPr>
            <p:cNvPr id="23" name="Graphic 14" descr="Rat outline">
              <a:extLst>
                <a:ext uri="{FF2B5EF4-FFF2-40B4-BE49-F238E27FC236}">
                  <a16:creationId xmlns:a16="http://schemas.microsoft.com/office/drawing/2014/main" id="{24065E08-337D-0856-C295-20D13B36D1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4011436" y="1417136"/>
              <a:ext cx="1106424" cy="1106424"/>
            </a:xfrm>
            <a:prstGeom prst="rect">
              <a:avLst/>
            </a:prstGeom>
          </p:spPr>
        </p:pic>
        <p:sp>
          <p:nvSpPr>
            <p:cNvPr id="24" name="TextBox 15">
              <a:extLst>
                <a:ext uri="{FF2B5EF4-FFF2-40B4-BE49-F238E27FC236}">
                  <a16:creationId xmlns:a16="http://schemas.microsoft.com/office/drawing/2014/main" id="{4800DBEF-E738-A3D2-E3CC-42DB09D06657}"/>
                </a:ext>
              </a:extLst>
            </p:cNvPr>
            <p:cNvSpPr txBox="1"/>
            <p:nvPr/>
          </p:nvSpPr>
          <p:spPr>
            <a:xfrm>
              <a:off x="4164982" y="3206098"/>
              <a:ext cx="11580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SARS-CoV-2</a:t>
              </a:r>
            </a:p>
            <a:p>
              <a:r>
                <a:rPr lang="en-US" sz="1200" dirty="0"/>
                <a:t>Nasal </a:t>
              </a:r>
              <a:r>
                <a:rPr lang="en-US" altLang="zh-CN" sz="1200" dirty="0"/>
                <a:t>challenge</a:t>
              </a:r>
              <a:endParaRPr lang="en-US" sz="1200" dirty="0"/>
            </a:p>
          </p:txBody>
        </p:sp>
        <p:cxnSp>
          <p:nvCxnSpPr>
            <p:cNvPr id="25" name="Straight Arrow Connector 16">
              <a:extLst>
                <a:ext uri="{FF2B5EF4-FFF2-40B4-BE49-F238E27FC236}">
                  <a16:creationId xmlns:a16="http://schemas.microsoft.com/office/drawing/2014/main" id="{35A4BE76-8BCB-0D35-8C9A-FD74CD1C5790}"/>
                </a:ext>
              </a:extLst>
            </p:cNvPr>
            <p:cNvCxnSpPr>
              <a:cxnSpLocks/>
            </p:cNvCxnSpPr>
            <p:nvPr/>
          </p:nvCxnSpPr>
          <p:spPr>
            <a:xfrm>
              <a:off x="3771900" y="2523560"/>
              <a:ext cx="3914435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18">
              <a:extLst>
                <a:ext uri="{FF2B5EF4-FFF2-40B4-BE49-F238E27FC236}">
                  <a16:creationId xmlns:a16="http://schemas.microsoft.com/office/drawing/2014/main" id="{0CD6629F-4D8D-89AD-8F70-6E8C4248B648}"/>
                </a:ext>
              </a:extLst>
            </p:cNvPr>
            <p:cNvSpPr txBox="1"/>
            <p:nvPr/>
          </p:nvSpPr>
          <p:spPr>
            <a:xfrm>
              <a:off x="7476619" y="2679808"/>
              <a:ext cx="37863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4 d</a:t>
              </a:r>
            </a:p>
          </p:txBody>
        </p:sp>
        <p:sp>
          <p:nvSpPr>
            <p:cNvPr id="27" name="TextBox 24">
              <a:extLst>
                <a:ext uri="{FF2B5EF4-FFF2-40B4-BE49-F238E27FC236}">
                  <a16:creationId xmlns:a16="http://schemas.microsoft.com/office/drawing/2014/main" id="{461B6F86-F5D2-8225-8DC5-1E8B7A439E0A}"/>
                </a:ext>
              </a:extLst>
            </p:cNvPr>
            <p:cNvSpPr txBox="1"/>
            <p:nvPr/>
          </p:nvSpPr>
          <p:spPr>
            <a:xfrm>
              <a:off x="4375333" y="2679808"/>
              <a:ext cx="37863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0 d</a:t>
              </a:r>
            </a:p>
          </p:txBody>
        </p:sp>
        <p:sp>
          <p:nvSpPr>
            <p:cNvPr id="28" name="TextBox 26">
              <a:extLst>
                <a:ext uri="{FF2B5EF4-FFF2-40B4-BE49-F238E27FC236}">
                  <a16:creationId xmlns:a16="http://schemas.microsoft.com/office/drawing/2014/main" id="{B1E8045E-98E3-DF82-2F53-5B20AA48E80D}"/>
                </a:ext>
              </a:extLst>
            </p:cNvPr>
            <p:cNvSpPr txBox="1"/>
            <p:nvPr/>
          </p:nvSpPr>
          <p:spPr>
            <a:xfrm>
              <a:off x="8199983" y="1554849"/>
              <a:ext cx="199067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/>
                <a:t>Tissue collection</a:t>
              </a:r>
            </a:p>
            <a:p>
              <a:endParaRPr lang="en-US" sz="1200" dirty="0"/>
            </a:p>
            <a:p>
              <a:r>
                <a:rPr lang="en-US" sz="1200" dirty="0"/>
                <a:t>Lung (Viral load; H&amp;E)</a:t>
              </a:r>
            </a:p>
            <a:p>
              <a:r>
                <a:rPr lang="en-US" sz="1200" dirty="0"/>
                <a:t>Nasal cavity (Viral load; H&amp;E)</a:t>
              </a:r>
            </a:p>
            <a:p>
              <a:r>
                <a:rPr lang="en-US" sz="1200" dirty="0"/>
                <a:t>Liver</a:t>
              </a:r>
            </a:p>
            <a:p>
              <a:r>
                <a:rPr lang="en-US" sz="1200" dirty="0"/>
                <a:t>Serum (</a:t>
              </a:r>
              <a:r>
                <a:rPr lang="en-US" sz="1200" dirty="0" err="1"/>
                <a:t>mAb</a:t>
              </a:r>
              <a:r>
                <a:rPr lang="en-US" sz="1200" dirty="0"/>
                <a:t> con.)</a:t>
              </a:r>
            </a:p>
          </p:txBody>
        </p:sp>
        <p:sp>
          <p:nvSpPr>
            <p:cNvPr id="29" name="TextBox 27">
              <a:extLst>
                <a:ext uri="{FF2B5EF4-FFF2-40B4-BE49-F238E27FC236}">
                  <a16:creationId xmlns:a16="http://schemas.microsoft.com/office/drawing/2014/main" id="{604627D2-773F-5450-0F81-D8DAEECC8EBB}"/>
                </a:ext>
              </a:extLst>
            </p:cNvPr>
            <p:cNvSpPr txBox="1"/>
            <p:nvPr/>
          </p:nvSpPr>
          <p:spPr>
            <a:xfrm>
              <a:off x="1798833" y="1294813"/>
              <a:ext cx="1748299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K18: n=5/group</a:t>
              </a:r>
            </a:p>
            <a:p>
              <a:endParaRPr lang="en-US" sz="1200" dirty="0"/>
            </a:p>
            <a:p>
              <a:r>
                <a:rPr lang="en-US" sz="1200" dirty="0"/>
                <a:t>Group 1: </a:t>
              </a:r>
              <a:r>
                <a:rPr lang="en-US" altLang="zh-CN" sz="1200" dirty="0"/>
                <a:t>AAV-vector (</a:t>
              </a:r>
              <a:r>
                <a:rPr lang="en-US" altLang="zh-CN" sz="1200" dirty="0" err="1"/>
                <a:t>i.v</a:t>
              </a:r>
              <a:r>
                <a:rPr lang="en-US" altLang="zh-CN" sz="1200" dirty="0"/>
                <a:t>)</a:t>
              </a:r>
              <a:endParaRPr lang="en-US" sz="1200" dirty="0"/>
            </a:p>
            <a:p>
              <a:r>
                <a:rPr lang="en-US" altLang="zh-HK" sz="1200" dirty="0">
                  <a:solidFill>
                    <a:srgbClr val="FF0000"/>
                  </a:solidFill>
                </a:rPr>
                <a:t>Group 2: AAV-ZCB11 (</a:t>
              </a:r>
              <a:r>
                <a:rPr lang="en-US" altLang="zh-HK" sz="1200" dirty="0" err="1">
                  <a:solidFill>
                    <a:srgbClr val="FF0000"/>
                  </a:solidFill>
                </a:rPr>
                <a:t>i.v</a:t>
              </a:r>
              <a:r>
                <a:rPr lang="en-US" altLang="zh-HK" sz="1200" dirty="0">
                  <a:solidFill>
                    <a:srgbClr val="FF0000"/>
                  </a:solidFill>
                </a:rPr>
                <a:t>)</a:t>
              </a:r>
            </a:p>
            <a:p>
              <a:r>
                <a:rPr lang="en-US" altLang="zh-HK" sz="1200" dirty="0">
                  <a:solidFill>
                    <a:schemeClr val="accent6"/>
                  </a:solidFill>
                </a:rPr>
                <a:t>Group 3: </a:t>
              </a:r>
              <a:r>
                <a:rPr lang="en-US" altLang="zh-CN" sz="1200" dirty="0"/>
                <a:t>AAV-vector (</a:t>
              </a:r>
              <a:r>
                <a:rPr lang="en-US" altLang="zh-CN" sz="1200" dirty="0" err="1"/>
                <a:t>i.n</a:t>
              </a:r>
              <a:r>
                <a:rPr lang="en-US" altLang="zh-CN" sz="1200" dirty="0"/>
                <a:t>)</a:t>
              </a:r>
              <a:endParaRPr lang="en-US" sz="1200" dirty="0">
                <a:solidFill>
                  <a:schemeClr val="accent6"/>
                </a:solidFill>
              </a:endParaRPr>
            </a:p>
            <a:p>
              <a:r>
                <a:rPr lang="en-US" sz="1200" dirty="0">
                  <a:solidFill>
                    <a:srgbClr val="0000FF"/>
                  </a:solidFill>
                </a:rPr>
                <a:t>Group 4: </a:t>
              </a:r>
              <a:r>
                <a:rPr lang="en-US" altLang="zh-HK" sz="1200" dirty="0">
                  <a:solidFill>
                    <a:srgbClr val="FF0000"/>
                  </a:solidFill>
                </a:rPr>
                <a:t>AAV-ZCB11 (</a:t>
              </a:r>
              <a:r>
                <a:rPr lang="en-US" altLang="zh-HK" sz="1200" dirty="0" err="1">
                  <a:solidFill>
                    <a:srgbClr val="FF0000"/>
                  </a:solidFill>
                </a:rPr>
                <a:t>i.n</a:t>
              </a:r>
              <a:r>
                <a:rPr lang="en-US" altLang="zh-HK" sz="1200" dirty="0">
                  <a:solidFill>
                    <a:srgbClr val="FF0000"/>
                  </a:solidFill>
                </a:rPr>
                <a:t>)</a:t>
              </a:r>
              <a:endParaRPr lang="en-US" altLang="zh-CN" sz="1200" dirty="0">
                <a:solidFill>
                  <a:srgbClr val="0000FF"/>
                </a:solidFill>
              </a:endParaRPr>
            </a:p>
            <a:p>
              <a:endParaRPr lang="en-US" sz="1200" dirty="0"/>
            </a:p>
          </p:txBody>
        </p:sp>
        <p:sp>
          <p:nvSpPr>
            <p:cNvPr id="30" name="TextBox 24">
              <a:extLst>
                <a:ext uri="{FF2B5EF4-FFF2-40B4-BE49-F238E27FC236}">
                  <a16:creationId xmlns:a16="http://schemas.microsoft.com/office/drawing/2014/main" id="{A54B64F5-B1D1-0DC7-6F1F-DDEA254E69C8}"/>
                </a:ext>
              </a:extLst>
            </p:cNvPr>
            <p:cNvSpPr txBox="1"/>
            <p:nvPr/>
          </p:nvSpPr>
          <p:spPr>
            <a:xfrm>
              <a:off x="3664682" y="2679807"/>
              <a:ext cx="4683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-14d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0375B003-7CA9-6009-8D48-54F33FB931F7}"/>
                </a:ext>
              </a:extLst>
            </p:cNvPr>
            <p:cNvCxnSpPr>
              <a:cxnSpLocks/>
            </p:cNvCxnSpPr>
            <p:nvPr/>
          </p:nvCxnSpPr>
          <p:spPr>
            <a:xfrm>
              <a:off x="3899664" y="2415895"/>
              <a:ext cx="0" cy="21533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C62980CA-27D4-3CD5-9AA4-AE440C8D9994}"/>
                </a:ext>
              </a:extLst>
            </p:cNvPr>
            <p:cNvCxnSpPr>
              <a:cxnSpLocks/>
            </p:cNvCxnSpPr>
            <p:nvPr/>
          </p:nvCxnSpPr>
          <p:spPr>
            <a:xfrm>
              <a:off x="4532392" y="2415895"/>
              <a:ext cx="0" cy="21533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A435CF42-D329-2ECD-EDF7-76BAAB90B30D}"/>
                </a:ext>
              </a:extLst>
            </p:cNvPr>
            <p:cNvCxnSpPr>
              <a:cxnSpLocks/>
            </p:cNvCxnSpPr>
            <p:nvPr/>
          </p:nvCxnSpPr>
          <p:spPr>
            <a:xfrm>
              <a:off x="5336846" y="2415895"/>
              <a:ext cx="0" cy="21533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2CD818E3-9DE3-8E28-74EA-4714DD6DC18F}"/>
                </a:ext>
              </a:extLst>
            </p:cNvPr>
            <p:cNvCxnSpPr>
              <a:cxnSpLocks/>
            </p:cNvCxnSpPr>
            <p:nvPr/>
          </p:nvCxnSpPr>
          <p:spPr>
            <a:xfrm>
              <a:off x="6132300" y="2415895"/>
              <a:ext cx="0" cy="21533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36F85DF2-C5CE-E1B2-1AA3-43A691852FB8}"/>
                </a:ext>
              </a:extLst>
            </p:cNvPr>
            <p:cNvCxnSpPr>
              <a:cxnSpLocks/>
            </p:cNvCxnSpPr>
            <p:nvPr/>
          </p:nvCxnSpPr>
          <p:spPr>
            <a:xfrm>
              <a:off x="6890074" y="2415895"/>
              <a:ext cx="0" cy="21533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6884393-2D62-7E37-E5A0-B954736D52D1}"/>
                </a:ext>
              </a:extLst>
            </p:cNvPr>
            <p:cNvSpPr txBox="1"/>
            <p:nvPr/>
          </p:nvSpPr>
          <p:spPr>
            <a:xfrm>
              <a:off x="7079389" y="1970348"/>
              <a:ext cx="18466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dirty="0"/>
                <a:t>sacrificed</a:t>
              </a:r>
              <a:endParaRPr lang="zh-HK" altLang="en-US" dirty="0"/>
            </a:p>
          </p:txBody>
        </p:sp>
        <p:cxnSp>
          <p:nvCxnSpPr>
            <p:cNvPr id="37" name="直接箭头连接符 36">
              <a:extLst>
                <a:ext uri="{FF2B5EF4-FFF2-40B4-BE49-F238E27FC236}">
                  <a16:creationId xmlns:a16="http://schemas.microsoft.com/office/drawing/2014/main" id="{AAC10798-45C4-100D-6507-D6F0163F547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98881" y="2933676"/>
              <a:ext cx="0" cy="34307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4EA10E7-D3F3-85F3-8938-7DDC082CF844}"/>
                </a:ext>
              </a:extLst>
            </p:cNvPr>
            <p:cNvSpPr txBox="1"/>
            <p:nvPr/>
          </p:nvSpPr>
          <p:spPr>
            <a:xfrm>
              <a:off x="4993112" y="1215747"/>
              <a:ext cx="41725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HK" dirty="0"/>
                <a:t>BA.2: 10</a:t>
              </a:r>
              <a:r>
                <a:rPr lang="en-US" altLang="zh-HK" baseline="30000" dirty="0"/>
                <a:t>4</a:t>
              </a:r>
              <a:r>
                <a:rPr lang="en-US" altLang="zh-HK" dirty="0"/>
                <a:t> PFU/40 </a:t>
              </a:r>
              <a:r>
                <a:rPr lang="en-US" altLang="zh-CN" dirty="0"/>
                <a:t>µ</a:t>
              </a:r>
              <a:r>
                <a:rPr lang="en-US" altLang="zh-HK" dirty="0"/>
                <a:t>L, 20 </a:t>
              </a:r>
              <a:r>
                <a:rPr lang="en-US" altLang="zh-CN" dirty="0"/>
                <a:t>µ</a:t>
              </a:r>
              <a:r>
                <a:rPr lang="en-US" altLang="zh-HK" dirty="0"/>
                <a:t>L </a:t>
              </a:r>
              <a:r>
                <a:rPr lang="en-US" altLang="zh-CN" dirty="0"/>
                <a:t>each nose </a:t>
              </a:r>
              <a:r>
                <a:rPr lang="en-US" altLang="zh-CN" dirty="0" err="1"/>
                <a:t>nare</a:t>
              </a:r>
              <a:endParaRPr lang="zh-HK" altLang="en-US" dirty="0"/>
            </a:p>
          </p:txBody>
        </p:sp>
        <p:sp>
          <p:nvSpPr>
            <p:cNvPr id="39" name="TextBox 24">
              <a:extLst>
                <a:ext uri="{FF2B5EF4-FFF2-40B4-BE49-F238E27FC236}">
                  <a16:creationId xmlns:a16="http://schemas.microsoft.com/office/drawing/2014/main" id="{71861CCC-7592-486B-DEC1-258F3E2F1B79}"/>
                </a:ext>
              </a:extLst>
            </p:cNvPr>
            <p:cNvSpPr txBox="1"/>
            <p:nvPr/>
          </p:nvSpPr>
          <p:spPr>
            <a:xfrm>
              <a:off x="3547132" y="3276751"/>
              <a:ext cx="4440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AAV</a:t>
              </a:r>
            </a:p>
          </p:txBody>
        </p:sp>
        <p:sp>
          <p:nvSpPr>
            <p:cNvPr id="40" name="TextBox 26">
              <a:extLst>
                <a:ext uri="{FF2B5EF4-FFF2-40B4-BE49-F238E27FC236}">
                  <a16:creationId xmlns:a16="http://schemas.microsoft.com/office/drawing/2014/main" id="{E0653066-01BC-1536-B98B-31ABF749C586}"/>
                </a:ext>
              </a:extLst>
            </p:cNvPr>
            <p:cNvSpPr txBox="1"/>
            <p:nvPr/>
          </p:nvSpPr>
          <p:spPr>
            <a:xfrm>
              <a:off x="8199983" y="2782979"/>
              <a:ext cx="343991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altLang="zh-CN" sz="1200" b="1" dirty="0"/>
                <a:t>Detected Indicators</a:t>
              </a:r>
              <a:endParaRPr lang="en-US" sz="1200" dirty="0"/>
            </a:p>
            <a:p>
              <a:r>
                <a:rPr lang="en-US" sz="1200" dirty="0"/>
                <a:t>Viral load in lung, nasal homogenates;</a:t>
              </a:r>
            </a:p>
            <a:p>
              <a:r>
                <a:rPr lang="en-US" sz="1200" dirty="0"/>
                <a:t>Serum </a:t>
              </a:r>
              <a:r>
                <a:rPr lang="en-US" sz="1200" dirty="0" err="1"/>
                <a:t>mAb</a:t>
              </a:r>
              <a:r>
                <a:rPr lang="en-US" sz="1200" dirty="0"/>
                <a:t>;</a:t>
              </a:r>
            </a:p>
            <a:p>
              <a:r>
                <a:rPr lang="en-US" sz="1200" dirty="0"/>
                <a:t>AAV genome &amp; ZCB11 mRNA in liver, nasal and lung;</a:t>
              </a:r>
            </a:p>
            <a:p>
              <a:r>
                <a:rPr lang="en-US" sz="1200" dirty="0"/>
                <a:t>H&amp;E of lung and nasal tissue;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9661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8522FC2-870F-7890-6DA6-DF647B4CDA55}"/>
              </a:ext>
            </a:extLst>
          </p:cNvPr>
          <p:cNvSpPr txBox="1"/>
          <p:nvPr/>
        </p:nvSpPr>
        <p:spPr>
          <a:xfrm>
            <a:off x="722937" y="5900212"/>
            <a:ext cx="6662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Figure 9.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Released AAV payload capacity by using synthetic promoter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CFAD4029-37F4-E9E3-99AB-2476B5609BE8}"/>
              </a:ext>
            </a:extLst>
          </p:cNvPr>
          <p:cNvGrpSpPr/>
          <p:nvPr/>
        </p:nvGrpSpPr>
        <p:grpSpPr>
          <a:xfrm>
            <a:off x="935862" y="934884"/>
            <a:ext cx="2933700" cy="2052044"/>
            <a:chOff x="1127125" y="883980"/>
            <a:chExt cx="2933700" cy="2052044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B98FED5-C521-56CB-C9DD-CC5318B9DE3A}"/>
                </a:ext>
              </a:extLst>
            </p:cNvPr>
            <p:cNvSpPr/>
            <p:nvPr/>
          </p:nvSpPr>
          <p:spPr>
            <a:xfrm>
              <a:off x="1127125" y="1093071"/>
              <a:ext cx="2412196" cy="512006"/>
            </a:xfrm>
            <a:custGeom>
              <a:avLst/>
              <a:gdLst>
                <a:gd name="connsiteX0" fmla="*/ 650247 w 4664338"/>
                <a:gd name="connsiteY0" fmla="*/ 477185 h 1177514"/>
                <a:gd name="connsiteX1" fmla="*/ 316872 w 4664338"/>
                <a:gd name="connsiteY1" fmla="*/ 477185 h 1177514"/>
                <a:gd name="connsiteX2" fmla="*/ 269247 w 4664338"/>
                <a:gd name="connsiteY2" fmla="*/ 86660 h 1177514"/>
                <a:gd name="connsiteX3" fmla="*/ 116847 w 4664338"/>
                <a:gd name="connsiteY3" fmla="*/ 86660 h 1177514"/>
                <a:gd name="connsiteX4" fmla="*/ 145422 w 4664338"/>
                <a:gd name="connsiteY4" fmla="*/ 1029635 h 1177514"/>
                <a:gd name="connsiteX5" fmla="*/ 297822 w 4664338"/>
                <a:gd name="connsiteY5" fmla="*/ 1134410 h 1177514"/>
                <a:gd name="connsiteX6" fmla="*/ 297822 w 4664338"/>
                <a:gd name="connsiteY6" fmla="*/ 677210 h 1177514"/>
                <a:gd name="connsiteX7" fmla="*/ 4393572 w 4664338"/>
                <a:gd name="connsiteY7" fmla="*/ 667685 h 1177514"/>
                <a:gd name="connsiteX8" fmla="*/ 4298322 w 4664338"/>
                <a:gd name="connsiteY8" fmla="*/ 1077260 h 1177514"/>
                <a:gd name="connsiteX9" fmla="*/ 4479297 w 4664338"/>
                <a:gd name="connsiteY9" fmla="*/ 1096310 h 1177514"/>
                <a:gd name="connsiteX10" fmla="*/ 4469772 w 4664338"/>
                <a:gd name="connsiteY10" fmla="*/ 143810 h 1177514"/>
                <a:gd name="connsiteX11" fmla="*/ 4326897 w 4664338"/>
                <a:gd name="connsiteY11" fmla="*/ 124760 h 1177514"/>
                <a:gd name="connsiteX12" fmla="*/ 4345947 w 4664338"/>
                <a:gd name="connsiteY12" fmla="*/ 562910 h 1177514"/>
                <a:gd name="connsiteX13" fmla="*/ 3955422 w 4664338"/>
                <a:gd name="connsiteY13" fmla="*/ 581960 h 1177514"/>
                <a:gd name="connsiteX0" fmla="*/ 650247 w 4664338"/>
                <a:gd name="connsiteY0" fmla="*/ 477185 h 1177514"/>
                <a:gd name="connsiteX1" fmla="*/ 316872 w 4664338"/>
                <a:gd name="connsiteY1" fmla="*/ 477185 h 1177514"/>
                <a:gd name="connsiteX2" fmla="*/ 269247 w 4664338"/>
                <a:gd name="connsiteY2" fmla="*/ 86660 h 1177514"/>
                <a:gd name="connsiteX3" fmla="*/ 116847 w 4664338"/>
                <a:gd name="connsiteY3" fmla="*/ 86660 h 1177514"/>
                <a:gd name="connsiteX4" fmla="*/ 145422 w 4664338"/>
                <a:gd name="connsiteY4" fmla="*/ 1029635 h 1177514"/>
                <a:gd name="connsiteX5" fmla="*/ 297822 w 4664338"/>
                <a:gd name="connsiteY5" fmla="*/ 1134410 h 1177514"/>
                <a:gd name="connsiteX6" fmla="*/ 297822 w 4664338"/>
                <a:gd name="connsiteY6" fmla="*/ 677210 h 1177514"/>
                <a:gd name="connsiteX7" fmla="*/ 4393572 w 4664338"/>
                <a:gd name="connsiteY7" fmla="*/ 667685 h 1177514"/>
                <a:gd name="connsiteX8" fmla="*/ 4298322 w 4664338"/>
                <a:gd name="connsiteY8" fmla="*/ 1077260 h 1177514"/>
                <a:gd name="connsiteX9" fmla="*/ 4479297 w 4664338"/>
                <a:gd name="connsiteY9" fmla="*/ 1096310 h 1177514"/>
                <a:gd name="connsiteX10" fmla="*/ 4469772 w 4664338"/>
                <a:gd name="connsiteY10" fmla="*/ 143810 h 1177514"/>
                <a:gd name="connsiteX11" fmla="*/ 4326897 w 4664338"/>
                <a:gd name="connsiteY11" fmla="*/ 124760 h 1177514"/>
                <a:gd name="connsiteX12" fmla="*/ 4345947 w 4664338"/>
                <a:gd name="connsiteY12" fmla="*/ 562910 h 1177514"/>
                <a:gd name="connsiteX13" fmla="*/ 3955422 w 4664338"/>
                <a:gd name="connsiteY13" fmla="*/ 581960 h 1177514"/>
                <a:gd name="connsiteX0" fmla="*/ 660091 w 4674182"/>
                <a:gd name="connsiteY0" fmla="*/ 477185 h 1177514"/>
                <a:gd name="connsiteX1" fmla="*/ 326716 w 4674182"/>
                <a:gd name="connsiteY1" fmla="*/ 477185 h 1177514"/>
                <a:gd name="connsiteX2" fmla="*/ 279091 w 4674182"/>
                <a:gd name="connsiteY2" fmla="*/ 86660 h 1177514"/>
                <a:gd name="connsiteX3" fmla="*/ 126691 w 4674182"/>
                <a:gd name="connsiteY3" fmla="*/ 86660 h 1177514"/>
                <a:gd name="connsiteX4" fmla="*/ 155266 w 4674182"/>
                <a:gd name="connsiteY4" fmla="*/ 1029635 h 1177514"/>
                <a:gd name="connsiteX5" fmla="*/ 307666 w 4674182"/>
                <a:gd name="connsiteY5" fmla="*/ 1134410 h 1177514"/>
                <a:gd name="connsiteX6" fmla="*/ 307666 w 4674182"/>
                <a:gd name="connsiteY6" fmla="*/ 677210 h 1177514"/>
                <a:gd name="connsiteX7" fmla="*/ 4403416 w 4674182"/>
                <a:gd name="connsiteY7" fmla="*/ 667685 h 1177514"/>
                <a:gd name="connsiteX8" fmla="*/ 4308166 w 4674182"/>
                <a:gd name="connsiteY8" fmla="*/ 1077260 h 1177514"/>
                <a:gd name="connsiteX9" fmla="*/ 4489141 w 4674182"/>
                <a:gd name="connsiteY9" fmla="*/ 1096310 h 1177514"/>
                <a:gd name="connsiteX10" fmla="*/ 4479616 w 4674182"/>
                <a:gd name="connsiteY10" fmla="*/ 143810 h 1177514"/>
                <a:gd name="connsiteX11" fmla="*/ 4336741 w 4674182"/>
                <a:gd name="connsiteY11" fmla="*/ 124760 h 1177514"/>
                <a:gd name="connsiteX12" fmla="*/ 4355791 w 4674182"/>
                <a:gd name="connsiteY12" fmla="*/ 562910 h 1177514"/>
                <a:gd name="connsiteX13" fmla="*/ 3965266 w 4674182"/>
                <a:gd name="connsiteY13" fmla="*/ 581960 h 1177514"/>
                <a:gd name="connsiteX0" fmla="*/ 660091 w 4674182"/>
                <a:gd name="connsiteY0" fmla="*/ 477185 h 1177514"/>
                <a:gd name="connsiteX1" fmla="*/ 326716 w 4674182"/>
                <a:gd name="connsiteY1" fmla="*/ 477185 h 1177514"/>
                <a:gd name="connsiteX2" fmla="*/ 279091 w 4674182"/>
                <a:gd name="connsiteY2" fmla="*/ 86660 h 1177514"/>
                <a:gd name="connsiteX3" fmla="*/ 126691 w 4674182"/>
                <a:gd name="connsiteY3" fmla="*/ 86660 h 1177514"/>
                <a:gd name="connsiteX4" fmla="*/ 155266 w 4674182"/>
                <a:gd name="connsiteY4" fmla="*/ 1029635 h 1177514"/>
                <a:gd name="connsiteX5" fmla="*/ 307666 w 4674182"/>
                <a:gd name="connsiteY5" fmla="*/ 1134410 h 1177514"/>
                <a:gd name="connsiteX6" fmla="*/ 307666 w 4674182"/>
                <a:gd name="connsiteY6" fmla="*/ 677210 h 1177514"/>
                <a:gd name="connsiteX7" fmla="*/ 4403416 w 4674182"/>
                <a:gd name="connsiteY7" fmla="*/ 667685 h 1177514"/>
                <a:gd name="connsiteX8" fmla="*/ 4308166 w 4674182"/>
                <a:gd name="connsiteY8" fmla="*/ 1077260 h 1177514"/>
                <a:gd name="connsiteX9" fmla="*/ 4489141 w 4674182"/>
                <a:gd name="connsiteY9" fmla="*/ 1096310 h 1177514"/>
                <a:gd name="connsiteX10" fmla="*/ 4479616 w 4674182"/>
                <a:gd name="connsiteY10" fmla="*/ 143810 h 1177514"/>
                <a:gd name="connsiteX11" fmla="*/ 4336741 w 4674182"/>
                <a:gd name="connsiteY11" fmla="*/ 124760 h 1177514"/>
                <a:gd name="connsiteX12" fmla="*/ 4355791 w 4674182"/>
                <a:gd name="connsiteY12" fmla="*/ 562910 h 1177514"/>
                <a:gd name="connsiteX13" fmla="*/ 3965266 w 4674182"/>
                <a:gd name="connsiteY13" fmla="*/ 581960 h 1177514"/>
                <a:gd name="connsiteX0" fmla="*/ 662052 w 4676143"/>
                <a:gd name="connsiteY0" fmla="*/ 477185 h 1177514"/>
                <a:gd name="connsiteX1" fmla="*/ 328677 w 4676143"/>
                <a:gd name="connsiteY1" fmla="*/ 477185 h 1177514"/>
                <a:gd name="connsiteX2" fmla="*/ 281052 w 4676143"/>
                <a:gd name="connsiteY2" fmla="*/ 86660 h 1177514"/>
                <a:gd name="connsiteX3" fmla="*/ 128652 w 4676143"/>
                <a:gd name="connsiteY3" fmla="*/ 86660 h 1177514"/>
                <a:gd name="connsiteX4" fmla="*/ 157227 w 4676143"/>
                <a:gd name="connsiteY4" fmla="*/ 1029635 h 1177514"/>
                <a:gd name="connsiteX5" fmla="*/ 309627 w 4676143"/>
                <a:gd name="connsiteY5" fmla="*/ 1134410 h 1177514"/>
                <a:gd name="connsiteX6" fmla="*/ 309627 w 4676143"/>
                <a:gd name="connsiteY6" fmla="*/ 677210 h 1177514"/>
                <a:gd name="connsiteX7" fmla="*/ 4405377 w 4676143"/>
                <a:gd name="connsiteY7" fmla="*/ 667685 h 1177514"/>
                <a:gd name="connsiteX8" fmla="*/ 4310127 w 4676143"/>
                <a:gd name="connsiteY8" fmla="*/ 1077260 h 1177514"/>
                <a:gd name="connsiteX9" fmla="*/ 4491102 w 4676143"/>
                <a:gd name="connsiteY9" fmla="*/ 1096310 h 1177514"/>
                <a:gd name="connsiteX10" fmla="*/ 4481577 w 4676143"/>
                <a:gd name="connsiteY10" fmla="*/ 143810 h 1177514"/>
                <a:gd name="connsiteX11" fmla="*/ 4338702 w 4676143"/>
                <a:gd name="connsiteY11" fmla="*/ 124760 h 1177514"/>
                <a:gd name="connsiteX12" fmla="*/ 4357752 w 4676143"/>
                <a:gd name="connsiteY12" fmla="*/ 562910 h 1177514"/>
                <a:gd name="connsiteX13" fmla="*/ 3967227 w 4676143"/>
                <a:gd name="connsiteY13" fmla="*/ 581960 h 1177514"/>
                <a:gd name="connsiteX0" fmla="*/ 662052 w 4676143"/>
                <a:gd name="connsiteY0" fmla="*/ 477185 h 1177514"/>
                <a:gd name="connsiteX1" fmla="*/ 328677 w 4676143"/>
                <a:gd name="connsiteY1" fmla="*/ 477185 h 1177514"/>
                <a:gd name="connsiteX2" fmla="*/ 281052 w 4676143"/>
                <a:gd name="connsiteY2" fmla="*/ 86660 h 1177514"/>
                <a:gd name="connsiteX3" fmla="*/ 128652 w 4676143"/>
                <a:gd name="connsiteY3" fmla="*/ 86660 h 1177514"/>
                <a:gd name="connsiteX4" fmla="*/ 157227 w 4676143"/>
                <a:gd name="connsiteY4" fmla="*/ 1029635 h 1177514"/>
                <a:gd name="connsiteX5" fmla="*/ 309627 w 4676143"/>
                <a:gd name="connsiteY5" fmla="*/ 1134410 h 1177514"/>
                <a:gd name="connsiteX6" fmla="*/ 309627 w 4676143"/>
                <a:gd name="connsiteY6" fmla="*/ 677210 h 1177514"/>
                <a:gd name="connsiteX7" fmla="*/ 4405377 w 4676143"/>
                <a:gd name="connsiteY7" fmla="*/ 667685 h 1177514"/>
                <a:gd name="connsiteX8" fmla="*/ 4310127 w 4676143"/>
                <a:gd name="connsiteY8" fmla="*/ 1077260 h 1177514"/>
                <a:gd name="connsiteX9" fmla="*/ 4491102 w 4676143"/>
                <a:gd name="connsiteY9" fmla="*/ 1096310 h 1177514"/>
                <a:gd name="connsiteX10" fmla="*/ 4481577 w 4676143"/>
                <a:gd name="connsiteY10" fmla="*/ 143810 h 1177514"/>
                <a:gd name="connsiteX11" fmla="*/ 4338702 w 4676143"/>
                <a:gd name="connsiteY11" fmla="*/ 124760 h 1177514"/>
                <a:gd name="connsiteX12" fmla="*/ 4357752 w 4676143"/>
                <a:gd name="connsiteY12" fmla="*/ 562910 h 1177514"/>
                <a:gd name="connsiteX13" fmla="*/ 3967227 w 4676143"/>
                <a:gd name="connsiteY13" fmla="*/ 581960 h 1177514"/>
                <a:gd name="connsiteX0" fmla="*/ 542039 w 4556130"/>
                <a:gd name="connsiteY0" fmla="*/ 477185 h 1177514"/>
                <a:gd name="connsiteX1" fmla="*/ 208664 w 4556130"/>
                <a:gd name="connsiteY1" fmla="*/ 477185 h 1177514"/>
                <a:gd name="connsiteX2" fmla="*/ 161039 w 4556130"/>
                <a:gd name="connsiteY2" fmla="*/ 86660 h 1177514"/>
                <a:gd name="connsiteX3" fmla="*/ 8639 w 4556130"/>
                <a:gd name="connsiteY3" fmla="*/ 86660 h 1177514"/>
                <a:gd name="connsiteX4" fmla="*/ 37214 w 4556130"/>
                <a:gd name="connsiteY4" fmla="*/ 1029635 h 1177514"/>
                <a:gd name="connsiteX5" fmla="*/ 189614 w 4556130"/>
                <a:gd name="connsiteY5" fmla="*/ 1134410 h 1177514"/>
                <a:gd name="connsiteX6" fmla="*/ 189614 w 4556130"/>
                <a:gd name="connsiteY6" fmla="*/ 677210 h 1177514"/>
                <a:gd name="connsiteX7" fmla="*/ 4285364 w 4556130"/>
                <a:gd name="connsiteY7" fmla="*/ 667685 h 1177514"/>
                <a:gd name="connsiteX8" fmla="*/ 4190114 w 4556130"/>
                <a:gd name="connsiteY8" fmla="*/ 1077260 h 1177514"/>
                <a:gd name="connsiteX9" fmla="*/ 4371089 w 4556130"/>
                <a:gd name="connsiteY9" fmla="*/ 1096310 h 1177514"/>
                <a:gd name="connsiteX10" fmla="*/ 4361564 w 4556130"/>
                <a:gd name="connsiteY10" fmla="*/ 143810 h 1177514"/>
                <a:gd name="connsiteX11" fmla="*/ 4218689 w 4556130"/>
                <a:gd name="connsiteY11" fmla="*/ 124760 h 1177514"/>
                <a:gd name="connsiteX12" fmla="*/ 4237739 w 4556130"/>
                <a:gd name="connsiteY12" fmla="*/ 562910 h 1177514"/>
                <a:gd name="connsiteX13" fmla="*/ 3847214 w 4556130"/>
                <a:gd name="connsiteY13" fmla="*/ 581960 h 1177514"/>
                <a:gd name="connsiteX0" fmla="*/ 541852 w 4555943"/>
                <a:gd name="connsiteY0" fmla="*/ 477185 h 1214386"/>
                <a:gd name="connsiteX1" fmla="*/ 208477 w 4555943"/>
                <a:gd name="connsiteY1" fmla="*/ 477185 h 1214386"/>
                <a:gd name="connsiteX2" fmla="*/ 160852 w 4555943"/>
                <a:gd name="connsiteY2" fmla="*/ 86660 h 1214386"/>
                <a:gd name="connsiteX3" fmla="*/ 8452 w 4555943"/>
                <a:gd name="connsiteY3" fmla="*/ 86660 h 1214386"/>
                <a:gd name="connsiteX4" fmla="*/ 37027 w 4555943"/>
                <a:gd name="connsiteY4" fmla="*/ 1029635 h 1214386"/>
                <a:gd name="connsiteX5" fmla="*/ 183077 w 4555943"/>
                <a:gd name="connsiteY5" fmla="*/ 1185210 h 1214386"/>
                <a:gd name="connsiteX6" fmla="*/ 189427 w 4555943"/>
                <a:gd name="connsiteY6" fmla="*/ 677210 h 1214386"/>
                <a:gd name="connsiteX7" fmla="*/ 4285177 w 4555943"/>
                <a:gd name="connsiteY7" fmla="*/ 667685 h 1214386"/>
                <a:gd name="connsiteX8" fmla="*/ 4189927 w 4555943"/>
                <a:gd name="connsiteY8" fmla="*/ 1077260 h 1214386"/>
                <a:gd name="connsiteX9" fmla="*/ 4370902 w 4555943"/>
                <a:gd name="connsiteY9" fmla="*/ 1096310 h 1214386"/>
                <a:gd name="connsiteX10" fmla="*/ 4361377 w 4555943"/>
                <a:gd name="connsiteY10" fmla="*/ 143810 h 1214386"/>
                <a:gd name="connsiteX11" fmla="*/ 4218502 w 4555943"/>
                <a:gd name="connsiteY11" fmla="*/ 124760 h 1214386"/>
                <a:gd name="connsiteX12" fmla="*/ 4237552 w 4555943"/>
                <a:gd name="connsiteY12" fmla="*/ 562910 h 1214386"/>
                <a:gd name="connsiteX13" fmla="*/ 3847027 w 4555943"/>
                <a:gd name="connsiteY13" fmla="*/ 581960 h 1214386"/>
                <a:gd name="connsiteX0" fmla="*/ 541852 w 4555943"/>
                <a:gd name="connsiteY0" fmla="*/ 477185 h 1214386"/>
                <a:gd name="connsiteX1" fmla="*/ 208477 w 4555943"/>
                <a:gd name="connsiteY1" fmla="*/ 477185 h 1214386"/>
                <a:gd name="connsiteX2" fmla="*/ 160852 w 4555943"/>
                <a:gd name="connsiteY2" fmla="*/ 86660 h 1214386"/>
                <a:gd name="connsiteX3" fmla="*/ 8452 w 4555943"/>
                <a:gd name="connsiteY3" fmla="*/ 86660 h 1214386"/>
                <a:gd name="connsiteX4" fmla="*/ 37027 w 4555943"/>
                <a:gd name="connsiteY4" fmla="*/ 1029635 h 1214386"/>
                <a:gd name="connsiteX5" fmla="*/ 183077 w 4555943"/>
                <a:gd name="connsiteY5" fmla="*/ 1185210 h 1214386"/>
                <a:gd name="connsiteX6" fmla="*/ 189427 w 4555943"/>
                <a:gd name="connsiteY6" fmla="*/ 677210 h 1214386"/>
                <a:gd name="connsiteX7" fmla="*/ 4285177 w 4555943"/>
                <a:gd name="connsiteY7" fmla="*/ 667685 h 1214386"/>
                <a:gd name="connsiteX8" fmla="*/ 4189927 w 4555943"/>
                <a:gd name="connsiteY8" fmla="*/ 1077260 h 1214386"/>
                <a:gd name="connsiteX9" fmla="*/ 4370902 w 4555943"/>
                <a:gd name="connsiteY9" fmla="*/ 1096310 h 1214386"/>
                <a:gd name="connsiteX10" fmla="*/ 4361377 w 4555943"/>
                <a:gd name="connsiteY10" fmla="*/ 143810 h 1214386"/>
                <a:gd name="connsiteX11" fmla="*/ 4218502 w 4555943"/>
                <a:gd name="connsiteY11" fmla="*/ 124760 h 1214386"/>
                <a:gd name="connsiteX12" fmla="*/ 4237552 w 4555943"/>
                <a:gd name="connsiteY12" fmla="*/ 562910 h 1214386"/>
                <a:gd name="connsiteX13" fmla="*/ 3847027 w 4555943"/>
                <a:gd name="connsiteY13" fmla="*/ 581960 h 1214386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208856 w 4556322"/>
                <a:gd name="connsiteY1" fmla="*/ 4771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192981 w 4556322"/>
                <a:gd name="connsiteY1" fmla="*/ 4898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96156 w 4556322"/>
                <a:gd name="connsiteY5" fmla="*/ 1026460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192981 w 4556322"/>
                <a:gd name="connsiteY1" fmla="*/ 4898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89012 w 4556322"/>
                <a:gd name="connsiteY5" fmla="*/ 1047891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192981 w 4556322"/>
                <a:gd name="connsiteY1" fmla="*/ 4898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89012 w 4556322"/>
                <a:gd name="connsiteY5" fmla="*/ 1047891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192981 w 4556322"/>
                <a:gd name="connsiteY1" fmla="*/ 4898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29635 h 1177514"/>
                <a:gd name="connsiteX5" fmla="*/ 189012 w 4556322"/>
                <a:gd name="connsiteY5" fmla="*/ 1047891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7185 h 1177514"/>
                <a:gd name="connsiteX1" fmla="*/ 192981 w 4556322"/>
                <a:gd name="connsiteY1" fmla="*/ 489885 h 1177514"/>
                <a:gd name="connsiteX2" fmla="*/ 161231 w 4556322"/>
                <a:gd name="connsiteY2" fmla="*/ 86660 h 1177514"/>
                <a:gd name="connsiteX3" fmla="*/ 8831 w 4556322"/>
                <a:gd name="connsiteY3" fmla="*/ 86660 h 1177514"/>
                <a:gd name="connsiteX4" fmla="*/ 37406 w 4556322"/>
                <a:gd name="connsiteY4" fmla="*/ 1053448 h 1177514"/>
                <a:gd name="connsiteX5" fmla="*/ 189012 w 4556322"/>
                <a:gd name="connsiteY5" fmla="*/ 1047891 h 1177514"/>
                <a:gd name="connsiteX6" fmla="*/ 189806 w 4556322"/>
                <a:gd name="connsiteY6" fmla="*/ 677210 h 1177514"/>
                <a:gd name="connsiteX7" fmla="*/ 4285556 w 4556322"/>
                <a:gd name="connsiteY7" fmla="*/ 667685 h 1177514"/>
                <a:gd name="connsiteX8" fmla="*/ 4190306 w 4556322"/>
                <a:gd name="connsiteY8" fmla="*/ 1077260 h 1177514"/>
                <a:gd name="connsiteX9" fmla="*/ 4371281 w 4556322"/>
                <a:gd name="connsiteY9" fmla="*/ 1096310 h 1177514"/>
                <a:gd name="connsiteX10" fmla="*/ 4361756 w 4556322"/>
                <a:gd name="connsiteY10" fmla="*/ 143810 h 1177514"/>
                <a:gd name="connsiteX11" fmla="*/ 4218881 w 4556322"/>
                <a:gd name="connsiteY11" fmla="*/ 124760 h 1177514"/>
                <a:gd name="connsiteX12" fmla="*/ 4237931 w 4556322"/>
                <a:gd name="connsiteY12" fmla="*/ 562910 h 1177514"/>
                <a:gd name="connsiteX13" fmla="*/ 3847406 w 4556322"/>
                <a:gd name="connsiteY13" fmla="*/ 581960 h 1177514"/>
                <a:gd name="connsiteX0" fmla="*/ 542231 w 4556322"/>
                <a:gd name="connsiteY0" fmla="*/ 478940 h 1179269"/>
                <a:gd name="connsiteX1" fmla="*/ 192981 w 4556322"/>
                <a:gd name="connsiteY1" fmla="*/ 491640 h 1179269"/>
                <a:gd name="connsiteX2" fmla="*/ 185044 w 4556322"/>
                <a:gd name="connsiteY2" fmla="*/ 83653 h 1179269"/>
                <a:gd name="connsiteX3" fmla="*/ 8831 w 4556322"/>
                <a:gd name="connsiteY3" fmla="*/ 88415 h 1179269"/>
                <a:gd name="connsiteX4" fmla="*/ 37406 w 4556322"/>
                <a:gd name="connsiteY4" fmla="*/ 1055203 h 1179269"/>
                <a:gd name="connsiteX5" fmla="*/ 189012 w 4556322"/>
                <a:gd name="connsiteY5" fmla="*/ 1049646 h 1179269"/>
                <a:gd name="connsiteX6" fmla="*/ 189806 w 4556322"/>
                <a:gd name="connsiteY6" fmla="*/ 678965 h 1179269"/>
                <a:gd name="connsiteX7" fmla="*/ 4285556 w 4556322"/>
                <a:gd name="connsiteY7" fmla="*/ 669440 h 1179269"/>
                <a:gd name="connsiteX8" fmla="*/ 4190306 w 4556322"/>
                <a:gd name="connsiteY8" fmla="*/ 1079015 h 1179269"/>
                <a:gd name="connsiteX9" fmla="*/ 4371281 w 4556322"/>
                <a:gd name="connsiteY9" fmla="*/ 1098065 h 1179269"/>
                <a:gd name="connsiteX10" fmla="*/ 4361756 w 4556322"/>
                <a:gd name="connsiteY10" fmla="*/ 145565 h 1179269"/>
                <a:gd name="connsiteX11" fmla="*/ 4218881 w 4556322"/>
                <a:gd name="connsiteY11" fmla="*/ 126515 h 1179269"/>
                <a:gd name="connsiteX12" fmla="*/ 4237931 w 4556322"/>
                <a:gd name="connsiteY12" fmla="*/ 564665 h 1179269"/>
                <a:gd name="connsiteX13" fmla="*/ 3847406 w 4556322"/>
                <a:gd name="connsiteY13" fmla="*/ 583715 h 1179269"/>
                <a:gd name="connsiteX0" fmla="*/ 542231 w 4556322"/>
                <a:gd name="connsiteY0" fmla="*/ 478940 h 1179269"/>
                <a:gd name="connsiteX1" fmla="*/ 192981 w 4556322"/>
                <a:gd name="connsiteY1" fmla="*/ 491640 h 1179269"/>
                <a:gd name="connsiteX2" fmla="*/ 185044 w 4556322"/>
                <a:gd name="connsiteY2" fmla="*/ 83653 h 1179269"/>
                <a:gd name="connsiteX3" fmla="*/ 8831 w 4556322"/>
                <a:gd name="connsiteY3" fmla="*/ 88415 h 1179269"/>
                <a:gd name="connsiteX4" fmla="*/ 37406 w 4556322"/>
                <a:gd name="connsiteY4" fmla="*/ 1055203 h 1179269"/>
                <a:gd name="connsiteX5" fmla="*/ 189012 w 4556322"/>
                <a:gd name="connsiteY5" fmla="*/ 1049646 h 1179269"/>
                <a:gd name="connsiteX6" fmla="*/ 189806 w 4556322"/>
                <a:gd name="connsiteY6" fmla="*/ 678965 h 1179269"/>
                <a:gd name="connsiteX7" fmla="*/ 4285556 w 4556322"/>
                <a:gd name="connsiteY7" fmla="*/ 669440 h 1179269"/>
                <a:gd name="connsiteX8" fmla="*/ 4190306 w 4556322"/>
                <a:gd name="connsiteY8" fmla="*/ 1079015 h 1179269"/>
                <a:gd name="connsiteX9" fmla="*/ 4371281 w 4556322"/>
                <a:gd name="connsiteY9" fmla="*/ 1098065 h 1179269"/>
                <a:gd name="connsiteX10" fmla="*/ 4361756 w 4556322"/>
                <a:gd name="connsiteY10" fmla="*/ 145565 h 1179269"/>
                <a:gd name="connsiteX11" fmla="*/ 4218881 w 4556322"/>
                <a:gd name="connsiteY11" fmla="*/ 126515 h 1179269"/>
                <a:gd name="connsiteX12" fmla="*/ 4237931 w 4556322"/>
                <a:gd name="connsiteY12" fmla="*/ 564665 h 1179269"/>
                <a:gd name="connsiteX13" fmla="*/ 3847406 w 4556322"/>
                <a:gd name="connsiteY13" fmla="*/ 583715 h 1179269"/>
                <a:gd name="connsiteX0" fmla="*/ 542231 w 4556322"/>
                <a:gd name="connsiteY0" fmla="*/ 478940 h 1179269"/>
                <a:gd name="connsiteX1" fmla="*/ 192981 w 4556322"/>
                <a:gd name="connsiteY1" fmla="*/ 491640 h 1179269"/>
                <a:gd name="connsiteX2" fmla="*/ 185044 w 4556322"/>
                <a:gd name="connsiteY2" fmla="*/ 83653 h 1179269"/>
                <a:gd name="connsiteX3" fmla="*/ 8831 w 4556322"/>
                <a:gd name="connsiteY3" fmla="*/ 88415 h 1179269"/>
                <a:gd name="connsiteX4" fmla="*/ 37406 w 4556322"/>
                <a:gd name="connsiteY4" fmla="*/ 1055203 h 1179269"/>
                <a:gd name="connsiteX5" fmla="*/ 189012 w 4556322"/>
                <a:gd name="connsiteY5" fmla="*/ 1049646 h 1179269"/>
                <a:gd name="connsiteX6" fmla="*/ 189806 w 4556322"/>
                <a:gd name="connsiteY6" fmla="*/ 678965 h 1179269"/>
                <a:gd name="connsiteX7" fmla="*/ 4285556 w 4556322"/>
                <a:gd name="connsiteY7" fmla="*/ 669440 h 1179269"/>
                <a:gd name="connsiteX8" fmla="*/ 4190306 w 4556322"/>
                <a:gd name="connsiteY8" fmla="*/ 1079015 h 1179269"/>
                <a:gd name="connsiteX9" fmla="*/ 4371281 w 4556322"/>
                <a:gd name="connsiteY9" fmla="*/ 1098065 h 1179269"/>
                <a:gd name="connsiteX10" fmla="*/ 4361756 w 4556322"/>
                <a:gd name="connsiteY10" fmla="*/ 145565 h 1179269"/>
                <a:gd name="connsiteX11" fmla="*/ 4218881 w 4556322"/>
                <a:gd name="connsiteY11" fmla="*/ 126515 h 1179269"/>
                <a:gd name="connsiteX12" fmla="*/ 4237931 w 4556322"/>
                <a:gd name="connsiteY12" fmla="*/ 564665 h 1179269"/>
                <a:gd name="connsiteX13" fmla="*/ 3847406 w 4556322"/>
                <a:gd name="connsiteY13" fmla="*/ 583715 h 1179269"/>
                <a:gd name="connsiteX0" fmla="*/ 535152 w 4549243"/>
                <a:gd name="connsiteY0" fmla="*/ 475993 h 1176322"/>
                <a:gd name="connsiteX1" fmla="*/ 185902 w 4549243"/>
                <a:gd name="connsiteY1" fmla="*/ 488693 h 1176322"/>
                <a:gd name="connsiteX2" fmla="*/ 177965 w 4549243"/>
                <a:gd name="connsiteY2" fmla="*/ 80706 h 1176322"/>
                <a:gd name="connsiteX3" fmla="*/ 11277 w 4549243"/>
                <a:gd name="connsiteY3" fmla="*/ 90231 h 1176322"/>
                <a:gd name="connsiteX4" fmla="*/ 30327 w 4549243"/>
                <a:gd name="connsiteY4" fmla="*/ 1052256 h 1176322"/>
                <a:gd name="connsiteX5" fmla="*/ 181933 w 4549243"/>
                <a:gd name="connsiteY5" fmla="*/ 1046699 h 1176322"/>
                <a:gd name="connsiteX6" fmla="*/ 182727 w 4549243"/>
                <a:gd name="connsiteY6" fmla="*/ 676018 h 1176322"/>
                <a:gd name="connsiteX7" fmla="*/ 4278477 w 4549243"/>
                <a:gd name="connsiteY7" fmla="*/ 666493 h 1176322"/>
                <a:gd name="connsiteX8" fmla="*/ 4183227 w 4549243"/>
                <a:gd name="connsiteY8" fmla="*/ 1076068 h 1176322"/>
                <a:gd name="connsiteX9" fmla="*/ 4364202 w 4549243"/>
                <a:gd name="connsiteY9" fmla="*/ 1095118 h 1176322"/>
                <a:gd name="connsiteX10" fmla="*/ 4354677 w 4549243"/>
                <a:gd name="connsiteY10" fmla="*/ 142618 h 1176322"/>
                <a:gd name="connsiteX11" fmla="*/ 4211802 w 4549243"/>
                <a:gd name="connsiteY11" fmla="*/ 123568 h 1176322"/>
                <a:gd name="connsiteX12" fmla="*/ 4230852 w 4549243"/>
                <a:gd name="connsiteY12" fmla="*/ 561718 h 1176322"/>
                <a:gd name="connsiteX13" fmla="*/ 3840327 w 4549243"/>
                <a:gd name="connsiteY13" fmla="*/ 580768 h 1176322"/>
                <a:gd name="connsiteX0" fmla="*/ 532770 w 4549243"/>
                <a:gd name="connsiteY0" fmla="*/ 480755 h 1176322"/>
                <a:gd name="connsiteX1" fmla="*/ 185902 w 4549243"/>
                <a:gd name="connsiteY1" fmla="*/ 488693 h 1176322"/>
                <a:gd name="connsiteX2" fmla="*/ 177965 w 4549243"/>
                <a:gd name="connsiteY2" fmla="*/ 80706 h 1176322"/>
                <a:gd name="connsiteX3" fmla="*/ 11277 w 4549243"/>
                <a:gd name="connsiteY3" fmla="*/ 90231 h 1176322"/>
                <a:gd name="connsiteX4" fmla="*/ 30327 w 4549243"/>
                <a:gd name="connsiteY4" fmla="*/ 1052256 h 1176322"/>
                <a:gd name="connsiteX5" fmla="*/ 181933 w 4549243"/>
                <a:gd name="connsiteY5" fmla="*/ 1046699 h 1176322"/>
                <a:gd name="connsiteX6" fmla="*/ 182727 w 4549243"/>
                <a:gd name="connsiteY6" fmla="*/ 676018 h 1176322"/>
                <a:gd name="connsiteX7" fmla="*/ 4278477 w 4549243"/>
                <a:gd name="connsiteY7" fmla="*/ 666493 h 1176322"/>
                <a:gd name="connsiteX8" fmla="*/ 4183227 w 4549243"/>
                <a:gd name="connsiteY8" fmla="*/ 1076068 h 1176322"/>
                <a:gd name="connsiteX9" fmla="*/ 4364202 w 4549243"/>
                <a:gd name="connsiteY9" fmla="*/ 1095118 h 1176322"/>
                <a:gd name="connsiteX10" fmla="*/ 4354677 w 4549243"/>
                <a:gd name="connsiteY10" fmla="*/ 142618 h 1176322"/>
                <a:gd name="connsiteX11" fmla="*/ 4211802 w 4549243"/>
                <a:gd name="connsiteY11" fmla="*/ 123568 h 1176322"/>
                <a:gd name="connsiteX12" fmla="*/ 4230852 w 4549243"/>
                <a:gd name="connsiteY12" fmla="*/ 561718 h 1176322"/>
                <a:gd name="connsiteX13" fmla="*/ 3840327 w 4549243"/>
                <a:gd name="connsiteY13" fmla="*/ 580768 h 1176322"/>
                <a:gd name="connsiteX0" fmla="*/ 532770 w 4549243"/>
                <a:gd name="connsiteY0" fmla="*/ 480755 h 1176322"/>
                <a:gd name="connsiteX1" fmla="*/ 185902 w 4549243"/>
                <a:gd name="connsiteY1" fmla="*/ 488693 h 1176322"/>
                <a:gd name="connsiteX2" fmla="*/ 177965 w 4549243"/>
                <a:gd name="connsiteY2" fmla="*/ 80706 h 1176322"/>
                <a:gd name="connsiteX3" fmla="*/ 11277 w 4549243"/>
                <a:gd name="connsiteY3" fmla="*/ 90231 h 1176322"/>
                <a:gd name="connsiteX4" fmla="*/ 30327 w 4549243"/>
                <a:gd name="connsiteY4" fmla="*/ 1052256 h 1176322"/>
                <a:gd name="connsiteX5" fmla="*/ 181933 w 4549243"/>
                <a:gd name="connsiteY5" fmla="*/ 1046699 h 1176322"/>
                <a:gd name="connsiteX6" fmla="*/ 182727 w 4549243"/>
                <a:gd name="connsiteY6" fmla="*/ 676018 h 1176322"/>
                <a:gd name="connsiteX7" fmla="*/ 4278477 w 4549243"/>
                <a:gd name="connsiteY7" fmla="*/ 666493 h 1176322"/>
                <a:gd name="connsiteX8" fmla="*/ 4183227 w 4549243"/>
                <a:gd name="connsiteY8" fmla="*/ 1076068 h 1176322"/>
                <a:gd name="connsiteX9" fmla="*/ 4364202 w 4549243"/>
                <a:gd name="connsiteY9" fmla="*/ 1095118 h 1176322"/>
                <a:gd name="connsiteX10" fmla="*/ 4354677 w 4549243"/>
                <a:gd name="connsiteY10" fmla="*/ 142618 h 1176322"/>
                <a:gd name="connsiteX11" fmla="*/ 4211802 w 4549243"/>
                <a:gd name="connsiteY11" fmla="*/ 123568 h 1176322"/>
                <a:gd name="connsiteX12" fmla="*/ 4230852 w 4549243"/>
                <a:gd name="connsiteY12" fmla="*/ 561718 h 1176322"/>
                <a:gd name="connsiteX13" fmla="*/ 3840327 w 4549243"/>
                <a:gd name="connsiteY13" fmla="*/ 580768 h 1176322"/>
                <a:gd name="connsiteX0" fmla="*/ 535151 w 4549243"/>
                <a:gd name="connsiteY0" fmla="*/ 495042 h 1176322"/>
                <a:gd name="connsiteX1" fmla="*/ 185902 w 4549243"/>
                <a:gd name="connsiteY1" fmla="*/ 488693 h 1176322"/>
                <a:gd name="connsiteX2" fmla="*/ 177965 w 4549243"/>
                <a:gd name="connsiteY2" fmla="*/ 80706 h 1176322"/>
                <a:gd name="connsiteX3" fmla="*/ 11277 w 4549243"/>
                <a:gd name="connsiteY3" fmla="*/ 90231 h 1176322"/>
                <a:gd name="connsiteX4" fmla="*/ 30327 w 4549243"/>
                <a:gd name="connsiteY4" fmla="*/ 1052256 h 1176322"/>
                <a:gd name="connsiteX5" fmla="*/ 181933 w 4549243"/>
                <a:gd name="connsiteY5" fmla="*/ 1046699 h 1176322"/>
                <a:gd name="connsiteX6" fmla="*/ 182727 w 4549243"/>
                <a:gd name="connsiteY6" fmla="*/ 676018 h 1176322"/>
                <a:gd name="connsiteX7" fmla="*/ 4278477 w 4549243"/>
                <a:gd name="connsiteY7" fmla="*/ 666493 h 1176322"/>
                <a:gd name="connsiteX8" fmla="*/ 4183227 w 4549243"/>
                <a:gd name="connsiteY8" fmla="*/ 1076068 h 1176322"/>
                <a:gd name="connsiteX9" fmla="*/ 4364202 w 4549243"/>
                <a:gd name="connsiteY9" fmla="*/ 1095118 h 1176322"/>
                <a:gd name="connsiteX10" fmla="*/ 4354677 w 4549243"/>
                <a:gd name="connsiteY10" fmla="*/ 142618 h 1176322"/>
                <a:gd name="connsiteX11" fmla="*/ 4211802 w 4549243"/>
                <a:gd name="connsiteY11" fmla="*/ 123568 h 1176322"/>
                <a:gd name="connsiteX12" fmla="*/ 4230852 w 4549243"/>
                <a:gd name="connsiteY12" fmla="*/ 561718 h 1176322"/>
                <a:gd name="connsiteX13" fmla="*/ 3840327 w 4549243"/>
                <a:gd name="connsiteY13" fmla="*/ 580768 h 1176322"/>
                <a:gd name="connsiteX0" fmla="*/ 535151 w 4549243"/>
                <a:gd name="connsiteY0" fmla="*/ 490279 h 1176322"/>
                <a:gd name="connsiteX1" fmla="*/ 185902 w 4549243"/>
                <a:gd name="connsiteY1" fmla="*/ 488693 h 1176322"/>
                <a:gd name="connsiteX2" fmla="*/ 177965 w 4549243"/>
                <a:gd name="connsiteY2" fmla="*/ 80706 h 1176322"/>
                <a:gd name="connsiteX3" fmla="*/ 11277 w 4549243"/>
                <a:gd name="connsiteY3" fmla="*/ 90231 h 1176322"/>
                <a:gd name="connsiteX4" fmla="*/ 30327 w 4549243"/>
                <a:gd name="connsiteY4" fmla="*/ 1052256 h 1176322"/>
                <a:gd name="connsiteX5" fmla="*/ 181933 w 4549243"/>
                <a:gd name="connsiteY5" fmla="*/ 1046699 h 1176322"/>
                <a:gd name="connsiteX6" fmla="*/ 182727 w 4549243"/>
                <a:gd name="connsiteY6" fmla="*/ 676018 h 1176322"/>
                <a:gd name="connsiteX7" fmla="*/ 4278477 w 4549243"/>
                <a:gd name="connsiteY7" fmla="*/ 666493 h 1176322"/>
                <a:gd name="connsiteX8" fmla="*/ 4183227 w 4549243"/>
                <a:gd name="connsiteY8" fmla="*/ 1076068 h 1176322"/>
                <a:gd name="connsiteX9" fmla="*/ 4364202 w 4549243"/>
                <a:gd name="connsiteY9" fmla="*/ 1095118 h 1176322"/>
                <a:gd name="connsiteX10" fmla="*/ 4354677 w 4549243"/>
                <a:gd name="connsiteY10" fmla="*/ 142618 h 1176322"/>
                <a:gd name="connsiteX11" fmla="*/ 4211802 w 4549243"/>
                <a:gd name="connsiteY11" fmla="*/ 123568 h 1176322"/>
                <a:gd name="connsiteX12" fmla="*/ 4230852 w 4549243"/>
                <a:gd name="connsiteY12" fmla="*/ 561718 h 1176322"/>
                <a:gd name="connsiteX13" fmla="*/ 3840327 w 4549243"/>
                <a:gd name="connsiteY13" fmla="*/ 580768 h 1176322"/>
                <a:gd name="connsiteX0" fmla="*/ 535151 w 4549243"/>
                <a:gd name="connsiteY0" fmla="*/ 490279 h 1176322"/>
                <a:gd name="connsiteX1" fmla="*/ 185902 w 4549243"/>
                <a:gd name="connsiteY1" fmla="*/ 488693 h 1176322"/>
                <a:gd name="connsiteX2" fmla="*/ 177965 w 4549243"/>
                <a:gd name="connsiteY2" fmla="*/ 80706 h 1176322"/>
                <a:gd name="connsiteX3" fmla="*/ 11277 w 4549243"/>
                <a:gd name="connsiteY3" fmla="*/ 90231 h 1176322"/>
                <a:gd name="connsiteX4" fmla="*/ 30327 w 4549243"/>
                <a:gd name="connsiteY4" fmla="*/ 1052256 h 1176322"/>
                <a:gd name="connsiteX5" fmla="*/ 181933 w 4549243"/>
                <a:gd name="connsiteY5" fmla="*/ 1046699 h 1176322"/>
                <a:gd name="connsiteX6" fmla="*/ 182727 w 4549243"/>
                <a:gd name="connsiteY6" fmla="*/ 676018 h 1176322"/>
                <a:gd name="connsiteX7" fmla="*/ 4278477 w 4549243"/>
                <a:gd name="connsiteY7" fmla="*/ 666493 h 1176322"/>
                <a:gd name="connsiteX8" fmla="*/ 4183227 w 4549243"/>
                <a:gd name="connsiteY8" fmla="*/ 1076068 h 1176322"/>
                <a:gd name="connsiteX9" fmla="*/ 4364202 w 4549243"/>
                <a:gd name="connsiteY9" fmla="*/ 1095118 h 1176322"/>
                <a:gd name="connsiteX10" fmla="*/ 4354677 w 4549243"/>
                <a:gd name="connsiteY10" fmla="*/ 142618 h 1176322"/>
                <a:gd name="connsiteX11" fmla="*/ 4211802 w 4549243"/>
                <a:gd name="connsiteY11" fmla="*/ 123568 h 1176322"/>
                <a:gd name="connsiteX12" fmla="*/ 4230852 w 4549243"/>
                <a:gd name="connsiteY12" fmla="*/ 561718 h 1176322"/>
                <a:gd name="connsiteX13" fmla="*/ 3840327 w 4549243"/>
                <a:gd name="connsiteY13" fmla="*/ 580768 h 1176322"/>
                <a:gd name="connsiteX0" fmla="*/ 523493 w 4537585"/>
                <a:gd name="connsiteY0" fmla="*/ 491744 h 1177787"/>
                <a:gd name="connsiteX1" fmla="*/ 174244 w 4537585"/>
                <a:gd name="connsiteY1" fmla="*/ 490158 h 1177787"/>
                <a:gd name="connsiteX2" fmla="*/ 166307 w 4537585"/>
                <a:gd name="connsiteY2" fmla="*/ 82171 h 1177787"/>
                <a:gd name="connsiteX3" fmla="*/ 21050 w 4537585"/>
                <a:gd name="connsiteY3" fmla="*/ 89315 h 1177787"/>
                <a:gd name="connsiteX4" fmla="*/ 18669 w 4537585"/>
                <a:gd name="connsiteY4" fmla="*/ 1053721 h 1177787"/>
                <a:gd name="connsiteX5" fmla="*/ 170275 w 4537585"/>
                <a:gd name="connsiteY5" fmla="*/ 1048164 h 1177787"/>
                <a:gd name="connsiteX6" fmla="*/ 171069 w 4537585"/>
                <a:gd name="connsiteY6" fmla="*/ 677483 h 1177787"/>
                <a:gd name="connsiteX7" fmla="*/ 4266819 w 4537585"/>
                <a:gd name="connsiteY7" fmla="*/ 667958 h 1177787"/>
                <a:gd name="connsiteX8" fmla="*/ 4171569 w 4537585"/>
                <a:gd name="connsiteY8" fmla="*/ 1077533 h 1177787"/>
                <a:gd name="connsiteX9" fmla="*/ 4352544 w 4537585"/>
                <a:gd name="connsiteY9" fmla="*/ 1096583 h 1177787"/>
                <a:gd name="connsiteX10" fmla="*/ 4343019 w 4537585"/>
                <a:gd name="connsiteY10" fmla="*/ 144083 h 1177787"/>
                <a:gd name="connsiteX11" fmla="*/ 4200144 w 4537585"/>
                <a:gd name="connsiteY11" fmla="*/ 125033 h 1177787"/>
                <a:gd name="connsiteX12" fmla="*/ 4219194 w 4537585"/>
                <a:gd name="connsiteY12" fmla="*/ 563183 h 1177787"/>
                <a:gd name="connsiteX13" fmla="*/ 3828669 w 4537585"/>
                <a:gd name="connsiteY13" fmla="*/ 582233 h 1177787"/>
                <a:gd name="connsiteX0" fmla="*/ 523493 w 4537585"/>
                <a:gd name="connsiteY0" fmla="*/ 469100 h 1155143"/>
                <a:gd name="connsiteX1" fmla="*/ 174244 w 4537585"/>
                <a:gd name="connsiteY1" fmla="*/ 467514 h 1155143"/>
                <a:gd name="connsiteX2" fmla="*/ 166307 w 4537585"/>
                <a:gd name="connsiteY2" fmla="*/ 59527 h 1155143"/>
                <a:gd name="connsiteX3" fmla="*/ 21050 w 4537585"/>
                <a:gd name="connsiteY3" fmla="*/ 66671 h 1155143"/>
                <a:gd name="connsiteX4" fmla="*/ 18669 w 4537585"/>
                <a:gd name="connsiteY4" fmla="*/ 1031077 h 1155143"/>
                <a:gd name="connsiteX5" fmla="*/ 170275 w 4537585"/>
                <a:gd name="connsiteY5" fmla="*/ 1025520 h 1155143"/>
                <a:gd name="connsiteX6" fmla="*/ 171069 w 4537585"/>
                <a:gd name="connsiteY6" fmla="*/ 654839 h 1155143"/>
                <a:gd name="connsiteX7" fmla="*/ 4266819 w 4537585"/>
                <a:gd name="connsiteY7" fmla="*/ 645314 h 1155143"/>
                <a:gd name="connsiteX8" fmla="*/ 4171569 w 4537585"/>
                <a:gd name="connsiteY8" fmla="*/ 1054889 h 1155143"/>
                <a:gd name="connsiteX9" fmla="*/ 4352544 w 4537585"/>
                <a:gd name="connsiteY9" fmla="*/ 1073939 h 1155143"/>
                <a:gd name="connsiteX10" fmla="*/ 4343019 w 4537585"/>
                <a:gd name="connsiteY10" fmla="*/ 121439 h 1155143"/>
                <a:gd name="connsiteX11" fmla="*/ 4200144 w 4537585"/>
                <a:gd name="connsiteY11" fmla="*/ 102389 h 1155143"/>
                <a:gd name="connsiteX12" fmla="*/ 4219194 w 4537585"/>
                <a:gd name="connsiteY12" fmla="*/ 540539 h 1155143"/>
                <a:gd name="connsiteX13" fmla="*/ 3828669 w 4537585"/>
                <a:gd name="connsiteY13" fmla="*/ 559589 h 1155143"/>
                <a:gd name="connsiteX0" fmla="*/ 517037 w 4531129"/>
                <a:gd name="connsiteY0" fmla="*/ 469100 h 1155143"/>
                <a:gd name="connsiteX1" fmla="*/ 167788 w 4531129"/>
                <a:gd name="connsiteY1" fmla="*/ 467514 h 1155143"/>
                <a:gd name="connsiteX2" fmla="*/ 159851 w 4531129"/>
                <a:gd name="connsiteY2" fmla="*/ 59527 h 1155143"/>
                <a:gd name="connsiteX3" fmla="*/ 14594 w 4531129"/>
                <a:gd name="connsiteY3" fmla="*/ 66671 h 1155143"/>
                <a:gd name="connsiteX4" fmla="*/ 12213 w 4531129"/>
                <a:gd name="connsiteY4" fmla="*/ 1031077 h 1155143"/>
                <a:gd name="connsiteX5" fmla="*/ 163819 w 4531129"/>
                <a:gd name="connsiteY5" fmla="*/ 1025520 h 1155143"/>
                <a:gd name="connsiteX6" fmla="*/ 164613 w 4531129"/>
                <a:gd name="connsiteY6" fmla="*/ 654839 h 1155143"/>
                <a:gd name="connsiteX7" fmla="*/ 4260363 w 4531129"/>
                <a:gd name="connsiteY7" fmla="*/ 645314 h 1155143"/>
                <a:gd name="connsiteX8" fmla="*/ 4165113 w 4531129"/>
                <a:gd name="connsiteY8" fmla="*/ 1054889 h 1155143"/>
                <a:gd name="connsiteX9" fmla="*/ 4346088 w 4531129"/>
                <a:gd name="connsiteY9" fmla="*/ 1073939 h 1155143"/>
                <a:gd name="connsiteX10" fmla="*/ 4336563 w 4531129"/>
                <a:gd name="connsiteY10" fmla="*/ 121439 h 1155143"/>
                <a:gd name="connsiteX11" fmla="*/ 4193688 w 4531129"/>
                <a:gd name="connsiteY11" fmla="*/ 102389 h 1155143"/>
                <a:gd name="connsiteX12" fmla="*/ 4212738 w 4531129"/>
                <a:gd name="connsiteY12" fmla="*/ 540539 h 1155143"/>
                <a:gd name="connsiteX13" fmla="*/ 3822213 w 4531129"/>
                <a:gd name="connsiteY13" fmla="*/ 559589 h 1155143"/>
                <a:gd name="connsiteX0" fmla="*/ 504824 w 4518916"/>
                <a:gd name="connsiteY0" fmla="*/ 469100 h 1155143"/>
                <a:gd name="connsiteX1" fmla="*/ 155575 w 4518916"/>
                <a:gd name="connsiteY1" fmla="*/ 467514 h 1155143"/>
                <a:gd name="connsiteX2" fmla="*/ 147638 w 4518916"/>
                <a:gd name="connsiteY2" fmla="*/ 59527 h 1155143"/>
                <a:gd name="connsiteX3" fmla="*/ 2381 w 4518916"/>
                <a:gd name="connsiteY3" fmla="*/ 66671 h 1155143"/>
                <a:gd name="connsiteX4" fmla="*/ 0 w 4518916"/>
                <a:gd name="connsiteY4" fmla="*/ 1031077 h 1155143"/>
                <a:gd name="connsiteX5" fmla="*/ 151606 w 4518916"/>
                <a:gd name="connsiteY5" fmla="*/ 1025520 h 1155143"/>
                <a:gd name="connsiteX6" fmla="*/ 152400 w 4518916"/>
                <a:gd name="connsiteY6" fmla="*/ 654839 h 1155143"/>
                <a:gd name="connsiteX7" fmla="*/ 4248150 w 4518916"/>
                <a:gd name="connsiteY7" fmla="*/ 645314 h 1155143"/>
                <a:gd name="connsiteX8" fmla="*/ 4152900 w 4518916"/>
                <a:gd name="connsiteY8" fmla="*/ 1054889 h 1155143"/>
                <a:gd name="connsiteX9" fmla="*/ 4333875 w 4518916"/>
                <a:gd name="connsiteY9" fmla="*/ 1073939 h 1155143"/>
                <a:gd name="connsiteX10" fmla="*/ 4324350 w 4518916"/>
                <a:gd name="connsiteY10" fmla="*/ 121439 h 1155143"/>
                <a:gd name="connsiteX11" fmla="*/ 4181475 w 4518916"/>
                <a:gd name="connsiteY11" fmla="*/ 102389 h 1155143"/>
                <a:gd name="connsiteX12" fmla="*/ 4200525 w 4518916"/>
                <a:gd name="connsiteY12" fmla="*/ 540539 h 1155143"/>
                <a:gd name="connsiteX13" fmla="*/ 3810000 w 4518916"/>
                <a:gd name="connsiteY13" fmla="*/ 559589 h 1155143"/>
                <a:gd name="connsiteX0" fmla="*/ 504824 w 4518916"/>
                <a:gd name="connsiteY0" fmla="*/ 469100 h 1155143"/>
                <a:gd name="connsiteX1" fmla="*/ 155575 w 4518916"/>
                <a:gd name="connsiteY1" fmla="*/ 467514 h 1155143"/>
                <a:gd name="connsiteX2" fmla="*/ 147638 w 4518916"/>
                <a:gd name="connsiteY2" fmla="*/ 59527 h 1155143"/>
                <a:gd name="connsiteX3" fmla="*/ 2381 w 4518916"/>
                <a:gd name="connsiteY3" fmla="*/ 66671 h 1155143"/>
                <a:gd name="connsiteX4" fmla="*/ 0 w 4518916"/>
                <a:gd name="connsiteY4" fmla="*/ 1031077 h 1155143"/>
                <a:gd name="connsiteX5" fmla="*/ 151606 w 4518916"/>
                <a:gd name="connsiteY5" fmla="*/ 1025520 h 1155143"/>
                <a:gd name="connsiteX6" fmla="*/ 152400 w 4518916"/>
                <a:gd name="connsiteY6" fmla="*/ 654839 h 1155143"/>
                <a:gd name="connsiteX7" fmla="*/ 4248150 w 4518916"/>
                <a:gd name="connsiteY7" fmla="*/ 645314 h 1155143"/>
                <a:gd name="connsiteX8" fmla="*/ 4152900 w 4518916"/>
                <a:gd name="connsiteY8" fmla="*/ 1054889 h 1155143"/>
                <a:gd name="connsiteX9" fmla="*/ 4333875 w 4518916"/>
                <a:gd name="connsiteY9" fmla="*/ 1073939 h 1155143"/>
                <a:gd name="connsiteX10" fmla="*/ 4324350 w 4518916"/>
                <a:gd name="connsiteY10" fmla="*/ 121439 h 1155143"/>
                <a:gd name="connsiteX11" fmla="*/ 4181475 w 4518916"/>
                <a:gd name="connsiteY11" fmla="*/ 102389 h 1155143"/>
                <a:gd name="connsiteX12" fmla="*/ 4200525 w 4518916"/>
                <a:gd name="connsiteY12" fmla="*/ 540539 h 1155143"/>
                <a:gd name="connsiteX13" fmla="*/ 3810000 w 4518916"/>
                <a:gd name="connsiteY13" fmla="*/ 559589 h 1155143"/>
                <a:gd name="connsiteX0" fmla="*/ 504824 w 4518916"/>
                <a:gd name="connsiteY0" fmla="*/ 463495 h 1149538"/>
                <a:gd name="connsiteX1" fmla="*/ 155575 w 4518916"/>
                <a:gd name="connsiteY1" fmla="*/ 461909 h 1149538"/>
                <a:gd name="connsiteX2" fmla="*/ 147638 w 4518916"/>
                <a:gd name="connsiteY2" fmla="*/ 53922 h 1149538"/>
                <a:gd name="connsiteX3" fmla="*/ 2381 w 4518916"/>
                <a:gd name="connsiteY3" fmla="*/ 61066 h 1149538"/>
                <a:gd name="connsiteX4" fmla="*/ 0 w 4518916"/>
                <a:gd name="connsiteY4" fmla="*/ 1025472 h 1149538"/>
                <a:gd name="connsiteX5" fmla="*/ 151606 w 4518916"/>
                <a:gd name="connsiteY5" fmla="*/ 1019915 h 1149538"/>
                <a:gd name="connsiteX6" fmla="*/ 152400 w 4518916"/>
                <a:gd name="connsiteY6" fmla="*/ 649234 h 1149538"/>
                <a:gd name="connsiteX7" fmla="*/ 4248150 w 4518916"/>
                <a:gd name="connsiteY7" fmla="*/ 639709 h 1149538"/>
                <a:gd name="connsiteX8" fmla="*/ 4152900 w 4518916"/>
                <a:gd name="connsiteY8" fmla="*/ 1049284 h 1149538"/>
                <a:gd name="connsiteX9" fmla="*/ 4333875 w 4518916"/>
                <a:gd name="connsiteY9" fmla="*/ 1068334 h 1149538"/>
                <a:gd name="connsiteX10" fmla="*/ 4324350 w 4518916"/>
                <a:gd name="connsiteY10" fmla="*/ 115834 h 1149538"/>
                <a:gd name="connsiteX11" fmla="*/ 4181475 w 4518916"/>
                <a:gd name="connsiteY11" fmla="*/ 96784 h 1149538"/>
                <a:gd name="connsiteX12" fmla="*/ 4200525 w 4518916"/>
                <a:gd name="connsiteY12" fmla="*/ 534934 h 1149538"/>
                <a:gd name="connsiteX13" fmla="*/ 3810000 w 4518916"/>
                <a:gd name="connsiteY13" fmla="*/ 553984 h 1149538"/>
                <a:gd name="connsiteX0" fmla="*/ 504824 w 4518916"/>
                <a:gd name="connsiteY0" fmla="*/ 468823 h 1154866"/>
                <a:gd name="connsiteX1" fmla="*/ 155575 w 4518916"/>
                <a:gd name="connsiteY1" fmla="*/ 467237 h 1154866"/>
                <a:gd name="connsiteX2" fmla="*/ 147638 w 4518916"/>
                <a:gd name="connsiteY2" fmla="*/ 59250 h 1154866"/>
                <a:gd name="connsiteX3" fmla="*/ 2381 w 4518916"/>
                <a:gd name="connsiteY3" fmla="*/ 66394 h 1154866"/>
                <a:gd name="connsiteX4" fmla="*/ 0 w 4518916"/>
                <a:gd name="connsiteY4" fmla="*/ 1030800 h 1154866"/>
                <a:gd name="connsiteX5" fmla="*/ 151606 w 4518916"/>
                <a:gd name="connsiteY5" fmla="*/ 1025243 h 1154866"/>
                <a:gd name="connsiteX6" fmla="*/ 152400 w 4518916"/>
                <a:gd name="connsiteY6" fmla="*/ 654562 h 1154866"/>
                <a:gd name="connsiteX7" fmla="*/ 4248150 w 4518916"/>
                <a:gd name="connsiteY7" fmla="*/ 645037 h 1154866"/>
                <a:gd name="connsiteX8" fmla="*/ 4152900 w 4518916"/>
                <a:gd name="connsiteY8" fmla="*/ 1054612 h 1154866"/>
                <a:gd name="connsiteX9" fmla="*/ 4333875 w 4518916"/>
                <a:gd name="connsiteY9" fmla="*/ 1073662 h 1154866"/>
                <a:gd name="connsiteX10" fmla="*/ 4324350 w 4518916"/>
                <a:gd name="connsiteY10" fmla="*/ 121162 h 1154866"/>
                <a:gd name="connsiteX11" fmla="*/ 4181475 w 4518916"/>
                <a:gd name="connsiteY11" fmla="*/ 102112 h 1154866"/>
                <a:gd name="connsiteX12" fmla="*/ 4200525 w 4518916"/>
                <a:gd name="connsiteY12" fmla="*/ 540262 h 1154866"/>
                <a:gd name="connsiteX13" fmla="*/ 3810000 w 4518916"/>
                <a:gd name="connsiteY13" fmla="*/ 559312 h 1154866"/>
                <a:gd name="connsiteX0" fmla="*/ 504824 w 4518916"/>
                <a:gd name="connsiteY0" fmla="*/ 468823 h 1154866"/>
                <a:gd name="connsiteX1" fmla="*/ 155575 w 4518916"/>
                <a:gd name="connsiteY1" fmla="*/ 467237 h 1154866"/>
                <a:gd name="connsiteX2" fmla="*/ 147638 w 4518916"/>
                <a:gd name="connsiteY2" fmla="*/ 59250 h 1154866"/>
                <a:gd name="connsiteX3" fmla="*/ 2381 w 4518916"/>
                <a:gd name="connsiteY3" fmla="*/ 66394 h 1154866"/>
                <a:gd name="connsiteX4" fmla="*/ 0 w 4518916"/>
                <a:gd name="connsiteY4" fmla="*/ 1030800 h 1154866"/>
                <a:gd name="connsiteX5" fmla="*/ 151606 w 4518916"/>
                <a:gd name="connsiteY5" fmla="*/ 1025243 h 1154866"/>
                <a:gd name="connsiteX6" fmla="*/ 152400 w 4518916"/>
                <a:gd name="connsiteY6" fmla="*/ 654562 h 1154866"/>
                <a:gd name="connsiteX7" fmla="*/ 4248150 w 4518916"/>
                <a:gd name="connsiteY7" fmla="*/ 645037 h 1154866"/>
                <a:gd name="connsiteX8" fmla="*/ 4152900 w 4518916"/>
                <a:gd name="connsiteY8" fmla="*/ 1054612 h 1154866"/>
                <a:gd name="connsiteX9" fmla="*/ 4333875 w 4518916"/>
                <a:gd name="connsiteY9" fmla="*/ 1073662 h 1154866"/>
                <a:gd name="connsiteX10" fmla="*/ 4324350 w 4518916"/>
                <a:gd name="connsiteY10" fmla="*/ 121162 h 1154866"/>
                <a:gd name="connsiteX11" fmla="*/ 4181475 w 4518916"/>
                <a:gd name="connsiteY11" fmla="*/ 102112 h 1154866"/>
                <a:gd name="connsiteX12" fmla="*/ 4200525 w 4518916"/>
                <a:gd name="connsiteY12" fmla="*/ 540262 h 1154866"/>
                <a:gd name="connsiteX13" fmla="*/ 3810000 w 4518916"/>
                <a:gd name="connsiteY13" fmla="*/ 559312 h 1154866"/>
                <a:gd name="connsiteX0" fmla="*/ 504824 w 4518916"/>
                <a:gd name="connsiteY0" fmla="*/ 468823 h 1154866"/>
                <a:gd name="connsiteX1" fmla="*/ 155575 w 4518916"/>
                <a:gd name="connsiteY1" fmla="*/ 467237 h 1154866"/>
                <a:gd name="connsiteX2" fmla="*/ 147638 w 4518916"/>
                <a:gd name="connsiteY2" fmla="*/ 59250 h 1154866"/>
                <a:gd name="connsiteX3" fmla="*/ 2381 w 4518916"/>
                <a:gd name="connsiteY3" fmla="*/ 66394 h 1154866"/>
                <a:gd name="connsiteX4" fmla="*/ 0 w 4518916"/>
                <a:gd name="connsiteY4" fmla="*/ 1030800 h 1154866"/>
                <a:gd name="connsiteX5" fmla="*/ 151606 w 4518916"/>
                <a:gd name="connsiteY5" fmla="*/ 1025243 h 1154866"/>
                <a:gd name="connsiteX6" fmla="*/ 152400 w 4518916"/>
                <a:gd name="connsiteY6" fmla="*/ 654562 h 1154866"/>
                <a:gd name="connsiteX7" fmla="*/ 4248150 w 4518916"/>
                <a:gd name="connsiteY7" fmla="*/ 645037 h 1154866"/>
                <a:gd name="connsiteX8" fmla="*/ 4152900 w 4518916"/>
                <a:gd name="connsiteY8" fmla="*/ 1054612 h 1154866"/>
                <a:gd name="connsiteX9" fmla="*/ 4333875 w 4518916"/>
                <a:gd name="connsiteY9" fmla="*/ 1073662 h 1154866"/>
                <a:gd name="connsiteX10" fmla="*/ 4324350 w 4518916"/>
                <a:gd name="connsiteY10" fmla="*/ 121162 h 1154866"/>
                <a:gd name="connsiteX11" fmla="*/ 4181475 w 4518916"/>
                <a:gd name="connsiteY11" fmla="*/ 102112 h 1154866"/>
                <a:gd name="connsiteX12" fmla="*/ 4200525 w 4518916"/>
                <a:gd name="connsiteY12" fmla="*/ 540262 h 1154866"/>
                <a:gd name="connsiteX13" fmla="*/ 3810000 w 4518916"/>
                <a:gd name="connsiteY13" fmla="*/ 559312 h 1154866"/>
                <a:gd name="connsiteX0" fmla="*/ 504824 w 4518916"/>
                <a:gd name="connsiteY0" fmla="*/ 468823 h 1154866"/>
                <a:gd name="connsiteX1" fmla="*/ 155575 w 4518916"/>
                <a:gd name="connsiteY1" fmla="*/ 467237 h 1154866"/>
                <a:gd name="connsiteX2" fmla="*/ 147638 w 4518916"/>
                <a:gd name="connsiteY2" fmla="*/ 59250 h 1154866"/>
                <a:gd name="connsiteX3" fmla="*/ 2381 w 4518916"/>
                <a:gd name="connsiteY3" fmla="*/ 66394 h 1154866"/>
                <a:gd name="connsiteX4" fmla="*/ 0 w 4518916"/>
                <a:gd name="connsiteY4" fmla="*/ 1030800 h 1154866"/>
                <a:gd name="connsiteX5" fmla="*/ 151606 w 4518916"/>
                <a:gd name="connsiteY5" fmla="*/ 1025243 h 1154866"/>
                <a:gd name="connsiteX6" fmla="*/ 152400 w 4518916"/>
                <a:gd name="connsiteY6" fmla="*/ 654562 h 1154866"/>
                <a:gd name="connsiteX7" fmla="*/ 4248150 w 4518916"/>
                <a:gd name="connsiteY7" fmla="*/ 645037 h 1154866"/>
                <a:gd name="connsiteX8" fmla="*/ 4152900 w 4518916"/>
                <a:gd name="connsiteY8" fmla="*/ 1054612 h 1154866"/>
                <a:gd name="connsiteX9" fmla="*/ 4333875 w 4518916"/>
                <a:gd name="connsiteY9" fmla="*/ 1073662 h 1154866"/>
                <a:gd name="connsiteX10" fmla="*/ 4324350 w 4518916"/>
                <a:gd name="connsiteY10" fmla="*/ 121162 h 1154866"/>
                <a:gd name="connsiteX11" fmla="*/ 4181475 w 4518916"/>
                <a:gd name="connsiteY11" fmla="*/ 102112 h 1154866"/>
                <a:gd name="connsiteX12" fmla="*/ 4200525 w 4518916"/>
                <a:gd name="connsiteY12" fmla="*/ 540262 h 1154866"/>
                <a:gd name="connsiteX13" fmla="*/ 3810000 w 4518916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54866"/>
                <a:gd name="connsiteX1" fmla="*/ 155575 w 4603549"/>
                <a:gd name="connsiteY1" fmla="*/ 467237 h 1154866"/>
                <a:gd name="connsiteX2" fmla="*/ 147638 w 4603549"/>
                <a:gd name="connsiteY2" fmla="*/ 59250 h 1154866"/>
                <a:gd name="connsiteX3" fmla="*/ 2381 w 4603549"/>
                <a:gd name="connsiteY3" fmla="*/ 66394 h 1154866"/>
                <a:gd name="connsiteX4" fmla="*/ 0 w 4603549"/>
                <a:gd name="connsiteY4" fmla="*/ 1030800 h 1154866"/>
                <a:gd name="connsiteX5" fmla="*/ 151606 w 4603549"/>
                <a:gd name="connsiteY5" fmla="*/ 1025243 h 1154866"/>
                <a:gd name="connsiteX6" fmla="*/ 152400 w 4603549"/>
                <a:gd name="connsiteY6" fmla="*/ 654562 h 1154866"/>
                <a:gd name="connsiteX7" fmla="*/ 4350544 w 4603549"/>
                <a:gd name="connsiteY7" fmla="*/ 645037 h 1154866"/>
                <a:gd name="connsiteX8" fmla="*/ 4152900 w 4603549"/>
                <a:gd name="connsiteY8" fmla="*/ 1054612 h 1154866"/>
                <a:gd name="connsiteX9" fmla="*/ 4333875 w 4603549"/>
                <a:gd name="connsiteY9" fmla="*/ 1073662 h 1154866"/>
                <a:gd name="connsiteX10" fmla="*/ 4324350 w 4603549"/>
                <a:gd name="connsiteY10" fmla="*/ 121162 h 1154866"/>
                <a:gd name="connsiteX11" fmla="*/ 4181475 w 4603549"/>
                <a:gd name="connsiteY11" fmla="*/ 102112 h 1154866"/>
                <a:gd name="connsiteX12" fmla="*/ 4200525 w 4603549"/>
                <a:gd name="connsiteY12" fmla="*/ 540262 h 1154866"/>
                <a:gd name="connsiteX13" fmla="*/ 3810000 w 4603549"/>
                <a:gd name="connsiteY13" fmla="*/ 559312 h 1154866"/>
                <a:gd name="connsiteX0" fmla="*/ 504824 w 4603549"/>
                <a:gd name="connsiteY0" fmla="*/ 468823 h 1112626"/>
                <a:gd name="connsiteX1" fmla="*/ 155575 w 4603549"/>
                <a:gd name="connsiteY1" fmla="*/ 467237 h 1112626"/>
                <a:gd name="connsiteX2" fmla="*/ 147638 w 4603549"/>
                <a:gd name="connsiteY2" fmla="*/ 59250 h 1112626"/>
                <a:gd name="connsiteX3" fmla="*/ 2381 w 4603549"/>
                <a:gd name="connsiteY3" fmla="*/ 66394 h 1112626"/>
                <a:gd name="connsiteX4" fmla="*/ 0 w 4603549"/>
                <a:gd name="connsiteY4" fmla="*/ 1030800 h 1112626"/>
                <a:gd name="connsiteX5" fmla="*/ 151606 w 4603549"/>
                <a:gd name="connsiteY5" fmla="*/ 1025243 h 1112626"/>
                <a:gd name="connsiteX6" fmla="*/ 152400 w 4603549"/>
                <a:gd name="connsiteY6" fmla="*/ 654562 h 1112626"/>
                <a:gd name="connsiteX7" fmla="*/ 4350544 w 4603549"/>
                <a:gd name="connsiteY7" fmla="*/ 645037 h 1112626"/>
                <a:gd name="connsiteX8" fmla="*/ 4152900 w 4603549"/>
                <a:gd name="connsiteY8" fmla="*/ 1054612 h 1112626"/>
                <a:gd name="connsiteX9" fmla="*/ 4364832 w 4603549"/>
                <a:gd name="connsiteY9" fmla="*/ 999843 h 1112626"/>
                <a:gd name="connsiteX10" fmla="*/ 4324350 w 4603549"/>
                <a:gd name="connsiteY10" fmla="*/ 121162 h 1112626"/>
                <a:gd name="connsiteX11" fmla="*/ 4181475 w 4603549"/>
                <a:gd name="connsiteY11" fmla="*/ 102112 h 1112626"/>
                <a:gd name="connsiteX12" fmla="*/ 4200525 w 4603549"/>
                <a:gd name="connsiteY12" fmla="*/ 540262 h 1112626"/>
                <a:gd name="connsiteX13" fmla="*/ 3810000 w 4603549"/>
                <a:gd name="connsiteY13" fmla="*/ 559312 h 1112626"/>
                <a:gd name="connsiteX0" fmla="*/ 504824 w 4624587"/>
                <a:gd name="connsiteY0" fmla="*/ 468823 h 1092114"/>
                <a:gd name="connsiteX1" fmla="*/ 155575 w 4624587"/>
                <a:gd name="connsiteY1" fmla="*/ 467237 h 1092114"/>
                <a:gd name="connsiteX2" fmla="*/ 147638 w 4624587"/>
                <a:gd name="connsiteY2" fmla="*/ 59250 h 1092114"/>
                <a:gd name="connsiteX3" fmla="*/ 2381 w 4624587"/>
                <a:gd name="connsiteY3" fmla="*/ 66394 h 1092114"/>
                <a:gd name="connsiteX4" fmla="*/ 0 w 4624587"/>
                <a:gd name="connsiteY4" fmla="*/ 1030800 h 1092114"/>
                <a:gd name="connsiteX5" fmla="*/ 151606 w 4624587"/>
                <a:gd name="connsiteY5" fmla="*/ 1025243 h 1092114"/>
                <a:gd name="connsiteX6" fmla="*/ 152400 w 4624587"/>
                <a:gd name="connsiteY6" fmla="*/ 654562 h 1092114"/>
                <a:gd name="connsiteX7" fmla="*/ 4350544 w 4624587"/>
                <a:gd name="connsiteY7" fmla="*/ 645037 h 1092114"/>
                <a:gd name="connsiteX8" fmla="*/ 4255293 w 4624587"/>
                <a:gd name="connsiteY8" fmla="*/ 999844 h 1092114"/>
                <a:gd name="connsiteX9" fmla="*/ 4364832 w 4624587"/>
                <a:gd name="connsiteY9" fmla="*/ 999843 h 1092114"/>
                <a:gd name="connsiteX10" fmla="*/ 4324350 w 4624587"/>
                <a:gd name="connsiteY10" fmla="*/ 121162 h 1092114"/>
                <a:gd name="connsiteX11" fmla="*/ 4181475 w 4624587"/>
                <a:gd name="connsiteY11" fmla="*/ 102112 h 1092114"/>
                <a:gd name="connsiteX12" fmla="*/ 4200525 w 4624587"/>
                <a:gd name="connsiteY12" fmla="*/ 540262 h 1092114"/>
                <a:gd name="connsiteX13" fmla="*/ 3810000 w 4624587"/>
                <a:gd name="connsiteY13" fmla="*/ 559312 h 1092114"/>
                <a:gd name="connsiteX0" fmla="*/ 504824 w 4624587"/>
                <a:gd name="connsiteY0" fmla="*/ 468823 h 1092114"/>
                <a:gd name="connsiteX1" fmla="*/ 155575 w 4624587"/>
                <a:gd name="connsiteY1" fmla="*/ 467237 h 1092114"/>
                <a:gd name="connsiteX2" fmla="*/ 147638 w 4624587"/>
                <a:gd name="connsiteY2" fmla="*/ 59250 h 1092114"/>
                <a:gd name="connsiteX3" fmla="*/ 2381 w 4624587"/>
                <a:gd name="connsiteY3" fmla="*/ 66394 h 1092114"/>
                <a:gd name="connsiteX4" fmla="*/ 0 w 4624587"/>
                <a:gd name="connsiteY4" fmla="*/ 1030800 h 1092114"/>
                <a:gd name="connsiteX5" fmla="*/ 151606 w 4624587"/>
                <a:gd name="connsiteY5" fmla="*/ 1025243 h 1092114"/>
                <a:gd name="connsiteX6" fmla="*/ 152400 w 4624587"/>
                <a:gd name="connsiteY6" fmla="*/ 654562 h 1092114"/>
                <a:gd name="connsiteX7" fmla="*/ 4350544 w 4624587"/>
                <a:gd name="connsiteY7" fmla="*/ 645037 h 1092114"/>
                <a:gd name="connsiteX8" fmla="*/ 4255293 w 4624587"/>
                <a:gd name="connsiteY8" fmla="*/ 999844 h 1092114"/>
                <a:gd name="connsiteX9" fmla="*/ 4364832 w 4624587"/>
                <a:gd name="connsiteY9" fmla="*/ 999843 h 1092114"/>
                <a:gd name="connsiteX10" fmla="*/ 4367212 w 4624587"/>
                <a:gd name="connsiteY10" fmla="*/ 102112 h 1092114"/>
                <a:gd name="connsiteX11" fmla="*/ 4181475 w 4624587"/>
                <a:gd name="connsiteY11" fmla="*/ 102112 h 1092114"/>
                <a:gd name="connsiteX12" fmla="*/ 4200525 w 4624587"/>
                <a:gd name="connsiteY12" fmla="*/ 540262 h 1092114"/>
                <a:gd name="connsiteX13" fmla="*/ 3810000 w 4624587"/>
                <a:gd name="connsiteY13" fmla="*/ 559312 h 1092114"/>
                <a:gd name="connsiteX0" fmla="*/ 504824 w 4624587"/>
                <a:gd name="connsiteY0" fmla="*/ 468823 h 1092114"/>
                <a:gd name="connsiteX1" fmla="*/ 155575 w 4624587"/>
                <a:gd name="connsiteY1" fmla="*/ 467237 h 1092114"/>
                <a:gd name="connsiteX2" fmla="*/ 147638 w 4624587"/>
                <a:gd name="connsiteY2" fmla="*/ 59250 h 1092114"/>
                <a:gd name="connsiteX3" fmla="*/ 2381 w 4624587"/>
                <a:gd name="connsiteY3" fmla="*/ 66394 h 1092114"/>
                <a:gd name="connsiteX4" fmla="*/ 0 w 4624587"/>
                <a:gd name="connsiteY4" fmla="*/ 1030800 h 1092114"/>
                <a:gd name="connsiteX5" fmla="*/ 151606 w 4624587"/>
                <a:gd name="connsiteY5" fmla="*/ 1025243 h 1092114"/>
                <a:gd name="connsiteX6" fmla="*/ 152400 w 4624587"/>
                <a:gd name="connsiteY6" fmla="*/ 654562 h 1092114"/>
                <a:gd name="connsiteX7" fmla="*/ 4350544 w 4624587"/>
                <a:gd name="connsiteY7" fmla="*/ 645037 h 1092114"/>
                <a:gd name="connsiteX8" fmla="*/ 4255293 w 4624587"/>
                <a:gd name="connsiteY8" fmla="*/ 999844 h 1092114"/>
                <a:gd name="connsiteX9" fmla="*/ 4364832 w 4624587"/>
                <a:gd name="connsiteY9" fmla="*/ 999843 h 1092114"/>
                <a:gd name="connsiteX10" fmla="*/ 4367212 w 4624587"/>
                <a:gd name="connsiteY10" fmla="*/ 102112 h 1092114"/>
                <a:gd name="connsiteX11" fmla="*/ 4267200 w 4624587"/>
                <a:gd name="connsiteY11" fmla="*/ 102112 h 1092114"/>
                <a:gd name="connsiteX12" fmla="*/ 4200525 w 4624587"/>
                <a:gd name="connsiteY12" fmla="*/ 540262 h 1092114"/>
                <a:gd name="connsiteX13" fmla="*/ 3810000 w 4624587"/>
                <a:gd name="connsiteY13" fmla="*/ 559312 h 1092114"/>
                <a:gd name="connsiteX0" fmla="*/ 504824 w 4624587"/>
                <a:gd name="connsiteY0" fmla="*/ 468823 h 1092114"/>
                <a:gd name="connsiteX1" fmla="*/ 155575 w 4624587"/>
                <a:gd name="connsiteY1" fmla="*/ 467237 h 1092114"/>
                <a:gd name="connsiteX2" fmla="*/ 147638 w 4624587"/>
                <a:gd name="connsiteY2" fmla="*/ 59250 h 1092114"/>
                <a:gd name="connsiteX3" fmla="*/ 2381 w 4624587"/>
                <a:gd name="connsiteY3" fmla="*/ 66394 h 1092114"/>
                <a:gd name="connsiteX4" fmla="*/ 0 w 4624587"/>
                <a:gd name="connsiteY4" fmla="*/ 1030800 h 1092114"/>
                <a:gd name="connsiteX5" fmla="*/ 151606 w 4624587"/>
                <a:gd name="connsiteY5" fmla="*/ 1025243 h 1092114"/>
                <a:gd name="connsiteX6" fmla="*/ 152400 w 4624587"/>
                <a:gd name="connsiteY6" fmla="*/ 654562 h 1092114"/>
                <a:gd name="connsiteX7" fmla="*/ 4350544 w 4624587"/>
                <a:gd name="connsiteY7" fmla="*/ 645037 h 1092114"/>
                <a:gd name="connsiteX8" fmla="*/ 4255293 w 4624587"/>
                <a:gd name="connsiteY8" fmla="*/ 999844 h 1092114"/>
                <a:gd name="connsiteX9" fmla="*/ 4364832 w 4624587"/>
                <a:gd name="connsiteY9" fmla="*/ 999843 h 1092114"/>
                <a:gd name="connsiteX10" fmla="*/ 4367212 w 4624587"/>
                <a:gd name="connsiteY10" fmla="*/ 102112 h 1092114"/>
                <a:gd name="connsiteX11" fmla="*/ 4267200 w 4624587"/>
                <a:gd name="connsiteY11" fmla="*/ 102112 h 1092114"/>
                <a:gd name="connsiteX12" fmla="*/ 4245769 w 4624587"/>
                <a:gd name="connsiteY12" fmla="*/ 537880 h 1092114"/>
                <a:gd name="connsiteX13" fmla="*/ 3810000 w 4624587"/>
                <a:gd name="connsiteY13" fmla="*/ 559312 h 1092114"/>
                <a:gd name="connsiteX0" fmla="*/ 504824 w 4548727"/>
                <a:gd name="connsiteY0" fmla="*/ 468823 h 1092114"/>
                <a:gd name="connsiteX1" fmla="*/ 155575 w 4548727"/>
                <a:gd name="connsiteY1" fmla="*/ 467237 h 1092114"/>
                <a:gd name="connsiteX2" fmla="*/ 147638 w 4548727"/>
                <a:gd name="connsiteY2" fmla="*/ 59250 h 1092114"/>
                <a:gd name="connsiteX3" fmla="*/ 2381 w 4548727"/>
                <a:gd name="connsiteY3" fmla="*/ 66394 h 1092114"/>
                <a:gd name="connsiteX4" fmla="*/ 0 w 4548727"/>
                <a:gd name="connsiteY4" fmla="*/ 1030800 h 1092114"/>
                <a:gd name="connsiteX5" fmla="*/ 151606 w 4548727"/>
                <a:gd name="connsiteY5" fmla="*/ 1025243 h 1092114"/>
                <a:gd name="connsiteX6" fmla="*/ 152400 w 4548727"/>
                <a:gd name="connsiteY6" fmla="*/ 654562 h 1092114"/>
                <a:gd name="connsiteX7" fmla="*/ 4250532 w 4548727"/>
                <a:gd name="connsiteY7" fmla="*/ 633131 h 1092114"/>
                <a:gd name="connsiteX8" fmla="*/ 4255293 w 4548727"/>
                <a:gd name="connsiteY8" fmla="*/ 999844 h 1092114"/>
                <a:gd name="connsiteX9" fmla="*/ 4364832 w 4548727"/>
                <a:gd name="connsiteY9" fmla="*/ 999843 h 1092114"/>
                <a:gd name="connsiteX10" fmla="*/ 4367212 w 4548727"/>
                <a:gd name="connsiteY10" fmla="*/ 102112 h 1092114"/>
                <a:gd name="connsiteX11" fmla="*/ 4267200 w 4548727"/>
                <a:gd name="connsiteY11" fmla="*/ 102112 h 1092114"/>
                <a:gd name="connsiteX12" fmla="*/ 4245769 w 4548727"/>
                <a:gd name="connsiteY12" fmla="*/ 537880 h 1092114"/>
                <a:gd name="connsiteX13" fmla="*/ 3810000 w 4548727"/>
                <a:gd name="connsiteY13" fmla="*/ 559312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10000 w 4386266"/>
                <a:gd name="connsiteY13" fmla="*/ 559312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10000 w 4386266"/>
                <a:gd name="connsiteY13" fmla="*/ 559312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19525 w 4386266"/>
                <a:gd name="connsiteY13" fmla="*/ 552169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19525 w 4386266"/>
                <a:gd name="connsiteY13" fmla="*/ 552169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19525 w 4386266"/>
                <a:gd name="connsiteY13" fmla="*/ 552169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24287 w 4386266"/>
                <a:gd name="connsiteY13" fmla="*/ 545025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45769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7200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0057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0057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0057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0057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86266"/>
                <a:gd name="connsiteY0" fmla="*/ 468823 h 1092114"/>
                <a:gd name="connsiteX1" fmla="*/ 155575 w 4386266"/>
                <a:gd name="connsiteY1" fmla="*/ 467237 h 1092114"/>
                <a:gd name="connsiteX2" fmla="*/ 147638 w 4386266"/>
                <a:gd name="connsiteY2" fmla="*/ 59250 h 1092114"/>
                <a:gd name="connsiteX3" fmla="*/ 2381 w 4386266"/>
                <a:gd name="connsiteY3" fmla="*/ 66394 h 1092114"/>
                <a:gd name="connsiteX4" fmla="*/ 0 w 4386266"/>
                <a:gd name="connsiteY4" fmla="*/ 1030800 h 1092114"/>
                <a:gd name="connsiteX5" fmla="*/ 151606 w 4386266"/>
                <a:gd name="connsiteY5" fmla="*/ 1025243 h 1092114"/>
                <a:gd name="connsiteX6" fmla="*/ 152400 w 4386266"/>
                <a:gd name="connsiteY6" fmla="*/ 654562 h 1092114"/>
                <a:gd name="connsiteX7" fmla="*/ 4250532 w 4386266"/>
                <a:gd name="connsiteY7" fmla="*/ 633131 h 1092114"/>
                <a:gd name="connsiteX8" fmla="*/ 4255293 w 4386266"/>
                <a:gd name="connsiteY8" fmla="*/ 999844 h 1092114"/>
                <a:gd name="connsiteX9" fmla="*/ 4364832 w 4386266"/>
                <a:gd name="connsiteY9" fmla="*/ 999843 h 1092114"/>
                <a:gd name="connsiteX10" fmla="*/ 4367212 w 4386266"/>
                <a:gd name="connsiteY10" fmla="*/ 102112 h 1092114"/>
                <a:gd name="connsiteX11" fmla="*/ 4260057 w 4386266"/>
                <a:gd name="connsiteY11" fmla="*/ 102112 h 1092114"/>
                <a:gd name="connsiteX12" fmla="*/ 4257675 w 4386266"/>
                <a:gd name="connsiteY12" fmla="*/ 537880 h 1092114"/>
                <a:gd name="connsiteX13" fmla="*/ 3826669 w 4386266"/>
                <a:gd name="connsiteY13" fmla="*/ 540263 h 1092114"/>
                <a:gd name="connsiteX0" fmla="*/ 504824 w 4377990"/>
                <a:gd name="connsiteY0" fmla="*/ 468823 h 1092114"/>
                <a:gd name="connsiteX1" fmla="*/ 155575 w 4377990"/>
                <a:gd name="connsiteY1" fmla="*/ 467237 h 1092114"/>
                <a:gd name="connsiteX2" fmla="*/ 147638 w 4377990"/>
                <a:gd name="connsiteY2" fmla="*/ 59250 h 1092114"/>
                <a:gd name="connsiteX3" fmla="*/ 2381 w 4377990"/>
                <a:gd name="connsiteY3" fmla="*/ 66394 h 1092114"/>
                <a:gd name="connsiteX4" fmla="*/ 0 w 4377990"/>
                <a:gd name="connsiteY4" fmla="*/ 1030800 h 1092114"/>
                <a:gd name="connsiteX5" fmla="*/ 151606 w 4377990"/>
                <a:gd name="connsiteY5" fmla="*/ 1025243 h 1092114"/>
                <a:gd name="connsiteX6" fmla="*/ 152400 w 4377990"/>
                <a:gd name="connsiteY6" fmla="*/ 654562 h 1092114"/>
                <a:gd name="connsiteX7" fmla="*/ 4250532 w 4377990"/>
                <a:gd name="connsiteY7" fmla="*/ 633131 h 1092114"/>
                <a:gd name="connsiteX8" fmla="*/ 4255293 w 4377990"/>
                <a:gd name="connsiteY8" fmla="*/ 999844 h 1092114"/>
                <a:gd name="connsiteX9" fmla="*/ 4364832 w 4377990"/>
                <a:gd name="connsiteY9" fmla="*/ 999843 h 1092114"/>
                <a:gd name="connsiteX10" fmla="*/ 4367212 w 4377990"/>
                <a:gd name="connsiteY10" fmla="*/ 102112 h 1092114"/>
                <a:gd name="connsiteX11" fmla="*/ 4260057 w 4377990"/>
                <a:gd name="connsiteY11" fmla="*/ 102112 h 1092114"/>
                <a:gd name="connsiteX12" fmla="*/ 4257675 w 4377990"/>
                <a:gd name="connsiteY12" fmla="*/ 537880 h 1092114"/>
                <a:gd name="connsiteX13" fmla="*/ 3826669 w 4377990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537880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537880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537880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537880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537880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537880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537880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437839 h 1092114"/>
                <a:gd name="connsiteX13" fmla="*/ 3826669 w 4367212"/>
                <a:gd name="connsiteY13" fmla="*/ 540263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437839 h 1092114"/>
                <a:gd name="connsiteX13" fmla="*/ 3826669 w 4367212"/>
                <a:gd name="connsiteY13" fmla="*/ 450227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7675 w 4367212"/>
                <a:gd name="connsiteY12" fmla="*/ 437839 h 1092114"/>
                <a:gd name="connsiteX13" fmla="*/ 3833073 w 4367212"/>
                <a:gd name="connsiteY13" fmla="*/ 460231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1272 w 4367212"/>
                <a:gd name="connsiteY12" fmla="*/ 467851 h 1092114"/>
                <a:gd name="connsiteX13" fmla="*/ 3833073 w 4367212"/>
                <a:gd name="connsiteY13" fmla="*/ 460231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60057 w 4367212"/>
                <a:gd name="connsiteY11" fmla="*/ 102112 h 1092114"/>
                <a:gd name="connsiteX12" fmla="*/ 4251272 w 4367212"/>
                <a:gd name="connsiteY12" fmla="*/ 467851 h 1092114"/>
                <a:gd name="connsiteX13" fmla="*/ 3840276 w 4367212"/>
                <a:gd name="connsiteY13" fmla="*/ 482741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55254 w 4367212"/>
                <a:gd name="connsiteY11" fmla="*/ 105865 h 1092114"/>
                <a:gd name="connsiteX12" fmla="*/ 4251272 w 4367212"/>
                <a:gd name="connsiteY12" fmla="*/ 467851 h 1092114"/>
                <a:gd name="connsiteX13" fmla="*/ 3840276 w 4367212"/>
                <a:gd name="connsiteY13" fmla="*/ 482741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55254 w 4367212"/>
                <a:gd name="connsiteY11" fmla="*/ 105865 h 1092114"/>
                <a:gd name="connsiteX12" fmla="*/ 4251272 w 4367212"/>
                <a:gd name="connsiteY12" fmla="*/ 467851 h 1092114"/>
                <a:gd name="connsiteX13" fmla="*/ 3840276 w 4367212"/>
                <a:gd name="connsiteY13" fmla="*/ 482741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55254 w 4367212"/>
                <a:gd name="connsiteY11" fmla="*/ 105865 h 1092114"/>
                <a:gd name="connsiteX12" fmla="*/ 4251272 w 4367212"/>
                <a:gd name="connsiteY12" fmla="*/ 467851 h 1092114"/>
                <a:gd name="connsiteX13" fmla="*/ 3840276 w 4367212"/>
                <a:gd name="connsiteY13" fmla="*/ 482741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55254 w 4367212"/>
                <a:gd name="connsiteY11" fmla="*/ 105865 h 1092114"/>
                <a:gd name="connsiteX12" fmla="*/ 4251272 w 4367212"/>
                <a:gd name="connsiteY12" fmla="*/ 467851 h 1092114"/>
                <a:gd name="connsiteX13" fmla="*/ 3840276 w 4367212"/>
                <a:gd name="connsiteY13" fmla="*/ 482741 h 1092114"/>
                <a:gd name="connsiteX0" fmla="*/ 504824 w 4367212"/>
                <a:gd name="connsiteY0" fmla="*/ 468823 h 1092114"/>
                <a:gd name="connsiteX1" fmla="*/ 155575 w 4367212"/>
                <a:gd name="connsiteY1" fmla="*/ 467237 h 1092114"/>
                <a:gd name="connsiteX2" fmla="*/ 147638 w 4367212"/>
                <a:gd name="connsiteY2" fmla="*/ 59250 h 1092114"/>
                <a:gd name="connsiteX3" fmla="*/ 2381 w 4367212"/>
                <a:gd name="connsiteY3" fmla="*/ 66394 h 1092114"/>
                <a:gd name="connsiteX4" fmla="*/ 0 w 4367212"/>
                <a:gd name="connsiteY4" fmla="*/ 1030800 h 1092114"/>
                <a:gd name="connsiteX5" fmla="*/ 151606 w 4367212"/>
                <a:gd name="connsiteY5" fmla="*/ 1025243 h 1092114"/>
                <a:gd name="connsiteX6" fmla="*/ 152400 w 4367212"/>
                <a:gd name="connsiteY6" fmla="*/ 654562 h 1092114"/>
                <a:gd name="connsiteX7" fmla="*/ 4250532 w 4367212"/>
                <a:gd name="connsiteY7" fmla="*/ 633131 h 1092114"/>
                <a:gd name="connsiteX8" fmla="*/ 4255293 w 4367212"/>
                <a:gd name="connsiteY8" fmla="*/ 999844 h 1092114"/>
                <a:gd name="connsiteX9" fmla="*/ 4364832 w 4367212"/>
                <a:gd name="connsiteY9" fmla="*/ 999843 h 1092114"/>
                <a:gd name="connsiteX10" fmla="*/ 4367212 w 4367212"/>
                <a:gd name="connsiteY10" fmla="*/ 102112 h 1092114"/>
                <a:gd name="connsiteX11" fmla="*/ 4255254 w 4367212"/>
                <a:gd name="connsiteY11" fmla="*/ 105865 h 1092114"/>
                <a:gd name="connsiteX12" fmla="*/ 4251272 w 4367212"/>
                <a:gd name="connsiteY12" fmla="*/ 467851 h 1092114"/>
                <a:gd name="connsiteX13" fmla="*/ 3840276 w 4367212"/>
                <a:gd name="connsiteY13" fmla="*/ 482741 h 1092114"/>
                <a:gd name="connsiteX0" fmla="*/ 504824 w 4367212"/>
                <a:gd name="connsiteY0" fmla="*/ 468823 h 1096205"/>
                <a:gd name="connsiteX1" fmla="*/ 155575 w 4367212"/>
                <a:gd name="connsiteY1" fmla="*/ 467237 h 1096205"/>
                <a:gd name="connsiteX2" fmla="*/ 147638 w 4367212"/>
                <a:gd name="connsiteY2" fmla="*/ 59250 h 1096205"/>
                <a:gd name="connsiteX3" fmla="*/ 2381 w 4367212"/>
                <a:gd name="connsiteY3" fmla="*/ 66394 h 1096205"/>
                <a:gd name="connsiteX4" fmla="*/ 0 w 4367212"/>
                <a:gd name="connsiteY4" fmla="*/ 1030800 h 1096205"/>
                <a:gd name="connsiteX5" fmla="*/ 151606 w 4367212"/>
                <a:gd name="connsiteY5" fmla="*/ 1025243 h 1096205"/>
                <a:gd name="connsiteX6" fmla="*/ 152400 w 4367212"/>
                <a:gd name="connsiteY6" fmla="*/ 654562 h 1096205"/>
                <a:gd name="connsiteX7" fmla="*/ 4250532 w 4367212"/>
                <a:gd name="connsiteY7" fmla="*/ 633131 h 1096205"/>
                <a:gd name="connsiteX8" fmla="*/ 4255293 w 4367212"/>
                <a:gd name="connsiteY8" fmla="*/ 999844 h 1096205"/>
                <a:gd name="connsiteX9" fmla="*/ 4364832 w 4367212"/>
                <a:gd name="connsiteY9" fmla="*/ 999843 h 1096205"/>
                <a:gd name="connsiteX10" fmla="*/ 4367212 w 4367212"/>
                <a:gd name="connsiteY10" fmla="*/ 102112 h 1096205"/>
                <a:gd name="connsiteX11" fmla="*/ 4255254 w 4367212"/>
                <a:gd name="connsiteY11" fmla="*/ 105865 h 1096205"/>
                <a:gd name="connsiteX12" fmla="*/ 4251272 w 4367212"/>
                <a:gd name="connsiteY12" fmla="*/ 467851 h 1096205"/>
                <a:gd name="connsiteX13" fmla="*/ 3840276 w 4367212"/>
                <a:gd name="connsiteY13" fmla="*/ 482741 h 1096205"/>
                <a:gd name="connsiteX0" fmla="*/ 504824 w 4367212"/>
                <a:gd name="connsiteY0" fmla="*/ 468823 h 1113648"/>
                <a:gd name="connsiteX1" fmla="*/ 155575 w 4367212"/>
                <a:gd name="connsiteY1" fmla="*/ 467237 h 1113648"/>
                <a:gd name="connsiteX2" fmla="*/ 147638 w 4367212"/>
                <a:gd name="connsiteY2" fmla="*/ 59250 h 1113648"/>
                <a:gd name="connsiteX3" fmla="*/ 2381 w 4367212"/>
                <a:gd name="connsiteY3" fmla="*/ 66394 h 1113648"/>
                <a:gd name="connsiteX4" fmla="*/ 0 w 4367212"/>
                <a:gd name="connsiteY4" fmla="*/ 1030800 h 1113648"/>
                <a:gd name="connsiteX5" fmla="*/ 151606 w 4367212"/>
                <a:gd name="connsiteY5" fmla="*/ 1025243 h 1113648"/>
                <a:gd name="connsiteX6" fmla="*/ 152400 w 4367212"/>
                <a:gd name="connsiteY6" fmla="*/ 654562 h 1113648"/>
                <a:gd name="connsiteX7" fmla="*/ 4250532 w 4367212"/>
                <a:gd name="connsiteY7" fmla="*/ 633131 h 1113648"/>
                <a:gd name="connsiteX8" fmla="*/ 4255293 w 4367212"/>
                <a:gd name="connsiteY8" fmla="*/ 999844 h 1113648"/>
                <a:gd name="connsiteX9" fmla="*/ 4364832 w 4367212"/>
                <a:gd name="connsiteY9" fmla="*/ 999843 h 1113648"/>
                <a:gd name="connsiteX10" fmla="*/ 4367212 w 4367212"/>
                <a:gd name="connsiteY10" fmla="*/ 102112 h 1113648"/>
                <a:gd name="connsiteX11" fmla="*/ 4255254 w 4367212"/>
                <a:gd name="connsiteY11" fmla="*/ 105865 h 1113648"/>
                <a:gd name="connsiteX12" fmla="*/ 4251272 w 4367212"/>
                <a:gd name="connsiteY12" fmla="*/ 467851 h 1113648"/>
                <a:gd name="connsiteX13" fmla="*/ 3840276 w 4367212"/>
                <a:gd name="connsiteY13" fmla="*/ 482741 h 1113648"/>
                <a:gd name="connsiteX0" fmla="*/ 504824 w 4367212"/>
                <a:gd name="connsiteY0" fmla="*/ 468823 h 1113648"/>
                <a:gd name="connsiteX1" fmla="*/ 155575 w 4367212"/>
                <a:gd name="connsiteY1" fmla="*/ 467237 h 1113648"/>
                <a:gd name="connsiteX2" fmla="*/ 147638 w 4367212"/>
                <a:gd name="connsiteY2" fmla="*/ 59250 h 1113648"/>
                <a:gd name="connsiteX3" fmla="*/ 2381 w 4367212"/>
                <a:gd name="connsiteY3" fmla="*/ 66394 h 1113648"/>
                <a:gd name="connsiteX4" fmla="*/ 0 w 4367212"/>
                <a:gd name="connsiteY4" fmla="*/ 1030800 h 1113648"/>
                <a:gd name="connsiteX5" fmla="*/ 151606 w 4367212"/>
                <a:gd name="connsiteY5" fmla="*/ 1025243 h 1113648"/>
                <a:gd name="connsiteX6" fmla="*/ 152400 w 4367212"/>
                <a:gd name="connsiteY6" fmla="*/ 654562 h 1113648"/>
                <a:gd name="connsiteX7" fmla="*/ 4250532 w 4367212"/>
                <a:gd name="connsiteY7" fmla="*/ 633131 h 1113648"/>
                <a:gd name="connsiteX8" fmla="*/ 4255293 w 4367212"/>
                <a:gd name="connsiteY8" fmla="*/ 999844 h 1113648"/>
                <a:gd name="connsiteX9" fmla="*/ 4364832 w 4367212"/>
                <a:gd name="connsiteY9" fmla="*/ 999843 h 1113648"/>
                <a:gd name="connsiteX10" fmla="*/ 4367212 w 4367212"/>
                <a:gd name="connsiteY10" fmla="*/ 102112 h 1113648"/>
                <a:gd name="connsiteX11" fmla="*/ 4255254 w 4367212"/>
                <a:gd name="connsiteY11" fmla="*/ 105865 h 1113648"/>
                <a:gd name="connsiteX12" fmla="*/ 4251272 w 4367212"/>
                <a:gd name="connsiteY12" fmla="*/ 467851 h 1113648"/>
                <a:gd name="connsiteX13" fmla="*/ 3840276 w 4367212"/>
                <a:gd name="connsiteY13" fmla="*/ 482741 h 1113648"/>
                <a:gd name="connsiteX0" fmla="*/ 504824 w 4367212"/>
                <a:gd name="connsiteY0" fmla="*/ 468823 h 1113648"/>
                <a:gd name="connsiteX1" fmla="*/ 155575 w 4367212"/>
                <a:gd name="connsiteY1" fmla="*/ 467237 h 1113648"/>
                <a:gd name="connsiteX2" fmla="*/ 147638 w 4367212"/>
                <a:gd name="connsiteY2" fmla="*/ 59250 h 1113648"/>
                <a:gd name="connsiteX3" fmla="*/ 2381 w 4367212"/>
                <a:gd name="connsiteY3" fmla="*/ 66394 h 1113648"/>
                <a:gd name="connsiteX4" fmla="*/ 0 w 4367212"/>
                <a:gd name="connsiteY4" fmla="*/ 1030800 h 1113648"/>
                <a:gd name="connsiteX5" fmla="*/ 151606 w 4367212"/>
                <a:gd name="connsiteY5" fmla="*/ 1025243 h 1113648"/>
                <a:gd name="connsiteX6" fmla="*/ 152400 w 4367212"/>
                <a:gd name="connsiteY6" fmla="*/ 654562 h 1113648"/>
                <a:gd name="connsiteX7" fmla="*/ 4250532 w 4367212"/>
                <a:gd name="connsiteY7" fmla="*/ 633131 h 1113648"/>
                <a:gd name="connsiteX8" fmla="*/ 4255293 w 4367212"/>
                <a:gd name="connsiteY8" fmla="*/ 999844 h 1113648"/>
                <a:gd name="connsiteX9" fmla="*/ 4364832 w 4367212"/>
                <a:gd name="connsiteY9" fmla="*/ 999843 h 1113648"/>
                <a:gd name="connsiteX10" fmla="*/ 4367212 w 4367212"/>
                <a:gd name="connsiteY10" fmla="*/ 102112 h 1113648"/>
                <a:gd name="connsiteX11" fmla="*/ 4255254 w 4367212"/>
                <a:gd name="connsiteY11" fmla="*/ 105865 h 1113648"/>
                <a:gd name="connsiteX12" fmla="*/ 4251273 w 4367212"/>
                <a:gd name="connsiteY12" fmla="*/ 479105 h 1113648"/>
                <a:gd name="connsiteX13" fmla="*/ 3840276 w 4367212"/>
                <a:gd name="connsiteY13" fmla="*/ 482741 h 1113648"/>
                <a:gd name="connsiteX0" fmla="*/ 504824 w 4367212"/>
                <a:gd name="connsiteY0" fmla="*/ 468823 h 1113648"/>
                <a:gd name="connsiteX1" fmla="*/ 155575 w 4367212"/>
                <a:gd name="connsiteY1" fmla="*/ 467237 h 1113648"/>
                <a:gd name="connsiteX2" fmla="*/ 147638 w 4367212"/>
                <a:gd name="connsiteY2" fmla="*/ 59250 h 1113648"/>
                <a:gd name="connsiteX3" fmla="*/ 2381 w 4367212"/>
                <a:gd name="connsiteY3" fmla="*/ 66394 h 1113648"/>
                <a:gd name="connsiteX4" fmla="*/ 0 w 4367212"/>
                <a:gd name="connsiteY4" fmla="*/ 1030800 h 1113648"/>
                <a:gd name="connsiteX5" fmla="*/ 151606 w 4367212"/>
                <a:gd name="connsiteY5" fmla="*/ 1025243 h 1113648"/>
                <a:gd name="connsiteX6" fmla="*/ 152400 w 4367212"/>
                <a:gd name="connsiteY6" fmla="*/ 654562 h 1113648"/>
                <a:gd name="connsiteX7" fmla="*/ 4250532 w 4367212"/>
                <a:gd name="connsiteY7" fmla="*/ 633131 h 1113648"/>
                <a:gd name="connsiteX8" fmla="*/ 4255293 w 4367212"/>
                <a:gd name="connsiteY8" fmla="*/ 999844 h 1113648"/>
                <a:gd name="connsiteX9" fmla="*/ 4364832 w 4367212"/>
                <a:gd name="connsiteY9" fmla="*/ 999843 h 1113648"/>
                <a:gd name="connsiteX10" fmla="*/ 4367212 w 4367212"/>
                <a:gd name="connsiteY10" fmla="*/ 102112 h 1113648"/>
                <a:gd name="connsiteX11" fmla="*/ 4255254 w 4367212"/>
                <a:gd name="connsiteY11" fmla="*/ 105865 h 1113648"/>
                <a:gd name="connsiteX12" fmla="*/ 4251273 w 4367212"/>
                <a:gd name="connsiteY12" fmla="*/ 479105 h 1113648"/>
                <a:gd name="connsiteX13" fmla="*/ 3840276 w 4367212"/>
                <a:gd name="connsiteY13" fmla="*/ 482741 h 1113648"/>
                <a:gd name="connsiteX0" fmla="*/ 504824 w 4367212"/>
                <a:gd name="connsiteY0" fmla="*/ 468823 h 1113648"/>
                <a:gd name="connsiteX1" fmla="*/ 155575 w 4367212"/>
                <a:gd name="connsiteY1" fmla="*/ 467237 h 1113648"/>
                <a:gd name="connsiteX2" fmla="*/ 147638 w 4367212"/>
                <a:gd name="connsiteY2" fmla="*/ 59250 h 1113648"/>
                <a:gd name="connsiteX3" fmla="*/ 2381 w 4367212"/>
                <a:gd name="connsiteY3" fmla="*/ 66394 h 1113648"/>
                <a:gd name="connsiteX4" fmla="*/ 0 w 4367212"/>
                <a:gd name="connsiteY4" fmla="*/ 1030800 h 1113648"/>
                <a:gd name="connsiteX5" fmla="*/ 151606 w 4367212"/>
                <a:gd name="connsiteY5" fmla="*/ 1025243 h 1113648"/>
                <a:gd name="connsiteX6" fmla="*/ 152400 w 4367212"/>
                <a:gd name="connsiteY6" fmla="*/ 654562 h 1113648"/>
                <a:gd name="connsiteX7" fmla="*/ 4250532 w 4367212"/>
                <a:gd name="connsiteY7" fmla="*/ 633131 h 1113648"/>
                <a:gd name="connsiteX8" fmla="*/ 4255293 w 4367212"/>
                <a:gd name="connsiteY8" fmla="*/ 999844 h 1113648"/>
                <a:gd name="connsiteX9" fmla="*/ 4364832 w 4367212"/>
                <a:gd name="connsiteY9" fmla="*/ 999843 h 1113648"/>
                <a:gd name="connsiteX10" fmla="*/ 4367212 w 4367212"/>
                <a:gd name="connsiteY10" fmla="*/ 102112 h 1113648"/>
                <a:gd name="connsiteX11" fmla="*/ 4255254 w 4367212"/>
                <a:gd name="connsiteY11" fmla="*/ 98361 h 1113648"/>
                <a:gd name="connsiteX12" fmla="*/ 4251273 w 4367212"/>
                <a:gd name="connsiteY12" fmla="*/ 479105 h 1113648"/>
                <a:gd name="connsiteX13" fmla="*/ 3840276 w 4367212"/>
                <a:gd name="connsiteY13" fmla="*/ 482741 h 1113648"/>
                <a:gd name="connsiteX0" fmla="*/ 504824 w 4367212"/>
                <a:gd name="connsiteY0" fmla="*/ 475686 h 1120511"/>
                <a:gd name="connsiteX1" fmla="*/ 155575 w 4367212"/>
                <a:gd name="connsiteY1" fmla="*/ 474100 h 1120511"/>
                <a:gd name="connsiteX2" fmla="*/ 147638 w 4367212"/>
                <a:gd name="connsiteY2" fmla="*/ 66113 h 1120511"/>
                <a:gd name="connsiteX3" fmla="*/ 2381 w 4367212"/>
                <a:gd name="connsiteY3" fmla="*/ 73257 h 1120511"/>
                <a:gd name="connsiteX4" fmla="*/ 0 w 4367212"/>
                <a:gd name="connsiteY4" fmla="*/ 1037663 h 1120511"/>
                <a:gd name="connsiteX5" fmla="*/ 151606 w 4367212"/>
                <a:gd name="connsiteY5" fmla="*/ 1032106 h 1120511"/>
                <a:gd name="connsiteX6" fmla="*/ 152400 w 4367212"/>
                <a:gd name="connsiteY6" fmla="*/ 661425 h 1120511"/>
                <a:gd name="connsiteX7" fmla="*/ 4250532 w 4367212"/>
                <a:gd name="connsiteY7" fmla="*/ 639994 h 1120511"/>
                <a:gd name="connsiteX8" fmla="*/ 4255293 w 4367212"/>
                <a:gd name="connsiteY8" fmla="*/ 1006707 h 1120511"/>
                <a:gd name="connsiteX9" fmla="*/ 4364832 w 4367212"/>
                <a:gd name="connsiteY9" fmla="*/ 1006706 h 1120511"/>
                <a:gd name="connsiteX10" fmla="*/ 4367212 w 4367212"/>
                <a:gd name="connsiteY10" fmla="*/ 108975 h 1120511"/>
                <a:gd name="connsiteX11" fmla="*/ 4255254 w 4367212"/>
                <a:gd name="connsiteY11" fmla="*/ 105224 h 1120511"/>
                <a:gd name="connsiteX12" fmla="*/ 4251273 w 4367212"/>
                <a:gd name="connsiteY12" fmla="*/ 485968 h 1120511"/>
                <a:gd name="connsiteX13" fmla="*/ 3840276 w 4367212"/>
                <a:gd name="connsiteY13" fmla="*/ 489604 h 1120511"/>
                <a:gd name="connsiteX0" fmla="*/ 504824 w 4367212"/>
                <a:gd name="connsiteY0" fmla="*/ 475686 h 1120511"/>
                <a:gd name="connsiteX1" fmla="*/ 155575 w 4367212"/>
                <a:gd name="connsiteY1" fmla="*/ 474100 h 1120511"/>
                <a:gd name="connsiteX2" fmla="*/ 147638 w 4367212"/>
                <a:gd name="connsiteY2" fmla="*/ 66113 h 1120511"/>
                <a:gd name="connsiteX3" fmla="*/ 2381 w 4367212"/>
                <a:gd name="connsiteY3" fmla="*/ 73257 h 1120511"/>
                <a:gd name="connsiteX4" fmla="*/ 0 w 4367212"/>
                <a:gd name="connsiteY4" fmla="*/ 1037663 h 1120511"/>
                <a:gd name="connsiteX5" fmla="*/ 151606 w 4367212"/>
                <a:gd name="connsiteY5" fmla="*/ 1032106 h 1120511"/>
                <a:gd name="connsiteX6" fmla="*/ 152400 w 4367212"/>
                <a:gd name="connsiteY6" fmla="*/ 661425 h 1120511"/>
                <a:gd name="connsiteX7" fmla="*/ 4250532 w 4367212"/>
                <a:gd name="connsiteY7" fmla="*/ 639994 h 1120511"/>
                <a:gd name="connsiteX8" fmla="*/ 4255293 w 4367212"/>
                <a:gd name="connsiteY8" fmla="*/ 1006707 h 1120511"/>
                <a:gd name="connsiteX9" fmla="*/ 4364832 w 4367212"/>
                <a:gd name="connsiteY9" fmla="*/ 1006706 h 1120511"/>
                <a:gd name="connsiteX10" fmla="*/ 4367212 w 4367212"/>
                <a:gd name="connsiteY10" fmla="*/ 108975 h 1120511"/>
                <a:gd name="connsiteX11" fmla="*/ 4255254 w 4367212"/>
                <a:gd name="connsiteY11" fmla="*/ 105224 h 1120511"/>
                <a:gd name="connsiteX12" fmla="*/ 4251273 w 4367212"/>
                <a:gd name="connsiteY12" fmla="*/ 485968 h 1120511"/>
                <a:gd name="connsiteX13" fmla="*/ 3840276 w 4367212"/>
                <a:gd name="connsiteY13" fmla="*/ 489604 h 1120511"/>
                <a:gd name="connsiteX0" fmla="*/ 504824 w 4367212"/>
                <a:gd name="connsiteY0" fmla="*/ 475686 h 1120511"/>
                <a:gd name="connsiteX1" fmla="*/ 155575 w 4367212"/>
                <a:gd name="connsiteY1" fmla="*/ 474100 h 1120511"/>
                <a:gd name="connsiteX2" fmla="*/ 147638 w 4367212"/>
                <a:gd name="connsiteY2" fmla="*/ 66113 h 1120511"/>
                <a:gd name="connsiteX3" fmla="*/ 2381 w 4367212"/>
                <a:gd name="connsiteY3" fmla="*/ 73257 h 1120511"/>
                <a:gd name="connsiteX4" fmla="*/ 0 w 4367212"/>
                <a:gd name="connsiteY4" fmla="*/ 1037663 h 1120511"/>
                <a:gd name="connsiteX5" fmla="*/ 151606 w 4367212"/>
                <a:gd name="connsiteY5" fmla="*/ 1032106 h 1120511"/>
                <a:gd name="connsiteX6" fmla="*/ 152400 w 4367212"/>
                <a:gd name="connsiteY6" fmla="*/ 661425 h 1120511"/>
                <a:gd name="connsiteX7" fmla="*/ 4250532 w 4367212"/>
                <a:gd name="connsiteY7" fmla="*/ 639994 h 1120511"/>
                <a:gd name="connsiteX8" fmla="*/ 4255293 w 4367212"/>
                <a:gd name="connsiteY8" fmla="*/ 1006707 h 1120511"/>
                <a:gd name="connsiteX9" fmla="*/ 4364832 w 4367212"/>
                <a:gd name="connsiteY9" fmla="*/ 1006706 h 1120511"/>
                <a:gd name="connsiteX10" fmla="*/ 4367212 w 4367212"/>
                <a:gd name="connsiteY10" fmla="*/ 108975 h 1120511"/>
                <a:gd name="connsiteX11" fmla="*/ 4255254 w 4367212"/>
                <a:gd name="connsiteY11" fmla="*/ 105223 h 1120511"/>
                <a:gd name="connsiteX12" fmla="*/ 4251273 w 4367212"/>
                <a:gd name="connsiteY12" fmla="*/ 485968 h 1120511"/>
                <a:gd name="connsiteX13" fmla="*/ 3840276 w 4367212"/>
                <a:gd name="connsiteY13" fmla="*/ 489604 h 1120511"/>
                <a:gd name="connsiteX0" fmla="*/ 504824 w 4367212"/>
                <a:gd name="connsiteY0" fmla="*/ 475686 h 1120511"/>
                <a:gd name="connsiteX1" fmla="*/ 155575 w 4367212"/>
                <a:gd name="connsiteY1" fmla="*/ 474100 h 1120511"/>
                <a:gd name="connsiteX2" fmla="*/ 147638 w 4367212"/>
                <a:gd name="connsiteY2" fmla="*/ 66113 h 1120511"/>
                <a:gd name="connsiteX3" fmla="*/ 2381 w 4367212"/>
                <a:gd name="connsiteY3" fmla="*/ 73257 h 1120511"/>
                <a:gd name="connsiteX4" fmla="*/ 0 w 4367212"/>
                <a:gd name="connsiteY4" fmla="*/ 1037663 h 1120511"/>
                <a:gd name="connsiteX5" fmla="*/ 151606 w 4367212"/>
                <a:gd name="connsiteY5" fmla="*/ 1032106 h 1120511"/>
                <a:gd name="connsiteX6" fmla="*/ 152400 w 4367212"/>
                <a:gd name="connsiteY6" fmla="*/ 661425 h 1120511"/>
                <a:gd name="connsiteX7" fmla="*/ 4250532 w 4367212"/>
                <a:gd name="connsiteY7" fmla="*/ 639994 h 1120511"/>
                <a:gd name="connsiteX8" fmla="*/ 4255293 w 4367212"/>
                <a:gd name="connsiteY8" fmla="*/ 1006707 h 1120511"/>
                <a:gd name="connsiteX9" fmla="*/ 4364832 w 4367212"/>
                <a:gd name="connsiteY9" fmla="*/ 1006706 h 1120511"/>
                <a:gd name="connsiteX10" fmla="*/ 4367212 w 4367212"/>
                <a:gd name="connsiteY10" fmla="*/ 108975 h 1120511"/>
                <a:gd name="connsiteX11" fmla="*/ 4255254 w 4367212"/>
                <a:gd name="connsiteY11" fmla="*/ 105223 h 1120511"/>
                <a:gd name="connsiteX12" fmla="*/ 4251273 w 4367212"/>
                <a:gd name="connsiteY12" fmla="*/ 485968 h 1120511"/>
                <a:gd name="connsiteX13" fmla="*/ 3840276 w 4367212"/>
                <a:gd name="connsiteY13" fmla="*/ 489604 h 1120511"/>
                <a:gd name="connsiteX0" fmla="*/ 504824 w 4367212"/>
                <a:gd name="connsiteY0" fmla="*/ 475686 h 1120511"/>
                <a:gd name="connsiteX1" fmla="*/ 155575 w 4367212"/>
                <a:gd name="connsiteY1" fmla="*/ 474100 h 1120511"/>
                <a:gd name="connsiteX2" fmla="*/ 147638 w 4367212"/>
                <a:gd name="connsiteY2" fmla="*/ 66113 h 1120511"/>
                <a:gd name="connsiteX3" fmla="*/ 2381 w 4367212"/>
                <a:gd name="connsiteY3" fmla="*/ 73257 h 1120511"/>
                <a:gd name="connsiteX4" fmla="*/ 0 w 4367212"/>
                <a:gd name="connsiteY4" fmla="*/ 1037663 h 1120511"/>
                <a:gd name="connsiteX5" fmla="*/ 151606 w 4367212"/>
                <a:gd name="connsiteY5" fmla="*/ 1032106 h 1120511"/>
                <a:gd name="connsiteX6" fmla="*/ 152400 w 4367212"/>
                <a:gd name="connsiteY6" fmla="*/ 661425 h 1120511"/>
                <a:gd name="connsiteX7" fmla="*/ 4250532 w 4367212"/>
                <a:gd name="connsiteY7" fmla="*/ 639994 h 1120511"/>
                <a:gd name="connsiteX8" fmla="*/ 4255293 w 4367212"/>
                <a:gd name="connsiteY8" fmla="*/ 1006707 h 1120511"/>
                <a:gd name="connsiteX9" fmla="*/ 4364832 w 4367212"/>
                <a:gd name="connsiteY9" fmla="*/ 1006706 h 1120511"/>
                <a:gd name="connsiteX10" fmla="*/ 4367212 w 4367212"/>
                <a:gd name="connsiteY10" fmla="*/ 108975 h 1120511"/>
                <a:gd name="connsiteX11" fmla="*/ 4255254 w 4367212"/>
                <a:gd name="connsiteY11" fmla="*/ 105223 h 1120511"/>
                <a:gd name="connsiteX12" fmla="*/ 4251273 w 4367212"/>
                <a:gd name="connsiteY12" fmla="*/ 485968 h 1120511"/>
                <a:gd name="connsiteX13" fmla="*/ 3840276 w 4367212"/>
                <a:gd name="connsiteY13" fmla="*/ 489604 h 1120511"/>
                <a:gd name="connsiteX0" fmla="*/ 504824 w 4367212"/>
                <a:gd name="connsiteY0" fmla="*/ 485523 h 1130348"/>
                <a:gd name="connsiteX1" fmla="*/ 155575 w 4367212"/>
                <a:gd name="connsiteY1" fmla="*/ 483937 h 1130348"/>
                <a:gd name="connsiteX2" fmla="*/ 147638 w 4367212"/>
                <a:gd name="connsiteY2" fmla="*/ 75950 h 1130348"/>
                <a:gd name="connsiteX3" fmla="*/ 2381 w 4367212"/>
                <a:gd name="connsiteY3" fmla="*/ 83094 h 1130348"/>
                <a:gd name="connsiteX4" fmla="*/ 0 w 4367212"/>
                <a:gd name="connsiteY4" fmla="*/ 1047500 h 1130348"/>
                <a:gd name="connsiteX5" fmla="*/ 151606 w 4367212"/>
                <a:gd name="connsiteY5" fmla="*/ 1041943 h 1130348"/>
                <a:gd name="connsiteX6" fmla="*/ 152400 w 4367212"/>
                <a:gd name="connsiteY6" fmla="*/ 671262 h 1130348"/>
                <a:gd name="connsiteX7" fmla="*/ 4250532 w 4367212"/>
                <a:gd name="connsiteY7" fmla="*/ 649831 h 1130348"/>
                <a:gd name="connsiteX8" fmla="*/ 4255293 w 4367212"/>
                <a:gd name="connsiteY8" fmla="*/ 1016544 h 1130348"/>
                <a:gd name="connsiteX9" fmla="*/ 4364832 w 4367212"/>
                <a:gd name="connsiteY9" fmla="*/ 1016543 h 1130348"/>
                <a:gd name="connsiteX10" fmla="*/ 4367212 w 4367212"/>
                <a:gd name="connsiteY10" fmla="*/ 118812 h 1130348"/>
                <a:gd name="connsiteX11" fmla="*/ 4255254 w 4367212"/>
                <a:gd name="connsiteY11" fmla="*/ 115060 h 1130348"/>
                <a:gd name="connsiteX12" fmla="*/ 4251273 w 4367212"/>
                <a:gd name="connsiteY12" fmla="*/ 495805 h 1130348"/>
                <a:gd name="connsiteX13" fmla="*/ 3840276 w 4367212"/>
                <a:gd name="connsiteY13" fmla="*/ 499441 h 1130348"/>
                <a:gd name="connsiteX0" fmla="*/ 504824 w 4367212"/>
                <a:gd name="connsiteY0" fmla="*/ 495371 h 1140196"/>
                <a:gd name="connsiteX1" fmla="*/ 155575 w 4367212"/>
                <a:gd name="connsiteY1" fmla="*/ 493785 h 1140196"/>
                <a:gd name="connsiteX2" fmla="*/ 147638 w 4367212"/>
                <a:gd name="connsiteY2" fmla="*/ 85798 h 1140196"/>
                <a:gd name="connsiteX3" fmla="*/ 2381 w 4367212"/>
                <a:gd name="connsiteY3" fmla="*/ 92942 h 1140196"/>
                <a:gd name="connsiteX4" fmla="*/ 0 w 4367212"/>
                <a:gd name="connsiteY4" fmla="*/ 1057348 h 1140196"/>
                <a:gd name="connsiteX5" fmla="*/ 151606 w 4367212"/>
                <a:gd name="connsiteY5" fmla="*/ 1051791 h 1140196"/>
                <a:gd name="connsiteX6" fmla="*/ 152400 w 4367212"/>
                <a:gd name="connsiteY6" fmla="*/ 681110 h 1140196"/>
                <a:gd name="connsiteX7" fmla="*/ 4250532 w 4367212"/>
                <a:gd name="connsiteY7" fmla="*/ 659679 h 1140196"/>
                <a:gd name="connsiteX8" fmla="*/ 4255293 w 4367212"/>
                <a:gd name="connsiteY8" fmla="*/ 1026392 h 1140196"/>
                <a:gd name="connsiteX9" fmla="*/ 4364832 w 4367212"/>
                <a:gd name="connsiteY9" fmla="*/ 1026391 h 1140196"/>
                <a:gd name="connsiteX10" fmla="*/ 4367212 w 4367212"/>
                <a:gd name="connsiteY10" fmla="*/ 128660 h 1140196"/>
                <a:gd name="connsiteX11" fmla="*/ 4255254 w 4367212"/>
                <a:gd name="connsiteY11" fmla="*/ 124908 h 1140196"/>
                <a:gd name="connsiteX12" fmla="*/ 4251273 w 4367212"/>
                <a:gd name="connsiteY12" fmla="*/ 505653 h 1140196"/>
                <a:gd name="connsiteX13" fmla="*/ 3840276 w 4367212"/>
                <a:gd name="connsiteY13" fmla="*/ 509289 h 1140196"/>
                <a:gd name="connsiteX0" fmla="*/ 504824 w 4367212"/>
                <a:gd name="connsiteY0" fmla="*/ 492518 h 1137343"/>
                <a:gd name="connsiteX1" fmla="*/ 155575 w 4367212"/>
                <a:gd name="connsiteY1" fmla="*/ 490932 h 1137343"/>
                <a:gd name="connsiteX2" fmla="*/ 147638 w 4367212"/>
                <a:gd name="connsiteY2" fmla="*/ 82945 h 1137343"/>
                <a:gd name="connsiteX3" fmla="*/ 2381 w 4367212"/>
                <a:gd name="connsiteY3" fmla="*/ 90089 h 1137343"/>
                <a:gd name="connsiteX4" fmla="*/ 0 w 4367212"/>
                <a:gd name="connsiteY4" fmla="*/ 1054495 h 1137343"/>
                <a:gd name="connsiteX5" fmla="*/ 151606 w 4367212"/>
                <a:gd name="connsiteY5" fmla="*/ 1048938 h 1137343"/>
                <a:gd name="connsiteX6" fmla="*/ 152400 w 4367212"/>
                <a:gd name="connsiteY6" fmla="*/ 678257 h 1137343"/>
                <a:gd name="connsiteX7" fmla="*/ 4250532 w 4367212"/>
                <a:gd name="connsiteY7" fmla="*/ 656826 h 1137343"/>
                <a:gd name="connsiteX8" fmla="*/ 4255293 w 4367212"/>
                <a:gd name="connsiteY8" fmla="*/ 1023539 h 1137343"/>
                <a:gd name="connsiteX9" fmla="*/ 4364832 w 4367212"/>
                <a:gd name="connsiteY9" fmla="*/ 1023538 h 1137343"/>
                <a:gd name="connsiteX10" fmla="*/ 4367212 w 4367212"/>
                <a:gd name="connsiteY10" fmla="*/ 125807 h 1137343"/>
                <a:gd name="connsiteX11" fmla="*/ 4255254 w 4367212"/>
                <a:gd name="connsiteY11" fmla="*/ 122055 h 1137343"/>
                <a:gd name="connsiteX12" fmla="*/ 4251273 w 4367212"/>
                <a:gd name="connsiteY12" fmla="*/ 502800 h 1137343"/>
                <a:gd name="connsiteX13" fmla="*/ 3840276 w 4367212"/>
                <a:gd name="connsiteY13" fmla="*/ 506436 h 1137343"/>
                <a:gd name="connsiteX0" fmla="*/ 504824 w 4367280"/>
                <a:gd name="connsiteY0" fmla="*/ 492518 h 1137343"/>
                <a:gd name="connsiteX1" fmla="*/ 155575 w 4367280"/>
                <a:gd name="connsiteY1" fmla="*/ 490932 h 1137343"/>
                <a:gd name="connsiteX2" fmla="*/ 147638 w 4367280"/>
                <a:gd name="connsiteY2" fmla="*/ 82945 h 1137343"/>
                <a:gd name="connsiteX3" fmla="*/ 2381 w 4367280"/>
                <a:gd name="connsiteY3" fmla="*/ 90089 h 1137343"/>
                <a:gd name="connsiteX4" fmla="*/ 0 w 4367280"/>
                <a:gd name="connsiteY4" fmla="*/ 1054495 h 1137343"/>
                <a:gd name="connsiteX5" fmla="*/ 151606 w 4367280"/>
                <a:gd name="connsiteY5" fmla="*/ 1048938 h 1137343"/>
                <a:gd name="connsiteX6" fmla="*/ 152400 w 4367280"/>
                <a:gd name="connsiteY6" fmla="*/ 678257 h 1137343"/>
                <a:gd name="connsiteX7" fmla="*/ 4250532 w 4367280"/>
                <a:gd name="connsiteY7" fmla="*/ 656826 h 1137343"/>
                <a:gd name="connsiteX8" fmla="*/ 4255293 w 4367280"/>
                <a:gd name="connsiteY8" fmla="*/ 1023539 h 1137343"/>
                <a:gd name="connsiteX9" fmla="*/ 4364832 w 4367280"/>
                <a:gd name="connsiteY9" fmla="*/ 1023538 h 1137343"/>
                <a:gd name="connsiteX10" fmla="*/ 4367212 w 4367280"/>
                <a:gd name="connsiteY10" fmla="*/ 125807 h 1137343"/>
                <a:gd name="connsiteX11" fmla="*/ 4255254 w 4367280"/>
                <a:gd name="connsiteY11" fmla="*/ 122055 h 1137343"/>
                <a:gd name="connsiteX12" fmla="*/ 4251273 w 4367280"/>
                <a:gd name="connsiteY12" fmla="*/ 502800 h 1137343"/>
                <a:gd name="connsiteX13" fmla="*/ 3840276 w 4367280"/>
                <a:gd name="connsiteY13" fmla="*/ 506436 h 1137343"/>
                <a:gd name="connsiteX0" fmla="*/ 504824 w 4368275"/>
                <a:gd name="connsiteY0" fmla="*/ 492518 h 1137343"/>
                <a:gd name="connsiteX1" fmla="*/ 155575 w 4368275"/>
                <a:gd name="connsiteY1" fmla="*/ 490932 h 1137343"/>
                <a:gd name="connsiteX2" fmla="*/ 147638 w 4368275"/>
                <a:gd name="connsiteY2" fmla="*/ 82945 h 1137343"/>
                <a:gd name="connsiteX3" fmla="*/ 2381 w 4368275"/>
                <a:gd name="connsiteY3" fmla="*/ 90089 h 1137343"/>
                <a:gd name="connsiteX4" fmla="*/ 0 w 4368275"/>
                <a:gd name="connsiteY4" fmla="*/ 1054495 h 1137343"/>
                <a:gd name="connsiteX5" fmla="*/ 151606 w 4368275"/>
                <a:gd name="connsiteY5" fmla="*/ 1048938 h 1137343"/>
                <a:gd name="connsiteX6" fmla="*/ 152400 w 4368275"/>
                <a:gd name="connsiteY6" fmla="*/ 678257 h 1137343"/>
                <a:gd name="connsiteX7" fmla="*/ 4250532 w 4368275"/>
                <a:gd name="connsiteY7" fmla="*/ 656826 h 1137343"/>
                <a:gd name="connsiteX8" fmla="*/ 4255293 w 4368275"/>
                <a:gd name="connsiteY8" fmla="*/ 1023539 h 1137343"/>
                <a:gd name="connsiteX9" fmla="*/ 4364832 w 4368275"/>
                <a:gd name="connsiteY9" fmla="*/ 1023538 h 1137343"/>
                <a:gd name="connsiteX10" fmla="*/ 4367212 w 4368275"/>
                <a:gd name="connsiteY10" fmla="*/ 125807 h 1137343"/>
                <a:gd name="connsiteX11" fmla="*/ 4255254 w 4368275"/>
                <a:gd name="connsiteY11" fmla="*/ 122055 h 1137343"/>
                <a:gd name="connsiteX12" fmla="*/ 4251273 w 4368275"/>
                <a:gd name="connsiteY12" fmla="*/ 502800 h 1137343"/>
                <a:gd name="connsiteX13" fmla="*/ 3840276 w 4368275"/>
                <a:gd name="connsiteY13" fmla="*/ 506436 h 1137343"/>
                <a:gd name="connsiteX0" fmla="*/ 504824 w 4367280"/>
                <a:gd name="connsiteY0" fmla="*/ 492518 h 1137343"/>
                <a:gd name="connsiteX1" fmla="*/ 155575 w 4367280"/>
                <a:gd name="connsiteY1" fmla="*/ 490932 h 1137343"/>
                <a:gd name="connsiteX2" fmla="*/ 147638 w 4367280"/>
                <a:gd name="connsiteY2" fmla="*/ 82945 h 1137343"/>
                <a:gd name="connsiteX3" fmla="*/ 2381 w 4367280"/>
                <a:gd name="connsiteY3" fmla="*/ 90089 h 1137343"/>
                <a:gd name="connsiteX4" fmla="*/ 0 w 4367280"/>
                <a:gd name="connsiteY4" fmla="*/ 1054495 h 1137343"/>
                <a:gd name="connsiteX5" fmla="*/ 151606 w 4367280"/>
                <a:gd name="connsiteY5" fmla="*/ 1048938 h 1137343"/>
                <a:gd name="connsiteX6" fmla="*/ 152400 w 4367280"/>
                <a:gd name="connsiteY6" fmla="*/ 678257 h 1137343"/>
                <a:gd name="connsiteX7" fmla="*/ 4250532 w 4367280"/>
                <a:gd name="connsiteY7" fmla="*/ 656826 h 1137343"/>
                <a:gd name="connsiteX8" fmla="*/ 4255293 w 4367280"/>
                <a:gd name="connsiteY8" fmla="*/ 1023539 h 1137343"/>
                <a:gd name="connsiteX9" fmla="*/ 4364832 w 4367280"/>
                <a:gd name="connsiteY9" fmla="*/ 1023538 h 1137343"/>
                <a:gd name="connsiteX10" fmla="*/ 4367212 w 4367280"/>
                <a:gd name="connsiteY10" fmla="*/ 125807 h 1137343"/>
                <a:gd name="connsiteX11" fmla="*/ 4255254 w 4367280"/>
                <a:gd name="connsiteY11" fmla="*/ 122055 h 1137343"/>
                <a:gd name="connsiteX12" fmla="*/ 4251273 w 4367280"/>
                <a:gd name="connsiteY12" fmla="*/ 502800 h 1137343"/>
                <a:gd name="connsiteX13" fmla="*/ 3840276 w 4367280"/>
                <a:gd name="connsiteY13" fmla="*/ 506436 h 1137343"/>
                <a:gd name="connsiteX0" fmla="*/ 502447 w 4364903"/>
                <a:gd name="connsiteY0" fmla="*/ 492518 h 1137343"/>
                <a:gd name="connsiteX1" fmla="*/ 153198 w 4364903"/>
                <a:gd name="connsiteY1" fmla="*/ 490932 h 1137343"/>
                <a:gd name="connsiteX2" fmla="*/ 145261 w 4364903"/>
                <a:gd name="connsiteY2" fmla="*/ 82945 h 1137343"/>
                <a:gd name="connsiteX3" fmla="*/ 4 w 4364903"/>
                <a:gd name="connsiteY3" fmla="*/ 90089 h 1137343"/>
                <a:gd name="connsiteX4" fmla="*/ 16833 w 4364903"/>
                <a:gd name="connsiteY4" fmla="*/ 1059277 h 1137343"/>
                <a:gd name="connsiteX5" fmla="*/ 149229 w 4364903"/>
                <a:gd name="connsiteY5" fmla="*/ 1048938 h 1137343"/>
                <a:gd name="connsiteX6" fmla="*/ 150023 w 4364903"/>
                <a:gd name="connsiteY6" fmla="*/ 678257 h 1137343"/>
                <a:gd name="connsiteX7" fmla="*/ 4248155 w 4364903"/>
                <a:gd name="connsiteY7" fmla="*/ 656826 h 1137343"/>
                <a:gd name="connsiteX8" fmla="*/ 4252916 w 4364903"/>
                <a:gd name="connsiteY8" fmla="*/ 1023539 h 1137343"/>
                <a:gd name="connsiteX9" fmla="*/ 4362455 w 4364903"/>
                <a:gd name="connsiteY9" fmla="*/ 1023538 h 1137343"/>
                <a:gd name="connsiteX10" fmla="*/ 4364835 w 4364903"/>
                <a:gd name="connsiteY10" fmla="*/ 125807 h 1137343"/>
                <a:gd name="connsiteX11" fmla="*/ 4252877 w 4364903"/>
                <a:gd name="connsiteY11" fmla="*/ 122055 h 1137343"/>
                <a:gd name="connsiteX12" fmla="*/ 4248896 w 4364903"/>
                <a:gd name="connsiteY12" fmla="*/ 502800 h 1137343"/>
                <a:gd name="connsiteX13" fmla="*/ 3837899 w 4364903"/>
                <a:gd name="connsiteY13" fmla="*/ 506436 h 1137343"/>
                <a:gd name="connsiteX0" fmla="*/ 485614 w 4348070"/>
                <a:gd name="connsiteY0" fmla="*/ 492518 h 1137343"/>
                <a:gd name="connsiteX1" fmla="*/ 136365 w 4348070"/>
                <a:gd name="connsiteY1" fmla="*/ 490932 h 1137343"/>
                <a:gd name="connsiteX2" fmla="*/ 128428 w 4348070"/>
                <a:gd name="connsiteY2" fmla="*/ 82945 h 1137343"/>
                <a:gd name="connsiteX3" fmla="*/ 4782 w 4348070"/>
                <a:gd name="connsiteY3" fmla="*/ 90090 h 1137343"/>
                <a:gd name="connsiteX4" fmla="*/ 0 w 4348070"/>
                <a:gd name="connsiteY4" fmla="*/ 1059277 h 1137343"/>
                <a:gd name="connsiteX5" fmla="*/ 132396 w 4348070"/>
                <a:gd name="connsiteY5" fmla="*/ 1048938 h 1137343"/>
                <a:gd name="connsiteX6" fmla="*/ 133190 w 4348070"/>
                <a:gd name="connsiteY6" fmla="*/ 678257 h 1137343"/>
                <a:gd name="connsiteX7" fmla="*/ 4231322 w 4348070"/>
                <a:gd name="connsiteY7" fmla="*/ 656826 h 1137343"/>
                <a:gd name="connsiteX8" fmla="*/ 4236083 w 4348070"/>
                <a:gd name="connsiteY8" fmla="*/ 1023539 h 1137343"/>
                <a:gd name="connsiteX9" fmla="*/ 4345622 w 4348070"/>
                <a:gd name="connsiteY9" fmla="*/ 1023538 h 1137343"/>
                <a:gd name="connsiteX10" fmla="*/ 4348002 w 4348070"/>
                <a:gd name="connsiteY10" fmla="*/ 125807 h 1137343"/>
                <a:gd name="connsiteX11" fmla="*/ 4236044 w 4348070"/>
                <a:gd name="connsiteY11" fmla="*/ 122055 h 1137343"/>
                <a:gd name="connsiteX12" fmla="*/ 4232063 w 4348070"/>
                <a:gd name="connsiteY12" fmla="*/ 502800 h 1137343"/>
                <a:gd name="connsiteX13" fmla="*/ 3821066 w 4348070"/>
                <a:gd name="connsiteY13" fmla="*/ 506436 h 1137343"/>
                <a:gd name="connsiteX0" fmla="*/ 485614 w 4348070"/>
                <a:gd name="connsiteY0" fmla="*/ 501352 h 1146177"/>
                <a:gd name="connsiteX1" fmla="*/ 136365 w 4348070"/>
                <a:gd name="connsiteY1" fmla="*/ 499766 h 1146177"/>
                <a:gd name="connsiteX2" fmla="*/ 128428 w 4348070"/>
                <a:gd name="connsiteY2" fmla="*/ 91779 h 1146177"/>
                <a:gd name="connsiteX3" fmla="*/ 4782 w 4348070"/>
                <a:gd name="connsiteY3" fmla="*/ 98924 h 1146177"/>
                <a:gd name="connsiteX4" fmla="*/ 0 w 4348070"/>
                <a:gd name="connsiteY4" fmla="*/ 1068111 h 1146177"/>
                <a:gd name="connsiteX5" fmla="*/ 132396 w 4348070"/>
                <a:gd name="connsiteY5" fmla="*/ 1057772 h 1146177"/>
                <a:gd name="connsiteX6" fmla="*/ 133190 w 4348070"/>
                <a:gd name="connsiteY6" fmla="*/ 687091 h 1146177"/>
                <a:gd name="connsiteX7" fmla="*/ 4231322 w 4348070"/>
                <a:gd name="connsiteY7" fmla="*/ 665660 h 1146177"/>
                <a:gd name="connsiteX8" fmla="*/ 4236083 w 4348070"/>
                <a:gd name="connsiteY8" fmla="*/ 1032373 h 1146177"/>
                <a:gd name="connsiteX9" fmla="*/ 4345622 w 4348070"/>
                <a:gd name="connsiteY9" fmla="*/ 1032372 h 1146177"/>
                <a:gd name="connsiteX10" fmla="*/ 4348002 w 4348070"/>
                <a:gd name="connsiteY10" fmla="*/ 134641 h 1146177"/>
                <a:gd name="connsiteX11" fmla="*/ 4236044 w 4348070"/>
                <a:gd name="connsiteY11" fmla="*/ 130889 h 1146177"/>
                <a:gd name="connsiteX12" fmla="*/ 4232063 w 4348070"/>
                <a:gd name="connsiteY12" fmla="*/ 511634 h 1146177"/>
                <a:gd name="connsiteX13" fmla="*/ 3821066 w 4348070"/>
                <a:gd name="connsiteY13" fmla="*/ 515270 h 1146177"/>
                <a:gd name="connsiteX0" fmla="*/ 480832 w 4343288"/>
                <a:gd name="connsiteY0" fmla="*/ 501352 h 1146177"/>
                <a:gd name="connsiteX1" fmla="*/ 131583 w 4343288"/>
                <a:gd name="connsiteY1" fmla="*/ 499766 h 1146177"/>
                <a:gd name="connsiteX2" fmla="*/ 123646 w 4343288"/>
                <a:gd name="connsiteY2" fmla="*/ 91779 h 1146177"/>
                <a:gd name="connsiteX3" fmla="*/ 0 w 4343288"/>
                <a:gd name="connsiteY3" fmla="*/ 98924 h 1146177"/>
                <a:gd name="connsiteX4" fmla="*/ 2422 w 4343288"/>
                <a:gd name="connsiteY4" fmla="*/ 1068111 h 1146177"/>
                <a:gd name="connsiteX5" fmla="*/ 127614 w 4343288"/>
                <a:gd name="connsiteY5" fmla="*/ 1057772 h 1146177"/>
                <a:gd name="connsiteX6" fmla="*/ 128408 w 4343288"/>
                <a:gd name="connsiteY6" fmla="*/ 687091 h 1146177"/>
                <a:gd name="connsiteX7" fmla="*/ 4226540 w 4343288"/>
                <a:gd name="connsiteY7" fmla="*/ 665660 h 1146177"/>
                <a:gd name="connsiteX8" fmla="*/ 4231301 w 4343288"/>
                <a:gd name="connsiteY8" fmla="*/ 1032373 h 1146177"/>
                <a:gd name="connsiteX9" fmla="*/ 4340840 w 4343288"/>
                <a:gd name="connsiteY9" fmla="*/ 1032372 h 1146177"/>
                <a:gd name="connsiteX10" fmla="*/ 4343220 w 4343288"/>
                <a:gd name="connsiteY10" fmla="*/ 134641 h 1146177"/>
                <a:gd name="connsiteX11" fmla="*/ 4231262 w 4343288"/>
                <a:gd name="connsiteY11" fmla="*/ 130889 h 1146177"/>
                <a:gd name="connsiteX12" fmla="*/ 4227281 w 4343288"/>
                <a:gd name="connsiteY12" fmla="*/ 511634 h 1146177"/>
                <a:gd name="connsiteX13" fmla="*/ 3816284 w 4343288"/>
                <a:gd name="connsiteY13" fmla="*/ 515270 h 1146177"/>
                <a:gd name="connsiteX0" fmla="*/ 480832 w 4343288"/>
                <a:gd name="connsiteY0" fmla="*/ 501352 h 1146177"/>
                <a:gd name="connsiteX1" fmla="*/ 131583 w 4343288"/>
                <a:gd name="connsiteY1" fmla="*/ 499766 h 1146177"/>
                <a:gd name="connsiteX2" fmla="*/ 123646 w 4343288"/>
                <a:gd name="connsiteY2" fmla="*/ 91779 h 1146177"/>
                <a:gd name="connsiteX3" fmla="*/ 0 w 4343288"/>
                <a:gd name="connsiteY3" fmla="*/ 98924 h 1146177"/>
                <a:gd name="connsiteX4" fmla="*/ 2422 w 4343288"/>
                <a:gd name="connsiteY4" fmla="*/ 1068111 h 1146177"/>
                <a:gd name="connsiteX5" fmla="*/ 127614 w 4343288"/>
                <a:gd name="connsiteY5" fmla="*/ 1057772 h 1146177"/>
                <a:gd name="connsiteX6" fmla="*/ 128408 w 4343288"/>
                <a:gd name="connsiteY6" fmla="*/ 687091 h 1146177"/>
                <a:gd name="connsiteX7" fmla="*/ 4226540 w 4343288"/>
                <a:gd name="connsiteY7" fmla="*/ 665660 h 1146177"/>
                <a:gd name="connsiteX8" fmla="*/ 4231301 w 4343288"/>
                <a:gd name="connsiteY8" fmla="*/ 1032373 h 1146177"/>
                <a:gd name="connsiteX9" fmla="*/ 4340840 w 4343288"/>
                <a:gd name="connsiteY9" fmla="*/ 1032372 h 1146177"/>
                <a:gd name="connsiteX10" fmla="*/ 4343220 w 4343288"/>
                <a:gd name="connsiteY10" fmla="*/ 134641 h 1146177"/>
                <a:gd name="connsiteX11" fmla="*/ 4231262 w 4343288"/>
                <a:gd name="connsiteY11" fmla="*/ 130889 h 1146177"/>
                <a:gd name="connsiteX12" fmla="*/ 4227281 w 4343288"/>
                <a:gd name="connsiteY12" fmla="*/ 511634 h 1146177"/>
                <a:gd name="connsiteX13" fmla="*/ 3816284 w 4343288"/>
                <a:gd name="connsiteY13" fmla="*/ 515270 h 1146177"/>
                <a:gd name="connsiteX0" fmla="*/ 480832 w 4343288"/>
                <a:gd name="connsiteY0" fmla="*/ 501352 h 1177892"/>
                <a:gd name="connsiteX1" fmla="*/ 131583 w 4343288"/>
                <a:gd name="connsiteY1" fmla="*/ 499766 h 1177892"/>
                <a:gd name="connsiteX2" fmla="*/ 123646 w 4343288"/>
                <a:gd name="connsiteY2" fmla="*/ 91779 h 1177892"/>
                <a:gd name="connsiteX3" fmla="*/ 0 w 4343288"/>
                <a:gd name="connsiteY3" fmla="*/ 98924 h 1177892"/>
                <a:gd name="connsiteX4" fmla="*/ 2422 w 4343288"/>
                <a:gd name="connsiteY4" fmla="*/ 1068111 h 1177892"/>
                <a:gd name="connsiteX5" fmla="*/ 127614 w 4343288"/>
                <a:gd name="connsiteY5" fmla="*/ 1057772 h 1177892"/>
                <a:gd name="connsiteX6" fmla="*/ 128408 w 4343288"/>
                <a:gd name="connsiteY6" fmla="*/ 687091 h 1177892"/>
                <a:gd name="connsiteX7" fmla="*/ 4226540 w 4343288"/>
                <a:gd name="connsiteY7" fmla="*/ 665660 h 1177892"/>
                <a:gd name="connsiteX8" fmla="*/ 4231301 w 4343288"/>
                <a:gd name="connsiteY8" fmla="*/ 1032373 h 1177892"/>
                <a:gd name="connsiteX9" fmla="*/ 4340840 w 4343288"/>
                <a:gd name="connsiteY9" fmla="*/ 1032372 h 1177892"/>
                <a:gd name="connsiteX10" fmla="*/ 4343220 w 4343288"/>
                <a:gd name="connsiteY10" fmla="*/ 134641 h 1177892"/>
                <a:gd name="connsiteX11" fmla="*/ 4231262 w 4343288"/>
                <a:gd name="connsiteY11" fmla="*/ 130889 h 1177892"/>
                <a:gd name="connsiteX12" fmla="*/ 4227281 w 4343288"/>
                <a:gd name="connsiteY12" fmla="*/ 511634 h 1177892"/>
                <a:gd name="connsiteX13" fmla="*/ 3816284 w 4343288"/>
                <a:gd name="connsiteY13" fmla="*/ 515270 h 1177892"/>
                <a:gd name="connsiteX0" fmla="*/ 480832 w 4343288"/>
                <a:gd name="connsiteY0" fmla="*/ 501352 h 1216710"/>
                <a:gd name="connsiteX1" fmla="*/ 131583 w 4343288"/>
                <a:gd name="connsiteY1" fmla="*/ 499766 h 1216710"/>
                <a:gd name="connsiteX2" fmla="*/ 123646 w 4343288"/>
                <a:gd name="connsiteY2" fmla="*/ 91779 h 1216710"/>
                <a:gd name="connsiteX3" fmla="*/ 0 w 4343288"/>
                <a:gd name="connsiteY3" fmla="*/ 98924 h 1216710"/>
                <a:gd name="connsiteX4" fmla="*/ 2422 w 4343288"/>
                <a:gd name="connsiteY4" fmla="*/ 1068111 h 1216710"/>
                <a:gd name="connsiteX5" fmla="*/ 127614 w 4343288"/>
                <a:gd name="connsiteY5" fmla="*/ 1057772 h 1216710"/>
                <a:gd name="connsiteX6" fmla="*/ 128408 w 4343288"/>
                <a:gd name="connsiteY6" fmla="*/ 687091 h 1216710"/>
                <a:gd name="connsiteX7" fmla="*/ 4226540 w 4343288"/>
                <a:gd name="connsiteY7" fmla="*/ 665660 h 1216710"/>
                <a:gd name="connsiteX8" fmla="*/ 4231301 w 4343288"/>
                <a:gd name="connsiteY8" fmla="*/ 1032373 h 1216710"/>
                <a:gd name="connsiteX9" fmla="*/ 4340840 w 4343288"/>
                <a:gd name="connsiteY9" fmla="*/ 1032372 h 1216710"/>
                <a:gd name="connsiteX10" fmla="*/ 4343220 w 4343288"/>
                <a:gd name="connsiteY10" fmla="*/ 134641 h 1216710"/>
                <a:gd name="connsiteX11" fmla="*/ 4231262 w 4343288"/>
                <a:gd name="connsiteY11" fmla="*/ 130889 h 1216710"/>
                <a:gd name="connsiteX12" fmla="*/ 4227281 w 4343288"/>
                <a:gd name="connsiteY12" fmla="*/ 511634 h 1216710"/>
                <a:gd name="connsiteX13" fmla="*/ 3816284 w 4343288"/>
                <a:gd name="connsiteY13" fmla="*/ 515270 h 1216710"/>
                <a:gd name="connsiteX0" fmla="*/ 480832 w 4343288"/>
                <a:gd name="connsiteY0" fmla="*/ 535266 h 1250624"/>
                <a:gd name="connsiteX1" fmla="*/ 131583 w 4343288"/>
                <a:gd name="connsiteY1" fmla="*/ 533680 h 1250624"/>
                <a:gd name="connsiteX2" fmla="*/ 123646 w 4343288"/>
                <a:gd name="connsiteY2" fmla="*/ 125693 h 1250624"/>
                <a:gd name="connsiteX3" fmla="*/ 0 w 4343288"/>
                <a:gd name="connsiteY3" fmla="*/ 132838 h 1250624"/>
                <a:gd name="connsiteX4" fmla="*/ 2422 w 4343288"/>
                <a:gd name="connsiteY4" fmla="*/ 1102025 h 1250624"/>
                <a:gd name="connsiteX5" fmla="*/ 127614 w 4343288"/>
                <a:gd name="connsiteY5" fmla="*/ 1091686 h 1250624"/>
                <a:gd name="connsiteX6" fmla="*/ 128408 w 4343288"/>
                <a:gd name="connsiteY6" fmla="*/ 721005 h 1250624"/>
                <a:gd name="connsiteX7" fmla="*/ 4226540 w 4343288"/>
                <a:gd name="connsiteY7" fmla="*/ 699574 h 1250624"/>
                <a:gd name="connsiteX8" fmla="*/ 4231301 w 4343288"/>
                <a:gd name="connsiteY8" fmla="*/ 1066287 h 1250624"/>
                <a:gd name="connsiteX9" fmla="*/ 4340840 w 4343288"/>
                <a:gd name="connsiteY9" fmla="*/ 1066286 h 1250624"/>
                <a:gd name="connsiteX10" fmla="*/ 4343220 w 4343288"/>
                <a:gd name="connsiteY10" fmla="*/ 168555 h 1250624"/>
                <a:gd name="connsiteX11" fmla="*/ 4231262 w 4343288"/>
                <a:gd name="connsiteY11" fmla="*/ 164803 h 1250624"/>
                <a:gd name="connsiteX12" fmla="*/ 4227281 w 4343288"/>
                <a:gd name="connsiteY12" fmla="*/ 545548 h 1250624"/>
                <a:gd name="connsiteX13" fmla="*/ 3816284 w 4343288"/>
                <a:gd name="connsiteY13" fmla="*/ 549184 h 1250624"/>
                <a:gd name="connsiteX0" fmla="*/ 480835 w 4343291"/>
                <a:gd name="connsiteY0" fmla="*/ 540548 h 1255906"/>
                <a:gd name="connsiteX1" fmla="*/ 131586 w 4343291"/>
                <a:gd name="connsiteY1" fmla="*/ 538962 h 1255906"/>
                <a:gd name="connsiteX2" fmla="*/ 123649 w 4343291"/>
                <a:gd name="connsiteY2" fmla="*/ 130975 h 1255906"/>
                <a:gd name="connsiteX3" fmla="*/ 3 w 4343291"/>
                <a:gd name="connsiteY3" fmla="*/ 138120 h 1255906"/>
                <a:gd name="connsiteX4" fmla="*/ 2425 w 4343291"/>
                <a:gd name="connsiteY4" fmla="*/ 1107307 h 1255906"/>
                <a:gd name="connsiteX5" fmla="*/ 127617 w 4343291"/>
                <a:gd name="connsiteY5" fmla="*/ 1096968 h 1255906"/>
                <a:gd name="connsiteX6" fmla="*/ 128411 w 4343291"/>
                <a:gd name="connsiteY6" fmla="*/ 726287 h 1255906"/>
                <a:gd name="connsiteX7" fmla="*/ 4226543 w 4343291"/>
                <a:gd name="connsiteY7" fmla="*/ 704856 h 1255906"/>
                <a:gd name="connsiteX8" fmla="*/ 4231304 w 4343291"/>
                <a:gd name="connsiteY8" fmla="*/ 1071569 h 1255906"/>
                <a:gd name="connsiteX9" fmla="*/ 4340843 w 4343291"/>
                <a:gd name="connsiteY9" fmla="*/ 1071568 h 1255906"/>
                <a:gd name="connsiteX10" fmla="*/ 4343223 w 4343291"/>
                <a:gd name="connsiteY10" fmla="*/ 173837 h 1255906"/>
                <a:gd name="connsiteX11" fmla="*/ 4231265 w 4343291"/>
                <a:gd name="connsiteY11" fmla="*/ 170085 h 1255906"/>
                <a:gd name="connsiteX12" fmla="*/ 4227284 w 4343291"/>
                <a:gd name="connsiteY12" fmla="*/ 550830 h 1255906"/>
                <a:gd name="connsiteX13" fmla="*/ 3816287 w 4343291"/>
                <a:gd name="connsiteY13" fmla="*/ 554466 h 1255906"/>
                <a:gd name="connsiteX0" fmla="*/ 480835 w 4343291"/>
                <a:gd name="connsiteY0" fmla="*/ 544129 h 1259487"/>
                <a:gd name="connsiteX1" fmla="*/ 131586 w 4343291"/>
                <a:gd name="connsiteY1" fmla="*/ 542543 h 1259487"/>
                <a:gd name="connsiteX2" fmla="*/ 123649 w 4343291"/>
                <a:gd name="connsiteY2" fmla="*/ 134556 h 1259487"/>
                <a:gd name="connsiteX3" fmla="*/ 3 w 4343291"/>
                <a:gd name="connsiteY3" fmla="*/ 141701 h 1259487"/>
                <a:gd name="connsiteX4" fmla="*/ 2425 w 4343291"/>
                <a:gd name="connsiteY4" fmla="*/ 1110888 h 1259487"/>
                <a:gd name="connsiteX5" fmla="*/ 127617 w 4343291"/>
                <a:gd name="connsiteY5" fmla="*/ 1100549 h 1259487"/>
                <a:gd name="connsiteX6" fmla="*/ 128411 w 4343291"/>
                <a:gd name="connsiteY6" fmla="*/ 729868 h 1259487"/>
                <a:gd name="connsiteX7" fmla="*/ 4226543 w 4343291"/>
                <a:gd name="connsiteY7" fmla="*/ 708437 h 1259487"/>
                <a:gd name="connsiteX8" fmla="*/ 4231304 w 4343291"/>
                <a:gd name="connsiteY8" fmla="*/ 1075150 h 1259487"/>
                <a:gd name="connsiteX9" fmla="*/ 4340843 w 4343291"/>
                <a:gd name="connsiteY9" fmla="*/ 1075149 h 1259487"/>
                <a:gd name="connsiteX10" fmla="*/ 4343223 w 4343291"/>
                <a:gd name="connsiteY10" fmla="*/ 177418 h 1259487"/>
                <a:gd name="connsiteX11" fmla="*/ 4231265 w 4343291"/>
                <a:gd name="connsiteY11" fmla="*/ 173666 h 1259487"/>
                <a:gd name="connsiteX12" fmla="*/ 4227284 w 4343291"/>
                <a:gd name="connsiteY12" fmla="*/ 554411 h 1259487"/>
                <a:gd name="connsiteX13" fmla="*/ 3816287 w 4343291"/>
                <a:gd name="connsiteY13" fmla="*/ 558047 h 1259487"/>
                <a:gd name="connsiteX0" fmla="*/ 480835 w 4343291"/>
                <a:gd name="connsiteY0" fmla="*/ 544129 h 1259487"/>
                <a:gd name="connsiteX1" fmla="*/ 131586 w 4343291"/>
                <a:gd name="connsiteY1" fmla="*/ 542543 h 1259487"/>
                <a:gd name="connsiteX2" fmla="*/ 123649 w 4343291"/>
                <a:gd name="connsiteY2" fmla="*/ 134556 h 1259487"/>
                <a:gd name="connsiteX3" fmla="*/ 3 w 4343291"/>
                <a:gd name="connsiteY3" fmla="*/ 141701 h 1259487"/>
                <a:gd name="connsiteX4" fmla="*/ 2425 w 4343291"/>
                <a:gd name="connsiteY4" fmla="*/ 1110888 h 1259487"/>
                <a:gd name="connsiteX5" fmla="*/ 127617 w 4343291"/>
                <a:gd name="connsiteY5" fmla="*/ 1100549 h 1259487"/>
                <a:gd name="connsiteX6" fmla="*/ 128411 w 4343291"/>
                <a:gd name="connsiteY6" fmla="*/ 729868 h 1259487"/>
                <a:gd name="connsiteX7" fmla="*/ 4226543 w 4343291"/>
                <a:gd name="connsiteY7" fmla="*/ 708437 h 1259487"/>
                <a:gd name="connsiteX8" fmla="*/ 4231304 w 4343291"/>
                <a:gd name="connsiteY8" fmla="*/ 1075150 h 1259487"/>
                <a:gd name="connsiteX9" fmla="*/ 4340843 w 4343291"/>
                <a:gd name="connsiteY9" fmla="*/ 1075149 h 1259487"/>
                <a:gd name="connsiteX10" fmla="*/ 4343223 w 4343291"/>
                <a:gd name="connsiteY10" fmla="*/ 177418 h 1259487"/>
                <a:gd name="connsiteX11" fmla="*/ 4231265 w 4343291"/>
                <a:gd name="connsiteY11" fmla="*/ 173666 h 1259487"/>
                <a:gd name="connsiteX12" fmla="*/ 4227284 w 4343291"/>
                <a:gd name="connsiteY12" fmla="*/ 554411 h 1259487"/>
                <a:gd name="connsiteX13" fmla="*/ 3816287 w 4343291"/>
                <a:gd name="connsiteY13" fmla="*/ 558047 h 1259487"/>
                <a:gd name="connsiteX0" fmla="*/ 480835 w 4343291"/>
                <a:gd name="connsiteY0" fmla="*/ 560766 h 1276124"/>
                <a:gd name="connsiteX1" fmla="*/ 131586 w 4343291"/>
                <a:gd name="connsiteY1" fmla="*/ 559180 h 1276124"/>
                <a:gd name="connsiteX2" fmla="*/ 123649 w 4343291"/>
                <a:gd name="connsiteY2" fmla="*/ 151193 h 1276124"/>
                <a:gd name="connsiteX3" fmla="*/ 3 w 4343291"/>
                <a:gd name="connsiteY3" fmla="*/ 158338 h 1276124"/>
                <a:gd name="connsiteX4" fmla="*/ 2425 w 4343291"/>
                <a:gd name="connsiteY4" fmla="*/ 1127525 h 1276124"/>
                <a:gd name="connsiteX5" fmla="*/ 127617 w 4343291"/>
                <a:gd name="connsiteY5" fmla="*/ 1117186 h 1276124"/>
                <a:gd name="connsiteX6" fmla="*/ 128411 w 4343291"/>
                <a:gd name="connsiteY6" fmla="*/ 746505 h 1276124"/>
                <a:gd name="connsiteX7" fmla="*/ 4226543 w 4343291"/>
                <a:gd name="connsiteY7" fmla="*/ 725074 h 1276124"/>
                <a:gd name="connsiteX8" fmla="*/ 4231304 w 4343291"/>
                <a:gd name="connsiteY8" fmla="*/ 1091787 h 1276124"/>
                <a:gd name="connsiteX9" fmla="*/ 4340843 w 4343291"/>
                <a:gd name="connsiteY9" fmla="*/ 1091786 h 1276124"/>
                <a:gd name="connsiteX10" fmla="*/ 4343223 w 4343291"/>
                <a:gd name="connsiteY10" fmla="*/ 194055 h 1276124"/>
                <a:gd name="connsiteX11" fmla="*/ 4231265 w 4343291"/>
                <a:gd name="connsiteY11" fmla="*/ 190303 h 1276124"/>
                <a:gd name="connsiteX12" fmla="*/ 4227284 w 4343291"/>
                <a:gd name="connsiteY12" fmla="*/ 571048 h 1276124"/>
                <a:gd name="connsiteX13" fmla="*/ 3816287 w 4343291"/>
                <a:gd name="connsiteY13" fmla="*/ 574684 h 1276124"/>
                <a:gd name="connsiteX0" fmla="*/ 480835 w 4343291"/>
                <a:gd name="connsiteY0" fmla="*/ 572858 h 1288216"/>
                <a:gd name="connsiteX1" fmla="*/ 131586 w 4343291"/>
                <a:gd name="connsiteY1" fmla="*/ 571272 h 1288216"/>
                <a:gd name="connsiteX2" fmla="*/ 123649 w 4343291"/>
                <a:gd name="connsiteY2" fmla="*/ 163285 h 1288216"/>
                <a:gd name="connsiteX3" fmla="*/ 3 w 4343291"/>
                <a:gd name="connsiteY3" fmla="*/ 170430 h 1288216"/>
                <a:gd name="connsiteX4" fmla="*/ 2425 w 4343291"/>
                <a:gd name="connsiteY4" fmla="*/ 1139617 h 1288216"/>
                <a:gd name="connsiteX5" fmla="*/ 127617 w 4343291"/>
                <a:gd name="connsiteY5" fmla="*/ 1129278 h 1288216"/>
                <a:gd name="connsiteX6" fmla="*/ 128411 w 4343291"/>
                <a:gd name="connsiteY6" fmla="*/ 758597 h 1288216"/>
                <a:gd name="connsiteX7" fmla="*/ 4226543 w 4343291"/>
                <a:gd name="connsiteY7" fmla="*/ 737166 h 1288216"/>
                <a:gd name="connsiteX8" fmla="*/ 4231304 w 4343291"/>
                <a:gd name="connsiteY8" fmla="*/ 1103879 h 1288216"/>
                <a:gd name="connsiteX9" fmla="*/ 4340843 w 4343291"/>
                <a:gd name="connsiteY9" fmla="*/ 1103878 h 1288216"/>
                <a:gd name="connsiteX10" fmla="*/ 4343223 w 4343291"/>
                <a:gd name="connsiteY10" fmla="*/ 206147 h 1288216"/>
                <a:gd name="connsiteX11" fmla="*/ 4231265 w 4343291"/>
                <a:gd name="connsiteY11" fmla="*/ 202395 h 1288216"/>
                <a:gd name="connsiteX12" fmla="*/ 4227284 w 4343291"/>
                <a:gd name="connsiteY12" fmla="*/ 583140 h 1288216"/>
                <a:gd name="connsiteX13" fmla="*/ 3816287 w 4343291"/>
                <a:gd name="connsiteY13" fmla="*/ 586776 h 1288216"/>
                <a:gd name="connsiteX0" fmla="*/ 480835 w 4343291"/>
                <a:gd name="connsiteY0" fmla="*/ 572858 h 1288216"/>
                <a:gd name="connsiteX1" fmla="*/ 126783 w 4343291"/>
                <a:gd name="connsiteY1" fmla="*/ 566491 h 1288216"/>
                <a:gd name="connsiteX2" fmla="*/ 123649 w 4343291"/>
                <a:gd name="connsiteY2" fmla="*/ 163285 h 1288216"/>
                <a:gd name="connsiteX3" fmla="*/ 3 w 4343291"/>
                <a:gd name="connsiteY3" fmla="*/ 170430 h 1288216"/>
                <a:gd name="connsiteX4" fmla="*/ 2425 w 4343291"/>
                <a:gd name="connsiteY4" fmla="*/ 1139617 h 1288216"/>
                <a:gd name="connsiteX5" fmla="*/ 127617 w 4343291"/>
                <a:gd name="connsiteY5" fmla="*/ 1129278 h 1288216"/>
                <a:gd name="connsiteX6" fmla="*/ 128411 w 4343291"/>
                <a:gd name="connsiteY6" fmla="*/ 758597 h 1288216"/>
                <a:gd name="connsiteX7" fmla="*/ 4226543 w 4343291"/>
                <a:gd name="connsiteY7" fmla="*/ 737166 h 1288216"/>
                <a:gd name="connsiteX8" fmla="*/ 4231304 w 4343291"/>
                <a:gd name="connsiteY8" fmla="*/ 1103879 h 1288216"/>
                <a:gd name="connsiteX9" fmla="*/ 4340843 w 4343291"/>
                <a:gd name="connsiteY9" fmla="*/ 1103878 h 1288216"/>
                <a:gd name="connsiteX10" fmla="*/ 4343223 w 4343291"/>
                <a:gd name="connsiteY10" fmla="*/ 206147 h 1288216"/>
                <a:gd name="connsiteX11" fmla="*/ 4231265 w 4343291"/>
                <a:gd name="connsiteY11" fmla="*/ 202395 h 1288216"/>
                <a:gd name="connsiteX12" fmla="*/ 4227284 w 4343291"/>
                <a:gd name="connsiteY12" fmla="*/ 583140 h 1288216"/>
                <a:gd name="connsiteX13" fmla="*/ 3816287 w 4343291"/>
                <a:gd name="connsiteY13" fmla="*/ 586776 h 1288216"/>
                <a:gd name="connsiteX0" fmla="*/ 480835 w 4343291"/>
                <a:gd name="connsiteY0" fmla="*/ 572858 h 1288216"/>
                <a:gd name="connsiteX1" fmla="*/ 126783 w 4343291"/>
                <a:gd name="connsiteY1" fmla="*/ 566491 h 1288216"/>
                <a:gd name="connsiteX2" fmla="*/ 123649 w 4343291"/>
                <a:gd name="connsiteY2" fmla="*/ 163285 h 1288216"/>
                <a:gd name="connsiteX3" fmla="*/ 3 w 4343291"/>
                <a:gd name="connsiteY3" fmla="*/ 170430 h 1288216"/>
                <a:gd name="connsiteX4" fmla="*/ 2425 w 4343291"/>
                <a:gd name="connsiteY4" fmla="*/ 1139617 h 1288216"/>
                <a:gd name="connsiteX5" fmla="*/ 127617 w 4343291"/>
                <a:gd name="connsiteY5" fmla="*/ 1129278 h 1288216"/>
                <a:gd name="connsiteX6" fmla="*/ 128411 w 4343291"/>
                <a:gd name="connsiteY6" fmla="*/ 758597 h 1288216"/>
                <a:gd name="connsiteX7" fmla="*/ 4226543 w 4343291"/>
                <a:gd name="connsiteY7" fmla="*/ 737166 h 1288216"/>
                <a:gd name="connsiteX8" fmla="*/ 4231304 w 4343291"/>
                <a:gd name="connsiteY8" fmla="*/ 1103879 h 1288216"/>
                <a:gd name="connsiteX9" fmla="*/ 4340843 w 4343291"/>
                <a:gd name="connsiteY9" fmla="*/ 1103878 h 1288216"/>
                <a:gd name="connsiteX10" fmla="*/ 4343223 w 4343291"/>
                <a:gd name="connsiteY10" fmla="*/ 206147 h 1288216"/>
                <a:gd name="connsiteX11" fmla="*/ 4231265 w 4343291"/>
                <a:gd name="connsiteY11" fmla="*/ 202395 h 1288216"/>
                <a:gd name="connsiteX12" fmla="*/ 4227284 w 4343291"/>
                <a:gd name="connsiteY12" fmla="*/ 583140 h 1288216"/>
                <a:gd name="connsiteX13" fmla="*/ 3816287 w 4343291"/>
                <a:gd name="connsiteY13" fmla="*/ 586776 h 1288216"/>
                <a:gd name="connsiteX0" fmla="*/ 480835 w 4343291"/>
                <a:gd name="connsiteY0" fmla="*/ 572858 h 1288216"/>
                <a:gd name="connsiteX1" fmla="*/ 126783 w 4343291"/>
                <a:gd name="connsiteY1" fmla="*/ 566491 h 1288216"/>
                <a:gd name="connsiteX2" fmla="*/ 123649 w 4343291"/>
                <a:gd name="connsiteY2" fmla="*/ 163285 h 1288216"/>
                <a:gd name="connsiteX3" fmla="*/ 3 w 4343291"/>
                <a:gd name="connsiteY3" fmla="*/ 170430 h 1288216"/>
                <a:gd name="connsiteX4" fmla="*/ 2425 w 4343291"/>
                <a:gd name="connsiteY4" fmla="*/ 1139617 h 1288216"/>
                <a:gd name="connsiteX5" fmla="*/ 127617 w 4343291"/>
                <a:gd name="connsiteY5" fmla="*/ 1129278 h 1288216"/>
                <a:gd name="connsiteX6" fmla="*/ 128411 w 4343291"/>
                <a:gd name="connsiteY6" fmla="*/ 758597 h 1288216"/>
                <a:gd name="connsiteX7" fmla="*/ 4226543 w 4343291"/>
                <a:gd name="connsiteY7" fmla="*/ 737166 h 1288216"/>
                <a:gd name="connsiteX8" fmla="*/ 4231304 w 4343291"/>
                <a:gd name="connsiteY8" fmla="*/ 1103879 h 1288216"/>
                <a:gd name="connsiteX9" fmla="*/ 4340843 w 4343291"/>
                <a:gd name="connsiteY9" fmla="*/ 1103878 h 1288216"/>
                <a:gd name="connsiteX10" fmla="*/ 4343223 w 4343291"/>
                <a:gd name="connsiteY10" fmla="*/ 206147 h 1288216"/>
                <a:gd name="connsiteX11" fmla="*/ 4231265 w 4343291"/>
                <a:gd name="connsiteY11" fmla="*/ 202395 h 1288216"/>
                <a:gd name="connsiteX12" fmla="*/ 4227284 w 4343291"/>
                <a:gd name="connsiteY12" fmla="*/ 583140 h 1288216"/>
                <a:gd name="connsiteX13" fmla="*/ 3816287 w 4343291"/>
                <a:gd name="connsiteY13" fmla="*/ 586776 h 1288216"/>
                <a:gd name="connsiteX0" fmla="*/ 480835 w 4343291"/>
                <a:gd name="connsiteY0" fmla="*/ 579997 h 1295355"/>
                <a:gd name="connsiteX1" fmla="*/ 126783 w 4343291"/>
                <a:gd name="connsiteY1" fmla="*/ 573630 h 1295355"/>
                <a:gd name="connsiteX2" fmla="*/ 123649 w 4343291"/>
                <a:gd name="connsiteY2" fmla="*/ 170424 h 1295355"/>
                <a:gd name="connsiteX3" fmla="*/ 3 w 4343291"/>
                <a:gd name="connsiteY3" fmla="*/ 177569 h 1295355"/>
                <a:gd name="connsiteX4" fmla="*/ 2425 w 4343291"/>
                <a:gd name="connsiteY4" fmla="*/ 1146756 h 1295355"/>
                <a:gd name="connsiteX5" fmla="*/ 127617 w 4343291"/>
                <a:gd name="connsiteY5" fmla="*/ 1136417 h 1295355"/>
                <a:gd name="connsiteX6" fmla="*/ 128411 w 4343291"/>
                <a:gd name="connsiteY6" fmla="*/ 765736 h 1295355"/>
                <a:gd name="connsiteX7" fmla="*/ 4226543 w 4343291"/>
                <a:gd name="connsiteY7" fmla="*/ 744305 h 1295355"/>
                <a:gd name="connsiteX8" fmla="*/ 4231304 w 4343291"/>
                <a:gd name="connsiteY8" fmla="*/ 1111018 h 1295355"/>
                <a:gd name="connsiteX9" fmla="*/ 4340843 w 4343291"/>
                <a:gd name="connsiteY9" fmla="*/ 1111017 h 1295355"/>
                <a:gd name="connsiteX10" fmla="*/ 4343223 w 4343291"/>
                <a:gd name="connsiteY10" fmla="*/ 213286 h 1295355"/>
                <a:gd name="connsiteX11" fmla="*/ 4231265 w 4343291"/>
                <a:gd name="connsiteY11" fmla="*/ 209534 h 1295355"/>
                <a:gd name="connsiteX12" fmla="*/ 4227284 w 4343291"/>
                <a:gd name="connsiteY12" fmla="*/ 590279 h 1295355"/>
                <a:gd name="connsiteX13" fmla="*/ 3816287 w 4343291"/>
                <a:gd name="connsiteY13" fmla="*/ 593915 h 1295355"/>
                <a:gd name="connsiteX0" fmla="*/ 480835 w 4343291"/>
                <a:gd name="connsiteY0" fmla="*/ 579997 h 1293096"/>
                <a:gd name="connsiteX1" fmla="*/ 126783 w 4343291"/>
                <a:gd name="connsiteY1" fmla="*/ 573630 h 1293096"/>
                <a:gd name="connsiteX2" fmla="*/ 123649 w 4343291"/>
                <a:gd name="connsiteY2" fmla="*/ 170424 h 1293096"/>
                <a:gd name="connsiteX3" fmla="*/ 3 w 4343291"/>
                <a:gd name="connsiteY3" fmla="*/ 177569 h 1293096"/>
                <a:gd name="connsiteX4" fmla="*/ 2425 w 4343291"/>
                <a:gd name="connsiteY4" fmla="*/ 1146756 h 1293096"/>
                <a:gd name="connsiteX5" fmla="*/ 125216 w 4343291"/>
                <a:gd name="connsiteY5" fmla="*/ 1131634 h 1293096"/>
                <a:gd name="connsiteX6" fmla="*/ 128411 w 4343291"/>
                <a:gd name="connsiteY6" fmla="*/ 765736 h 1293096"/>
                <a:gd name="connsiteX7" fmla="*/ 4226543 w 4343291"/>
                <a:gd name="connsiteY7" fmla="*/ 744305 h 1293096"/>
                <a:gd name="connsiteX8" fmla="*/ 4231304 w 4343291"/>
                <a:gd name="connsiteY8" fmla="*/ 1111018 h 1293096"/>
                <a:gd name="connsiteX9" fmla="*/ 4340843 w 4343291"/>
                <a:gd name="connsiteY9" fmla="*/ 1111017 h 1293096"/>
                <a:gd name="connsiteX10" fmla="*/ 4343223 w 4343291"/>
                <a:gd name="connsiteY10" fmla="*/ 213286 h 1293096"/>
                <a:gd name="connsiteX11" fmla="*/ 4231265 w 4343291"/>
                <a:gd name="connsiteY11" fmla="*/ 209534 h 1293096"/>
                <a:gd name="connsiteX12" fmla="*/ 4227284 w 4343291"/>
                <a:gd name="connsiteY12" fmla="*/ 590279 h 1293096"/>
                <a:gd name="connsiteX13" fmla="*/ 3816287 w 4343291"/>
                <a:gd name="connsiteY13" fmla="*/ 593915 h 1293096"/>
                <a:gd name="connsiteX0" fmla="*/ 480835 w 4343291"/>
                <a:gd name="connsiteY0" fmla="*/ 579997 h 1305373"/>
                <a:gd name="connsiteX1" fmla="*/ 126783 w 4343291"/>
                <a:gd name="connsiteY1" fmla="*/ 573630 h 1305373"/>
                <a:gd name="connsiteX2" fmla="*/ 123649 w 4343291"/>
                <a:gd name="connsiteY2" fmla="*/ 170424 h 1305373"/>
                <a:gd name="connsiteX3" fmla="*/ 3 w 4343291"/>
                <a:gd name="connsiteY3" fmla="*/ 177569 h 1305373"/>
                <a:gd name="connsiteX4" fmla="*/ 2425 w 4343291"/>
                <a:gd name="connsiteY4" fmla="*/ 1146756 h 1305373"/>
                <a:gd name="connsiteX5" fmla="*/ 125216 w 4343291"/>
                <a:gd name="connsiteY5" fmla="*/ 1131634 h 1305373"/>
                <a:gd name="connsiteX6" fmla="*/ 128411 w 4343291"/>
                <a:gd name="connsiteY6" fmla="*/ 765736 h 1305373"/>
                <a:gd name="connsiteX7" fmla="*/ 4226543 w 4343291"/>
                <a:gd name="connsiteY7" fmla="*/ 744305 h 1305373"/>
                <a:gd name="connsiteX8" fmla="*/ 4231304 w 4343291"/>
                <a:gd name="connsiteY8" fmla="*/ 1111018 h 1305373"/>
                <a:gd name="connsiteX9" fmla="*/ 4340843 w 4343291"/>
                <a:gd name="connsiteY9" fmla="*/ 1111017 h 1305373"/>
                <a:gd name="connsiteX10" fmla="*/ 4343223 w 4343291"/>
                <a:gd name="connsiteY10" fmla="*/ 213286 h 1305373"/>
                <a:gd name="connsiteX11" fmla="*/ 4231265 w 4343291"/>
                <a:gd name="connsiteY11" fmla="*/ 209534 h 1305373"/>
                <a:gd name="connsiteX12" fmla="*/ 4227284 w 4343291"/>
                <a:gd name="connsiteY12" fmla="*/ 590279 h 1305373"/>
                <a:gd name="connsiteX13" fmla="*/ 3816287 w 4343291"/>
                <a:gd name="connsiteY13" fmla="*/ 593915 h 1305373"/>
                <a:gd name="connsiteX0" fmla="*/ 480835 w 4343291"/>
                <a:gd name="connsiteY0" fmla="*/ 579997 h 1305373"/>
                <a:gd name="connsiteX1" fmla="*/ 126783 w 4343291"/>
                <a:gd name="connsiteY1" fmla="*/ 573630 h 1305373"/>
                <a:gd name="connsiteX2" fmla="*/ 123649 w 4343291"/>
                <a:gd name="connsiteY2" fmla="*/ 170424 h 1305373"/>
                <a:gd name="connsiteX3" fmla="*/ 3 w 4343291"/>
                <a:gd name="connsiteY3" fmla="*/ 177569 h 1305373"/>
                <a:gd name="connsiteX4" fmla="*/ 2425 w 4343291"/>
                <a:gd name="connsiteY4" fmla="*/ 1146756 h 1305373"/>
                <a:gd name="connsiteX5" fmla="*/ 125216 w 4343291"/>
                <a:gd name="connsiteY5" fmla="*/ 1131634 h 1305373"/>
                <a:gd name="connsiteX6" fmla="*/ 128411 w 4343291"/>
                <a:gd name="connsiteY6" fmla="*/ 765736 h 1305373"/>
                <a:gd name="connsiteX7" fmla="*/ 4226543 w 4343291"/>
                <a:gd name="connsiteY7" fmla="*/ 744305 h 1305373"/>
                <a:gd name="connsiteX8" fmla="*/ 4231304 w 4343291"/>
                <a:gd name="connsiteY8" fmla="*/ 1111018 h 1305373"/>
                <a:gd name="connsiteX9" fmla="*/ 4340843 w 4343291"/>
                <a:gd name="connsiteY9" fmla="*/ 1111017 h 1305373"/>
                <a:gd name="connsiteX10" fmla="*/ 4343223 w 4343291"/>
                <a:gd name="connsiteY10" fmla="*/ 213286 h 1305373"/>
                <a:gd name="connsiteX11" fmla="*/ 4231265 w 4343291"/>
                <a:gd name="connsiteY11" fmla="*/ 209534 h 1305373"/>
                <a:gd name="connsiteX12" fmla="*/ 4227284 w 4343291"/>
                <a:gd name="connsiteY12" fmla="*/ 590279 h 1305373"/>
                <a:gd name="connsiteX13" fmla="*/ 4046028 w 4343291"/>
                <a:gd name="connsiteY13" fmla="*/ 593914 h 1305373"/>
                <a:gd name="connsiteX0" fmla="*/ 294977 w 4343291"/>
                <a:gd name="connsiteY0" fmla="*/ 560868 h 1305373"/>
                <a:gd name="connsiteX1" fmla="*/ 126783 w 4343291"/>
                <a:gd name="connsiteY1" fmla="*/ 573630 h 1305373"/>
                <a:gd name="connsiteX2" fmla="*/ 123649 w 4343291"/>
                <a:gd name="connsiteY2" fmla="*/ 170424 h 1305373"/>
                <a:gd name="connsiteX3" fmla="*/ 3 w 4343291"/>
                <a:gd name="connsiteY3" fmla="*/ 177569 h 1305373"/>
                <a:gd name="connsiteX4" fmla="*/ 2425 w 4343291"/>
                <a:gd name="connsiteY4" fmla="*/ 1146756 h 1305373"/>
                <a:gd name="connsiteX5" fmla="*/ 125216 w 4343291"/>
                <a:gd name="connsiteY5" fmla="*/ 1131634 h 1305373"/>
                <a:gd name="connsiteX6" fmla="*/ 128411 w 4343291"/>
                <a:gd name="connsiteY6" fmla="*/ 765736 h 1305373"/>
                <a:gd name="connsiteX7" fmla="*/ 4226543 w 4343291"/>
                <a:gd name="connsiteY7" fmla="*/ 744305 h 1305373"/>
                <a:gd name="connsiteX8" fmla="*/ 4231304 w 4343291"/>
                <a:gd name="connsiteY8" fmla="*/ 1111018 h 1305373"/>
                <a:gd name="connsiteX9" fmla="*/ 4340843 w 4343291"/>
                <a:gd name="connsiteY9" fmla="*/ 1111017 h 1305373"/>
                <a:gd name="connsiteX10" fmla="*/ 4343223 w 4343291"/>
                <a:gd name="connsiteY10" fmla="*/ 213286 h 1305373"/>
                <a:gd name="connsiteX11" fmla="*/ 4231265 w 4343291"/>
                <a:gd name="connsiteY11" fmla="*/ 209534 h 1305373"/>
                <a:gd name="connsiteX12" fmla="*/ 4227284 w 4343291"/>
                <a:gd name="connsiteY12" fmla="*/ 590279 h 1305373"/>
                <a:gd name="connsiteX13" fmla="*/ 4046028 w 4343291"/>
                <a:gd name="connsiteY13" fmla="*/ 593914 h 1305373"/>
                <a:gd name="connsiteX0" fmla="*/ 287233 w 4343291"/>
                <a:gd name="connsiteY0" fmla="*/ 579997 h 1305373"/>
                <a:gd name="connsiteX1" fmla="*/ 126783 w 4343291"/>
                <a:gd name="connsiteY1" fmla="*/ 573630 h 1305373"/>
                <a:gd name="connsiteX2" fmla="*/ 123649 w 4343291"/>
                <a:gd name="connsiteY2" fmla="*/ 170424 h 1305373"/>
                <a:gd name="connsiteX3" fmla="*/ 3 w 4343291"/>
                <a:gd name="connsiteY3" fmla="*/ 177569 h 1305373"/>
                <a:gd name="connsiteX4" fmla="*/ 2425 w 4343291"/>
                <a:gd name="connsiteY4" fmla="*/ 1146756 h 1305373"/>
                <a:gd name="connsiteX5" fmla="*/ 125216 w 4343291"/>
                <a:gd name="connsiteY5" fmla="*/ 1131634 h 1305373"/>
                <a:gd name="connsiteX6" fmla="*/ 128411 w 4343291"/>
                <a:gd name="connsiteY6" fmla="*/ 765736 h 1305373"/>
                <a:gd name="connsiteX7" fmla="*/ 4226543 w 4343291"/>
                <a:gd name="connsiteY7" fmla="*/ 744305 h 1305373"/>
                <a:gd name="connsiteX8" fmla="*/ 4231304 w 4343291"/>
                <a:gd name="connsiteY8" fmla="*/ 1111018 h 1305373"/>
                <a:gd name="connsiteX9" fmla="*/ 4340843 w 4343291"/>
                <a:gd name="connsiteY9" fmla="*/ 1111017 h 1305373"/>
                <a:gd name="connsiteX10" fmla="*/ 4343223 w 4343291"/>
                <a:gd name="connsiteY10" fmla="*/ 213286 h 1305373"/>
                <a:gd name="connsiteX11" fmla="*/ 4231265 w 4343291"/>
                <a:gd name="connsiteY11" fmla="*/ 209534 h 1305373"/>
                <a:gd name="connsiteX12" fmla="*/ 4227284 w 4343291"/>
                <a:gd name="connsiteY12" fmla="*/ 590279 h 1305373"/>
                <a:gd name="connsiteX13" fmla="*/ 4046028 w 4343291"/>
                <a:gd name="connsiteY13" fmla="*/ 593914 h 1305373"/>
                <a:gd name="connsiteX0" fmla="*/ 287233 w 4343291"/>
                <a:gd name="connsiteY0" fmla="*/ 579997 h 1305373"/>
                <a:gd name="connsiteX1" fmla="*/ 126783 w 4343291"/>
                <a:gd name="connsiteY1" fmla="*/ 573630 h 1305373"/>
                <a:gd name="connsiteX2" fmla="*/ 123649 w 4343291"/>
                <a:gd name="connsiteY2" fmla="*/ 170424 h 1305373"/>
                <a:gd name="connsiteX3" fmla="*/ 3 w 4343291"/>
                <a:gd name="connsiteY3" fmla="*/ 177569 h 1305373"/>
                <a:gd name="connsiteX4" fmla="*/ 2425 w 4343291"/>
                <a:gd name="connsiteY4" fmla="*/ 1146756 h 1305373"/>
                <a:gd name="connsiteX5" fmla="*/ 125216 w 4343291"/>
                <a:gd name="connsiteY5" fmla="*/ 1131634 h 1305373"/>
                <a:gd name="connsiteX6" fmla="*/ 128411 w 4343291"/>
                <a:gd name="connsiteY6" fmla="*/ 765736 h 1305373"/>
                <a:gd name="connsiteX7" fmla="*/ 4226543 w 4343291"/>
                <a:gd name="connsiteY7" fmla="*/ 744305 h 1305373"/>
                <a:gd name="connsiteX8" fmla="*/ 4231304 w 4343291"/>
                <a:gd name="connsiteY8" fmla="*/ 1111018 h 1305373"/>
                <a:gd name="connsiteX9" fmla="*/ 4340843 w 4343291"/>
                <a:gd name="connsiteY9" fmla="*/ 1111017 h 1305373"/>
                <a:gd name="connsiteX10" fmla="*/ 4343223 w 4343291"/>
                <a:gd name="connsiteY10" fmla="*/ 213286 h 1305373"/>
                <a:gd name="connsiteX11" fmla="*/ 4231265 w 4343291"/>
                <a:gd name="connsiteY11" fmla="*/ 209534 h 1305373"/>
                <a:gd name="connsiteX12" fmla="*/ 4227284 w 4343291"/>
                <a:gd name="connsiteY12" fmla="*/ 590279 h 1305373"/>
                <a:gd name="connsiteX13" fmla="*/ 4046028 w 4343291"/>
                <a:gd name="connsiteY13" fmla="*/ 593914 h 1305373"/>
                <a:gd name="connsiteX0" fmla="*/ 297559 w 4343291"/>
                <a:gd name="connsiteY0" fmla="*/ 579997 h 1305373"/>
                <a:gd name="connsiteX1" fmla="*/ 126783 w 4343291"/>
                <a:gd name="connsiteY1" fmla="*/ 573630 h 1305373"/>
                <a:gd name="connsiteX2" fmla="*/ 123649 w 4343291"/>
                <a:gd name="connsiteY2" fmla="*/ 170424 h 1305373"/>
                <a:gd name="connsiteX3" fmla="*/ 3 w 4343291"/>
                <a:gd name="connsiteY3" fmla="*/ 177569 h 1305373"/>
                <a:gd name="connsiteX4" fmla="*/ 2425 w 4343291"/>
                <a:gd name="connsiteY4" fmla="*/ 1146756 h 1305373"/>
                <a:gd name="connsiteX5" fmla="*/ 125216 w 4343291"/>
                <a:gd name="connsiteY5" fmla="*/ 1131634 h 1305373"/>
                <a:gd name="connsiteX6" fmla="*/ 128411 w 4343291"/>
                <a:gd name="connsiteY6" fmla="*/ 765736 h 1305373"/>
                <a:gd name="connsiteX7" fmla="*/ 4226543 w 4343291"/>
                <a:gd name="connsiteY7" fmla="*/ 744305 h 1305373"/>
                <a:gd name="connsiteX8" fmla="*/ 4231304 w 4343291"/>
                <a:gd name="connsiteY8" fmla="*/ 1111018 h 1305373"/>
                <a:gd name="connsiteX9" fmla="*/ 4340843 w 4343291"/>
                <a:gd name="connsiteY9" fmla="*/ 1111017 h 1305373"/>
                <a:gd name="connsiteX10" fmla="*/ 4343223 w 4343291"/>
                <a:gd name="connsiteY10" fmla="*/ 213286 h 1305373"/>
                <a:gd name="connsiteX11" fmla="*/ 4231265 w 4343291"/>
                <a:gd name="connsiteY11" fmla="*/ 209534 h 1305373"/>
                <a:gd name="connsiteX12" fmla="*/ 4227284 w 4343291"/>
                <a:gd name="connsiteY12" fmla="*/ 590279 h 1305373"/>
                <a:gd name="connsiteX13" fmla="*/ 4046028 w 4343291"/>
                <a:gd name="connsiteY13" fmla="*/ 593914 h 1305373"/>
                <a:gd name="connsiteX0" fmla="*/ 297559 w 4343291"/>
                <a:gd name="connsiteY0" fmla="*/ 579997 h 1305373"/>
                <a:gd name="connsiteX1" fmla="*/ 126783 w 4343291"/>
                <a:gd name="connsiteY1" fmla="*/ 573630 h 1305373"/>
                <a:gd name="connsiteX2" fmla="*/ 123649 w 4343291"/>
                <a:gd name="connsiteY2" fmla="*/ 170424 h 1305373"/>
                <a:gd name="connsiteX3" fmla="*/ 3 w 4343291"/>
                <a:gd name="connsiteY3" fmla="*/ 177569 h 1305373"/>
                <a:gd name="connsiteX4" fmla="*/ 2425 w 4343291"/>
                <a:gd name="connsiteY4" fmla="*/ 1146756 h 1305373"/>
                <a:gd name="connsiteX5" fmla="*/ 125216 w 4343291"/>
                <a:gd name="connsiteY5" fmla="*/ 1131634 h 1305373"/>
                <a:gd name="connsiteX6" fmla="*/ 128411 w 4343291"/>
                <a:gd name="connsiteY6" fmla="*/ 765736 h 1305373"/>
                <a:gd name="connsiteX7" fmla="*/ 4226543 w 4343291"/>
                <a:gd name="connsiteY7" fmla="*/ 744305 h 1305373"/>
                <a:gd name="connsiteX8" fmla="*/ 4231304 w 4343291"/>
                <a:gd name="connsiteY8" fmla="*/ 1111018 h 1305373"/>
                <a:gd name="connsiteX9" fmla="*/ 4340843 w 4343291"/>
                <a:gd name="connsiteY9" fmla="*/ 1111017 h 1305373"/>
                <a:gd name="connsiteX10" fmla="*/ 4343223 w 4343291"/>
                <a:gd name="connsiteY10" fmla="*/ 213286 h 1305373"/>
                <a:gd name="connsiteX11" fmla="*/ 4231265 w 4343291"/>
                <a:gd name="connsiteY11" fmla="*/ 209534 h 1305373"/>
                <a:gd name="connsiteX12" fmla="*/ 4227284 w 4343291"/>
                <a:gd name="connsiteY12" fmla="*/ 590279 h 1305373"/>
                <a:gd name="connsiteX13" fmla="*/ 4046028 w 4343291"/>
                <a:gd name="connsiteY13" fmla="*/ 593914 h 130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43291" h="1305373">
                  <a:moveTo>
                    <a:pt x="297559" y="579997"/>
                  </a:moveTo>
                  <a:cubicBezTo>
                    <a:pt x="218262" y="577876"/>
                    <a:pt x="180266" y="575752"/>
                    <a:pt x="126783" y="573630"/>
                  </a:cubicBezTo>
                  <a:cubicBezTo>
                    <a:pt x="125236" y="317788"/>
                    <a:pt x="128412" y="411883"/>
                    <a:pt x="123649" y="170424"/>
                  </a:cubicBezTo>
                  <a:cubicBezTo>
                    <a:pt x="126070" y="-57200"/>
                    <a:pt x="-791" y="-58784"/>
                    <a:pt x="3" y="177569"/>
                  </a:cubicBezTo>
                  <a:cubicBezTo>
                    <a:pt x="5560" y="479988"/>
                    <a:pt x="4482" y="694276"/>
                    <a:pt x="2425" y="1146756"/>
                  </a:cubicBezTo>
                  <a:cubicBezTo>
                    <a:pt x="-2153" y="1353886"/>
                    <a:pt x="128100" y="1367644"/>
                    <a:pt x="125216" y="1131634"/>
                  </a:cubicBezTo>
                  <a:cubicBezTo>
                    <a:pt x="125216" y="918116"/>
                    <a:pt x="129555" y="876601"/>
                    <a:pt x="128411" y="765736"/>
                  </a:cubicBezTo>
                  <a:lnTo>
                    <a:pt x="4226543" y="744305"/>
                  </a:lnTo>
                  <a:cubicBezTo>
                    <a:pt x="4226543" y="944330"/>
                    <a:pt x="4234082" y="949545"/>
                    <a:pt x="4231304" y="1111018"/>
                  </a:cubicBezTo>
                  <a:cubicBezTo>
                    <a:pt x="4233290" y="1262542"/>
                    <a:pt x="4343285" y="1262973"/>
                    <a:pt x="4340843" y="1111017"/>
                  </a:cubicBezTo>
                  <a:cubicBezTo>
                    <a:pt x="4338442" y="687756"/>
                    <a:pt x="4335227" y="662956"/>
                    <a:pt x="4343223" y="213286"/>
                  </a:cubicBezTo>
                  <a:cubicBezTo>
                    <a:pt x="4346478" y="41344"/>
                    <a:pt x="4232853" y="51020"/>
                    <a:pt x="4231265" y="209534"/>
                  </a:cubicBezTo>
                  <a:cubicBezTo>
                    <a:pt x="4229658" y="374406"/>
                    <a:pt x="4227286" y="325961"/>
                    <a:pt x="4227284" y="590279"/>
                  </a:cubicBezTo>
                  <a:lnTo>
                    <a:pt x="4046028" y="593914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sp>
          <p:nvSpPr>
            <p:cNvPr id="9" name="箭头: 右 8">
              <a:extLst>
                <a:ext uri="{FF2B5EF4-FFF2-40B4-BE49-F238E27FC236}">
                  <a16:creationId xmlns:a16="http://schemas.microsoft.com/office/drawing/2014/main" id="{3D094008-F312-1074-A9CA-4D149B3D1318}"/>
                </a:ext>
              </a:extLst>
            </p:cNvPr>
            <p:cNvSpPr/>
            <p:nvPr/>
          </p:nvSpPr>
          <p:spPr>
            <a:xfrm>
              <a:off x="1595245" y="1215502"/>
              <a:ext cx="312304" cy="349018"/>
            </a:xfrm>
            <a:prstGeom prst="rightArrow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sp>
          <p:nvSpPr>
            <p:cNvPr id="10" name="流程图: 终止 29">
              <a:extLst>
                <a:ext uri="{FF2B5EF4-FFF2-40B4-BE49-F238E27FC236}">
                  <a16:creationId xmlns:a16="http://schemas.microsoft.com/office/drawing/2014/main" id="{AAF2E2C0-24A9-2076-BDB0-D0EF13C6B3C3}"/>
                </a:ext>
              </a:extLst>
            </p:cNvPr>
            <p:cNvSpPr/>
            <p:nvPr/>
          </p:nvSpPr>
          <p:spPr>
            <a:xfrm>
              <a:off x="1957542" y="1294756"/>
              <a:ext cx="33443" cy="223816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" fmla="*/ 2245 w 21645"/>
                <a:gd name="connsiteY0" fmla="*/ 0 h 21600"/>
                <a:gd name="connsiteX1" fmla="*/ 18170 w 21645"/>
                <a:gd name="connsiteY1" fmla="*/ 0 h 21600"/>
                <a:gd name="connsiteX2" fmla="*/ 21645 w 21645"/>
                <a:gd name="connsiteY2" fmla="*/ 10800 h 21600"/>
                <a:gd name="connsiteX3" fmla="*/ 18170 w 21645"/>
                <a:gd name="connsiteY3" fmla="*/ 21600 h 21600"/>
                <a:gd name="connsiteX4" fmla="*/ 3520 w 21645"/>
                <a:gd name="connsiteY4" fmla="*/ 21600 h 21600"/>
                <a:gd name="connsiteX5" fmla="*/ 45 w 21645"/>
                <a:gd name="connsiteY5" fmla="*/ 10800 h 21600"/>
                <a:gd name="connsiteX6" fmla="*/ 2245 w 21645"/>
                <a:gd name="connsiteY6" fmla="*/ 0 h 21600"/>
                <a:gd name="connsiteX0" fmla="*/ 2201 w 21601"/>
                <a:gd name="connsiteY0" fmla="*/ 0 h 21600"/>
                <a:gd name="connsiteX1" fmla="*/ 18126 w 21601"/>
                <a:gd name="connsiteY1" fmla="*/ 0 h 21600"/>
                <a:gd name="connsiteX2" fmla="*/ 21601 w 21601"/>
                <a:gd name="connsiteY2" fmla="*/ 10800 h 21600"/>
                <a:gd name="connsiteX3" fmla="*/ 18126 w 21601"/>
                <a:gd name="connsiteY3" fmla="*/ 21600 h 21600"/>
                <a:gd name="connsiteX4" fmla="*/ 2292 w 21601"/>
                <a:gd name="connsiteY4" fmla="*/ 20648 h 21600"/>
                <a:gd name="connsiteX5" fmla="*/ 1 w 21601"/>
                <a:gd name="connsiteY5" fmla="*/ 10800 h 21600"/>
                <a:gd name="connsiteX6" fmla="*/ 2201 w 21601"/>
                <a:gd name="connsiteY6" fmla="*/ 0 h 21600"/>
                <a:gd name="connsiteX0" fmla="*/ 2201 w 21646"/>
                <a:gd name="connsiteY0" fmla="*/ 0 h 21600"/>
                <a:gd name="connsiteX1" fmla="*/ 18126 w 21646"/>
                <a:gd name="connsiteY1" fmla="*/ 0 h 21600"/>
                <a:gd name="connsiteX2" fmla="*/ 21601 w 21646"/>
                <a:gd name="connsiteY2" fmla="*/ 10800 h 21600"/>
                <a:gd name="connsiteX3" fmla="*/ 19401 w 21646"/>
                <a:gd name="connsiteY3" fmla="*/ 21600 h 21600"/>
                <a:gd name="connsiteX4" fmla="*/ 2292 w 21646"/>
                <a:gd name="connsiteY4" fmla="*/ 20648 h 21600"/>
                <a:gd name="connsiteX5" fmla="*/ 1 w 21646"/>
                <a:gd name="connsiteY5" fmla="*/ 10800 h 21600"/>
                <a:gd name="connsiteX6" fmla="*/ 2201 w 21646"/>
                <a:gd name="connsiteY6" fmla="*/ 0 h 21600"/>
                <a:gd name="connsiteX0" fmla="*/ 2201 w 21602"/>
                <a:gd name="connsiteY0" fmla="*/ 0 h 21600"/>
                <a:gd name="connsiteX1" fmla="*/ 19218 w 21602"/>
                <a:gd name="connsiteY1" fmla="*/ 0 h 21600"/>
                <a:gd name="connsiteX2" fmla="*/ 21601 w 21602"/>
                <a:gd name="connsiteY2" fmla="*/ 10800 h 21600"/>
                <a:gd name="connsiteX3" fmla="*/ 19401 w 21602"/>
                <a:gd name="connsiteY3" fmla="*/ 21600 h 21600"/>
                <a:gd name="connsiteX4" fmla="*/ 2292 w 21602"/>
                <a:gd name="connsiteY4" fmla="*/ 20648 h 21600"/>
                <a:gd name="connsiteX5" fmla="*/ 1 w 21602"/>
                <a:gd name="connsiteY5" fmla="*/ 10800 h 21600"/>
                <a:gd name="connsiteX6" fmla="*/ 2201 w 21602"/>
                <a:gd name="connsiteY6" fmla="*/ 0 h 21600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515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1" h="20648">
                  <a:moveTo>
                    <a:pt x="2201" y="0"/>
                  </a:moveTo>
                  <a:lnTo>
                    <a:pt x="19423" y="357"/>
                  </a:lnTo>
                  <a:cubicBezTo>
                    <a:pt x="21342" y="357"/>
                    <a:pt x="21586" y="7498"/>
                    <a:pt x="21601" y="10800"/>
                  </a:cubicBezTo>
                  <a:cubicBezTo>
                    <a:pt x="21616" y="14102"/>
                    <a:pt x="21434" y="20171"/>
                    <a:pt x="19515" y="20171"/>
                  </a:cubicBezTo>
                  <a:lnTo>
                    <a:pt x="2292" y="20648"/>
                  </a:lnTo>
                  <a:cubicBezTo>
                    <a:pt x="373" y="20648"/>
                    <a:pt x="16" y="14241"/>
                    <a:pt x="1" y="10800"/>
                  </a:cubicBezTo>
                  <a:cubicBezTo>
                    <a:pt x="-14" y="7359"/>
                    <a:pt x="282" y="0"/>
                    <a:pt x="2201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流程图: 终止 29">
              <a:extLst>
                <a:ext uri="{FF2B5EF4-FFF2-40B4-BE49-F238E27FC236}">
                  <a16:creationId xmlns:a16="http://schemas.microsoft.com/office/drawing/2014/main" id="{5422CCC2-63F0-7AE5-2D69-D093FB5041FC}"/>
                </a:ext>
              </a:extLst>
            </p:cNvPr>
            <p:cNvSpPr/>
            <p:nvPr/>
          </p:nvSpPr>
          <p:spPr>
            <a:xfrm>
              <a:off x="2031224" y="1316664"/>
              <a:ext cx="579335" cy="180000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" fmla="*/ 2245 w 21645"/>
                <a:gd name="connsiteY0" fmla="*/ 0 h 21600"/>
                <a:gd name="connsiteX1" fmla="*/ 18170 w 21645"/>
                <a:gd name="connsiteY1" fmla="*/ 0 h 21600"/>
                <a:gd name="connsiteX2" fmla="*/ 21645 w 21645"/>
                <a:gd name="connsiteY2" fmla="*/ 10800 h 21600"/>
                <a:gd name="connsiteX3" fmla="*/ 18170 w 21645"/>
                <a:gd name="connsiteY3" fmla="*/ 21600 h 21600"/>
                <a:gd name="connsiteX4" fmla="*/ 3520 w 21645"/>
                <a:gd name="connsiteY4" fmla="*/ 21600 h 21600"/>
                <a:gd name="connsiteX5" fmla="*/ 45 w 21645"/>
                <a:gd name="connsiteY5" fmla="*/ 10800 h 21600"/>
                <a:gd name="connsiteX6" fmla="*/ 2245 w 21645"/>
                <a:gd name="connsiteY6" fmla="*/ 0 h 21600"/>
                <a:gd name="connsiteX0" fmla="*/ 2201 w 21601"/>
                <a:gd name="connsiteY0" fmla="*/ 0 h 21600"/>
                <a:gd name="connsiteX1" fmla="*/ 18126 w 21601"/>
                <a:gd name="connsiteY1" fmla="*/ 0 h 21600"/>
                <a:gd name="connsiteX2" fmla="*/ 21601 w 21601"/>
                <a:gd name="connsiteY2" fmla="*/ 10800 h 21600"/>
                <a:gd name="connsiteX3" fmla="*/ 18126 w 21601"/>
                <a:gd name="connsiteY3" fmla="*/ 21600 h 21600"/>
                <a:gd name="connsiteX4" fmla="*/ 2292 w 21601"/>
                <a:gd name="connsiteY4" fmla="*/ 20648 h 21600"/>
                <a:gd name="connsiteX5" fmla="*/ 1 w 21601"/>
                <a:gd name="connsiteY5" fmla="*/ 10800 h 21600"/>
                <a:gd name="connsiteX6" fmla="*/ 2201 w 21601"/>
                <a:gd name="connsiteY6" fmla="*/ 0 h 21600"/>
                <a:gd name="connsiteX0" fmla="*/ 2201 w 21646"/>
                <a:gd name="connsiteY0" fmla="*/ 0 h 21600"/>
                <a:gd name="connsiteX1" fmla="*/ 18126 w 21646"/>
                <a:gd name="connsiteY1" fmla="*/ 0 h 21600"/>
                <a:gd name="connsiteX2" fmla="*/ 21601 w 21646"/>
                <a:gd name="connsiteY2" fmla="*/ 10800 h 21600"/>
                <a:gd name="connsiteX3" fmla="*/ 19401 w 21646"/>
                <a:gd name="connsiteY3" fmla="*/ 21600 h 21600"/>
                <a:gd name="connsiteX4" fmla="*/ 2292 w 21646"/>
                <a:gd name="connsiteY4" fmla="*/ 20648 h 21600"/>
                <a:gd name="connsiteX5" fmla="*/ 1 w 21646"/>
                <a:gd name="connsiteY5" fmla="*/ 10800 h 21600"/>
                <a:gd name="connsiteX6" fmla="*/ 2201 w 21646"/>
                <a:gd name="connsiteY6" fmla="*/ 0 h 21600"/>
                <a:gd name="connsiteX0" fmla="*/ 2201 w 21602"/>
                <a:gd name="connsiteY0" fmla="*/ 0 h 21600"/>
                <a:gd name="connsiteX1" fmla="*/ 19218 w 21602"/>
                <a:gd name="connsiteY1" fmla="*/ 0 h 21600"/>
                <a:gd name="connsiteX2" fmla="*/ 21601 w 21602"/>
                <a:gd name="connsiteY2" fmla="*/ 10800 h 21600"/>
                <a:gd name="connsiteX3" fmla="*/ 19401 w 21602"/>
                <a:gd name="connsiteY3" fmla="*/ 21600 h 21600"/>
                <a:gd name="connsiteX4" fmla="*/ 2292 w 21602"/>
                <a:gd name="connsiteY4" fmla="*/ 20648 h 21600"/>
                <a:gd name="connsiteX5" fmla="*/ 1 w 21602"/>
                <a:gd name="connsiteY5" fmla="*/ 10800 h 21600"/>
                <a:gd name="connsiteX6" fmla="*/ 2201 w 21602"/>
                <a:gd name="connsiteY6" fmla="*/ 0 h 21600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515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1814 w 21631"/>
                <a:gd name="connsiteY0" fmla="*/ 119 h 20291"/>
                <a:gd name="connsiteX1" fmla="*/ 19453 w 21631"/>
                <a:gd name="connsiteY1" fmla="*/ 0 h 20291"/>
                <a:gd name="connsiteX2" fmla="*/ 21631 w 21631"/>
                <a:gd name="connsiteY2" fmla="*/ 10443 h 20291"/>
                <a:gd name="connsiteX3" fmla="*/ 19545 w 21631"/>
                <a:gd name="connsiteY3" fmla="*/ 19814 h 20291"/>
                <a:gd name="connsiteX4" fmla="*/ 2322 w 21631"/>
                <a:gd name="connsiteY4" fmla="*/ 20291 h 20291"/>
                <a:gd name="connsiteX5" fmla="*/ 31 w 21631"/>
                <a:gd name="connsiteY5" fmla="*/ 10443 h 20291"/>
                <a:gd name="connsiteX6" fmla="*/ 1814 w 21631"/>
                <a:gd name="connsiteY6" fmla="*/ 119 h 20291"/>
                <a:gd name="connsiteX0" fmla="*/ 1809 w 21626"/>
                <a:gd name="connsiteY0" fmla="*/ 119 h 20291"/>
                <a:gd name="connsiteX1" fmla="*/ 19448 w 21626"/>
                <a:gd name="connsiteY1" fmla="*/ 0 h 20291"/>
                <a:gd name="connsiteX2" fmla="*/ 21626 w 21626"/>
                <a:gd name="connsiteY2" fmla="*/ 10443 h 20291"/>
                <a:gd name="connsiteX3" fmla="*/ 19540 w 21626"/>
                <a:gd name="connsiteY3" fmla="*/ 19814 h 20291"/>
                <a:gd name="connsiteX4" fmla="*/ 1661 w 21626"/>
                <a:gd name="connsiteY4" fmla="*/ 20291 h 20291"/>
                <a:gd name="connsiteX5" fmla="*/ 26 w 21626"/>
                <a:gd name="connsiteY5" fmla="*/ 10443 h 20291"/>
                <a:gd name="connsiteX6" fmla="*/ 1809 w 21626"/>
                <a:gd name="connsiteY6" fmla="*/ 119 h 20291"/>
                <a:gd name="connsiteX0" fmla="*/ 1809 w 21684"/>
                <a:gd name="connsiteY0" fmla="*/ 119 h 20291"/>
                <a:gd name="connsiteX1" fmla="*/ 19448 w 21684"/>
                <a:gd name="connsiteY1" fmla="*/ 0 h 20291"/>
                <a:gd name="connsiteX2" fmla="*/ 21626 w 21684"/>
                <a:gd name="connsiteY2" fmla="*/ 10443 h 20291"/>
                <a:gd name="connsiteX3" fmla="*/ 20017 w 21684"/>
                <a:gd name="connsiteY3" fmla="*/ 19814 h 20291"/>
                <a:gd name="connsiteX4" fmla="*/ 1661 w 21684"/>
                <a:gd name="connsiteY4" fmla="*/ 20291 h 20291"/>
                <a:gd name="connsiteX5" fmla="*/ 26 w 21684"/>
                <a:gd name="connsiteY5" fmla="*/ 10443 h 20291"/>
                <a:gd name="connsiteX6" fmla="*/ 1809 w 21684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19814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20290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09 w 21650"/>
                <a:gd name="connsiteY0" fmla="*/ 119 h 20291"/>
                <a:gd name="connsiteX1" fmla="*/ 19925 w 21650"/>
                <a:gd name="connsiteY1" fmla="*/ 0 h 20291"/>
                <a:gd name="connsiteX2" fmla="*/ 21626 w 21650"/>
                <a:gd name="connsiteY2" fmla="*/ 10443 h 20291"/>
                <a:gd name="connsiteX3" fmla="*/ 20017 w 21650"/>
                <a:gd name="connsiteY3" fmla="*/ 20290 h 20291"/>
                <a:gd name="connsiteX4" fmla="*/ 1661 w 21650"/>
                <a:gd name="connsiteY4" fmla="*/ 20291 h 20291"/>
                <a:gd name="connsiteX5" fmla="*/ 26 w 21650"/>
                <a:gd name="connsiteY5" fmla="*/ 10443 h 20291"/>
                <a:gd name="connsiteX6" fmla="*/ 1809 w 21650"/>
                <a:gd name="connsiteY6" fmla="*/ 119 h 20291"/>
                <a:gd name="connsiteX0" fmla="*/ 1826 w 21667"/>
                <a:gd name="connsiteY0" fmla="*/ 119 h 20291"/>
                <a:gd name="connsiteX1" fmla="*/ 19942 w 21667"/>
                <a:gd name="connsiteY1" fmla="*/ 0 h 20291"/>
                <a:gd name="connsiteX2" fmla="*/ 21643 w 21667"/>
                <a:gd name="connsiteY2" fmla="*/ 10443 h 20291"/>
                <a:gd name="connsiteX3" fmla="*/ 20034 w 21667"/>
                <a:gd name="connsiteY3" fmla="*/ 20290 h 20291"/>
                <a:gd name="connsiteX4" fmla="*/ 1678 w 21667"/>
                <a:gd name="connsiteY4" fmla="*/ 20291 h 20291"/>
                <a:gd name="connsiteX5" fmla="*/ 43 w 21667"/>
                <a:gd name="connsiteY5" fmla="*/ 10443 h 20291"/>
                <a:gd name="connsiteX6" fmla="*/ 1826 w 21667"/>
                <a:gd name="connsiteY6" fmla="*/ 119 h 2029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96 w 21637"/>
                <a:gd name="connsiteY0" fmla="*/ 119 h 20351"/>
                <a:gd name="connsiteX1" fmla="*/ 19912 w 21637"/>
                <a:gd name="connsiteY1" fmla="*/ 0 h 20351"/>
                <a:gd name="connsiteX2" fmla="*/ 21613 w 21637"/>
                <a:gd name="connsiteY2" fmla="*/ 10443 h 20351"/>
                <a:gd name="connsiteX3" fmla="*/ 20004 w 21637"/>
                <a:gd name="connsiteY3" fmla="*/ 20290 h 20351"/>
                <a:gd name="connsiteX4" fmla="*/ 1648 w 21637"/>
                <a:gd name="connsiteY4" fmla="*/ 20291 h 20351"/>
                <a:gd name="connsiteX5" fmla="*/ 13 w 21637"/>
                <a:gd name="connsiteY5" fmla="*/ 10443 h 20351"/>
                <a:gd name="connsiteX6" fmla="*/ 1796 w 21637"/>
                <a:gd name="connsiteY6" fmla="*/ 119 h 20351"/>
                <a:gd name="connsiteX0" fmla="*/ 1786 w 21627"/>
                <a:gd name="connsiteY0" fmla="*/ 119 h 20354"/>
                <a:gd name="connsiteX1" fmla="*/ 19902 w 21627"/>
                <a:gd name="connsiteY1" fmla="*/ 0 h 20354"/>
                <a:gd name="connsiteX2" fmla="*/ 21603 w 21627"/>
                <a:gd name="connsiteY2" fmla="*/ 10443 h 20354"/>
                <a:gd name="connsiteX3" fmla="*/ 19994 w 21627"/>
                <a:gd name="connsiteY3" fmla="*/ 20290 h 20354"/>
                <a:gd name="connsiteX4" fmla="*/ 1638 w 21627"/>
                <a:gd name="connsiteY4" fmla="*/ 20291 h 20354"/>
                <a:gd name="connsiteX5" fmla="*/ 3 w 21627"/>
                <a:gd name="connsiteY5" fmla="*/ 10443 h 20354"/>
                <a:gd name="connsiteX6" fmla="*/ 1786 w 21627"/>
                <a:gd name="connsiteY6" fmla="*/ 119 h 20354"/>
                <a:gd name="connsiteX0" fmla="*/ 1800 w 21641"/>
                <a:gd name="connsiteY0" fmla="*/ 119 h 20362"/>
                <a:gd name="connsiteX1" fmla="*/ 19916 w 21641"/>
                <a:gd name="connsiteY1" fmla="*/ 0 h 20362"/>
                <a:gd name="connsiteX2" fmla="*/ 21617 w 21641"/>
                <a:gd name="connsiteY2" fmla="*/ 10443 h 20362"/>
                <a:gd name="connsiteX3" fmla="*/ 20008 w 21641"/>
                <a:gd name="connsiteY3" fmla="*/ 20290 h 20362"/>
                <a:gd name="connsiteX4" fmla="*/ 1652 w 21641"/>
                <a:gd name="connsiteY4" fmla="*/ 20291 h 20362"/>
                <a:gd name="connsiteX5" fmla="*/ 17 w 21641"/>
                <a:gd name="connsiteY5" fmla="*/ 10443 h 20362"/>
                <a:gd name="connsiteX6" fmla="*/ 1800 w 21641"/>
                <a:gd name="connsiteY6" fmla="*/ 119 h 20362"/>
                <a:gd name="connsiteX0" fmla="*/ 1789 w 21630"/>
                <a:gd name="connsiteY0" fmla="*/ 119 h 20472"/>
                <a:gd name="connsiteX1" fmla="*/ 19905 w 21630"/>
                <a:gd name="connsiteY1" fmla="*/ 0 h 20472"/>
                <a:gd name="connsiteX2" fmla="*/ 21606 w 21630"/>
                <a:gd name="connsiteY2" fmla="*/ 10443 h 20472"/>
                <a:gd name="connsiteX3" fmla="*/ 19997 w 21630"/>
                <a:gd name="connsiteY3" fmla="*/ 20290 h 20472"/>
                <a:gd name="connsiteX4" fmla="*/ 1641 w 21630"/>
                <a:gd name="connsiteY4" fmla="*/ 20291 h 20472"/>
                <a:gd name="connsiteX5" fmla="*/ 6 w 21630"/>
                <a:gd name="connsiteY5" fmla="*/ 10443 h 20472"/>
                <a:gd name="connsiteX6" fmla="*/ 1789 w 21630"/>
                <a:gd name="connsiteY6" fmla="*/ 119 h 20472"/>
                <a:gd name="connsiteX0" fmla="*/ 1784 w 21625"/>
                <a:gd name="connsiteY0" fmla="*/ 119 h 20472"/>
                <a:gd name="connsiteX1" fmla="*/ 19900 w 21625"/>
                <a:gd name="connsiteY1" fmla="*/ 0 h 20472"/>
                <a:gd name="connsiteX2" fmla="*/ 21601 w 21625"/>
                <a:gd name="connsiteY2" fmla="*/ 10443 h 20472"/>
                <a:gd name="connsiteX3" fmla="*/ 19992 w 21625"/>
                <a:gd name="connsiteY3" fmla="*/ 20290 h 20472"/>
                <a:gd name="connsiteX4" fmla="*/ 1636 w 21625"/>
                <a:gd name="connsiteY4" fmla="*/ 20291 h 20472"/>
                <a:gd name="connsiteX5" fmla="*/ 1 w 21625"/>
                <a:gd name="connsiteY5" fmla="*/ 10443 h 20472"/>
                <a:gd name="connsiteX6" fmla="*/ 1784 w 21625"/>
                <a:gd name="connsiteY6" fmla="*/ 119 h 20472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301"/>
                <a:gd name="connsiteX1" fmla="*/ 19900 w 21625"/>
                <a:gd name="connsiteY1" fmla="*/ 0 h 20301"/>
                <a:gd name="connsiteX2" fmla="*/ 21601 w 21625"/>
                <a:gd name="connsiteY2" fmla="*/ 10443 h 20301"/>
                <a:gd name="connsiteX3" fmla="*/ 19992 w 21625"/>
                <a:gd name="connsiteY3" fmla="*/ 20290 h 20301"/>
                <a:gd name="connsiteX4" fmla="*/ 1636 w 21625"/>
                <a:gd name="connsiteY4" fmla="*/ 20291 h 20301"/>
                <a:gd name="connsiteX5" fmla="*/ 1 w 21625"/>
                <a:gd name="connsiteY5" fmla="*/ 10443 h 20301"/>
                <a:gd name="connsiteX6" fmla="*/ 1784 w 21625"/>
                <a:gd name="connsiteY6" fmla="*/ 119 h 20301"/>
                <a:gd name="connsiteX0" fmla="*/ 1784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784 w 21625"/>
                <a:gd name="connsiteY6" fmla="*/ 119 h 20293"/>
                <a:gd name="connsiteX0" fmla="*/ 1785 w 21626"/>
                <a:gd name="connsiteY0" fmla="*/ 119 h 20293"/>
                <a:gd name="connsiteX1" fmla="*/ 19901 w 21626"/>
                <a:gd name="connsiteY1" fmla="*/ 0 h 20293"/>
                <a:gd name="connsiteX2" fmla="*/ 21602 w 21626"/>
                <a:gd name="connsiteY2" fmla="*/ 10443 h 20293"/>
                <a:gd name="connsiteX3" fmla="*/ 19993 w 21626"/>
                <a:gd name="connsiteY3" fmla="*/ 20290 h 20293"/>
                <a:gd name="connsiteX4" fmla="*/ 1637 w 21626"/>
                <a:gd name="connsiteY4" fmla="*/ 20291 h 20293"/>
                <a:gd name="connsiteX5" fmla="*/ 2 w 21626"/>
                <a:gd name="connsiteY5" fmla="*/ 10443 h 20293"/>
                <a:gd name="connsiteX6" fmla="*/ 1785 w 21626"/>
                <a:gd name="connsiteY6" fmla="*/ 119 h 20293"/>
                <a:gd name="connsiteX0" fmla="*/ 1784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784 w 21625"/>
                <a:gd name="connsiteY6" fmla="*/ 119 h 20293"/>
                <a:gd name="connsiteX0" fmla="*/ 1631 w 21625"/>
                <a:gd name="connsiteY0" fmla="*/ 119 h 20292"/>
                <a:gd name="connsiteX1" fmla="*/ 19900 w 21625"/>
                <a:gd name="connsiteY1" fmla="*/ 0 h 20292"/>
                <a:gd name="connsiteX2" fmla="*/ 21601 w 21625"/>
                <a:gd name="connsiteY2" fmla="*/ 10443 h 20292"/>
                <a:gd name="connsiteX3" fmla="*/ 19992 w 21625"/>
                <a:gd name="connsiteY3" fmla="*/ 20290 h 20292"/>
                <a:gd name="connsiteX4" fmla="*/ 1636 w 21625"/>
                <a:gd name="connsiteY4" fmla="*/ 20291 h 20292"/>
                <a:gd name="connsiteX5" fmla="*/ 1 w 21625"/>
                <a:gd name="connsiteY5" fmla="*/ 10443 h 20292"/>
                <a:gd name="connsiteX6" fmla="*/ 1631 w 21625"/>
                <a:gd name="connsiteY6" fmla="*/ 119 h 20292"/>
                <a:gd name="connsiteX0" fmla="*/ 1631 w 21625"/>
                <a:gd name="connsiteY0" fmla="*/ 119 h 20293"/>
                <a:gd name="connsiteX1" fmla="*/ 19900 w 21625"/>
                <a:gd name="connsiteY1" fmla="*/ 0 h 20293"/>
                <a:gd name="connsiteX2" fmla="*/ 21601 w 21625"/>
                <a:gd name="connsiteY2" fmla="*/ 10443 h 20293"/>
                <a:gd name="connsiteX3" fmla="*/ 19992 w 21625"/>
                <a:gd name="connsiteY3" fmla="*/ 20290 h 20293"/>
                <a:gd name="connsiteX4" fmla="*/ 1636 w 21625"/>
                <a:gd name="connsiteY4" fmla="*/ 20291 h 20293"/>
                <a:gd name="connsiteX5" fmla="*/ 1 w 21625"/>
                <a:gd name="connsiteY5" fmla="*/ 10443 h 20293"/>
                <a:gd name="connsiteX6" fmla="*/ 1631 w 21625"/>
                <a:gd name="connsiteY6" fmla="*/ 119 h 20293"/>
                <a:gd name="connsiteX0" fmla="*/ 1631 w 21645"/>
                <a:gd name="connsiteY0" fmla="*/ 119 h 20293"/>
                <a:gd name="connsiteX1" fmla="*/ 19900 w 21645"/>
                <a:gd name="connsiteY1" fmla="*/ 0 h 20293"/>
                <a:gd name="connsiteX2" fmla="*/ 21601 w 21645"/>
                <a:gd name="connsiteY2" fmla="*/ 10443 h 20293"/>
                <a:gd name="connsiteX3" fmla="*/ 20069 w 21645"/>
                <a:gd name="connsiteY3" fmla="*/ 20290 h 20293"/>
                <a:gd name="connsiteX4" fmla="*/ 1636 w 21645"/>
                <a:gd name="connsiteY4" fmla="*/ 20291 h 20293"/>
                <a:gd name="connsiteX5" fmla="*/ 1 w 21645"/>
                <a:gd name="connsiteY5" fmla="*/ 10443 h 20293"/>
                <a:gd name="connsiteX6" fmla="*/ 1631 w 21645"/>
                <a:gd name="connsiteY6" fmla="*/ 119 h 20293"/>
                <a:gd name="connsiteX0" fmla="*/ 1631 w 21602"/>
                <a:gd name="connsiteY0" fmla="*/ 119 h 20293"/>
                <a:gd name="connsiteX1" fmla="*/ 19900 w 21602"/>
                <a:gd name="connsiteY1" fmla="*/ 0 h 20293"/>
                <a:gd name="connsiteX2" fmla="*/ 21601 w 21602"/>
                <a:gd name="connsiteY2" fmla="*/ 10443 h 20293"/>
                <a:gd name="connsiteX3" fmla="*/ 20069 w 21602"/>
                <a:gd name="connsiteY3" fmla="*/ 20290 h 20293"/>
                <a:gd name="connsiteX4" fmla="*/ 1636 w 21602"/>
                <a:gd name="connsiteY4" fmla="*/ 20291 h 20293"/>
                <a:gd name="connsiteX5" fmla="*/ 1 w 21602"/>
                <a:gd name="connsiteY5" fmla="*/ 10443 h 20293"/>
                <a:gd name="connsiteX6" fmla="*/ 1631 w 21602"/>
                <a:gd name="connsiteY6" fmla="*/ 119 h 20293"/>
                <a:gd name="connsiteX0" fmla="*/ 1631 w 21602"/>
                <a:gd name="connsiteY0" fmla="*/ 119 h 20293"/>
                <a:gd name="connsiteX1" fmla="*/ 19900 w 21602"/>
                <a:gd name="connsiteY1" fmla="*/ 0 h 20293"/>
                <a:gd name="connsiteX2" fmla="*/ 21601 w 21602"/>
                <a:gd name="connsiteY2" fmla="*/ 10443 h 20293"/>
                <a:gd name="connsiteX3" fmla="*/ 20069 w 21602"/>
                <a:gd name="connsiteY3" fmla="*/ 20290 h 20293"/>
                <a:gd name="connsiteX4" fmla="*/ 1636 w 21602"/>
                <a:gd name="connsiteY4" fmla="*/ 20291 h 20293"/>
                <a:gd name="connsiteX5" fmla="*/ 1 w 21602"/>
                <a:gd name="connsiteY5" fmla="*/ 10443 h 20293"/>
                <a:gd name="connsiteX6" fmla="*/ 1631 w 21602"/>
                <a:gd name="connsiteY6" fmla="*/ 119 h 20293"/>
                <a:gd name="connsiteX0" fmla="*/ 1631 w 21601"/>
                <a:gd name="connsiteY0" fmla="*/ 119 h 20293"/>
                <a:gd name="connsiteX1" fmla="*/ 19900 w 21601"/>
                <a:gd name="connsiteY1" fmla="*/ 0 h 20293"/>
                <a:gd name="connsiteX2" fmla="*/ 21601 w 21601"/>
                <a:gd name="connsiteY2" fmla="*/ 10443 h 20293"/>
                <a:gd name="connsiteX3" fmla="*/ 20069 w 21601"/>
                <a:gd name="connsiteY3" fmla="*/ 20290 h 20293"/>
                <a:gd name="connsiteX4" fmla="*/ 1636 w 21601"/>
                <a:gd name="connsiteY4" fmla="*/ 20291 h 20293"/>
                <a:gd name="connsiteX5" fmla="*/ 1 w 21601"/>
                <a:gd name="connsiteY5" fmla="*/ 10443 h 20293"/>
                <a:gd name="connsiteX6" fmla="*/ 1631 w 21601"/>
                <a:gd name="connsiteY6" fmla="*/ 119 h 2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1" h="20293">
                  <a:moveTo>
                    <a:pt x="1631" y="119"/>
                  </a:moveTo>
                  <a:lnTo>
                    <a:pt x="19900" y="0"/>
                  </a:lnTo>
                  <a:cubicBezTo>
                    <a:pt x="20976" y="204"/>
                    <a:pt x="21599" y="4205"/>
                    <a:pt x="21601" y="10443"/>
                  </a:cubicBezTo>
                  <a:cubicBezTo>
                    <a:pt x="21603" y="16681"/>
                    <a:pt x="21145" y="20086"/>
                    <a:pt x="20069" y="20290"/>
                  </a:cubicBezTo>
                  <a:lnTo>
                    <a:pt x="1636" y="20291"/>
                  </a:lnTo>
                  <a:cubicBezTo>
                    <a:pt x="599" y="20393"/>
                    <a:pt x="28" y="17477"/>
                    <a:pt x="1" y="10443"/>
                  </a:cubicBezTo>
                  <a:cubicBezTo>
                    <a:pt x="-26" y="3409"/>
                    <a:pt x="568" y="375"/>
                    <a:pt x="1631" y="11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流程图: 终止 29">
              <a:extLst>
                <a:ext uri="{FF2B5EF4-FFF2-40B4-BE49-F238E27FC236}">
                  <a16:creationId xmlns:a16="http://schemas.microsoft.com/office/drawing/2014/main" id="{F4606B00-3AAC-7009-BB7C-68F12F93C16B}"/>
                </a:ext>
              </a:extLst>
            </p:cNvPr>
            <p:cNvSpPr/>
            <p:nvPr/>
          </p:nvSpPr>
          <p:spPr>
            <a:xfrm>
              <a:off x="3194660" y="1279490"/>
              <a:ext cx="109346" cy="223816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" fmla="*/ 2245 w 21645"/>
                <a:gd name="connsiteY0" fmla="*/ 0 h 21600"/>
                <a:gd name="connsiteX1" fmla="*/ 18170 w 21645"/>
                <a:gd name="connsiteY1" fmla="*/ 0 h 21600"/>
                <a:gd name="connsiteX2" fmla="*/ 21645 w 21645"/>
                <a:gd name="connsiteY2" fmla="*/ 10800 h 21600"/>
                <a:gd name="connsiteX3" fmla="*/ 18170 w 21645"/>
                <a:gd name="connsiteY3" fmla="*/ 21600 h 21600"/>
                <a:gd name="connsiteX4" fmla="*/ 3520 w 21645"/>
                <a:gd name="connsiteY4" fmla="*/ 21600 h 21600"/>
                <a:gd name="connsiteX5" fmla="*/ 45 w 21645"/>
                <a:gd name="connsiteY5" fmla="*/ 10800 h 21600"/>
                <a:gd name="connsiteX6" fmla="*/ 2245 w 21645"/>
                <a:gd name="connsiteY6" fmla="*/ 0 h 21600"/>
                <a:gd name="connsiteX0" fmla="*/ 2201 w 21601"/>
                <a:gd name="connsiteY0" fmla="*/ 0 h 21600"/>
                <a:gd name="connsiteX1" fmla="*/ 18126 w 21601"/>
                <a:gd name="connsiteY1" fmla="*/ 0 h 21600"/>
                <a:gd name="connsiteX2" fmla="*/ 21601 w 21601"/>
                <a:gd name="connsiteY2" fmla="*/ 10800 h 21600"/>
                <a:gd name="connsiteX3" fmla="*/ 18126 w 21601"/>
                <a:gd name="connsiteY3" fmla="*/ 21600 h 21600"/>
                <a:gd name="connsiteX4" fmla="*/ 2292 w 21601"/>
                <a:gd name="connsiteY4" fmla="*/ 20648 h 21600"/>
                <a:gd name="connsiteX5" fmla="*/ 1 w 21601"/>
                <a:gd name="connsiteY5" fmla="*/ 10800 h 21600"/>
                <a:gd name="connsiteX6" fmla="*/ 2201 w 21601"/>
                <a:gd name="connsiteY6" fmla="*/ 0 h 21600"/>
                <a:gd name="connsiteX0" fmla="*/ 2201 w 21646"/>
                <a:gd name="connsiteY0" fmla="*/ 0 h 21600"/>
                <a:gd name="connsiteX1" fmla="*/ 18126 w 21646"/>
                <a:gd name="connsiteY1" fmla="*/ 0 h 21600"/>
                <a:gd name="connsiteX2" fmla="*/ 21601 w 21646"/>
                <a:gd name="connsiteY2" fmla="*/ 10800 h 21600"/>
                <a:gd name="connsiteX3" fmla="*/ 19401 w 21646"/>
                <a:gd name="connsiteY3" fmla="*/ 21600 h 21600"/>
                <a:gd name="connsiteX4" fmla="*/ 2292 w 21646"/>
                <a:gd name="connsiteY4" fmla="*/ 20648 h 21600"/>
                <a:gd name="connsiteX5" fmla="*/ 1 w 21646"/>
                <a:gd name="connsiteY5" fmla="*/ 10800 h 21600"/>
                <a:gd name="connsiteX6" fmla="*/ 2201 w 21646"/>
                <a:gd name="connsiteY6" fmla="*/ 0 h 21600"/>
                <a:gd name="connsiteX0" fmla="*/ 2201 w 21602"/>
                <a:gd name="connsiteY0" fmla="*/ 0 h 21600"/>
                <a:gd name="connsiteX1" fmla="*/ 19218 w 21602"/>
                <a:gd name="connsiteY1" fmla="*/ 0 h 21600"/>
                <a:gd name="connsiteX2" fmla="*/ 21601 w 21602"/>
                <a:gd name="connsiteY2" fmla="*/ 10800 h 21600"/>
                <a:gd name="connsiteX3" fmla="*/ 19401 w 21602"/>
                <a:gd name="connsiteY3" fmla="*/ 21600 h 21600"/>
                <a:gd name="connsiteX4" fmla="*/ 2292 w 21602"/>
                <a:gd name="connsiteY4" fmla="*/ 20648 h 21600"/>
                <a:gd name="connsiteX5" fmla="*/ 1 w 21602"/>
                <a:gd name="connsiteY5" fmla="*/ 10800 h 21600"/>
                <a:gd name="connsiteX6" fmla="*/ 2201 w 21602"/>
                <a:gd name="connsiteY6" fmla="*/ 0 h 21600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515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1" h="20648">
                  <a:moveTo>
                    <a:pt x="2201" y="0"/>
                  </a:moveTo>
                  <a:lnTo>
                    <a:pt x="19423" y="357"/>
                  </a:lnTo>
                  <a:cubicBezTo>
                    <a:pt x="21342" y="357"/>
                    <a:pt x="21586" y="7498"/>
                    <a:pt x="21601" y="10800"/>
                  </a:cubicBezTo>
                  <a:cubicBezTo>
                    <a:pt x="21616" y="14102"/>
                    <a:pt x="21434" y="20171"/>
                    <a:pt x="19515" y="20171"/>
                  </a:cubicBezTo>
                  <a:lnTo>
                    <a:pt x="2292" y="20648"/>
                  </a:lnTo>
                  <a:cubicBezTo>
                    <a:pt x="373" y="20648"/>
                    <a:pt x="16" y="14241"/>
                    <a:pt x="1" y="10800"/>
                  </a:cubicBezTo>
                  <a:cubicBezTo>
                    <a:pt x="-14" y="7359"/>
                    <a:pt x="282" y="0"/>
                    <a:pt x="2201" y="0"/>
                  </a:cubicBezTo>
                  <a:close/>
                </a:path>
              </a:pathLst>
            </a:custGeom>
            <a:solidFill>
              <a:srgbClr val="BFBFB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100D335-7EBF-6E0D-FCC5-5AFA997DD393}"/>
                </a:ext>
              </a:extLst>
            </p:cNvPr>
            <p:cNvSpPr txBox="1"/>
            <p:nvPr/>
          </p:nvSpPr>
          <p:spPr>
            <a:xfrm>
              <a:off x="1836055" y="1106900"/>
              <a:ext cx="50058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 err="1">
                  <a:latin typeface="Arial" panose="020B0604020202020204" pitchFamily="34" charset="0"/>
                  <a:cs typeface="Arial" panose="020B0604020202020204" pitchFamily="34" charset="0"/>
                </a:rPr>
                <a:t>kozak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C1A7B1E-6740-6891-006D-5F8326A6DCC1}"/>
                </a:ext>
              </a:extLst>
            </p:cNvPr>
            <p:cNvSpPr txBox="1"/>
            <p:nvPr/>
          </p:nvSpPr>
          <p:spPr>
            <a:xfrm>
              <a:off x="1932802" y="1280570"/>
              <a:ext cx="77807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 err="1">
                  <a:latin typeface="Arial" panose="020B0604020202020204" pitchFamily="34" charset="0"/>
                  <a:cs typeface="Arial" panose="020B0604020202020204" pitchFamily="34" charset="0"/>
                </a:rPr>
                <a:t>Gluc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流程图: 终止 29">
              <a:extLst>
                <a:ext uri="{FF2B5EF4-FFF2-40B4-BE49-F238E27FC236}">
                  <a16:creationId xmlns:a16="http://schemas.microsoft.com/office/drawing/2014/main" id="{5BF89521-3D79-DEA6-7203-7E745B584F1D}"/>
                </a:ext>
              </a:extLst>
            </p:cNvPr>
            <p:cNvSpPr/>
            <p:nvPr/>
          </p:nvSpPr>
          <p:spPr>
            <a:xfrm>
              <a:off x="2637605" y="1279490"/>
              <a:ext cx="360000" cy="223816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" fmla="*/ 2245 w 21645"/>
                <a:gd name="connsiteY0" fmla="*/ 0 h 21600"/>
                <a:gd name="connsiteX1" fmla="*/ 18170 w 21645"/>
                <a:gd name="connsiteY1" fmla="*/ 0 h 21600"/>
                <a:gd name="connsiteX2" fmla="*/ 21645 w 21645"/>
                <a:gd name="connsiteY2" fmla="*/ 10800 h 21600"/>
                <a:gd name="connsiteX3" fmla="*/ 18170 w 21645"/>
                <a:gd name="connsiteY3" fmla="*/ 21600 h 21600"/>
                <a:gd name="connsiteX4" fmla="*/ 3520 w 21645"/>
                <a:gd name="connsiteY4" fmla="*/ 21600 h 21600"/>
                <a:gd name="connsiteX5" fmla="*/ 45 w 21645"/>
                <a:gd name="connsiteY5" fmla="*/ 10800 h 21600"/>
                <a:gd name="connsiteX6" fmla="*/ 2245 w 21645"/>
                <a:gd name="connsiteY6" fmla="*/ 0 h 21600"/>
                <a:gd name="connsiteX0" fmla="*/ 2201 w 21601"/>
                <a:gd name="connsiteY0" fmla="*/ 0 h 21600"/>
                <a:gd name="connsiteX1" fmla="*/ 18126 w 21601"/>
                <a:gd name="connsiteY1" fmla="*/ 0 h 21600"/>
                <a:gd name="connsiteX2" fmla="*/ 21601 w 21601"/>
                <a:gd name="connsiteY2" fmla="*/ 10800 h 21600"/>
                <a:gd name="connsiteX3" fmla="*/ 18126 w 21601"/>
                <a:gd name="connsiteY3" fmla="*/ 21600 h 21600"/>
                <a:gd name="connsiteX4" fmla="*/ 2292 w 21601"/>
                <a:gd name="connsiteY4" fmla="*/ 20648 h 21600"/>
                <a:gd name="connsiteX5" fmla="*/ 1 w 21601"/>
                <a:gd name="connsiteY5" fmla="*/ 10800 h 21600"/>
                <a:gd name="connsiteX6" fmla="*/ 2201 w 21601"/>
                <a:gd name="connsiteY6" fmla="*/ 0 h 21600"/>
                <a:gd name="connsiteX0" fmla="*/ 2201 w 21646"/>
                <a:gd name="connsiteY0" fmla="*/ 0 h 21600"/>
                <a:gd name="connsiteX1" fmla="*/ 18126 w 21646"/>
                <a:gd name="connsiteY1" fmla="*/ 0 h 21600"/>
                <a:gd name="connsiteX2" fmla="*/ 21601 w 21646"/>
                <a:gd name="connsiteY2" fmla="*/ 10800 h 21600"/>
                <a:gd name="connsiteX3" fmla="*/ 19401 w 21646"/>
                <a:gd name="connsiteY3" fmla="*/ 21600 h 21600"/>
                <a:gd name="connsiteX4" fmla="*/ 2292 w 21646"/>
                <a:gd name="connsiteY4" fmla="*/ 20648 h 21600"/>
                <a:gd name="connsiteX5" fmla="*/ 1 w 21646"/>
                <a:gd name="connsiteY5" fmla="*/ 10800 h 21600"/>
                <a:gd name="connsiteX6" fmla="*/ 2201 w 21646"/>
                <a:gd name="connsiteY6" fmla="*/ 0 h 21600"/>
                <a:gd name="connsiteX0" fmla="*/ 2201 w 21602"/>
                <a:gd name="connsiteY0" fmla="*/ 0 h 21600"/>
                <a:gd name="connsiteX1" fmla="*/ 19218 w 21602"/>
                <a:gd name="connsiteY1" fmla="*/ 0 h 21600"/>
                <a:gd name="connsiteX2" fmla="*/ 21601 w 21602"/>
                <a:gd name="connsiteY2" fmla="*/ 10800 h 21600"/>
                <a:gd name="connsiteX3" fmla="*/ 19401 w 21602"/>
                <a:gd name="connsiteY3" fmla="*/ 21600 h 21600"/>
                <a:gd name="connsiteX4" fmla="*/ 2292 w 21602"/>
                <a:gd name="connsiteY4" fmla="*/ 20648 h 21600"/>
                <a:gd name="connsiteX5" fmla="*/ 1 w 21602"/>
                <a:gd name="connsiteY5" fmla="*/ 10800 h 21600"/>
                <a:gd name="connsiteX6" fmla="*/ 2201 w 21602"/>
                <a:gd name="connsiteY6" fmla="*/ 0 h 21600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515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1" h="20648">
                  <a:moveTo>
                    <a:pt x="2201" y="0"/>
                  </a:moveTo>
                  <a:lnTo>
                    <a:pt x="19423" y="357"/>
                  </a:lnTo>
                  <a:cubicBezTo>
                    <a:pt x="21342" y="357"/>
                    <a:pt x="21586" y="7498"/>
                    <a:pt x="21601" y="10800"/>
                  </a:cubicBezTo>
                  <a:cubicBezTo>
                    <a:pt x="21616" y="14102"/>
                    <a:pt x="21434" y="20171"/>
                    <a:pt x="19515" y="20171"/>
                  </a:cubicBezTo>
                  <a:lnTo>
                    <a:pt x="2292" y="20648"/>
                  </a:lnTo>
                  <a:cubicBezTo>
                    <a:pt x="373" y="20648"/>
                    <a:pt x="16" y="14241"/>
                    <a:pt x="1" y="10800"/>
                  </a:cubicBezTo>
                  <a:cubicBezTo>
                    <a:pt x="-14" y="7359"/>
                    <a:pt x="282" y="0"/>
                    <a:pt x="2201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id="{AB4931DD-AABC-8F80-78E7-785594A12DC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59465" y="1475335"/>
              <a:ext cx="431237" cy="246221"/>
            </a:xfrm>
            <a:prstGeom prst="straightConnector1">
              <a:avLst/>
            </a:prstGeom>
            <a:ln w="6350">
              <a:solidFill>
                <a:schemeClr val="tx1"/>
              </a:solidFill>
              <a:prstDash val="sysDash"/>
              <a:tailEnd type="non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2D83568E-0B84-36B9-F459-9B0205C2C32A}"/>
                </a:ext>
              </a:extLst>
            </p:cNvPr>
            <p:cNvCxnSpPr>
              <a:cxnSpLocks/>
            </p:cNvCxnSpPr>
            <p:nvPr/>
          </p:nvCxnSpPr>
          <p:spPr>
            <a:xfrm>
              <a:off x="3250059" y="1093071"/>
              <a:ext cx="0" cy="144000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B92B246-A230-0BDD-A0F9-66FACA84990A}"/>
                </a:ext>
              </a:extLst>
            </p:cNvPr>
            <p:cNvSpPr txBox="1"/>
            <p:nvPr/>
          </p:nvSpPr>
          <p:spPr>
            <a:xfrm>
              <a:off x="2859696" y="883980"/>
              <a:ext cx="84346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BGH poly A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50A56D0-EB89-B63C-061D-3D70CF5B116A}"/>
                </a:ext>
              </a:extLst>
            </p:cNvPr>
            <p:cNvSpPr txBox="1"/>
            <p:nvPr/>
          </p:nvSpPr>
          <p:spPr>
            <a:xfrm>
              <a:off x="2432868" y="1287740"/>
              <a:ext cx="77807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WPRE</a:t>
              </a:r>
            </a:p>
          </p:txBody>
        </p:sp>
        <p:cxnSp>
          <p:nvCxnSpPr>
            <p:cNvPr id="41" name="直接箭头连接符 40">
              <a:extLst>
                <a:ext uri="{FF2B5EF4-FFF2-40B4-BE49-F238E27FC236}">
                  <a16:creationId xmlns:a16="http://schemas.microsoft.com/office/drawing/2014/main" id="{A945A973-9FD2-98DD-7548-C7F7A77D57B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887963" y="1482319"/>
              <a:ext cx="249576" cy="209720"/>
            </a:xfrm>
            <a:prstGeom prst="straightConnector1">
              <a:avLst/>
            </a:prstGeom>
            <a:ln w="6350">
              <a:solidFill>
                <a:schemeClr val="tx1"/>
              </a:solidFill>
              <a:prstDash val="sysDash"/>
              <a:tailEnd type="non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流程图: 终止 29">
              <a:extLst>
                <a:ext uri="{FF2B5EF4-FFF2-40B4-BE49-F238E27FC236}">
                  <a16:creationId xmlns:a16="http://schemas.microsoft.com/office/drawing/2014/main" id="{5C94805D-B0BE-DBF6-BCD2-7FCDA5144505}"/>
                </a:ext>
              </a:extLst>
            </p:cNvPr>
            <p:cNvSpPr/>
            <p:nvPr/>
          </p:nvSpPr>
          <p:spPr>
            <a:xfrm>
              <a:off x="1309464" y="1278456"/>
              <a:ext cx="258735" cy="216000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" fmla="*/ 2245 w 21645"/>
                <a:gd name="connsiteY0" fmla="*/ 0 h 21600"/>
                <a:gd name="connsiteX1" fmla="*/ 18170 w 21645"/>
                <a:gd name="connsiteY1" fmla="*/ 0 h 21600"/>
                <a:gd name="connsiteX2" fmla="*/ 21645 w 21645"/>
                <a:gd name="connsiteY2" fmla="*/ 10800 h 21600"/>
                <a:gd name="connsiteX3" fmla="*/ 18170 w 21645"/>
                <a:gd name="connsiteY3" fmla="*/ 21600 h 21600"/>
                <a:gd name="connsiteX4" fmla="*/ 3520 w 21645"/>
                <a:gd name="connsiteY4" fmla="*/ 21600 h 21600"/>
                <a:gd name="connsiteX5" fmla="*/ 45 w 21645"/>
                <a:gd name="connsiteY5" fmla="*/ 10800 h 21600"/>
                <a:gd name="connsiteX6" fmla="*/ 2245 w 21645"/>
                <a:gd name="connsiteY6" fmla="*/ 0 h 21600"/>
                <a:gd name="connsiteX0" fmla="*/ 2201 w 21601"/>
                <a:gd name="connsiteY0" fmla="*/ 0 h 21600"/>
                <a:gd name="connsiteX1" fmla="*/ 18126 w 21601"/>
                <a:gd name="connsiteY1" fmla="*/ 0 h 21600"/>
                <a:gd name="connsiteX2" fmla="*/ 21601 w 21601"/>
                <a:gd name="connsiteY2" fmla="*/ 10800 h 21600"/>
                <a:gd name="connsiteX3" fmla="*/ 18126 w 21601"/>
                <a:gd name="connsiteY3" fmla="*/ 21600 h 21600"/>
                <a:gd name="connsiteX4" fmla="*/ 2292 w 21601"/>
                <a:gd name="connsiteY4" fmla="*/ 20648 h 21600"/>
                <a:gd name="connsiteX5" fmla="*/ 1 w 21601"/>
                <a:gd name="connsiteY5" fmla="*/ 10800 h 21600"/>
                <a:gd name="connsiteX6" fmla="*/ 2201 w 21601"/>
                <a:gd name="connsiteY6" fmla="*/ 0 h 21600"/>
                <a:gd name="connsiteX0" fmla="*/ 2201 w 21646"/>
                <a:gd name="connsiteY0" fmla="*/ 0 h 21600"/>
                <a:gd name="connsiteX1" fmla="*/ 18126 w 21646"/>
                <a:gd name="connsiteY1" fmla="*/ 0 h 21600"/>
                <a:gd name="connsiteX2" fmla="*/ 21601 w 21646"/>
                <a:gd name="connsiteY2" fmla="*/ 10800 h 21600"/>
                <a:gd name="connsiteX3" fmla="*/ 19401 w 21646"/>
                <a:gd name="connsiteY3" fmla="*/ 21600 h 21600"/>
                <a:gd name="connsiteX4" fmla="*/ 2292 w 21646"/>
                <a:gd name="connsiteY4" fmla="*/ 20648 h 21600"/>
                <a:gd name="connsiteX5" fmla="*/ 1 w 21646"/>
                <a:gd name="connsiteY5" fmla="*/ 10800 h 21600"/>
                <a:gd name="connsiteX6" fmla="*/ 2201 w 21646"/>
                <a:gd name="connsiteY6" fmla="*/ 0 h 21600"/>
                <a:gd name="connsiteX0" fmla="*/ 2201 w 21602"/>
                <a:gd name="connsiteY0" fmla="*/ 0 h 21600"/>
                <a:gd name="connsiteX1" fmla="*/ 19218 w 21602"/>
                <a:gd name="connsiteY1" fmla="*/ 0 h 21600"/>
                <a:gd name="connsiteX2" fmla="*/ 21601 w 21602"/>
                <a:gd name="connsiteY2" fmla="*/ 10800 h 21600"/>
                <a:gd name="connsiteX3" fmla="*/ 19401 w 21602"/>
                <a:gd name="connsiteY3" fmla="*/ 21600 h 21600"/>
                <a:gd name="connsiteX4" fmla="*/ 2292 w 21602"/>
                <a:gd name="connsiteY4" fmla="*/ 20648 h 21600"/>
                <a:gd name="connsiteX5" fmla="*/ 1 w 21602"/>
                <a:gd name="connsiteY5" fmla="*/ 10800 h 21600"/>
                <a:gd name="connsiteX6" fmla="*/ 2201 w 21602"/>
                <a:gd name="connsiteY6" fmla="*/ 0 h 21600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218 w 21601"/>
                <a:gd name="connsiteY1" fmla="*/ 0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310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  <a:gd name="connsiteX0" fmla="*/ 2201 w 21601"/>
                <a:gd name="connsiteY0" fmla="*/ 0 h 20648"/>
                <a:gd name="connsiteX1" fmla="*/ 19423 w 21601"/>
                <a:gd name="connsiteY1" fmla="*/ 357 h 20648"/>
                <a:gd name="connsiteX2" fmla="*/ 21601 w 21601"/>
                <a:gd name="connsiteY2" fmla="*/ 10800 h 20648"/>
                <a:gd name="connsiteX3" fmla="*/ 19515 w 21601"/>
                <a:gd name="connsiteY3" fmla="*/ 20171 h 20648"/>
                <a:gd name="connsiteX4" fmla="*/ 2292 w 21601"/>
                <a:gd name="connsiteY4" fmla="*/ 20648 h 20648"/>
                <a:gd name="connsiteX5" fmla="*/ 1 w 21601"/>
                <a:gd name="connsiteY5" fmla="*/ 10800 h 20648"/>
                <a:gd name="connsiteX6" fmla="*/ 2201 w 21601"/>
                <a:gd name="connsiteY6" fmla="*/ 0 h 20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1" h="20648">
                  <a:moveTo>
                    <a:pt x="2201" y="0"/>
                  </a:moveTo>
                  <a:lnTo>
                    <a:pt x="19423" y="357"/>
                  </a:lnTo>
                  <a:cubicBezTo>
                    <a:pt x="21342" y="357"/>
                    <a:pt x="21586" y="7498"/>
                    <a:pt x="21601" y="10800"/>
                  </a:cubicBezTo>
                  <a:cubicBezTo>
                    <a:pt x="21616" y="14102"/>
                    <a:pt x="21434" y="20171"/>
                    <a:pt x="19515" y="20171"/>
                  </a:cubicBezTo>
                  <a:lnTo>
                    <a:pt x="2292" y="20648"/>
                  </a:lnTo>
                  <a:cubicBezTo>
                    <a:pt x="373" y="20648"/>
                    <a:pt x="16" y="14241"/>
                    <a:pt x="1" y="10800"/>
                  </a:cubicBezTo>
                  <a:cubicBezTo>
                    <a:pt x="-14" y="7359"/>
                    <a:pt x="282" y="0"/>
                    <a:pt x="2201" y="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B6CB4153-AF25-9AF7-DAB9-A3753BF0CCA0}"/>
                </a:ext>
              </a:extLst>
            </p:cNvPr>
            <p:cNvGrpSpPr/>
            <p:nvPr/>
          </p:nvGrpSpPr>
          <p:grpSpPr>
            <a:xfrm>
              <a:off x="1161198" y="1724109"/>
              <a:ext cx="860409" cy="242314"/>
              <a:chOff x="2401484" y="2987941"/>
              <a:chExt cx="860409" cy="242314"/>
            </a:xfrm>
          </p:grpSpPr>
          <p:sp>
            <p:nvSpPr>
              <p:cNvPr id="51" name="箭头: 右 50">
                <a:extLst>
                  <a:ext uri="{FF2B5EF4-FFF2-40B4-BE49-F238E27FC236}">
                    <a16:creationId xmlns:a16="http://schemas.microsoft.com/office/drawing/2014/main" id="{2F383C37-7AC4-6DFB-A8EA-1E39CCB733F4}"/>
                  </a:ext>
                </a:extLst>
              </p:cNvPr>
              <p:cNvSpPr/>
              <p:nvPr/>
            </p:nvSpPr>
            <p:spPr>
              <a:xfrm>
                <a:off x="2401484" y="2987941"/>
                <a:ext cx="98829" cy="231053"/>
              </a:xfrm>
              <a:prstGeom prst="rightArrow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900"/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657A0031-3896-3B8F-64B9-7419C8A9521C}"/>
                  </a:ext>
                </a:extLst>
              </p:cNvPr>
              <p:cNvSpPr txBox="1"/>
              <p:nvPr/>
            </p:nvSpPr>
            <p:spPr>
              <a:xfrm>
                <a:off x="2446807" y="2999423"/>
                <a:ext cx="81508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HCB, 146bp</a:t>
                </a:r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BE172557-22CD-7E75-7DD1-9132CC2EEAE1}"/>
                </a:ext>
              </a:extLst>
            </p:cNvPr>
            <p:cNvGrpSpPr/>
            <p:nvPr/>
          </p:nvGrpSpPr>
          <p:grpSpPr>
            <a:xfrm>
              <a:off x="1161198" y="2212437"/>
              <a:ext cx="2899627" cy="236380"/>
              <a:chOff x="2401484" y="3288196"/>
              <a:chExt cx="2703888" cy="236380"/>
            </a:xfrm>
          </p:grpSpPr>
          <p:sp>
            <p:nvSpPr>
              <p:cNvPr id="52" name="箭头: 右 51">
                <a:extLst>
                  <a:ext uri="{FF2B5EF4-FFF2-40B4-BE49-F238E27FC236}">
                    <a16:creationId xmlns:a16="http://schemas.microsoft.com/office/drawing/2014/main" id="{75893EA4-6A1E-A688-E069-B6B751EB4C91}"/>
                  </a:ext>
                </a:extLst>
              </p:cNvPr>
              <p:cNvSpPr/>
              <p:nvPr/>
            </p:nvSpPr>
            <p:spPr>
              <a:xfrm>
                <a:off x="2401484" y="3293523"/>
                <a:ext cx="547318" cy="231053"/>
              </a:xfrm>
              <a:prstGeom prst="rightArrow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900"/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2F51F6A0-0FB1-C191-A0C5-7CFDF646A27D}"/>
                  </a:ext>
                </a:extLst>
              </p:cNvPr>
              <p:cNvSpPr txBox="1"/>
              <p:nvPr/>
            </p:nvSpPr>
            <p:spPr>
              <a:xfrm>
                <a:off x="2882068" y="3288196"/>
                <a:ext cx="2223304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CMV core promoter used in fig.5C, 584bp</a:t>
                </a:r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A7781AB4-47B0-0398-67F1-6E684E20039A}"/>
                </a:ext>
              </a:extLst>
            </p:cNvPr>
            <p:cNvGrpSpPr/>
            <p:nvPr/>
          </p:nvGrpSpPr>
          <p:grpSpPr>
            <a:xfrm>
              <a:off x="1161197" y="2694336"/>
              <a:ext cx="2268946" cy="241688"/>
              <a:chOff x="2401483" y="3691342"/>
              <a:chExt cx="2268946" cy="241688"/>
            </a:xfrm>
          </p:grpSpPr>
          <p:sp>
            <p:nvSpPr>
              <p:cNvPr id="53" name="箭头: 右 52">
                <a:extLst>
                  <a:ext uri="{FF2B5EF4-FFF2-40B4-BE49-F238E27FC236}">
                    <a16:creationId xmlns:a16="http://schemas.microsoft.com/office/drawing/2014/main" id="{E31C722B-5DFB-47C4-EC9D-2BA7B36F4401}"/>
                  </a:ext>
                </a:extLst>
              </p:cNvPr>
              <p:cNvSpPr/>
              <p:nvPr/>
            </p:nvSpPr>
            <p:spPr>
              <a:xfrm>
                <a:off x="2401483" y="3701977"/>
                <a:ext cx="1225076" cy="231053"/>
              </a:xfrm>
              <a:prstGeom prst="rightArrow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900"/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6D21390C-128E-E928-45F4-1C11125D5ECD}"/>
                  </a:ext>
                </a:extLst>
              </p:cNvPr>
              <p:cNvSpPr txBox="1"/>
              <p:nvPr/>
            </p:nvSpPr>
            <p:spPr>
              <a:xfrm>
                <a:off x="3445353" y="3691342"/>
                <a:ext cx="122507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9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hAAT</a:t>
                </a:r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, 1064bp</a:t>
                </a:r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DF045FB4-87B3-AE38-0035-3EE03A8B62CF}"/>
                </a:ext>
              </a:extLst>
            </p:cNvPr>
            <p:cNvGrpSpPr/>
            <p:nvPr/>
          </p:nvGrpSpPr>
          <p:grpSpPr>
            <a:xfrm>
              <a:off x="1161198" y="1970993"/>
              <a:ext cx="1953538" cy="236874"/>
              <a:chOff x="2401484" y="3508686"/>
              <a:chExt cx="1953538" cy="236874"/>
            </a:xfrm>
          </p:grpSpPr>
          <p:sp>
            <p:nvSpPr>
              <p:cNvPr id="57" name="箭头: 右 56">
                <a:extLst>
                  <a:ext uri="{FF2B5EF4-FFF2-40B4-BE49-F238E27FC236}">
                    <a16:creationId xmlns:a16="http://schemas.microsoft.com/office/drawing/2014/main" id="{6EA36E17-E046-4ADA-D762-ABED138B7CB7}"/>
                  </a:ext>
                </a:extLst>
              </p:cNvPr>
              <p:cNvSpPr/>
              <p:nvPr/>
            </p:nvSpPr>
            <p:spPr>
              <a:xfrm>
                <a:off x="2401484" y="3508686"/>
                <a:ext cx="547318" cy="231053"/>
              </a:xfrm>
              <a:prstGeom prst="rightArrow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900"/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CC35D51E-5EE3-8079-A631-4D520E30F76D}"/>
                  </a:ext>
                </a:extLst>
              </p:cNvPr>
              <p:cNvSpPr txBox="1"/>
              <p:nvPr/>
            </p:nvSpPr>
            <p:spPr>
              <a:xfrm>
                <a:off x="2890891" y="3514728"/>
                <a:ext cx="146413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CAG, 565bp (Truncated)</a:t>
                </a: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EA1B6F55-3AD9-5B5D-4AAE-43F2B4148F0A}"/>
                </a:ext>
              </a:extLst>
            </p:cNvPr>
            <p:cNvGrpSpPr/>
            <p:nvPr/>
          </p:nvGrpSpPr>
          <p:grpSpPr>
            <a:xfrm>
              <a:off x="1161198" y="2449774"/>
              <a:ext cx="2275172" cy="239993"/>
              <a:chOff x="1161198" y="2457914"/>
              <a:chExt cx="2275172" cy="239993"/>
            </a:xfrm>
          </p:grpSpPr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06666182-C793-0FB3-97CB-7F6E6BF2007B}"/>
                  </a:ext>
                </a:extLst>
              </p:cNvPr>
              <p:cNvGrpSpPr/>
              <p:nvPr/>
            </p:nvGrpSpPr>
            <p:grpSpPr>
              <a:xfrm>
                <a:off x="1161198" y="2457914"/>
                <a:ext cx="2275172" cy="239993"/>
                <a:chOff x="2401484" y="3284583"/>
                <a:chExt cx="2121587" cy="239993"/>
              </a:xfrm>
            </p:grpSpPr>
            <p:sp>
              <p:nvSpPr>
                <p:cNvPr id="67" name="箭头: 右 66">
                  <a:extLst>
                    <a:ext uri="{FF2B5EF4-FFF2-40B4-BE49-F238E27FC236}">
                      <a16:creationId xmlns:a16="http://schemas.microsoft.com/office/drawing/2014/main" id="{DE6DF4E7-82C1-2932-BC50-38F1D5FC3A07}"/>
                    </a:ext>
                  </a:extLst>
                </p:cNvPr>
                <p:cNvSpPr/>
                <p:nvPr/>
              </p:nvSpPr>
              <p:spPr>
                <a:xfrm>
                  <a:off x="2401484" y="3293523"/>
                  <a:ext cx="629301" cy="231053"/>
                </a:xfrm>
                <a:prstGeom prst="rightArrow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900"/>
                </a:p>
              </p:txBody>
            </p:sp>
            <p:sp>
              <p:nvSpPr>
                <p:cNvPr id="68" name="文本框 67">
                  <a:extLst>
                    <a:ext uri="{FF2B5EF4-FFF2-40B4-BE49-F238E27FC236}">
                      <a16:creationId xmlns:a16="http://schemas.microsoft.com/office/drawing/2014/main" id="{9DB11A02-0241-C68E-85D7-6B4D79BFC486}"/>
                    </a:ext>
                  </a:extLst>
                </p:cNvPr>
                <p:cNvSpPr txBox="1"/>
                <p:nvPr/>
              </p:nvSpPr>
              <p:spPr>
                <a:xfrm>
                  <a:off x="3497574" y="3288196"/>
                  <a:ext cx="1025497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CMV, 1164p</a:t>
                  </a:r>
                </a:p>
              </p:txBody>
            </p:sp>
            <p:sp>
              <p:nvSpPr>
                <p:cNvPr id="91" name="文本框 90">
                  <a:extLst>
                    <a:ext uri="{FF2B5EF4-FFF2-40B4-BE49-F238E27FC236}">
                      <a16:creationId xmlns:a16="http://schemas.microsoft.com/office/drawing/2014/main" id="{950B02BD-D114-163D-DE9A-7102397974B6}"/>
                    </a:ext>
                  </a:extLst>
                </p:cNvPr>
                <p:cNvSpPr txBox="1"/>
                <p:nvPr/>
              </p:nvSpPr>
              <p:spPr>
                <a:xfrm>
                  <a:off x="3053598" y="3284583"/>
                  <a:ext cx="629301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intron</a:t>
                  </a:r>
                </a:p>
              </p:txBody>
            </p:sp>
          </p:grpSp>
          <p:sp>
            <p:nvSpPr>
              <p:cNvPr id="69" name="流程图: 终止 29">
                <a:extLst>
                  <a:ext uri="{FF2B5EF4-FFF2-40B4-BE49-F238E27FC236}">
                    <a16:creationId xmlns:a16="http://schemas.microsoft.com/office/drawing/2014/main" id="{32D37228-A462-7238-108D-DFB83ED99170}"/>
                  </a:ext>
                </a:extLst>
              </p:cNvPr>
              <p:cNvSpPr/>
              <p:nvPr/>
            </p:nvSpPr>
            <p:spPr>
              <a:xfrm>
                <a:off x="1836055" y="2501003"/>
                <a:ext cx="674857" cy="162642"/>
              </a:xfrm>
              <a:custGeom>
                <a:avLst/>
                <a:gdLst>
                  <a:gd name="connsiteX0" fmla="*/ 3475 w 21600"/>
                  <a:gd name="connsiteY0" fmla="*/ 0 h 21600"/>
                  <a:gd name="connsiteX1" fmla="*/ 18125 w 21600"/>
                  <a:gd name="connsiteY1" fmla="*/ 0 h 21600"/>
                  <a:gd name="connsiteX2" fmla="*/ 21600 w 21600"/>
                  <a:gd name="connsiteY2" fmla="*/ 10800 h 21600"/>
                  <a:gd name="connsiteX3" fmla="*/ 18125 w 21600"/>
                  <a:gd name="connsiteY3" fmla="*/ 21600 h 21600"/>
                  <a:gd name="connsiteX4" fmla="*/ 3475 w 21600"/>
                  <a:gd name="connsiteY4" fmla="*/ 21600 h 21600"/>
                  <a:gd name="connsiteX5" fmla="*/ 0 w 21600"/>
                  <a:gd name="connsiteY5" fmla="*/ 10800 h 21600"/>
                  <a:gd name="connsiteX6" fmla="*/ 3475 w 21600"/>
                  <a:gd name="connsiteY6" fmla="*/ 0 h 21600"/>
                  <a:gd name="connsiteX0" fmla="*/ 2245 w 21645"/>
                  <a:gd name="connsiteY0" fmla="*/ 0 h 21600"/>
                  <a:gd name="connsiteX1" fmla="*/ 18170 w 21645"/>
                  <a:gd name="connsiteY1" fmla="*/ 0 h 21600"/>
                  <a:gd name="connsiteX2" fmla="*/ 21645 w 21645"/>
                  <a:gd name="connsiteY2" fmla="*/ 10800 h 21600"/>
                  <a:gd name="connsiteX3" fmla="*/ 18170 w 21645"/>
                  <a:gd name="connsiteY3" fmla="*/ 21600 h 21600"/>
                  <a:gd name="connsiteX4" fmla="*/ 3520 w 21645"/>
                  <a:gd name="connsiteY4" fmla="*/ 21600 h 21600"/>
                  <a:gd name="connsiteX5" fmla="*/ 45 w 21645"/>
                  <a:gd name="connsiteY5" fmla="*/ 10800 h 21600"/>
                  <a:gd name="connsiteX6" fmla="*/ 2245 w 21645"/>
                  <a:gd name="connsiteY6" fmla="*/ 0 h 21600"/>
                  <a:gd name="connsiteX0" fmla="*/ 2201 w 21601"/>
                  <a:gd name="connsiteY0" fmla="*/ 0 h 21600"/>
                  <a:gd name="connsiteX1" fmla="*/ 18126 w 21601"/>
                  <a:gd name="connsiteY1" fmla="*/ 0 h 21600"/>
                  <a:gd name="connsiteX2" fmla="*/ 21601 w 21601"/>
                  <a:gd name="connsiteY2" fmla="*/ 10800 h 21600"/>
                  <a:gd name="connsiteX3" fmla="*/ 18126 w 21601"/>
                  <a:gd name="connsiteY3" fmla="*/ 21600 h 21600"/>
                  <a:gd name="connsiteX4" fmla="*/ 2292 w 21601"/>
                  <a:gd name="connsiteY4" fmla="*/ 20648 h 21600"/>
                  <a:gd name="connsiteX5" fmla="*/ 1 w 21601"/>
                  <a:gd name="connsiteY5" fmla="*/ 10800 h 21600"/>
                  <a:gd name="connsiteX6" fmla="*/ 2201 w 21601"/>
                  <a:gd name="connsiteY6" fmla="*/ 0 h 21600"/>
                  <a:gd name="connsiteX0" fmla="*/ 2201 w 21646"/>
                  <a:gd name="connsiteY0" fmla="*/ 0 h 21600"/>
                  <a:gd name="connsiteX1" fmla="*/ 18126 w 21646"/>
                  <a:gd name="connsiteY1" fmla="*/ 0 h 21600"/>
                  <a:gd name="connsiteX2" fmla="*/ 21601 w 21646"/>
                  <a:gd name="connsiteY2" fmla="*/ 10800 h 21600"/>
                  <a:gd name="connsiteX3" fmla="*/ 19401 w 21646"/>
                  <a:gd name="connsiteY3" fmla="*/ 21600 h 21600"/>
                  <a:gd name="connsiteX4" fmla="*/ 2292 w 21646"/>
                  <a:gd name="connsiteY4" fmla="*/ 20648 h 21600"/>
                  <a:gd name="connsiteX5" fmla="*/ 1 w 21646"/>
                  <a:gd name="connsiteY5" fmla="*/ 10800 h 21600"/>
                  <a:gd name="connsiteX6" fmla="*/ 2201 w 21646"/>
                  <a:gd name="connsiteY6" fmla="*/ 0 h 21600"/>
                  <a:gd name="connsiteX0" fmla="*/ 2201 w 21602"/>
                  <a:gd name="connsiteY0" fmla="*/ 0 h 21600"/>
                  <a:gd name="connsiteX1" fmla="*/ 19218 w 21602"/>
                  <a:gd name="connsiteY1" fmla="*/ 0 h 21600"/>
                  <a:gd name="connsiteX2" fmla="*/ 21601 w 21602"/>
                  <a:gd name="connsiteY2" fmla="*/ 10800 h 21600"/>
                  <a:gd name="connsiteX3" fmla="*/ 19401 w 21602"/>
                  <a:gd name="connsiteY3" fmla="*/ 21600 h 21600"/>
                  <a:gd name="connsiteX4" fmla="*/ 2292 w 21602"/>
                  <a:gd name="connsiteY4" fmla="*/ 20648 h 21600"/>
                  <a:gd name="connsiteX5" fmla="*/ 1 w 21602"/>
                  <a:gd name="connsiteY5" fmla="*/ 10800 h 21600"/>
                  <a:gd name="connsiteX6" fmla="*/ 2201 w 21602"/>
                  <a:gd name="connsiteY6" fmla="*/ 0 h 21600"/>
                  <a:gd name="connsiteX0" fmla="*/ 2201 w 21601"/>
                  <a:gd name="connsiteY0" fmla="*/ 0 h 20648"/>
                  <a:gd name="connsiteX1" fmla="*/ 19218 w 21601"/>
                  <a:gd name="connsiteY1" fmla="*/ 0 h 20648"/>
                  <a:gd name="connsiteX2" fmla="*/ 21601 w 21601"/>
                  <a:gd name="connsiteY2" fmla="*/ 10800 h 20648"/>
                  <a:gd name="connsiteX3" fmla="*/ 19310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  <a:gd name="connsiteX0" fmla="*/ 2201 w 21601"/>
                  <a:gd name="connsiteY0" fmla="*/ 0 h 20648"/>
                  <a:gd name="connsiteX1" fmla="*/ 19218 w 21601"/>
                  <a:gd name="connsiteY1" fmla="*/ 0 h 20648"/>
                  <a:gd name="connsiteX2" fmla="*/ 21601 w 21601"/>
                  <a:gd name="connsiteY2" fmla="*/ 10800 h 20648"/>
                  <a:gd name="connsiteX3" fmla="*/ 19310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  <a:gd name="connsiteX0" fmla="*/ 2201 w 21601"/>
                  <a:gd name="connsiteY0" fmla="*/ 0 h 20648"/>
                  <a:gd name="connsiteX1" fmla="*/ 19423 w 21601"/>
                  <a:gd name="connsiteY1" fmla="*/ 357 h 20648"/>
                  <a:gd name="connsiteX2" fmla="*/ 21601 w 21601"/>
                  <a:gd name="connsiteY2" fmla="*/ 10800 h 20648"/>
                  <a:gd name="connsiteX3" fmla="*/ 19310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  <a:gd name="connsiteX0" fmla="*/ 2201 w 21601"/>
                  <a:gd name="connsiteY0" fmla="*/ 0 h 20648"/>
                  <a:gd name="connsiteX1" fmla="*/ 19423 w 21601"/>
                  <a:gd name="connsiteY1" fmla="*/ 357 h 20648"/>
                  <a:gd name="connsiteX2" fmla="*/ 21601 w 21601"/>
                  <a:gd name="connsiteY2" fmla="*/ 10800 h 20648"/>
                  <a:gd name="connsiteX3" fmla="*/ 19515 w 21601"/>
                  <a:gd name="connsiteY3" fmla="*/ 20171 h 20648"/>
                  <a:gd name="connsiteX4" fmla="*/ 2292 w 21601"/>
                  <a:gd name="connsiteY4" fmla="*/ 20648 h 20648"/>
                  <a:gd name="connsiteX5" fmla="*/ 1 w 21601"/>
                  <a:gd name="connsiteY5" fmla="*/ 10800 h 20648"/>
                  <a:gd name="connsiteX6" fmla="*/ 2201 w 21601"/>
                  <a:gd name="connsiteY6" fmla="*/ 0 h 20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01" h="20648">
                    <a:moveTo>
                      <a:pt x="2201" y="0"/>
                    </a:moveTo>
                    <a:lnTo>
                      <a:pt x="19423" y="357"/>
                    </a:lnTo>
                    <a:cubicBezTo>
                      <a:pt x="21342" y="357"/>
                      <a:pt x="21586" y="7498"/>
                      <a:pt x="21601" y="10800"/>
                    </a:cubicBezTo>
                    <a:cubicBezTo>
                      <a:pt x="21616" y="14102"/>
                      <a:pt x="21434" y="20171"/>
                      <a:pt x="19515" y="20171"/>
                    </a:cubicBezTo>
                    <a:lnTo>
                      <a:pt x="2292" y="20648"/>
                    </a:lnTo>
                    <a:cubicBezTo>
                      <a:pt x="373" y="20648"/>
                      <a:pt x="16" y="14241"/>
                      <a:pt x="1" y="10800"/>
                    </a:cubicBezTo>
                    <a:cubicBezTo>
                      <a:pt x="-14" y="7359"/>
                      <a:pt x="282" y="0"/>
                      <a:pt x="2201" y="0"/>
                    </a:cubicBez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5B5C23CC-4F7F-9313-C855-75F13DC10149}"/>
              </a:ext>
            </a:extLst>
          </p:cNvPr>
          <p:cNvGrpSpPr/>
          <p:nvPr/>
        </p:nvGrpSpPr>
        <p:grpSpPr>
          <a:xfrm>
            <a:off x="713198" y="3651775"/>
            <a:ext cx="3648028" cy="2202925"/>
            <a:chOff x="3786849" y="750180"/>
            <a:chExt cx="3648028" cy="2202925"/>
          </a:xfrm>
        </p:grpSpPr>
        <p:graphicFrame>
          <p:nvGraphicFramePr>
            <p:cNvPr id="75" name="对象 74">
              <a:extLst>
                <a:ext uri="{FF2B5EF4-FFF2-40B4-BE49-F238E27FC236}">
                  <a16:creationId xmlns:a16="http://schemas.microsoft.com/office/drawing/2014/main" id="{274935A5-FFC7-9A09-042F-125A8987E94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88588194"/>
                </p:ext>
              </p:extLst>
            </p:nvPr>
          </p:nvGraphicFramePr>
          <p:xfrm>
            <a:off x="3910202" y="795693"/>
            <a:ext cx="2455862" cy="21574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2" imgW="3556700" imgH="3105608" progId="Prism8.Document">
                    <p:embed/>
                  </p:oleObj>
                </mc:Choice>
                <mc:Fallback>
                  <p:oleObj name="Prism 8" r:id="rId2" imgW="3556700" imgH="3105608" progId="Prism8.Document">
                    <p:embed/>
                    <p:pic>
                      <p:nvPicPr>
                        <p:cNvPr id="73" name="对象 72">
                          <a:extLst>
                            <a:ext uri="{FF2B5EF4-FFF2-40B4-BE49-F238E27FC236}">
                              <a16:creationId xmlns:a16="http://schemas.microsoft.com/office/drawing/2014/main" id="{91E42CB2-EAAA-E438-1755-99C6F5D3673F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10202" y="795693"/>
                          <a:ext cx="2455862" cy="215741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1FBF422E-79A1-B2F5-23F2-11F71EB72FFB}"/>
                </a:ext>
              </a:extLst>
            </p:cNvPr>
            <p:cNvSpPr txBox="1"/>
            <p:nvPr/>
          </p:nvSpPr>
          <p:spPr>
            <a:xfrm rot="16200000">
              <a:off x="3097321" y="1439708"/>
              <a:ext cx="160988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RLU</a:t>
              </a:r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 of </a:t>
              </a:r>
              <a:r>
                <a:rPr lang="en-GB" altLang="zh-CN" sz="900" dirty="0" err="1">
                  <a:latin typeface="Arial" panose="020B0604020202020204" pitchFamily="34" charset="0"/>
                  <a:cs typeface="Arial" panose="020B0604020202020204" pitchFamily="34" charset="0"/>
                </a:rPr>
                <a:t>Gluc</a:t>
              </a:r>
              <a:r>
                <a:rPr lang="en-GB" altLang="zh-CN" sz="900" dirty="0">
                  <a:latin typeface="Arial" panose="020B0604020202020204" pitchFamily="34" charset="0"/>
                  <a:cs typeface="Arial" panose="020B0604020202020204" pitchFamily="34" charset="0"/>
                </a:rPr>
                <a:t> (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Log10)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49D3BD5D-D6C4-FF00-56D8-8B9C11D13CA4}"/>
                </a:ext>
              </a:extLst>
            </p:cNvPr>
            <p:cNvSpPr txBox="1"/>
            <p:nvPr/>
          </p:nvSpPr>
          <p:spPr>
            <a:xfrm>
              <a:off x="6167087" y="912375"/>
              <a:ext cx="8150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CAG, Huh7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6E269978-7BCF-F867-4637-32D3DB9BC2D1}"/>
                </a:ext>
              </a:extLst>
            </p:cNvPr>
            <p:cNvSpPr txBox="1"/>
            <p:nvPr/>
          </p:nvSpPr>
          <p:spPr>
            <a:xfrm>
              <a:off x="6167087" y="1091075"/>
              <a:ext cx="8150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 err="1">
                  <a:latin typeface="Arial" panose="020B0604020202020204" pitchFamily="34" charset="0"/>
                  <a:cs typeface="Arial" panose="020B0604020202020204" pitchFamily="34" charset="0"/>
                </a:rPr>
                <a:t>hAAT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, Huh7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B58BFB69-B735-B973-0658-393C1651EBEA}"/>
                </a:ext>
              </a:extLst>
            </p:cNvPr>
            <p:cNvSpPr txBox="1"/>
            <p:nvPr/>
          </p:nvSpPr>
          <p:spPr>
            <a:xfrm>
              <a:off x="6167087" y="1259894"/>
              <a:ext cx="8150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HCB, Huh7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0964BA3F-D44E-361F-C58F-C80168C91733}"/>
                </a:ext>
              </a:extLst>
            </p:cNvPr>
            <p:cNvSpPr txBox="1"/>
            <p:nvPr/>
          </p:nvSpPr>
          <p:spPr>
            <a:xfrm>
              <a:off x="6167087" y="1506672"/>
              <a:ext cx="126779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CAG, immature DC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140F32D1-4861-6F87-80D3-4D3A665B57B2}"/>
                </a:ext>
              </a:extLst>
            </p:cNvPr>
            <p:cNvSpPr txBox="1"/>
            <p:nvPr/>
          </p:nvSpPr>
          <p:spPr>
            <a:xfrm>
              <a:off x="6167087" y="1685372"/>
              <a:ext cx="12170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 err="1">
                  <a:latin typeface="Arial" panose="020B0604020202020204" pitchFamily="34" charset="0"/>
                  <a:cs typeface="Arial" panose="020B0604020202020204" pitchFamily="34" charset="0"/>
                </a:rPr>
                <a:t>hAAT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, immature DC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4F1860CA-0FD2-D20E-86CA-3B6B3DB5E931}"/>
                </a:ext>
              </a:extLst>
            </p:cNvPr>
            <p:cNvSpPr txBox="1"/>
            <p:nvPr/>
          </p:nvSpPr>
          <p:spPr>
            <a:xfrm>
              <a:off x="6167087" y="1854191"/>
              <a:ext cx="126779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HCB, immature DC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CCA65A5F-AFA1-891D-69A8-241B651BCCC0}"/>
              </a:ext>
            </a:extLst>
          </p:cNvPr>
          <p:cNvGrpSpPr/>
          <p:nvPr/>
        </p:nvGrpSpPr>
        <p:grpSpPr>
          <a:xfrm>
            <a:off x="4367213" y="959963"/>
            <a:ext cx="2978150" cy="2064225"/>
            <a:chOff x="1020450" y="3204868"/>
            <a:chExt cx="2333169" cy="1617175"/>
          </a:xfrm>
        </p:grpSpPr>
        <p:graphicFrame>
          <p:nvGraphicFramePr>
            <p:cNvPr id="86" name="对象 85">
              <a:extLst>
                <a:ext uri="{FF2B5EF4-FFF2-40B4-BE49-F238E27FC236}">
                  <a16:creationId xmlns:a16="http://schemas.microsoft.com/office/drawing/2014/main" id="{BA8528F6-510F-151A-5E9A-0937886BE4D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37140073"/>
                </p:ext>
              </p:extLst>
            </p:nvPr>
          </p:nvGraphicFramePr>
          <p:xfrm>
            <a:off x="1020450" y="3282349"/>
            <a:ext cx="2333169" cy="15396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4" imgW="4239878" imgH="2566098" progId="Prism8.Document">
                    <p:embed/>
                  </p:oleObj>
                </mc:Choice>
                <mc:Fallback>
                  <p:oleObj name="Prism 8" r:id="rId4" imgW="4239878" imgH="2566098" progId="Prism8.Document">
                    <p:embed/>
                    <p:pic>
                      <p:nvPicPr>
                        <p:cNvPr id="64" name="对象 63">
                          <a:extLst>
                            <a:ext uri="{FF2B5EF4-FFF2-40B4-BE49-F238E27FC236}">
                              <a16:creationId xmlns:a16="http://schemas.microsoft.com/office/drawing/2014/main" id="{2B0C5716-AF8D-9009-9591-9366C4A2A0DD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20450" y="3282349"/>
                          <a:ext cx="2333169" cy="1539694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0CA7C5F8-22C1-E21E-A4BC-7C769CE52FEA}"/>
                </a:ext>
              </a:extLst>
            </p:cNvPr>
            <p:cNvSpPr txBox="1"/>
            <p:nvPr/>
          </p:nvSpPr>
          <p:spPr>
            <a:xfrm>
              <a:off x="1986536" y="3204868"/>
              <a:ext cx="81508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Huh7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74F1B1BB-44AE-D72F-2C3F-7201AD1BA004}"/>
              </a:ext>
            </a:extLst>
          </p:cNvPr>
          <p:cNvGrpSpPr/>
          <p:nvPr/>
        </p:nvGrpSpPr>
        <p:grpSpPr>
          <a:xfrm>
            <a:off x="4265613" y="3422650"/>
            <a:ext cx="3145277" cy="2222500"/>
            <a:chOff x="4131208" y="2941994"/>
            <a:chExt cx="3145277" cy="2222500"/>
          </a:xfrm>
        </p:grpSpPr>
        <p:graphicFrame>
          <p:nvGraphicFramePr>
            <p:cNvPr id="92" name="对象 91">
              <a:extLst>
                <a:ext uri="{FF2B5EF4-FFF2-40B4-BE49-F238E27FC236}">
                  <a16:creationId xmlns:a16="http://schemas.microsoft.com/office/drawing/2014/main" id="{D71B5FF1-88D3-2883-E69D-3BBF98EC813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70138862"/>
                </p:ext>
              </p:extLst>
            </p:nvPr>
          </p:nvGraphicFramePr>
          <p:xfrm>
            <a:off x="4131208" y="2941994"/>
            <a:ext cx="3024187" cy="2222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8" r:id="rId6" imgW="3840487" imgH="2818926" progId="Prism8.Document">
                    <p:embed/>
                  </p:oleObj>
                </mc:Choice>
                <mc:Fallback>
                  <p:oleObj name="Prism 8" r:id="rId6" imgW="3840487" imgH="2818926" progId="Prism8.Document">
                    <p:embed/>
                    <p:pic>
                      <p:nvPicPr>
                        <p:cNvPr id="86" name="对象 85">
                          <a:extLst>
                            <a:ext uri="{FF2B5EF4-FFF2-40B4-BE49-F238E27FC236}">
                              <a16:creationId xmlns:a16="http://schemas.microsoft.com/office/drawing/2014/main" id="{BA8528F6-510F-151A-5E9A-0937886BE4D3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31208" y="2941994"/>
                          <a:ext cx="3024187" cy="22225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A0EDC0C5-9658-F66E-473A-B84CC3061867}"/>
                </a:ext>
              </a:extLst>
            </p:cNvPr>
            <p:cNvSpPr txBox="1"/>
            <p:nvPr/>
          </p:nvSpPr>
          <p:spPr>
            <a:xfrm>
              <a:off x="4646704" y="2991689"/>
              <a:ext cx="8150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HEK293T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3A4DF774-FF71-C6DF-9949-05CC612760D6}"/>
                </a:ext>
              </a:extLst>
            </p:cNvPr>
            <p:cNvSpPr txBox="1"/>
            <p:nvPr/>
          </p:nvSpPr>
          <p:spPr>
            <a:xfrm>
              <a:off x="5449930" y="2991689"/>
              <a:ext cx="96645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Immature DC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DAF9D41E-5B03-D776-2817-8BEA74255C2C}"/>
                </a:ext>
              </a:extLst>
            </p:cNvPr>
            <p:cNvSpPr txBox="1"/>
            <p:nvPr/>
          </p:nvSpPr>
          <p:spPr>
            <a:xfrm>
              <a:off x="6310028" y="2991689"/>
              <a:ext cx="96645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Mature DC</a:t>
              </a:r>
            </a:p>
          </p:txBody>
        </p:sp>
      </p:grpSp>
      <p:sp>
        <p:nvSpPr>
          <p:cNvPr id="99" name="文本框 98">
            <a:extLst>
              <a:ext uri="{FF2B5EF4-FFF2-40B4-BE49-F238E27FC236}">
                <a16:creationId xmlns:a16="http://schemas.microsoft.com/office/drawing/2014/main" id="{1D352372-BB72-CB42-D8DB-CF06997F8248}"/>
              </a:ext>
            </a:extLst>
          </p:cNvPr>
          <p:cNvSpPr txBox="1"/>
          <p:nvPr/>
        </p:nvSpPr>
        <p:spPr>
          <a:xfrm>
            <a:off x="722937" y="698353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40AE5579-0479-38FC-29E1-8C2F1DE723EF}"/>
              </a:ext>
            </a:extLst>
          </p:cNvPr>
          <p:cNvSpPr txBox="1"/>
          <p:nvPr/>
        </p:nvSpPr>
        <p:spPr>
          <a:xfrm>
            <a:off x="4206801" y="698353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0015901E-F88B-4FF1-7B82-57D73DDC7A79}"/>
              </a:ext>
            </a:extLst>
          </p:cNvPr>
          <p:cNvSpPr txBox="1"/>
          <p:nvPr/>
        </p:nvSpPr>
        <p:spPr>
          <a:xfrm>
            <a:off x="722937" y="3249930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98E1A4F3-825D-6685-F7D2-B0400B657ED7}"/>
              </a:ext>
            </a:extLst>
          </p:cNvPr>
          <p:cNvSpPr txBox="1"/>
          <p:nvPr/>
        </p:nvSpPr>
        <p:spPr>
          <a:xfrm>
            <a:off x="4206801" y="3249930"/>
            <a:ext cx="300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4586511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76248</TotalTime>
  <Words>1127</Words>
  <Application>Microsoft Office PowerPoint</Application>
  <PresentationFormat>B4 (ISO) Paper (250x353 mm)</PresentationFormat>
  <Paragraphs>366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Baskerville Old Face</vt:lpstr>
      <vt:lpstr>Calibri</vt:lpstr>
      <vt:lpstr>Calibri Light</vt:lpstr>
      <vt:lpstr>Office 主题​​</vt:lpstr>
      <vt:lpstr>GraphPad Prism 8 Project</vt:lpstr>
      <vt:lpstr>Prism 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 Ethan</dc:creator>
  <cp:lastModifiedBy>yang Ethan</cp:lastModifiedBy>
  <cp:revision>226</cp:revision>
  <cp:lastPrinted>2022-05-20T12:37:22Z</cp:lastPrinted>
  <dcterms:created xsi:type="dcterms:W3CDTF">2022-01-26T15:34:18Z</dcterms:created>
  <dcterms:modified xsi:type="dcterms:W3CDTF">2022-06-30T13:26:58Z</dcterms:modified>
</cp:coreProperties>
</file>