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47" r:id="rId2"/>
    <p:sldId id="349" r:id="rId3"/>
    <p:sldId id="339" r:id="rId4"/>
    <p:sldId id="337" r:id="rId5"/>
    <p:sldId id="326" r:id="rId6"/>
    <p:sldId id="338" r:id="rId7"/>
    <p:sldId id="351" r:id="rId8"/>
    <p:sldId id="341" r:id="rId9"/>
    <p:sldId id="342" r:id="rId10"/>
    <p:sldId id="343" r:id="rId11"/>
    <p:sldId id="352" r:id="rId12"/>
    <p:sldId id="344" r:id="rId13"/>
    <p:sldId id="350" r:id="rId14"/>
    <p:sldId id="346" r:id="rId15"/>
    <p:sldId id="336" r:id="rId16"/>
  </p:sldIdLst>
  <p:sldSz cx="8120063" cy="10826750" type="B4ISO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358" userDrawn="1">
          <p15:clr>
            <a:srgbClr val="A4A3A4"/>
          </p15:clr>
        </p15:guide>
        <p15:guide id="2" pos="2558" userDrawn="1">
          <p15:clr>
            <a:srgbClr val="A4A3A4"/>
          </p15:clr>
        </p15:guide>
        <p15:guide id="3" orient="horz" pos="3796" userDrawn="1">
          <p15:clr>
            <a:srgbClr val="A4A3A4"/>
          </p15:clr>
        </p15:guide>
        <p15:guide id="8" orient="horz" pos="416" userDrawn="1">
          <p15:clr>
            <a:srgbClr val="A4A3A4"/>
          </p15:clr>
        </p15:guide>
        <p15:guide id="11" orient="horz" pos="1868" userDrawn="1">
          <p15:clr>
            <a:srgbClr val="A4A3A4"/>
          </p15:clr>
        </p15:guide>
        <p15:guide id="12" pos="539" userDrawn="1">
          <p15:clr>
            <a:srgbClr val="A4A3A4"/>
          </p15:clr>
        </p15:guide>
        <p15:guide id="13" pos="4644" userDrawn="1">
          <p15:clr>
            <a:srgbClr val="A4A3A4"/>
          </p15:clr>
        </p15:guide>
        <p15:guide id="14" orient="horz" pos="54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3C0C"/>
    <a:srgbClr val="65C7CC"/>
    <a:srgbClr val="FCF5A7"/>
    <a:srgbClr val="A9A67B"/>
    <a:srgbClr val="B5D73E"/>
    <a:srgbClr val="FFFFFF"/>
    <a:srgbClr val="6D2D78"/>
    <a:srgbClr val="EA254A"/>
    <a:srgbClr val="575330"/>
    <a:srgbClr val="76CB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0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52" y="-216"/>
      </p:cViewPr>
      <p:guideLst>
        <p:guide orient="horz" pos="6358"/>
        <p:guide pos="2558"/>
        <p:guide orient="horz" pos="3796"/>
        <p:guide orient="horz" pos="416"/>
        <p:guide orient="horz" pos="1868"/>
        <p:guide pos="539"/>
        <p:guide pos="4644"/>
        <p:guide orient="horz" pos="54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005" y="1771879"/>
            <a:ext cx="6902054" cy="3769313"/>
          </a:xfrm>
        </p:spPr>
        <p:txBody>
          <a:bodyPr anchor="b"/>
          <a:lstStyle>
            <a:lvl1pPr algn="ctr">
              <a:defRPr sz="532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5009" y="5686551"/>
            <a:ext cx="6090047" cy="2613958"/>
          </a:xfrm>
        </p:spPr>
        <p:txBody>
          <a:bodyPr/>
          <a:lstStyle>
            <a:lvl1pPr marL="0" indent="0" algn="ctr">
              <a:buNone/>
              <a:defRPr sz="2131"/>
            </a:lvl1pPr>
            <a:lvl2pPr marL="406006" indent="0" algn="ctr">
              <a:buNone/>
              <a:defRPr sz="1776"/>
            </a:lvl2pPr>
            <a:lvl3pPr marL="812011" indent="0" algn="ctr">
              <a:buNone/>
              <a:defRPr sz="1598"/>
            </a:lvl3pPr>
            <a:lvl4pPr marL="1218017" indent="0" algn="ctr">
              <a:buNone/>
              <a:defRPr sz="1421"/>
            </a:lvl4pPr>
            <a:lvl5pPr marL="1624022" indent="0" algn="ctr">
              <a:buNone/>
              <a:defRPr sz="1421"/>
            </a:lvl5pPr>
            <a:lvl6pPr marL="2030028" indent="0" algn="ctr">
              <a:buNone/>
              <a:defRPr sz="1421"/>
            </a:lvl6pPr>
            <a:lvl7pPr marL="2436034" indent="0" algn="ctr">
              <a:buNone/>
              <a:defRPr sz="1421"/>
            </a:lvl7pPr>
            <a:lvl8pPr marL="2842039" indent="0" algn="ctr">
              <a:buNone/>
              <a:defRPr sz="1421"/>
            </a:lvl8pPr>
            <a:lvl9pPr marL="3248045" indent="0" algn="ctr">
              <a:buNone/>
              <a:defRPr sz="1421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338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90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10921" y="576424"/>
            <a:ext cx="1750889" cy="917517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256" y="576424"/>
            <a:ext cx="5151165" cy="917517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995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103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026" y="2699172"/>
            <a:ext cx="7003554" cy="4503626"/>
          </a:xfrm>
        </p:spPr>
        <p:txBody>
          <a:bodyPr anchor="b"/>
          <a:lstStyle>
            <a:lvl1pPr>
              <a:defRPr sz="532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026" y="7245406"/>
            <a:ext cx="7003554" cy="2368351"/>
          </a:xfrm>
        </p:spPr>
        <p:txBody>
          <a:bodyPr/>
          <a:lstStyle>
            <a:lvl1pPr marL="0" indent="0">
              <a:buNone/>
              <a:defRPr sz="2131">
                <a:solidFill>
                  <a:schemeClr val="tx1"/>
                </a:solidFill>
              </a:defRPr>
            </a:lvl1pPr>
            <a:lvl2pPr marL="406006" indent="0">
              <a:buNone/>
              <a:defRPr sz="1776">
                <a:solidFill>
                  <a:schemeClr val="tx1">
                    <a:tint val="75000"/>
                  </a:schemeClr>
                </a:solidFill>
              </a:defRPr>
            </a:lvl2pPr>
            <a:lvl3pPr marL="812011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3pPr>
            <a:lvl4pPr marL="1218017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4pPr>
            <a:lvl5pPr marL="1624022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5pPr>
            <a:lvl6pPr marL="2030028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6pPr>
            <a:lvl7pPr marL="2436034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7pPr>
            <a:lvl8pPr marL="2842039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8pPr>
            <a:lvl9pPr marL="3248045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757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254" y="2882122"/>
            <a:ext cx="3451027" cy="68694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0782" y="2882122"/>
            <a:ext cx="3451027" cy="68694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431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576429"/>
            <a:ext cx="7003554" cy="209267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9314" y="2654060"/>
            <a:ext cx="3435167" cy="1300713"/>
          </a:xfrm>
        </p:spPr>
        <p:txBody>
          <a:bodyPr anchor="b"/>
          <a:lstStyle>
            <a:lvl1pPr marL="0" indent="0">
              <a:buNone/>
              <a:defRPr sz="2131" b="1"/>
            </a:lvl1pPr>
            <a:lvl2pPr marL="406006" indent="0">
              <a:buNone/>
              <a:defRPr sz="1776" b="1"/>
            </a:lvl2pPr>
            <a:lvl3pPr marL="812011" indent="0">
              <a:buNone/>
              <a:defRPr sz="1598" b="1"/>
            </a:lvl3pPr>
            <a:lvl4pPr marL="1218017" indent="0">
              <a:buNone/>
              <a:defRPr sz="1421" b="1"/>
            </a:lvl4pPr>
            <a:lvl5pPr marL="1624022" indent="0">
              <a:buNone/>
              <a:defRPr sz="1421" b="1"/>
            </a:lvl5pPr>
            <a:lvl6pPr marL="2030028" indent="0">
              <a:buNone/>
              <a:defRPr sz="1421" b="1"/>
            </a:lvl6pPr>
            <a:lvl7pPr marL="2436034" indent="0">
              <a:buNone/>
              <a:defRPr sz="1421" b="1"/>
            </a:lvl7pPr>
            <a:lvl8pPr marL="2842039" indent="0">
              <a:buNone/>
              <a:defRPr sz="1421" b="1"/>
            </a:lvl8pPr>
            <a:lvl9pPr marL="3248045" indent="0">
              <a:buNone/>
              <a:defRPr sz="142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314" y="3954773"/>
            <a:ext cx="3435167" cy="58168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10783" y="2654060"/>
            <a:ext cx="3452084" cy="1300713"/>
          </a:xfrm>
        </p:spPr>
        <p:txBody>
          <a:bodyPr anchor="b"/>
          <a:lstStyle>
            <a:lvl1pPr marL="0" indent="0">
              <a:buNone/>
              <a:defRPr sz="2131" b="1"/>
            </a:lvl1pPr>
            <a:lvl2pPr marL="406006" indent="0">
              <a:buNone/>
              <a:defRPr sz="1776" b="1"/>
            </a:lvl2pPr>
            <a:lvl3pPr marL="812011" indent="0">
              <a:buNone/>
              <a:defRPr sz="1598" b="1"/>
            </a:lvl3pPr>
            <a:lvl4pPr marL="1218017" indent="0">
              <a:buNone/>
              <a:defRPr sz="1421" b="1"/>
            </a:lvl4pPr>
            <a:lvl5pPr marL="1624022" indent="0">
              <a:buNone/>
              <a:defRPr sz="1421" b="1"/>
            </a:lvl5pPr>
            <a:lvl6pPr marL="2030028" indent="0">
              <a:buNone/>
              <a:defRPr sz="1421" b="1"/>
            </a:lvl6pPr>
            <a:lvl7pPr marL="2436034" indent="0">
              <a:buNone/>
              <a:defRPr sz="1421" b="1"/>
            </a:lvl7pPr>
            <a:lvl8pPr marL="2842039" indent="0">
              <a:buNone/>
              <a:defRPr sz="1421" b="1"/>
            </a:lvl8pPr>
            <a:lvl9pPr marL="3248045" indent="0">
              <a:buNone/>
              <a:defRPr sz="142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10783" y="3954773"/>
            <a:ext cx="3452084" cy="58168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185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37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334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721783"/>
            <a:ext cx="2618932" cy="2526242"/>
          </a:xfrm>
        </p:spPr>
        <p:txBody>
          <a:bodyPr anchor="b"/>
          <a:lstStyle>
            <a:lvl1pPr>
              <a:defRPr sz="284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2084" y="1558854"/>
            <a:ext cx="4110782" cy="7694010"/>
          </a:xfrm>
        </p:spPr>
        <p:txBody>
          <a:bodyPr/>
          <a:lstStyle>
            <a:lvl1pPr>
              <a:defRPr sz="2842"/>
            </a:lvl1pPr>
            <a:lvl2pPr>
              <a:defRPr sz="2486"/>
            </a:lvl2pPr>
            <a:lvl3pPr>
              <a:defRPr sz="2131"/>
            </a:lvl3pPr>
            <a:lvl4pPr>
              <a:defRPr sz="1776"/>
            </a:lvl4pPr>
            <a:lvl5pPr>
              <a:defRPr sz="1776"/>
            </a:lvl5pPr>
            <a:lvl6pPr>
              <a:defRPr sz="1776"/>
            </a:lvl6pPr>
            <a:lvl7pPr>
              <a:defRPr sz="1776"/>
            </a:lvl7pPr>
            <a:lvl8pPr>
              <a:defRPr sz="1776"/>
            </a:lvl8pPr>
            <a:lvl9pPr>
              <a:defRPr sz="1776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2" y="3248025"/>
            <a:ext cx="2618932" cy="6017368"/>
          </a:xfrm>
        </p:spPr>
        <p:txBody>
          <a:bodyPr/>
          <a:lstStyle>
            <a:lvl1pPr marL="0" indent="0">
              <a:buNone/>
              <a:defRPr sz="1421"/>
            </a:lvl1pPr>
            <a:lvl2pPr marL="406006" indent="0">
              <a:buNone/>
              <a:defRPr sz="1243"/>
            </a:lvl2pPr>
            <a:lvl3pPr marL="812011" indent="0">
              <a:buNone/>
              <a:defRPr sz="1066"/>
            </a:lvl3pPr>
            <a:lvl4pPr marL="1218017" indent="0">
              <a:buNone/>
              <a:defRPr sz="888"/>
            </a:lvl4pPr>
            <a:lvl5pPr marL="1624022" indent="0">
              <a:buNone/>
              <a:defRPr sz="888"/>
            </a:lvl5pPr>
            <a:lvl6pPr marL="2030028" indent="0">
              <a:buNone/>
              <a:defRPr sz="888"/>
            </a:lvl6pPr>
            <a:lvl7pPr marL="2436034" indent="0">
              <a:buNone/>
              <a:defRPr sz="888"/>
            </a:lvl7pPr>
            <a:lvl8pPr marL="2842039" indent="0">
              <a:buNone/>
              <a:defRPr sz="888"/>
            </a:lvl8pPr>
            <a:lvl9pPr marL="3248045" indent="0">
              <a:buNone/>
              <a:defRPr sz="88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430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721783"/>
            <a:ext cx="2618932" cy="2526242"/>
          </a:xfrm>
        </p:spPr>
        <p:txBody>
          <a:bodyPr anchor="b"/>
          <a:lstStyle>
            <a:lvl1pPr>
              <a:defRPr sz="284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52084" y="1558854"/>
            <a:ext cx="4110782" cy="7694010"/>
          </a:xfrm>
        </p:spPr>
        <p:txBody>
          <a:bodyPr anchor="t"/>
          <a:lstStyle>
            <a:lvl1pPr marL="0" indent="0">
              <a:buNone/>
              <a:defRPr sz="2842"/>
            </a:lvl1pPr>
            <a:lvl2pPr marL="406006" indent="0">
              <a:buNone/>
              <a:defRPr sz="2486"/>
            </a:lvl2pPr>
            <a:lvl3pPr marL="812011" indent="0">
              <a:buNone/>
              <a:defRPr sz="2131"/>
            </a:lvl3pPr>
            <a:lvl4pPr marL="1218017" indent="0">
              <a:buNone/>
              <a:defRPr sz="1776"/>
            </a:lvl4pPr>
            <a:lvl5pPr marL="1624022" indent="0">
              <a:buNone/>
              <a:defRPr sz="1776"/>
            </a:lvl5pPr>
            <a:lvl6pPr marL="2030028" indent="0">
              <a:buNone/>
              <a:defRPr sz="1776"/>
            </a:lvl6pPr>
            <a:lvl7pPr marL="2436034" indent="0">
              <a:buNone/>
              <a:defRPr sz="1776"/>
            </a:lvl7pPr>
            <a:lvl8pPr marL="2842039" indent="0">
              <a:buNone/>
              <a:defRPr sz="1776"/>
            </a:lvl8pPr>
            <a:lvl9pPr marL="3248045" indent="0">
              <a:buNone/>
              <a:defRPr sz="1776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2" y="3248025"/>
            <a:ext cx="2618932" cy="6017368"/>
          </a:xfrm>
        </p:spPr>
        <p:txBody>
          <a:bodyPr/>
          <a:lstStyle>
            <a:lvl1pPr marL="0" indent="0">
              <a:buNone/>
              <a:defRPr sz="1421"/>
            </a:lvl1pPr>
            <a:lvl2pPr marL="406006" indent="0">
              <a:buNone/>
              <a:defRPr sz="1243"/>
            </a:lvl2pPr>
            <a:lvl3pPr marL="812011" indent="0">
              <a:buNone/>
              <a:defRPr sz="1066"/>
            </a:lvl3pPr>
            <a:lvl4pPr marL="1218017" indent="0">
              <a:buNone/>
              <a:defRPr sz="888"/>
            </a:lvl4pPr>
            <a:lvl5pPr marL="1624022" indent="0">
              <a:buNone/>
              <a:defRPr sz="888"/>
            </a:lvl5pPr>
            <a:lvl6pPr marL="2030028" indent="0">
              <a:buNone/>
              <a:defRPr sz="888"/>
            </a:lvl6pPr>
            <a:lvl7pPr marL="2436034" indent="0">
              <a:buNone/>
              <a:defRPr sz="888"/>
            </a:lvl7pPr>
            <a:lvl8pPr marL="2842039" indent="0">
              <a:buNone/>
              <a:defRPr sz="888"/>
            </a:lvl8pPr>
            <a:lvl9pPr marL="3248045" indent="0">
              <a:buNone/>
              <a:defRPr sz="88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01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255" y="576429"/>
            <a:ext cx="7003554" cy="20926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255" y="2882122"/>
            <a:ext cx="7003554" cy="68694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8254" y="10034796"/>
            <a:ext cx="1827014" cy="576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34619-B64E-4466-AE95-4B18E46CF157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9772" y="10034796"/>
            <a:ext cx="2740521" cy="576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4795" y="10034796"/>
            <a:ext cx="1827014" cy="576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66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812011" rtl="0" eaLnBrk="1" latinLnBrk="0" hangingPunct="1">
        <a:lnSpc>
          <a:spcPct val="90000"/>
        </a:lnSpc>
        <a:spcBef>
          <a:spcPct val="0"/>
        </a:spcBef>
        <a:buNone/>
        <a:defRPr sz="39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003" indent="-203003" algn="l" defTabSz="812011" rtl="0" eaLnBrk="1" latinLnBrk="0" hangingPunct="1">
        <a:lnSpc>
          <a:spcPct val="90000"/>
        </a:lnSpc>
        <a:spcBef>
          <a:spcPts val="888"/>
        </a:spcBef>
        <a:buFont typeface="Arial" panose="020B0604020202020204" pitchFamily="34" charset="0"/>
        <a:buChar char="•"/>
        <a:defRPr sz="2486" kern="1200">
          <a:solidFill>
            <a:schemeClr val="tx1"/>
          </a:solidFill>
          <a:latin typeface="+mn-lt"/>
          <a:ea typeface="+mn-ea"/>
          <a:cs typeface="+mn-cs"/>
        </a:defRPr>
      </a:lvl1pPr>
      <a:lvl2pPr marL="609008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2131" kern="1200">
          <a:solidFill>
            <a:schemeClr val="tx1"/>
          </a:solidFill>
          <a:latin typeface="+mn-lt"/>
          <a:ea typeface="+mn-ea"/>
          <a:cs typeface="+mn-cs"/>
        </a:defRPr>
      </a:lvl2pPr>
      <a:lvl3pPr marL="1015014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776" kern="1200">
          <a:solidFill>
            <a:schemeClr val="tx1"/>
          </a:solidFill>
          <a:latin typeface="+mn-lt"/>
          <a:ea typeface="+mn-ea"/>
          <a:cs typeface="+mn-cs"/>
        </a:defRPr>
      </a:lvl3pPr>
      <a:lvl4pPr marL="1421020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4pPr>
      <a:lvl5pPr marL="1827025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5pPr>
      <a:lvl6pPr marL="2233031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6pPr>
      <a:lvl7pPr marL="2639036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7pPr>
      <a:lvl8pPr marL="3045042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8pPr>
      <a:lvl9pPr marL="3451048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1pPr>
      <a:lvl2pPr marL="406006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2pPr>
      <a:lvl3pPr marL="812011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3pPr>
      <a:lvl4pPr marL="1218017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4pPr>
      <a:lvl5pPr marL="1624022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5pPr>
      <a:lvl6pPr marL="2030028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6pPr>
      <a:lvl7pPr marL="2436034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7pPr>
      <a:lvl8pPr marL="2842039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8pPr>
      <a:lvl9pPr marL="3248045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65.emf"/><Relationship Id="rId7" Type="http://schemas.openxmlformats.org/officeDocument/2006/relationships/image" Target="../media/image67.e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69.emf"/><Relationship Id="rId5" Type="http://schemas.openxmlformats.org/officeDocument/2006/relationships/image" Target="../media/image66.e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6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g"/><Relationship Id="rId13" Type="http://schemas.openxmlformats.org/officeDocument/2006/relationships/image" Target="../media/image84.png"/><Relationship Id="rId3" Type="http://schemas.microsoft.com/office/2007/relationships/hdphoto" Target="../media/hdphoto10.wdp"/><Relationship Id="rId7" Type="http://schemas.microsoft.com/office/2007/relationships/hdphoto" Target="../media/hdphoto11.wdp"/><Relationship Id="rId12" Type="http://schemas.openxmlformats.org/officeDocument/2006/relationships/image" Target="../media/image83.png"/><Relationship Id="rId2" Type="http://schemas.openxmlformats.org/officeDocument/2006/relationships/image" Target="../media/image76.png"/><Relationship Id="rId16" Type="http://schemas.microsoft.com/office/2007/relationships/hdphoto" Target="../media/hdphoto13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82.png"/><Relationship Id="rId5" Type="http://schemas.openxmlformats.org/officeDocument/2006/relationships/image" Target="../media/image78.png"/><Relationship Id="rId15" Type="http://schemas.openxmlformats.org/officeDocument/2006/relationships/image" Target="../media/image86.png"/><Relationship Id="rId10" Type="http://schemas.microsoft.com/office/2007/relationships/hdphoto" Target="../media/hdphoto12.wdp"/><Relationship Id="rId4" Type="http://schemas.openxmlformats.org/officeDocument/2006/relationships/image" Target="../media/image77.png"/><Relationship Id="rId9" Type="http://schemas.openxmlformats.org/officeDocument/2006/relationships/image" Target="../media/image81.png"/><Relationship Id="rId14" Type="http://schemas.openxmlformats.org/officeDocument/2006/relationships/image" Target="../media/image8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92.emf"/><Relationship Id="rId18" Type="http://schemas.openxmlformats.org/officeDocument/2006/relationships/oleObject" Target="../embeddings/oleObject43.bin"/><Relationship Id="rId3" Type="http://schemas.openxmlformats.org/officeDocument/2006/relationships/image" Target="../media/image87.emf"/><Relationship Id="rId21" Type="http://schemas.openxmlformats.org/officeDocument/2006/relationships/image" Target="../media/image96.emf"/><Relationship Id="rId7" Type="http://schemas.openxmlformats.org/officeDocument/2006/relationships/image" Target="../media/image89.emf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94.emf"/><Relationship Id="rId2" Type="http://schemas.openxmlformats.org/officeDocument/2006/relationships/oleObject" Target="../embeddings/oleObject36.bin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8.bin"/><Relationship Id="rId11" Type="http://schemas.openxmlformats.org/officeDocument/2006/relationships/hyperlink" Target="https://doi.org/10.1093/nar/gkx960" TargetMode="External"/><Relationship Id="rId5" Type="http://schemas.openxmlformats.org/officeDocument/2006/relationships/image" Target="../media/image88.emf"/><Relationship Id="rId15" Type="http://schemas.openxmlformats.org/officeDocument/2006/relationships/image" Target="../media/image93.emf"/><Relationship Id="rId10" Type="http://schemas.openxmlformats.org/officeDocument/2006/relationships/image" Target="../media/image91.tmp"/><Relationship Id="rId19" Type="http://schemas.openxmlformats.org/officeDocument/2006/relationships/image" Target="../media/image95.e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90.emf"/><Relationship Id="rId14" Type="http://schemas.openxmlformats.org/officeDocument/2006/relationships/oleObject" Target="../embeddings/oleObject4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emf"/><Relationship Id="rId4" Type="http://schemas.openxmlformats.org/officeDocument/2006/relationships/oleObject" Target="../embeddings/oleObject4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emf"/><Relationship Id="rId3" Type="http://schemas.openxmlformats.org/officeDocument/2006/relationships/image" Target="../media/image99.emf"/><Relationship Id="rId7" Type="http://schemas.openxmlformats.org/officeDocument/2006/relationships/oleObject" Target="../embeddings/oleObject49.bin"/><Relationship Id="rId2" Type="http://schemas.openxmlformats.org/officeDocument/2006/relationships/oleObject" Target="../embeddings/oleObject47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10" Type="http://schemas.openxmlformats.org/officeDocument/2006/relationships/image" Target="../media/image103.emf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0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4.emf"/><Relationship Id="rId7" Type="http://schemas.openxmlformats.org/officeDocument/2006/relationships/image" Target="../media/image6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4.wdp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4.sv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tmp"/><Relationship Id="rId7" Type="http://schemas.openxmlformats.org/officeDocument/2006/relationships/image" Target="../media/image21.png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2.jpeg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5.svg"/><Relationship Id="rId21" Type="http://schemas.openxmlformats.org/officeDocument/2006/relationships/image" Target="../media/image37.emf"/><Relationship Id="rId7" Type="http://schemas.microsoft.com/office/2007/relationships/hdphoto" Target="../media/hdphoto5.wdp"/><Relationship Id="rId12" Type="http://schemas.openxmlformats.org/officeDocument/2006/relationships/image" Target="../media/image31.jpeg"/><Relationship Id="rId17" Type="http://schemas.openxmlformats.org/officeDocument/2006/relationships/image" Target="../media/image35.emf"/><Relationship Id="rId25" Type="http://schemas.microsoft.com/office/2007/relationships/hdphoto" Target="../media/hdphoto8.wdp"/><Relationship Id="rId2" Type="http://schemas.openxmlformats.org/officeDocument/2006/relationships/image" Target="../media/image24.png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microsoft.com/office/2007/relationships/hdphoto" Target="../media/hdphoto7.wdp"/><Relationship Id="rId24" Type="http://schemas.openxmlformats.org/officeDocument/2006/relationships/image" Target="../media/image39.png"/><Relationship Id="rId5" Type="http://schemas.openxmlformats.org/officeDocument/2006/relationships/image" Target="../media/image27.svg"/><Relationship Id="rId15" Type="http://schemas.openxmlformats.org/officeDocument/2006/relationships/image" Target="../media/image34.png"/><Relationship Id="rId23" Type="http://schemas.openxmlformats.org/officeDocument/2006/relationships/image" Target="../media/image38.emf"/><Relationship Id="rId10" Type="http://schemas.openxmlformats.org/officeDocument/2006/relationships/image" Target="../media/image30.png"/><Relationship Id="rId19" Type="http://schemas.openxmlformats.org/officeDocument/2006/relationships/image" Target="../media/image36.emf"/><Relationship Id="rId4" Type="http://schemas.openxmlformats.org/officeDocument/2006/relationships/image" Target="../media/image26.png"/><Relationship Id="rId9" Type="http://schemas.microsoft.com/office/2007/relationships/hdphoto" Target="../media/hdphoto6.wdp"/><Relationship Id="rId14" Type="http://schemas.openxmlformats.org/officeDocument/2006/relationships/image" Target="../media/image33.jpeg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4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48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47.emf"/><Relationship Id="rId4" Type="http://schemas.openxmlformats.org/officeDocument/2006/relationships/image" Target="../media/image44.emf"/><Relationship Id="rId9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microsoft.com/office/2007/relationships/hdphoto" Target="../media/hdphoto9.wdp"/><Relationship Id="rId3" Type="http://schemas.openxmlformats.org/officeDocument/2006/relationships/image" Target="../media/image49.emf"/><Relationship Id="rId7" Type="http://schemas.openxmlformats.org/officeDocument/2006/relationships/image" Target="../media/image51.emf"/><Relationship Id="rId12" Type="http://schemas.openxmlformats.org/officeDocument/2006/relationships/image" Target="../media/image55.png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54.svg"/><Relationship Id="rId5" Type="http://schemas.openxmlformats.org/officeDocument/2006/relationships/image" Target="../media/image50.emf"/><Relationship Id="rId10" Type="http://schemas.openxmlformats.org/officeDocument/2006/relationships/image" Target="../media/image53.png"/><Relationship Id="rId4" Type="http://schemas.openxmlformats.org/officeDocument/2006/relationships/oleObject" Target="../embeddings/oleObject19.bin"/><Relationship Id="rId9" Type="http://schemas.openxmlformats.org/officeDocument/2006/relationships/image" Target="../media/image52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61.emf"/><Relationship Id="rId18" Type="http://schemas.openxmlformats.org/officeDocument/2006/relationships/oleObject" Target="../embeddings/oleObject30.bin"/><Relationship Id="rId3" Type="http://schemas.openxmlformats.org/officeDocument/2006/relationships/image" Target="../media/image56.emf"/><Relationship Id="rId7" Type="http://schemas.openxmlformats.org/officeDocument/2006/relationships/image" Target="../media/image58.e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63.emf"/><Relationship Id="rId2" Type="http://schemas.openxmlformats.org/officeDocument/2006/relationships/oleObject" Target="../embeddings/oleObject22.bin"/><Relationship Id="rId16" Type="http://schemas.openxmlformats.org/officeDocument/2006/relationships/oleObject" Target="../embeddings/oleObject2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60.emf"/><Relationship Id="rId5" Type="http://schemas.openxmlformats.org/officeDocument/2006/relationships/image" Target="../media/image57.emf"/><Relationship Id="rId15" Type="http://schemas.openxmlformats.org/officeDocument/2006/relationships/image" Target="../media/image62.emf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64.e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59.emf"/><Relationship Id="rId14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3DC96D-B599-6E3E-A4BF-77AFC24C41FF}"/>
              </a:ext>
            </a:extLst>
          </p:cNvPr>
          <p:cNvGrpSpPr/>
          <p:nvPr/>
        </p:nvGrpSpPr>
        <p:grpSpPr>
          <a:xfrm>
            <a:off x="774700" y="584471"/>
            <a:ext cx="6521450" cy="2863368"/>
            <a:chOff x="906971" y="731601"/>
            <a:chExt cx="6521450" cy="2863368"/>
          </a:xfrm>
        </p:grpSpPr>
        <p:graphicFrame>
          <p:nvGraphicFramePr>
            <p:cNvPr id="6" name="对象 5">
              <a:extLst>
                <a:ext uri="{FF2B5EF4-FFF2-40B4-BE49-F238E27FC236}">
                  <a16:creationId xmlns:a16="http://schemas.microsoft.com/office/drawing/2014/main" id="{5BCC73F0-8C04-1BD3-2B92-ED5A9BC5A69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62966044"/>
                </p:ext>
              </p:extLst>
            </p:nvPr>
          </p:nvGraphicFramePr>
          <p:xfrm>
            <a:off x="1053021" y="776087"/>
            <a:ext cx="6375400" cy="2452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5811510" imgH="2311469" progId="Prism8.Document">
                    <p:embed/>
                  </p:oleObj>
                </mc:Choice>
                <mc:Fallback>
                  <p:oleObj name="Prism 8" r:id="rId2" imgW="5811510" imgH="2311469" progId="Prism8.Document">
                    <p:embed/>
                    <p:pic>
                      <p:nvPicPr>
                        <p:cNvPr id="6" name="对象 5">
                          <a:extLst>
                            <a:ext uri="{FF2B5EF4-FFF2-40B4-BE49-F238E27FC236}">
                              <a16:creationId xmlns:a16="http://schemas.microsoft.com/office/drawing/2014/main" id="{5BCC73F0-8C04-1BD3-2B92-ED5A9BC5A69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3021" y="776087"/>
                          <a:ext cx="6375400" cy="245268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文本框 57">
              <a:extLst>
                <a:ext uri="{FF2B5EF4-FFF2-40B4-BE49-F238E27FC236}">
                  <a16:creationId xmlns:a16="http://schemas.microsoft.com/office/drawing/2014/main" id="{36D622B2-76D7-1473-0A81-C4E97467DA5B}"/>
                </a:ext>
              </a:extLst>
            </p:cNvPr>
            <p:cNvSpPr txBox="1"/>
            <p:nvPr/>
          </p:nvSpPr>
          <p:spPr>
            <a:xfrm rot="16200000">
              <a:off x="18787" y="1840810"/>
              <a:ext cx="211286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Changed Fold of human cytokines</a:t>
              </a:r>
            </a:p>
          </p:txBody>
        </p:sp>
        <p:sp>
          <p:nvSpPr>
            <p:cNvPr id="9" name="文本框 57">
              <a:extLst>
                <a:ext uri="{FF2B5EF4-FFF2-40B4-BE49-F238E27FC236}">
                  <a16:creationId xmlns:a16="http://schemas.microsoft.com/office/drawing/2014/main" id="{EDFBD0BE-7AC3-E11C-E640-637DFA87ACCD}"/>
                </a:ext>
              </a:extLst>
            </p:cNvPr>
            <p:cNvSpPr txBox="1"/>
            <p:nvPr/>
          </p:nvSpPr>
          <p:spPr>
            <a:xfrm rot="19384906">
              <a:off x="1391259" y="3294332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TGF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0" name="文本框 57">
              <a:extLst>
                <a:ext uri="{FF2B5EF4-FFF2-40B4-BE49-F238E27FC236}">
                  <a16:creationId xmlns:a16="http://schemas.microsoft.com/office/drawing/2014/main" id="{056BD4F2-4293-63A3-FF1A-44EFADD7FA64}"/>
                </a:ext>
              </a:extLst>
            </p:cNvPr>
            <p:cNvSpPr txBox="1"/>
            <p:nvPr/>
          </p:nvSpPr>
          <p:spPr>
            <a:xfrm rot="19384906">
              <a:off x="1833079" y="3294332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 α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1" name="文本框 57">
              <a:extLst>
                <a:ext uri="{FF2B5EF4-FFF2-40B4-BE49-F238E27FC236}">
                  <a16:creationId xmlns:a16="http://schemas.microsoft.com/office/drawing/2014/main" id="{D2A84B66-B254-F0C6-1BA7-D8015DC3C000}"/>
                </a:ext>
              </a:extLst>
            </p:cNvPr>
            <p:cNvSpPr txBox="1"/>
            <p:nvPr/>
          </p:nvSpPr>
          <p:spPr>
            <a:xfrm rot="19384906">
              <a:off x="2269509" y="3294332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 β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2" name="文本框 57">
              <a:extLst>
                <a:ext uri="{FF2B5EF4-FFF2-40B4-BE49-F238E27FC236}">
                  <a16:creationId xmlns:a16="http://schemas.microsoft.com/office/drawing/2014/main" id="{8014808E-6693-4885-F9C2-815127A7672A}"/>
                </a:ext>
              </a:extLst>
            </p:cNvPr>
            <p:cNvSpPr txBox="1"/>
            <p:nvPr/>
          </p:nvSpPr>
          <p:spPr>
            <a:xfrm rot="19384906">
              <a:off x="2678125" y="3294332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γ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57">
              <a:extLst>
                <a:ext uri="{FF2B5EF4-FFF2-40B4-BE49-F238E27FC236}">
                  <a16:creationId xmlns:a16="http://schemas.microsoft.com/office/drawing/2014/main" id="{61C4B19F-893B-F720-0563-BC6012E824C6}"/>
                </a:ext>
              </a:extLst>
            </p:cNvPr>
            <p:cNvSpPr txBox="1"/>
            <p:nvPr/>
          </p:nvSpPr>
          <p:spPr>
            <a:xfrm rot="19384906">
              <a:off x="3030718" y="3326322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IP10(CXCL10)</a:t>
              </a:r>
            </a:p>
          </p:txBody>
        </p:sp>
        <p:sp>
          <p:nvSpPr>
            <p:cNvPr id="14" name="文本框 57">
              <a:extLst>
                <a:ext uri="{FF2B5EF4-FFF2-40B4-BE49-F238E27FC236}">
                  <a16:creationId xmlns:a16="http://schemas.microsoft.com/office/drawing/2014/main" id="{DF9FAAEF-1975-AAE2-38C9-DF73F2BD15F5}"/>
                </a:ext>
              </a:extLst>
            </p:cNvPr>
            <p:cNvSpPr txBox="1"/>
            <p:nvPr/>
          </p:nvSpPr>
          <p:spPr>
            <a:xfrm rot="19384906">
              <a:off x="3479977" y="3326321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MIP-1a(CCL3)</a:t>
              </a:r>
            </a:p>
          </p:txBody>
        </p:sp>
        <p:sp>
          <p:nvSpPr>
            <p:cNvPr id="15" name="文本框 57">
              <a:extLst>
                <a:ext uri="{FF2B5EF4-FFF2-40B4-BE49-F238E27FC236}">
                  <a16:creationId xmlns:a16="http://schemas.microsoft.com/office/drawing/2014/main" id="{DCE4E91E-307A-1AAF-8B3A-F501C77A48C3}"/>
                </a:ext>
              </a:extLst>
            </p:cNvPr>
            <p:cNvSpPr txBox="1"/>
            <p:nvPr/>
          </p:nvSpPr>
          <p:spPr>
            <a:xfrm rot="19384906">
              <a:off x="3948329" y="3326321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MCP-1(CCL2)</a:t>
              </a:r>
            </a:p>
          </p:txBody>
        </p:sp>
        <p:sp>
          <p:nvSpPr>
            <p:cNvPr id="16" name="文本框 57">
              <a:extLst>
                <a:ext uri="{FF2B5EF4-FFF2-40B4-BE49-F238E27FC236}">
                  <a16:creationId xmlns:a16="http://schemas.microsoft.com/office/drawing/2014/main" id="{CE4D6660-8E70-A273-B017-469C60B92B36}"/>
                </a:ext>
              </a:extLst>
            </p:cNvPr>
            <p:cNvSpPr txBox="1"/>
            <p:nvPr/>
          </p:nvSpPr>
          <p:spPr>
            <a:xfrm rot="19384906">
              <a:off x="4407360" y="3326322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CXCL9</a:t>
              </a:r>
            </a:p>
          </p:txBody>
        </p:sp>
        <p:sp>
          <p:nvSpPr>
            <p:cNvPr id="17" name="文本框 57">
              <a:extLst>
                <a:ext uri="{FF2B5EF4-FFF2-40B4-BE49-F238E27FC236}">
                  <a16:creationId xmlns:a16="http://schemas.microsoft.com/office/drawing/2014/main" id="{0245AF97-8ACF-F640-7091-F2D5036D6F29}"/>
                </a:ext>
              </a:extLst>
            </p:cNvPr>
            <p:cNvSpPr txBox="1"/>
            <p:nvPr/>
          </p:nvSpPr>
          <p:spPr>
            <a:xfrm rot="19384906">
              <a:off x="5289628" y="3326321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CXCL12</a:t>
              </a:r>
            </a:p>
          </p:txBody>
        </p:sp>
        <p:sp>
          <p:nvSpPr>
            <p:cNvPr id="18" name="文本框 57">
              <a:extLst>
                <a:ext uri="{FF2B5EF4-FFF2-40B4-BE49-F238E27FC236}">
                  <a16:creationId xmlns:a16="http://schemas.microsoft.com/office/drawing/2014/main" id="{3C76A7DF-B60A-BCCC-D18A-6BD6DEC619DE}"/>
                </a:ext>
              </a:extLst>
            </p:cNvPr>
            <p:cNvSpPr txBox="1"/>
            <p:nvPr/>
          </p:nvSpPr>
          <p:spPr>
            <a:xfrm rot="19384906">
              <a:off x="5669152" y="3348747"/>
              <a:ext cx="116801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RANTES(CCL5)</a:t>
              </a:r>
            </a:p>
          </p:txBody>
        </p:sp>
        <p:sp>
          <p:nvSpPr>
            <p:cNvPr id="19" name="文本框 57">
              <a:extLst>
                <a:ext uri="{FF2B5EF4-FFF2-40B4-BE49-F238E27FC236}">
                  <a16:creationId xmlns:a16="http://schemas.microsoft.com/office/drawing/2014/main" id="{95748B67-8DDE-1D3F-A00F-59320724075E}"/>
                </a:ext>
              </a:extLst>
            </p:cNvPr>
            <p:cNvSpPr txBox="1"/>
            <p:nvPr/>
          </p:nvSpPr>
          <p:spPr>
            <a:xfrm rot="19384906">
              <a:off x="6126829" y="3348748"/>
              <a:ext cx="116801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CCL25</a:t>
              </a:r>
            </a:p>
          </p:txBody>
        </p:sp>
        <p:sp>
          <p:nvSpPr>
            <p:cNvPr id="20" name="文本框 57">
              <a:extLst>
                <a:ext uri="{FF2B5EF4-FFF2-40B4-BE49-F238E27FC236}">
                  <a16:creationId xmlns:a16="http://schemas.microsoft.com/office/drawing/2014/main" id="{BDB3EDC5-6D64-30B9-4DE7-4F2C729E4991}"/>
                </a:ext>
              </a:extLst>
            </p:cNvPr>
            <p:cNvSpPr txBox="1"/>
            <p:nvPr/>
          </p:nvSpPr>
          <p:spPr>
            <a:xfrm rot="19384906">
              <a:off x="906971" y="3294333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TNF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57">
              <a:extLst>
                <a:ext uri="{FF2B5EF4-FFF2-40B4-BE49-F238E27FC236}">
                  <a16:creationId xmlns:a16="http://schemas.microsoft.com/office/drawing/2014/main" id="{608BF5F8-A576-DC36-BBE6-501160E06232}"/>
                </a:ext>
              </a:extLst>
            </p:cNvPr>
            <p:cNvSpPr txBox="1"/>
            <p:nvPr/>
          </p:nvSpPr>
          <p:spPr>
            <a:xfrm rot="19384906">
              <a:off x="4842919" y="3326322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CXCL11</a:t>
              </a:r>
            </a:p>
          </p:txBody>
        </p:sp>
        <p:sp>
          <p:nvSpPr>
            <p:cNvPr id="22" name="文本框 57">
              <a:extLst>
                <a:ext uri="{FF2B5EF4-FFF2-40B4-BE49-F238E27FC236}">
                  <a16:creationId xmlns:a16="http://schemas.microsoft.com/office/drawing/2014/main" id="{310320FF-F74B-C07C-7015-92B15DB49B90}"/>
                </a:ext>
              </a:extLst>
            </p:cNvPr>
            <p:cNvSpPr txBox="1"/>
            <p:nvPr/>
          </p:nvSpPr>
          <p:spPr>
            <a:xfrm>
              <a:off x="1658828" y="899077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AAV1</a:t>
              </a:r>
            </a:p>
          </p:txBody>
        </p:sp>
        <p:sp>
          <p:nvSpPr>
            <p:cNvPr id="23" name="文本框 57">
              <a:extLst>
                <a:ext uri="{FF2B5EF4-FFF2-40B4-BE49-F238E27FC236}">
                  <a16:creationId xmlns:a16="http://schemas.microsoft.com/office/drawing/2014/main" id="{5FD2D420-6663-18B4-B143-821637916C0E}"/>
                </a:ext>
              </a:extLst>
            </p:cNvPr>
            <p:cNvSpPr txBox="1"/>
            <p:nvPr/>
          </p:nvSpPr>
          <p:spPr>
            <a:xfrm>
              <a:off x="1658828" y="1150629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AAV5</a:t>
              </a:r>
            </a:p>
          </p:txBody>
        </p:sp>
        <p:sp>
          <p:nvSpPr>
            <p:cNvPr id="24" name="文本框 57">
              <a:extLst>
                <a:ext uri="{FF2B5EF4-FFF2-40B4-BE49-F238E27FC236}">
                  <a16:creationId xmlns:a16="http://schemas.microsoft.com/office/drawing/2014/main" id="{EC967474-8AE7-0224-5B00-3DBE114619AC}"/>
                </a:ext>
              </a:extLst>
            </p:cNvPr>
            <p:cNvSpPr txBox="1"/>
            <p:nvPr/>
          </p:nvSpPr>
          <p:spPr>
            <a:xfrm>
              <a:off x="1658828" y="1420835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AAV8</a:t>
              </a:r>
            </a:p>
          </p:txBody>
        </p:sp>
        <p:sp>
          <p:nvSpPr>
            <p:cNvPr id="25" name="文本框 57">
              <a:extLst>
                <a:ext uri="{FF2B5EF4-FFF2-40B4-BE49-F238E27FC236}">
                  <a16:creationId xmlns:a16="http://schemas.microsoft.com/office/drawing/2014/main" id="{3C70684C-4A56-7D47-4C72-02B15314FC13}"/>
                </a:ext>
              </a:extLst>
            </p:cNvPr>
            <p:cNvSpPr txBox="1"/>
            <p:nvPr/>
          </p:nvSpPr>
          <p:spPr>
            <a:xfrm>
              <a:off x="2181108" y="877474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AAV-DJ</a:t>
              </a:r>
            </a:p>
          </p:txBody>
        </p:sp>
        <p:sp>
          <p:nvSpPr>
            <p:cNvPr id="26" name="文本框 57">
              <a:extLst>
                <a:ext uri="{FF2B5EF4-FFF2-40B4-BE49-F238E27FC236}">
                  <a16:creationId xmlns:a16="http://schemas.microsoft.com/office/drawing/2014/main" id="{D9A8F525-4244-5B98-85DB-F102B4FAB5C4}"/>
                </a:ext>
              </a:extLst>
            </p:cNvPr>
            <p:cNvSpPr txBox="1"/>
            <p:nvPr/>
          </p:nvSpPr>
          <p:spPr>
            <a:xfrm>
              <a:off x="2181108" y="1142036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NC</a:t>
              </a:r>
            </a:p>
          </p:txBody>
        </p:sp>
        <p:sp>
          <p:nvSpPr>
            <p:cNvPr id="27" name="文本框 57">
              <a:extLst>
                <a:ext uri="{FF2B5EF4-FFF2-40B4-BE49-F238E27FC236}">
                  <a16:creationId xmlns:a16="http://schemas.microsoft.com/office/drawing/2014/main" id="{1F90ADA0-08AC-718A-E16D-261427B29B7F}"/>
                </a:ext>
              </a:extLst>
            </p:cNvPr>
            <p:cNvSpPr txBox="1"/>
            <p:nvPr/>
          </p:nvSpPr>
          <p:spPr>
            <a:xfrm>
              <a:off x="2181108" y="1399232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LPS</a:t>
              </a:r>
            </a:p>
          </p:txBody>
        </p:sp>
        <p:sp>
          <p:nvSpPr>
            <p:cNvPr id="28" name="文本框 57">
              <a:extLst>
                <a:ext uri="{FF2B5EF4-FFF2-40B4-BE49-F238E27FC236}">
                  <a16:creationId xmlns:a16="http://schemas.microsoft.com/office/drawing/2014/main" id="{9665A36C-4D1F-1A95-24B5-10E611484596}"/>
                </a:ext>
              </a:extLst>
            </p:cNvPr>
            <p:cNvSpPr txBox="1"/>
            <p:nvPr/>
          </p:nvSpPr>
          <p:spPr>
            <a:xfrm>
              <a:off x="3293626" y="731601"/>
              <a:ext cx="23965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HEK293T (1E6 vg/cell, 3hpi)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7C111DD-7006-FD46-561E-30769ACE8B57}"/>
              </a:ext>
            </a:extLst>
          </p:cNvPr>
          <p:cNvGrpSpPr/>
          <p:nvPr/>
        </p:nvGrpSpPr>
        <p:grpSpPr>
          <a:xfrm>
            <a:off x="774916" y="7016580"/>
            <a:ext cx="6549605" cy="2828087"/>
            <a:chOff x="659245" y="7403094"/>
            <a:chExt cx="6549605" cy="2828087"/>
          </a:xfrm>
        </p:grpSpPr>
        <p:graphicFrame>
          <p:nvGraphicFramePr>
            <p:cNvPr id="53" name="对象 52">
              <a:extLst>
                <a:ext uri="{FF2B5EF4-FFF2-40B4-BE49-F238E27FC236}">
                  <a16:creationId xmlns:a16="http://schemas.microsoft.com/office/drawing/2014/main" id="{00C0F5D4-50E4-3A17-DB0C-E817DA135B7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24844270"/>
                </p:ext>
              </p:extLst>
            </p:nvPr>
          </p:nvGraphicFramePr>
          <p:xfrm>
            <a:off x="741375" y="7460853"/>
            <a:ext cx="6467475" cy="2430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5895422" imgH="2289859" progId="Prism8.Document">
                    <p:embed/>
                  </p:oleObj>
                </mc:Choice>
                <mc:Fallback>
                  <p:oleObj name="Prism 8" r:id="rId4" imgW="5895422" imgH="2289859" progId="Prism8.Document">
                    <p:embed/>
                    <p:pic>
                      <p:nvPicPr>
                        <p:cNvPr id="53" name="对象 52">
                          <a:extLst>
                            <a:ext uri="{FF2B5EF4-FFF2-40B4-BE49-F238E27FC236}">
                              <a16:creationId xmlns:a16="http://schemas.microsoft.com/office/drawing/2014/main" id="{00C0F5D4-50E4-3A17-DB0C-E817DA135B7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1375" y="7460853"/>
                          <a:ext cx="6467475" cy="24304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" name="文本框 57">
              <a:extLst>
                <a:ext uri="{FF2B5EF4-FFF2-40B4-BE49-F238E27FC236}">
                  <a16:creationId xmlns:a16="http://schemas.microsoft.com/office/drawing/2014/main" id="{4B074BB6-2570-6DDF-E8CE-28E5AB5D947B}"/>
                </a:ext>
              </a:extLst>
            </p:cNvPr>
            <p:cNvSpPr txBox="1"/>
            <p:nvPr/>
          </p:nvSpPr>
          <p:spPr>
            <a:xfrm rot="16200000">
              <a:off x="-274079" y="8560964"/>
              <a:ext cx="211286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Changed Fold of human cytokines</a:t>
              </a:r>
            </a:p>
          </p:txBody>
        </p:sp>
        <p:sp>
          <p:nvSpPr>
            <p:cNvPr id="55" name="文本框 57">
              <a:extLst>
                <a:ext uri="{FF2B5EF4-FFF2-40B4-BE49-F238E27FC236}">
                  <a16:creationId xmlns:a16="http://schemas.microsoft.com/office/drawing/2014/main" id="{3CE84B76-FA89-72B6-B41F-BC4EDAF616B3}"/>
                </a:ext>
              </a:extLst>
            </p:cNvPr>
            <p:cNvSpPr txBox="1"/>
            <p:nvPr/>
          </p:nvSpPr>
          <p:spPr>
            <a:xfrm rot="19384906">
              <a:off x="1258988" y="9930544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TGF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56" name="文本框 57">
              <a:extLst>
                <a:ext uri="{FF2B5EF4-FFF2-40B4-BE49-F238E27FC236}">
                  <a16:creationId xmlns:a16="http://schemas.microsoft.com/office/drawing/2014/main" id="{B278DA14-FC4D-0E1F-CE6D-CA73EF84EF67}"/>
                </a:ext>
              </a:extLst>
            </p:cNvPr>
            <p:cNvSpPr txBox="1"/>
            <p:nvPr/>
          </p:nvSpPr>
          <p:spPr>
            <a:xfrm rot="19384906">
              <a:off x="1700808" y="9930544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 α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57" name="文本框 57">
              <a:extLst>
                <a:ext uri="{FF2B5EF4-FFF2-40B4-BE49-F238E27FC236}">
                  <a16:creationId xmlns:a16="http://schemas.microsoft.com/office/drawing/2014/main" id="{052EDD08-142E-E658-F0AB-ACCBE9A469A3}"/>
                </a:ext>
              </a:extLst>
            </p:cNvPr>
            <p:cNvSpPr txBox="1"/>
            <p:nvPr/>
          </p:nvSpPr>
          <p:spPr>
            <a:xfrm rot="19384906">
              <a:off x="2137238" y="9930544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 β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46451EB-3FE8-75E7-5EFA-4C71E3BA0B42}"/>
                </a:ext>
              </a:extLst>
            </p:cNvPr>
            <p:cNvSpPr txBox="1"/>
            <p:nvPr/>
          </p:nvSpPr>
          <p:spPr>
            <a:xfrm rot="19384906">
              <a:off x="2545854" y="9930544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γ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文本框 57">
              <a:extLst>
                <a:ext uri="{FF2B5EF4-FFF2-40B4-BE49-F238E27FC236}">
                  <a16:creationId xmlns:a16="http://schemas.microsoft.com/office/drawing/2014/main" id="{3B26593F-1997-EF11-C1CA-E4058F15F6D5}"/>
                </a:ext>
              </a:extLst>
            </p:cNvPr>
            <p:cNvSpPr txBox="1"/>
            <p:nvPr/>
          </p:nvSpPr>
          <p:spPr>
            <a:xfrm rot="19384906">
              <a:off x="2898447" y="9962534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IP10(CXCL10)</a:t>
              </a:r>
            </a:p>
          </p:txBody>
        </p:sp>
        <p:sp>
          <p:nvSpPr>
            <p:cNvPr id="60" name="文本框 57">
              <a:extLst>
                <a:ext uri="{FF2B5EF4-FFF2-40B4-BE49-F238E27FC236}">
                  <a16:creationId xmlns:a16="http://schemas.microsoft.com/office/drawing/2014/main" id="{E1BDE29A-F216-D706-97E5-FB5E7ED7D622}"/>
                </a:ext>
              </a:extLst>
            </p:cNvPr>
            <p:cNvSpPr txBox="1"/>
            <p:nvPr/>
          </p:nvSpPr>
          <p:spPr>
            <a:xfrm rot="19384906">
              <a:off x="3347706" y="9962533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MIP-1a(CCL3)</a:t>
              </a:r>
            </a:p>
          </p:txBody>
        </p:sp>
        <p:sp>
          <p:nvSpPr>
            <p:cNvPr id="61" name="文本框 57">
              <a:extLst>
                <a:ext uri="{FF2B5EF4-FFF2-40B4-BE49-F238E27FC236}">
                  <a16:creationId xmlns:a16="http://schemas.microsoft.com/office/drawing/2014/main" id="{9123878D-576E-F7E5-6D0C-259FE676B084}"/>
                </a:ext>
              </a:extLst>
            </p:cNvPr>
            <p:cNvSpPr txBox="1"/>
            <p:nvPr/>
          </p:nvSpPr>
          <p:spPr>
            <a:xfrm rot="19384906">
              <a:off x="3816058" y="9962533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MCP-1(CCL2)</a:t>
              </a:r>
            </a:p>
          </p:txBody>
        </p:sp>
        <p:sp>
          <p:nvSpPr>
            <p:cNvPr id="62" name="文本框 57">
              <a:extLst>
                <a:ext uri="{FF2B5EF4-FFF2-40B4-BE49-F238E27FC236}">
                  <a16:creationId xmlns:a16="http://schemas.microsoft.com/office/drawing/2014/main" id="{E00C3074-E9E2-990F-2CE5-4AA73620FC33}"/>
                </a:ext>
              </a:extLst>
            </p:cNvPr>
            <p:cNvSpPr txBox="1"/>
            <p:nvPr/>
          </p:nvSpPr>
          <p:spPr>
            <a:xfrm rot="19384906">
              <a:off x="4275089" y="9962534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CXCL9</a:t>
              </a:r>
            </a:p>
          </p:txBody>
        </p:sp>
        <p:sp>
          <p:nvSpPr>
            <p:cNvPr id="63" name="文本框 57">
              <a:extLst>
                <a:ext uri="{FF2B5EF4-FFF2-40B4-BE49-F238E27FC236}">
                  <a16:creationId xmlns:a16="http://schemas.microsoft.com/office/drawing/2014/main" id="{39C07C8F-30CD-9B67-AD4E-4D38255D4621}"/>
                </a:ext>
              </a:extLst>
            </p:cNvPr>
            <p:cNvSpPr txBox="1"/>
            <p:nvPr/>
          </p:nvSpPr>
          <p:spPr>
            <a:xfrm rot="19384906">
              <a:off x="5157357" y="9962533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CXCL12</a:t>
              </a:r>
            </a:p>
          </p:txBody>
        </p:sp>
        <p:sp>
          <p:nvSpPr>
            <p:cNvPr id="64" name="文本框 57">
              <a:extLst>
                <a:ext uri="{FF2B5EF4-FFF2-40B4-BE49-F238E27FC236}">
                  <a16:creationId xmlns:a16="http://schemas.microsoft.com/office/drawing/2014/main" id="{2CB6E3C1-4AA5-51EC-5E9F-4F78CE5E9233}"/>
                </a:ext>
              </a:extLst>
            </p:cNvPr>
            <p:cNvSpPr txBox="1"/>
            <p:nvPr/>
          </p:nvSpPr>
          <p:spPr>
            <a:xfrm rot="19384906">
              <a:off x="5536881" y="9984959"/>
              <a:ext cx="116801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RANTES(CCL5)</a:t>
              </a:r>
            </a:p>
          </p:txBody>
        </p:sp>
        <p:sp>
          <p:nvSpPr>
            <p:cNvPr id="65" name="文本框 57">
              <a:extLst>
                <a:ext uri="{FF2B5EF4-FFF2-40B4-BE49-F238E27FC236}">
                  <a16:creationId xmlns:a16="http://schemas.microsoft.com/office/drawing/2014/main" id="{046F9D1E-13BA-A321-BD7C-0F18DBA58D47}"/>
                </a:ext>
              </a:extLst>
            </p:cNvPr>
            <p:cNvSpPr txBox="1"/>
            <p:nvPr/>
          </p:nvSpPr>
          <p:spPr>
            <a:xfrm rot="19384906">
              <a:off x="5994558" y="9984960"/>
              <a:ext cx="116801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CCL25</a:t>
              </a:r>
            </a:p>
          </p:txBody>
        </p:sp>
        <p:sp>
          <p:nvSpPr>
            <p:cNvPr id="66" name="文本框 57">
              <a:extLst>
                <a:ext uri="{FF2B5EF4-FFF2-40B4-BE49-F238E27FC236}">
                  <a16:creationId xmlns:a16="http://schemas.microsoft.com/office/drawing/2014/main" id="{8C159682-0F78-FB19-C3C5-00CD2E5DCE61}"/>
                </a:ext>
              </a:extLst>
            </p:cNvPr>
            <p:cNvSpPr txBox="1"/>
            <p:nvPr/>
          </p:nvSpPr>
          <p:spPr>
            <a:xfrm rot="19384906">
              <a:off x="774700" y="9930545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TNF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文本框 57">
              <a:extLst>
                <a:ext uri="{FF2B5EF4-FFF2-40B4-BE49-F238E27FC236}">
                  <a16:creationId xmlns:a16="http://schemas.microsoft.com/office/drawing/2014/main" id="{5C2B74D9-1F24-2426-28E0-42220E051C05}"/>
                </a:ext>
              </a:extLst>
            </p:cNvPr>
            <p:cNvSpPr txBox="1"/>
            <p:nvPr/>
          </p:nvSpPr>
          <p:spPr>
            <a:xfrm rot="19384906">
              <a:off x="4710648" y="9962534"/>
              <a:ext cx="1093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CXCL11</a:t>
              </a:r>
            </a:p>
          </p:txBody>
        </p:sp>
        <p:sp>
          <p:nvSpPr>
            <p:cNvPr id="68" name="文本框 57">
              <a:extLst>
                <a:ext uri="{FF2B5EF4-FFF2-40B4-BE49-F238E27FC236}">
                  <a16:creationId xmlns:a16="http://schemas.microsoft.com/office/drawing/2014/main" id="{712F6C25-D81E-070C-FE38-19F1ED0A7081}"/>
                </a:ext>
              </a:extLst>
            </p:cNvPr>
            <p:cNvSpPr txBox="1"/>
            <p:nvPr/>
          </p:nvSpPr>
          <p:spPr>
            <a:xfrm>
              <a:off x="1487890" y="7631732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AAV1</a:t>
              </a:r>
            </a:p>
          </p:txBody>
        </p:sp>
        <p:sp>
          <p:nvSpPr>
            <p:cNvPr id="69" name="文本框 57">
              <a:extLst>
                <a:ext uri="{FF2B5EF4-FFF2-40B4-BE49-F238E27FC236}">
                  <a16:creationId xmlns:a16="http://schemas.microsoft.com/office/drawing/2014/main" id="{32FEAAEA-74BC-6483-244E-3D6AC7965CD3}"/>
                </a:ext>
              </a:extLst>
            </p:cNvPr>
            <p:cNvSpPr txBox="1"/>
            <p:nvPr/>
          </p:nvSpPr>
          <p:spPr>
            <a:xfrm>
              <a:off x="1487890" y="7883284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AAV5</a:t>
              </a:r>
            </a:p>
          </p:txBody>
        </p:sp>
        <p:sp>
          <p:nvSpPr>
            <p:cNvPr id="70" name="文本框 57">
              <a:extLst>
                <a:ext uri="{FF2B5EF4-FFF2-40B4-BE49-F238E27FC236}">
                  <a16:creationId xmlns:a16="http://schemas.microsoft.com/office/drawing/2014/main" id="{5DDED5ED-8824-1026-C63E-C99C31E5A9B9}"/>
                </a:ext>
              </a:extLst>
            </p:cNvPr>
            <p:cNvSpPr txBox="1"/>
            <p:nvPr/>
          </p:nvSpPr>
          <p:spPr>
            <a:xfrm>
              <a:off x="1487890" y="8153490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AAV8</a:t>
              </a:r>
            </a:p>
          </p:txBody>
        </p:sp>
        <p:sp>
          <p:nvSpPr>
            <p:cNvPr id="71" name="文本框 57">
              <a:extLst>
                <a:ext uri="{FF2B5EF4-FFF2-40B4-BE49-F238E27FC236}">
                  <a16:creationId xmlns:a16="http://schemas.microsoft.com/office/drawing/2014/main" id="{5B143777-D85B-895F-E7EE-B0EEEB86A4CB}"/>
                </a:ext>
              </a:extLst>
            </p:cNvPr>
            <p:cNvSpPr txBox="1"/>
            <p:nvPr/>
          </p:nvSpPr>
          <p:spPr>
            <a:xfrm>
              <a:off x="1981305" y="7628569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AAV-DJ</a:t>
              </a:r>
            </a:p>
          </p:txBody>
        </p:sp>
        <p:sp>
          <p:nvSpPr>
            <p:cNvPr id="72" name="文本框 57">
              <a:extLst>
                <a:ext uri="{FF2B5EF4-FFF2-40B4-BE49-F238E27FC236}">
                  <a16:creationId xmlns:a16="http://schemas.microsoft.com/office/drawing/2014/main" id="{347D1D21-E709-4A75-2B25-5FBC6C4AFC32}"/>
                </a:ext>
              </a:extLst>
            </p:cNvPr>
            <p:cNvSpPr txBox="1"/>
            <p:nvPr/>
          </p:nvSpPr>
          <p:spPr>
            <a:xfrm>
              <a:off x="1981305" y="7909671"/>
              <a:ext cx="11273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Negative control</a:t>
              </a:r>
            </a:p>
          </p:txBody>
        </p:sp>
        <p:sp>
          <p:nvSpPr>
            <p:cNvPr id="73" name="文本框 57">
              <a:extLst>
                <a:ext uri="{FF2B5EF4-FFF2-40B4-BE49-F238E27FC236}">
                  <a16:creationId xmlns:a16="http://schemas.microsoft.com/office/drawing/2014/main" id="{DDD1BBA3-E93D-B04F-DA91-2674A7188472}"/>
                </a:ext>
              </a:extLst>
            </p:cNvPr>
            <p:cNvSpPr txBox="1"/>
            <p:nvPr/>
          </p:nvSpPr>
          <p:spPr>
            <a:xfrm>
              <a:off x="1981305" y="8162836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LPS</a:t>
              </a:r>
            </a:p>
          </p:txBody>
        </p:sp>
        <p:sp>
          <p:nvSpPr>
            <p:cNvPr id="74" name="文本框 57">
              <a:extLst>
                <a:ext uri="{FF2B5EF4-FFF2-40B4-BE49-F238E27FC236}">
                  <a16:creationId xmlns:a16="http://schemas.microsoft.com/office/drawing/2014/main" id="{000B604C-D560-E3A2-4C03-EC06A461ED24}"/>
                </a:ext>
              </a:extLst>
            </p:cNvPr>
            <p:cNvSpPr txBox="1"/>
            <p:nvPr/>
          </p:nvSpPr>
          <p:spPr>
            <a:xfrm>
              <a:off x="3161355" y="7403094"/>
              <a:ext cx="23965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Huh7</a:t>
              </a:r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(1E6 vg/cell, 3hpi)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56DEC4F7-D419-AFE7-B149-BD8FEEABA720}"/>
              </a:ext>
            </a:extLst>
          </p:cNvPr>
          <p:cNvGrpSpPr/>
          <p:nvPr/>
        </p:nvGrpSpPr>
        <p:grpSpPr>
          <a:xfrm>
            <a:off x="786700" y="3798121"/>
            <a:ext cx="6537821" cy="2827373"/>
            <a:chOff x="685140" y="3798121"/>
            <a:chExt cx="6537821" cy="282737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0D43FD6-973C-A9AC-C74A-AC57BB809DD5}"/>
                </a:ext>
              </a:extLst>
            </p:cNvPr>
            <p:cNvGrpSpPr/>
            <p:nvPr/>
          </p:nvGrpSpPr>
          <p:grpSpPr>
            <a:xfrm>
              <a:off x="685140" y="3798121"/>
              <a:ext cx="6537821" cy="2827373"/>
              <a:chOff x="817411" y="767596"/>
              <a:chExt cx="6537821" cy="2827373"/>
            </a:xfrm>
          </p:grpSpPr>
          <p:graphicFrame>
            <p:nvGraphicFramePr>
              <p:cNvPr id="30" name="对象 29">
                <a:extLst>
                  <a:ext uri="{FF2B5EF4-FFF2-40B4-BE49-F238E27FC236}">
                    <a16:creationId xmlns:a16="http://schemas.microsoft.com/office/drawing/2014/main" id="{C3CCB8D4-39C4-C869-2467-64F9B847318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30911928"/>
                  </p:ext>
                </p:extLst>
              </p:nvPr>
            </p:nvGraphicFramePr>
            <p:xfrm>
              <a:off x="979832" y="810973"/>
              <a:ext cx="6375400" cy="2428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6" imgW="5811510" imgH="2289859" progId="Prism8.Document">
                      <p:embed/>
                    </p:oleObj>
                  </mc:Choice>
                  <mc:Fallback>
                    <p:oleObj name="Prism 8" r:id="rId6" imgW="5811510" imgH="2289859" progId="Prism8.Document">
                      <p:embed/>
                      <p:pic>
                        <p:nvPicPr>
                          <p:cNvPr id="30" name="对象 29">
                            <a:extLst>
                              <a:ext uri="{FF2B5EF4-FFF2-40B4-BE49-F238E27FC236}">
                                <a16:creationId xmlns:a16="http://schemas.microsoft.com/office/drawing/2014/main" id="{C3CCB8D4-39C4-C869-2467-64F9B8473189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79832" y="810973"/>
                            <a:ext cx="6375400" cy="24288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" name="文本框 57">
                <a:extLst>
                  <a:ext uri="{FF2B5EF4-FFF2-40B4-BE49-F238E27FC236}">
                    <a16:creationId xmlns:a16="http://schemas.microsoft.com/office/drawing/2014/main" id="{B3A25431-31AF-9902-8AD2-2AB365A952D7}"/>
                  </a:ext>
                </a:extLst>
              </p:cNvPr>
              <p:cNvSpPr txBox="1"/>
              <p:nvPr/>
            </p:nvSpPr>
            <p:spPr>
              <a:xfrm rot="16200000">
                <a:off x="-115913" y="1879609"/>
                <a:ext cx="211286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Changed Fold of human cytokines</a:t>
                </a:r>
              </a:p>
            </p:txBody>
          </p:sp>
          <p:sp>
            <p:nvSpPr>
              <p:cNvPr id="32" name="文本框 57">
                <a:extLst>
                  <a:ext uri="{FF2B5EF4-FFF2-40B4-BE49-F238E27FC236}">
                    <a16:creationId xmlns:a16="http://schemas.microsoft.com/office/drawing/2014/main" id="{6FC66BDF-5B84-241E-4F3F-152D476C301D}"/>
                  </a:ext>
                </a:extLst>
              </p:cNvPr>
              <p:cNvSpPr txBox="1"/>
              <p:nvPr/>
            </p:nvSpPr>
            <p:spPr>
              <a:xfrm rot="19384906">
                <a:off x="1391259" y="3294332"/>
                <a:ext cx="9868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TGF</a:t>
                </a:r>
                <a:r>
                  <a:rPr lang="el-GR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3" name="文本框 57">
                <a:extLst>
                  <a:ext uri="{FF2B5EF4-FFF2-40B4-BE49-F238E27FC236}">
                    <a16:creationId xmlns:a16="http://schemas.microsoft.com/office/drawing/2014/main" id="{186EA29B-C756-76B0-94A5-3FF74DF8EE7F}"/>
                  </a:ext>
                </a:extLst>
              </p:cNvPr>
              <p:cNvSpPr txBox="1"/>
              <p:nvPr/>
            </p:nvSpPr>
            <p:spPr>
              <a:xfrm rot="19384906">
                <a:off x="1833079" y="3294332"/>
                <a:ext cx="9868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IFN</a:t>
                </a:r>
                <a:r>
                  <a:rPr lang="el-GR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α</a:t>
                </a:r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4" name="文本框 57">
                <a:extLst>
                  <a:ext uri="{FF2B5EF4-FFF2-40B4-BE49-F238E27FC236}">
                    <a16:creationId xmlns:a16="http://schemas.microsoft.com/office/drawing/2014/main" id="{3A0BA3D3-ABBC-A2A6-4566-08CB215241DB}"/>
                  </a:ext>
                </a:extLst>
              </p:cNvPr>
              <p:cNvSpPr txBox="1"/>
              <p:nvPr/>
            </p:nvSpPr>
            <p:spPr>
              <a:xfrm rot="19384906">
                <a:off x="2269509" y="3294332"/>
                <a:ext cx="9868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IFN</a:t>
                </a:r>
                <a:r>
                  <a:rPr lang="el-GR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β</a:t>
                </a:r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5" name="文本框 57">
                <a:extLst>
                  <a:ext uri="{FF2B5EF4-FFF2-40B4-BE49-F238E27FC236}">
                    <a16:creationId xmlns:a16="http://schemas.microsoft.com/office/drawing/2014/main" id="{80DDC88F-204B-73E7-CC02-FC1DACC63E16}"/>
                  </a:ext>
                </a:extLst>
              </p:cNvPr>
              <p:cNvSpPr txBox="1"/>
              <p:nvPr/>
            </p:nvSpPr>
            <p:spPr>
              <a:xfrm rot="19384906">
                <a:off x="2678125" y="3294332"/>
                <a:ext cx="9868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IFN</a:t>
                </a:r>
                <a:r>
                  <a:rPr lang="el-GR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γ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文本框 57">
                <a:extLst>
                  <a:ext uri="{FF2B5EF4-FFF2-40B4-BE49-F238E27FC236}">
                    <a16:creationId xmlns:a16="http://schemas.microsoft.com/office/drawing/2014/main" id="{D403A2B8-0DB7-936C-4E71-58F5A76E9556}"/>
                  </a:ext>
                </a:extLst>
              </p:cNvPr>
              <p:cNvSpPr txBox="1"/>
              <p:nvPr/>
            </p:nvSpPr>
            <p:spPr>
              <a:xfrm rot="19384906">
                <a:off x="3030718" y="3326322"/>
                <a:ext cx="109334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IP10(CXCL10)</a:t>
                </a:r>
              </a:p>
            </p:txBody>
          </p:sp>
          <p:sp>
            <p:nvSpPr>
              <p:cNvPr id="37" name="文本框 57">
                <a:extLst>
                  <a:ext uri="{FF2B5EF4-FFF2-40B4-BE49-F238E27FC236}">
                    <a16:creationId xmlns:a16="http://schemas.microsoft.com/office/drawing/2014/main" id="{23B13DC0-EDCD-4305-9ED1-AF8EBC110C45}"/>
                  </a:ext>
                </a:extLst>
              </p:cNvPr>
              <p:cNvSpPr txBox="1"/>
              <p:nvPr/>
            </p:nvSpPr>
            <p:spPr>
              <a:xfrm rot="19384906">
                <a:off x="3479977" y="3326321"/>
                <a:ext cx="109334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MIP-1a(CCL3)</a:t>
                </a:r>
              </a:p>
            </p:txBody>
          </p:sp>
          <p:sp>
            <p:nvSpPr>
              <p:cNvPr id="38" name="文本框 57">
                <a:extLst>
                  <a:ext uri="{FF2B5EF4-FFF2-40B4-BE49-F238E27FC236}">
                    <a16:creationId xmlns:a16="http://schemas.microsoft.com/office/drawing/2014/main" id="{4B7FF216-5341-5D25-4586-6B3D93F5815C}"/>
                  </a:ext>
                </a:extLst>
              </p:cNvPr>
              <p:cNvSpPr txBox="1"/>
              <p:nvPr/>
            </p:nvSpPr>
            <p:spPr>
              <a:xfrm rot="19384906">
                <a:off x="3948329" y="3326321"/>
                <a:ext cx="109334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MCP-1(CCL2)</a:t>
                </a:r>
              </a:p>
            </p:txBody>
          </p:sp>
          <p:sp>
            <p:nvSpPr>
              <p:cNvPr id="39" name="文本框 57">
                <a:extLst>
                  <a:ext uri="{FF2B5EF4-FFF2-40B4-BE49-F238E27FC236}">
                    <a16:creationId xmlns:a16="http://schemas.microsoft.com/office/drawing/2014/main" id="{710E7373-5BA2-6D58-E872-F9C34ADE2EC8}"/>
                  </a:ext>
                </a:extLst>
              </p:cNvPr>
              <p:cNvSpPr txBox="1"/>
              <p:nvPr/>
            </p:nvSpPr>
            <p:spPr>
              <a:xfrm rot="19384906">
                <a:off x="4407360" y="3326322"/>
                <a:ext cx="109334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CXCL9</a:t>
                </a:r>
              </a:p>
            </p:txBody>
          </p:sp>
          <p:sp>
            <p:nvSpPr>
              <p:cNvPr id="40" name="文本框 57">
                <a:extLst>
                  <a:ext uri="{FF2B5EF4-FFF2-40B4-BE49-F238E27FC236}">
                    <a16:creationId xmlns:a16="http://schemas.microsoft.com/office/drawing/2014/main" id="{E61819A5-C878-BD04-5D0B-84B3D41385C9}"/>
                  </a:ext>
                </a:extLst>
              </p:cNvPr>
              <p:cNvSpPr txBox="1"/>
              <p:nvPr/>
            </p:nvSpPr>
            <p:spPr>
              <a:xfrm rot="19384906">
                <a:off x="5289628" y="3326321"/>
                <a:ext cx="109334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CXCL12</a:t>
                </a:r>
              </a:p>
            </p:txBody>
          </p:sp>
          <p:sp>
            <p:nvSpPr>
              <p:cNvPr id="41" name="文本框 57">
                <a:extLst>
                  <a:ext uri="{FF2B5EF4-FFF2-40B4-BE49-F238E27FC236}">
                    <a16:creationId xmlns:a16="http://schemas.microsoft.com/office/drawing/2014/main" id="{FEC9BDFA-F241-0E74-5C2A-098A64E23E71}"/>
                  </a:ext>
                </a:extLst>
              </p:cNvPr>
              <p:cNvSpPr txBox="1"/>
              <p:nvPr/>
            </p:nvSpPr>
            <p:spPr>
              <a:xfrm rot="19384906">
                <a:off x="5669152" y="3348747"/>
                <a:ext cx="116801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RANTES(CCL5)</a:t>
                </a:r>
              </a:p>
            </p:txBody>
          </p:sp>
          <p:sp>
            <p:nvSpPr>
              <p:cNvPr id="42" name="文本框 57">
                <a:extLst>
                  <a:ext uri="{FF2B5EF4-FFF2-40B4-BE49-F238E27FC236}">
                    <a16:creationId xmlns:a16="http://schemas.microsoft.com/office/drawing/2014/main" id="{5DCB2205-3893-E80D-99CC-AF9F4ABDA161}"/>
                  </a:ext>
                </a:extLst>
              </p:cNvPr>
              <p:cNvSpPr txBox="1"/>
              <p:nvPr/>
            </p:nvSpPr>
            <p:spPr>
              <a:xfrm rot="19384906">
                <a:off x="6126829" y="3348748"/>
                <a:ext cx="116801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CCL25</a:t>
                </a:r>
              </a:p>
            </p:txBody>
          </p:sp>
          <p:sp>
            <p:nvSpPr>
              <p:cNvPr id="43" name="文本框 57">
                <a:extLst>
                  <a:ext uri="{FF2B5EF4-FFF2-40B4-BE49-F238E27FC236}">
                    <a16:creationId xmlns:a16="http://schemas.microsoft.com/office/drawing/2014/main" id="{42CF0ACF-8438-EEB9-3858-0FE01D7DFD8A}"/>
                  </a:ext>
                </a:extLst>
              </p:cNvPr>
              <p:cNvSpPr txBox="1"/>
              <p:nvPr/>
            </p:nvSpPr>
            <p:spPr>
              <a:xfrm rot="19384906">
                <a:off x="906971" y="3294333"/>
                <a:ext cx="9868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TNF</a:t>
                </a:r>
                <a:r>
                  <a:rPr lang="el-GR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α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文本框 57">
                <a:extLst>
                  <a:ext uri="{FF2B5EF4-FFF2-40B4-BE49-F238E27FC236}">
                    <a16:creationId xmlns:a16="http://schemas.microsoft.com/office/drawing/2014/main" id="{06D6674E-CF1B-0A0D-337A-78611CEFD352}"/>
                  </a:ext>
                </a:extLst>
              </p:cNvPr>
              <p:cNvSpPr txBox="1"/>
              <p:nvPr/>
            </p:nvSpPr>
            <p:spPr>
              <a:xfrm rot="19384906">
                <a:off x="4842919" y="3326322"/>
                <a:ext cx="109334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CXCL11</a:t>
                </a:r>
              </a:p>
            </p:txBody>
          </p:sp>
          <p:sp>
            <p:nvSpPr>
              <p:cNvPr id="51" name="文本框 57">
                <a:extLst>
                  <a:ext uri="{FF2B5EF4-FFF2-40B4-BE49-F238E27FC236}">
                    <a16:creationId xmlns:a16="http://schemas.microsoft.com/office/drawing/2014/main" id="{E93D883A-8109-8ED9-0468-913419223617}"/>
                  </a:ext>
                </a:extLst>
              </p:cNvPr>
              <p:cNvSpPr txBox="1"/>
              <p:nvPr/>
            </p:nvSpPr>
            <p:spPr>
              <a:xfrm>
                <a:off x="3351891" y="767596"/>
                <a:ext cx="239654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Hela</a:t>
                </a:r>
                <a:r>
                  <a:rPr lang="en-GB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(1E6 vg/cell, 3hpi)</a:t>
                </a:r>
              </a:p>
            </p:txBody>
          </p:sp>
        </p:grpSp>
        <p:sp>
          <p:nvSpPr>
            <p:cNvPr id="75" name="文本框 57">
              <a:extLst>
                <a:ext uri="{FF2B5EF4-FFF2-40B4-BE49-F238E27FC236}">
                  <a16:creationId xmlns:a16="http://schemas.microsoft.com/office/drawing/2014/main" id="{944A1C15-2C84-456A-8A20-7CF0127F592A}"/>
                </a:ext>
              </a:extLst>
            </p:cNvPr>
            <p:cNvSpPr txBox="1"/>
            <p:nvPr/>
          </p:nvSpPr>
          <p:spPr>
            <a:xfrm>
              <a:off x="1517070" y="3968715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AAV1</a:t>
              </a:r>
            </a:p>
          </p:txBody>
        </p:sp>
        <p:sp>
          <p:nvSpPr>
            <p:cNvPr id="76" name="文本框 57">
              <a:extLst>
                <a:ext uri="{FF2B5EF4-FFF2-40B4-BE49-F238E27FC236}">
                  <a16:creationId xmlns:a16="http://schemas.microsoft.com/office/drawing/2014/main" id="{8813750F-6859-EC66-7859-795B4AB86B89}"/>
                </a:ext>
              </a:extLst>
            </p:cNvPr>
            <p:cNvSpPr txBox="1"/>
            <p:nvPr/>
          </p:nvSpPr>
          <p:spPr>
            <a:xfrm>
              <a:off x="1517070" y="4220267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AAV5</a:t>
              </a:r>
            </a:p>
          </p:txBody>
        </p:sp>
        <p:sp>
          <p:nvSpPr>
            <p:cNvPr id="77" name="文本框 57">
              <a:extLst>
                <a:ext uri="{FF2B5EF4-FFF2-40B4-BE49-F238E27FC236}">
                  <a16:creationId xmlns:a16="http://schemas.microsoft.com/office/drawing/2014/main" id="{DBA5D01D-A378-820A-3EEE-6ADC14FED431}"/>
                </a:ext>
              </a:extLst>
            </p:cNvPr>
            <p:cNvSpPr txBox="1"/>
            <p:nvPr/>
          </p:nvSpPr>
          <p:spPr>
            <a:xfrm>
              <a:off x="1517070" y="4490473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AAV8</a:t>
              </a:r>
            </a:p>
          </p:txBody>
        </p:sp>
        <p:sp>
          <p:nvSpPr>
            <p:cNvPr id="78" name="文本框 57">
              <a:extLst>
                <a:ext uri="{FF2B5EF4-FFF2-40B4-BE49-F238E27FC236}">
                  <a16:creationId xmlns:a16="http://schemas.microsoft.com/office/drawing/2014/main" id="{5D5D96C4-1F73-8F12-BF32-08DA2A471845}"/>
                </a:ext>
              </a:extLst>
            </p:cNvPr>
            <p:cNvSpPr txBox="1"/>
            <p:nvPr/>
          </p:nvSpPr>
          <p:spPr>
            <a:xfrm>
              <a:off x="2063947" y="3965552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AAV-DJ</a:t>
              </a:r>
            </a:p>
          </p:txBody>
        </p:sp>
        <p:sp>
          <p:nvSpPr>
            <p:cNvPr id="79" name="文本框 57">
              <a:extLst>
                <a:ext uri="{FF2B5EF4-FFF2-40B4-BE49-F238E27FC236}">
                  <a16:creationId xmlns:a16="http://schemas.microsoft.com/office/drawing/2014/main" id="{3F31BF48-B117-1F6A-A8A7-A094C12ED8C7}"/>
                </a:ext>
              </a:extLst>
            </p:cNvPr>
            <p:cNvSpPr txBox="1"/>
            <p:nvPr/>
          </p:nvSpPr>
          <p:spPr>
            <a:xfrm>
              <a:off x="2063947" y="4246654"/>
              <a:ext cx="11273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Negative control</a:t>
              </a:r>
            </a:p>
          </p:txBody>
        </p:sp>
        <p:sp>
          <p:nvSpPr>
            <p:cNvPr id="80" name="文本框 57">
              <a:extLst>
                <a:ext uri="{FF2B5EF4-FFF2-40B4-BE49-F238E27FC236}">
                  <a16:creationId xmlns:a16="http://schemas.microsoft.com/office/drawing/2014/main" id="{30594DF3-F702-07CA-EBD9-DE4E61E4D1E7}"/>
                </a:ext>
              </a:extLst>
            </p:cNvPr>
            <p:cNvSpPr txBox="1"/>
            <p:nvPr/>
          </p:nvSpPr>
          <p:spPr>
            <a:xfrm>
              <a:off x="2063947" y="4499819"/>
              <a:ext cx="986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LPS</a:t>
              </a: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59D3E836-73F6-85ED-FBBC-196139160E8A}"/>
              </a:ext>
            </a:extLst>
          </p:cNvPr>
          <p:cNvSpPr txBox="1"/>
          <p:nvPr/>
        </p:nvSpPr>
        <p:spPr>
          <a:xfrm>
            <a:off x="848103" y="10156251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1. Cytokine profile of human hepatocytes after AAV infection.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F6B622DD-5D1C-8E0B-904C-0A30473D00FE}"/>
              </a:ext>
            </a:extLst>
          </p:cNvPr>
          <p:cNvSpPr txBox="1"/>
          <p:nvPr/>
        </p:nvSpPr>
        <p:spPr>
          <a:xfrm>
            <a:off x="786700" y="456685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FB34712B-79EA-393B-2753-F117A3948FF4}"/>
              </a:ext>
            </a:extLst>
          </p:cNvPr>
          <p:cNvSpPr txBox="1"/>
          <p:nvPr/>
        </p:nvSpPr>
        <p:spPr>
          <a:xfrm>
            <a:off x="786700" y="3684649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60BD58F-AE62-E3FE-5B1E-6A835E7A921B}"/>
              </a:ext>
            </a:extLst>
          </p:cNvPr>
          <p:cNvSpPr txBox="1"/>
          <p:nvPr/>
        </p:nvSpPr>
        <p:spPr>
          <a:xfrm>
            <a:off x="786700" y="684435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766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8F7866D0-5D68-C788-9D67-39718F93C179}"/>
              </a:ext>
            </a:extLst>
          </p:cNvPr>
          <p:cNvGrpSpPr/>
          <p:nvPr/>
        </p:nvGrpSpPr>
        <p:grpSpPr>
          <a:xfrm>
            <a:off x="819150" y="1492591"/>
            <a:ext cx="3289596" cy="2266235"/>
            <a:chOff x="819150" y="842963"/>
            <a:chExt cx="3289596" cy="2266235"/>
          </a:xfrm>
        </p:grpSpPr>
        <p:graphicFrame>
          <p:nvGraphicFramePr>
            <p:cNvPr id="6" name="对象 5">
              <a:extLst>
                <a:ext uri="{FF2B5EF4-FFF2-40B4-BE49-F238E27FC236}">
                  <a16:creationId xmlns:a16="http://schemas.microsoft.com/office/drawing/2014/main" id="{6C09E2D6-CD18-E476-D561-C072BCE64FF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70455511"/>
                </p:ext>
              </p:extLst>
            </p:nvPr>
          </p:nvGraphicFramePr>
          <p:xfrm>
            <a:off x="836098" y="842963"/>
            <a:ext cx="3272648" cy="2138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4079617" imgH="2646772" progId="Prism8.Document">
                    <p:embed/>
                  </p:oleObj>
                </mc:Choice>
                <mc:Fallback>
                  <p:oleObj name="Prism 8" r:id="rId2" imgW="4079617" imgH="2646772" progId="Prism8.Document">
                    <p:embed/>
                    <p:pic>
                      <p:nvPicPr>
                        <p:cNvPr id="6" name="对象 5">
                          <a:extLst>
                            <a:ext uri="{FF2B5EF4-FFF2-40B4-BE49-F238E27FC236}">
                              <a16:creationId xmlns:a16="http://schemas.microsoft.com/office/drawing/2014/main" id="{6C09E2D6-CD18-E476-D561-C072BCE64FF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6098" y="842963"/>
                          <a:ext cx="3272648" cy="21381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EA9BF61-4523-3518-3A5E-1D1A05177CD6}"/>
                </a:ext>
              </a:extLst>
            </p:cNvPr>
            <p:cNvSpPr txBox="1"/>
            <p:nvPr/>
          </p:nvSpPr>
          <p:spPr>
            <a:xfrm rot="16200000">
              <a:off x="260728" y="1810464"/>
              <a:ext cx="13630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% of A0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9F32A0C-557B-9B6A-94CA-EC3BAF350C83}"/>
                </a:ext>
              </a:extLst>
            </p:cNvPr>
            <p:cNvSpPr txBox="1"/>
            <p:nvPr/>
          </p:nvSpPr>
          <p:spPr>
            <a:xfrm>
              <a:off x="1667888" y="2862977"/>
              <a:ext cx="13630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Human ASGR1 (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nM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FB28703-B95C-5D8E-8F5D-54EFDE11F05C}"/>
              </a:ext>
            </a:extLst>
          </p:cNvPr>
          <p:cNvGrpSpPr/>
          <p:nvPr/>
        </p:nvGrpSpPr>
        <p:grpSpPr>
          <a:xfrm>
            <a:off x="4055188" y="1530691"/>
            <a:ext cx="3245725" cy="2228135"/>
            <a:chOff x="4055188" y="881063"/>
            <a:chExt cx="3245725" cy="2228135"/>
          </a:xfrm>
        </p:grpSpPr>
        <p:graphicFrame>
          <p:nvGraphicFramePr>
            <p:cNvPr id="5" name="对象 4">
              <a:extLst>
                <a:ext uri="{FF2B5EF4-FFF2-40B4-BE49-F238E27FC236}">
                  <a16:creationId xmlns:a16="http://schemas.microsoft.com/office/drawing/2014/main" id="{241ED920-9D1A-13F7-5985-9EAE814EA92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71383353"/>
                </p:ext>
              </p:extLst>
            </p:nvPr>
          </p:nvGraphicFramePr>
          <p:xfrm>
            <a:off x="4081463" y="881063"/>
            <a:ext cx="3219450" cy="2105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4079617" imgH="2646772" progId="Prism8.Document">
                    <p:embed/>
                  </p:oleObj>
                </mc:Choice>
                <mc:Fallback>
                  <p:oleObj name="Prism 8" r:id="rId4" imgW="4079617" imgH="2646772" progId="Prism8.Document">
                    <p:embed/>
                    <p:pic>
                      <p:nvPicPr>
                        <p:cNvPr id="5" name="对象 4">
                          <a:extLst>
                            <a:ext uri="{FF2B5EF4-FFF2-40B4-BE49-F238E27FC236}">
                              <a16:creationId xmlns:a16="http://schemas.microsoft.com/office/drawing/2014/main" id="{241ED920-9D1A-13F7-5985-9EAE814EA92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1463" y="881063"/>
                          <a:ext cx="3219450" cy="21050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D24CC98-E91E-1645-4C19-9F3CECE4B58C}"/>
                </a:ext>
              </a:extLst>
            </p:cNvPr>
            <p:cNvSpPr txBox="1"/>
            <p:nvPr/>
          </p:nvSpPr>
          <p:spPr>
            <a:xfrm rot="16200000">
              <a:off x="3496766" y="1810464"/>
              <a:ext cx="13630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% of A0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86860A5-A02A-A2EB-35D9-6996EF7E3749}"/>
                </a:ext>
              </a:extLst>
            </p:cNvPr>
            <p:cNvSpPr txBox="1"/>
            <p:nvPr/>
          </p:nvSpPr>
          <p:spPr>
            <a:xfrm>
              <a:off x="5023297" y="2862977"/>
              <a:ext cx="13630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Mouse ASGR1 (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nM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B6478D1-998E-3120-BA95-45E7B98B5FDA}"/>
              </a:ext>
            </a:extLst>
          </p:cNvPr>
          <p:cNvGrpSpPr/>
          <p:nvPr/>
        </p:nvGrpSpPr>
        <p:grpSpPr>
          <a:xfrm>
            <a:off x="885720" y="3968663"/>
            <a:ext cx="6350210" cy="2938718"/>
            <a:chOff x="902887" y="3143842"/>
            <a:chExt cx="6350210" cy="2938718"/>
          </a:xfrm>
        </p:grpSpPr>
        <p:graphicFrame>
          <p:nvGraphicFramePr>
            <p:cNvPr id="15" name="对象 14">
              <a:extLst>
                <a:ext uri="{FF2B5EF4-FFF2-40B4-BE49-F238E27FC236}">
                  <a16:creationId xmlns:a16="http://schemas.microsoft.com/office/drawing/2014/main" id="{A4C486D0-E95B-D417-BD47-77EFEAA8C35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0020152"/>
                </p:ext>
              </p:extLst>
            </p:nvPr>
          </p:nvGraphicFramePr>
          <p:xfrm>
            <a:off x="912919" y="3208393"/>
            <a:ext cx="4708010" cy="27510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6" imgW="4493053" imgH="2624082" progId="Prism8.Document">
                    <p:embed/>
                  </p:oleObj>
                </mc:Choice>
                <mc:Fallback>
                  <p:oleObj name="Prism 8" r:id="rId6" imgW="4493053" imgH="2624082" progId="Prism8.Document">
                    <p:embed/>
                    <p:pic>
                      <p:nvPicPr>
                        <p:cNvPr id="15" name="对象 14">
                          <a:extLst>
                            <a:ext uri="{FF2B5EF4-FFF2-40B4-BE49-F238E27FC236}">
                              <a16:creationId xmlns:a16="http://schemas.microsoft.com/office/drawing/2014/main" id="{A4C486D0-E95B-D417-BD47-77EFEAA8C35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2919" y="3208393"/>
                          <a:ext cx="4708010" cy="275105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4325AFF-A697-BB94-BB48-1A9298500953}"/>
                </a:ext>
              </a:extLst>
            </p:cNvPr>
            <p:cNvSpPr txBox="1"/>
            <p:nvPr/>
          </p:nvSpPr>
          <p:spPr>
            <a:xfrm rot="16200000">
              <a:off x="144952" y="4294061"/>
              <a:ext cx="17620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OD450 to human ASGR1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F66716B-5198-3A34-62D5-CE48A9C89464}"/>
                </a:ext>
              </a:extLst>
            </p:cNvPr>
            <p:cNvSpPr txBox="1"/>
            <p:nvPr/>
          </p:nvSpPr>
          <p:spPr>
            <a:xfrm>
              <a:off x="2177762" y="5836339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OD450 to mouse ASGR1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F365618-1999-3096-7D8D-C07C1A04290C}"/>
                </a:ext>
              </a:extLst>
            </p:cNvPr>
            <p:cNvSpPr txBox="1"/>
            <p:nvPr/>
          </p:nvSpPr>
          <p:spPr>
            <a:xfrm>
              <a:off x="5023297" y="3143842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 to mASGR1 &amp; hASGR1: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92C21EB-CF32-C81D-9575-4A4DACE07D97}"/>
                </a:ext>
              </a:extLst>
            </p:cNvPr>
            <p:cNvSpPr txBox="1"/>
            <p:nvPr/>
          </p:nvSpPr>
          <p:spPr>
            <a:xfrm>
              <a:off x="5322113" y="3336429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1P1 (4nM &amp; 4nM)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914B633-6D26-D4E3-1D0A-35834791732F}"/>
                </a:ext>
              </a:extLst>
            </p:cNvPr>
            <p:cNvSpPr txBox="1"/>
            <p:nvPr/>
          </p:nvSpPr>
          <p:spPr>
            <a:xfrm>
              <a:off x="5322113" y="3592661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1P2 (9nM &amp; 12nM)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B539E4E-CC53-B0BD-86D9-F693AE54FAA4}"/>
                </a:ext>
              </a:extLst>
            </p:cNvPr>
            <p:cNvSpPr txBox="1"/>
            <p:nvPr/>
          </p:nvSpPr>
          <p:spPr>
            <a:xfrm>
              <a:off x="5322113" y="3848893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1P3 (106nM &amp; 101nM)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E623371-59F6-C1F6-1A83-EB7561ADA332}"/>
                </a:ext>
              </a:extLst>
            </p:cNvPr>
            <p:cNvSpPr txBox="1"/>
            <p:nvPr/>
          </p:nvSpPr>
          <p:spPr>
            <a:xfrm>
              <a:off x="5322113" y="4105125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1P5 (18nM &amp; 26nM)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71DCA4F-081A-01EF-12A3-87988E08413B}"/>
                </a:ext>
              </a:extLst>
            </p:cNvPr>
            <p:cNvSpPr txBox="1"/>
            <p:nvPr/>
          </p:nvSpPr>
          <p:spPr>
            <a:xfrm>
              <a:off x="5322113" y="4361357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1P8 (57nM &amp; 61nM)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E965370-3641-9D8F-9A73-AA84373F3CA0}"/>
                </a:ext>
              </a:extLst>
            </p:cNvPr>
            <p:cNvSpPr txBox="1"/>
            <p:nvPr/>
          </p:nvSpPr>
          <p:spPr>
            <a:xfrm>
              <a:off x="5322113" y="4617589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2P2 (&gt;100nM)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38AA8CE-F3F1-17E5-7ECF-C4CEA6A2BA08}"/>
                </a:ext>
              </a:extLst>
            </p:cNvPr>
            <p:cNvSpPr txBox="1"/>
            <p:nvPr/>
          </p:nvSpPr>
          <p:spPr>
            <a:xfrm>
              <a:off x="5322113" y="5130053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6P2 (87nM &amp; 90nM)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5477051-5A05-0A78-8C73-4607B690132F}"/>
                </a:ext>
              </a:extLst>
            </p:cNvPr>
            <p:cNvSpPr txBox="1"/>
            <p:nvPr/>
          </p:nvSpPr>
          <p:spPr>
            <a:xfrm>
              <a:off x="5322113" y="5386286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2P7 (58nM &amp; 80nM)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07C99CB-7C5E-6ECE-B820-868799770320}"/>
                </a:ext>
              </a:extLst>
            </p:cNvPr>
            <p:cNvSpPr txBox="1"/>
            <p:nvPr/>
          </p:nvSpPr>
          <p:spPr>
            <a:xfrm>
              <a:off x="5322113" y="4873821"/>
              <a:ext cx="19309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2P6 (27nM &amp; 37nM)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676F9A1-022F-3203-520E-AD5CB18E15F9}"/>
              </a:ext>
            </a:extLst>
          </p:cNvPr>
          <p:cNvGrpSpPr/>
          <p:nvPr/>
        </p:nvGrpSpPr>
        <p:grpSpPr>
          <a:xfrm>
            <a:off x="921362" y="6784269"/>
            <a:ext cx="3426611" cy="2473947"/>
            <a:chOff x="1131942" y="6333218"/>
            <a:chExt cx="2928883" cy="2114598"/>
          </a:xfrm>
        </p:grpSpPr>
        <p:graphicFrame>
          <p:nvGraphicFramePr>
            <p:cNvPr id="29" name="对象 28">
              <a:extLst>
                <a:ext uri="{FF2B5EF4-FFF2-40B4-BE49-F238E27FC236}">
                  <a16:creationId xmlns:a16="http://schemas.microsoft.com/office/drawing/2014/main" id="{BCD43982-F5D0-1F4C-1D65-E0EB8F50AF0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5337138"/>
                </p:ext>
              </p:extLst>
            </p:nvPr>
          </p:nvGraphicFramePr>
          <p:xfrm>
            <a:off x="1174750" y="6452295"/>
            <a:ext cx="2886075" cy="1908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8" imgW="4079617" imgH="2624082" progId="Prism8.Document">
                    <p:embed/>
                  </p:oleObj>
                </mc:Choice>
                <mc:Fallback>
                  <p:oleObj name="Prism 8" r:id="rId8" imgW="4079617" imgH="2624082" progId="Prism8.Document">
                    <p:embed/>
                    <p:pic>
                      <p:nvPicPr>
                        <p:cNvPr id="29" name="对象 28">
                          <a:extLst>
                            <a:ext uri="{FF2B5EF4-FFF2-40B4-BE49-F238E27FC236}">
                              <a16:creationId xmlns:a16="http://schemas.microsoft.com/office/drawing/2014/main" id="{BCD43982-F5D0-1F4C-1D65-E0EB8F50AF0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74750" y="6452295"/>
                          <a:ext cx="2886075" cy="19081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3D1980D-191F-B9E6-AA27-DE08819FBA4D}"/>
                </a:ext>
              </a:extLst>
            </p:cNvPr>
            <p:cNvSpPr txBox="1"/>
            <p:nvPr/>
          </p:nvSpPr>
          <p:spPr>
            <a:xfrm rot="16200000">
              <a:off x="374007" y="7091153"/>
              <a:ext cx="17620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OD450 to human ASGR1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3E27EC9-EF43-CB66-C229-228C061992D6}"/>
                </a:ext>
              </a:extLst>
            </p:cNvPr>
            <p:cNvSpPr txBox="1"/>
            <p:nvPr/>
          </p:nvSpPr>
          <p:spPr>
            <a:xfrm>
              <a:off x="1607423" y="8237359"/>
              <a:ext cx="1930984" cy="210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 value to human ASGR1 (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nM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5D90734-9243-BAF6-9FD8-45FE13D393C8}"/>
              </a:ext>
            </a:extLst>
          </p:cNvPr>
          <p:cNvGrpSpPr/>
          <p:nvPr/>
        </p:nvGrpSpPr>
        <p:grpSpPr>
          <a:xfrm>
            <a:off x="4334003" y="6769474"/>
            <a:ext cx="3311351" cy="2504123"/>
            <a:chOff x="4528400" y="5976098"/>
            <a:chExt cx="3311351" cy="2504123"/>
          </a:xfrm>
        </p:grpSpPr>
        <p:graphicFrame>
          <p:nvGraphicFramePr>
            <p:cNvPr id="39" name="对象 38">
              <a:extLst>
                <a:ext uri="{FF2B5EF4-FFF2-40B4-BE49-F238E27FC236}">
                  <a16:creationId xmlns:a16="http://schemas.microsoft.com/office/drawing/2014/main" id="{FF94D64F-1BD1-9A49-3E82-D235E08AAE4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07668969"/>
                </p:ext>
              </p:extLst>
            </p:nvPr>
          </p:nvGraphicFramePr>
          <p:xfrm>
            <a:off x="4592454" y="6184144"/>
            <a:ext cx="3247297" cy="21565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0" imgW="4079617" imgH="2624082" progId="Prism8.Document">
                    <p:embed/>
                  </p:oleObj>
                </mc:Choice>
                <mc:Fallback>
                  <p:oleObj name="Prism 8" r:id="rId10" imgW="4079617" imgH="2624082" progId="Prism8.Document">
                    <p:embed/>
                    <p:pic>
                      <p:nvPicPr>
                        <p:cNvPr id="39" name="对象 38">
                          <a:extLst>
                            <a:ext uri="{FF2B5EF4-FFF2-40B4-BE49-F238E27FC236}">
                              <a16:creationId xmlns:a16="http://schemas.microsoft.com/office/drawing/2014/main" id="{FF94D64F-1BD1-9A49-3E82-D235E08AAE4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92454" y="6184144"/>
                          <a:ext cx="3247297" cy="215655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9BA2D65-6DFC-B0B6-18AF-B05EB9563767}"/>
                </a:ext>
              </a:extLst>
            </p:cNvPr>
            <p:cNvGrpSpPr/>
            <p:nvPr/>
          </p:nvGrpSpPr>
          <p:grpSpPr>
            <a:xfrm>
              <a:off x="4528400" y="5976098"/>
              <a:ext cx="2672373" cy="2504123"/>
              <a:chOff x="1126084" y="6388392"/>
              <a:chExt cx="2284201" cy="2140391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4FB98F41-D79D-51A5-7E69-5B5BFE154257}"/>
                  </a:ext>
                </a:extLst>
              </p:cNvPr>
              <p:cNvSpPr txBox="1"/>
              <p:nvPr/>
            </p:nvSpPr>
            <p:spPr>
              <a:xfrm rot="16200000">
                <a:off x="350266" y="7164210"/>
                <a:ext cx="1762091" cy="210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OD450 to mouse ASGR1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A7E4532A-E294-F3F8-8AE9-BF73DEAAD3CF}"/>
                  </a:ext>
                </a:extLst>
              </p:cNvPr>
              <p:cNvSpPr txBox="1"/>
              <p:nvPr/>
            </p:nvSpPr>
            <p:spPr>
              <a:xfrm>
                <a:off x="1479301" y="8318326"/>
                <a:ext cx="1930984" cy="210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</a:t>
                </a:r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value to mouse ASGR1 (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nM</a:t>
                </a:r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B07EB0EC-2437-02D5-308A-FC267CD3B3E0}"/>
              </a:ext>
            </a:extLst>
          </p:cNvPr>
          <p:cNvSpPr txBox="1"/>
          <p:nvPr/>
        </p:nvSpPr>
        <p:spPr>
          <a:xfrm>
            <a:off x="790960" y="1297553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1532873-3752-BEDC-26BD-7776F10796CA}"/>
              </a:ext>
            </a:extLst>
          </p:cNvPr>
          <p:cNvSpPr txBox="1"/>
          <p:nvPr/>
        </p:nvSpPr>
        <p:spPr>
          <a:xfrm>
            <a:off x="4036325" y="1297553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6679E56-3750-ECD2-1D18-9DE627419DE8}"/>
              </a:ext>
            </a:extLst>
          </p:cNvPr>
          <p:cNvSpPr txBox="1"/>
          <p:nvPr/>
        </p:nvSpPr>
        <p:spPr>
          <a:xfrm>
            <a:off x="790960" y="401502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0FABCEC-EEDB-D81C-BA9C-24DBDF2F9D1E}"/>
              </a:ext>
            </a:extLst>
          </p:cNvPr>
          <p:cNvSpPr txBox="1"/>
          <p:nvPr/>
        </p:nvSpPr>
        <p:spPr>
          <a:xfrm>
            <a:off x="790960" y="680642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0B450A5-4CE4-3A38-2E43-E5E2E1EABC5D}"/>
              </a:ext>
            </a:extLst>
          </p:cNvPr>
          <p:cNvSpPr txBox="1"/>
          <p:nvPr/>
        </p:nvSpPr>
        <p:spPr>
          <a:xfrm>
            <a:off x="4311377" y="680642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CC85C66-89D5-E3D2-78B8-8907F00883B0}"/>
              </a:ext>
            </a:extLst>
          </p:cNvPr>
          <p:cNvSpPr txBox="1"/>
          <p:nvPr/>
        </p:nvSpPr>
        <p:spPr>
          <a:xfrm>
            <a:off x="849916" y="9743609"/>
            <a:ext cx="6467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10. Determination of </a:t>
            </a:r>
            <a:r>
              <a:rPr lang="en-GB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value of the selected binders to the human and mouse ASGR1..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484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表, 散点图&#10;&#10;描述已自动生成">
            <a:extLst>
              <a:ext uri="{FF2B5EF4-FFF2-40B4-BE49-F238E27FC236}">
                <a16:creationId xmlns:a16="http://schemas.microsoft.com/office/drawing/2014/main" id="{1CDEC7C4-EAB8-5796-C20B-2B0372BA6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446" y="1014403"/>
            <a:ext cx="2224752" cy="1856798"/>
          </a:xfrm>
          <a:prstGeom prst="rect">
            <a:avLst/>
          </a:prstGeom>
        </p:spPr>
      </p:pic>
      <p:pic>
        <p:nvPicPr>
          <p:cNvPr id="5" name="图片 4" descr="图片包含 游戏机, 灯光, 动物&#10;&#10;描述已自动生成">
            <a:extLst>
              <a:ext uri="{FF2B5EF4-FFF2-40B4-BE49-F238E27FC236}">
                <a16:creationId xmlns:a16="http://schemas.microsoft.com/office/drawing/2014/main" id="{C308AFCD-1462-15A4-95E3-62A7D58F26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1" t="13177" r="26080" b="4460"/>
          <a:stretch/>
        </p:blipFill>
        <p:spPr>
          <a:xfrm>
            <a:off x="885940" y="993338"/>
            <a:ext cx="2148362" cy="191018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50F8373-687B-45E5-15CC-35A6839327C4}"/>
              </a:ext>
            </a:extLst>
          </p:cNvPr>
          <p:cNvSpPr txBox="1"/>
          <p:nvPr/>
        </p:nvSpPr>
        <p:spPr>
          <a:xfrm>
            <a:off x="3723271" y="2951385"/>
            <a:ext cx="1143908" cy="24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zh-CN" sz="1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Contact</a:t>
            </a:r>
            <a:endParaRPr lang="en-GB" sz="10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 descr="图表&#10;&#10;中度可信度描述已自动生成">
            <a:extLst>
              <a:ext uri="{FF2B5EF4-FFF2-40B4-BE49-F238E27FC236}">
                <a16:creationId xmlns:a16="http://schemas.microsoft.com/office/drawing/2014/main" id="{A1CD0515-E256-5F1E-253B-C13E76CC75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198" y="1007974"/>
            <a:ext cx="2212706" cy="1863486"/>
          </a:xfrm>
          <a:prstGeom prst="rect">
            <a:avLst/>
          </a:prstGeom>
        </p:spPr>
      </p:pic>
      <p:pic>
        <p:nvPicPr>
          <p:cNvPr id="8" name="图片 7" descr="图片包含 图表&#10;&#10;描述已自动生成">
            <a:extLst>
              <a:ext uri="{FF2B5EF4-FFF2-40B4-BE49-F238E27FC236}">
                <a16:creationId xmlns:a16="http://schemas.microsoft.com/office/drawing/2014/main" id="{6D2B135F-4327-5ED1-2C2B-BD1C565583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49" y="3556545"/>
            <a:ext cx="2304094" cy="18567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B2EEA21-BC7A-7ED7-0BEE-830A318A88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768" y="3556546"/>
            <a:ext cx="2304094" cy="185679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063D689-E955-59DF-B05C-139E3BEC2C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820" y="3549509"/>
            <a:ext cx="2252084" cy="186348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041DFC1-6435-CD56-67B1-3508B94C8115}"/>
              </a:ext>
            </a:extLst>
          </p:cNvPr>
          <p:cNvSpPr txBox="1"/>
          <p:nvPr/>
        </p:nvSpPr>
        <p:spPr>
          <a:xfrm>
            <a:off x="5919303" y="2951385"/>
            <a:ext cx="1143908" cy="24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zh-CN" sz="1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distance</a:t>
            </a:r>
            <a:endParaRPr lang="en-GB" sz="10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F8CFBE-DE7A-BE84-004C-F1BE48734F12}"/>
              </a:ext>
            </a:extLst>
          </p:cNvPr>
          <p:cNvSpPr txBox="1"/>
          <p:nvPr/>
        </p:nvSpPr>
        <p:spPr>
          <a:xfrm>
            <a:off x="1441118" y="5412995"/>
            <a:ext cx="1143908" cy="24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zh-CN" sz="1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omega</a:t>
            </a:r>
            <a:endParaRPr lang="en-GB" sz="10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C05490F-8076-CD7E-C26D-4C934991CB80}"/>
              </a:ext>
            </a:extLst>
          </p:cNvPr>
          <p:cNvSpPr txBox="1"/>
          <p:nvPr/>
        </p:nvSpPr>
        <p:spPr>
          <a:xfrm>
            <a:off x="3831393" y="5412995"/>
            <a:ext cx="1143908" cy="24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zh-CN" sz="1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</a:t>
            </a:r>
            <a:endParaRPr lang="en-GB" sz="10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C46C6B7-A123-E228-4566-D0DA48BFE981}"/>
              </a:ext>
            </a:extLst>
          </p:cNvPr>
          <p:cNvSpPr txBox="1"/>
          <p:nvPr/>
        </p:nvSpPr>
        <p:spPr>
          <a:xfrm>
            <a:off x="6135487" y="5412995"/>
            <a:ext cx="1143908" cy="24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zh-CN" sz="1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theta</a:t>
            </a:r>
            <a:endParaRPr lang="en-GB" sz="10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8">
            <a:extLst>
              <a:ext uri="{FF2B5EF4-FFF2-40B4-BE49-F238E27FC236}">
                <a16:creationId xmlns:a16="http://schemas.microsoft.com/office/drawing/2014/main" id="{9B396CFA-8FB5-EBD7-5939-C96342628D8C}"/>
              </a:ext>
            </a:extLst>
          </p:cNvPr>
          <p:cNvSpPr txBox="1"/>
          <p:nvPr/>
        </p:nvSpPr>
        <p:spPr>
          <a:xfrm>
            <a:off x="807740" y="1037141"/>
            <a:ext cx="699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Human ASGR1</a:t>
            </a:r>
          </a:p>
        </p:txBody>
      </p:sp>
      <p:sp>
        <p:nvSpPr>
          <p:cNvPr id="17" name="文本框 18">
            <a:extLst>
              <a:ext uri="{FF2B5EF4-FFF2-40B4-BE49-F238E27FC236}">
                <a16:creationId xmlns:a16="http://schemas.microsoft.com/office/drawing/2014/main" id="{BD9F8FF5-957B-AE73-BDDF-FE57EDBB2ACF}"/>
              </a:ext>
            </a:extLst>
          </p:cNvPr>
          <p:cNvSpPr txBox="1"/>
          <p:nvPr/>
        </p:nvSpPr>
        <p:spPr>
          <a:xfrm>
            <a:off x="2282108" y="2748090"/>
            <a:ext cx="699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1p1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9E1DDA-6D3E-7CAD-F9A7-5A2965C7E38F}"/>
              </a:ext>
            </a:extLst>
          </p:cNvPr>
          <p:cNvSpPr txBox="1"/>
          <p:nvPr/>
        </p:nvSpPr>
        <p:spPr>
          <a:xfrm>
            <a:off x="849916" y="5795317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11. Structure prediction and molecular docking between 1p1 and hASGR1.</a:t>
            </a:r>
          </a:p>
        </p:txBody>
      </p:sp>
    </p:spTree>
    <p:extLst>
      <p:ext uri="{BB962C8B-B14F-4D97-AF65-F5344CB8AC3E}">
        <p14:creationId xmlns:p14="http://schemas.microsoft.com/office/powerpoint/2010/main" val="2500419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3660A1BD-0442-7209-751F-1AD12F016915}"/>
              </a:ext>
            </a:extLst>
          </p:cNvPr>
          <p:cNvGrpSpPr/>
          <p:nvPr/>
        </p:nvGrpSpPr>
        <p:grpSpPr>
          <a:xfrm>
            <a:off x="4284002" y="908867"/>
            <a:ext cx="3296241" cy="1672288"/>
            <a:chOff x="4407888" y="884822"/>
            <a:chExt cx="3296241" cy="1672288"/>
          </a:xfrm>
        </p:grpSpPr>
        <p:pic>
          <p:nvPicPr>
            <p:cNvPr id="6" name="图片 5" descr="门上写着字&#10;&#10;低可信度描述已自动生成">
              <a:extLst>
                <a:ext uri="{FF2B5EF4-FFF2-40B4-BE49-F238E27FC236}">
                  <a16:creationId xmlns:a16="http://schemas.microsoft.com/office/drawing/2014/main" id="{DAB6319C-8531-79B8-01D9-457179DA74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32" t="8622" r="5585" b="6835"/>
            <a:stretch/>
          </p:blipFill>
          <p:spPr>
            <a:xfrm>
              <a:off x="5114925" y="1520090"/>
              <a:ext cx="1308100" cy="103702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EFE57E1-28B9-BEAC-D2A7-9EE7B23BA49A}"/>
                </a:ext>
              </a:extLst>
            </p:cNvPr>
            <p:cNvSpPr txBox="1"/>
            <p:nvPr/>
          </p:nvSpPr>
          <p:spPr>
            <a:xfrm rot="18900000">
              <a:off x="5440960" y="884823"/>
              <a:ext cx="1363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AAV2/vp2</a:t>
              </a:r>
              <a:r>
                <a:rPr lang="en-US" sz="16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F351719-A947-0838-AB37-8384AB4FDB94}"/>
                </a:ext>
              </a:extLst>
            </p:cNvPr>
            <p:cNvSpPr txBox="1"/>
            <p:nvPr/>
          </p:nvSpPr>
          <p:spPr>
            <a:xfrm rot="18900000">
              <a:off x="5087442" y="930987"/>
              <a:ext cx="13630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WT AAV2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D12F850-9BDC-61E4-A86F-98C3CD87B961}"/>
                </a:ext>
              </a:extLst>
            </p:cNvPr>
            <p:cNvCxnSpPr>
              <a:cxnSpLocks/>
            </p:cNvCxnSpPr>
            <p:nvPr/>
          </p:nvCxnSpPr>
          <p:spPr>
            <a:xfrm>
              <a:off x="4953000" y="1752607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3377C10-C649-ED9A-03EF-465DBB19C0B9}"/>
                </a:ext>
              </a:extLst>
            </p:cNvPr>
            <p:cNvSpPr txBox="1"/>
            <p:nvPr/>
          </p:nvSpPr>
          <p:spPr>
            <a:xfrm>
              <a:off x="4407888" y="1623067"/>
              <a:ext cx="61431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VP1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61F7BF3-07E1-1949-1DF2-90FA7A1EB47A}"/>
                </a:ext>
              </a:extLst>
            </p:cNvPr>
            <p:cNvSpPr txBox="1"/>
            <p:nvPr/>
          </p:nvSpPr>
          <p:spPr>
            <a:xfrm>
              <a:off x="4407888" y="1882148"/>
              <a:ext cx="61431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VP2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77D9292-877C-B533-36D8-B744458CD7EB}"/>
                </a:ext>
              </a:extLst>
            </p:cNvPr>
            <p:cNvSpPr txBox="1"/>
            <p:nvPr/>
          </p:nvSpPr>
          <p:spPr>
            <a:xfrm>
              <a:off x="4407888" y="2240288"/>
              <a:ext cx="61431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VP3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0E01CE8-AB1D-3D5B-3A43-5ED9974A7BC8}"/>
                </a:ext>
              </a:extLst>
            </p:cNvPr>
            <p:cNvCxnSpPr>
              <a:cxnSpLocks/>
            </p:cNvCxnSpPr>
            <p:nvPr/>
          </p:nvCxnSpPr>
          <p:spPr>
            <a:xfrm>
              <a:off x="4953000" y="2005258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63118CDA-628F-1BE6-0BA6-017C4FC16E08}"/>
                </a:ext>
              </a:extLst>
            </p:cNvPr>
            <p:cNvCxnSpPr>
              <a:cxnSpLocks/>
            </p:cNvCxnSpPr>
            <p:nvPr/>
          </p:nvCxnSpPr>
          <p:spPr>
            <a:xfrm>
              <a:off x="4953000" y="2363398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C6703A7-B8D8-3B2B-A3C9-F00E049494CE}"/>
                </a:ext>
              </a:extLst>
            </p:cNvPr>
            <p:cNvSpPr txBox="1"/>
            <p:nvPr/>
          </p:nvSpPr>
          <p:spPr>
            <a:xfrm>
              <a:off x="6508433" y="2276092"/>
              <a:ext cx="1195696" cy="256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VP3/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HSPG</a:t>
              </a:r>
              <a:r>
                <a:rPr lang="en-US" sz="1600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ko</a:t>
              </a:r>
              <a:endParaRPr lang="en-GB" sz="1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9A6997F-B115-A2E7-40E6-8E31156AD7D3}"/>
                </a:ext>
              </a:extLst>
            </p:cNvPr>
            <p:cNvCxnSpPr>
              <a:cxnSpLocks/>
            </p:cNvCxnSpPr>
            <p:nvPr/>
          </p:nvCxnSpPr>
          <p:spPr>
            <a:xfrm>
              <a:off x="6469380" y="2409118"/>
              <a:ext cx="10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2875AFB-529C-4A2B-BD62-00E10467FDF6}"/>
                </a:ext>
              </a:extLst>
            </p:cNvPr>
            <p:cNvSpPr txBox="1"/>
            <p:nvPr/>
          </p:nvSpPr>
          <p:spPr>
            <a:xfrm rot="18900000">
              <a:off x="5841846" y="884822"/>
              <a:ext cx="1363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AAV-DJ/vp2</a:t>
              </a:r>
              <a:r>
                <a:rPr lang="en-US" sz="16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4AFB6B4F-D274-EA86-7FAD-DAB10CF24A93}"/>
              </a:ext>
            </a:extLst>
          </p:cNvPr>
          <p:cNvGrpSpPr/>
          <p:nvPr/>
        </p:nvGrpSpPr>
        <p:grpSpPr>
          <a:xfrm>
            <a:off x="1213273" y="1066907"/>
            <a:ext cx="3869675" cy="1719715"/>
            <a:chOff x="885504" y="863931"/>
            <a:chExt cx="3869675" cy="1719715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65B7EB6B-0DFA-07A3-EB0E-E13192F19AAB}"/>
                </a:ext>
              </a:extLst>
            </p:cNvPr>
            <p:cNvCxnSpPr>
              <a:cxnSpLocks/>
            </p:cNvCxnSpPr>
            <p:nvPr/>
          </p:nvCxnSpPr>
          <p:spPr>
            <a:xfrm>
              <a:off x="896457" y="1490079"/>
              <a:ext cx="30662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流程图: 终止 29">
              <a:extLst>
                <a:ext uri="{FF2B5EF4-FFF2-40B4-BE49-F238E27FC236}">
                  <a16:creationId xmlns:a16="http://schemas.microsoft.com/office/drawing/2014/main" id="{24C271FC-D2C3-57E6-6162-D11E1026CE98}"/>
                </a:ext>
              </a:extLst>
            </p:cNvPr>
            <p:cNvSpPr/>
            <p:nvPr/>
          </p:nvSpPr>
          <p:spPr>
            <a:xfrm>
              <a:off x="2322114" y="1367939"/>
              <a:ext cx="1548000" cy="244281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1814 w 21631"/>
                <a:gd name="connsiteY0" fmla="*/ 119 h 20291"/>
                <a:gd name="connsiteX1" fmla="*/ 19453 w 21631"/>
                <a:gd name="connsiteY1" fmla="*/ 0 h 20291"/>
                <a:gd name="connsiteX2" fmla="*/ 21631 w 21631"/>
                <a:gd name="connsiteY2" fmla="*/ 10443 h 20291"/>
                <a:gd name="connsiteX3" fmla="*/ 19545 w 21631"/>
                <a:gd name="connsiteY3" fmla="*/ 19814 h 20291"/>
                <a:gd name="connsiteX4" fmla="*/ 2322 w 21631"/>
                <a:gd name="connsiteY4" fmla="*/ 20291 h 20291"/>
                <a:gd name="connsiteX5" fmla="*/ 31 w 21631"/>
                <a:gd name="connsiteY5" fmla="*/ 10443 h 20291"/>
                <a:gd name="connsiteX6" fmla="*/ 1814 w 21631"/>
                <a:gd name="connsiteY6" fmla="*/ 119 h 20291"/>
                <a:gd name="connsiteX0" fmla="*/ 1809 w 21626"/>
                <a:gd name="connsiteY0" fmla="*/ 119 h 20291"/>
                <a:gd name="connsiteX1" fmla="*/ 19448 w 21626"/>
                <a:gd name="connsiteY1" fmla="*/ 0 h 20291"/>
                <a:gd name="connsiteX2" fmla="*/ 21626 w 21626"/>
                <a:gd name="connsiteY2" fmla="*/ 10443 h 20291"/>
                <a:gd name="connsiteX3" fmla="*/ 19540 w 21626"/>
                <a:gd name="connsiteY3" fmla="*/ 19814 h 20291"/>
                <a:gd name="connsiteX4" fmla="*/ 1661 w 21626"/>
                <a:gd name="connsiteY4" fmla="*/ 20291 h 20291"/>
                <a:gd name="connsiteX5" fmla="*/ 26 w 21626"/>
                <a:gd name="connsiteY5" fmla="*/ 10443 h 20291"/>
                <a:gd name="connsiteX6" fmla="*/ 1809 w 21626"/>
                <a:gd name="connsiteY6" fmla="*/ 119 h 20291"/>
                <a:gd name="connsiteX0" fmla="*/ 1809 w 21684"/>
                <a:gd name="connsiteY0" fmla="*/ 119 h 20291"/>
                <a:gd name="connsiteX1" fmla="*/ 19448 w 21684"/>
                <a:gd name="connsiteY1" fmla="*/ 0 h 20291"/>
                <a:gd name="connsiteX2" fmla="*/ 21626 w 21684"/>
                <a:gd name="connsiteY2" fmla="*/ 10443 h 20291"/>
                <a:gd name="connsiteX3" fmla="*/ 20017 w 21684"/>
                <a:gd name="connsiteY3" fmla="*/ 19814 h 20291"/>
                <a:gd name="connsiteX4" fmla="*/ 1661 w 21684"/>
                <a:gd name="connsiteY4" fmla="*/ 20291 h 20291"/>
                <a:gd name="connsiteX5" fmla="*/ 26 w 21684"/>
                <a:gd name="connsiteY5" fmla="*/ 10443 h 20291"/>
                <a:gd name="connsiteX6" fmla="*/ 1809 w 21684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19814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26 w 21667"/>
                <a:gd name="connsiteY0" fmla="*/ 119 h 20291"/>
                <a:gd name="connsiteX1" fmla="*/ 19942 w 21667"/>
                <a:gd name="connsiteY1" fmla="*/ 0 h 20291"/>
                <a:gd name="connsiteX2" fmla="*/ 21643 w 21667"/>
                <a:gd name="connsiteY2" fmla="*/ 10443 h 20291"/>
                <a:gd name="connsiteX3" fmla="*/ 20034 w 21667"/>
                <a:gd name="connsiteY3" fmla="*/ 20290 h 20291"/>
                <a:gd name="connsiteX4" fmla="*/ 1678 w 21667"/>
                <a:gd name="connsiteY4" fmla="*/ 20291 h 20291"/>
                <a:gd name="connsiteX5" fmla="*/ 43 w 21667"/>
                <a:gd name="connsiteY5" fmla="*/ 10443 h 20291"/>
                <a:gd name="connsiteX6" fmla="*/ 1826 w 21667"/>
                <a:gd name="connsiteY6" fmla="*/ 119 h 2029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86 w 21627"/>
                <a:gd name="connsiteY0" fmla="*/ 119 h 20354"/>
                <a:gd name="connsiteX1" fmla="*/ 19902 w 21627"/>
                <a:gd name="connsiteY1" fmla="*/ 0 h 20354"/>
                <a:gd name="connsiteX2" fmla="*/ 21603 w 21627"/>
                <a:gd name="connsiteY2" fmla="*/ 10443 h 20354"/>
                <a:gd name="connsiteX3" fmla="*/ 19994 w 21627"/>
                <a:gd name="connsiteY3" fmla="*/ 20290 h 20354"/>
                <a:gd name="connsiteX4" fmla="*/ 1638 w 21627"/>
                <a:gd name="connsiteY4" fmla="*/ 20291 h 20354"/>
                <a:gd name="connsiteX5" fmla="*/ 3 w 21627"/>
                <a:gd name="connsiteY5" fmla="*/ 10443 h 20354"/>
                <a:gd name="connsiteX6" fmla="*/ 1786 w 21627"/>
                <a:gd name="connsiteY6" fmla="*/ 119 h 20354"/>
                <a:gd name="connsiteX0" fmla="*/ 1800 w 21641"/>
                <a:gd name="connsiteY0" fmla="*/ 119 h 20362"/>
                <a:gd name="connsiteX1" fmla="*/ 19916 w 21641"/>
                <a:gd name="connsiteY1" fmla="*/ 0 h 20362"/>
                <a:gd name="connsiteX2" fmla="*/ 21617 w 21641"/>
                <a:gd name="connsiteY2" fmla="*/ 10443 h 20362"/>
                <a:gd name="connsiteX3" fmla="*/ 20008 w 21641"/>
                <a:gd name="connsiteY3" fmla="*/ 20290 h 20362"/>
                <a:gd name="connsiteX4" fmla="*/ 1652 w 21641"/>
                <a:gd name="connsiteY4" fmla="*/ 20291 h 20362"/>
                <a:gd name="connsiteX5" fmla="*/ 17 w 21641"/>
                <a:gd name="connsiteY5" fmla="*/ 10443 h 20362"/>
                <a:gd name="connsiteX6" fmla="*/ 1800 w 21641"/>
                <a:gd name="connsiteY6" fmla="*/ 119 h 20362"/>
                <a:gd name="connsiteX0" fmla="*/ 1789 w 21630"/>
                <a:gd name="connsiteY0" fmla="*/ 119 h 20472"/>
                <a:gd name="connsiteX1" fmla="*/ 19905 w 21630"/>
                <a:gd name="connsiteY1" fmla="*/ 0 h 20472"/>
                <a:gd name="connsiteX2" fmla="*/ 21606 w 21630"/>
                <a:gd name="connsiteY2" fmla="*/ 10443 h 20472"/>
                <a:gd name="connsiteX3" fmla="*/ 19997 w 21630"/>
                <a:gd name="connsiteY3" fmla="*/ 20290 h 20472"/>
                <a:gd name="connsiteX4" fmla="*/ 1641 w 21630"/>
                <a:gd name="connsiteY4" fmla="*/ 20291 h 20472"/>
                <a:gd name="connsiteX5" fmla="*/ 6 w 21630"/>
                <a:gd name="connsiteY5" fmla="*/ 10443 h 20472"/>
                <a:gd name="connsiteX6" fmla="*/ 1789 w 21630"/>
                <a:gd name="connsiteY6" fmla="*/ 119 h 20472"/>
                <a:gd name="connsiteX0" fmla="*/ 1784 w 21625"/>
                <a:gd name="connsiteY0" fmla="*/ 119 h 20472"/>
                <a:gd name="connsiteX1" fmla="*/ 19900 w 21625"/>
                <a:gd name="connsiteY1" fmla="*/ 0 h 20472"/>
                <a:gd name="connsiteX2" fmla="*/ 21601 w 21625"/>
                <a:gd name="connsiteY2" fmla="*/ 10443 h 20472"/>
                <a:gd name="connsiteX3" fmla="*/ 19992 w 21625"/>
                <a:gd name="connsiteY3" fmla="*/ 20290 h 20472"/>
                <a:gd name="connsiteX4" fmla="*/ 1636 w 21625"/>
                <a:gd name="connsiteY4" fmla="*/ 20291 h 20472"/>
                <a:gd name="connsiteX5" fmla="*/ 1 w 21625"/>
                <a:gd name="connsiteY5" fmla="*/ 10443 h 20472"/>
                <a:gd name="connsiteX6" fmla="*/ 1784 w 21625"/>
                <a:gd name="connsiteY6" fmla="*/ 119 h 20472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785 w 21626"/>
                <a:gd name="connsiteY0" fmla="*/ 119 h 20293"/>
                <a:gd name="connsiteX1" fmla="*/ 19901 w 21626"/>
                <a:gd name="connsiteY1" fmla="*/ 0 h 20293"/>
                <a:gd name="connsiteX2" fmla="*/ 21602 w 21626"/>
                <a:gd name="connsiteY2" fmla="*/ 10443 h 20293"/>
                <a:gd name="connsiteX3" fmla="*/ 19993 w 21626"/>
                <a:gd name="connsiteY3" fmla="*/ 20290 h 20293"/>
                <a:gd name="connsiteX4" fmla="*/ 1637 w 21626"/>
                <a:gd name="connsiteY4" fmla="*/ 20291 h 20293"/>
                <a:gd name="connsiteX5" fmla="*/ 2 w 21626"/>
                <a:gd name="connsiteY5" fmla="*/ 10443 h 20293"/>
                <a:gd name="connsiteX6" fmla="*/ 1785 w 21626"/>
                <a:gd name="connsiteY6" fmla="*/ 119 h 20293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631 w 21625"/>
                <a:gd name="connsiteY0" fmla="*/ 119 h 20292"/>
                <a:gd name="connsiteX1" fmla="*/ 19900 w 21625"/>
                <a:gd name="connsiteY1" fmla="*/ 0 h 20292"/>
                <a:gd name="connsiteX2" fmla="*/ 21601 w 21625"/>
                <a:gd name="connsiteY2" fmla="*/ 10443 h 20292"/>
                <a:gd name="connsiteX3" fmla="*/ 19992 w 21625"/>
                <a:gd name="connsiteY3" fmla="*/ 20290 h 20292"/>
                <a:gd name="connsiteX4" fmla="*/ 1636 w 21625"/>
                <a:gd name="connsiteY4" fmla="*/ 20291 h 20292"/>
                <a:gd name="connsiteX5" fmla="*/ 1 w 21625"/>
                <a:gd name="connsiteY5" fmla="*/ 10443 h 20292"/>
                <a:gd name="connsiteX6" fmla="*/ 1631 w 21625"/>
                <a:gd name="connsiteY6" fmla="*/ 119 h 20292"/>
                <a:gd name="connsiteX0" fmla="*/ 1631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631 w 21625"/>
                <a:gd name="connsiteY6" fmla="*/ 119 h 20293"/>
                <a:gd name="connsiteX0" fmla="*/ 1631 w 21645"/>
                <a:gd name="connsiteY0" fmla="*/ 119 h 20293"/>
                <a:gd name="connsiteX1" fmla="*/ 19900 w 21645"/>
                <a:gd name="connsiteY1" fmla="*/ 0 h 20293"/>
                <a:gd name="connsiteX2" fmla="*/ 21601 w 21645"/>
                <a:gd name="connsiteY2" fmla="*/ 10443 h 20293"/>
                <a:gd name="connsiteX3" fmla="*/ 20069 w 21645"/>
                <a:gd name="connsiteY3" fmla="*/ 20290 h 20293"/>
                <a:gd name="connsiteX4" fmla="*/ 1636 w 21645"/>
                <a:gd name="connsiteY4" fmla="*/ 20291 h 20293"/>
                <a:gd name="connsiteX5" fmla="*/ 1 w 21645"/>
                <a:gd name="connsiteY5" fmla="*/ 10443 h 20293"/>
                <a:gd name="connsiteX6" fmla="*/ 1631 w 21645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1"/>
                <a:gd name="connsiteY0" fmla="*/ 119 h 20293"/>
                <a:gd name="connsiteX1" fmla="*/ 19900 w 21601"/>
                <a:gd name="connsiteY1" fmla="*/ 0 h 20293"/>
                <a:gd name="connsiteX2" fmla="*/ 21601 w 21601"/>
                <a:gd name="connsiteY2" fmla="*/ 10443 h 20293"/>
                <a:gd name="connsiteX3" fmla="*/ 20069 w 21601"/>
                <a:gd name="connsiteY3" fmla="*/ 20290 h 20293"/>
                <a:gd name="connsiteX4" fmla="*/ 1636 w 21601"/>
                <a:gd name="connsiteY4" fmla="*/ 20291 h 20293"/>
                <a:gd name="connsiteX5" fmla="*/ 1 w 21601"/>
                <a:gd name="connsiteY5" fmla="*/ 10443 h 20293"/>
                <a:gd name="connsiteX6" fmla="*/ 1631 w 21601"/>
                <a:gd name="connsiteY6" fmla="*/ 119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293">
                  <a:moveTo>
                    <a:pt x="1631" y="119"/>
                  </a:moveTo>
                  <a:lnTo>
                    <a:pt x="19900" y="0"/>
                  </a:lnTo>
                  <a:cubicBezTo>
                    <a:pt x="20976" y="204"/>
                    <a:pt x="21599" y="4205"/>
                    <a:pt x="21601" y="10443"/>
                  </a:cubicBezTo>
                  <a:cubicBezTo>
                    <a:pt x="21603" y="16681"/>
                    <a:pt x="21145" y="20086"/>
                    <a:pt x="20069" y="20290"/>
                  </a:cubicBezTo>
                  <a:lnTo>
                    <a:pt x="1636" y="20291"/>
                  </a:lnTo>
                  <a:cubicBezTo>
                    <a:pt x="599" y="20393"/>
                    <a:pt x="28" y="17477"/>
                    <a:pt x="1" y="10443"/>
                  </a:cubicBezTo>
                  <a:cubicBezTo>
                    <a:pt x="-26" y="3409"/>
                    <a:pt x="568" y="375"/>
                    <a:pt x="1631" y="119"/>
                  </a:cubicBezTo>
                  <a:close/>
                </a:path>
              </a:pathLst>
            </a:custGeom>
            <a:solidFill>
              <a:srgbClr val="F05F79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流程图: 终止 29">
              <a:extLst>
                <a:ext uri="{FF2B5EF4-FFF2-40B4-BE49-F238E27FC236}">
                  <a16:creationId xmlns:a16="http://schemas.microsoft.com/office/drawing/2014/main" id="{8A790C0C-8686-3970-055A-D06B12884C02}"/>
                </a:ext>
              </a:extLst>
            </p:cNvPr>
            <p:cNvSpPr/>
            <p:nvPr/>
          </p:nvSpPr>
          <p:spPr>
            <a:xfrm>
              <a:off x="977827" y="1364983"/>
              <a:ext cx="1296000" cy="244800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BA5B459-17BE-E0FD-3798-66C27416B08F}"/>
                </a:ext>
              </a:extLst>
            </p:cNvPr>
            <p:cNvSpPr txBox="1"/>
            <p:nvPr/>
          </p:nvSpPr>
          <p:spPr>
            <a:xfrm>
              <a:off x="1093876" y="1349743"/>
              <a:ext cx="9476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i="1" dirty="0">
                  <a:latin typeface="Arial" panose="020B0604020202020204" pitchFamily="34" charset="0"/>
                  <a:cs typeface="Arial" panose="020B0604020202020204" pitchFamily="34" charset="0"/>
                </a:rPr>
                <a:t>rep</a:t>
              </a:r>
              <a:endParaRPr lang="en-GB" sz="11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B194240-DAE8-3806-EC49-D5BF6DD8ACEC}"/>
                </a:ext>
              </a:extLst>
            </p:cNvPr>
            <p:cNvSpPr txBox="1"/>
            <p:nvPr/>
          </p:nvSpPr>
          <p:spPr>
            <a:xfrm>
              <a:off x="2663998" y="1349743"/>
              <a:ext cx="9476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i="1" dirty="0">
                  <a:latin typeface="Arial" panose="020B0604020202020204" pitchFamily="34" charset="0"/>
                  <a:cs typeface="Arial" panose="020B0604020202020204" pitchFamily="34" charset="0"/>
                </a:rPr>
                <a:t>vp1/3</a:t>
              </a:r>
              <a:endParaRPr lang="en-GB" sz="11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83E7929-641B-7553-2317-BA55F31F1B8D}"/>
                </a:ext>
              </a:extLst>
            </p:cNvPr>
            <p:cNvSpPr txBox="1"/>
            <p:nvPr/>
          </p:nvSpPr>
          <p:spPr>
            <a:xfrm>
              <a:off x="2367299" y="964607"/>
              <a:ext cx="1433051" cy="256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Start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codon</a:t>
              </a:r>
              <a:r>
                <a:rPr lang="en-US" sz="1600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mut</a:t>
              </a:r>
              <a:endParaRPr lang="en-GB" sz="1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id="{8B03DE26-DCF1-B68A-858C-1E0C357DD591}"/>
                </a:ext>
              </a:extLst>
            </p:cNvPr>
            <p:cNvSpPr/>
            <p:nvPr/>
          </p:nvSpPr>
          <p:spPr>
            <a:xfrm rot="10800000">
              <a:off x="2693826" y="1198123"/>
              <a:ext cx="144000" cy="1440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等腰三角形 56">
              <a:extLst>
                <a:ext uri="{FF2B5EF4-FFF2-40B4-BE49-F238E27FC236}">
                  <a16:creationId xmlns:a16="http://schemas.microsoft.com/office/drawing/2014/main" id="{15138992-A501-3367-CBED-BB9C150EDBA5}"/>
                </a:ext>
              </a:extLst>
            </p:cNvPr>
            <p:cNvSpPr/>
            <p:nvPr/>
          </p:nvSpPr>
          <p:spPr>
            <a:xfrm rot="10800000">
              <a:off x="3435758" y="1198123"/>
              <a:ext cx="144000" cy="1440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0ECA0BE-7FE5-4775-971C-E730AFAB983D}"/>
                </a:ext>
              </a:extLst>
            </p:cNvPr>
            <p:cNvSpPr txBox="1"/>
            <p:nvPr/>
          </p:nvSpPr>
          <p:spPr>
            <a:xfrm>
              <a:off x="3322128" y="964607"/>
              <a:ext cx="1433051" cy="256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HSPG</a:t>
              </a:r>
              <a:r>
                <a:rPr lang="en-US" sz="1600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ko</a:t>
              </a:r>
              <a:endParaRPr lang="en-GB" sz="1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FBAAC191-9A8E-4B42-B274-13A8509457D8}"/>
                </a:ext>
              </a:extLst>
            </p:cNvPr>
            <p:cNvGrpSpPr/>
            <p:nvPr/>
          </p:nvGrpSpPr>
          <p:grpSpPr>
            <a:xfrm>
              <a:off x="977827" y="1106680"/>
              <a:ext cx="151113" cy="212047"/>
              <a:chOff x="856550" y="2353233"/>
              <a:chExt cx="151113" cy="212047"/>
            </a:xfrm>
          </p:grpSpPr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05D30B20-7C7A-D484-D72F-6B3592CE5F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6550" y="2353233"/>
                <a:ext cx="151113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triangle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58B8A26D-A9B4-B3B3-23B8-4CBCD9EEC7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126" y="2353233"/>
                <a:ext cx="0" cy="2120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4331C39C-22A9-6873-E645-5E571C05B822}"/>
                </a:ext>
              </a:extLst>
            </p:cNvPr>
            <p:cNvGrpSpPr/>
            <p:nvPr/>
          </p:nvGrpSpPr>
          <p:grpSpPr>
            <a:xfrm>
              <a:off x="1329027" y="1106680"/>
              <a:ext cx="151113" cy="212047"/>
              <a:chOff x="856550" y="2353233"/>
              <a:chExt cx="151113" cy="212047"/>
            </a:xfrm>
          </p:grpSpPr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BFD0A6B9-67CD-1FFC-7C62-3FF847C729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6550" y="2353233"/>
                <a:ext cx="151113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triangle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04E17AD8-E1C2-C171-B8D7-1120078C0E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126" y="2353233"/>
                <a:ext cx="0" cy="2120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C4BF9317-0FDF-1DEF-0F9C-54B7D03AD0F2}"/>
                </a:ext>
              </a:extLst>
            </p:cNvPr>
            <p:cNvGrpSpPr/>
            <p:nvPr/>
          </p:nvGrpSpPr>
          <p:grpSpPr>
            <a:xfrm>
              <a:off x="2093461" y="1106680"/>
              <a:ext cx="151113" cy="212047"/>
              <a:chOff x="856550" y="2353233"/>
              <a:chExt cx="151113" cy="212047"/>
            </a:xfrm>
          </p:grpSpPr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A5D0B328-5B40-2E97-6203-510669828D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6550" y="2353233"/>
                <a:ext cx="151113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triangle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20ADECE2-9749-6FE0-4A9B-16CB53E443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126" y="2353233"/>
                <a:ext cx="0" cy="2120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68D65E00-5808-3378-7815-554B9CDC2E4F}"/>
                </a:ext>
              </a:extLst>
            </p:cNvPr>
            <p:cNvSpPr txBox="1"/>
            <p:nvPr/>
          </p:nvSpPr>
          <p:spPr>
            <a:xfrm>
              <a:off x="885504" y="863931"/>
              <a:ext cx="6303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p5</a:t>
              </a:r>
              <a:endParaRPr lang="en-GB" sz="1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BC39E15C-992E-1CFF-E2CD-CF7820D49C51}"/>
                </a:ext>
              </a:extLst>
            </p:cNvPr>
            <p:cNvSpPr txBox="1"/>
            <p:nvPr/>
          </p:nvSpPr>
          <p:spPr>
            <a:xfrm>
              <a:off x="1225774" y="863931"/>
              <a:ext cx="6303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p19</a:t>
              </a:r>
              <a:endParaRPr lang="en-GB" sz="1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6D900050-A0DD-2E64-03CD-D62EEE7B2A74}"/>
                </a:ext>
              </a:extLst>
            </p:cNvPr>
            <p:cNvSpPr txBox="1"/>
            <p:nvPr/>
          </p:nvSpPr>
          <p:spPr>
            <a:xfrm>
              <a:off x="1991831" y="863931"/>
              <a:ext cx="6303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p40</a:t>
              </a:r>
              <a:endParaRPr lang="en-GB" sz="10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51FB5EED-203A-F7AC-DB38-EF964AE910AA}"/>
                </a:ext>
              </a:extLst>
            </p:cNvPr>
            <p:cNvGrpSpPr/>
            <p:nvPr/>
          </p:nvGrpSpPr>
          <p:grpSpPr>
            <a:xfrm>
              <a:off x="1612971" y="1760579"/>
              <a:ext cx="3036642" cy="823067"/>
              <a:chOff x="1612971" y="1949541"/>
              <a:chExt cx="3036642" cy="823067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1E2F4912-BA44-6384-B1F4-2859D4A06F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6700" y="2459736"/>
                <a:ext cx="2052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流程图: 终止 29">
                <a:extLst>
                  <a:ext uri="{FF2B5EF4-FFF2-40B4-BE49-F238E27FC236}">
                    <a16:creationId xmlns:a16="http://schemas.microsoft.com/office/drawing/2014/main" id="{40A521E2-A37F-8C6A-1ECB-368FB71205D4}"/>
                  </a:ext>
                </a:extLst>
              </p:cNvPr>
              <p:cNvSpPr/>
              <p:nvPr/>
            </p:nvSpPr>
            <p:spPr>
              <a:xfrm>
                <a:off x="2773629" y="2337596"/>
                <a:ext cx="1080000" cy="244281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  <a:gd name="connsiteX0" fmla="*/ 2245 w 21645"/>
                  <a:gd name="connsiteY0" fmla="*/ 0 h 21600"/>
                  <a:gd name="connsiteX1" fmla="*/ 18170 w 21645"/>
                  <a:gd name="connsiteY1" fmla="*/ 0 h 21600"/>
                  <a:gd name="connsiteX2" fmla="*/ 21645 w 21645"/>
                  <a:gd name="connsiteY2" fmla="*/ 10800 h 21600"/>
                  <a:gd name="connsiteX3" fmla="*/ 18170 w 21645"/>
                  <a:gd name="connsiteY3" fmla="*/ 21600 h 21600"/>
                  <a:gd name="connsiteX4" fmla="*/ 3520 w 21645"/>
                  <a:gd name="connsiteY4" fmla="*/ 21600 h 21600"/>
                  <a:gd name="connsiteX5" fmla="*/ 45 w 21645"/>
                  <a:gd name="connsiteY5" fmla="*/ 10800 h 21600"/>
                  <a:gd name="connsiteX6" fmla="*/ 2245 w 21645"/>
                  <a:gd name="connsiteY6" fmla="*/ 0 h 21600"/>
                  <a:gd name="connsiteX0" fmla="*/ 2201 w 21601"/>
                  <a:gd name="connsiteY0" fmla="*/ 0 h 21600"/>
                  <a:gd name="connsiteX1" fmla="*/ 18126 w 21601"/>
                  <a:gd name="connsiteY1" fmla="*/ 0 h 21600"/>
                  <a:gd name="connsiteX2" fmla="*/ 21601 w 21601"/>
                  <a:gd name="connsiteY2" fmla="*/ 10800 h 21600"/>
                  <a:gd name="connsiteX3" fmla="*/ 18126 w 21601"/>
                  <a:gd name="connsiteY3" fmla="*/ 21600 h 21600"/>
                  <a:gd name="connsiteX4" fmla="*/ 2292 w 21601"/>
                  <a:gd name="connsiteY4" fmla="*/ 20648 h 21600"/>
                  <a:gd name="connsiteX5" fmla="*/ 1 w 21601"/>
                  <a:gd name="connsiteY5" fmla="*/ 10800 h 21600"/>
                  <a:gd name="connsiteX6" fmla="*/ 2201 w 21601"/>
                  <a:gd name="connsiteY6" fmla="*/ 0 h 21600"/>
                  <a:gd name="connsiteX0" fmla="*/ 2201 w 21646"/>
                  <a:gd name="connsiteY0" fmla="*/ 0 h 21600"/>
                  <a:gd name="connsiteX1" fmla="*/ 18126 w 21646"/>
                  <a:gd name="connsiteY1" fmla="*/ 0 h 21600"/>
                  <a:gd name="connsiteX2" fmla="*/ 21601 w 21646"/>
                  <a:gd name="connsiteY2" fmla="*/ 10800 h 21600"/>
                  <a:gd name="connsiteX3" fmla="*/ 19401 w 21646"/>
                  <a:gd name="connsiteY3" fmla="*/ 21600 h 21600"/>
                  <a:gd name="connsiteX4" fmla="*/ 2292 w 21646"/>
                  <a:gd name="connsiteY4" fmla="*/ 20648 h 21600"/>
                  <a:gd name="connsiteX5" fmla="*/ 1 w 21646"/>
                  <a:gd name="connsiteY5" fmla="*/ 10800 h 21600"/>
                  <a:gd name="connsiteX6" fmla="*/ 2201 w 21646"/>
                  <a:gd name="connsiteY6" fmla="*/ 0 h 21600"/>
                  <a:gd name="connsiteX0" fmla="*/ 2201 w 21602"/>
                  <a:gd name="connsiteY0" fmla="*/ 0 h 21600"/>
                  <a:gd name="connsiteX1" fmla="*/ 19218 w 21602"/>
                  <a:gd name="connsiteY1" fmla="*/ 0 h 21600"/>
                  <a:gd name="connsiteX2" fmla="*/ 21601 w 21602"/>
                  <a:gd name="connsiteY2" fmla="*/ 10800 h 21600"/>
                  <a:gd name="connsiteX3" fmla="*/ 19401 w 21602"/>
                  <a:gd name="connsiteY3" fmla="*/ 21600 h 21600"/>
                  <a:gd name="connsiteX4" fmla="*/ 2292 w 21602"/>
                  <a:gd name="connsiteY4" fmla="*/ 20648 h 21600"/>
                  <a:gd name="connsiteX5" fmla="*/ 1 w 21602"/>
                  <a:gd name="connsiteY5" fmla="*/ 10800 h 21600"/>
                  <a:gd name="connsiteX6" fmla="*/ 2201 w 21602"/>
                  <a:gd name="connsiteY6" fmla="*/ 0 h 21600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515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1814 w 21631"/>
                  <a:gd name="connsiteY0" fmla="*/ 119 h 20291"/>
                  <a:gd name="connsiteX1" fmla="*/ 19453 w 21631"/>
                  <a:gd name="connsiteY1" fmla="*/ 0 h 20291"/>
                  <a:gd name="connsiteX2" fmla="*/ 21631 w 21631"/>
                  <a:gd name="connsiteY2" fmla="*/ 10443 h 20291"/>
                  <a:gd name="connsiteX3" fmla="*/ 19545 w 21631"/>
                  <a:gd name="connsiteY3" fmla="*/ 19814 h 20291"/>
                  <a:gd name="connsiteX4" fmla="*/ 2322 w 21631"/>
                  <a:gd name="connsiteY4" fmla="*/ 20291 h 20291"/>
                  <a:gd name="connsiteX5" fmla="*/ 31 w 21631"/>
                  <a:gd name="connsiteY5" fmla="*/ 10443 h 20291"/>
                  <a:gd name="connsiteX6" fmla="*/ 1814 w 21631"/>
                  <a:gd name="connsiteY6" fmla="*/ 119 h 20291"/>
                  <a:gd name="connsiteX0" fmla="*/ 1809 w 21626"/>
                  <a:gd name="connsiteY0" fmla="*/ 119 h 20291"/>
                  <a:gd name="connsiteX1" fmla="*/ 19448 w 21626"/>
                  <a:gd name="connsiteY1" fmla="*/ 0 h 20291"/>
                  <a:gd name="connsiteX2" fmla="*/ 21626 w 21626"/>
                  <a:gd name="connsiteY2" fmla="*/ 10443 h 20291"/>
                  <a:gd name="connsiteX3" fmla="*/ 19540 w 21626"/>
                  <a:gd name="connsiteY3" fmla="*/ 19814 h 20291"/>
                  <a:gd name="connsiteX4" fmla="*/ 1661 w 21626"/>
                  <a:gd name="connsiteY4" fmla="*/ 20291 h 20291"/>
                  <a:gd name="connsiteX5" fmla="*/ 26 w 21626"/>
                  <a:gd name="connsiteY5" fmla="*/ 10443 h 20291"/>
                  <a:gd name="connsiteX6" fmla="*/ 1809 w 21626"/>
                  <a:gd name="connsiteY6" fmla="*/ 119 h 20291"/>
                  <a:gd name="connsiteX0" fmla="*/ 1809 w 21684"/>
                  <a:gd name="connsiteY0" fmla="*/ 119 h 20291"/>
                  <a:gd name="connsiteX1" fmla="*/ 19448 w 21684"/>
                  <a:gd name="connsiteY1" fmla="*/ 0 h 20291"/>
                  <a:gd name="connsiteX2" fmla="*/ 21626 w 21684"/>
                  <a:gd name="connsiteY2" fmla="*/ 10443 h 20291"/>
                  <a:gd name="connsiteX3" fmla="*/ 20017 w 21684"/>
                  <a:gd name="connsiteY3" fmla="*/ 19814 h 20291"/>
                  <a:gd name="connsiteX4" fmla="*/ 1661 w 21684"/>
                  <a:gd name="connsiteY4" fmla="*/ 20291 h 20291"/>
                  <a:gd name="connsiteX5" fmla="*/ 26 w 21684"/>
                  <a:gd name="connsiteY5" fmla="*/ 10443 h 20291"/>
                  <a:gd name="connsiteX6" fmla="*/ 1809 w 21684"/>
                  <a:gd name="connsiteY6" fmla="*/ 119 h 20291"/>
                  <a:gd name="connsiteX0" fmla="*/ 1809 w 21650"/>
                  <a:gd name="connsiteY0" fmla="*/ 119 h 20291"/>
                  <a:gd name="connsiteX1" fmla="*/ 19925 w 21650"/>
                  <a:gd name="connsiteY1" fmla="*/ 0 h 20291"/>
                  <a:gd name="connsiteX2" fmla="*/ 21626 w 21650"/>
                  <a:gd name="connsiteY2" fmla="*/ 10443 h 20291"/>
                  <a:gd name="connsiteX3" fmla="*/ 20017 w 21650"/>
                  <a:gd name="connsiteY3" fmla="*/ 19814 h 20291"/>
                  <a:gd name="connsiteX4" fmla="*/ 1661 w 21650"/>
                  <a:gd name="connsiteY4" fmla="*/ 20291 h 20291"/>
                  <a:gd name="connsiteX5" fmla="*/ 26 w 21650"/>
                  <a:gd name="connsiteY5" fmla="*/ 10443 h 20291"/>
                  <a:gd name="connsiteX6" fmla="*/ 1809 w 21650"/>
                  <a:gd name="connsiteY6" fmla="*/ 119 h 20291"/>
                  <a:gd name="connsiteX0" fmla="*/ 1809 w 21650"/>
                  <a:gd name="connsiteY0" fmla="*/ 119 h 20291"/>
                  <a:gd name="connsiteX1" fmla="*/ 19925 w 21650"/>
                  <a:gd name="connsiteY1" fmla="*/ 0 h 20291"/>
                  <a:gd name="connsiteX2" fmla="*/ 21626 w 21650"/>
                  <a:gd name="connsiteY2" fmla="*/ 10443 h 20291"/>
                  <a:gd name="connsiteX3" fmla="*/ 20017 w 21650"/>
                  <a:gd name="connsiteY3" fmla="*/ 20290 h 20291"/>
                  <a:gd name="connsiteX4" fmla="*/ 1661 w 21650"/>
                  <a:gd name="connsiteY4" fmla="*/ 20291 h 20291"/>
                  <a:gd name="connsiteX5" fmla="*/ 26 w 21650"/>
                  <a:gd name="connsiteY5" fmla="*/ 10443 h 20291"/>
                  <a:gd name="connsiteX6" fmla="*/ 1809 w 21650"/>
                  <a:gd name="connsiteY6" fmla="*/ 119 h 20291"/>
                  <a:gd name="connsiteX0" fmla="*/ 1809 w 21650"/>
                  <a:gd name="connsiteY0" fmla="*/ 119 h 20291"/>
                  <a:gd name="connsiteX1" fmla="*/ 19925 w 21650"/>
                  <a:gd name="connsiteY1" fmla="*/ 0 h 20291"/>
                  <a:gd name="connsiteX2" fmla="*/ 21626 w 21650"/>
                  <a:gd name="connsiteY2" fmla="*/ 10443 h 20291"/>
                  <a:gd name="connsiteX3" fmla="*/ 20017 w 21650"/>
                  <a:gd name="connsiteY3" fmla="*/ 20290 h 20291"/>
                  <a:gd name="connsiteX4" fmla="*/ 1661 w 21650"/>
                  <a:gd name="connsiteY4" fmla="*/ 20291 h 20291"/>
                  <a:gd name="connsiteX5" fmla="*/ 26 w 21650"/>
                  <a:gd name="connsiteY5" fmla="*/ 10443 h 20291"/>
                  <a:gd name="connsiteX6" fmla="*/ 1809 w 21650"/>
                  <a:gd name="connsiteY6" fmla="*/ 119 h 20291"/>
                  <a:gd name="connsiteX0" fmla="*/ 1826 w 21667"/>
                  <a:gd name="connsiteY0" fmla="*/ 119 h 20291"/>
                  <a:gd name="connsiteX1" fmla="*/ 19942 w 21667"/>
                  <a:gd name="connsiteY1" fmla="*/ 0 h 20291"/>
                  <a:gd name="connsiteX2" fmla="*/ 21643 w 21667"/>
                  <a:gd name="connsiteY2" fmla="*/ 10443 h 20291"/>
                  <a:gd name="connsiteX3" fmla="*/ 20034 w 21667"/>
                  <a:gd name="connsiteY3" fmla="*/ 20290 h 20291"/>
                  <a:gd name="connsiteX4" fmla="*/ 1678 w 21667"/>
                  <a:gd name="connsiteY4" fmla="*/ 20291 h 20291"/>
                  <a:gd name="connsiteX5" fmla="*/ 43 w 21667"/>
                  <a:gd name="connsiteY5" fmla="*/ 10443 h 20291"/>
                  <a:gd name="connsiteX6" fmla="*/ 1826 w 21667"/>
                  <a:gd name="connsiteY6" fmla="*/ 119 h 20291"/>
                  <a:gd name="connsiteX0" fmla="*/ 1796 w 21637"/>
                  <a:gd name="connsiteY0" fmla="*/ 119 h 20351"/>
                  <a:gd name="connsiteX1" fmla="*/ 19912 w 21637"/>
                  <a:gd name="connsiteY1" fmla="*/ 0 h 20351"/>
                  <a:gd name="connsiteX2" fmla="*/ 21613 w 21637"/>
                  <a:gd name="connsiteY2" fmla="*/ 10443 h 20351"/>
                  <a:gd name="connsiteX3" fmla="*/ 20004 w 21637"/>
                  <a:gd name="connsiteY3" fmla="*/ 20290 h 20351"/>
                  <a:gd name="connsiteX4" fmla="*/ 1648 w 21637"/>
                  <a:gd name="connsiteY4" fmla="*/ 20291 h 20351"/>
                  <a:gd name="connsiteX5" fmla="*/ 13 w 21637"/>
                  <a:gd name="connsiteY5" fmla="*/ 10443 h 20351"/>
                  <a:gd name="connsiteX6" fmla="*/ 1796 w 21637"/>
                  <a:gd name="connsiteY6" fmla="*/ 119 h 20351"/>
                  <a:gd name="connsiteX0" fmla="*/ 1796 w 21637"/>
                  <a:gd name="connsiteY0" fmla="*/ 119 h 20351"/>
                  <a:gd name="connsiteX1" fmla="*/ 19912 w 21637"/>
                  <a:gd name="connsiteY1" fmla="*/ 0 h 20351"/>
                  <a:gd name="connsiteX2" fmla="*/ 21613 w 21637"/>
                  <a:gd name="connsiteY2" fmla="*/ 10443 h 20351"/>
                  <a:gd name="connsiteX3" fmla="*/ 20004 w 21637"/>
                  <a:gd name="connsiteY3" fmla="*/ 20290 h 20351"/>
                  <a:gd name="connsiteX4" fmla="*/ 1648 w 21637"/>
                  <a:gd name="connsiteY4" fmla="*/ 20291 h 20351"/>
                  <a:gd name="connsiteX5" fmla="*/ 13 w 21637"/>
                  <a:gd name="connsiteY5" fmla="*/ 10443 h 20351"/>
                  <a:gd name="connsiteX6" fmla="*/ 1796 w 21637"/>
                  <a:gd name="connsiteY6" fmla="*/ 119 h 20351"/>
                  <a:gd name="connsiteX0" fmla="*/ 1796 w 21637"/>
                  <a:gd name="connsiteY0" fmla="*/ 119 h 20351"/>
                  <a:gd name="connsiteX1" fmla="*/ 19912 w 21637"/>
                  <a:gd name="connsiteY1" fmla="*/ 0 h 20351"/>
                  <a:gd name="connsiteX2" fmla="*/ 21613 w 21637"/>
                  <a:gd name="connsiteY2" fmla="*/ 10443 h 20351"/>
                  <a:gd name="connsiteX3" fmla="*/ 20004 w 21637"/>
                  <a:gd name="connsiteY3" fmla="*/ 20290 h 20351"/>
                  <a:gd name="connsiteX4" fmla="*/ 1648 w 21637"/>
                  <a:gd name="connsiteY4" fmla="*/ 20291 h 20351"/>
                  <a:gd name="connsiteX5" fmla="*/ 13 w 21637"/>
                  <a:gd name="connsiteY5" fmla="*/ 10443 h 20351"/>
                  <a:gd name="connsiteX6" fmla="*/ 1796 w 21637"/>
                  <a:gd name="connsiteY6" fmla="*/ 119 h 20351"/>
                  <a:gd name="connsiteX0" fmla="*/ 1786 w 21627"/>
                  <a:gd name="connsiteY0" fmla="*/ 119 h 20354"/>
                  <a:gd name="connsiteX1" fmla="*/ 19902 w 21627"/>
                  <a:gd name="connsiteY1" fmla="*/ 0 h 20354"/>
                  <a:gd name="connsiteX2" fmla="*/ 21603 w 21627"/>
                  <a:gd name="connsiteY2" fmla="*/ 10443 h 20354"/>
                  <a:gd name="connsiteX3" fmla="*/ 19994 w 21627"/>
                  <a:gd name="connsiteY3" fmla="*/ 20290 h 20354"/>
                  <a:gd name="connsiteX4" fmla="*/ 1638 w 21627"/>
                  <a:gd name="connsiteY4" fmla="*/ 20291 h 20354"/>
                  <a:gd name="connsiteX5" fmla="*/ 3 w 21627"/>
                  <a:gd name="connsiteY5" fmla="*/ 10443 h 20354"/>
                  <a:gd name="connsiteX6" fmla="*/ 1786 w 21627"/>
                  <a:gd name="connsiteY6" fmla="*/ 119 h 20354"/>
                  <a:gd name="connsiteX0" fmla="*/ 1800 w 21641"/>
                  <a:gd name="connsiteY0" fmla="*/ 119 h 20362"/>
                  <a:gd name="connsiteX1" fmla="*/ 19916 w 21641"/>
                  <a:gd name="connsiteY1" fmla="*/ 0 h 20362"/>
                  <a:gd name="connsiteX2" fmla="*/ 21617 w 21641"/>
                  <a:gd name="connsiteY2" fmla="*/ 10443 h 20362"/>
                  <a:gd name="connsiteX3" fmla="*/ 20008 w 21641"/>
                  <a:gd name="connsiteY3" fmla="*/ 20290 h 20362"/>
                  <a:gd name="connsiteX4" fmla="*/ 1652 w 21641"/>
                  <a:gd name="connsiteY4" fmla="*/ 20291 h 20362"/>
                  <a:gd name="connsiteX5" fmla="*/ 17 w 21641"/>
                  <a:gd name="connsiteY5" fmla="*/ 10443 h 20362"/>
                  <a:gd name="connsiteX6" fmla="*/ 1800 w 21641"/>
                  <a:gd name="connsiteY6" fmla="*/ 119 h 20362"/>
                  <a:gd name="connsiteX0" fmla="*/ 1789 w 21630"/>
                  <a:gd name="connsiteY0" fmla="*/ 119 h 20472"/>
                  <a:gd name="connsiteX1" fmla="*/ 19905 w 21630"/>
                  <a:gd name="connsiteY1" fmla="*/ 0 h 20472"/>
                  <a:gd name="connsiteX2" fmla="*/ 21606 w 21630"/>
                  <a:gd name="connsiteY2" fmla="*/ 10443 h 20472"/>
                  <a:gd name="connsiteX3" fmla="*/ 19997 w 21630"/>
                  <a:gd name="connsiteY3" fmla="*/ 20290 h 20472"/>
                  <a:gd name="connsiteX4" fmla="*/ 1641 w 21630"/>
                  <a:gd name="connsiteY4" fmla="*/ 20291 h 20472"/>
                  <a:gd name="connsiteX5" fmla="*/ 6 w 21630"/>
                  <a:gd name="connsiteY5" fmla="*/ 10443 h 20472"/>
                  <a:gd name="connsiteX6" fmla="*/ 1789 w 21630"/>
                  <a:gd name="connsiteY6" fmla="*/ 119 h 20472"/>
                  <a:gd name="connsiteX0" fmla="*/ 1784 w 21625"/>
                  <a:gd name="connsiteY0" fmla="*/ 119 h 20472"/>
                  <a:gd name="connsiteX1" fmla="*/ 19900 w 21625"/>
                  <a:gd name="connsiteY1" fmla="*/ 0 h 20472"/>
                  <a:gd name="connsiteX2" fmla="*/ 21601 w 21625"/>
                  <a:gd name="connsiteY2" fmla="*/ 10443 h 20472"/>
                  <a:gd name="connsiteX3" fmla="*/ 19992 w 21625"/>
                  <a:gd name="connsiteY3" fmla="*/ 20290 h 20472"/>
                  <a:gd name="connsiteX4" fmla="*/ 1636 w 21625"/>
                  <a:gd name="connsiteY4" fmla="*/ 20291 h 20472"/>
                  <a:gd name="connsiteX5" fmla="*/ 1 w 21625"/>
                  <a:gd name="connsiteY5" fmla="*/ 10443 h 20472"/>
                  <a:gd name="connsiteX6" fmla="*/ 1784 w 21625"/>
                  <a:gd name="connsiteY6" fmla="*/ 119 h 20472"/>
                  <a:gd name="connsiteX0" fmla="*/ 1784 w 21625"/>
                  <a:gd name="connsiteY0" fmla="*/ 119 h 20301"/>
                  <a:gd name="connsiteX1" fmla="*/ 19900 w 21625"/>
                  <a:gd name="connsiteY1" fmla="*/ 0 h 20301"/>
                  <a:gd name="connsiteX2" fmla="*/ 21601 w 21625"/>
                  <a:gd name="connsiteY2" fmla="*/ 10443 h 20301"/>
                  <a:gd name="connsiteX3" fmla="*/ 19992 w 21625"/>
                  <a:gd name="connsiteY3" fmla="*/ 20290 h 20301"/>
                  <a:gd name="connsiteX4" fmla="*/ 1636 w 21625"/>
                  <a:gd name="connsiteY4" fmla="*/ 20291 h 20301"/>
                  <a:gd name="connsiteX5" fmla="*/ 1 w 21625"/>
                  <a:gd name="connsiteY5" fmla="*/ 10443 h 20301"/>
                  <a:gd name="connsiteX6" fmla="*/ 1784 w 21625"/>
                  <a:gd name="connsiteY6" fmla="*/ 119 h 20301"/>
                  <a:gd name="connsiteX0" fmla="*/ 1784 w 21625"/>
                  <a:gd name="connsiteY0" fmla="*/ 119 h 20301"/>
                  <a:gd name="connsiteX1" fmla="*/ 19900 w 21625"/>
                  <a:gd name="connsiteY1" fmla="*/ 0 h 20301"/>
                  <a:gd name="connsiteX2" fmla="*/ 21601 w 21625"/>
                  <a:gd name="connsiteY2" fmla="*/ 10443 h 20301"/>
                  <a:gd name="connsiteX3" fmla="*/ 19992 w 21625"/>
                  <a:gd name="connsiteY3" fmla="*/ 20290 h 20301"/>
                  <a:gd name="connsiteX4" fmla="*/ 1636 w 21625"/>
                  <a:gd name="connsiteY4" fmla="*/ 20291 h 20301"/>
                  <a:gd name="connsiteX5" fmla="*/ 1 w 21625"/>
                  <a:gd name="connsiteY5" fmla="*/ 10443 h 20301"/>
                  <a:gd name="connsiteX6" fmla="*/ 1784 w 21625"/>
                  <a:gd name="connsiteY6" fmla="*/ 119 h 20301"/>
                  <a:gd name="connsiteX0" fmla="*/ 1784 w 21625"/>
                  <a:gd name="connsiteY0" fmla="*/ 119 h 20301"/>
                  <a:gd name="connsiteX1" fmla="*/ 19900 w 21625"/>
                  <a:gd name="connsiteY1" fmla="*/ 0 h 20301"/>
                  <a:gd name="connsiteX2" fmla="*/ 21601 w 21625"/>
                  <a:gd name="connsiteY2" fmla="*/ 10443 h 20301"/>
                  <a:gd name="connsiteX3" fmla="*/ 19992 w 21625"/>
                  <a:gd name="connsiteY3" fmla="*/ 20290 h 20301"/>
                  <a:gd name="connsiteX4" fmla="*/ 1636 w 21625"/>
                  <a:gd name="connsiteY4" fmla="*/ 20291 h 20301"/>
                  <a:gd name="connsiteX5" fmla="*/ 1 w 21625"/>
                  <a:gd name="connsiteY5" fmla="*/ 10443 h 20301"/>
                  <a:gd name="connsiteX6" fmla="*/ 1784 w 21625"/>
                  <a:gd name="connsiteY6" fmla="*/ 119 h 20301"/>
                  <a:gd name="connsiteX0" fmla="*/ 1784 w 21625"/>
                  <a:gd name="connsiteY0" fmla="*/ 119 h 20293"/>
                  <a:gd name="connsiteX1" fmla="*/ 19900 w 21625"/>
                  <a:gd name="connsiteY1" fmla="*/ 0 h 20293"/>
                  <a:gd name="connsiteX2" fmla="*/ 21601 w 21625"/>
                  <a:gd name="connsiteY2" fmla="*/ 10443 h 20293"/>
                  <a:gd name="connsiteX3" fmla="*/ 19992 w 21625"/>
                  <a:gd name="connsiteY3" fmla="*/ 20290 h 20293"/>
                  <a:gd name="connsiteX4" fmla="*/ 1636 w 21625"/>
                  <a:gd name="connsiteY4" fmla="*/ 20291 h 20293"/>
                  <a:gd name="connsiteX5" fmla="*/ 1 w 21625"/>
                  <a:gd name="connsiteY5" fmla="*/ 10443 h 20293"/>
                  <a:gd name="connsiteX6" fmla="*/ 1784 w 21625"/>
                  <a:gd name="connsiteY6" fmla="*/ 119 h 20293"/>
                  <a:gd name="connsiteX0" fmla="*/ 1785 w 21626"/>
                  <a:gd name="connsiteY0" fmla="*/ 119 h 20293"/>
                  <a:gd name="connsiteX1" fmla="*/ 19901 w 21626"/>
                  <a:gd name="connsiteY1" fmla="*/ 0 h 20293"/>
                  <a:gd name="connsiteX2" fmla="*/ 21602 w 21626"/>
                  <a:gd name="connsiteY2" fmla="*/ 10443 h 20293"/>
                  <a:gd name="connsiteX3" fmla="*/ 19993 w 21626"/>
                  <a:gd name="connsiteY3" fmla="*/ 20290 h 20293"/>
                  <a:gd name="connsiteX4" fmla="*/ 1637 w 21626"/>
                  <a:gd name="connsiteY4" fmla="*/ 20291 h 20293"/>
                  <a:gd name="connsiteX5" fmla="*/ 2 w 21626"/>
                  <a:gd name="connsiteY5" fmla="*/ 10443 h 20293"/>
                  <a:gd name="connsiteX6" fmla="*/ 1785 w 21626"/>
                  <a:gd name="connsiteY6" fmla="*/ 119 h 20293"/>
                  <a:gd name="connsiteX0" fmla="*/ 1784 w 21625"/>
                  <a:gd name="connsiteY0" fmla="*/ 119 h 20293"/>
                  <a:gd name="connsiteX1" fmla="*/ 19900 w 21625"/>
                  <a:gd name="connsiteY1" fmla="*/ 0 h 20293"/>
                  <a:gd name="connsiteX2" fmla="*/ 21601 w 21625"/>
                  <a:gd name="connsiteY2" fmla="*/ 10443 h 20293"/>
                  <a:gd name="connsiteX3" fmla="*/ 19992 w 21625"/>
                  <a:gd name="connsiteY3" fmla="*/ 20290 h 20293"/>
                  <a:gd name="connsiteX4" fmla="*/ 1636 w 21625"/>
                  <a:gd name="connsiteY4" fmla="*/ 20291 h 20293"/>
                  <a:gd name="connsiteX5" fmla="*/ 1 w 21625"/>
                  <a:gd name="connsiteY5" fmla="*/ 10443 h 20293"/>
                  <a:gd name="connsiteX6" fmla="*/ 1784 w 21625"/>
                  <a:gd name="connsiteY6" fmla="*/ 119 h 20293"/>
                  <a:gd name="connsiteX0" fmla="*/ 1631 w 21625"/>
                  <a:gd name="connsiteY0" fmla="*/ 119 h 20292"/>
                  <a:gd name="connsiteX1" fmla="*/ 19900 w 21625"/>
                  <a:gd name="connsiteY1" fmla="*/ 0 h 20292"/>
                  <a:gd name="connsiteX2" fmla="*/ 21601 w 21625"/>
                  <a:gd name="connsiteY2" fmla="*/ 10443 h 20292"/>
                  <a:gd name="connsiteX3" fmla="*/ 19992 w 21625"/>
                  <a:gd name="connsiteY3" fmla="*/ 20290 h 20292"/>
                  <a:gd name="connsiteX4" fmla="*/ 1636 w 21625"/>
                  <a:gd name="connsiteY4" fmla="*/ 20291 h 20292"/>
                  <a:gd name="connsiteX5" fmla="*/ 1 w 21625"/>
                  <a:gd name="connsiteY5" fmla="*/ 10443 h 20292"/>
                  <a:gd name="connsiteX6" fmla="*/ 1631 w 21625"/>
                  <a:gd name="connsiteY6" fmla="*/ 119 h 20292"/>
                  <a:gd name="connsiteX0" fmla="*/ 1631 w 21625"/>
                  <a:gd name="connsiteY0" fmla="*/ 119 h 20293"/>
                  <a:gd name="connsiteX1" fmla="*/ 19900 w 21625"/>
                  <a:gd name="connsiteY1" fmla="*/ 0 h 20293"/>
                  <a:gd name="connsiteX2" fmla="*/ 21601 w 21625"/>
                  <a:gd name="connsiteY2" fmla="*/ 10443 h 20293"/>
                  <a:gd name="connsiteX3" fmla="*/ 19992 w 21625"/>
                  <a:gd name="connsiteY3" fmla="*/ 20290 h 20293"/>
                  <a:gd name="connsiteX4" fmla="*/ 1636 w 21625"/>
                  <a:gd name="connsiteY4" fmla="*/ 20291 h 20293"/>
                  <a:gd name="connsiteX5" fmla="*/ 1 w 21625"/>
                  <a:gd name="connsiteY5" fmla="*/ 10443 h 20293"/>
                  <a:gd name="connsiteX6" fmla="*/ 1631 w 21625"/>
                  <a:gd name="connsiteY6" fmla="*/ 119 h 20293"/>
                  <a:gd name="connsiteX0" fmla="*/ 1631 w 21645"/>
                  <a:gd name="connsiteY0" fmla="*/ 119 h 20293"/>
                  <a:gd name="connsiteX1" fmla="*/ 19900 w 21645"/>
                  <a:gd name="connsiteY1" fmla="*/ 0 h 20293"/>
                  <a:gd name="connsiteX2" fmla="*/ 21601 w 21645"/>
                  <a:gd name="connsiteY2" fmla="*/ 10443 h 20293"/>
                  <a:gd name="connsiteX3" fmla="*/ 20069 w 21645"/>
                  <a:gd name="connsiteY3" fmla="*/ 20290 h 20293"/>
                  <a:gd name="connsiteX4" fmla="*/ 1636 w 21645"/>
                  <a:gd name="connsiteY4" fmla="*/ 20291 h 20293"/>
                  <a:gd name="connsiteX5" fmla="*/ 1 w 21645"/>
                  <a:gd name="connsiteY5" fmla="*/ 10443 h 20293"/>
                  <a:gd name="connsiteX6" fmla="*/ 1631 w 21645"/>
                  <a:gd name="connsiteY6" fmla="*/ 119 h 20293"/>
                  <a:gd name="connsiteX0" fmla="*/ 1631 w 21602"/>
                  <a:gd name="connsiteY0" fmla="*/ 119 h 20293"/>
                  <a:gd name="connsiteX1" fmla="*/ 19900 w 21602"/>
                  <a:gd name="connsiteY1" fmla="*/ 0 h 20293"/>
                  <a:gd name="connsiteX2" fmla="*/ 21601 w 21602"/>
                  <a:gd name="connsiteY2" fmla="*/ 10443 h 20293"/>
                  <a:gd name="connsiteX3" fmla="*/ 20069 w 21602"/>
                  <a:gd name="connsiteY3" fmla="*/ 20290 h 20293"/>
                  <a:gd name="connsiteX4" fmla="*/ 1636 w 21602"/>
                  <a:gd name="connsiteY4" fmla="*/ 20291 h 20293"/>
                  <a:gd name="connsiteX5" fmla="*/ 1 w 21602"/>
                  <a:gd name="connsiteY5" fmla="*/ 10443 h 20293"/>
                  <a:gd name="connsiteX6" fmla="*/ 1631 w 21602"/>
                  <a:gd name="connsiteY6" fmla="*/ 119 h 20293"/>
                  <a:gd name="connsiteX0" fmla="*/ 1631 w 21602"/>
                  <a:gd name="connsiteY0" fmla="*/ 119 h 20293"/>
                  <a:gd name="connsiteX1" fmla="*/ 19900 w 21602"/>
                  <a:gd name="connsiteY1" fmla="*/ 0 h 20293"/>
                  <a:gd name="connsiteX2" fmla="*/ 21601 w 21602"/>
                  <a:gd name="connsiteY2" fmla="*/ 10443 h 20293"/>
                  <a:gd name="connsiteX3" fmla="*/ 20069 w 21602"/>
                  <a:gd name="connsiteY3" fmla="*/ 20290 h 20293"/>
                  <a:gd name="connsiteX4" fmla="*/ 1636 w 21602"/>
                  <a:gd name="connsiteY4" fmla="*/ 20291 h 20293"/>
                  <a:gd name="connsiteX5" fmla="*/ 1 w 21602"/>
                  <a:gd name="connsiteY5" fmla="*/ 10443 h 20293"/>
                  <a:gd name="connsiteX6" fmla="*/ 1631 w 21602"/>
                  <a:gd name="connsiteY6" fmla="*/ 119 h 20293"/>
                  <a:gd name="connsiteX0" fmla="*/ 1631 w 21601"/>
                  <a:gd name="connsiteY0" fmla="*/ 119 h 20293"/>
                  <a:gd name="connsiteX1" fmla="*/ 19900 w 21601"/>
                  <a:gd name="connsiteY1" fmla="*/ 0 h 20293"/>
                  <a:gd name="connsiteX2" fmla="*/ 21601 w 21601"/>
                  <a:gd name="connsiteY2" fmla="*/ 10443 h 20293"/>
                  <a:gd name="connsiteX3" fmla="*/ 20069 w 21601"/>
                  <a:gd name="connsiteY3" fmla="*/ 20290 h 20293"/>
                  <a:gd name="connsiteX4" fmla="*/ 1636 w 21601"/>
                  <a:gd name="connsiteY4" fmla="*/ 20291 h 20293"/>
                  <a:gd name="connsiteX5" fmla="*/ 1 w 21601"/>
                  <a:gd name="connsiteY5" fmla="*/ 10443 h 20293"/>
                  <a:gd name="connsiteX6" fmla="*/ 1631 w 21601"/>
                  <a:gd name="connsiteY6" fmla="*/ 119 h 20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01" h="20293">
                    <a:moveTo>
                      <a:pt x="1631" y="119"/>
                    </a:moveTo>
                    <a:lnTo>
                      <a:pt x="19900" y="0"/>
                    </a:lnTo>
                    <a:cubicBezTo>
                      <a:pt x="20976" y="204"/>
                      <a:pt x="21599" y="4205"/>
                      <a:pt x="21601" y="10443"/>
                    </a:cubicBezTo>
                    <a:cubicBezTo>
                      <a:pt x="21603" y="16681"/>
                      <a:pt x="21145" y="20086"/>
                      <a:pt x="20069" y="20290"/>
                    </a:cubicBezTo>
                    <a:lnTo>
                      <a:pt x="1636" y="20291"/>
                    </a:lnTo>
                    <a:cubicBezTo>
                      <a:pt x="599" y="20393"/>
                      <a:pt x="28" y="17477"/>
                      <a:pt x="1" y="10443"/>
                    </a:cubicBezTo>
                    <a:cubicBezTo>
                      <a:pt x="-26" y="3409"/>
                      <a:pt x="568" y="375"/>
                      <a:pt x="1631" y="119"/>
                    </a:cubicBezTo>
                    <a:close/>
                  </a:path>
                </a:pathLst>
              </a:custGeom>
              <a:solidFill>
                <a:srgbClr val="F05F79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流程图: 终止 29">
                <a:extLst>
                  <a:ext uri="{FF2B5EF4-FFF2-40B4-BE49-F238E27FC236}">
                    <a16:creationId xmlns:a16="http://schemas.microsoft.com/office/drawing/2014/main" id="{B2966EAA-2F46-DFD1-BEAB-557415B39D81}"/>
                  </a:ext>
                </a:extLst>
              </p:cNvPr>
              <p:cNvSpPr/>
              <p:nvPr/>
            </p:nvSpPr>
            <p:spPr>
              <a:xfrm>
                <a:off x="2161629" y="2334640"/>
                <a:ext cx="612000" cy="244800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  <a:gd name="connsiteX0" fmla="*/ 2245 w 21645"/>
                  <a:gd name="connsiteY0" fmla="*/ 0 h 21600"/>
                  <a:gd name="connsiteX1" fmla="*/ 18170 w 21645"/>
                  <a:gd name="connsiteY1" fmla="*/ 0 h 21600"/>
                  <a:gd name="connsiteX2" fmla="*/ 21645 w 21645"/>
                  <a:gd name="connsiteY2" fmla="*/ 10800 h 21600"/>
                  <a:gd name="connsiteX3" fmla="*/ 18170 w 21645"/>
                  <a:gd name="connsiteY3" fmla="*/ 21600 h 21600"/>
                  <a:gd name="connsiteX4" fmla="*/ 3520 w 21645"/>
                  <a:gd name="connsiteY4" fmla="*/ 21600 h 21600"/>
                  <a:gd name="connsiteX5" fmla="*/ 45 w 21645"/>
                  <a:gd name="connsiteY5" fmla="*/ 10800 h 21600"/>
                  <a:gd name="connsiteX6" fmla="*/ 2245 w 21645"/>
                  <a:gd name="connsiteY6" fmla="*/ 0 h 21600"/>
                  <a:gd name="connsiteX0" fmla="*/ 2201 w 21601"/>
                  <a:gd name="connsiteY0" fmla="*/ 0 h 21600"/>
                  <a:gd name="connsiteX1" fmla="*/ 18126 w 21601"/>
                  <a:gd name="connsiteY1" fmla="*/ 0 h 21600"/>
                  <a:gd name="connsiteX2" fmla="*/ 21601 w 21601"/>
                  <a:gd name="connsiteY2" fmla="*/ 10800 h 21600"/>
                  <a:gd name="connsiteX3" fmla="*/ 18126 w 21601"/>
                  <a:gd name="connsiteY3" fmla="*/ 21600 h 21600"/>
                  <a:gd name="connsiteX4" fmla="*/ 2292 w 21601"/>
                  <a:gd name="connsiteY4" fmla="*/ 20648 h 21600"/>
                  <a:gd name="connsiteX5" fmla="*/ 1 w 21601"/>
                  <a:gd name="connsiteY5" fmla="*/ 10800 h 21600"/>
                  <a:gd name="connsiteX6" fmla="*/ 2201 w 21601"/>
                  <a:gd name="connsiteY6" fmla="*/ 0 h 21600"/>
                  <a:gd name="connsiteX0" fmla="*/ 2201 w 21646"/>
                  <a:gd name="connsiteY0" fmla="*/ 0 h 21600"/>
                  <a:gd name="connsiteX1" fmla="*/ 18126 w 21646"/>
                  <a:gd name="connsiteY1" fmla="*/ 0 h 21600"/>
                  <a:gd name="connsiteX2" fmla="*/ 21601 w 21646"/>
                  <a:gd name="connsiteY2" fmla="*/ 10800 h 21600"/>
                  <a:gd name="connsiteX3" fmla="*/ 19401 w 21646"/>
                  <a:gd name="connsiteY3" fmla="*/ 21600 h 21600"/>
                  <a:gd name="connsiteX4" fmla="*/ 2292 w 21646"/>
                  <a:gd name="connsiteY4" fmla="*/ 20648 h 21600"/>
                  <a:gd name="connsiteX5" fmla="*/ 1 w 21646"/>
                  <a:gd name="connsiteY5" fmla="*/ 10800 h 21600"/>
                  <a:gd name="connsiteX6" fmla="*/ 2201 w 21646"/>
                  <a:gd name="connsiteY6" fmla="*/ 0 h 21600"/>
                  <a:gd name="connsiteX0" fmla="*/ 2201 w 21602"/>
                  <a:gd name="connsiteY0" fmla="*/ 0 h 21600"/>
                  <a:gd name="connsiteX1" fmla="*/ 19218 w 21602"/>
                  <a:gd name="connsiteY1" fmla="*/ 0 h 21600"/>
                  <a:gd name="connsiteX2" fmla="*/ 21601 w 21602"/>
                  <a:gd name="connsiteY2" fmla="*/ 10800 h 21600"/>
                  <a:gd name="connsiteX3" fmla="*/ 19401 w 21602"/>
                  <a:gd name="connsiteY3" fmla="*/ 21600 h 21600"/>
                  <a:gd name="connsiteX4" fmla="*/ 2292 w 21602"/>
                  <a:gd name="connsiteY4" fmla="*/ 20648 h 21600"/>
                  <a:gd name="connsiteX5" fmla="*/ 1 w 21602"/>
                  <a:gd name="connsiteY5" fmla="*/ 10800 h 21600"/>
                  <a:gd name="connsiteX6" fmla="*/ 2201 w 21602"/>
                  <a:gd name="connsiteY6" fmla="*/ 0 h 21600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515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01" h="20648">
                    <a:moveTo>
                      <a:pt x="2201" y="0"/>
                    </a:moveTo>
                    <a:lnTo>
                      <a:pt x="19423" y="357"/>
                    </a:lnTo>
                    <a:cubicBezTo>
                      <a:pt x="21342" y="357"/>
                      <a:pt x="21586" y="7498"/>
                      <a:pt x="21601" y="10800"/>
                    </a:cubicBezTo>
                    <a:cubicBezTo>
                      <a:pt x="21616" y="14102"/>
                      <a:pt x="21434" y="20171"/>
                      <a:pt x="19515" y="20171"/>
                    </a:cubicBezTo>
                    <a:lnTo>
                      <a:pt x="2292" y="20648"/>
                    </a:lnTo>
                    <a:cubicBezTo>
                      <a:pt x="373" y="20648"/>
                      <a:pt x="16" y="14241"/>
                      <a:pt x="1" y="10800"/>
                    </a:cubicBezTo>
                    <a:cubicBezTo>
                      <a:pt x="-14" y="7359"/>
                      <a:pt x="282" y="0"/>
                      <a:pt x="2201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A89542B1-D198-7162-454A-F092A99B7593}"/>
                  </a:ext>
                </a:extLst>
              </p:cNvPr>
              <p:cNvSpPr txBox="1"/>
              <p:nvPr/>
            </p:nvSpPr>
            <p:spPr>
              <a:xfrm>
                <a:off x="1993811" y="2308109"/>
                <a:ext cx="94763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Synbody</a:t>
                </a:r>
                <a:endParaRPr lang="en-GB" sz="11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4C4FFA12-DC9C-9F29-6354-6EE5BD486767}"/>
                  </a:ext>
                </a:extLst>
              </p:cNvPr>
              <p:cNvSpPr txBox="1"/>
              <p:nvPr/>
            </p:nvSpPr>
            <p:spPr>
              <a:xfrm>
                <a:off x="2826730" y="2319400"/>
                <a:ext cx="94763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vp2</a:t>
                </a:r>
                <a:endParaRPr lang="en-GB" sz="11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等腰三角形 65">
                <a:extLst>
                  <a:ext uri="{FF2B5EF4-FFF2-40B4-BE49-F238E27FC236}">
                    <a16:creationId xmlns:a16="http://schemas.microsoft.com/office/drawing/2014/main" id="{8181F502-DBFF-E1DC-96B1-31E64F87EB6E}"/>
                  </a:ext>
                </a:extLst>
              </p:cNvPr>
              <p:cNvSpPr/>
              <p:nvPr/>
            </p:nvSpPr>
            <p:spPr>
              <a:xfrm rot="10800000">
                <a:off x="3435758" y="2167780"/>
                <a:ext cx="144000" cy="144000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018D466D-F4C2-2FF9-30B5-F6E55C2BA206}"/>
                  </a:ext>
                </a:extLst>
              </p:cNvPr>
              <p:cNvSpPr txBox="1"/>
              <p:nvPr/>
            </p:nvSpPr>
            <p:spPr>
              <a:xfrm>
                <a:off x="3216562" y="1949541"/>
                <a:ext cx="1433051" cy="256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HSPG</a:t>
                </a:r>
                <a:r>
                  <a:rPr lang="en-US" sz="1600" baseline="30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ko</a:t>
                </a:r>
                <a:endParaRPr lang="en-GB" sz="1000" baseline="30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5EFB91B8-AD33-9135-FB05-B0435C653C2A}"/>
                  </a:ext>
                </a:extLst>
              </p:cNvPr>
              <p:cNvGrpSpPr/>
              <p:nvPr/>
            </p:nvGrpSpPr>
            <p:grpSpPr>
              <a:xfrm>
                <a:off x="2005594" y="2202501"/>
                <a:ext cx="151113" cy="212047"/>
                <a:chOff x="856550" y="2353233"/>
                <a:chExt cx="151113" cy="212047"/>
              </a:xfrm>
            </p:grpSpPr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74AF37D5-B727-F3B6-7BBE-A970A54955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6550" y="2353233"/>
                  <a:ext cx="15111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tailEnd type="triangle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8FAA8878-6AB6-B9FD-7204-94ACFD8BAA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126" y="2353233"/>
                  <a:ext cx="0" cy="21204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42D0C73C-98CF-6CB0-4060-CAFFD2592825}"/>
                  </a:ext>
                </a:extLst>
              </p:cNvPr>
              <p:cNvSpPr txBox="1"/>
              <p:nvPr/>
            </p:nvSpPr>
            <p:spPr>
              <a:xfrm>
                <a:off x="1612971" y="1970186"/>
                <a:ext cx="105277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CAG promoter</a:t>
                </a:r>
                <a:endParaRPr lang="en-GB" sz="1000" baseline="30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流程图: 终止 29">
                <a:extLst>
                  <a:ext uri="{FF2B5EF4-FFF2-40B4-BE49-F238E27FC236}">
                    <a16:creationId xmlns:a16="http://schemas.microsoft.com/office/drawing/2014/main" id="{02E438FF-CA7E-1B31-4B28-35362A3F51E9}"/>
                  </a:ext>
                </a:extLst>
              </p:cNvPr>
              <p:cNvSpPr/>
              <p:nvPr/>
            </p:nvSpPr>
            <p:spPr>
              <a:xfrm>
                <a:off x="2079215" y="2334640"/>
                <a:ext cx="72000" cy="244800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  <a:gd name="connsiteX0" fmla="*/ 2245 w 21645"/>
                  <a:gd name="connsiteY0" fmla="*/ 0 h 21600"/>
                  <a:gd name="connsiteX1" fmla="*/ 18170 w 21645"/>
                  <a:gd name="connsiteY1" fmla="*/ 0 h 21600"/>
                  <a:gd name="connsiteX2" fmla="*/ 21645 w 21645"/>
                  <a:gd name="connsiteY2" fmla="*/ 10800 h 21600"/>
                  <a:gd name="connsiteX3" fmla="*/ 18170 w 21645"/>
                  <a:gd name="connsiteY3" fmla="*/ 21600 h 21600"/>
                  <a:gd name="connsiteX4" fmla="*/ 3520 w 21645"/>
                  <a:gd name="connsiteY4" fmla="*/ 21600 h 21600"/>
                  <a:gd name="connsiteX5" fmla="*/ 45 w 21645"/>
                  <a:gd name="connsiteY5" fmla="*/ 10800 h 21600"/>
                  <a:gd name="connsiteX6" fmla="*/ 2245 w 21645"/>
                  <a:gd name="connsiteY6" fmla="*/ 0 h 21600"/>
                  <a:gd name="connsiteX0" fmla="*/ 2201 w 21601"/>
                  <a:gd name="connsiteY0" fmla="*/ 0 h 21600"/>
                  <a:gd name="connsiteX1" fmla="*/ 18126 w 21601"/>
                  <a:gd name="connsiteY1" fmla="*/ 0 h 21600"/>
                  <a:gd name="connsiteX2" fmla="*/ 21601 w 21601"/>
                  <a:gd name="connsiteY2" fmla="*/ 10800 h 21600"/>
                  <a:gd name="connsiteX3" fmla="*/ 18126 w 21601"/>
                  <a:gd name="connsiteY3" fmla="*/ 21600 h 21600"/>
                  <a:gd name="connsiteX4" fmla="*/ 2292 w 21601"/>
                  <a:gd name="connsiteY4" fmla="*/ 20648 h 21600"/>
                  <a:gd name="connsiteX5" fmla="*/ 1 w 21601"/>
                  <a:gd name="connsiteY5" fmla="*/ 10800 h 21600"/>
                  <a:gd name="connsiteX6" fmla="*/ 2201 w 21601"/>
                  <a:gd name="connsiteY6" fmla="*/ 0 h 21600"/>
                  <a:gd name="connsiteX0" fmla="*/ 2201 w 21646"/>
                  <a:gd name="connsiteY0" fmla="*/ 0 h 21600"/>
                  <a:gd name="connsiteX1" fmla="*/ 18126 w 21646"/>
                  <a:gd name="connsiteY1" fmla="*/ 0 h 21600"/>
                  <a:gd name="connsiteX2" fmla="*/ 21601 w 21646"/>
                  <a:gd name="connsiteY2" fmla="*/ 10800 h 21600"/>
                  <a:gd name="connsiteX3" fmla="*/ 19401 w 21646"/>
                  <a:gd name="connsiteY3" fmla="*/ 21600 h 21600"/>
                  <a:gd name="connsiteX4" fmla="*/ 2292 w 21646"/>
                  <a:gd name="connsiteY4" fmla="*/ 20648 h 21600"/>
                  <a:gd name="connsiteX5" fmla="*/ 1 w 21646"/>
                  <a:gd name="connsiteY5" fmla="*/ 10800 h 21600"/>
                  <a:gd name="connsiteX6" fmla="*/ 2201 w 21646"/>
                  <a:gd name="connsiteY6" fmla="*/ 0 h 21600"/>
                  <a:gd name="connsiteX0" fmla="*/ 2201 w 21602"/>
                  <a:gd name="connsiteY0" fmla="*/ 0 h 21600"/>
                  <a:gd name="connsiteX1" fmla="*/ 19218 w 21602"/>
                  <a:gd name="connsiteY1" fmla="*/ 0 h 21600"/>
                  <a:gd name="connsiteX2" fmla="*/ 21601 w 21602"/>
                  <a:gd name="connsiteY2" fmla="*/ 10800 h 21600"/>
                  <a:gd name="connsiteX3" fmla="*/ 19401 w 21602"/>
                  <a:gd name="connsiteY3" fmla="*/ 21600 h 21600"/>
                  <a:gd name="connsiteX4" fmla="*/ 2292 w 21602"/>
                  <a:gd name="connsiteY4" fmla="*/ 20648 h 21600"/>
                  <a:gd name="connsiteX5" fmla="*/ 1 w 21602"/>
                  <a:gd name="connsiteY5" fmla="*/ 10800 h 21600"/>
                  <a:gd name="connsiteX6" fmla="*/ 2201 w 21602"/>
                  <a:gd name="connsiteY6" fmla="*/ 0 h 21600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515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01" h="20648">
                    <a:moveTo>
                      <a:pt x="2201" y="0"/>
                    </a:moveTo>
                    <a:lnTo>
                      <a:pt x="19423" y="357"/>
                    </a:lnTo>
                    <a:cubicBezTo>
                      <a:pt x="21342" y="357"/>
                      <a:pt x="21586" y="7498"/>
                      <a:pt x="21601" y="10800"/>
                    </a:cubicBezTo>
                    <a:cubicBezTo>
                      <a:pt x="21616" y="14102"/>
                      <a:pt x="21434" y="20171"/>
                      <a:pt x="19515" y="20171"/>
                    </a:cubicBezTo>
                    <a:lnTo>
                      <a:pt x="2292" y="20648"/>
                    </a:lnTo>
                    <a:cubicBezTo>
                      <a:pt x="373" y="20648"/>
                      <a:pt x="16" y="14241"/>
                      <a:pt x="1" y="10800"/>
                    </a:cubicBezTo>
                    <a:cubicBezTo>
                      <a:pt x="-14" y="7359"/>
                      <a:pt x="282" y="0"/>
                      <a:pt x="2201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id="{094146E4-8452-D6CC-9ABF-65F2F916174C}"/>
                  </a:ext>
                </a:extLst>
              </p:cNvPr>
              <p:cNvSpPr txBox="1"/>
              <p:nvPr/>
            </p:nvSpPr>
            <p:spPr>
              <a:xfrm>
                <a:off x="1820924" y="2526387"/>
                <a:ext cx="105277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His tag</a:t>
                </a:r>
                <a:endParaRPr lang="en-GB" sz="1000" baseline="30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id="{9B03F1F6-E1FF-33DE-4139-46ADABC53722}"/>
              </a:ext>
            </a:extLst>
          </p:cNvPr>
          <p:cNvSpPr txBox="1"/>
          <p:nvPr/>
        </p:nvSpPr>
        <p:spPr>
          <a:xfrm>
            <a:off x="790960" y="82606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38EB7B26-6A35-3A57-A527-1F1C077317E8}"/>
              </a:ext>
            </a:extLst>
          </p:cNvPr>
          <p:cNvSpPr txBox="1"/>
          <p:nvPr/>
        </p:nvSpPr>
        <p:spPr>
          <a:xfrm>
            <a:off x="4437274" y="82606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B6B6807-450B-4868-4434-3558B9FC7823}"/>
              </a:ext>
            </a:extLst>
          </p:cNvPr>
          <p:cNvGrpSpPr/>
          <p:nvPr/>
        </p:nvGrpSpPr>
        <p:grpSpPr>
          <a:xfrm>
            <a:off x="751659" y="5866197"/>
            <a:ext cx="5525984" cy="1711435"/>
            <a:chOff x="751659" y="2746081"/>
            <a:chExt cx="5525984" cy="1711435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A3ED9248-96D6-D76D-7E7B-C8661A4D7454}"/>
                </a:ext>
              </a:extLst>
            </p:cNvPr>
            <p:cNvGrpSpPr/>
            <p:nvPr/>
          </p:nvGrpSpPr>
          <p:grpSpPr>
            <a:xfrm>
              <a:off x="751659" y="3028772"/>
              <a:ext cx="5525984" cy="1428744"/>
              <a:chOff x="1124552" y="2901621"/>
              <a:chExt cx="5525984" cy="1428744"/>
            </a:xfrm>
          </p:grpSpPr>
          <p:sp>
            <p:nvSpPr>
              <p:cNvPr id="26" name="文本框 43">
                <a:extLst>
                  <a:ext uri="{FF2B5EF4-FFF2-40B4-BE49-F238E27FC236}">
                    <a16:creationId xmlns:a16="http://schemas.microsoft.com/office/drawing/2014/main" id="{0521B66A-C71B-F9D7-8CB8-AA2E4F75E6DB}"/>
                  </a:ext>
                </a:extLst>
              </p:cNvPr>
              <p:cNvSpPr txBox="1"/>
              <p:nvPr/>
            </p:nvSpPr>
            <p:spPr>
              <a:xfrm>
                <a:off x="1124552" y="4055931"/>
                <a:ext cx="50656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D0E4AF54-343B-F7AF-8911-0F179050297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178" r="3186"/>
              <a:stretch/>
            </p:blipFill>
            <p:spPr>
              <a:xfrm flipH="1">
                <a:off x="1680482" y="3349055"/>
                <a:ext cx="4970054" cy="981310"/>
              </a:xfrm>
              <a:prstGeom prst="rect">
                <a:avLst/>
              </a:prstGeom>
            </p:spPr>
          </p:pic>
          <p:sp>
            <p:nvSpPr>
              <p:cNvPr id="29" name="文本框 57">
                <a:extLst>
                  <a:ext uri="{FF2B5EF4-FFF2-40B4-BE49-F238E27FC236}">
                    <a16:creationId xmlns:a16="http://schemas.microsoft.com/office/drawing/2014/main" id="{9922337A-4A2F-8216-9540-85387C515E05}"/>
                  </a:ext>
                </a:extLst>
              </p:cNvPr>
              <p:cNvSpPr txBox="1"/>
              <p:nvPr/>
            </p:nvSpPr>
            <p:spPr>
              <a:xfrm>
                <a:off x="1239317" y="3513632"/>
                <a:ext cx="68638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</a:p>
            </p:txBody>
          </p:sp>
          <p:sp>
            <p:nvSpPr>
              <p:cNvPr id="31" name="文本框 18">
                <a:extLst>
                  <a:ext uri="{FF2B5EF4-FFF2-40B4-BE49-F238E27FC236}">
                    <a16:creationId xmlns:a16="http://schemas.microsoft.com/office/drawing/2014/main" id="{D149C0A1-C25F-60DA-9C17-201E61A1F5A2}"/>
                  </a:ext>
                </a:extLst>
              </p:cNvPr>
              <p:cNvSpPr txBox="1"/>
              <p:nvPr/>
            </p:nvSpPr>
            <p:spPr>
              <a:xfrm>
                <a:off x="2093006" y="3131517"/>
                <a:ext cx="430426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1p1      1p3      1p5     1p8      2p2     2p6       2p7        6p2    AAV2  AAV8</a:t>
                </a:r>
              </a:p>
            </p:txBody>
          </p:sp>
          <p:sp>
            <p:nvSpPr>
              <p:cNvPr id="32" name="文本框 18">
                <a:extLst>
                  <a:ext uri="{FF2B5EF4-FFF2-40B4-BE49-F238E27FC236}">
                    <a16:creationId xmlns:a16="http://schemas.microsoft.com/office/drawing/2014/main" id="{2873EA46-0DF8-CF42-7C47-718B6F90C3A6}"/>
                  </a:ext>
                </a:extLst>
              </p:cNvPr>
              <p:cNvSpPr txBox="1"/>
              <p:nvPr/>
            </p:nvSpPr>
            <p:spPr>
              <a:xfrm>
                <a:off x="1280896" y="2901621"/>
                <a:ext cx="1052770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Input:1E10vg</a:t>
                </a:r>
              </a:p>
            </p:txBody>
          </p:sp>
          <p:sp>
            <p:nvSpPr>
              <p:cNvPr id="107" name="文本框 57">
                <a:extLst>
                  <a:ext uri="{FF2B5EF4-FFF2-40B4-BE49-F238E27FC236}">
                    <a16:creationId xmlns:a16="http://schemas.microsoft.com/office/drawing/2014/main" id="{9354371F-46B8-A5E1-7A65-2B10647A7839}"/>
                  </a:ext>
                </a:extLst>
              </p:cNvPr>
              <p:cNvSpPr txBox="1"/>
              <p:nvPr/>
            </p:nvSpPr>
            <p:spPr>
              <a:xfrm>
                <a:off x="1722791" y="3130001"/>
                <a:ext cx="318721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M</a:t>
                </a:r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7F4DBE22-528E-B7CD-07E1-8B10CF7C7C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4463" y="3629503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986179B0-953D-0403-3600-B09F6725A2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4463" y="4179041"/>
                <a:ext cx="108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文本框 57">
                <a:extLst>
                  <a:ext uri="{FF2B5EF4-FFF2-40B4-BE49-F238E27FC236}">
                    <a16:creationId xmlns:a16="http://schemas.microsoft.com/office/drawing/2014/main" id="{6EB09E8C-2BBC-32EB-94CF-6ED8981AE74B}"/>
                  </a:ext>
                </a:extLst>
              </p:cNvPr>
              <p:cNvSpPr txBox="1"/>
              <p:nvPr/>
            </p:nvSpPr>
            <p:spPr>
              <a:xfrm>
                <a:off x="1270606" y="3169841"/>
                <a:ext cx="48347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文本框 57">
                <a:extLst>
                  <a:ext uri="{FF2B5EF4-FFF2-40B4-BE49-F238E27FC236}">
                    <a16:creationId xmlns:a16="http://schemas.microsoft.com/office/drawing/2014/main" id="{F10E83AD-C63C-3ED3-242D-0465AA36A345}"/>
                  </a:ext>
                </a:extLst>
              </p:cNvPr>
              <p:cNvSpPr txBox="1"/>
              <p:nvPr/>
            </p:nvSpPr>
            <p:spPr>
              <a:xfrm>
                <a:off x="6318532" y="3130001"/>
                <a:ext cx="318721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M</a:t>
                </a:r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D9E32B91-844F-8EE7-0EFE-5669630D269C}"/>
                </a:ext>
              </a:extLst>
            </p:cNvPr>
            <p:cNvSpPr txBox="1"/>
            <p:nvPr/>
          </p:nvSpPr>
          <p:spPr>
            <a:xfrm>
              <a:off x="790960" y="2746081"/>
              <a:ext cx="4358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0B9632B-8574-66C3-36DA-0FCEB2D9BC07}"/>
              </a:ext>
            </a:extLst>
          </p:cNvPr>
          <p:cNvGrpSpPr/>
          <p:nvPr/>
        </p:nvGrpSpPr>
        <p:grpSpPr>
          <a:xfrm>
            <a:off x="790960" y="7743915"/>
            <a:ext cx="6685209" cy="2380223"/>
            <a:chOff x="790960" y="7418952"/>
            <a:chExt cx="6685209" cy="2380223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24212354-AA7E-A1FB-C252-C4FCCB223E2F}"/>
                </a:ext>
              </a:extLst>
            </p:cNvPr>
            <p:cNvGrpSpPr/>
            <p:nvPr/>
          </p:nvGrpSpPr>
          <p:grpSpPr>
            <a:xfrm>
              <a:off x="995128" y="7685373"/>
              <a:ext cx="2014139" cy="2011363"/>
              <a:chOff x="2504136" y="3402012"/>
              <a:chExt cx="2014139" cy="2011363"/>
            </a:xfrm>
          </p:grpSpPr>
          <p:pic>
            <p:nvPicPr>
              <p:cNvPr id="134" name="图片 133" descr="黑白色的照片&#10;&#10;中度可信度描述已自动生成">
                <a:extLst>
                  <a:ext uri="{FF2B5EF4-FFF2-40B4-BE49-F238E27FC236}">
                    <a16:creationId xmlns:a16="http://schemas.microsoft.com/office/drawing/2014/main" id="{4F4C5200-BA11-4538-0BB3-A7008B27ED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009" t="7161" r="18251" b="5457"/>
              <a:stretch/>
            </p:blipFill>
            <p:spPr>
              <a:xfrm>
                <a:off x="2977125" y="3781870"/>
                <a:ext cx="515816" cy="1631504"/>
              </a:xfrm>
              <a:prstGeom prst="rect">
                <a:avLst/>
              </a:prstGeom>
            </p:spPr>
          </p:pic>
          <p:pic>
            <p:nvPicPr>
              <p:cNvPr id="135" name="图片 134" descr="盒子上写着字&#10;&#10;中度可信度描述已自动生成">
                <a:extLst>
                  <a:ext uri="{FF2B5EF4-FFF2-40B4-BE49-F238E27FC236}">
                    <a16:creationId xmlns:a16="http://schemas.microsoft.com/office/drawing/2014/main" id="{BF06F739-8447-B4C8-F857-1F818B88A9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659" t="10117" r="60338" b="23306"/>
              <a:stretch/>
            </p:blipFill>
            <p:spPr>
              <a:xfrm flipH="1">
                <a:off x="3818091" y="3781871"/>
                <a:ext cx="515814" cy="1631504"/>
              </a:xfrm>
              <a:prstGeom prst="rect">
                <a:avLst/>
              </a:prstGeom>
            </p:spPr>
          </p:pic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0297B54A-73F6-730D-90F5-E4C68C4BEB86}"/>
                  </a:ext>
                </a:extLst>
              </p:cNvPr>
              <p:cNvSpPr txBox="1"/>
              <p:nvPr/>
            </p:nvSpPr>
            <p:spPr>
              <a:xfrm>
                <a:off x="2925242" y="3546204"/>
                <a:ext cx="1593033" cy="23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- Kozak              + Kozak</a:t>
                </a:r>
              </a:p>
            </p:txBody>
          </p:sp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33AD4AC5-E063-968D-A909-8DB92721568E}"/>
                  </a:ext>
                </a:extLst>
              </p:cNvPr>
              <p:cNvSpPr txBox="1"/>
              <p:nvPr/>
            </p:nvSpPr>
            <p:spPr>
              <a:xfrm>
                <a:off x="2504136" y="3402012"/>
                <a:ext cx="94597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Anti-VP:</a:t>
                </a:r>
              </a:p>
            </p:txBody>
          </p:sp>
        </p:grp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CEE3FD31-8DEF-8A17-0A1D-22486DF5E783}"/>
                </a:ext>
              </a:extLst>
            </p:cNvPr>
            <p:cNvGrpSpPr/>
            <p:nvPr/>
          </p:nvGrpSpPr>
          <p:grpSpPr>
            <a:xfrm>
              <a:off x="3300548" y="7731692"/>
              <a:ext cx="4175621" cy="2067483"/>
              <a:chOff x="3531580" y="8075068"/>
              <a:chExt cx="4175621" cy="2067483"/>
            </a:xfrm>
          </p:grpSpPr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70F33658-8FE4-0EEA-7927-3573EBFB23C1}"/>
                  </a:ext>
                </a:extLst>
              </p:cNvPr>
              <p:cNvGrpSpPr/>
              <p:nvPr/>
            </p:nvGrpSpPr>
            <p:grpSpPr>
              <a:xfrm>
                <a:off x="3531580" y="8075068"/>
                <a:ext cx="3895019" cy="1814377"/>
                <a:chOff x="3853629" y="8075068"/>
                <a:chExt cx="3895019" cy="1814377"/>
              </a:xfrm>
            </p:grpSpPr>
            <p:pic>
              <p:nvPicPr>
                <p:cNvPr id="138" name="图片 137" descr="图片包含 游戏机, 旧, 男人, 飞机&#10;&#10;描述已自动生成">
                  <a:extLst>
                    <a:ext uri="{FF2B5EF4-FFF2-40B4-BE49-F238E27FC236}">
                      <a16:creationId xmlns:a16="http://schemas.microsoft.com/office/drawing/2014/main" id="{2ADFED27-538E-DE20-D18F-5E59179C7A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961" t="26060" r="66749" b="45529"/>
                <a:stretch/>
              </p:blipFill>
              <p:spPr>
                <a:xfrm>
                  <a:off x="4399800" y="8771180"/>
                  <a:ext cx="1067001" cy="866084"/>
                </a:xfrm>
                <a:prstGeom prst="rect">
                  <a:avLst/>
                </a:prstGeom>
              </p:spPr>
            </p:pic>
            <p:pic>
              <p:nvPicPr>
                <p:cNvPr id="139" name="图片 138" descr="图片包含 照片, 大, 卡车, 游戏机&#10;&#10;描述已自动生成">
                  <a:extLst>
                    <a:ext uri="{FF2B5EF4-FFF2-40B4-BE49-F238E27FC236}">
                      <a16:creationId xmlns:a16="http://schemas.microsoft.com/office/drawing/2014/main" id="{87A745A0-8D74-88EF-4D14-5654C34E76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7690" t="26750" r="9108" b="45001"/>
                <a:stretch/>
              </p:blipFill>
              <p:spPr>
                <a:xfrm flipH="1">
                  <a:off x="5528943" y="8771180"/>
                  <a:ext cx="1067000" cy="866084"/>
                </a:xfrm>
                <a:prstGeom prst="rect">
                  <a:avLst/>
                </a:prstGeom>
              </p:spPr>
            </p:pic>
            <p:sp>
              <p:nvSpPr>
                <p:cNvPr id="143" name="文本框 142">
                  <a:extLst>
                    <a:ext uri="{FF2B5EF4-FFF2-40B4-BE49-F238E27FC236}">
                      <a16:creationId xmlns:a16="http://schemas.microsoft.com/office/drawing/2014/main" id="{0159035C-4026-4EF0-CF4E-A541051279B3}"/>
                    </a:ext>
                  </a:extLst>
                </p:cNvPr>
                <p:cNvSpPr txBox="1"/>
                <p:nvPr/>
              </p:nvSpPr>
              <p:spPr>
                <a:xfrm rot="18900000">
                  <a:off x="4476496" y="8075068"/>
                  <a:ext cx="1615027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1P1-AAV2/vp2</a:t>
                  </a:r>
                  <a:r>
                    <a:rPr lang="en-US" sz="1100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koAA</a:t>
                  </a:r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4" name="文本框 143">
                  <a:extLst>
                    <a:ext uri="{FF2B5EF4-FFF2-40B4-BE49-F238E27FC236}">
                      <a16:creationId xmlns:a16="http://schemas.microsoft.com/office/drawing/2014/main" id="{714A616E-577D-55AB-0668-99C4D7FADFEE}"/>
                    </a:ext>
                  </a:extLst>
                </p:cNvPr>
                <p:cNvSpPr txBox="1"/>
                <p:nvPr/>
              </p:nvSpPr>
              <p:spPr>
                <a:xfrm rot="18900000">
                  <a:off x="4942243" y="8075068"/>
                  <a:ext cx="1615027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1P2-AAV2/vp2</a:t>
                  </a:r>
                  <a:r>
                    <a:rPr lang="en-US" sz="1100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koAA</a:t>
                  </a:r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5" name="文本框 144">
                  <a:extLst>
                    <a:ext uri="{FF2B5EF4-FFF2-40B4-BE49-F238E27FC236}">
                      <a16:creationId xmlns:a16="http://schemas.microsoft.com/office/drawing/2014/main" id="{292BE58D-2E90-7C0D-127F-D842E0BD25FF}"/>
                    </a:ext>
                  </a:extLst>
                </p:cNvPr>
                <p:cNvSpPr txBox="1"/>
                <p:nvPr/>
              </p:nvSpPr>
              <p:spPr>
                <a:xfrm rot="18900000">
                  <a:off x="5667874" y="8075068"/>
                  <a:ext cx="1615027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1P1-AAV2/vp2</a:t>
                  </a:r>
                  <a:r>
                    <a:rPr lang="en-US" sz="1100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koAA</a:t>
                  </a:r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5638F6A8-FE0E-CDF9-367B-465F1D0CB285}"/>
                    </a:ext>
                  </a:extLst>
                </p:cNvPr>
                <p:cNvSpPr txBox="1"/>
                <p:nvPr/>
              </p:nvSpPr>
              <p:spPr>
                <a:xfrm rot="18900000">
                  <a:off x="6133621" y="8075068"/>
                  <a:ext cx="1615027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1P2-AAV2/vp2</a:t>
                  </a:r>
                  <a:r>
                    <a:rPr lang="en-US" sz="1100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koAA</a:t>
                  </a:r>
                  <a:endParaRPr lang="en-GB" sz="11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8" name="文本框 43">
                  <a:extLst>
                    <a:ext uri="{FF2B5EF4-FFF2-40B4-BE49-F238E27FC236}">
                      <a16:creationId xmlns:a16="http://schemas.microsoft.com/office/drawing/2014/main" id="{B45A8544-F967-2EF7-73AF-4E6E5D66F466}"/>
                    </a:ext>
                  </a:extLst>
                </p:cNvPr>
                <p:cNvSpPr txBox="1"/>
                <p:nvPr/>
              </p:nvSpPr>
              <p:spPr>
                <a:xfrm>
                  <a:off x="3853629" y="9404615"/>
                  <a:ext cx="50656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en-GB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</a:t>
                  </a:r>
                </a:p>
              </p:txBody>
            </p:sp>
            <p:sp>
              <p:nvSpPr>
                <p:cNvPr id="159" name="文本框 57">
                  <a:extLst>
                    <a:ext uri="{FF2B5EF4-FFF2-40B4-BE49-F238E27FC236}">
                      <a16:creationId xmlns:a16="http://schemas.microsoft.com/office/drawing/2014/main" id="{1FC00972-AAFF-17DF-B108-99A3076D79D0}"/>
                    </a:ext>
                  </a:extLst>
                </p:cNvPr>
                <p:cNvSpPr txBox="1"/>
                <p:nvPr/>
              </p:nvSpPr>
              <p:spPr>
                <a:xfrm>
                  <a:off x="3948009" y="8983971"/>
                  <a:ext cx="686385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GB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</a:p>
              </p:txBody>
            </p: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7D2040B5-761E-CC4C-B7BB-1170CBB04C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63155" y="9099842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id="{D67A355D-339C-4A02-405B-2491033FDE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83540" y="9527725"/>
                  <a:ext cx="108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2" name="文本框 57">
                  <a:extLst>
                    <a:ext uri="{FF2B5EF4-FFF2-40B4-BE49-F238E27FC236}">
                      <a16:creationId xmlns:a16="http://schemas.microsoft.com/office/drawing/2014/main" id="{6A1624A1-C265-02EE-C49B-CF433620F442}"/>
                    </a:ext>
                  </a:extLst>
                </p:cNvPr>
                <p:cNvSpPr txBox="1"/>
                <p:nvPr/>
              </p:nvSpPr>
              <p:spPr>
                <a:xfrm>
                  <a:off x="3979298" y="8640180"/>
                  <a:ext cx="48347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GB" sz="10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GB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3" name="文本框 57">
                  <a:extLst>
                    <a:ext uri="{FF2B5EF4-FFF2-40B4-BE49-F238E27FC236}">
                      <a16:creationId xmlns:a16="http://schemas.microsoft.com/office/drawing/2014/main" id="{FBCC3039-0A1B-404B-2106-57355A01E945}"/>
                    </a:ext>
                  </a:extLst>
                </p:cNvPr>
                <p:cNvSpPr txBox="1"/>
                <p:nvPr/>
              </p:nvSpPr>
              <p:spPr>
                <a:xfrm>
                  <a:off x="4363837" y="8573645"/>
                  <a:ext cx="318721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GB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</a:p>
              </p:txBody>
            </p:sp>
            <p:sp>
              <p:nvSpPr>
                <p:cNvPr id="164" name="文本框 57">
                  <a:extLst>
                    <a:ext uri="{FF2B5EF4-FFF2-40B4-BE49-F238E27FC236}">
                      <a16:creationId xmlns:a16="http://schemas.microsoft.com/office/drawing/2014/main" id="{0E6BB1BA-34C6-B54F-0DF4-5B27933BF5A1}"/>
                    </a:ext>
                  </a:extLst>
                </p:cNvPr>
                <p:cNvSpPr txBox="1"/>
                <p:nvPr/>
              </p:nvSpPr>
              <p:spPr>
                <a:xfrm>
                  <a:off x="4047707" y="9643224"/>
                  <a:ext cx="269857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GB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Excitation intensity I=7                I=5</a:t>
                  </a:r>
                </a:p>
              </p:txBody>
            </p:sp>
            <p:sp>
              <p:nvSpPr>
                <p:cNvPr id="167" name="文本框 57">
                  <a:extLst>
                    <a:ext uri="{FF2B5EF4-FFF2-40B4-BE49-F238E27FC236}">
                      <a16:creationId xmlns:a16="http://schemas.microsoft.com/office/drawing/2014/main" id="{B60B3415-C7D1-5052-97D2-D46EB270FD7B}"/>
                    </a:ext>
                  </a:extLst>
                </p:cNvPr>
                <p:cNvSpPr txBox="1"/>
                <p:nvPr/>
              </p:nvSpPr>
              <p:spPr>
                <a:xfrm>
                  <a:off x="3981768" y="8199180"/>
                  <a:ext cx="132698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GB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Anti-AAV VP:</a:t>
                  </a:r>
                </a:p>
              </p:txBody>
            </p: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546F2018-74A5-DB34-EDDA-C7AE5E3C87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15133" y="9048791"/>
                  <a:ext cx="180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9" name="文本框 18">
                <a:extLst>
                  <a:ext uri="{FF2B5EF4-FFF2-40B4-BE49-F238E27FC236}">
                    <a16:creationId xmlns:a16="http://schemas.microsoft.com/office/drawing/2014/main" id="{E3F57F2D-C092-8DCA-DC79-DDE48076021C}"/>
                  </a:ext>
                </a:extLst>
              </p:cNvPr>
              <p:cNvSpPr txBox="1"/>
              <p:nvPr/>
            </p:nvSpPr>
            <p:spPr>
              <a:xfrm>
                <a:off x="3693064" y="9880941"/>
                <a:ext cx="290337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vp1: 2208bp,  </a:t>
                </a:r>
                <a:r>
                  <a:rPr lang="en-GB" sz="11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synbody</a:t>
                </a:r>
                <a:r>
                  <a:rPr lang="en-GB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r>
                  <a:rPr lang="en-US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vp2</a:t>
                </a:r>
                <a:r>
                  <a:rPr lang="en-US" sz="11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koAA </a:t>
                </a:r>
                <a:r>
                  <a:rPr lang="en-GB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:2199bp</a:t>
                </a:r>
              </a:p>
            </p:txBody>
          </p:sp>
          <p:sp>
            <p:nvSpPr>
              <p:cNvPr id="173" name="文本框 18">
                <a:extLst>
                  <a:ext uri="{FF2B5EF4-FFF2-40B4-BE49-F238E27FC236}">
                    <a16:creationId xmlns:a16="http://schemas.microsoft.com/office/drawing/2014/main" id="{02360F15-E57C-6EE6-98B7-5432A3E8BC9A}"/>
                  </a:ext>
                </a:extLst>
              </p:cNvPr>
              <p:cNvSpPr txBox="1"/>
              <p:nvPr/>
            </p:nvSpPr>
            <p:spPr>
              <a:xfrm>
                <a:off x="6380218" y="8905510"/>
                <a:ext cx="56009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VP1</a:t>
                </a:r>
              </a:p>
            </p:txBody>
          </p:sp>
          <p:cxnSp>
            <p:nvCxnSpPr>
              <p:cNvPr id="175" name="连接符: 肘形 174">
                <a:extLst>
                  <a:ext uri="{FF2B5EF4-FFF2-40B4-BE49-F238E27FC236}">
                    <a16:creationId xmlns:a16="http://schemas.microsoft.com/office/drawing/2014/main" id="{A6F5A9A0-2799-38FE-13A8-C38C2341C332}"/>
                  </a:ext>
                </a:extLst>
              </p:cNvPr>
              <p:cNvCxnSpPr/>
              <p:nvPr/>
            </p:nvCxnSpPr>
            <p:spPr>
              <a:xfrm rot="10800000">
                <a:off x="6293084" y="9092557"/>
                <a:ext cx="174270" cy="104998"/>
              </a:xfrm>
              <a:prstGeom prst="bentConnector3">
                <a:avLst/>
              </a:prstGeom>
              <a:ln w="12700">
                <a:solidFill>
                  <a:schemeClr val="tx1"/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6" name="文本框 18">
                <a:extLst>
                  <a:ext uri="{FF2B5EF4-FFF2-40B4-BE49-F238E27FC236}">
                    <a16:creationId xmlns:a16="http://schemas.microsoft.com/office/drawing/2014/main" id="{D81A83BB-E312-6F24-E213-7BAB4C499E40}"/>
                  </a:ext>
                </a:extLst>
              </p:cNvPr>
              <p:cNvSpPr txBox="1"/>
              <p:nvPr/>
            </p:nvSpPr>
            <p:spPr>
              <a:xfrm>
                <a:off x="6380218" y="9051154"/>
                <a:ext cx="132698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en-GB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ynbody</a:t>
                </a:r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r>
                  <a:rPr lang="en-US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vp2</a:t>
                </a:r>
                <a:r>
                  <a:rPr lang="en-US" sz="11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koAA</a:t>
                </a:r>
                <a:endParaRPr lang="en-GB" sz="11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193FA573-85E9-53CC-76E4-102788761B76}"/>
                </a:ext>
              </a:extLst>
            </p:cNvPr>
            <p:cNvSpPr txBox="1"/>
            <p:nvPr/>
          </p:nvSpPr>
          <p:spPr>
            <a:xfrm>
              <a:off x="790960" y="7418952"/>
              <a:ext cx="4358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D1A78BA7-73EF-C87C-410C-717033EE0487}"/>
                </a:ext>
              </a:extLst>
            </p:cNvPr>
            <p:cNvSpPr txBox="1"/>
            <p:nvPr/>
          </p:nvSpPr>
          <p:spPr>
            <a:xfrm>
              <a:off x="3419635" y="7418952"/>
              <a:ext cx="4358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69F6B9EB-4EAD-064E-1547-009397F34758}"/>
              </a:ext>
            </a:extLst>
          </p:cNvPr>
          <p:cNvSpPr txBox="1"/>
          <p:nvPr/>
        </p:nvSpPr>
        <p:spPr>
          <a:xfrm>
            <a:off x="849916" y="10308767"/>
            <a:ext cx="6467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12. AAV capsid engineering by replacing the primary ligand on AAV capsid with the selected binder.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409A2E4-D031-4F4B-23E7-A4051C3E818B}"/>
              </a:ext>
            </a:extLst>
          </p:cNvPr>
          <p:cNvGrpSpPr/>
          <p:nvPr/>
        </p:nvGrpSpPr>
        <p:grpSpPr>
          <a:xfrm>
            <a:off x="387284" y="12387372"/>
            <a:ext cx="639192" cy="1008207"/>
            <a:chOff x="4641479" y="8027663"/>
            <a:chExt cx="1034356" cy="1631504"/>
          </a:xfrm>
        </p:grpSpPr>
        <p:pic>
          <p:nvPicPr>
            <p:cNvPr id="120" name="图片 119" descr="盒子上写着字&#10;&#10;中度可信度描述已自动生成">
              <a:extLst>
                <a:ext uri="{FF2B5EF4-FFF2-40B4-BE49-F238E27FC236}">
                  <a16:creationId xmlns:a16="http://schemas.microsoft.com/office/drawing/2014/main" id="{B8672999-A21E-5E04-53C0-2F822F5C23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87" t="10117" r="8584" b="23306"/>
            <a:stretch/>
          </p:blipFill>
          <p:spPr>
            <a:xfrm flipH="1">
              <a:off x="4641479" y="8027663"/>
              <a:ext cx="434702" cy="1631504"/>
            </a:xfrm>
            <a:prstGeom prst="rect">
              <a:avLst/>
            </a:prstGeom>
          </p:spPr>
        </p:pic>
        <p:pic>
          <p:nvPicPr>
            <p:cNvPr id="132" name="图片 131" descr="盒子上写着字&#10;&#10;中度可信度描述已自动生成">
              <a:extLst>
                <a:ext uri="{FF2B5EF4-FFF2-40B4-BE49-F238E27FC236}">
                  <a16:creationId xmlns:a16="http://schemas.microsoft.com/office/drawing/2014/main" id="{BA5A9138-0FFF-4AD8-E2B2-4A7BF8FA4C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55" t="10117" r="59302" b="23306"/>
            <a:stretch/>
          </p:blipFill>
          <p:spPr>
            <a:xfrm flipH="1">
              <a:off x="5082947" y="8027663"/>
              <a:ext cx="592888" cy="1631504"/>
            </a:xfrm>
            <a:prstGeom prst="rect">
              <a:avLst/>
            </a:prstGeom>
          </p:spPr>
        </p:pic>
      </p:grpSp>
      <p:pic>
        <p:nvPicPr>
          <p:cNvPr id="147" name="图片 146" descr="黑白色的照片&#10;&#10;中度可信度描述已自动生成">
            <a:extLst>
              <a:ext uri="{FF2B5EF4-FFF2-40B4-BE49-F238E27FC236}">
                <a16:creationId xmlns:a16="http://schemas.microsoft.com/office/drawing/2014/main" id="{44271D1F-5A79-F268-B841-7F52159C84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84" t="573" r="3332" b="5457"/>
          <a:stretch/>
        </p:blipFill>
        <p:spPr>
          <a:xfrm>
            <a:off x="4327897" y="12111367"/>
            <a:ext cx="689291" cy="836675"/>
          </a:xfrm>
          <a:prstGeom prst="rect">
            <a:avLst/>
          </a:prstGeom>
        </p:spPr>
      </p:pic>
      <p:pic>
        <p:nvPicPr>
          <p:cNvPr id="148" name="图片 147" descr="图片包含 照片, 大, 卡车, 游戏机&#10;&#10;描述已自动生成">
            <a:extLst>
              <a:ext uri="{FF2B5EF4-FFF2-40B4-BE49-F238E27FC236}">
                <a16:creationId xmlns:a16="http://schemas.microsoft.com/office/drawing/2014/main" id="{8C038B20-EB5A-1CBE-6940-9E31CE7B63E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98" t="21450" r="8466" b="13193"/>
          <a:stretch/>
        </p:blipFill>
        <p:spPr>
          <a:xfrm flipH="1">
            <a:off x="3972560" y="11862821"/>
            <a:ext cx="3763423" cy="2003762"/>
          </a:xfrm>
          <a:prstGeom prst="rect">
            <a:avLst/>
          </a:prstGeom>
        </p:spPr>
      </p:pic>
      <p:pic>
        <p:nvPicPr>
          <p:cNvPr id="142" name="图片 141" descr="盒子上写着字&#10;&#10;中度可信度描述已自动生成">
            <a:extLst>
              <a:ext uri="{FF2B5EF4-FFF2-40B4-BE49-F238E27FC236}">
                <a16:creationId xmlns:a16="http://schemas.microsoft.com/office/drawing/2014/main" id="{D3204C77-C8B2-963E-DF71-4E06BABFAC1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4" t="-4411" r="-395" b="-8244"/>
          <a:stretch/>
        </p:blipFill>
        <p:spPr>
          <a:xfrm flipH="1">
            <a:off x="2572758" y="12348546"/>
            <a:ext cx="1202058" cy="1134913"/>
          </a:xfrm>
          <a:prstGeom prst="rect">
            <a:avLst/>
          </a:prstGeom>
        </p:spPr>
      </p:pic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DBFAF27A-E6DF-4AE4-AA6F-12464C89D55C}"/>
              </a:ext>
            </a:extLst>
          </p:cNvPr>
          <p:cNvGrpSpPr/>
          <p:nvPr/>
        </p:nvGrpSpPr>
        <p:grpSpPr>
          <a:xfrm>
            <a:off x="855163" y="3026216"/>
            <a:ext cx="6132906" cy="2725024"/>
            <a:chOff x="12661184" y="4974611"/>
            <a:chExt cx="7006961" cy="3137152"/>
          </a:xfrm>
        </p:grpSpPr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F6FFA27C-FE83-6371-EED6-C698A6F695D3}"/>
                </a:ext>
              </a:extLst>
            </p:cNvPr>
            <p:cNvGrpSpPr/>
            <p:nvPr/>
          </p:nvGrpSpPr>
          <p:grpSpPr>
            <a:xfrm>
              <a:off x="15962135" y="4974611"/>
              <a:ext cx="3706010" cy="3129474"/>
              <a:chOff x="15962135" y="4974611"/>
              <a:chExt cx="3706010" cy="3129474"/>
            </a:xfrm>
          </p:grpSpPr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E9D242DF-034E-8FBA-8952-660C84C8C31B}"/>
                  </a:ext>
                </a:extLst>
              </p:cNvPr>
              <p:cNvGrpSpPr/>
              <p:nvPr/>
            </p:nvGrpSpPr>
            <p:grpSpPr>
              <a:xfrm>
                <a:off x="15962135" y="4974611"/>
                <a:ext cx="3587749" cy="3129474"/>
                <a:chOff x="15962135" y="4974611"/>
                <a:chExt cx="3587749" cy="3129474"/>
              </a:xfrm>
            </p:grpSpPr>
            <p:grpSp>
              <p:nvGrpSpPr>
                <p:cNvPr id="179" name="组合 178">
                  <a:extLst>
                    <a:ext uri="{FF2B5EF4-FFF2-40B4-BE49-F238E27FC236}">
                      <a16:creationId xmlns:a16="http://schemas.microsoft.com/office/drawing/2014/main" id="{1B337E6E-CF06-0B50-D212-D238B3621724}"/>
                    </a:ext>
                  </a:extLst>
                </p:cNvPr>
                <p:cNvGrpSpPr/>
                <p:nvPr/>
              </p:nvGrpSpPr>
              <p:grpSpPr>
                <a:xfrm>
                  <a:off x="15962135" y="4974611"/>
                  <a:ext cx="3587749" cy="3129473"/>
                  <a:chOff x="15962135" y="4974611"/>
                  <a:chExt cx="6008239" cy="5240784"/>
                </a:xfrm>
              </p:grpSpPr>
              <p:pic>
                <p:nvPicPr>
                  <p:cNvPr id="181" name="图片 180">
                    <a:extLst>
                      <a:ext uri="{FF2B5EF4-FFF2-40B4-BE49-F238E27FC236}">
                        <a16:creationId xmlns:a16="http://schemas.microsoft.com/office/drawing/2014/main" id="{05A52256-D4E9-00CB-2697-BDDB928A923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1"/>
                  <a:srcRect l="18576" r="16951" b="32585"/>
                  <a:stretch/>
                </p:blipFill>
                <p:spPr>
                  <a:xfrm>
                    <a:off x="15962135" y="6510694"/>
                    <a:ext cx="4253699" cy="3704701"/>
                  </a:xfrm>
                  <a:prstGeom prst="rect">
                    <a:avLst/>
                  </a:prstGeom>
                </p:spPr>
              </p:pic>
              <p:pic>
                <p:nvPicPr>
                  <p:cNvPr id="182" name="图片 181">
                    <a:extLst>
                      <a:ext uri="{FF2B5EF4-FFF2-40B4-BE49-F238E27FC236}">
                        <a16:creationId xmlns:a16="http://schemas.microsoft.com/office/drawing/2014/main" id="{C7FFFF68-D95F-817A-28C5-C555DF6E35B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 rot="2401526">
                    <a:off x="20180906" y="4974611"/>
                    <a:ext cx="1789468" cy="3275268"/>
                  </a:xfrm>
                  <a:prstGeom prst="rect">
                    <a:avLst/>
                  </a:prstGeom>
                </p:spPr>
              </p:pic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873C05A9-1C77-C935-058A-65E3DFDDEEF4}"/>
                      </a:ext>
                    </a:extLst>
                  </p:cNvPr>
                  <p:cNvSpPr/>
                  <p:nvPr/>
                </p:nvSpPr>
                <p:spPr>
                  <a:xfrm>
                    <a:off x="18061604" y="7674071"/>
                    <a:ext cx="2008982" cy="1125537"/>
                  </a:xfrm>
                  <a:custGeom>
                    <a:avLst/>
                    <a:gdLst>
                      <a:gd name="connsiteX0" fmla="*/ 1934915 w 1934915"/>
                      <a:gd name="connsiteY0" fmla="*/ 0 h 1228725"/>
                      <a:gd name="connsiteX1" fmla="*/ 1915865 w 1934915"/>
                      <a:gd name="connsiteY1" fmla="*/ 47625 h 1228725"/>
                      <a:gd name="connsiteX2" fmla="*/ 1877765 w 1934915"/>
                      <a:gd name="connsiteY2" fmla="*/ 76200 h 1228725"/>
                      <a:gd name="connsiteX3" fmla="*/ 1715840 w 1934915"/>
                      <a:gd name="connsiteY3" fmla="*/ 114300 h 1228725"/>
                      <a:gd name="connsiteX4" fmla="*/ 1687265 w 1934915"/>
                      <a:gd name="connsiteY4" fmla="*/ 123825 h 1228725"/>
                      <a:gd name="connsiteX5" fmla="*/ 887165 w 1934915"/>
                      <a:gd name="connsiteY5" fmla="*/ 152400 h 1228725"/>
                      <a:gd name="connsiteX6" fmla="*/ 791915 w 1934915"/>
                      <a:gd name="connsiteY6" fmla="*/ 161925 h 1228725"/>
                      <a:gd name="connsiteX7" fmla="*/ 639515 w 1934915"/>
                      <a:gd name="connsiteY7" fmla="*/ 190500 h 1228725"/>
                      <a:gd name="connsiteX8" fmla="*/ 572840 w 1934915"/>
                      <a:gd name="connsiteY8" fmla="*/ 200025 h 1228725"/>
                      <a:gd name="connsiteX9" fmla="*/ 506165 w 1934915"/>
                      <a:gd name="connsiteY9" fmla="*/ 228600 h 1228725"/>
                      <a:gd name="connsiteX10" fmla="*/ 477590 w 1934915"/>
                      <a:gd name="connsiteY10" fmla="*/ 238125 h 1228725"/>
                      <a:gd name="connsiteX11" fmla="*/ 439490 w 1934915"/>
                      <a:gd name="connsiteY11" fmla="*/ 266700 h 1228725"/>
                      <a:gd name="connsiteX12" fmla="*/ 410915 w 1934915"/>
                      <a:gd name="connsiteY12" fmla="*/ 285750 h 1228725"/>
                      <a:gd name="connsiteX13" fmla="*/ 382340 w 1934915"/>
                      <a:gd name="connsiteY13" fmla="*/ 314325 h 1228725"/>
                      <a:gd name="connsiteX14" fmla="*/ 344240 w 1934915"/>
                      <a:gd name="connsiteY14" fmla="*/ 333375 h 1228725"/>
                      <a:gd name="connsiteX15" fmla="*/ 287090 w 1934915"/>
                      <a:gd name="connsiteY15" fmla="*/ 371475 h 1228725"/>
                      <a:gd name="connsiteX16" fmla="*/ 248990 w 1934915"/>
                      <a:gd name="connsiteY16" fmla="*/ 390525 h 1228725"/>
                      <a:gd name="connsiteX17" fmla="*/ 210890 w 1934915"/>
                      <a:gd name="connsiteY17" fmla="*/ 428625 h 1228725"/>
                      <a:gd name="connsiteX18" fmla="*/ 106115 w 1934915"/>
                      <a:gd name="connsiteY18" fmla="*/ 523875 h 1228725"/>
                      <a:gd name="connsiteX19" fmla="*/ 68015 w 1934915"/>
                      <a:gd name="connsiteY19" fmla="*/ 590550 h 1228725"/>
                      <a:gd name="connsiteX20" fmla="*/ 58490 w 1934915"/>
                      <a:gd name="connsiteY20" fmla="*/ 657225 h 1228725"/>
                      <a:gd name="connsiteX21" fmla="*/ 29915 w 1934915"/>
                      <a:gd name="connsiteY21" fmla="*/ 781050 h 1228725"/>
                      <a:gd name="connsiteX22" fmla="*/ 10865 w 1934915"/>
                      <a:gd name="connsiteY22" fmla="*/ 904875 h 1228725"/>
                      <a:gd name="connsiteX23" fmla="*/ 1340 w 1934915"/>
                      <a:gd name="connsiteY23" fmla="*/ 1228725 h 1228725"/>
                      <a:gd name="connsiteX0" fmla="*/ 1934915 w 1934915"/>
                      <a:gd name="connsiteY0" fmla="*/ 0 h 1228725"/>
                      <a:gd name="connsiteX1" fmla="*/ 1915865 w 1934915"/>
                      <a:gd name="connsiteY1" fmla="*/ 47625 h 1228725"/>
                      <a:gd name="connsiteX2" fmla="*/ 1877765 w 1934915"/>
                      <a:gd name="connsiteY2" fmla="*/ 76200 h 1228725"/>
                      <a:gd name="connsiteX3" fmla="*/ 1715840 w 1934915"/>
                      <a:gd name="connsiteY3" fmla="*/ 114300 h 1228725"/>
                      <a:gd name="connsiteX4" fmla="*/ 1687265 w 1934915"/>
                      <a:gd name="connsiteY4" fmla="*/ 123825 h 1228725"/>
                      <a:gd name="connsiteX5" fmla="*/ 887165 w 1934915"/>
                      <a:gd name="connsiteY5" fmla="*/ 152400 h 1228725"/>
                      <a:gd name="connsiteX6" fmla="*/ 791915 w 1934915"/>
                      <a:gd name="connsiteY6" fmla="*/ 161925 h 1228725"/>
                      <a:gd name="connsiteX7" fmla="*/ 639515 w 1934915"/>
                      <a:gd name="connsiteY7" fmla="*/ 190500 h 1228725"/>
                      <a:gd name="connsiteX8" fmla="*/ 572840 w 1934915"/>
                      <a:gd name="connsiteY8" fmla="*/ 200025 h 1228725"/>
                      <a:gd name="connsiteX9" fmla="*/ 506165 w 1934915"/>
                      <a:gd name="connsiteY9" fmla="*/ 228600 h 1228725"/>
                      <a:gd name="connsiteX10" fmla="*/ 477590 w 1934915"/>
                      <a:gd name="connsiteY10" fmla="*/ 238125 h 1228725"/>
                      <a:gd name="connsiteX11" fmla="*/ 439490 w 1934915"/>
                      <a:gd name="connsiteY11" fmla="*/ 266700 h 1228725"/>
                      <a:gd name="connsiteX12" fmla="*/ 410915 w 1934915"/>
                      <a:gd name="connsiteY12" fmla="*/ 285750 h 1228725"/>
                      <a:gd name="connsiteX13" fmla="*/ 382340 w 1934915"/>
                      <a:gd name="connsiteY13" fmla="*/ 314325 h 1228725"/>
                      <a:gd name="connsiteX14" fmla="*/ 344240 w 1934915"/>
                      <a:gd name="connsiteY14" fmla="*/ 333375 h 1228725"/>
                      <a:gd name="connsiteX15" fmla="*/ 287090 w 1934915"/>
                      <a:gd name="connsiteY15" fmla="*/ 371475 h 1228725"/>
                      <a:gd name="connsiteX16" fmla="*/ 248990 w 1934915"/>
                      <a:gd name="connsiteY16" fmla="*/ 390525 h 1228725"/>
                      <a:gd name="connsiteX17" fmla="*/ 210890 w 1934915"/>
                      <a:gd name="connsiteY17" fmla="*/ 428625 h 1228725"/>
                      <a:gd name="connsiteX18" fmla="*/ 106115 w 1934915"/>
                      <a:gd name="connsiteY18" fmla="*/ 523875 h 1228725"/>
                      <a:gd name="connsiteX19" fmla="*/ 68015 w 1934915"/>
                      <a:gd name="connsiteY19" fmla="*/ 590550 h 1228725"/>
                      <a:gd name="connsiteX20" fmla="*/ 29915 w 1934915"/>
                      <a:gd name="connsiteY20" fmla="*/ 781050 h 1228725"/>
                      <a:gd name="connsiteX21" fmla="*/ 10865 w 1934915"/>
                      <a:gd name="connsiteY21" fmla="*/ 904875 h 1228725"/>
                      <a:gd name="connsiteX22" fmla="*/ 1340 w 1934915"/>
                      <a:gd name="connsiteY22" fmla="*/ 1228725 h 1228725"/>
                      <a:gd name="connsiteX0" fmla="*/ 1933575 w 1933575"/>
                      <a:gd name="connsiteY0" fmla="*/ 0 h 1228725"/>
                      <a:gd name="connsiteX1" fmla="*/ 1914525 w 1933575"/>
                      <a:gd name="connsiteY1" fmla="*/ 47625 h 1228725"/>
                      <a:gd name="connsiteX2" fmla="*/ 1876425 w 1933575"/>
                      <a:gd name="connsiteY2" fmla="*/ 76200 h 1228725"/>
                      <a:gd name="connsiteX3" fmla="*/ 1714500 w 1933575"/>
                      <a:gd name="connsiteY3" fmla="*/ 114300 h 1228725"/>
                      <a:gd name="connsiteX4" fmla="*/ 1685925 w 1933575"/>
                      <a:gd name="connsiteY4" fmla="*/ 123825 h 1228725"/>
                      <a:gd name="connsiteX5" fmla="*/ 885825 w 1933575"/>
                      <a:gd name="connsiteY5" fmla="*/ 152400 h 1228725"/>
                      <a:gd name="connsiteX6" fmla="*/ 790575 w 1933575"/>
                      <a:gd name="connsiteY6" fmla="*/ 161925 h 1228725"/>
                      <a:gd name="connsiteX7" fmla="*/ 638175 w 1933575"/>
                      <a:gd name="connsiteY7" fmla="*/ 190500 h 1228725"/>
                      <a:gd name="connsiteX8" fmla="*/ 571500 w 1933575"/>
                      <a:gd name="connsiteY8" fmla="*/ 200025 h 1228725"/>
                      <a:gd name="connsiteX9" fmla="*/ 504825 w 1933575"/>
                      <a:gd name="connsiteY9" fmla="*/ 228600 h 1228725"/>
                      <a:gd name="connsiteX10" fmla="*/ 476250 w 1933575"/>
                      <a:gd name="connsiteY10" fmla="*/ 238125 h 1228725"/>
                      <a:gd name="connsiteX11" fmla="*/ 438150 w 1933575"/>
                      <a:gd name="connsiteY11" fmla="*/ 266700 h 1228725"/>
                      <a:gd name="connsiteX12" fmla="*/ 409575 w 1933575"/>
                      <a:gd name="connsiteY12" fmla="*/ 285750 h 1228725"/>
                      <a:gd name="connsiteX13" fmla="*/ 381000 w 1933575"/>
                      <a:gd name="connsiteY13" fmla="*/ 314325 h 1228725"/>
                      <a:gd name="connsiteX14" fmla="*/ 342900 w 1933575"/>
                      <a:gd name="connsiteY14" fmla="*/ 333375 h 1228725"/>
                      <a:gd name="connsiteX15" fmla="*/ 285750 w 1933575"/>
                      <a:gd name="connsiteY15" fmla="*/ 371475 h 1228725"/>
                      <a:gd name="connsiteX16" fmla="*/ 247650 w 1933575"/>
                      <a:gd name="connsiteY16" fmla="*/ 390525 h 1228725"/>
                      <a:gd name="connsiteX17" fmla="*/ 209550 w 1933575"/>
                      <a:gd name="connsiteY17" fmla="*/ 428625 h 1228725"/>
                      <a:gd name="connsiteX18" fmla="*/ 104775 w 1933575"/>
                      <a:gd name="connsiteY18" fmla="*/ 523875 h 1228725"/>
                      <a:gd name="connsiteX19" fmla="*/ 66675 w 1933575"/>
                      <a:gd name="connsiteY19" fmla="*/ 590550 h 1228725"/>
                      <a:gd name="connsiteX20" fmla="*/ 28575 w 1933575"/>
                      <a:gd name="connsiteY20" fmla="*/ 781050 h 1228725"/>
                      <a:gd name="connsiteX21" fmla="*/ 0 w 1933575"/>
                      <a:gd name="connsiteY21" fmla="*/ 1228725 h 1228725"/>
                      <a:gd name="connsiteX0" fmla="*/ 1933575 w 1933575"/>
                      <a:gd name="connsiteY0" fmla="*/ 0 h 1228725"/>
                      <a:gd name="connsiteX1" fmla="*/ 1914525 w 1933575"/>
                      <a:gd name="connsiteY1" fmla="*/ 47625 h 1228725"/>
                      <a:gd name="connsiteX2" fmla="*/ 1876425 w 1933575"/>
                      <a:gd name="connsiteY2" fmla="*/ 76200 h 1228725"/>
                      <a:gd name="connsiteX3" fmla="*/ 1714500 w 1933575"/>
                      <a:gd name="connsiteY3" fmla="*/ 114300 h 1228725"/>
                      <a:gd name="connsiteX4" fmla="*/ 1685925 w 1933575"/>
                      <a:gd name="connsiteY4" fmla="*/ 123825 h 1228725"/>
                      <a:gd name="connsiteX5" fmla="*/ 885825 w 1933575"/>
                      <a:gd name="connsiteY5" fmla="*/ 152400 h 1228725"/>
                      <a:gd name="connsiteX6" fmla="*/ 790575 w 1933575"/>
                      <a:gd name="connsiteY6" fmla="*/ 161925 h 1228725"/>
                      <a:gd name="connsiteX7" fmla="*/ 638175 w 1933575"/>
                      <a:gd name="connsiteY7" fmla="*/ 190500 h 1228725"/>
                      <a:gd name="connsiteX8" fmla="*/ 571500 w 1933575"/>
                      <a:gd name="connsiteY8" fmla="*/ 200025 h 1228725"/>
                      <a:gd name="connsiteX9" fmla="*/ 504825 w 1933575"/>
                      <a:gd name="connsiteY9" fmla="*/ 228600 h 1228725"/>
                      <a:gd name="connsiteX10" fmla="*/ 476250 w 1933575"/>
                      <a:gd name="connsiteY10" fmla="*/ 238125 h 1228725"/>
                      <a:gd name="connsiteX11" fmla="*/ 438150 w 1933575"/>
                      <a:gd name="connsiteY11" fmla="*/ 266700 h 1228725"/>
                      <a:gd name="connsiteX12" fmla="*/ 409575 w 1933575"/>
                      <a:gd name="connsiteY12" fmla="*/ 285750 h 1228725"/>
                      <a:gd name="connsiteX13" fmla="*/ 381000 w 1933575"/>
                      <a:gd name="connsiteY13" fmla="*/ 314325 h 1228725"/>
                      <a:gd name="connsiteX14" fmla="*/ 342900 w 1933575"/>
                      <a:gd name="connsiteY14" fmla="*/ 333375 h 1228725"/>
                      <a:gd name="connsiteX15" fmla="*/ 285750 w 1933575"/>
                      <a:gd name="connsiteY15" fmla="*/ 371475 h 1228725"/>
                      <a:gd name="connsiteX16" fmla="*/ 209550 w 1933575"/>
                      <a:gd name="connsiteY16" fmla="*/ 428625 h 1228725"/>
                      <a:gd name="connsiteX17" fmla="*/ 104775 w 1933575"/>
                      <a:gd name="connsiteY17" fmla="*/ 523875 h 1228725"/>
                      <a:gd name="connsiteX18" fmla="*/ 66675 w 1933575"/>
                      <a:gd name="connsiteY18" fmla="*/ 590550 h 1228725"/>
                      <a:gd name="connsiteX19" fmla="*/ 28575 w 1933575"/>
                      <a:gd name="connsiteY19" fmla="*/ 781050 h 1228725"/>
                      <a:gd name="connsiteX20" fmla="*/ 0 w 1933575"/>
                      <a:gd name="connsiteY20" fmla="*/ 1228725 h 1228725"/>
                      <a:gd name="connsiteX0" fmla="*/ 1933575 w 1933575"/>
                      <a:gd name="connsiteY0" fmla="*/ 0 h 1228725"/>
                      <a:gd name="connsiteX1" fmla="*/ 1914525 w 1933575"/>
                      <a:gd name="connsiteY1" fmla="*/ 47625 h 1228725"/>
                      <a:gd name="connsiteX2" fmla="*/ 1876425 w 1933575"/>
                      <a:gd name="connsiteY2" fmla="*/ 76200 h 1228725"/>
                      <a:gd name="connsiteX3" fmla="*/ 1714500 w 1933575"/>
                      <a:gd name="connsiteY3" fmla="*/ 114300 h 1228725"/>
                      <a:gd name="connsiteX4" fmla="*/ 1685925 w 1933575"/>
                      <a:gd name="connsiteY4" fmla="*/ 123825 h 1228725"/>
                      <a:gd name="connsiteX5" fmla="*/ 885825 w 1933575"/>
                      <a:gd name="connsiteY5" fmla="*/ 152400 h 1228725"/>
                      <a:gd name="connsiteX6" fmla="*/ 790575 w 1933575"/>
                      <a:gd name="connsiteY6" fmla="*/ 161925 h 1228725"/>
                      <a:gd name="connsiteX7" fmla="*/ 638175 w 1933575"/>
                      <a:gd name="connsiteY7" fmla="*/ 190500 h 1228725"/>
                      <a:gd name="connsiteX8" fmla="*/ 571500 w 1933575"/>
                      <a:gd name="connsiteY8" fmla="*/ 200025 h 1228725"/>
                      <a:gd name="connsiteX9" fmla="*/ 504825 w 1933575"/>
                      <a:gd name="connsiteY9" fmla="*/ 228600 h 1228725"/>
                      <a:gd name="connsiteX10" fmla="*/ 476250 w 1933575"/>
                      <a:gd name="connsiteY10" fmla="*/ 238125 h 1228725"/>
                      <a:gd name="connsiteX11" fmla="*/ 438150 w 1933575"/>
                      <a:gd name="connsiteY11" fmla="*/ 266700 h 1228725"/>
                      <a:gd name="connsiteX12" fmla="*/ 409575 w 1933575"/>
                      <a:gd name="connsiteY12" fmla="*/ 285750 h 1228725"/>
                      <a:gd name="connsiteX13" fmla="*/ 381000 w 1933575"/>
                      <a:gd name="connsiteY13" fmla="*/ 314325 h 1228725"/>
                      <a:gd name="connsiteX14" fmla="*/ 342900 w 1933575"/>
                      <a:gd name="connsiteY14" fmla="*/ 333375 h 1228725"/>
                      <a:gd name="connsiteX15" fmla="*/ 285750 w 1933575"/>
                      <a:gd name="connsiteY15" fmla="*/ 371475 h 1228725"/>
                      <a:gd name="connsiteX16" fmla="*/ 104775 w 1933575"/>
                      <a:gd name="connsiteY16" fmla="*/ 523875 h 1228725"/>
                      <a:gd name="connsiteX17" fmla="*/ 66675 w 1933575"/>
                      <a:gd name="connsiteY17" fmla="*/ 590550 h 1228725"/>
                      <a:gd name="connsiteX18" fmla="*/ 28575 w 1933575"/>
                      <a:gd name="connsiteY18" fmla="*/ 781050 h 1228725"/>
                      <a:gd name="connsiteX19" fmla="*/ 0 w 1933575"/>
                      <a:gd name="connsiteY19" fmla="*/ 1228725 h 1228725"/>
                      <a:gd name="connsiteX0" fmla="*/ 1933575 w 1933575"/>
                      <a:gd name="connsiteY0" fmla="*/ 0 h 1228725"/>
                      <a:gd name="connsiteX1" fmla="*/ 1914525 w 1933575"/>
                      <a:gd name="connsiteY1" fmla="*/ 47625 h 1228725"/>
                      <a:gd name="connsiteX2" fmla="*/ 1876425 w 1933575"/>
                      <a:gd name="connsiteY2" fmla="*/ 76200 h 1228725"/>
                      <a:gd name="connsiteX3" fmla="*/ 1714500 w 1933575"/>
                      <a:gd name="connsiteY3" fmla="*/ 114300 h 1228725"/>
                      <a:gd name="connsiteX4" fmla="*/ 1685925 w 1933575"/>
                      <a:gd name="connsiteY4" fmla="*/ 123825 h 1228725"/>
                      <a:gd name="connsiteX5" fmla="*/ 885825 w 1933575"/>
                      <a:gd name="connsiteY5" fmla="*/ 152400 h 1228725"/>
                      <a:gd name="connsiteX6" fmla="*/ 790575 w 1933575"/>
                      <a:gd name="connsiteY6" fmla="*/ 161925 h 1228725"/>
                      <a:gd name="connsiteX7" fmla="*/ 638175 w 1933575"/>
                      <a:gd name="connsiteY7" fmla="*/ 190500 h 1228725"/>
                      <a:gd name="connsiteX8" fmla="*/ 571500 w 1933575"/>
                      <a:gd name="connsiteY8" fmla="*/ 200025 h 1228725"/>
                      <a:gd name="connsiteX9" fmla="*/ 504825 w 1933575"/>
                      <a:gd name="connsiteY9" fmla="*/ 228600 h 1228725"/>
                      <a:gd name="connsiteX10" fmla="*/ 438150 w 1933575"/>
                      <a:gd name="connsiteY10" fmla="*/ 266700 h 1228725"/>
                      <a:gd name="connsiteX11" fmla="*/ 409575 w 1933575"/>
                      <a:gd name="connsiteY11" fmla="*/ 285750 h 1228725"/>
                      <a:gd name="connsiteX12" fmla="*/ 381000 w 1933575"/>
                      <a:gd name="connsiteY12" fmla="*/ 314325 h 1228725"/>
                      <a:gd name="connsiteX13" fmla="*/ 342900 w 1933575"/>
                      <a:gd name="connsiteY13" fmla="*/ 333375 h 1228725"/>
                      <a:gd name="connsiteX14" fmla="*/ 285750 w 1933575"/>
                      <a:gd name="connsiteY14" fmla="*/ 371475 h 1228725"/>
                      <a:gd name="connsiteX15" fmla="*/ 104775 w 1933575"/>
                      <a:gd name="connsiteY15" fmla="*/ 523875 h 1228725"/>
                      <a:gd name="connsiteX16" fmla="*/ 66675 w 1933575"/>
                      <a:gd name="connsiteY16" fmla="*/ 590550 h 1228725"/>
                      <a:gd name="connsiteX17" fmla="*/ 28575 w 1933575"/>
                      <a:gd name="connsiteY17" fmla="*/ 781050 h 1228725"/>
                      <a:gd name="connsiteX18" fmla="*/ 0 w 1933575"/>
                      <a:gd name="connsiteY18" fmla="*/ 1228725 h 1228725"/>
                      <a:gd name="connsiteX0" fmla="*/ 1933575 w 1933575"/>
                      <a:gd name="connsiteY0" fmla="*/ 0 h 1228725"/>
                      <a:gd name="connsiteX1" fmla="*/ 1914525 w 1933575"/>
                      <a:gd name="connsiteY1" fmla="*/ 47625 h 1228725"/>
                      <a:gd name="connsiteX2" fmla="*/ 1876425 w 1933575"/>
                      <a:gd name="connsiteY2" fmla="*/ 76200 h 1228725"/>
                      <a:gd name="connsiteX3" fmla="*/ 1685925 w 1933575"/>
                      <a:gd name="connsiteY3" fmla="*/ 123825 h 1228725"/>
                      <a:gd name="connsiteX4" fmla="*/ 885825 w 1933575"/>
                      <a:gd name="connsiteY4" fmla="*/ 152400 h 1228725"/>
                      <a:gd name="connsiteX5" fmla="*/ 790575 w 1933575"/>
                      <a:gd name="connsiteY5" fmla="*/ 161925 h 1228725"/>
                      <a:gd name="connsiteX6" fmla="*/ 638175 w 1933575"/>
                      <a:gd name="connsiteY6" fmla="*/ 190500 h 1228725"/>
                      <a:gd name="connsiteX7" fmla="*/ 571500 w 1933575"/>
                      <a:gd name="connsiteY7" fmla="*/ 200025 h 1228725"/>
                      <a:gd name="connsiteX8" fmla="*/ 504825 w 1933575"/>
                      <a:gd name="connsiteY8" fmla="*/ 228600 h 1228725"/>
                      <a:gd name="connsiteX9" fmla="*/ 438150 w 1933575"/>
                      <a:gd name="connsiteY9" fmla="*/ 266700 h 1228725"/>
                      <a:gd name="connsiteX10" fmla="*/ 409575 w 1933575"/>
                      <a:gd name="connsiteY10" fmla="*/ 285750 h 1228725"/>
                      <a:gd name="connsiteX11" fmla="*/ 381000 w 1933575"/>
                      <a:gd name="connsiteY11" fmla="*/ 314325 h 1228725"/>
                      <a:gd name="connsiteX12" fmla="*/ 342900 w 1933575"/>
                      <a:gd name="connsiteY12" fmla="*/ 333375 h 1228725"/>
                      <a:gd name="connsiteX13" fmla="*/ 285750 w 1933575"/>
                      <a:gd name="connsiteY13" fmla="*/ 371475 h 1228725"/>
                      <a:gd name="connsiteX14" fmla="*/ 104775 w 1933575"/>
                      <a:gd name="connsiteY14" fmla="*/ 523875 h 1228725"/>
                      <a:gd name="connsiteX15" fmla="*/ 66675 w 1933575"/>
                      <a:gd name="connsiteY15" fmla="*/ 590550 h 1228725"/>
                      <a:gd name="connsiteX16" fmla="*/ 28575 w 1933575"/>
                      <a:gd name="connsiteY16" fmla="*/ 781050 h 1228725"/>
                      <a:gd name="connsiteX17" fmla="*/ 0 w 1933575"/>
                      <a:gd name="connsiteY17" fmla="*/ 1228725 h 1228725"/>
                      <a:gd name="connsiteX0" fmla="*/ 1914525 w 1914525"/>
                      <a:gd name="connsiteY0" fmla="*/ 0 h 1181100"/>
                      <a:gd name="connsiteX1" fmla="*/ 1876425 w 1914525"/>
                      <a:gd name="connsiteY1" fmla="*/ 28575 h 1181100"/>
                      <a:gd name="connsiteX2" fmla="*/ 1685925 w 1914525"/>
                      <a:gd name="connsiteY2" fmla="*/ 76200 h 1181100"/>
                      <a:gd name="connsiteX3" fmla="*/ 885825 w 1914525"/>
                      <a:gd name="connsiteY3" fmla="*/ 104775 h 1181100"/>
                      <a:gd name="connsiteX4" fmla="*/ 790575 w 1914525"/>
                      <a:gd name="connsiteY4" fmla="*/ 114300 h 1181100"/>
                      <a:gd name="connsiteX5" fmla="*/ 638175 w 1914525"/>
                      <a:gd name="connsiteY5" fmla="*/ 142875 h 1181100"/>
                      <a:gd name="connsiteX6" fmla="*/ 571500 w 1914525"/>
                      <a:gd name="connsiteY6" fmla="*/ 152400 h 1181100"/>
                      <a:gd name="connsiteX7" fmla="*/ 504825 w 1914525"/>
                      <a:gd name="connsiteY7" fmla="*/ 180975 h 1181100"/>
                      <a:gd name="connsiteX8" fmla="*/ 438150 w 1914525"/>
                      <a:gd name="connsiteY8" fmla="*/ 219075 h 1181100"/>
                      <a:gd name="connsiteX9" fmla="*/ 409575 w 1914525"/>
                      <a:gd name="connsiteY9" fmla="*/ 238125 h 1181100"/>
                      <a:gd name="connsiteX10" fmla="*/ 381000 w 1914525"/>
                      <a:gd name="connsiteY10" fmla="*/ 266700 h 1181100"/>
                      <a:gd name="connsiteX11" fmla="*/ 342900 w 1914525"/>
                      <a:gd name="connsiteY11" fmla="*/ 285750 h 1181100"/>
                      <a:gd name="connsiteX12" fmla="*/ 285750 w 1914525"/>
                      <a:gd name="connsiteY12" fmla="*/ 323850 h 1181100"/>
                      <a:gd name="connsiteX13" fmla="*/ 104775 w 1914525"/>
                      <a:gd name="connsiteY13" fmla="*/ 476250 h 1181100"/>
                      <a:gd name="connsiteX14" fmla="*/ 66675 w 1914525"/>
                      <a:gd name="connsiteY14" fmla="*/ 542925 h 1181100"/>
                      <a:gd name="connsiteX15" fmla="*/ 28575 w 1914525"/>
                      <a:gd name="connsiteY15" fmla="*/ 733425 h 1181100"/>
                      <a:gd name="connsiteX16" fmla="*/ 0 w 1914525"/>
                      <a:gd name="connsiteY16" fmla="*/ 1181100 h 1181100"/>
                      <a:gd name="connsiteX0" fmla="*/ 1876425 w 1876425"/>
                      <a:gd name="connsiteY0" fmla="*/ 0 h 1152525"/>
                      <a:gd name="connsiteX1" fmla="*/ 1685925 w 1876425"/>
                      <a:gd name="connsiteY1" fmla="*/ 47625 h 1152525"/>
                      <a:gd name="connsiteX2" fmla="*/ 885825 w 1876425"/>
                      <a:gd name="connsiteY2" fmla="*/ 76200 h 1152525"/>
                      <a:gd name="connsiteX3" fmla="*/ 790575 w 1876425"/>
                      <a:gd name="connsiteY3" fmla="*/ 85725 h 1152525"/>
                      <a:gd name="connsiteX4" fmla="*/ 638175 w 1876425"/>
                      <a:gd name="connsiteY4" fmla="*/ 114300 h 1152525"/>
                      <a:gd name="connsiteX5" fmla="*/ 571500 w 1876425"/>
                      <a:gd name="connsiteY5" fmla="*/ 123825 h 1152525"/>
                      <a:gd name="connsiteX6" fmla="*/ 504825 w 1876425"/>
                      <a:gd name="connsiteY6" fmla="*/ 152400 h 1152525"/>
                      <a:gd name="connsiteX7" fmla="*/ 438150 w 1876425"/>
                      <a:gd name="connsiteY7" fmla="*/ 190500 h 1152525"/>
                      <a:gd name="connsiteX8" fmla="*/ 409575 w 1876425"/>
                      <a:gd name="connsiteY8" fmla="*/ 209550 h 1152525"/>
                      <a:gd name="connsiteX9" fmla="*/ 381000 w 1876425"/>
                      <a:gd name="connsiteY9" fmla="*/ 238125 h 1152525"/>
                      <a:gd name="connsiteX10" fmla="*/ 342900 w 1876425"/>
                      <a:gd name="connsiteY10" fmla="*/ 257175 h 1152525"/>
                      <a:gd name="connsiteX11" fmla="*/ 285750 w 1876425"/>
                      <a:gd name="connsiteY11" fmla="*/ 295275 h 1152525"/>
                      <a:gd name="connsiteX12" fmla="*/ 104775 w 1876425"/>
                      <a:gd name="connsiteY12" fmla="*/ 447675 h 1152525"/>
                      <a:gd name="connsiteX13" fmla="*/ 66675 w 1876425"/>
                      <a:gd name="connsiteY13" fmla="*/ 514350 h 1152525"/>
                      <a:gd name="connsiteX14" fmla="*/ 28575 w 1876425"/>
                      <a:gd name="connsiteY14" fmla="*/ 704850 h 1152525"/>
                      <a:gd name="connsiteX15" fmla="*/ 0 w 1876425"/>
                      <a:gd name="connsiteY15" fmla="*/ 1152525 h 1152525"/>
                      <a:gd name="connsiteX0" fmla="*/ 1939925 w 1939925"/>
                      <a:gd name="connsiteY0" fmla="*/ 0 h 1168400"/>
                      <a:gd name="connsiteX1" fmla="*/ 1685925 w 1939925"/>
                      <a:gd name="connsiteY1" fmla="*/ 63500 h 1168400"/>
                      <a:gd name="connsiteX2" fmla="*/ 885825 w 1939925"/>
                      <a:gd name="connsiteY2" fmla="*/ 92075 h 1168400"/>
                      <a:gd name="connsiteX3" fmla="*/ 790575 w 1939925"/>
                      <a:gd name="connsiteY3" fmla="*/ 101600 h 1168400"/>
                      <a:gd name="connsiteX4" fmla="*/ 638175 w 1939925"/>
                      <a:gd name="connsiteY4" fmla="*/ 130175 h 1168400"/>
                      <a:gd name="connsiteX5" fmla="*/ 571500 w 1939925"/>
                      <a:gd name="connsiteY5" fmla="*/ 139700 h 1168400"/>
                      <a:gd name="connsiteX6" fmla="*/ 504825 w 1939925"/>
                      <a:gd name="connsiteY6" fmla="*/ 168275 h 1168400"/>
                      <a:gd name="connsiteX7" fmla="*/ 438150 w 1939925"/>
                      <a:gd name="connsiteY7" fmla="*/ 206375 h 1168400"/>
                      <a:gd name="connsiteX8" fmla="*/ 409575 w 1939925"/>
                      <a:gd name="connsiteY8" fmla="*/ 225425 h 1168400"/>
                      <a:gd name="connsiteX9" fmla="*/ 381000 w 1939925"/>
                      <a:gd name="connsiteY9" fmla="*/ 254000 h 1168400"/>
                      <a:gd name="connsiteX10" fmla="*/ 342900 w 1939925"/>
                      <a:gd name="connsiteY10" fmla="*/ 273050 h 1168400"/>
                      <a:gd name="connsiteX11" fmla="*/ 285750 w 1939925"/>
                      <a:gd name="connsiteY11" fmla="*/ 311150 h 1168400"/>
                      <a:gd name="connsiteX12" fmla="*/ 104775 w 1939925"/>
                      <a:gd name="connsiteY12" fmla="*/ 463550 h 1168400"/>
                      <a:gd name="connsiteX13" fmla="*/ 66675 w 1939925"/>
                      <a:gd name="connsiteY13" fmla="*/ 530225 h 1168400"/>
                      <a:gd name="connsiteX14" fmla="*/ 28575 w 1939925"/>
                      <a:gd name="connsiteY14" fmla="*/ 720725 h 1168400"/>
                      <a:gd name="connsiteX15" fmla="*/ 0 w 1939925"/>
                      <a:gd name="connsiteY15" fmla="*/ 1168400 h 1168400"/>
                      <a:gd name="connsiteX0" fmla="*/ 1939925 w 1939925"/>
                      <a:gd name="connsiteY0" fmla="*/ 0 h 1168400"/>
                      <a:gd name="connsiteX1" fmla="*/ 1685925 w 1939925"/>
                      <a:gd name="connsiteY1" fmla="*/ 63500 h 1168400"/>
                      <a:gd name="connsiteX2" fmla="*/ 885825 w 1939925"/>
                      <a:gd name="connsiteY2" fmla="*/ 92075 h 1168400"/>
                      <a:gd name="connsiteX3" fmla="*/ 790575 w 1939925"/>
                      <a:gd name="connsiteY3" fmla="*/ 101600 h 1168400"/>
                      <a:gd name="connsiteX4" fmla="*/ 638175 w 1939925"/>
                      <a:gd name="connsiteY4" fmla="*/ 130175 h 1168400"/>
                      <a:gd name="connsiteX5" fmla="*/ 571500 w 1939925"/>
                      <a:gd name="connsiteY5" fmla="*/ 139700 h 1168400"/>
                      <a:gd name="connsiteX6" fmla="*/ 504825 w 1939925"/>
                      <a:gd name="connsiteY6" fmla="*/ 168275 h 1168400"/>
                      <a:gd name="connsiteX7" fmla="*/ 438150 w 1939925"/>
                      <a:gd name="connsiteY7" fmla="*/ 206375 h 1168400"/>
                      <a:gd name="connsiteX8" fmla="*/ 409575 w 1939925"/>
                      <a:gd name="connsiteY8" fmla="*/ 225425 h 1168400"/>
                      <a:gd name="connsiteX9" fmla="*/ 381000 w 1939925"/>
                      <a:gd name="connsiteY9" fmla="*/ 254000 h 1168400"/>
                      <a:gd name="connsiteX10" fmla="*/ 342900 w 1939925"/>
                      <a:gd name="connsiteY10" fmla="*/ 273050 h 1168400"/>
                      <a:gd name="connsiteX11" fmla="*/ 285750 w 1939925"/>
                      <a:gd name="connsiteY11" fmla="*/ 311150 h 1168400"/>
                      <a:gd name="connsiteX12" fmla="*/ 104775 w 1939925"/>
                      <a:gd name="connsiteY12" fmla="*/ 463550 h 1168400"/>
                      <a:gd name="connsiteX13" fmla="*/ 66675 w 1939925"/>
                      <a:gd name="connsiteY13" fmla="*/ 530225 h 1168400"/>
                      <a:gd name="connsiteX14" fmla="*/ 28575 w 1939925"/>
                      <a:gd name="connsiteY14" fmla="*/ 720725 h 1168400"/>
                      <a:gd name="connsiteX15" fmla="*/ 0 w 1939925"/>
                      <a:gd name="connsiteY15" fmla="*/ 1168400 h 1168400"/>
                      <a:gd name="connsiteX0" fmla="*/ 1939925 w 1939925"/>
                      <a:gd name="connsiteY0" fmla="*/ 0 h 1168400"/>
                      <a:gd name="connsiteX1" fmla="*/ 1685925 w 1939925"/>
                      <a:gd name="connsiteY1" fmla="*/ 63500 h 1168400"/>
                      <a:gd name="connsiteX2" fmla="*/ 885825 w 1939925"/>
                      <a:gd name="connsiteY2" fmla="*/ 92075 h 1168400"/>
                      <a:gd name="connsiteX3" fmla="*/ 790575 w 1939925"/>
                      <a:gd name="connsiteY3" fmla="*/ 101600 h 1168400"/>
                      <a:gd name="connsiteX4" fmla="*/ 638175 w 1939925"/>
                      <a:gd name="connsiteY4" fmla="*/ 130175 h 1168400"/>
                      <a:gd name="connsiteX5" fmla="*/ 571500 w 1939925"/>
                      <a:gd name="connsiteY5" fmla="*/ 139700 h 1168400"/>
                      <a:gd name="connsiteX6" fmla="*/ 504825 w 1939925"/>
                      <a:gd name="connsiteY6" fmla="*/ 168275 h 1168400"/>
                      <a:gd name="connsiteX7" fmla="*/ 438150 w 1939925"/>
                      <a:gd name="connsiteY7" fmla="*/ 206375 h 1168400"/>
                      <a:gd name="connsiteX8" fmla="*/ 409575 w 1939925"/>
                      <a:gd name="connsiteY8" fmla="*/ 225425 h 1168400"/>
                      <a:gd name="connsiteX9" fmla="*/ 381000 w 1939925"/>
                      <a:gd name="connsiteY9" fmla="*/ 254000 h 1168400"/>
                      <a:gd name="connsiteX10" fmla="*/ 342900 w 1939925"/>
                      <a:gd name="connsiteY10" fmla="*/ 273050 h 1168400"/>
                      <a:gd name="connsiteX11" fmla="*/ 285750 w 1939925"/>
                      <a:gd name="connsiteY11" fmla="*/ 311150 h 1168400"/>
                      <a:gd name="connsiteX12" fmla="*/ 104775 w 1939925"/>
                      <a:gd name="connsiteY12" fmla="*/ 463550 h 1168400"/>
                      <a:gd name="connsiteX13" fmla="*/ 66675 w 1939925"/>
                      <a:gd name="connsiteY13" fmla="*/ 530225 h 1168400"/>
                      <a:gd name="connsiteX14" fmla="*/ 28575 w 1939925"/>
                      <a:gd name="connsiteY14" fmla="*/ 720725 h 1168400"/>
                      <a:gd name="connsiteX15" fmla="*/ 0 w 1939925"/>
                      <a:gd name="connsiteY15" fmla="*/ 1168400 h 1168400"/>
                      <a:gd name="connsiteX0" fmla="*/ 1958975 w 1958975"/>
                      <a:gd name="connsiteY0" fmla="*/ 0 h 1165225"/>
                      <a:gd name="connsiteX1" fmla="*/ 1685925 w 1958975"/>
                      <a:gd name="connsiteY1" fmla="*/ 60325 h 1165225"/>
                      <a:gd name="connsiteX2" fmla="*/ 885825 w 1958975"/>
                      <a:gd name="connsiteY2" fmla="*/ 88900 h 1165225"/>
                      <a:gd name="connsiteX3" fmla="*/ 790575 w 1958975"/>
                      <a:gd name="connsiteY3" fmla="*/ 98425 h 1165225"/>
                      <a:gd name="connsiteX4" fmla="*/ 638175 w 1958975"/>
                      <a:gd name="connsiteY4" fmla="*/ 127000 h 1165225"/>
                      <a:gd name="connsiteX5" fmla="*/ 571500 w 1958975"/>
                      <a:gd name="connsiteY5" fmla="*/ 136525 h 1165225"/>
                      <a:gd name="connsiteX6" fmla="*/ 504825 w 1958975"/>
                      <a:gd name="connsiteY6" fmla="*/ 165100 h 1165225"/>
                      <a:gd name="connsiteX7" fmla="*/ 438150 w 1958975"/>
                      <a:gd name="connsiteY7" fmla="*/ 203200 h 1165225"/>
                      <a:gd name="connsiteX8" fmla="*/ 409575 w 1958975"/>
                      <a:gd name="connsiteY8" fmla="*/ 222250 h 1165225"/>
                      <a:gd name="connsiteX9" fmla="*/ 381000 w 1958975"/>
                      <a:gd name="connsiteY9" fmla="*/ 250825 h 1165225"/>
                      <a:gd name="connsiteX10" fmla="*/ 342900 w 1958975"/>
                      <a:gd name="connsiteY10" fmla="*/ 269875 h 1165225"/>
                      <a:gd name="connsiteX11" fmla="*/ 285750 w 1958975"/>
                      <a:gd name="connsiteY11" fmla="*/ 307975 h 1165225"/>
                      <a:gd name="connsiteX12" fmla="*/ 104775 w 1958975"/>
                      <a:gd name="connsiteY12" fmla="*/ 460375 h 1165225"/>
                      <a:gd name="connsiteX13" fmla="*/ 66675 w 1958975"/>
                      <a:gd name="connsiteY13" fmla="*/ 527050 h 1165225"/>
                      <a:gd name="connsiteX14" fmla="*/ 28575 w 1958975"/>
                      <a:gd name="connsiteY14" fmla="*/ 717550 h 1165225"/>
                      <a:gd name="connsiteX15" fmla="*/ 0 w 1958975"/>
                      <a:gd name="connsiteY15" fmla="*/ 1165225 h 1165225"/>
                      <a:gd name="connsiteX0" fmla="*/ 1958975 w 1958975"/>
                      <a:gd name="connsiteY0" fmla="*/ 0 h 1165225"/>
                      <a:gd name="connsiteX1" fmla="*/ 1685925 w 1958975"/>
                      <a:gd name="connsiteY1" fmla="*/ 60325 h 1165225"/>
                      <a:gd name="connsiteX2" fmla="*/ 885825 w 1958975"/>
                      <a:gd name="connsiteY2" fmla="*/ 88900 h 1165225"/>
                      <a:gd name="connsiteX3" fmla="*/ 790575 w 1958975"/>
                      <a:gd name="connsiteY3" fmla="*/ 98425 h 1165225"/>
                      <a:gd name="connsiteX4" fmla="*/ 638175 w 1958975"/>
                      <a:gd name="connsiteY4" fmla="*/ 127000 h 1165225"/>
                      <a:gd name="connsiteX5" fmla="*/ 571500 w 1958975"/>
                      <a:gd name="connsiteY5" fmla="*/ 136525 h 1165225"/>
                      <a:gd name="connsiteX6" fmla="*/ 504825 w 1958975"/>
                      <a:gd name="connsiteY6" fmla="*/ 165100 h 1165225"/>
                      <a:gd name="connsiteX7" fmla="*/ 438150 w 1958975"/>
                      <a:gd name="connsiteY7" fmla="*/ 203200 h 1165225"/>
                      <a:gd name="connsiteX8" fmla="*/ 409575 w 1958975"/>
                      <a:gd name="connsiteY8" fmla="*/ 222250 h 1165225"/>
                      <a:gd name="connsiteX9" fmla="*/ 381000 w 1958975"/>
                      <a:gd name="connsiteY9" fmla="*/ 250825 h 1165225"/>
                      <a:gd name="connsiteX10" fmla="*/ 342900 w 1958975"/>
                      <a:gd name="connsiteY10" fmla="*/ 269875 h 1165225"/>
                      <a:gd name="connsiteX11" fmla="*/ 285750 w 1958975"/>
                      <a:gd name="connsiteY11" fmla="*/ 307975 h 1165225"/>
                      <a:gd name="connsiteX12" fmla="*/ 104775 w 1958975"/>
                      <a:gd name="connsiteY12" fmla="*/ 460375 h 1165225"/>
                      <a:gd name="connsiteX13" fmla="*/ 66675 w 1958975"/>
                      <a:gd name="connsiteY13" fmla="*/ 527050 h 1165225"/>
                      <a:gd name="connsiteX14" fmla="*/ 28575 w 1958975"/>
                      <a:gd name="connsiteY14" fmla="*/ 717550 h 1165225"/>
                      <a:gd name="connsiteX15" fmla="*/ 0 w 1958975"/>
                      <a:gd name="connsiteY15" fmla="*/ 1165225 h 1165225"/>
                      <a:gd name="connsiteX0" fmla="*/ 2006600 w 2006600"/>
                      <a:gd name="connsiteY0" fmla="*/ 0 h 1177925"/>
                      <a:gd name="connsiteX1" fmla="*/ 1685925 w 2006600"/>
                      <a:gd name="connsiteY1" fmla="*/ 73025 h 1177925"/>
                      <a:gd name="connsiteX2" fmla="*/ 885825 w 2006600"/>
                      <a:gd name="connsiteY2" fmla="*/ 101600 h 1177925"/>
                      <a:gd name="connsiteX3" fmla="*/ 790575 w 2006600"/>
                      <a:gd name="connsiteY3" fmla="*/ 111125 h 1177925"/>
                      <a:gd name="connsiteX4" fmla="*/ 638175 w 2006600"/>
                      <a:gd name="connsiteY4" fmla="*/ 139700 h 1177925"/>
                      <a:gd name="connsiteX5" fmla="*/ 571500 w 2006600"/>
                      <a:gd name="connsiteY5" fmla="*/ 149225 h 1177925"/>
                      <a:gd name="connsiteX6" fmla="*/ 504825 w 2006600"/>
                      <a:gd name="connsiteY6" fmla="*/ 177800 h 1177925"/>
                      <a:gd name="connsiteX7" fmla="*/ 438150 w 2006600"/>
                      <a:gd name="connsiteY7" fmla="*/ 215900 h 1177925"/>
                      <a:gd name="connsiteX8" fmla="*/ 409575 w 2006600"/>
                      <a:gd name="connsiteY8" fmla="*/ 234950 h 1177925"/>
                      <a:gd name="connsiteX9" fmla="*/ 381000 w 2006600"/>
                      <a:gd name="connsiteY9" fmla="*/ 263525 h 1177925"/>
                      <a:gd name="connsiteX10" fmla="*/ 342900 w 2006600"/>
                      <a:gd name="connsiteY10" fmla="*/ 282575 h 1177925"/>
                      <a:gd name="connsiteX11" fmla="*/ 285750 w 2006600"/>
                      <a:gd name="connsiteY11" fmla="*/ 320675 h 1177925"/>
                      <a:gd name="connsiteX12" fmla="*/ 104775 w 2006600"/>
                      <a:gd name="connsiteY12" fmla="*/ 473075 h 1177925"/>
                      <a:gd name="connsiteX13" fmla="*/ 66675 w 2006600"/>
                      <a:gd name="connsiteY13" fmla="*/ 539750 h 1177925"/>
                      <a:gd name="connsiteX14" fmla="*/ 28575 w 2006600"/>
                      <a:gd name="connsiteY14" fmla="*/ 730250 h 1177925"/>
                      <a:gd name="connsiteX15" fmla="*/ 0 w 2006600"/>
                      <a:gd name="connsiteY15" fmla="*/ 1177925 h 1177925"/>
                      <a:gd name="connsiteX0" fmla="*/ 2006600 w 2006600"/>
                      <a:gd name="connsiteY0" fmla="*/ 0 h 1177925"/>
                      <a:gd name="connsiteX1" fmla="*/ 1685925 w 2006600"/>
                      <a:gd name="connsiteY1" fmla="*/ 73025 h 1177925"/>
                      <a:gd name="connsiteX2" fmla="*/ 885825 w 2006600"/>
                      <a:gd name="connsiteY2" fmla="*/ 101600 h 1177925"/>
                      <a:gd name="connsiteX3" fmla="*/ 790575 w 2006600"/>
                      <a:gd name="connsiteY3" fmla="*/ 111125 h 1177925"/>
                      <a:gd name="connsiteX4" fmla="*/ 638175 w 2006600"/>
                      <a:gd name="connsiteY4" fmla="*/ 139700 h 1177925"/>
                      <a:gd name="connsiteX5" fmla="*/ 571500 w 2006600"/>
                      <a:gd name="connsiteY5" fmla="*/ 149225 h 1177925"/>
                      <a:gd name="connsiteX6" fmla="*/ 504825 w 2006600"/>
                      <a:gd name="connsiteY6" fmla="*/ 177800 h 1177925"/>
                      <a:gd name="connsiteX7" fmla="*/ 438150 w 2006600"/>
                      <a:gd name="connsiteY7" fmla="*/ 215900 h 1177925"/>
                      <a:gd name="connsiteX8" fmla="*/ 409575 w 2006600"/>
                      <a:gd name="connsiteY8" fmla="*/ 234950 h 1177925"/>
                      <a:gd name="connsiteX9" fmla="*/ 381000 w 2006600"/>
                      <a:gd name="connsiteY9" fmla="*/ 263525 h 1177925"/>
                      <a:gd name="connsiteX10" fmla="*/ 342900 w 2006600"/>
                      <a:gd name="connsiteY10" fmla="*/ 282575 h 1177925"/>
                      <a:gd name="connsiteX11" fmla="*/ 285750 w 2006600"/>
                      <a:gd name="connsiteY11" fmla="*/ 320675 h 1177925"/>
                      <a:gd name="connsiteX12" fmla="*/ 104775 w 2006600"/>
                      <a:gd name="connsiteY12" fmla="*/ 473075 h 1177925"/>
                      <a:gd name="connsiteX13" fmla="*/ 66675 w 2006600"/>
                      <a:gd name="connsiteY13" fmla="*/ 539750 h 1177925"/>
                      <a:gd name="connsiteX14" fmla="*/ 28575 w 2006600"/>
                      <a:gd name="connsiteY14" fmla="*/ 730250 h 1177925"/>
                      <a:gd name="connsiteX15" fmla="*/ 0 w 2006600"/>
                      <a:gd name="connsiteY15" fmla="*/ 1177925 h 1177925"/>
                      <a:gd name="connsiteX0" fmla="*/ 2006600 w 2006600"/>
                      <a:gd name="connsiteY0" fmla="*/ 0 h 1130300"/>
                      <a:gd name="connsiteX1" fmla="*/ 1685925 w 2006600"/>
                      <a:gd name="connsiteY1" fmla="*/ 73025 h 1130300"/>
                      <a:gd name="connsiteX2" fmla="*/ 885825 w 2006600"/>
                      <a:gd name="connsiteY2" fmla="*/ 101600 h 1130300"/>
                      <a:gd name="connsiteX3" fmla="*/ 790575 w 2006600"/>
                      <a:gd name="connsiteY3" fmla="*/ 111125 h 1130300"/>
                      <a:gd name="connsiteX4" fmla="*/ 638175 w 2006600"/>
                      <a:gd name="connsiteY4" fmla="*/ 139700 h 1130300"/>
                      <a:gd name="connsiteX5" fmla="*/ 571500 w 2006600"/>
                      <a:gd name="connsiteY5" fmla="*/ 149225 h 1130300"/>
                      <a:gd name="connsiteX6" fmla="*/ 504825 w 2006600"/>
                      <a:gd name="connsiteY6" fmla="*/ 177800 h 1130300"/>
                      <a:gd name="connsiteX7" fmla="*/ 438150 w 2006600"/>
                      <a:gd name="connsiteY7" fmla="*/ 215900 h 1130300"/>
                      <a:gd name="connsiteX8" fmla="*/ 409575 w 2006600"/>
                      <a:gd name="connsiteY8" fmla="*/ 234950 h 1130300"/>
                      <a:gd name="connsiteX9" fmla="*/ 381000 w 2006600"/>
                      <a:gd name="connsiteY9" fmla="*/ 263525 h 1130300"/>
                      <a:gd name="connsiteX10" fmla="*/ 342900 w 2006600"/>
                      <a:gd name="connsiteY10" fmla="*/ 282575 h 1130300"/>
                      <a:gd name="connsiteX11" fmla="*/ 285750 w 2006600"/>
                      <a:gd name="connsiteY11" fmla="*/ 320675 h 1130300"/>
                      <a:gd name="connsiteX12" fmla="*/ 104775 w 2006600"/>
                      <a:gd name="connsiteY12" fmla="*/ 473075 h 1130300"/>
                      <a:gd name="connsiteX13" fmla="*/ 66675 w 2006600"/>
                      <a:gd name="connsiteY13" fmla="*/ 539750 h 1130300"/>
                      <a:gd name="connsiteX14" fmla="*/ 28575 w 2006600"/>
                      <a:gd name="connsiteY14" fmla="*/ 730250 h 1130300"/>
                      <a:gd name="connsiteX15" fmla="*/ 0 w 2006600"/>
                      <a:gd name="connsiteY15" fmla="*/ 1130300 h 1130300"/>
                      <a:gd name="connsiteX0" fmla="*/ 2006600 w 2006600"/>
                      <a:gd name="connsiteY0" fmla="*/ 0 h 1130300"/>
                      <a:gd name="connsiteX1" fmla="*/ 1657384 w 2006600"/>
                      <a:gd name="connsiteY1" fmla="*/ 50706 h 1130300"/>
                      <a:gd name="connsiteX2" fmla="*/ 885825 w 2006600"/>
                      <a:gd name="connsiteY2" fmla="*/ 101600 h 1130300"/>
                      <a:gd name="connsiteX3" fmla="*/ 790575 w 2006600"/>
                      <a:gd name="connsiteY3" fmla="*/ 111125 h 1130300"/>
                      <a:gd name="connsiteX4" fmla="*/ 638175 w 2006600"/>
                      <a:gd name="connsiteY4" fmla="*/ 139700 h 1130300"/>
                      <a:gd name="connsiteX5" fmla="*/ 571500 w 2006600"/>
                      <a:gd name="connsiteY5" fmla="*/ 149225 h 1130300"/>
                      <a:gd name="connsiteX6" fmla="*/ 504825 w 2006600"/>
                      <a:gd name="connsiteY6" fmla="*/ 177800 h 1130300"/>
                      <a:gd name="connsiteX7" fmla="*/ 438150 w 2006600"/>
                      <a:gd name="connsiteY7" fmla="*/ 215900 h 1130300"/>
                      <a:gd name="connsiteX8" fmla="*/ 409575 w 2006600"/>
                      <a:gd name="connsiteY8" fmla="*/ 234950 h 1130300"/>
                      <a:gd name="connsiteX9" fmla="*/ 381000 w 2006600"/>
                      <a:gd name="connsiteY9" fmla="*/ 263525 h 1130300"/>
                      <a:gd name="connsiteX10" fmla="*/ 342900 w 2006600"/>
                      <a:gd name="connsiteY10" fmla="*/ 282575 h 1130300"/>
                      <a:gd name="connsiteX11" fmla="*/ 285750 w 2006600"/>
                      <a:gd name="connsiteY11" fmla="*/ 320675 h 1130300"/>
                      <a:gd name="connsiteX12" fmla="*/ 104775 w 2006600"/>
                      <a:gd name="connsiteY12" fmla="*/ 473075 h 1130300"/>
                      <a:gd name="connsiteX13" fmla="*/ 66675 w 2006600"/>
                      <a:gd name="connsiteY13" fmla="*/ 539750 h 1130300"/>
                      <a:gd name="connsiteX14" fmla="*/ 28575 w 2006600"/>
                      <a:gd name="connsiteY14" fmla="*/ 730250 h 1130300"/>
                      <a:gd name="connsiteX15" fmla="*/ 0 w 2006600"/>
                      <a:gd name="connsiteY15" fmla="*/ 1130300 h 1130300"/>
                      <a:gd name="connsiteX0" fmla="*/ 2006600 w 2006600"/>
                      <a:gd name="connsiteY0" fmla="*/ 0 h 1130300"/>
                      <a:gd name="connsiteX1" fmla="*/ 1657384 w 2006600"/>
                      <a:gd name="connsiteY1" fmla="*/ 50706 h 1130300"/>
                      <a:gd name="connsiteX2" fmla="*/ 885825 w 2006600"/>
                      <a:gd name="connsiteY2" fmla="*/ 101600 h 1130300"/>
                      <a:gd name="connsiteX3" fmla="*/ 790575 w 2006600"/>
                      <a:gd name="connsiteY3" fmla="*/ 111125 h 1130300"/>
                      <a:gd name="connsiteX4" fmla="*/ 638175 w 2006600"/>
                      <a:gd name="connsiteY4" fmla="*/ 139700 h 1130300"/>
                      <a:gd name="connsiteX5" fmla="*/ 571500 w 2006600"/>
                      <a:gd name="connsiteY5" fmla="*/ 149225 h 1130300"/>
                      <a:gd name="connsiteX6" fmla="*/ 504825 w 2006600"/>
                      <a:gd name="connsiteY6" fmla="*/ 177800 h 1130300"/>
                      <a:gd name="connsiteX7" fmla="*/ 438150 w 2006600"/>
                      <a:gd name="connsiteY7" fmla="*/ 215900 h 1130300"/>
                      <a:gd name="connsiteX8" fmla="*/ 409575 w 2006600"/>
                      <a:gd name="connsiteY8" fmla="*/ 234950 h 1130300"/>
                      <a:gd name="connsiteX9" fmla="*/ 381000 w 2006600"/>
                      <a:gd name="connsiteY9" fmla="*/ 263525 h 1130300"/>
                      <a:gd name="connsiteX10" fmla="*/ 342900 w 2006600"/>
                      <a:gd name="connsiteY10" fmla="*/ 282575 h 1130300"/>
                      <a:gd name="connsiteX11" fmla="*/ 285750 w 2006600"/>
                      <a:gd name="connsiteY11" fmla="*/ 320675 h 1130300"/>
                      <a:gd name="connsiteX12" fmla="*/ 104775 w 2006600"/>
                      <a:gd name="connsiteY12" fmla="*/ 473075 h 1130300"/>
                      <a:gd name="connsiteX13" fmla="*/ 66675 w 2006600"/>
                      <a:gd name="connsiteY13" fmla="*/ 539750 h 1130300"/>
                      <a:gd name="connsiteX14" fmla="*/ 28575 w 2006600"/>
                      <a:gd name="connsiteY14" fmla="*/ 730250 h 1130300"/>
                      <a:gd name="connsiteX15" fmla="*/ 0 w 2006600"/>
                      <a:gd name="connsiteY15" fmla="*/ 1130300 h 1130300"/>
                      <a:gd name="connsiteX0" fmla="*/ 2006600 w 2006600"/>
                      <a:gd name="connsiteY0" fmla="*/ 0 h 1130300"/>
                      <a:gd name="connsiteX1" fmla="*/ 1657384 w 2006600"/>
                      <a:gd name="connsiteY1" fmla="*/ 50706 h 1130300"/>
                      <a:gd name="connsiteX2" fmla="*/ 885825 w 2006600"/>
                      <a:gd name="connsiteY2" fmla="*/ 101600 h 1130300"/>
                      <a:gd name="connsiteX3" fmla="*/ 790575 w 2006600"/>
                      <a:gd name="connsiteY3" fmla="*/ 111125 h 1130300"/>
                      <a:gd name="connsiteX4" fmla="*/ 638175 w 2006600"/>
                      <a:gd name="connsiteY4" fmla="*/ 139700 h 1130300"/>
                      <a:gd name="connsiteX5" fmla="*/ 571500 w 2006600"/>
                      <a:gd name="connsiteY5" fmla="*/ 149225 h 1130300"/>
                      <a:gd name="connsiteX6" fmla="*/ 504825 w 2006600"/>
                      <a:gd name="connsiteY6" fmla="*/ 177800 h 1130300"/>
                      <a:gd name="connsiteX7" fmla="*/ 438150 w 2006600"/>
                      <a:gd name="connsiteY7" fmla="*/ 215900 h 1130300"/>
                      <a:gd name="connsiteX8" fmla="*/ 409575 w 2006600"/>
                      <a:gd name="connsiteY8" fmla="*/ 234950 h 1130300"/>
                      <a:gd name="connsiteX9" fmla="*/ 381000 w 2006600"/>
                      <a:gd name="connsiteY9" fmla="*/ 263525 h 1130300"/>
                      <a:gd name="connsiteX10" fmla="*/ 342900 w 2006600"/>
                      <a:gd name="connsiteY10" fmla="*/ 282575 h 1130300"/>
                      <a:gd name="connsiteX11" fmla="*/ 285750 w 2006600"/>
                      <a:gd name="connsiteY11" fmla="*/ 320675 h 1130300"/>
                      <a:gd name="connsiteX12" fmla="*/ 104775 w 2006600"/>
                      <a:gd name="connsiteY12" fmla="*/ 473075 h 1130300"/>
                      <a:gd name="connsiteX13" fmla="*/ 66675 w 2006600"/>
                      <a:gd name="connsiteY13" fmla="*/ 539750 h 1130300"/>
                      <a:gd name="connsiteX14" fmla="*/ 28575 w 2006600"/>
                      <a:gd name="connsiteY14" fmla="*/ 730250 h 1130300"/>
                      <a:gd name="connsiteX15" fmla="*/ 0 w 2006600"/>
                      <a:gd name="connsiteY15" fmla="*/ 1130300 h 1130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006600" h="1130300">
                        <a:moveTo>
                          <a:pt x="2006600" y="0"/>
                        </a:moveTo>
                        <a:cubicBezTo>
                          <a:pt x="1851045" y="50760"/>
                          <a:pt x="1844180" y="33773"/>
                          <a:pt x="1657384" y="50706"/>
                        </a:cubicBezTo>
                        <a:cubicBezTo>
                          <a:pt x="1470588" y="67639"/>
                          <a:pt x="904248" y="101139"/>
                          <a:pt x="885825" y="101600"/>
                        </a:cubicBezTo>
                        <a:cubicBezTo>
                          <a:pt x="854075" y="104775"/>
                          <a:pt x="822163" y="106612"/>
                          <a:pt x="790575" y="111125"/>
                        </a:cubicBezTo>
                        <a:cubicBezTo>
                          <a:pt x="614341" y="136301"/>
                          <a:pt x="745934" y="121740"/>
                          <a:pt x="638175" y="139700"/>
                        </a:cubicBezTo>
                        <a:cubicBezTo>
                          <a:pt x="616030" y="143391"/>
                          <a:pt x="593725" y="146050"/>
                          <a:pt x="571500" y="149225"/>
                        </a:cubicBezTo>
                        <a:cubicBezTo>
                          <a:pt x="504487" y="171563"/>
                          <a:pt x="527050" y="166688"/>
                          <a:pt x="504825" y="177800"/>
                        </a:cubicBezTo>
                        <a:cubicBezTo>
                          <a:pt x="482600" y="188912"/>
                          <a:pt x="454025" y="206375"/>
                          <a:pt x="438150" y="215900"/>
                        </a:cubicBezTo>
                        <a:cubicBezTo>
                          <a:pt x="422275" y="225425"/>
                          <a:pt x="418369" y="227621"/>
                          <a:pt x="409575" y="234950"/>
                        </a:cubicBezTo>
                        <a:cubicBezTo>
                          <a:pt x="399227" y="243574"/>
                          <a:pt x="391961" y="255695"/>
                          <a:pt x="381000" y="263525"/>
                        </a:cubicBezTo>
                        <a:cubicBezTo>
                          <a:pt x="369446" y="271778"/>
                          <a:pt x="355076" y="275270"/>
                          <a:pt x="342900" y="282575"/>
                        </a:cubicBezTo>
                        <a:cubicBezTo>
                          <a:pt x="323267" y="294355"/>
                          <a:pt x="325438" y="288925"/>
                          <a:pt x="285750" y="320675"/>
                        </a:cubicBezTo>
                        <a:cubicBezTo>
                          <a:pt x="246063" y="352425"/>
                          <a:pt x="141287" y="436563"/>
                          <a:pt x="104775" y="473075"/>
                        </a:cubicBezTo>
                        <a:cubicBezTo>
                          <a:pt x="68263" y="509587"/>
                          <a:pt x="90845" y="491411"/>
                          <a:pt x="66675" y="539750"/>
                        </a:cubicBezTo>
                        <a:cubicBezTo>
                          <a:pt x="53975" y="582613"/>
                          <a:pt x="39688" y="631825"/>
                          <a:pt x="28575" y="730250"/>
                        </a:cubicBezTo>
                        <a:cubicBezTo>
                          <a:pt x="17463" y="828675"/>
                          <a:pt x="5953" y="1037035"/>
                          <a:pt x="0" y="11303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4AB791"/>
                    </a:solidFill>
                  </a:ln>
                  <a:effectLst>
                    <a:innerShdw blurRad="393700" dist="50800" dir="8100000">
                      <a:schemeClr val="tx1">
                        <a:lumMod val="95000"/>
                        <a:lumOff val="5000"/>
                      </a:schemeClr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 w="31750" prst="softRound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GB" sz="10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180" name="图片 179">
                  <a:extLst>
                    <a:ext uri="{FF2B5EF4-FFF2-40B4-BE49-F238E27FC236}">
                      <a16:creationId xmlns:a16="http://schemas.microsoft.com/office/drawing/2014/main" id="{A27307A7-A623-3582-1E1B-544915E80B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3">
                  <a:alphaModFix amt="9000"/>
                </a:blip>
                <a:srcRect t="-477" r="10019" b="37752"/>
                <a:stretch/>
              </p:blipFill>
              <p:spPr>
                <a:xfrm>
                  <a:off x="16395384" y="6162591"/>
                  <a:ext cx="2106798" cy="1941494"/>
                </a:xfrm>
                <a:prstGeom prst="rect">
                  <a:avLst/>
                </a:prstGeom>
                <a:effectLst>
                  <a:outerShdw blurRad="50800" dist="50800" dir="5400000" algn="ctr" rotWithShape="0">
                    <a:srgbClr val="000000">
                      <a:alpha val="0"/>
                    </a:srgbClr>
                  </a:outerShdw>
                </a:effectLst>
              </p:spPr>
            </p:pic>
          </p:grp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47CE684E-917D-D4D4-B0EE-357A35065A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368520" y="5770905"/>
                <a:ext cx="1046928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triangle" w="med" len="lg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文本框 18">
                <a:extLst>
                  <a:ext uri="{FF2B5EF4-FFF2-40B4-BE49-F238E27FC236}">
                    <a16:creationId xmlns:a16="http://schemas.microsoft.com/office/drawing/2014/main" id="{2FF60148-A322-73C2-432A-C4C70DD35411}"/>
                  </a:ext>
                </a:extLst>
              </p:cNvPr>
              <p:cNvSpPr txBox="1"/>
              <p:nvPr/>
            </p:nvSpPr>
            <p:spPr>
              <a:xfrm>
                <a:off x="17476201" y="5553869"/>
                <a:ext cx="747710" cy="2561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~40 </a:t>
                </a:r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Å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文本框 18">
                <a:extLst>
                  <a:ext uri="{FF2B5EF4-FFF2-40B4-BE49-F238E27FC236}">
                    <a16:creationId xmlns:a16="http://schemas.microsoft.com/office/drawing/2014/main" id="{13FBA397-EA50-682A-1013-BF015EBB1ECA}"/>
                  </a:ext>
                </a:extLst>
              </p:cNvPr>
              <p:cNvSpPr txBox="1"/>
              <p:nvPr/>
            </p:nvSpPr>
            <p:spPr>
              <a:xfrm>
                <a:off x="18869252" y="6352622"/>
                <a:ext cx="798893" cy="283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Synbody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文本框 18">
                <a:extLst>
                  <a:ext uri="{FF2B5EF4-FFF2-40B4-BE49-F238E27FC236}">
                    <a16:creationId xmlns:a16="http://schemas.microsoft.com/office/drawing/2014/main" id="{3E9F1093-CA70-1211-7B34-3D7183F95674}"/>
                  </a:ext>
                </a:extLst>
              </p:cNvPr>
              <p:cNvSpPr txBox="1"/>
              <p:nvPr/>
            </p:nvSpPr>
            <p:spPr>
              <a:xfrm>
                <a:off x="17690529" y="6576988"/>
                <a:ext cx="756530" cy="2561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>
                    <a:latin typeface="Arial" panose="020B0604020202020204" pitchFamily="34" charset="0"/>
                    <a:cs typeface="Arial" panose="020B0604020202020204" pitchFamily="34" charset="0"/>
                  </a:rPr>
                  <a:t>Linker</a:t>
                </a:r>
              </a:p>
            </p:txBody>
          </p:sp>
          <p:sp>
            <p:nvSpPr>
              <p:cNvPr id="174" name="文本框 18">
                <a:extLst>
                  <a:ext uri="{FF2B5EF4-FFF2-40B4-BE49-F238E27FC236}">
                    <a16:creationId xmlns:a16="http://schemas.microsoft.com/office/drawing/2014/main" id="{50D467CA-C17E-B460-8D48-AA1964BA1C49}"/>
                  </a:ext>
                </a:extLst>
              </p:cNvPr>
              <p:cNvSpPr txBox="1"/>
              <p:nvPr/>
            </p:nvSpPr>
            <p:spPr>
              <a:xfrm>
                <a:off x="16193366" y="7263901"/>
                <a:ext cx="952890" cy="4606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N terminal of VP1</a:t>
                </a:r>
              </a:p>
            </p:txBody>
          </p:sp>
        </p:grpSp>
        <p:pic>
          <p:nvPicPr>
            <p:cNvPr id="151" name="图片 150">
              <a:extLst>
                <a:ext uri="{FF2B5EF4-FFF2-40B4-BE49-F238E27FC236}">
                  <a16:creationId xmlns:a16="http://schemas.microsoft.com/office/drawing/2014/main" id="{C16930AB-D89E-2735-D4BD-368052162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2661184" y="5306459"/>
              <a:ext cx="3259458" cy="2805304"/>
            </a:xfrm>
            <a:prstGeom prst="rect">
              <a:avLst/>
            </a:prstGeom>
          </p:spPr>
        </p:pic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0BB4323A-589F-1E5E-F52B-C3A8FC3544B1}"/>
                </a:ext>
              </a:extLst>
            </p:cNvPr>
            <p:cNvSpPr/>
            <p:nvPr/>
          </p:nvSpPr>
          <p:spPr>
            <a:xfrm>
              <a:off x="14653384" y="6183878"/>
              <a:ext cx="567144" cy="56714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976E8748-694B-B7C5-03B6-55B1F365AB13}"/>
                </a:ext>
              </a:extLst>
            </p:cNvPr>
            <p:cNvSpPr/>
            <p:nvPr/>
          </p:nvSpPr>
          <p:spPr>
            <a:xfrm>
              <a:off x="16234859" y="5891864"/>
              <a:ext cx="2267322" cy="22122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04C2351A-6654-B717-C6BD-DF1C71A759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20528" y="5891866"/>
              <a:ext cx="1014331" cy="29201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A09E4A49-B2EE-C139-7E35-0D27C18B10A4}"/>
                </a:ext>
              </a:extLst>
            </p:cNvPr>
            <p:cNvCxnSpPr>
              <a:cxnSpLocks/>
            </p:cNvCxnSpPr>
            <p:nvPr/>
          </p:nvCxnSpPr>
          <p:spPr>
            <a:xfrm>
              <a:off x="15220527" y="6751022"/>
              <a:ext cx="1014331" cy="1353062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6" name="图片 155">
              <a:extLst>
                <a:ext uri="{FF2B5EF4-FFF2-40B4-BE49-F238E27FC236}">
                  <a16:creationId xmlns:a16="http://schemas.microsoft.com/office/drawing/2014/main" id="{C1A7BD0E-A02A-422F-DC7E-E49E57E01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861984" y="6143918"/>
              <a:ext cx="339542" cy="4173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0"/>
                </a:prstClr>
              </a:outerShdw>
            </a:effectLst>
          </p:spPr>
        </p:pic>
      </p:grpSp>
      <p:sp>
        <p:nvSpPr>
          <p:cNvPr id="185" name="文本框 184">
            <a:extLst>
              <a:ext uri="{FF2B5EF4-FFF2-40B4-BE49-F238E27FC236}">
                <a16:creationId xmlns:a16="http://schemas.microsoft.com/office/drawing/2014/main" id="{81FD7B75-24B1-7C29-4FBD-F059F39E0F9E}"/>
              </a:ext>
            </a:extLst>
          </p:cNvPr>
          <p:cNvSpPr txBox="1"/>
          <p:nvPr/>
        </p:nvSpPr>
        <p:spPr>
          <a:xfrm>
            <a:off x="790960" y="3049943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文本框 18">
            <a:extLst>
              <a:ext uri="{FF2B5EF4-FFF2-40B4-BE49-F238E27FC236}">
                <a16:creationId xmlns:a16="http://schemas.microsoft.com/office/drawing/2014/main" id="{95EE125C-ED2D-EA50-8AF2-0060A2969169}"/>
              </a:ext>
            </a:extLst>
          </p:cNvPr>
          <p:cNvSpPr txBox="1"/>
          <p:nvPr/>
        </p:nvSpPr>
        <p:spPr>
          <a:xfrm>
            <a:off x="8192854" y="4556568"/>
            <a:ext cx="1984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0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(SG4)</a:t>
            </a:r>
            <a:r>
              <a:rPr lang="en-GB" sz="1000" b="0" i="0" baseline="-2500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sz="10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= 5.7nm; (10.1016/j.addr.2012.09.039)</a:t>
            </a:r>
          </a:p>
        </p:txBody>
      </p:sp>
    </p:spTree>
    <p:extLst>
      <p:ext uri="{BB962C8B-B14F-4D97-AF65-F5344CB8AC3E}">
        <p14:creationId xmlns:p14="http://schemas.microsoft.com/office/powerpoint/2010/main" val="2939043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0B72C93A-14F8-F8A5-8B2F-93D7824BB6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259367"/>
              </p:ext>
            </p:extLst>
          </p:nvPr>
        </p:nvGraphicFramePr>
        <p:xfrm>
          <a:off x="850859" y="4112511"/>
          <a:ext cx="3111549" cy="2663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2" imgW="3765579" imgH="3261195" progId="Prism8.Document">
                  <p:embed/>
                </p:oleObj>
              </mc:Choice>
              <mc:Fallback>
                <p:oleObj name="Prism 8" r:id="rId2" imgW="3765579" imgH="3261195" progId="Prism8.Document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0B72C93A-14F8-F8A5-8B2F-93D7824BB6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859" y="4112511"/>
                        <a:ext cx="3111549" cy="266387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8B41E51C-FB50-9ACD-B768-4D5C201534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607865"/>
              </p:ext>
            </p:extLst>
          </p:nvPr>
        </p:nvGraphicFramePr>
        <p:xfrm>
          <a:off x="4158060" y="10728709"/>
          <a:ext cx="3184525" cy="241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4" imgW="4273370" imgH="3121095" progId="Prism8.Document">
                  <p:embed/>
                </p:oleObj>
              </mc:Choice>
              <mc:Fallback>
                <p:oleObj name="Prism 8" r:id="rId4" imgW="4273370" imgH="3121095" progId="Prism8.Document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8B41E51C-FB50-9ACD-B768-4D5C201534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8060" y="10728709"/>
                        <a:ext cx="3184525" cy="2411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6FB6D69D-B011-9D3E-8446-D9BE185307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513833"/>
              </p:ext>
            </p:extLst>
          </p:nvPr>
        </p:nvGraphicFramePr>
        <p:xfrm>
          <a:off x="996694" y="10638211"/>
          <a:ext cx="3094037" cy="2524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6" imgW="3628367" imgH="3069233" progId="Prism8.Document">
                  <p:embed/>
                </p:oleObj>
              </mc:Choice>
              <mc:Fallback>
                <p:oleObj name="Prism 8" r:id="rId6" imgW="3628367" imgH="3069233" progId="Prism8.Document">
                  <p:embed/>
                  <p:pic>
                    <p:nvPicPr>
                      <p:cNvPr id="2" name="对象 1">
                        <a:extLst>
                          <a:ext uri="{FF2B5EF4-FFF2-40B4-BE49-F238E27FC236}">
                            <a16:creationId xmlns:a16="http://schemas.microsoft.com/office/drawing/2014/main" id="{6FB6D69D-B011-9D3E-8446-D9BE185307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694" y="10638211"/>
                        <a:ext cx="3094037" cy="252445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CC1BD1F7-1E75-9B04-1063-599A79B366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758898"/>
              </p:ext>
            </p:extLst>
          </p:nvPr>
        </p:nvGraphicFramePr>
        <p:xfrm>
          <a:off x="4198938" y="4149725"/>
          <a:ext cx="2884487" cy="243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8" imgW="4030999" imgH="3528069" progId="Prism8.Document">
                  <p:embed/>
                </p:oleObj>
              </mc:Choice>
              <mc:Fallback>
                <p:oleObj name="Prism 8" r:id="rId8" imgW="4030999" imgH="3528069" progId="Prism8.Document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CC1BD1F7-1E75-9B04-1063-599A79B366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8938" y="4149725"/>
                        <a:ext cx="2884487" cy="2435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id="{42BE07C3-865B-476A-8F50-4A072CAD2A30}"/>
              </a:ext>
            </a:extLst>
          </p:cNvPr>
          <p:cNvGrpSpPr/>
          <p:nvPr/>
        </p:nvGrpSpPr>
        <p:grpSpPr>
          <a:xfrm>
            <a:off x="-4138664" y="2674012"/>
            <a:ext cx="4503271" cy="2399253"/>
            <a:chOff x="4060825" y="3396278"/>
            <a:chExt cx="4503271" cy="2399253"/>
          </a:xfrm>
        </p:grpSpPr>
        <p:pic>
          <p:nvPicPr>
            <p:cNvPr id="6" name="图片 5" descr="图表&#10;&#10;描述已自动生成">
              <a:extLst>
                <a:ext uri="{FF2B5EF4-FFF2-40B4-BE49-F238E27FC236}">
                  <a16:creationId xmlns:a16="http://schemas.microsoft.com/office/drawing/2014/main" id="{5C4CBB06-EF0E-618F-3DC6-03D034EA0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0825" y="3396278"/>
              <a:ext cx="3312318" cy="2017098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B604DEC-997A-439E-73C1-D831F097A6BB}"/>
                </a:ext>
              </a:extLst>
            </p:cNvPr>
            <p:cNvSpPr txBox="1"/>
            <p:nvPr/>
          </p:nvSpPr>
          <p:spPr>
            <a:xfrm>
              <a:off x="4503084" y="5426199"/>
              <a:ext cx="406101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b="0" i="0" u="none" strike="noStrike" dirty="0">
                  <a:solidFill>
                    <a:srgbClr val="006FB7"/>
                  </a:solidFill>
                  <a:effectLst/>
                  <a:latin typeface="Source Sans Pro" panose="020B0503030403020204" pitchFamily="34" charset="0"/>
                  <a:hlinkClick r:id="rId11"/>
                </a:rPr>
                <a:t>10.1093/</a:t>
              </a:r>
              <a:r>
                <a:rPr lang="en-GB" b="0" i="0" u="none" strike="noStrike" dirty="0" err="1">
                  <a:solidFill>
                    <a:srgbClr val="006FB7"/>
                  </a:solidFill>
                  <a:effectLst/>
                  <a:latin typeface="Source Sans Pro" panose="020B0503030403020204" pitchFamily="34" charset="0"/>
                  <a:hlinkClick r:id="rId11"/>
                </a:rPr>
                <a:t>nar</a:t>
              </a:r>
              <a:r>
                <a:rPr lang="en-GB" b="0" i="0" u="none" strike="noStrike" dirty="0">
                  <a:solidFill>
                    <a:srgbClr val="006FB7"/>
                  </a:solidFill>
                  <a:effectLst/>
                  <a:latin typeface="Source Sans Pro" panose="020B0503030403020204" pitchFamily="34" charset="0"/>
                  <a:hlinkClick r:id="rId11"/>
                </a:rPr>
                <a:t>/gkx960</a:t>
              </a:r>
              <a:endParaRPr lang="en-GB" dirty="0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64EDCEB-CFD0-92B0-BEB0-62128FD2E355}"/>
                </a:ext>
              </a:extLst>
            </p:cNvPr>
            <p:cNvGrpSpPr/>
            <p:nvPr/>
          </p:nvGrpSpPr>
          <p:grpSpPr>
            <a:xfrm>
              <a:off x="4203526" y="3665179"/>
              <a:ext cx="3440124" cy="1828593"/>
              <a:chOff x="4171339" y="3504271"/>
              <a:chExt cx="3440124" cy="1828593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4C64467-CDCD-C7AB-790D-CD0F5EAA225D}"/>
                  </a:ext>
                </a:extLst>
              </p:cNvPr>
              <p:cNvSpPr txBox="1"/>
              <p:nvPr/>
            </p:nvSpPr>
            <p:spPr>
              <a:xfrm rot="16200000">
                <a:off x="3411345" y="4264265"/>
                <a:ext cx="175082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PFU/ml in lung homogenate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1495CC2-71CC-7AF1-8B67-C1835A2F93AB}"/>
                  </a:ext>
                </a:extLst>
              </p:cNvPr>
              <p:cNvSpPr txBox="1"/>
              <p:nvPr/>
            </p:nvSpPr>
            <p:spPr>
              <a:xfrm>
                <a:off x="4569577" y="5102032"/>
                <a:ext cx="235893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Antibody expression in serum (ug/ml)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6EDC316C-3E70-4B7E-BEF9-C4E4F79A2014}"/>
                  </a:ext>
                </a:extLst>
              </p:cNvPr>
              <p:cNvGrpSpPr/>
              <p:nvPr/>
            </p:nvGrpSpPr>
            <p:grpSpPr>
              <a:xfrm>
                <a:off x="5946286" y="3524692"/>
                <a:ext cx="1665177" cy="549811"/>
                <a:chOff x="5946286" y="3524692"/>
                <a:chExt cx="1665177" cy="549811"/>
              </a:xfrm>
            </p:grpSpPr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695BE751-C9FC-6362-500F-4ABCF667ACF8}"/>
                    </a:ext>
                  </a:extLst>
                </p:cNvPr>
                <p:cNvSpPr txBox="1"/>
                <p:nvPr/>
              </p:nvSpPr>
              <p:spPr>
                <a:xfrm>
                  <a:off x="5946286" y="3524692"/>
                  <a:ext cx="166517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altLang="zh-CN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B8-hIgG1-FurinF2A</a:t>
                  </a:r>
                  <a:endParaRPr lang="en-GB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B449A5F1-8FF8-D642-C021-8D3DED6E9C83}"/>
                    </a:ext>
                  </a:extLst>
                </p:cNvPr>
                <p:cNvSpPr txBox="1"/>
                <p:nvPr/>
              </p:nvSpPr>
              <p:spPr>
                <a:xfrm>
                  <a:off x="5946286" y="3687951"/>
                  <a:ext cx="166517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altLang="zh-CN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B8-hIgG1-IRES</a:t>
                  </a:r>
                  <a:endParaRPr lang="en-GB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5528AE69-838D-34FC-B038-E64745D05395}"/>
                    </a:ext>
                  </a:extLst>
                </p:cNvPr>
                <p:cNvSpPr txBox="1"/>
                <p:nvPr/>
              </p:nvSpPr>
              <p:spPr>
                <a:xfrm>
                  <a:off x="5946287" y="3843671"/>
                  <a:ext cx="1394670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altLang="zh-CN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B8-hIgG1-UCOE(IRES)</a:t>
                  </a:r>
                  <a:endParaRPr lang="en-GB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5F1E385-6FB6-2849-8D5E-9D6486393898}"/>
              </a:ext>
            </a:extLst>
          </p:cNvPr>
          <p:cNvGrpSpPr/>
          <p:nvPr/>
        </p:nvGrpSpPr>
        <p:grpSpPr>
          <a:xfrm>
            <a:off x="948924" y="6975348"/>
            <a:ext cx="3258711" cy="2109622"/>
            <a:chOff x="4465076" y="6708528"/>
            <a:chExt cx="2794105" cy="1808846"/>
          </a:xfrm>
        </p:grpSpPr>
        <p:graphicFrame>
          <p:nvGraphicFramePr>
            <p:cNvPr id="18" name="对象 17">
              <a:extLst>
                <a:ext uri="{FF2B5EF4-FFF2-40B4-BE49-F238E27FC236}">
                  <a16:creationId xmlns:a16="http://schemas.microsoft.com/office/drawing/2014/main" id="{77FDC8C9-87C5-CF84-D66F-B1D579B94BF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8946331"/>
                </p:ext>
              </p:extLst>
            </p:nvPr>
          </p:nvGraphicFramePr>
          <p:xfrm>
            <a:off x="4722760" y="6784529"/>
            <a:ext cx="2511425" cy="1584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2" imgW="3988143" imgH="2590228" progId="Prism8.Document">
                    <p:embed/>
                  </p:oleObj>
                </mc:Choice>
                <mc:Fallback>
                  <p:oleObj name="Prism 8" r:id="rId12" imgW="3988143" imgH="2590228" progId="Prism8.Document">
                    <p:embed/>
                    <p:pic>
                      <p:nvPicPr>
                        <p:cNvPr id="18" name="对象 17">
                          <a:extLst>
                            <a:ext uri="{FF2B5EF4-FFF2-40B4-BE49-F238E27FC236}">
                              <a16:creationId xmlns:a16="http://schemas.microsoft.com/office/drawing/2014/main" id="{77FDC8C9-87C5-CF84-D66F-B1D579B94BF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22760" y="6784529"/>
                          <a:ext cx="2511425" cy="15843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BA50403-9D75-61FF-DAF4-B999F5A93443}"/>
                </a:ext>
              </a:extLst>
            </p:cNvPr>
            <p:cNvSpPr txBox="1"/>
            <p:nvPr/>
          </p:nvSpPr>
          <p:spPr>
            <a:xfrm>
              <a:off x="5236924" y="8255764"/>
              <a:ext cx="20222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 to hASGR1/</a:t>
              </a:r>
              <a:r>
                <a:rPr lang="en-US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nM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B9A844D-4BDF-2DE3-8837-E0993CA3B7E2}"/>
                </a:ext>
              </a:extLst>
            </p:cNvPr>
            <p:cNvSpPr txBox="1"/>
            <p:nvPr/>
          </p:nvSpPr>
          <p:spPr>
            <a:xfrm rot="16200000">
              <a:off x="3795874" y="7377730"/>
              <a:ext cx="1707857" cy="369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Increasing fold of infection by ASGR1 expression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79FDB38-AAA0-554C-427A-087DC0224188}"/>
              </a:ext>
            </a:extLst>
          </p:cNvPr>
          <p:cNvGrpSpPr/>
          <p:nvPr/>
        </p:nvGrpSpPr>
        <p:grpSpPr>
          <a:xfrm>
            <a:off x="-3032335" y="9451589"/>
            <a:ext cx="3244959" cy="2020984"/>
            <a:chOff x="4476867" y="6784529"/>
            <a:chExt cx="2782314" cy="1732845"/>
          </a:xfrm>
        </p:grpSpPr>
        <p:graphicFrame>
          <p:nvGraphicFramePr>
            <p:cNvPr id="22" name="对象 21">
              <a:extLst>
                <a:ext uri="{FF2B5EF4-FFF2-40B4-BE49-F238E27FC236}">
                  <a16:creationId xmlns:a16="http://schemas.microsoft.com/office/drawing/2014/main" id="{A9EF68A7-7C64-81A2-8FA8-32F564347CA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56213073"/>
                </p:ext>
              </p:extLst>
            </p:nvPr>
          </p:nvGraphicFramePr>
          <p:xfrm>
            <a:off x="4722760" y="6784529"/>
            <a:ext cx="2511425" cy="1584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4" imgW="3988143" imgH="2590228" progId="Prism8.Document">
                    <p:embed/>
                  </p:oleObj>
                </mc:Choice>
                <mc:Fallback>
                  <p:oleObj name="Prism 8" r:id="rId14" imgW="3988143" imgH="2590228" progId="Prism8.Document">
                    <p:embed/>
                    <p:pic>
                      <p:nvPicPr>
                        <p:cNvPr id="22" name="对象 21">
                          <a:extLst>
                            <a:ext uri="{FF2B5EF4-FFF2-40B4-BE49-F238E27FC236}">
                              <a16:creationId xmlns:a16="http://schemas.microsoft.com/office/drawing/2014/main" id="{A9EF68A7-7C64-81A2-8FA8-32F564347CA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22760" y="6784529"/>
                          <a:ext cx="2511425" cy="15843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97FE46-435A-C0C6-E52F-B506B3F1902E}"/>
                </a:ext>
              </a:extLst>
            </p:cNvPr>
            <p:cNvSpPr txBox="1"/>
            <p:nvPr/>
          </p:nvSpPr>
          <p:spPr>
            <a:xfrm>
              <a:off x="5236924" y="8255764"/>
              <a:ext cx="20222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Kd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 to </a:t>
              </a:r>
              <a:r>
                <a:rPr lang="en-US" altLang="zh-CN" sz="11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ASGR1/</a:t>
              </a:r>
              <a:r>
                <a:rPr lang="en-US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nM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D58ED9E-FE53-9864-73A3-C7526EF8C302}"/>
                </a:ext>
              </a:extLst>
            </p:cNvPr>
            <p:cNvSpPr txBox="1"/>
            <p:nvPr/>
          </p:nvSpPr>
          <p:spPr>
            <a:xfrm rot="16200000">
              <a:off x="3930967" y="7330429"/>
              <a:ext cx="1461254" cy="369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Increasing fold of infection by ASGR1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0660B20-ABD0-066D-1B17-D107988201F6}"/>
              </a:ext>
            </a:extLst>
          </p:cNvPr>
          <p:cNvSpPr txBox="1"/>
          <p:nvPr/>
        </p:nvSpPr>
        <p:spPr>
          <a:xfrm>
            <a:off x="790960" y="3873639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F1E2244-A2D3-C171-A56A-43534CF6FEBC}"/>
              </a:ext>
            </a:extLst>
          </p:cNvPr>
          <p:cNvSpPr txBox="1"/>
          <p:nvPr/>
        </p:nvSpPr>
        <p:spPr>
          <a:xfrm>
            <a:off x="4010456" y="3873639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2C083DC-8484-174F-CD55-69311FBFA54C}"/>
              </a:ext>
            </a:extLst>
          </p:cNvPr>
          <p:cNvSpPr txBox="1"/>
          <p:nvPr/>
        </p:nvSpPr>
        <p:spPr>
          <a:xfrm>
            <a:off x="851394" y="6781686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B6EE2D5-51E1-9DFD-B2DE-9CDC699E1AC2}"/>
              </a:ext>
            </a:extLst>
          </p:cNvPr>
          <p:cNvSpPr txBox="1"/>
          <p:nvPr/>
        </p:nvSpPr>
        <p:spPr>
          <a:xfrm>
            <a:off x="4070890" y="6781686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CC9F53C-A29A-4851-AED4-1D3218B77226}"/>
              </a:ext>
            </a:extLst>
          </p:cNvPr>
          <p:cNvSpPr txBox="1"/>
          <p:nvPr/>
        </p:nvSpPr>
        <p:spPr>
          <a:xfrm>
            <a:off x="849916" y="9554493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13. Validation of engineered AAV capsid.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2D2DA23-B690-F445-8721-2E3503E61D1C}"/>
              </a:ext>
            </a:extLst>
          </p:cNvPr>
          <p:cNvGrpSpPr/>
          <p:nvPr/>
        </p:nvGrpSpPr>
        <p:grpSpPr>
          <a:xfrm>
            <a:off x="1008894" y="1034981"/>
            <a:ext cx="5794985" cy="2763965"/>
            <a:chOff x="658509" y="4506823"/>
            <a:chExt cx="5794985" cy="2763965"/>
          </a:xfrm>
        </p:grpSpPr>
        <p:graphicFrame>
          <p:nvGraphicFramePr>
            <p:cNvPr id="31" name="对象 30">
              <a:extLst>
                <a:ext uri="{FF2B5EF4-FFF2-40B4-BE49-F238E27FC236}">
                  <a16:creationId xmlns:a16="http://schemas.microsoft.com/office/drawing/2014/main" id="{C1E51D38-3925-D12C-0377-D10A277F94E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66556156"/>
                </p:ext>
              </p:extLst>
            </p:nvPr>
          </p:nvGraphicFramePr>
          <p:xfrm>
            <a:off x="658509" y="4506823"/>
            <a:ext cx="4358349" cy="26197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6" imgW="4079617" imgH="2719883" progId="Prism8.Document">
                    <p:embed/>
                  </p:oleObj>
                </mc:Choice>
                <mc:Fallback>
                  <p:oleObj name="Prism 8" r:id="rId16" imgW="4079617" imgH="2719883" progId="Prism8.Document">
                    <p:embed/>
                    <p:pic>
                      <p:nvPicPr>
                        <p:cNvPr id="115" name="对象 114">
                          <a:extLst>
                            <a:ext uri="{FF2B5EF4-FFF2-40B4-BE49-F238E27FC236}">
                              <a16:creationId xmlns:a16="http://schemas.microsoft.com/office/drawing/2014/main" id="{02478885-409A-5380-DBB2-CF3B5EE4859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8509" y="4506823"/>
                          <a:ext cx="4358349" cy="261977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CE00242-A556-76B7-E406-E9B4BB1011FF}"/>
                </a:ext>
              </a:extLst>
            </p:cNvPr>
            <p:cNvSpPr txBox="1"/>
            <p:nvPr/>
          </p:nvSpPr>
          <p:spPr>
            <a:xfrm>
              <a:off x="4640034" y="4598768"/>
              <a:ext cx="1813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1P2-AAV2/vp2</a:t>
              </a:r>
              <a:r>
                <a:rPr lang="en-US" sz="11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AC3AEF3-6CBA-9D07-03DF-4E099469FC3C}"/>
                </a:ext>
              </a:extLst>
            </p:cNvPr>
            <p:cNvSpPr txBox="1"/>
            <p:nvPr/>
          </p:nvSpPr>
          <p:spPr>
            <a:xfrm>
              <a:off x="4640034" y="4834692"/>
              <a:ext cx="1813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1P3-AAV2/vp2</a:t>
              </a:r>
              <a:r>
                <a:rPr lang="en-US" sz="11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85D08B1-6169-48BA-576E-28C7F7A4A449}"/>
                </a:ext>
              </a:extLst>
            </p:cNvPr>
            <p:cNvSpPr txBox="1"/>
            <p:nvPr/>
          </p:nvSpPr>
          <p:spPr>
            <a:xfrm>
              <a:off x="4640034" y="5070616"/>
              <a:ext cx="1813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1P5-AAV2/vp2</a:t>
              </a:r>
              <a:r>
                <a:rPr lang="en-US" sz="11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3B54F25-6042-80E8-AAA1-7EEDFE2F504E}"/>
                </a:ext>
              </a:extLst>
            </p:cNvPr>
            <p:cNvSpPr txBox="1"/>
            <p:nvPr/>
          </p:nvSpPr>
          <p:spPr>
            <a:xfrm>
              <a:off x="4640034" y="5306540"/>
              <a:ext cx="1813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1P8-AAV2/vp2</a:t>
              </a:r>
              <a:r>
                <a:rPr lang="en-US" sz="11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B22FBF3-8C77-7C15-8911-34C8541A745E}"/>
                </a:ext>
              </a:extLst>
            </p:cNvPr>
            <p:cNvSpPr txBox="1"/>
            <p:nvPr/>
          </p:nvSpPr>
          <p:spPr>
            <a:xfrm>
              <a:off x="4640034" y="5542464"/>
              <a:ext cx="1813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2P2-AAV2/vp2</a:t>
              </a:r>
              <a:r>
                <a:rPr lang="en-US" sz="11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D284A2E-9B9E-D91C-31B6-10639826EA44}"/>
                </a:ext>
              </a:extLst>
            </p:cNvPr>
            <p:cNvSpPr txBox="1"/>
            <p:nvPr/>
          </p:nvSpPr>
          <p:spPr>
            <a:xfrm>
              <a:off x="4640034" y="5778388"/>
              <a:ext cx="1813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2P6-AAV2/vp2</a:t>
              </a:r>
              <a:r>
                <a:rPr lang="en-US" sz="11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8312FAD-9CB9-5EEC-D82F-17050163FB3B}"/>
                </a:ext>
              </a:extLst>
            </p:cNvPr>
            <p:cNvSpPr txBox="1"/>
            <p:nvPr/>
          </p:nvSpPr>
          <p:spPr>
            <a:xfrm>
              <a:off x="4640034" y="6014312"/>
              <a:ext cx="1813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2P7-AAV2/vp2</a:t>
              </a:r>
              <a:r>
                <a:rPr lang="en-US" sz="11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471FDD0-94A3-52FA-B2F6-3D77F0B2957E}"/>
                </a:ext>
              </a:extLst>
            </p:cNvPr>
            <p:cNvSpPr txBox="1"/>
            <p:nvPr/>
          </p:nvSpPr>
          <p:spPr>
            <a:xfrm>
              <a:off x="4640034" y="6250236"/>
              <a:ext cx="1813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6P2-AAV2/vp2</a:t>
              </a:r>
              <a:r>
                <a:rPr lang="en-US" sz="11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koAA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5F997DD-479C-3BFD-4B59-4E7024897A4C}"/>
                </a:ext>
              </a:extLst>
            </p:cNvPr>
            <p:cNvSpPr txBox="1"/>
            <p:nvPr/>
          </p:nvSpPr>
          <p:spPr>
            <a:xfrm>
              <a:off x="4640034" y="6486161"/>
              <a:ext cx="1813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AAV2 </a:t>
              </a:r>
              <a:r>
                <a:rPr lang="en-US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AD9FB84-E05B-A7FE-989A-CD6C6DBE1B63}"/>
                </a:ext>
              </a:extLst>
            </p:cNvPr>
            <p:cNvSpPr txBox="1"/>
            <p:nvPr/>
          </p:nvSpPr>
          <p:spPr>
            <a:xfrm>
              <a:off x="1205111" y="7009178"/>
              <a:ext cx="34134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Vector genome copy of AAV added to cell (log)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E7696DC-7AD2-1DA8-B49C-42872FEBB940}"/>
                </a:ext>
              </a:extLst>
            </p:cNvPr>
            <p:cNvSpPr txBox="1"/>
            <p:nvPr/>
          </p:nvSpPr>
          <p:spPr>
            <a:xfrm rot="16200000">
              <a:off x="-54421" y="5609456"/>
              <a:ext cx="19017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RLU of </a:t>
              </a:r>
              <a:r>
                <a:rPr lang="en-US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Gluc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 (Log)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4AB88B17-B6C5-D91E-004C-2F7F97B29ED3}"/>
              </a:ext>
            </a:extLst>
          </p:cNvPr>
          <p:cNvSpPr txBox="1"/>
          <p:nvPr/>
        </p:nvSpPr>
        <p:spPr>
          <a:xfrm>
            <a:off x="790960" y="965592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4" name="对象 43">
            <a:extLst>
              <a:ext uri="{FF2B5EF4-FFF2-40B4-BE49-F238E27FC236}">
                <a16:creationId xmlns:a16="http://schemas.microsoft.com/office/drawing/2014/main" id="{9D336953-9D0A-34BC-B645-BACF982925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595866"/>
              </p:ext>
            </p:extLst>
          </p:nvPr>
        </p:nvGraphicFramePr>
        <p:xfrm>
          <a:off x="-4004955" y="5368880"/>
          <a:ext cx="2651125" cy="274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18" imgW="3738209" imgH="3916675" progId="Prism8.Document">
                  <p:embed/>
                </p:oleObj>
              </mc:Choice>
              <mc:Fallback>
                <p:oleObj name="Prism 8" r:id="rId18" imgW="3738209" imgH="3916675" progId="Prism8.Document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0B72C93A-14F8-F8A5-8B2F-93D7824BB6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004955" y="5368880"/>
                        <a:ext cx="2651125" cy="27447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>
            <a:extLst>
              <a:ext uri="{FF2B5EF4-FFF2-40B4-BE49-F238E27FC236}">
                <a16:creationId xmlns:a16="http://schemas.microsoft.com/office/drawing/2014/main" id="{7C49AE23-47AF-3629-F4A5-9E11CCFDF6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2624"/>
              </p:ext>
            </p:extLst>
          </p:nvPr>
        </p:nvGraphicFramePr>
        <p:xfrm>
          <a:off x="4049174" y="7043102"/>
          <a:ext cx="3416840" cy="2302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20" imgW="4781162" imgH="3306934" progId="Prism8.Document">
                  <p:embed/>
                </p:oleObj>
              </mc:Choice>
              <mc:Fallback>
                <p:oleObj name="Prism 8" r:id="rId20" imgW="4781162" imgH="3306934" progId="Prism8.Document">
                  <p:embed/>
                  <p:pic>
                    <p:nvPicPr>
                      <p:cNvPr id="29" name="对象 28">
                        <a:extLst>
                          <a:ext uri="{FF2B5EF4-FFF2-40B4-BE49-F238E27FC236}">
                            <a16:creationId xmlns:a16="http://schemas.microsoft.com/office/drawing/2014/main" id="{2309228E-BC54-B0DE-3426-6CDE8694A6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9174" y="7043102"/>
                        <a:ext cx="3416840" cy="230251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EA364D06-43E3-DB1B-AE23-282C5F5513EA}"/>
              </a:ext>
            </a:extLst>
          </p:cNvPr>
          <p:cNvSpPr txBox="1"/>
          <p:nvPr/>
        </p:nvSpPr>
        <p:spPr>
          <a:xfrm>
            <a:off x="4673551" y="7057155"/>
            <a:ext cx="22812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Mouse primary hepatocytes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CBD6BCD-3932-5F9B-F93A-6CF44CAE9EDA}"/>
              </a:ext>
            </a:extLst>
          </p:cNvPr>
          <p:cNvSpPr txBox="1"/>
          <p:nvPr/>
        </p:nvSpPr>
        <p:spPr>
          <a:xfrm>
            <a:off x="4932576" y="3997157"/>
            <a:ext cx="18134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ASGR1-transfected Hela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9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51887186-92A4-FE83-AA7D-664D23B8A4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026110"/>
              </p:ext>
            </p:extLst>
          </p:nvPr>
        </p:nvGraphicFramePr>
        <p:xfrm>
          <a:off x="489902" y="422915"/>
          <a:ext cx="7140257" cy="5085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2" imgW="3781065" imgH="2671263" progId="Prism8.Document">
                  <p:embed/>
                </p:oleObj>
              </mc:Choice>
              <mc:Fallback>
                <p:oleObj name="Prism 8" r:id="rId2" imgW="3781065" imgH="2671263" progId="Prism8.Document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51887186-92A4-FE83-AA7D-664D23B8A4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902" y="422915"/>
                        <a:ext cx="7140257" cy="50850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2E3B785B-0BD5-E85A-DDB1-27C408387902}"/>
              </a:ext>
            </a:extLst>
          </p:cNvPr>
          <p:cNvSpPr txBox="1"/>
          <p:nvPr/>
        </p:nvSpPr>
        <p:spPr>
          <a:xfrm>
            <a:off x="849916" y="9816326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14. Cytokine profile of human PBMC to the infection of capsid engineered AAV.</a:t>
            </a:r>
          </a:p>
        </p:txBody>
      </p:sp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36BB8D0A-BEDC-4AFB-16D4-4168A8F9F6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025842"/>
              </p:ext>
            </p:extLst>
          </p:nvPr>
        </p:nvGraphicFramePr>
        <p:xfrm>
          <a:off x="598488" y="5562013"/>
          <a:ext cx="6773862" cy="424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4" imgW="3736768" imgH="2351086" progId="Prism8.Document">
                  <p:embed/>
                </p:oleObj>
              </mc:Choice>
              <mc:Fallback>
                <p:oleObj name="Prism 8" r:id="rId4" imgW="3736768" imgH="2351086" progId="Prism8.Document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488" y="5562013"/>
                        <a:ext cx="6773862" cy="4240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13140717-20B9-6871-192E-CCD501E57460}"/>
              </a:ext>
            </a:extLst>
          </p:cNvPr>
          <p:cNvSpPr txBox="1"/>
          <p:nvPr/>
        </p:nvSpPr>
        <p:spPr>
          <a:xfrm>
            <a:off x="790960" y="344375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CA6334-A259-6220-4D89-BFBFA4B0C3AA}"/>
              </a:ext>
            </a:extLst>
          </p:cNvPr>
          <p:cNvSpPr txBox="1"/>
          <p:nvPr/>
        </p:nvSpPr>
        <p:spPr>
          <a:xfrm>
            <a:off x="790960" y="5453217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77B95E-5831-72F2-00F2-E082F79E389F}"/>
              </a:ext>
            </a:extLst>
          </p:cNvPr>
          <p:cNvSpPr txBox="1"/>
          <p:nvPr/>
        </p:nvSpPr>
        <p:spPr>
          <a:xfrm>
            <a:off x="1571428" y="368887"/>
            <a:ext cx="17195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Human PBMC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8789FA-797D-146C-8769-F2F283794C78}"/>
              </a:ext>
            </a:extLst>
          </p:cNvPr>
          <p:cNvSpPr txBox="1"/>
          <p:nvPr/>
        </p:nvSpPr>
        <p:spPr>
          <a:xfrm>
            <a:off x="1571428" y="5505985"/>
            <a:ext cx="17195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Mouse splenocytes</a:t>
            </a:r>
          </a:p>
        </p:txBody>
      </p:sp>
    </p:spTree>
    <p:extLst>
      <p:ext uri="{BB962C8B-B14F-4D97-AF65-F5344CB8AC3E}">
        <p14:creationId xmlns:p14="http://schemas.microsoft.com/office/powerpoint/2010/main" val="1281966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10B1AE0-C0C2-8E9B-2555-E9E3D54F96CD}"/>
              </a:ext>
            </a:extLst>
          </p:cNvPr>
          <p:cNvSpPr txBox="1"/>
          <p:nvPr/>
        </p:nvSpPr>
        <p:spPr>
          <a:xfrm>
            <a:off x="460375" y="327879"/>
            <a:ext cx="20726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Fig.1 Establishment of phage display.  </a:t>
            </a: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93F5D4-31C8-72DC-5D92-278A79F95A6F}"/>
              </a:ext>
            </a:extLst>
          </p:cNvPr>
          <p:cNvSpPr txBox="1"/>
          <p:nvPr/>
        </p:nvSpPr>
        <p:spPr>
          <a:xfrm>
            <a:off x="460374" y="525447"/>
            <a:ext cx="34829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Fig.2 Establishment of mRNA display and ribosome display for capsid engineering.  </a:t>
            </a: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8581E3-135A-D5AA-902E-6086C2FFCE9E}"/>
              </a:ext>
            </a:extLst>
          </p:cNvPr>
          <p:cNvSpPr txBox="1"/>
          <p:nvPr/>
        </p:nvSpPr>
        <p:spPr>
          <a:xfrm>
            <a:off x="460374" y="725502"/>
            <a:ext cx="34829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Fig.3 Construction of synthetic </a:t>
            </a:r>
            <a:r>
              <a:rPr lang="en-US" altLang="zh-CN" sz="700" dirty="0" err="1">
                <a:latin typeface="Arial" panose="020B0604020202020204" pitchFamily="34" charset="0"/>
                <a:cs typeface="Arial" panose="020B0604020202020204" pitchFamily="34" charset="0"/>
              </a:rPr>
              <a:t>DARPins</a:t>
            </a:r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 library and </a:t>
            </a:r>
            <a:r>
              <a:rPr lang="en-US" altLang="zh-CN" sz="700" dirty="0" err="1">
                <a:latin typeface="Arial" panose="020B0604020202020204" pitchFamily="34" charset="0"/>
                <a:cs typeface="Arial" panose="020B0604020202020204" pitchFamily="34" charset="0"/>
              </a:rPr>
              <a:t>synbody</a:t>
            </a:r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 library.  </a:t>
            </a: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E7B36-8921-FD84-029B-68C46B1A263D}"/>
              </a:ext>
            </a:extLst>
          </p:cNvPr>
          <p:cNvSpPr txBox="1"/>
          <p:nvPr/>
        </p:nvSpPr>
        <p:spPr>
          <a:xfrm>
            <a:off x="460374" y="923070"/>
            <a:ext cx="34829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Fig.4 Expression and labeling of antigen.  </a:t>
            </a: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089020-D874-E17C-E611-43B2B4084697}"/>
              </a:ext>
            </a:extLst>
          </p:cNvPr>
          <p:cNvSpPr txBox="1"/>
          <p:nvPr/>
        </p:nvSpPr>
        <p:spPr>
          <a:xfrm>
            <a:off x="460374" y="1099298"/>
            <a:ext cx="34829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Fig.5 Screening of hit for binding ASGPR1.  </a:t>
            </a: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519435D-1914-C20B-50CF-D0894E758E93}"/>
              </a:ext>
            </a:extLst>
          </p:cNvPr>
          <p:cNvSpPr txBox="1"/>
          <p:nvPr/>
        </p:nvSpPr>
        <p:spPr>
          <a:xfrm>
            <a:off x="460374" y="1275525"/>
            <a:ext cx="34829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Fig.6 Determination of binding affinity of screened ligand.  </a:t>
            </a: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3E77CE5-76AF-27EA-7825-3B2DBDDD743F}"/>
              </a:ext>
            </a:extLst>
          </p:cNvPr>
          <p:cNvSpPr txBox="1"/>
          <p:nvPr/>
        </p:nvSpPr>
        <p:spPr>
          <a:xfrm>
            <a:off x="460374" y="1451753"/>
            <a:ext cx="38322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Fig.7 Functional screening of capsid engineered AAV for specific infection of human liver cell.  </a:t>
            </a: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B80EACB-8C82-6709-0AFB-4496839AB35A}"/>
              </a:ext>
            </a:extLst>
          </p:cNvPr>
          <p:cNvSpPr txBox="1"/>
          <p:nvPr/>
        </p:nvSpPr>
        <p:spPr>
          <a:xfrm>
            <a:off x="460374" y="1625494"/>
            <a:ext cx="38322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Fig.8 Tolerance of liver cell to AAV infection.  </a:t>
            </a: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506445-FE29-1DD0-54E3-84BF78A7804D}"/>
              </a:ext>
            </a:extLst>
          </p:cNvPr>
          <p:cNvSpPr txBox="1"/>
          <p:nvPr/>
        </p:nvSpPr>
        <p:spPr>
          <a:xfrm>
            <a:off x="460374" y="1801722"/>
            <a:ext cx="38322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latin typeface="Arial" panose="020B0604020202020204" pitchFamily="34" charset="0"/>
                <a:cs typeface="Arial" panose="020B0604020202020204" pitchFamily="34" charset="0"/>
              </a:rPr>
              <a:t>Fig.9 Characterization of Immunological profile of capsid engineered AAV.  </a:t>
            </a: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771191BA-8C6C-AFE2-D6BF-C599C6484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671771"/>
              </p:ext>
            </p:extLst>
          </p:nvPr>
        </p:nvGraphicFramePr>
        <p:xfrm>
          <a:off x="1014413" y="4768307"/>
          <a:ext cx="3738562" cy="2198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2" imgW="5745965" imgH="3160712" progId="Prism8.Document">
                  <p:embed/>
                </p:oleObj>
              </mc:Choice>
              <mc:Fallback>
                <p:oleObj name="Prism 8" r:id="rId2" imgW="5745965" imgH="3160712" progId="Prism8.Document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4413" y="4768307"/>
                        <a:ext cx="3738562" cy="219809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76A24FC8-A8BE-9A62-3EF9-79B95F6E1A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582419"/>
              </p:ext>
            </p:extLst>
          </p:nvPr>
        </p:nvGraphicFramePr>
        <p:xfrm>
          <a:off x="1014413" y="7003162"/>
          <a:ext cx="3738562" cy="2198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4" imgW="5745965" imgH="3160712" progId="Prism8.Document">
                  <p:embed/>
                </p:oleObj>
              </mc:Choice>
              <mc:Fallback>
                <p:oleObj name="Prism 8" r:id="rId4" imgW="5745965" imgH="3160712" progId="Prism8.Document">
                  <p:embed/>
                  <p:pic>
                    <p:nvPicPr>
                      <p:cNvPr id="2" name="对象 1">
                        <a:extLst>
                          <a:ext uri="{FF2B5EF4-FFF2-40B4-BE49-F238E27FC236}">
                            <a16:creationId xmlns:a16="http://schemas.microsoft.com/office/drawing/2014/main" id="{771191BA-8C6C-AFE2-D6BF-C599C6484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4413" y="7003162"/>
                        <a:ext cx="3738562" cy="219809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B0545B34-2CB1-02E0-1BCF-EFA9F7A22E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1097" y="5599666"/>
            <a:ext cx="2964361" cy="1382610"/>
          </a:xfrm>
          <a:prstGeom prst="rect">
            <a:avLst/>
          </a:prstGeom>
        </p:spPr>
      </p:pic>
      <p:graphicFrame>
        <p:nvGraphicFramePr>
          <p:cNvPr id="29" name="对象 28">
            <a:extLst>
              <a:ext uri="{FF2B5EF4-FFF2-40B4-BE49-F238E27FC236}">
                <a16:creationId xmlns:a16="http://schemas.microsoft.com/office/drawing/2014/main" id="{2309228E-BC54-B0DE-3426-6CDE8694A6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701918"/>
              </p:ext>
            </p:extLst>
          </p:nvPr>
        </p:nvGraphicFramePr>
        <p:xfrm>
          <a:off x="1323975" y="2335213"/>
          <a:ext cx="3117850" cy="230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7" imgW="4793406" imgH="3306934" progId="Prism8.Document">
                  <p:embed/>
                </p:oleObj>
              </mc:Choice>
              <mc:Fallback>
                <p:oleObj name="Prism 8" r:id="rId7" imgW="4793406" imgH="3306934" progId="Prism8.Document">
                  <p:embed/>
                  <p:pic>
                    <p:nvPicPr>
                      <p:cNvPr id="2" name="对象 1">
                        <a:extLst>
                          <a:ext uri="{FF2B5EF4-FFF2-40B4-BE49-F238E27FC236}">
                            <a16:creationId xmlns:a16="http://schemas.microsoft.com/office/drawing/2014/main" id="{771191BA-8C6C-AFE2-D6BF-C599C6484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975" y="2335213"/>
                        <a:ext cx="3117850" cy="230028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>
            <a:extLst>
              <a:ext uri="{FF2B5EF4-FFF2-40B4-BE49-F238E27FC236}">
                <a16:creationId xmlns:a16="http://schemas.microsoft.com/office/drawing/2014/main" id="{8E473920-BE88-BB42-C200-A650A8415F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949666"/>
              </p:ext>
            </p:extLst>
          </p:nvPr>
        </p:nvGraphicFramePr>
        <p:xfrm>
          <a:off x="-2519362" y="2378059"/>
          <a:ext cx="3738562" cy="2198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9" imgW="5745965" imgH="3160712" progId="Prism8.Document">
                  <p:embed/>
                </p:oleObj>
              </mc:Choice>
              <mc:Fallback>
                <p:oleObj name="Prism 8" r:id="rId9" imgW="5745965" imgH="3160712" progId="Prism8.Document">
                  <p:embed/>
                  <p:pic>
                    <p:nvPicPr>
                      <p:cNvPr id="2" name="对象 1">
                        <a:extLst>
                          <a:ext uri="{FF2B5EF4-FFF2-40B4-BE49-F238E27FC236}">
                            <a16:creationId xmlns:a16="http://schemas.microsoft.com/office/drawing/2014/main" id="{771191BA-8C6C-AFE2-D6BF-C599C6484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519362" y="2378059"/>
                        <a:ext cx="3738562" cy="219809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9204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015CF0DA-57F8-6A2F-EBA7-8DDE62CF4BA0}"/>
              </a:ext>
            </a:extLst>
          </p:cNvPr>
          <p:cNvGrpSpPr/>
          <p:nvPr/>
        </p:nvGrpSpPr>
        <p:grpSpPr>
          <a:xfrm>
            <a:off x="780355" y="625475"/>
            <a:ext cx="3379320" cy="2814164"/>
            <a:chOff x="780355" y="625475"/>
            <a:chExt cx="3379320" cy="2814164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666CB02-B074-C5FF-EAC5-E21E02BF9434}"/>
                </a:ext>
              </a:extLst>
            </p:cNvPr>
            <p:cNvGrpSpPr/>
            <p:nvPr/>
          </p:nvGrpSpPr>
          <p:grpSpPr>
            <a:xfrm>
              <a:off x="819150" y="625475"/>
              <a:ext cx="3340525" cy="2471738"/>
              <a:chOff x="716483" y="625475"/>
              <a:chExt cx="3340525" cy="2471738"/>
            </a:xfrm>
          </p:grpSpPr>
          <p:graphicFrame>
            <p:nvGraphicFramePr>
              <p:cNvPr id="5" name="对象 4">
                <a:extLst>
                  <a:ext uri="{FF2B5EF4-FFF2-40B4-BE49-F238E27FC236}">
                    <a16:creationId xmlns:a16="http://schemas.microsoft.com/office/drawing/2014/main" id="{A6C93CCD-0BBE-E676-3ECB-CB518A2F510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64755014"/>
                  </p:ext>
                </p:extLst>
              </p:nvPr>
            </p:nvGraphicFramePr>
            <p:xfrm>
              <a:off x="819671" y="852488"/>
              <a:ext cx="3094037" cy="2244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2" imgW="3598116" imgH="2588787" progId="Prism8.Document">
                      <p:embed/>
                    </p:oleObj>
                  </mc:Choice>
                  <mc:Fallback>
                    <p:oleObj name="Prism 8" r:id="rId2" imgW="3598116" imgH="2588787" progId="Prism8.Document">
                      <p:embed/>
                      <p:pic>
                        <p:nvPicPr>
                          <p:cNvPr id="5" name="对象 4">
                            <a:extLst>
                              <a:ext uri="{FF2B5EF4-FFF2-40B4-BE49-F238E27FC236}">
                                <a16:creationId xmlns:a16="http://schemas.microsoft.com/office/drawing/2014/main" id="{A6C93CCD-0BBE-E676-3ECB-CB518A2F510C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19671" y="852488"/>
                            <a:ext cx="3094037" cy="22447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" name="文本框 57">
                <a:extLst>
                  <a:ext uri="{FF2B5EF4-FFF2-40B4-BE49-F238E27FC236}">
                    <a16:creationId xmlns:a16="http://schemas.microsoft.com/office/drawing/2014/main" id="{2EF4BE4C-466A-3C99-6E0B-0BEEB00B3035}"/>
                  </a:ext>
                </a:extLst>
              </p:cNvPr>
              <p:cNvSpPr txBox="1"/>
              <p:nvPr/>
            </p:nvSpPr>
            <p:spPr>
              <a:xfrm>
                <a:off x="962705" y="625475"/>
                <a:ext cx="30943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Transfection to HEK293T (10000 copies/cell)</a:t>
                </a:r>
              </a:p>
            </p:txBody>
          </p:sp>
          <p:sp>
            <p:nvSpPr>
              <p:cNvPr id="7" name="文本框 57">
                <a:extLst>
                  <a:ext uri="{FF2B5EF4-FFF2-40B4-BE49-F238E27FC236}">
                    <a16:creationId xmlns:a16="http://schemas.microsoft.com/office/drawing/2014/main" id="{0C5910BD-5357-5316-C361-78DE6B82E2FD}"/>
                  </a:ext>
                </a:extLst>
              </p:cNvPr>
              <p:cNvSpPr txBox="1"/>
              <p:nvPr/>
            </p:nvSpPr>
            <p:spPr>
              <a:xfrm rot="16200000">
                <a:off x="-233748" y="1821927"/>
                <a:ext cx="214668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Fold changes of human cytokines</a:t>
                </a:r>
              </a:p>
            </p:txBody>
          </p:sp>
        </p:grpSp>
        <p:sp>
          <p:nvSpPr>
            <p:cNvPr id="17" name="文本框 57">
              <a:extLst>
                <a:ext uri="{FF2B5EF4-FFF2-40B4-BE49-F238E27FC236}">
                  <a16:creationId xmlns:a16="http://schemas.microsoft.com/office/drawing/2014/main" id="{CA895406-CE5C-22B0-6D78-D66647EA8AB5}"/>
                </a:ext>
              </a:extLst>
            </p:cNvPr>
            <p:cNvSpPr txBox="1"/>
            <p:nvPr/>
          </p:nvSpPr>
          <p:spPr>
            <a:xfrm rot="19384906">
              <a:off x="968140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TGF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" name="文本框 57">
              <a:extLst>
                <a:ext uri="{FF2B5EF4-FFF2-40B4-BE49-F238E27FC236}">
                  <a16:creationId xmlns:a16="http://schemas.microsoft.com/office/drawing/2014/main" id="{C201B0DE-AA7B-CC34-F995-AF88177D2BF8}"/>
                </a:ext>
              </a:extLst>
            </p:cNvPr>
            <p:cNvSpPr txBox="1"/>
            <p:nvPr/>
          </p:nvSpPr>
          <p:spPr>
            <a:xfrm rot="19384906">
              <a:off x="1160182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 α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9" name="文本框 57">
              <a:extLst>
                <a:ext uri="{FF2B5EF4-FFF2-40B4-BE49-F238E27FC236}">
                  <a16:creationId xmlns:a16="http://schemas.microsoft.com/office/drawing/2014/main" id="{3314E2BA-E69C-BD2F-F0CF-8BCDBD2B41B2}"/>
                </a:ext>
              </a:extLst>
            </p:cNvPr>
            <p:cNvSpPr txBox="1"/>
            <p:nvPr/>
          </p:nvSpPr>
          <p:spPr>
            <a:xfrm rot="19384906">
              <a:off x="1327316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 β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" name="文本框 57">
              <a:extLst>
                <a:ext uri="{FF2B5EF4-FFF2-40B4-BE49-F238E27FC236}">
                  <a16:creationId xmlns:a16="http://schemas.microsoft.com/office/drawing/2014/main" id="{3BECB60D-DB73-ABB7-DA43-0E75C12B645E}"/>
                </a:ext>
              </a:extLst>
            </p:cNvPr>
            <p:cNvSpPr txBox="1"/>
            <p:nvPr/>
          </p:nvSpPr>
          <p:spPr>
            <a:xfrm rot="19384906">
              <a:off x="1494450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γ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57">
              <a:extLst>
                <a:ext uri="{FF2B5EF4-FFF2-40B4-BE49-F238E27FC236}">
                  <a16:creationId xmlns:a16="http://schemas.microsoft.com/office/drawing/2014/main" id="{56D0C28B-5475-F874-F606-C7DD2F699F61}"/>
                </a:ext>
              </a:extLst>
            </p:cNvPr>
            <p:cNvSpPr txBox="1"/>
            <p:nvPr/>
          </p:nvSpPr>
          <p:spPr>
            <a:xfrm rot="19384906">
              <a:off x="1579034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IP10(CXCL10)</a:t>
              </a:r>
            </a:p>
          </p:txBody>
        </p:sp>
        <p:sp>
          <p:nvSpPr>
            <p:cNvPr id="22" name="文本框 57">
              <a:extLst>
                <a:ext uri="{FF2B5EF4-FFF2-40B4-BE49-F238E27FC236}">
                  <a16:creationId xmlns:a16="http://schemas.microsoft.com/office/drawing/2014/main" id="{9043DB17-B2FC-4E62-589C-FCC7BBF936C4}"/>
                </a:ext>
              </a:extLst>
            </p:cNvPr>
            <p:cNvSpPr txBox="1"/>
            <p:nvPr/>
          </p:nvSpPr>
          <p:spPr>
            <a:xfrm rot="19384906">
              <a:off x="1762578" y="3186381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MIP-1a(CCL3)</a:t>
              </a:r>
            </a:p>
          </p:txBody>
        </p:sp>
        <p:sp>
          <p:nvSpPr>
            <p:cNvPr id="23" name="文本框 57">
              <a:extLst>
                <a:ext uri="{FF2B5EF4-FFF2-40B4-BE49-F238E27FC236}">
                  <a16:creationId xmlns:a16="http://schemas.microsoft.com/office/drawing/2014/main" id="{30A8DA73-B672-36EB-AE39-71FAFCAF0B81}"/>
                </a:ext>
              </a:extLst>
            </p:cNvPr>
            <p:cNvSpPr txBox="1"/>
            <p:nvPr/>
          </p:nvSpPr>
          <p:spPr>
            <a:xfrm rot="19384906">
              <a:off x="1943550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MCP-1(CCL2)</a:t>
              </a:r>
            </a:p>
          </p:txBody>
        </p:sp>
        <p:sp>
          <p:nvSpPr>
            <p:cNvPr id="24" name="文本框 57">
              <a:extLst>
                <a:ext uri="{FF2B5EF4-FFF2-40B4-BE49-F238E27FC236}">
                  <a16:creationId xmlns:a16="http://schemas.microsoft.com/office/drawing/2014/main" id="{A2232761-D83E-D121-11EC-FFD9F132212B}"/>
                </a:ext>
              </a:extLst>
            </p:cNvPr>
            <p:cNvSpPr txBox="1"/>
            <p:nvPr/>
          </p:nvSpPr>
          <p:spPr>
            <a:xfrm rot="19384906">
              <a:off x="2128294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CXCL9</a:t>
              </a:r>
            </a:p>
          </p:txBody>
        </p:sp>
        <p:sp>
          <p:nvSpPr>
            <p:cNvPr id="25" name="文本框 57">
              <a:extLst>
                <a:ext uri="{FF2B5EF4-FFF2-40B4-BE49-F238E27FC236}">
                  <a16:creationId xmlns:a16="http://schemas.microsoft.com/office/drawing/2014/main" id="{DC4EF2FF-0060-6033-D0E8-C6BDA05C0B20}"/>
                </a:ext>
              </a:extLst>
            </p:cNvPr>
            <p:cNvSpPr txBox="1"/>
            <p:nvPr/>
          </p:nvSpPr>
          <p:spPr>
            <a:xfrm rot="19384906">
              <a:off x="2474467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CXCL12</a:t>
              </a:r>
            </a:p>
          </p:txBody>
        </p:sp>
        <p:sp>
          <p:nvSpPr>
            <p:cNvPr id="26" name="文本框 57">
              <a:extLst>
                <a:ext uri="{FF2B5EF4-FFF2-40B4-BE49-F238E27FC236}">
                  <a16:creationId xmlns:a16="http://schemas.microsoft.com/office/drawing/2014/main" id="{7665A50F-2E54-F04C-CD90-7CC58FF651BE}"/>
                </a:ext>
              </a:extLst>
            </p:cNvPr>
            <p:cNvSpPr txBox="1"/>
            <p:nvPr/>
          </p:nvSpPr>
          <p:spPr>
            <a:xfrm rot="19384906">
              <a:off x="2589768" y="3208807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RANTES(CCL5)</a:t>
              </a:r>
            </a:p>
          </p:txBody>
        </p:sp>
        <p:sp>
          <p:nvSpPr>
            <p:cNvPr id="27" name="文本框 57">
              <a:extLst>
                <a:ext uri="{FF2B5EF4-FFF2-40B4-BE49-F238E27FC236}">
                  <a16:creationId xmlns:a16="http://schemas.microsoft.com/office/drawing/2014/main" id="{AEB4BD7E-DE07-0126-2218-AD176654D382}"/>
                </a:ext>
              </a:extLst>
            </p:cNvPr>
            <p:cNvSpPr txBox="1"/>
            <p:nvPr/>
          </p:nvSpPr>
          <p:spPr>
            <a:xfrm rot="19384906">
              <a:off x="2781809" y="3208807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CCL25</a:t>
              </a:r>
            </a:p>
          </p:txBody>
        </p:sp>
        <p:sp>
          <p:nvSpPr>
            <p:cNvPr id="28" name="文本框 57">
              <a:extLst>
                <a:ext uri="{FF2B5EF4-FFF2-40B4-BE49-F238E27FC236}">
                  <a16:creationId xmlns:a16="http://schemas.microsoft.com/office/drawing/2014/main" id="{F281AB97-5A85-FA20-5269-E680F18D60E8}"/>
                </a:ext>
              </a:extLst>
            </p:cNvPr>
            <p:cNvSpPr txBox="1"/>
            <p:nvPr/>
          </p:nvSpPr>
          <p:spPr>
            <a:xfrm rot="19384906">
              <a:off x="780355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TNF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57">
              <a:extLst>
                <a:ext uri="{FF2B5EF4-FFF2-40B4-BE49-F238E27FC236}">
                  <a16:creationId xmlns:a16="http://schemas.microsoft.com/office/drawing/2014/main" id="{E9D0CD47-1FB7-AF8B-6C49-EA88EC86CD70}"/>
                </a:ext>
              </a:extLst>
            </p:cNvPr>
            <p:cNvSpPr txBox="1"/>
            <p:nvPr/>
          </p:nvSpPr>
          <p:spPr>
            <a:xfrm rot="19384906">
              <a:off x="2306501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CXCL11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F2C7F61-A456-910B-BC15-955405B54C99}"/>
              </a:ext>
            </a:extLst>
          </p:cNvPr>
          <p:cNvGrpSpPr/>
          <p:nvPr/>
        </p:nvGrpSpPr>
        <p:grpSpPr>
          <a:xfrm>
            <a:off x="4060825" y="625475"/>
            <a:ext cx="3379320" cy="2814164"/>
            <a:chOff x="780355" y="625475"/>
            <a:chExt cx="3379320" cy="281416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CB322CE-6EBA-D0E3-02ED-08727B55725D}"/>
                </a:ext>
              </a:extLst>
            </p:cNvPr>
            <p:cNvGrpSpPr/>
            <p:nvPr/>
          </p:nvGrpSpPr>
          <p:grpSpPr>
            <a:xfrm>
              <a:off x="819150" y="625475"/>
              <a:ext cx="3340525" cy="2471738"/>
              <a:chOff x="716483" y="625475"/>
              <a:chExt cx="3340525" cy="2471738"/>
            </a:xfrm>
          </p:grpSpPr>
          <p:graphicFrame>
            <p:nvGraphicFramePr>
              <p:cNvPr id="53" name="对象 52">
                <a:extLst>
                  <a:ext uri="{FF2B5EF4-FFF2-40B4-BE49-F238E27FC236}">
                    <a16:creationId xmlns:a16="http://schemas.microsoft.com/office/drawing/2014/main" id="{55343F6A-9711-6AFC-66CA-E1366472AF4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04586488"/>
                  </p:ext>
                </p:extLst>
              </p:nvPr>
            </p:nvGraphicFramePr>
            <p:xfrm>
              <a:off x="861838" y="852488"/>
              <a:ext cx="3008313" cy="2244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4" imgW="3500519" imgH="2588787" progId="Prism8.Document">
                      <p:embed/>
                    </p:oleObj>
                  </mc:Choice>
                  <mc:Fallback>
                    <p:oleObj name="Prism 8" r:id="rId4" imgW="3500519" imgH="2588787" progId="Prism8.Document">
                      <p:embed/>
                      <p:pic>
                        <p:nvPicPr>
                          <p:cNvPr id="53" name="对象 52">
                            <a:extLst>
                              <a:ext uri="{FF2B5EF4-FFF2-40B4-BE49-F238E27FC236}">
                                <a16:creationId xmlns:a16="http://schemas.microsoft.com/office/drawing/2014/main" id="{55343F6A-9711-6AFC-66CA-E1366472AF4C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61838" y="852488"/>
                            <a:ext cx="3008313" cy="22447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4" name="文本框 57">
                <a:extLst>
                  <a:ext uri="{FF2B5EF4-FFF2-40B4-BE49-F238E27FC236}">
                    <a16:creationId xmlns:a16="http://schemas.microsoft.com/office/drawing/2014/main" id="{505EF38F-C85C-CC2C-E1B3-A0AC94B55014}"/>
                  </a:ext>
                </a:extLst>
              </p:cNvPr>
              <p:cNvSpPr txBox="1"/>
              <p:nvPr/>
            </p:nvSpPr>
            <p:spPr>
              <a:xfrm>
                <a:off x="962705" y="625475"/>
                <a:ext cx="30943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Transfection to Hela (10000 copies/cell)</a:t>
                </a:r>
              </a:p>
            </p:txBody>
          </p:sp>
          <p:sp>
            <p:nvSpPr>
              <p:cNvPr id="55" name="文本框 57">
                <a:extLst>
                  <a:ext uri="{FF2B5EF4-FFF2-40B4-BE49-F238E27FC236}">
                    <a16:creationId xmlns:a16="http://schemas.microsoft.com/office/drawing/2014/main" id="{8DB1B556-A15B-D1ED-0351-89C27F1794C2}"/>
                  </a:ext>
                </a:extLst>
              </p:cNvPr>
              <p:cNvSpPr txBox="1"/>
              <p:nvPr/>
            </p:nvSpPr>
            <p:spPr>
              <a:xfrm rot="16200000">
                <a:off x="-233748" y="1821927"/>
                <a:ext cx="214668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Fold changes of human cytokines</a:t>
                </a:r>
              </a:p>
            </p:txBody>
          </p:sp>
        </p:grpSp>
        <p:sp>
          <p:nvSpPr>
            <p:cNvPr id="40" name="文本框 57">
              <a:extLst>
                <a:ext uri="{FF2B5EF4-FFF2-40B4-BE49-F238E27FC236}">
                  <a16:creationId xmlns:a16="http://schemas.microsoft.com/office/drawing/2014/main" id="{1B1CEDDC-2506-86BE-B2E8-47ADC415A483}"/>
                </a:ext>
              </a:extLst>
            </p:cNvPr>
            <p:cNvSpPr txBox="1"/>
            <p:nvPr/>
          </p:nvSpPr>
          <p:spPr>
            <a:xfrm rot="19384906">
              <a:off x="968140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TGF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1" name="文本框 57">
              <a:extLst>
                <a:ext uri="{FF2B5EF4-FFF2-40B4-BE49-F238E27FC236}">
                  <a16:creationId xmlns:a16="http://schemas.microsoft.com/office/drawing/2014/main" id="{C3F8E053-2AA1-8F6C-B100-CDBD19A48B87}"/>
                </a:ext>
              </a:extLst>
            </p:cNvPr>
            <p:cNvSpPr txBox="1"/>
            <p:nvPr/>
          </p:nvSpPr>
          <p:spPr>
            <a:xfrm rot="19384906">
              <a:off x="1160182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 α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42" name="文本框 57">
              <a:extLst>
                <a:ext uri="{FF2B5EF4-FFF2-40B4-BE49-F238E27FC236}">
                  <a16:creationId xmlns:a16="http://schemas.microsoft.com/office/drawing/2014/main" id="{2F8AE232-EF69-3970-EB30-4F2D2C2B5F39}"/>
                </a:ext>
              </a:extLst>
            </p:cNvPr>
            <p:cNvSpPr txBox="1"/>
            <p:nvPr/>
          </p:nvSpPr>
          <p:spPr>
            <a:xfrm rot="19384906">
              <a:off x="1327316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 β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3" name="文本框 57">
              <a:extLst>
                <a:ext uri="{FF2B5EF4-FFF2-40B4-BE49-F238E27FC236}">
                  <a16:creationId xmlns:a16="http://schemas.microsoft.com/office/drawing/2014/main" id="{FE414659-61BF-FE79-8E50-DED23F43C30C}"/>
                </a:ext>
              </a:extLst>
            </p:cNvPr>
            <p:cNvSpPr txBox="1"/>
            <p:nvPr/>
          </p:nvSpPr>
          <p:spPr>
            <a:xfrm rot="19384906">
              <a:off x="1494450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γ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57">
              <a:extLst>
                <a:ext uri="{FF2B5EF4-FFF2-40B4-BE49-F238E27FC236}">
                  <a16:creationId xmlns:a16="http://schemas.microsoft.com/office/drawing/2014/main" id="{D4FA3BB8-E34D-8EAE-6E6B-33D345D0C58B}"/>
                </a:ext>
              </a:extLst>
            </p:cNvPr>
            <p:cNvSpPr txBox="1"/>
            <p:nvPr/>
          </p:nvSpPr>
          <p:spPr>
            <a:xfrm rot="19384906">
              <a:off x="1579034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IP10(CXCL10)</a:t>
              </a:r>
            </a:p>
          </p:txBody>
        </p:sp>
        <p:sp>
          <p:nvSpPr>
            <p:cNvPr id="45" name="文本框 57">
              <a:extLst>
                <a:ext uri="{FF2B5EF4-FFF2-40B4-BE49-F238E27FC236}">
                  <a16:creationId xmlns:a16="http://schemas.microsoft.com/office/drawing/2014/main" id="{E17053EF-966B-1B99-BE1E-C01D889F843E}"/>
                </a:ext>
              </a:extLst>
            </p:cNvPr>
            <p:cNvSpPr txBox="1"/>
            <p:nvPr/>
          </p:nvSpPr>
          <p:spPr>
            <a:xfrm rot="19384906">
              <a:off x="1762578" y="3186381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MIP-1a(CCL3)</a:t>
              </a:r>
            </a:p>
          </p:txBody>
        </p:sp>
        <p:sp>
          <p:nvSpPr>
            <p:cNvPr id="46" name="文本框 57">
              <a:extLst>
                <a:ext uri="{FF2B5EF4-FFF2-40B4-BE49-F238E27FC236}">
                  <a16:creationId xmlns:a16="http://schemas.microsoft.com/office/drawing/2014/main" id="{F07F5ED8-EA85-654A-E61D-0294B989F0C4}"/>
                </a:ext>
              </a:extLst>
            </p:cNvPr>
            <p:cNvSpPr txBox="1"/>
            <p:nvPr/>
          </p:nvSpPr>
          <p:spPr>
            <a:xfrm rot="19384906">
              <a:off x="1943550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MCP-1(CCL2)</a:t>
              </a:r>
            </a:p>
          </p:txBody>
        </p:sp>
        <p:sp>
          <p:nvSpPr>
            <p:cNvPr id="47" name="文本框 57">
              <a:extLst>
                <a:ext uri="{FF2B5EF4-FFF2-40B4-BE49-F238E27FC236}">
                  <a16:creationId xmlns:a16="http://schemas.microsoft.com/office/drawing/2014/main" id="{48360949-AAA5-1FDE-EBE8-943377BC40F5}"/>
                </a:ext>
              </a:extLst>
            </p:cNvPr>
            <p:cNvSpPr txBox="1"/>
            <p:nvPr/>
          </p:nvSpPr>
          <p:spPr>
            <a:xfrm rot="19384906">
              <a:off x="2128294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CXCL9</a:t>
              </a:r>
            </a:p>
          </p:txBody>
        </p:sp>
        <p:sp>
          <p:nvSpPr>
            <p:cNvPr id="48" name="文本框 57">
              <a:extLst>
                <a:ext uri="{FF2B5EF4-FFF2-40B4-BE49-F238E27FC236}">
                  <a16:creationId xmlns:a16="http://schemas.microsoft.com/office/drawing/2014/main" id="{2BF1ACE3-90C4-301D-AD00-98517CE74417}"/>
                </a:ext>
              </a:extLst>
            </p:cNvPr>
            <p:cNvSpPr txBox="1"/>
            <p:nvPr/>
          </p:nvSpPr>
          <p:spPr>
            <a:xfrm rot="19384906">
              <a:off x="2474467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CXCL12</a:t>
              </a:r>
            </a:p>
          </p:txBody>
        </p:sp>
        <p:sp>
          <p:nvSpPr>
            <p:cNvPr id="49" name="文本框 57">
              <a:extLst>
                <a:ext uri="{FF2B5EF4-FFF2-40B4-BE49-F238E27FC236}">
                  <a16:creationId xmlns:a16="http://schemas.microsoft.com/office/drawing/2014/main" id="{A09398D0-315C-E15A-1DD2-0112AD364FB8}"/>
                </a:ext>
              </a:extLst>
            </p:cNvPr>
            <p:cNvSpPr txBox="1"/>
            <p:nvPr/>
          </p:nvSpPr>
          <p:spPr>
            <a:xfrm rot="19384906">
              <a:off x="2589768" y="3208807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RANTES(CCL5)</a:t>
              </a:r>
            </a:p>
          </p:txBody>
        </p:sp>
        <p:sp>
          <p:nvSpPr>
            <p:cNvPr id="50" name="文本框 57">
              <a:extLst>
                <a:ext uri="{FF2B5EF4-FFF2-40B4-BE49-F238E27FC236}">
                  <a16:creationId xmlns:a16="http://schemas.microsoft.com/office/drawing/2014/main" id="{A5E9CB1A-A514-17C4-1400-D0A83097EC7E}"/>
                </a:ext>
              </a:extLst>
            </p:cNvPr>
            <p:cNvSpPr txBox="1"/>
            <p:nvPr/>
          </p:nvSpPr>
          <p:spPr>
            <a:xfrm rot="19384906">
              <a:off x="2781809" y="3208807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CCL25</a:t>
              </a:r>
            </a:p>
          </p:txBody>
        </p:sp>
        <p:sp>
          <p:nvSpPr>
            <p:cNvPr id="51" name="文本框 57">
              <a:extLst>
                <a:ext uri="{FF2B5EF4-FFF2-40B4-BE49-F238E27FC236}">
                  <a16:creationId xmlns:a16="http://schemas.microsoft.com/office/drawing/2014/main" id="{31A366AD-D254-E32A-13E2-D215003E04C5}"/>
                </a:ext>
              </a:extLst>
            </p:cNvPr>
            <p:cNvSpPr txBox="1"/>
            <p:nvPr/>
          </p:nvSpPr>
          <p:spPr>
            <a:xfrm rot="19384906">
              <a:off x="780355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TNF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文本框 57">
              <a:extLst>
                <a:ext uri="{FF2B5EF4-FFF2-40B4-BE49-F238E27FC236}">
                  <a16:creationId xmlns:a16="http://schemas.microsoft.com/office/drawing/2014/main" id="{8B2857B0-65E0-1A79-6A77-EE883304B5CD}"/>
                </a:ext>
              </a:extLst>
            </p:cNvPr>
            <p:cNvSpPr txBox="1"/>
            <p:nvPr/>
          </p:nvSpPr>
          <p:spPr>
            <a:xfrm rot="19384906">
              <a:off x="2306501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CXCL11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F07A0CB-3669-3158-2215-099F5CAC0D17}"/>
              </a:ext>
            </a:extLst>
          </p:cNvPr>
          <p:cNvGrpSpPr/>
          <p:nvPr/>
        </p:nvGrpSpPr>
        <p:grpSpPr>
          <a:xfrm>
            <a:off x="898895" y="3868745"/>
            <a:ext cx="3379320" cy="2814164"/>
            <a:chOff x="780355" y="625475"/>
            <a:chExt cx="3379320" cy="2814164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565A50D1-8C04-7E8C-AD19-2D5C6D9B0066}"/>
                </a:ext>
              </a:extLst>
            </p:cNvPr>
            <p:cNvGrpSpPr/>
            <p:nvPr/>
          </p:nvGrpSpPr>
          <p:grpSpPr>
            <a:xfrm>
              <a:off x="819150" y="625475"/>
              <a:ext cx="3340525" cy="2471593"/>
              <a:chOff x="716483" y="625475"/>
              <a:chExt cx="3340525" cy="2471593"/>
            </a:xfrm>
          </p:grpSpPr>
          <p:graphicFrame>
            <p:nvGraphicFramePr>
              <p:cNvPr id="71" name="对象 70">
                <a:extLst>
                  <a:ext uri="{FF2B5EF4-FFF2-40B4-BE49-F238E27FC236}">
                    <a16:creationId xmlns:a16="http://schemas.microsoft.com/office/drawing/2014/main" id="{8D893E0E-3E8F-2CD1-C81E-D1122403994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5654378"/>
                  </p:ext>
                </p:extLst>
              </p:nvPr>
            </p:nvGraphicFramePr>
            <p:xfrm>
              <a:off x="904331" y="850755"/>
              <a:ext cx="2925762" cy="22463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6" imgW="3401482" imgH="2588787" progId="Prism8.Document">
                      <p:embed/>
                    </p:oleObj>
                  </mc:Choice>
                  <mc:Fallback>
                    <p:oleObj name="Prism 8" r:id="rId6" imgW="3401482" imgH="2588787" progId="Prism8.Document">
                      <p:embed/>
                      <p:pic>
                        <p:nvPicPr>
                          <p:cNvPr id="71" name="对象 70">
                            <a:extLst>
                              <a:ext uri="{FF2B5EF4-FFF2-40B4-BE49-F238E27FC236}">
                                <a16:creationId xmlns:a16="http://schemas.microsoft.com/office/drawing/2014/main" id="{8D893E0E-3E8F-2CD1-C81E-D11224039943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04331" y="850755"/>
                            <a:ext cx="2925762" cy="2246313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2" name="文本框 57">
                <a:extLst>
                  <a:ext uri="{FF2B5EF4-FFF2-40B4-BE49-F238E27FC236}">
                    <a16:creationId xmlns:a16="http://schemas.microsoft.com/office/drawing/2014/main" id="{CE99028B-57F2-0D4D-D1CD-77353D75F13B}"/>
                  </a:ext>
                </a:extLst>
              </p:cNvPr>
              <p:cNvSpPr txBox="1"/>
              <p:nvPr/>
            </p:nvSpPr>
            <p:spPr>
              <a:xfrm>
                <a:off x="962705" y="625475"/>
                <a:ext cx="30943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Transfection to Huh7 (10000 copies/cell)</a:t>
                </a:r>
              </a:p>
            </p:txBody>
          </p:sp>
          <p:sp>
            <p:nvSpPr>
              <p:cNvPr id="73" name="文本框 57">
                <a:extLst>
                  <a:ext uri="{FF2B5EF4-FFF2-40B4-BE49-F238E27FC236}">
                    <a16:creationId xmlns:a16="http://schemas.microsoft.com/office/drawing/2014/main" id="{445D3560-4777-E91B-5C1C-B4D8FB1F5631}"/>
                  </a:ext>
                </a:extLst>
              </p:cNvPr>
              <p:cNvSpPr txBox="1"/>
              <p:nvPr/>
            </p:nvSpPr>
            <p:spPr>
              <a:xfrm rot="16200000">
                <a:off x="-233748" y="1821927"/>
                <a:ext cx="214668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Fold changes of human cytokines</a:t>
                </a: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1DA9C39-F677-9FA9-E622-AA0BADB7EAA4}"/>
                </a:ext>
              </a:extLst>
            </p:cNvPr>
            <p:cNvSpPr txBox="1"/>
            <p:nvPr/>
          </p:nvSpPr>
          <p:spPr>
            <a:xfrm rot="19384906">
              <a:off x="968140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TGF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59" name="文本框 57">
              <a:extLst>
                <a:ext uri="{FF2B5EF4-FFF2-40B4-BE49-F238E27FC236}">
                  <a16:creationId xmlns:a16="http://schemas.microsoft.com/office/drawing/2014/main" id="{448BEB25-C926-5163-3F48-FC54F85A598E}"/>
                </a:ext>
              </a:extLst>
            </p:cNvPr>
            <p:cNvSpPr txBox="1"/>
            <p:nvPr/>
          </p:nvSpPr>
          <p:spPr>
            <a:xfrm rot="19384906">
              <a:off x="1160182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 α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60" name="文本框 57">
              <a:extLst>
                <a:ext uri="{FF2B5EF4-FFF2-40B4-BE49-F238E27FC236}">
                  <a16:creationId xmlns:a16="http://schemas.microsoft.com/office/drawing/2014/main" id="{7C9E9936-49B1-7916-0666-778BF361AF6E}"/>
                </a:ext>
              </a:extLst>
            </p:cNvPr>
            <p:cNvSpPr txBox="1"/>
            <p:nvPr/>
          </p:nvSpPr>
          <p:spPr>
            <a:xfrm rot="19384906">
              <a:off x="1327316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 β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61" name="文本框 57">
              <a:extLst>
                <a:ext uri="{FF2B5EF4-FFF2-40B4-BE49-F238E27FC236}">
                  <a16:creationId xmlns:a16="http://schemas.microsoft.com/office/drawing/2014/main" id="{1582E824-DE3E-115E-C92B-C0AD5679E0D4}"/>
                </a:ext>
              </a:extLst>
            </p:cNvPr>
            <p:cNvSpPr txBox="1"/>
            <p:nvPr/>
          </p:nvSpPr>
          <p:spPr>
            <a:xfrm rot="19384906">
              <a:off x="1494450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IFN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γ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文本框 57">
              <a:extLst>
                <a:ext uri="{FF2B5EF4-FFF2-40B4-BE49-F238E27FC236}">
                  <a16:creationId xmlns:a16="http://schemas.microsoft.com/office/drawing/2014/main" id="{0284F633-E3C0-6F1F-FE4C-A15CCED4D157}"/>
                </a:ext>
              </a:extLst>
            </p:cNvPr>
            <p:cNvSpPr txBox="1"/>
            <p:nvPr/>
          </p:nvSpPr>
          <p:spPr>
            <a:xfrm rot="19384906">
              <a:off x="1579034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IP10(CXCL10)</a:t>
              </a:r>
            </a:p>
          </p:txBody>
        </p:sp>
        <p:sp>
          <p:nvSpPr>
            <p:cNvPr id="63" name="文本框 57">
              <a:extLst>
                <a:ext uri="{FF2B5EF4-FFF2-40B4-BE49-F238E27FC236}">
                  <a16:creationId xmlns:a16="http://schemas.microsoft.com/office/drawing/2014/main" id="{D0E4E2EF-9798-B6CF-D1D0-41785C75C0FC}"/>
                </a:ext>
              </a:extLst>
            </p:cNvPr>
            <p:cNvSpPr txBox="1"/>
            <p:nvPr/>
          </p:nvSpPr>
          <p:spPr>
            <a:xfrm rot="19384906">
              <a:off x="1762578" y="3186381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MIP-1a(CCL3)</a:t>
              </a:r>
            </a:p>
          </p:txBody>
        </p:sp>
        <p:sp>
          <p:nvSpPr>
            <p:cNvPr id="64" name="文本框 57">
              <a:extLst>
                <a:ext uri="{FF2B5EF4-FFF2-40B4-BE49-F238E27FC236}">
                  <a16:creationId xmlns:a16="http://schemas.microsoft.com/office/drawing/2014/main" id="{8EB4C78C-E5D8-7AE5-D252-630021E9FBD9}"/>
                </a:ext>
              </a:extLst>
            </p:cNvPr>
            <p:cNvSpPr txBox="1"/>
            <p:nvPr/>
          </p:nvSpPr>
          <p:spPr>
            <a:xfrm rot="19384906">
              <a:off x="1943550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MCP-1(CCL2)</a:t>
              </a:r>
            </a:p>
          </p:txBody>
        </p:sp>
        <p:sp>
          <p:nvSpPr>
            <p:cNvPr id="65" name="文本框 57">
              <a:extLst>
                <a:ext uri="{FF2B5EF4-FFF2-40B4-BE49-F238E27FC236}">
                  <a16:creationId xmlns:a16="http://schemas.microsoft.com/office/drawing/2014/main" id="{DA84CD56-80DC-86B9-DA71-257BC6F0FA43}"/>
                </a:ext>
              </a:extLst>
            </p:cNvPr>
            <p:cNvSpPr txBox="1"/>
            <p:nvPr/>
          </p:nvSpPr>
          <p:spPr>
            <a:xfrm rot="19384906">
              <a:off x="2128294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CXCL9</a:t>
              </a:r>
            </a:p>
          </p:txBody>
        </p:sp>
        <p:sp>
          <p:nvSpPr>
            <p:cNvPr id="66" name="文本框 57">
              <a:extLst>
                <a:ext uri="{FF2B5EF4-FFF2-40B4-BE49-F238E27FC236}">
                  <a16:creationId xmlns:a16="http://schemas.microsoft.com/office/drawing/2014/main" id="{FDF4ABDD-59BB-291A-924F-7E2DB5501ECF}"/>
                </a:ext>
              </a:extLst>
            </p:cNvPr>
            <p:cNvSpPr txBox="1"/>
            <p:nvPr/>
          </p:nvSpPr>
          <p:spPr>
            <a:xfrm rot="19384906">
              <a:off x="2474467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CXCL12</a:t>
              </a:r>
            </a:p>
          </p:txBody>
        </p:sp>
        <p:sp>
          <p:nvSpPr>
            <p:cNvPr id="67" name="文本框 57">
              <a:extLst>
                <a:ext uri="{FF2B5EF4-FFF2-40B4-BE49-F238E27FC236}">
                  <a16:creationId xmlns:a16="http://schemas.microsoft.com/office/drawing/2014/main" id="{6BC72417-A2DF-AD16-C544-B8A402DDEEDA}"/>
                </a:ext>
              </a:extLst>
            </p:cNvPr>
            <p:cNvSpPr txBox="1"/>
            <p:nvPr/>
          </p:nvSpPr>
          <p:spPr>
            <a:xfrm rot="19384906">
              <a:off x="2589768" y="3208807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RANTES(CCL5)</a:t>
              </a:r>
            </a:p>
          </p:txBody>
        </p:sp>
        <p:sp>
          <p:nvSpPr>
            <p:cNvPr id="68" name="文本框 57">
              <a:extLst>
                <a:ext uri="{FF2B5EF4-FFF2-40B4-BE49-F238E27FC236}">
                  <a16:creationId xmlns:a16="http://schemas.microsoft.com/office/drawing/2014/main" id="{02E9ACB1-FE04-247A-0BB5-955922EBDCD6}"/>
                </a:ext>
              </a:extLst>
            </p:cNvPr>
            <p:cNvSpPr txBox="1"/>
            <p:nvPr/>
          </p:nvSpPr>
          <p:spPr>
            <a:xfrm rot="19384906">
              <a:off x="2781809" y="3208807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CCL25</a:t>
              </a:r>
            </a:p>
          </p:txBody>
        </p:sp>
        <p:sp>
          <p:nvSpPr>
            <p:cNvPr id="69" name="文本框 57">
              <a:extLst>
                <a:ext uri="{FF2B5EF4-FFF2-40B4-BE49-F238E27FC236}">
                  <a16:creationId xmlns:a16="http://schemas.microsoft.com/office/drawing/2014/main" id="{286E7CB2-4864-F9F4-ABB4-98B6F62FF2E8}"/>
                </a:ext>
              </a:extLst>
            </p:cNvPr>
            <p:cNvSpPr txBox="1"/>
            <p:nvPr/>
          </p:nvSpPr>
          <p:spPr>
            <a:xfrm rot="19384906">
              <a:off x="780355" y="3154391"/>
              <a:ext cx="98683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TNF</a:t>
              </a:r>
              <a:r>
                <a:rPr lang="el-GR" sz="900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文本框 57">
              <a:extLst>
                <a:ext uri="{FF2B5EF4-FFF2-40B4-BE49-F238E27FC236}">
                  <a16:creationId xmlns:a16="http://schemas.microsoft.com/office/drawing/2014/main" id="{91938AF5-650C-F72D-C526-A8865FB3EE7C}"/>
                </a:ext>
              </a:extLst>
            </p:cNvPr>
            <p:cNvSpPr txBox="1"/>
            <p:nvPr/>
          </p:nvSpPr>
          <p:spPr>
            <a:xfrm rot="19384906">
              <a:off x="2306501" y="3186380"/>
              <a:ext cx="10933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CXCL11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6CFA4D46-0026-9A83-9123-861E7FD34357}"/>
              </a:ext>
            </a:extLst>
          </p:cNvPr>
          <p:cNvGrpSpPr/>
          <p:nvPr/>
        </p:nvGrpSpPr>
        <p:grpSpPr>
          <a:xfrm>
            <a:off x="3646065" y="4228807"/>
            <a:ext cx="4657502" cy="2479450"/>
            <a:chOff x="4032413" y="4418013"/>
            <a:chExt cx="3879663" cy="2065362"/>
          </a:xfrm>
        </p:grpSpPr>
        <p:graphicFrame>
          <p:nvGraphicFramePr>
            <p:cNvPr id="74" name="对象 73">
              <a:extLst>
                <a:ext uri="{FF2B5EF4-FFF2-40B4-BE49-F238E27FC236}">
                  <a16:creationId xmlns:a16="http://schemas.microsoft.com/office/drawing/2014/main" id="{BE5EF0D8-B5CD-D764-8CF2-D6C9FF63159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22920706"/>
                </p:ext>
              </p:extLst>
            </p:nvPr>
          </p:nvGraphicFramePr>
          <p:xfrm>
            <a:off x="4532313" y="4418013"/>
            <a:ext cx="2476500" cy="171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8" imgW="3409045" imgH="2344963" progId="Prism8.Document">
                    <p:embed/>
                  </p:oleObj>
                </mc:Choice>
                <mc:Fallback>
                  <p:oleObj name="Prism 8" r:id="rId8" imgW="3409045" imgH="2344963" progId="Prism8.Document">
                    <p:embed/>
                    <p:pic>
                      <p:nvPicPr>
                        <p:cNvPr id="74" name="对象 73">
                          <a:extLst>
                            <a:ext uri="{FF2B5EF4-FFF2-40B4-BE49-F238E27FC236}">
                              <a16:creationId xmlns:a16="http://schemas.microsoft.com/office/drawing/2014/main" id="{BE5EF0D8-B5CD-D764-8CF2-D6C9FF63159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32313" y="4418013"/>
                          <a:ext cx="2476500" cy="17176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5" name="文本框 57">
              <a:extLst>
                <a:ext uri="{FF2B5EF4-FFF2-40B4-BE49-F238E27FC236}">
                  <a16:creationId xmlns:a16="http://schemas.microsoft.com/office/drawing/2014/main" id="{69855116-79B5-1866-7F50-AA48E51841EB}"/>
                </a:ext>
              </a:extLst>
            </p:cNvPr>
            <p:cNvSpPr txBox="1"/>
            <p:nvPr/>
          </p:nvSpPr>
          <p:spPr>
            <a:xfrm rot="16200000">
              <a:off x="3741264" y="5111961"/>
              <a:ext cx="15535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RLU of 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Gluc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 (Log)</a:t>
              </a:r>
            </a:p>
          </p:txBody>
        </p:sp>
        <p:sp>
          <p:nvSpPr>
            <p:cNvPr id="76" name="文本框 57">
              <a:extLst>
                <a:ext uri="{FF2B5EF4-FFF2-40B4-BE49-F238E27FC236}">
                  <a16:creationId xmlns:a16="http://schemas.microsoft.com/office/drawing/2014/main" id="{90D7E297-10C6-F715-0AEF-7BC936169322}"/>
                </a:ext>
              </a:extLst>
            </p:cNvPr>
            <p:cNvSpPr txBox="1"/>
            <p:nvPr/>
          </p:nvSpPr>
          <p:spPr>
            <a:xfrm rot="19384906">
              <a:off x="4032413" y="6252541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Medium</a:t>
              </a:r>
            </a:p>
          </p:txBody>
        </p:sp>
        <p:sp>
          <p:nvSpPr>
            <p:cNvPr id="77" name="文本框 57">
              <a:extLst>
                <a:ext uri="{FF2B5EF4-FFF2-40B4-BE49-F238E27FC236}">
                  <a16:creationId xmlns:a16="http://schemas.microsoft.com/office/drawing/2014/main" id="{01350823-6629-6E92-2CEC-8AE0AC3F055D}"/>
                </a:ext>
              </a:extLst>
            </p:cNvPr>
            <p:cNvSpPr txBox="1"/>
            <p:nvPr/>
          </p:nvSpPr>
          <p:spPr>
            <a:xfrm rot="19384906">
              <a:off x="4554005" y="6252541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D, AAV genome</a:t>
              </a:r>
            </a:p>
          </p:txBody>
        </p:sp>
        <p:sp>
          <p:nvSpPr>
            <p:cNvPr id="78" name="文本框 57">
              <a:extLst>
                <a:ext uri="{FF2B5EF4-FFF2-40B4-BE49-F238E27FC236}">
                  <a16:creationId xmlns:a16="http://schemas.microsoft.com/office/drawing/2014/main" id="{54BC3908-1CB0-2400-DB05-0CC4D099ABFC}"/>
                </a:ext>
              </a:extLst>
            </p:cNvPr>
            <p:cNvSpPr txBox="1"/>
            <p:nvPr/>
          </p:nvSpPr>
          <p:spPr>
            <a:xfrm rot="19384906">
              <a:off x="5044432" y="6252541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D&amp;AAV genome</a:t>
              </a:r>
            </a:p>
          </p:txBody>
        </p:sp>
        <p:sp>
          <p:nvSpPr>
            <p:cNvPr id="79" name="文本框 57">
              <a:extLst>
                <a:ext uri="{FF2B5EF4-FFF2-40B4-BE49-F238E27FC236}">
                  <a16:creationId xmlns:a16="http://schemas.microsoft.com/office/drawing/2014/main" id="{447F95C0-6CB2-39E8-E873-CADB4BEF5EDE}"/>
                </a:ext>
              </a:extLst>
            </p:cNvPr>
            <p:cNvSpPr txBox="1"/>
            <p:nvPr/>
          </p:nvSpPr>
          <p:spPr>
            <a:xfrm rot="19384906">
              <a:off x="5592000" y="6252543"/>
              <a:ext cx="11680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D&amp;pAAV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plasmid</a:t>
              </a:r>
            </a:p>
          </p:txBody>
        </p:sp>
        <p:sp>
          <p:nvSpPr>
            <p:cNvPr id="88" name="文本框 57">
              <a:extLst>
                <a:ext uri="{FF2B5EF4-FFF2-40B4-BE49-F238E27FC236}">
                  <a16:creationId xmlns:a16="http://schemas.microsoft.com/office/drawing/2014/main" id="{985E9351-2164-04A0-25B2-7022FD2E6329}"/>
                </a:ext>
              </a:extLst>
            </p:cNvPr>
            <p:cNvSpPr txBox="1"/>
            <p:nvPr/>
          </p:nvSpPr>
          <p:spPr>
            <a:xfrm>
              <a:off x="6654971" y="4457260"/>
              <a:ext cx="12571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HEK293T</a:t>
              </a:r>
            </a:p>
          </p:txBody>
        </p:sp>
        <p:sp>
          <p:nvSpPr>
            <p:cNvPr id="89" name="文本框 57">
              <a:extLst>
                <a:ext uri="{FF2B5EF4-FFF2-40B4-BE49-F238E27FC236}">
                  <a16:creationId xmlns:a16="http://schemas.microsoft.com/office/drawing/2014/main" id="{E36EFFA5-1CED-19CA-BF67-E3CFACB39B4B}"/>
                </a:ext>
              </a:extLst>
            </p:cNvPr>
            <p:cNvSpPr txBox="1"/>
            <p:nvPr/>
          </p:nvSpPr>
          <p:spPr>
            <a:xfrm>
              <a:off x="6654971" y="4640672"/>
              <a:ext cx="12571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Hela</a:t>
              </a:r>
            </a:p>
          </p:txBody>
        </p:sp>
        <p:sp>
          <p:nvSpPr>
            <p:cNvPr id="90" name="文本框 57">
              <a:extLst>
                <a:ext uri="{FF2B5EF4-FFF2-40B4-BE49-F238E27FC236}">
                  <a16:creationId xmlns:a16="http://schemas.microsoft.com/office/drawing/2014/main" id="{83EC2999-DC11-F35D-1532-79BB9FE07BDF}"/>
                </a:ext>
              </a:extLst>
            </p:cNvPr>
            <p:cNvSpPr txBox="1"/>
            <p:nvPr/>
          </p:nvSpPr>
          <p:spPr>
            <a:xfrm>
              <a:off x="6654972" y="4831404"/>
              <a:ext cx="107247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Huh7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678B2CEC-88B1-905A-94A7-1F28C60463A5}"/>
              </a:ext>
            </a:extLst>
          </p:cNvPr>
          <p:cNvSpPr txBox="1"/>
          <p:nvPr/>
        </p:nvSpPr>
        <p:spPr>
          <a:xfrm>
            <a:off x="786700" y="456685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A8CDA30-5D1D-51C4-26F3-EE84150C30D4}"/>
              </a:ext>
            </a:extLst>
          </p:cNvPr>
          <p:cNvSpPr txBox="1"/>
          <p:nvPr/>
        </p:nvSpPr>
        <p:spPr>
          <a:xfrm>
            <a:off x="4000765" y="456685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6EDC3C82-D1FB-0C22-BF1B-C6B44E2B9D35}"/>
              </a:ext>
            </a:extLst>
          </p:cNvPr>
          <p:cNvSpPr txBox="1"/>
          <p:nvPr/>
        </p:nvSpPr>
        <p:spPr>
          <a:xfrm>
            <a:off x="786700" y="369415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82AC781-DD59-1E5A-7795-2F5061956A76}"/>
              </a:ext>
            </a:extLst>
          </p:cNvPr>
          <p:cNvSpPr txBox="1"/>
          <p:nvPr/>
        </p:nvSpPr>
        <p:spPr>
          <a:xfrm>
            <a:off x="4000765" y="369415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CACA72E-415F-649D-043B-EFADB9537020}"/>
              </a:ext>
            </a:extLst>
          </p:cNvPr>
          <p:cNvSpPr txBox="1"/>
          <p:nvPr/>
        </p:nvSpPr>
        <p:spPr>
          <a:xfrm>
            <a:off x="848103" y="7187398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2. 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Unresponsiveness of hepatocytes to the TLR4/9 stimulation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7104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496D8ACE-537E-2711-0A9A-8E982C5B88A2}"/>
              </a:ext>
            </a:extLst>
          </p:cNvPr>
          <p:cNvGrpSpPr/>
          <p:nvPr/>
        </p:nvGrpSpPr>
        <p:grpSpPr>
          <a:xfrm>
            <a:off x="737194" y="625475"/>
            <a:ext cx="6537324" cy="2535801"/>
            <a:chOff x="536576" y="625475"/>
            <a:chExt cx="6537324" cy="2535801"/>
          </a:xfrm>
        </p:grpSpPr>
        <p:pic>
          <p:nvPicPr>
            <p:cNvPr id="6" name="图片 5" descr="图片包含 日程表&#10;&#10;描述已自动生成">
              <a:extLst>
                <a:ext uri="{FF2B5EF4-FFF2-40B4-BE49-F238E27FC236}">
                  <a16:creationId xmlns:a16="http://schemas.microsoft.com/office/drawing/2014/main" id="{F142FBA8-D23E-2EC5-C476-B902B5569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40000"/>
                      </a14:imgEffect>
                      <a14:imgEffect>
                        <a14:saturation sat="98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576" y="625475"/>
              <a:ext cx="6537324" cy="2335746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0F94640-ABF6-A84F-7E79-C202A70F3DFC}"/>
                </a:ext>
              </a:extLst>
            </p:cNvPr>
            <p:cNvSpPr txBox="1"/>
            <p:nvPr/>
          </p:nvSpPr>
          <p:spPr>
            <a:xfrm>
              <a:off x="2361881" y="2915055"/>
              <a:ext cx="914689" cy="246221"/>
            </a:xfrm>
            <a:prstGeom prst="rect">
              <a:avLst/>
            </a:prstGeom>
            <a:solidFill>
              <a:srgbClr val="FDF4C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Beta strand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E63F527-CF4C-A924-D02F-EC7D2803DA3B}"/>
                </a:ext>
              </a:extLst>
            </p:cNvPr>
            <p:cNvSpPr txBox="1"/>
            <p:nvPr/>
          </p:nvSpPr>
          <p:spPr>
            <a:xfrm>
              <a:off x="3444212" y="2915055"/>
              <a:ext cx="515648" cy="246221"/>
            </a:xfrm>
            <a:prstGeom prst="rect">
              <a:avLst/>
            </a:prstGeom>
            <a:solidFill>
              <a:srgbClr val="FFE1F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Helix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B2F60F4-BE6F-60A3-D209-EA1CA8E404B1}"/>
                </a:ext>
              </a:extLst>
            </p:cNvPr>
            <p:cNvSpPr txBox="1"/>
            <p:nvPr/>
          </p:nvSpPr>
          <p:spPr>
            <a:xfrm>
              <a:off x="4127502" y="2915055"/>
              <a:ext cx="1142998" cy="246221"/>
            </a:xfrm>
            <a:prstGeom prst="rect">
              <a:avLst/>
            </a:prstGeom>
            <a:solidFill>
              <a:srgbClr val="FFFF9D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Transmembrane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2177A08-48FF-FC21-9A25-33E8EEDF79CD}"/>
                </a:ext>
              </a:extLst>
            </p:cNvPr>
            <p:cNvSpPr txBox="1"/>
            <p:nvPr/>
          </p:nvSpPr>
          <p:spPr>
            <a:xfrm>
              <a:off x="5438143" y="2915055"/>
              <a:ext cx="939797" cy="246221"/>
            </a:xfrm>
            <a:prstGeom prst="rect">
              <a:avLst/>
            </a:prstGeom>
            <a:solidFill>
              <a:srgbClr val="E6FE8C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Coiled coil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FD678021-0FF6-4BF8-0007-F0C2F6699F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2471" y="5079763"/>
            <a:ext cx="3243680" cy="4395187"/>
          </a:xfrm>
          <a:prstGeom prst="rect">
            <a:avLst/>
          </a:prstGeom>
        </p:spPr>
      </p:pic>
      <p:sp>
        <p:nvSpPr>
          <p:cNvPr id="261" name="文本框 21">
            <a:extLst>
              <a:ext uri="{FF2B5EF4-FFF2-40B4-BE49-F238E27FC236}">
                <a16:creationId xmlns:a16="http://schemas.microsoft.com/office/drawing/2014/main" id="{D17865F2-CCCD-0A7F-0EC6-F6528071D8B7}"/>
              </a:ext>
            </a:extLst>
          </p:cNvPr>
          <p:cNvSpPr txBox="1"/>
          <p:nvPr/>
        </p:nvSpPr>
        <p:spPr>
          <a:xfrm>
            <a:off x="9912912" y="9882591"/>
            <a:ext cx="7836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>
                <a:latin typeface="Arial" panose="020B0604020202020204" pitchFamily="34" charset="0"/>
                <a:cs typeface="Arial" panose="020B0604020202020204" pitchFamily="34" charset="0"/>
              </a:rPr>
              <a:t>mASGPR1</a:t>
            </a:r>
          </a:p>
        </p:txBody>
      </p:sp>
      <p:cxnSp>
        <p:nvCxnSpPr>
          <p:cNvPr id="262" name="直接连接符 261">
            <a:extLst>
              <a:ext uri="{FF2B5EF4-FFF2-40B4-BE49-F238E27FC236}">
                <a16:creationId xmlns:a16="http://schemas.microsoft.com/office/drawing/2014/main" id="{C0070DAB-8360-73C2-74E5-2E160A97BB65}"/>
              </a:ext>
            </a:extLst>
          </p:cNvPr>
          <p:cNvCxnSpPr>
            <a:cxnSpLocks/>
          </p:cNvCxnSpPr>
          <p:nvPr/>
        </p:nvCxnSpPr>
        <p:spPr>
          <a:xfrm>
            <a:off x="9775219" y="9877504"/>
            <a:ext cx="96254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文本框 23">
            <a:extLst>
              <a:ext uri="{FF2B5EF4-FFF2-40B4-BE49-F238E27FC236}">
                <a16:creationId xmlns:a16="http://schemas.microsoft.com/office/drawing/2014/main" id="{7FC0D8AC-EF11-6C03-CB45-97D937214060}"/>
              </a:ext>
            </a:extLst>
          </p:cNvPr>
          <p:cNvSpPr txBox="1"/>
          <p:nvPr/>
        </p:nvSpPr>
        <p:spPr>
          <a:xfrm>
            <a:off x="10350893" y="9730520"/>
            <a:ext cx="54068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00">
                <a:latin typeface="Arial" panose="020B0604020202020204" pitchFamily="34" charset="0"/>
                <a:cs typeface="Arial" panose="020B0604020202020204" pitchFamily="34" charset="0"/>
              </a:rPr>
              <a:t>Bio</a:t>
            </a:r>
            <a:r>
              <a:rPr lang="en-GB" altLang="zh-CN" sz="700">
                <a:latin typeface="Arial" panose="020B0604020202020204" pitchFamily="34" charset="0"/>
                <a:cs typeface="Arial" panose="020B0604020202020204" pitchFamily="34" charset="0"/>
              </a:rPr>
              <a:t>-dpl</a:t>
            </a:r>
            <a:endParaRPr lang="en-GB" sz="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4" name="文本框 24">
            <a:extLst>
              <a:ext uri="{FF2B5EF4-FFF2-40B4-BE49-F238E27FC236}">
                <a16:creationId xmlns:a16="http://schemas.microsoft.com/office/drawing/2014/main" id="{422D1CC2-33DD-0A16-2FCF-F1EC2E1EEE00}"/>
              </a:ext>
            </a:extLst>
          </p:cNvPr>
          <p:cNvSpPr txBox="1"/>
          <p:nvPr/>
        </p:nvSpPr>
        <p:spPr>
          <a:xfrm>
            <a:off x="9981993" y="9730520"/>
            <a:ext cx="4891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700">
                <a:latin typeface="Arial" panose="020B0604020202020204" pitchFamily="34" charset="0"/>
                <a:cs typeface="Arial" panose="020B0604020202020204" pitchFamily="34" charset="0"/>
              </a:rPr>
              <a:t>His-dpl</a:t>
            </a:r>
            <a:endParaRPr lang="en-GB" sz="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5" name="文本框 25">
            <a:extLst>
              <a:ext uri="{FF2B5EF4-FFF2-40B4-BE49-F238E27FC236}">
                <a16:creationId xmlns:a16="http://schemas.microsoft.com/office/drawing/2014/main" id="{F9E7370D-5A15-F602-19FC-996DAD068B2A}"/>
              </a:ext>
            </a:extLst>
          </p:cNvPr>
          <p:cNvSpPr txBox="1"/>
          <p:nvPr/>
        </p:nvSpPr>
        <p:spPr>
          <a:xfrm>
            <a:off x="11474355" y="9730520"/>
            <a:ext cx="57465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00">
                <a:latin typeface="Arial" panose="020B0604020202020204" pitchFamily="34" charset="0"/>
                <a:cs typeface="Arial" panose="020B0604020202020204" pitchFamily="34" charset="0"/>
              </a:rPr>
              <a:t>Bio</a:t>
            </a:r>
            <a:r>
              <a:rPr lang="en-GB" altLang="zh-CN" sz="700">
                <a:latin typeface="Arial" panose="020B0604020202020204" pitchFamily="34" charset="0"/>
                <a:cs typeface="Arial" panose="020B0604020202020204" pitchFamily="34" charset="0"/>
              </a:rPr>
              <a:t>-dpl</a:t>
            </a:r>
            <a:endParaRPr lang="en-GB" sz="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" name="文本框 26">
            <a:extLst>
              <a:ext uri="{FF2B5EF4-FFF2-40B4-BE49-F238E27FC236}">
                <a16:creationId xmlns:a16="http://schemas.microsoft.com/office/drawing/2014/main" id="{EE7FFEA7-BE67-83B6-FA4D-92D673467BAE}"/>
              </a:ext>
            </a:extLst>
          </p:cNvPr>
          <p:cNvSpPr txBox="1"/>
          <p:nvPr/>
        </p:nvSpPr>
        <p:spPr>
          <a:xfrm>
            <a:off x="11062784" y="9730520"/>
            <a:ext cx="57465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700">
                <a:latin typeface="Arial" panose="020B0604020202020204" pitchFamily="34" charset="0"/>
                <a:cs typeface="Arial" panose="020B0604020202020204" pitchFamily="34" charset="0"/>
              </a:rPr>
              <a:t>His-dpl</a:t>
            </a:r>
            <a:endParaRPr lang="en-GB" sz="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7" name="文本框 27">
            <a:extLst>
              <a:ext uri="{FF2B5EF4-FFF2-40B4-BE49-F238E27FC236}">
                <a16:creationId xmlns:a16="http://schemas.microsoft.com/office/drawing/2014/main" id="{670CF5CC-405C-908D-01F4-81A0260DF558}"/>
              </a:ext>
            </a:extLst>
          </p:cNvPr>
          <p:cNvSpPr txBox="1"/>
          <p:nvPr/>
        </p:nvSpPr>
        <p:spPr>
          <a:xfrm>
            <a:off x="11018825" y="9608380"/>
            <a:ext cx="15815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hASGPR1</a:t>
            </a:r>
          </a:p>
        </p:txBody>
      </p:sp>
      <p:cxnSp>
        <p:nvCxnSpPr>
          <p:cNvPr id="268" name="直接连接符 267">
            <a:extLst>
              <a:ext uri="{FF2B5EF4-FFF2-40B4-BE49-F238E27FC236}">
                <a16:creationId xmlns:a16="http://schemas.microsoft.com/office/drawing/2014/main" id="{53BCA77E-03AF-3A59-4CAF-414949099BBD}"/>
              </a:ext>
            </a:extLst>
          </p:cNvPr>
          <p:cNvCxnSpPr>
            <a:cxnSpLocks/>
          </p:cNvCxnSpPr>
          <p:nvPr/>
        </p:nvCxnSpPr>
        <p:spPr>
          <a:xfrm>
            <a:off x="10837571" y="9877504"/>
            <a:ext cx="104307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文本框 29">
            <a:extLst>
              <a:ext uri="{FF2B5EF4-FFF2-40B4-BE49-F238E27FC236}">
                <a16:creationId xmlns:a16="http://schemas.microsoft.com/office/drawing/2014/main" id="{0469794F-1946-87AD-0617-67E1CF298DCB}"/>
              </a:ext>
            </a:extLst>
          </p:cNvPr>
          <p:cNvSpPr txBox="1"/>
          <p:nvPr/>
        </p:nvSpPr>
        <p:spPr>
          <a:xfrm>
            <a:off x="10737761" y="9730520"/>
            <a:ext cx="4891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00">
                <a:latin typeface="Arial" panose="020B0604020202020204" pitchFamily="34" charset="0"/>
                <a:cs typeface="Arial" panose="020B0604020202020204" pitchFamily="34" charset="0"/>
              </a:rPr>
              <a:t>TEV</a:t>
            </a:r>
            <a:r>
              <a:rPr lang="en-GB" altLang="zh-CN" sz="70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GB" sz="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0" name="文本框 30">
            <a:extLst>
              <a:ext uri="{FF2B5EF4-FFF2-40B4-BE49-F238E27FC236}">
                <a16:creationId xmlns:a16="http://schemas.microsoft.com/office/drawing/2014/main" id="{2BE18AC7-2B13-F3D6-BAAE-528B945121CC}"/>
              </a:ext>
            </a:extLst>
          </p:cNvPr>
          <p:cNvSpPr txBox="1"/>
          <p:nvPr/>
        </p:nvSpPr>
        <p:spPr>
          <a:xfrm>
            <a:off x="9668319" y="9730520"/>
            <a:ext cx="4891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700">
                <a:latin typeface="Arial" panose="020B0604020202020204" pitchFamily="34" charset="0"/>
                <a:cs typeface="Arial" panose="020B0604020202020204" pitchFamily="34" charset="0"/>
              </a:rPr>
              <a:t>TEV+</a:t>
            </a:r>
            <a:endParaRPr lang="en-GB" sz="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88" name="表格 350">
            <a:extLst>
              <a:ext uri="{FF2B5EF4-FFF2-40B4-BE49-F238E27FC236}">
                <a16:creationId xmlns:a16="http://schemas.microsoft.com/office/drawing/2014/main" id="{2C5EAC12-0888-B7C8-71D3-D512E94A4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073651"/>
              </p:ext>
            </p:extLst>
          </p:nvPr>
        </p:nvGraphicFramePr>
        <p:xfrm>
          <a:off x="4728139" y="5921163"/>
          <a:ext cx="2121088" cy="581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136">
                  <a:extLst>
                    <a:ext uri="{9D8B030D-6E8A-4147-A177-3AD203B41FA5}">
                      <a16:colId xmlns:a16="http://schemas.microsoft.com/office/drawing/2014/main" val="1614640990"/>
                    </a:ext>
                  </a:extLst>
                </a:gridCol>
                <a:gridCol w="265136">
                  <a:extLst>
                    <a:ext uri="{9D8B030D-6E8A-4147-A177-3AD203B41FA5}">
                      <a16:colId xmlns:a16="http://schemas.microsoft.com/office/drawing/2014/main" val="77258864"/>
                    </a:ext>
                  </a:extLst>
                </a:gridCol>
                <a:gridCol w="265136">
                  <a:extLst>
                    <a:ext uri="{9D8B030D-6E8A-4147-A177-3AD203B41FA5}">
                      <a16:colId xmlns:a16="http://schemas.microsoft.com/office/drawing/2014/main" val="3753158514"/>
                    </a:ext>
                  </a:extLst>
                </a:gridCol>
                <a:gridCol w="265136">
                  <a:extLst>
                    <a:ext uri="{9D8B030D-6E8A-4147-A177-3AD203B41FA5}">
                      <a16:colId xmlns:a16="http://schemas.microsoft.com/office/drawing/2014/main" val="3441117193"/>
                    </a:ext>
                  </a:extLst>
                </a:gridCol>
                <a:gridCol w="265136">
                  <a:extLst>
                    <a:ext uri="{9D8B030D-6E8A-4147-A177-3AD203B41FA5}">
                      <a16:colId xmlns:a16="http://schemas.microsoft.com/office/drawing/2014/main" val="556998337"/>
                    </a:ext>
                  </a:extLst>
                </a:gridCol>
                <a:gridCol w="265136">
                  <a:extLst>
                    <a:ext uri="{9D8B030D-6E8A-4147-A177-3AD203B41FA5}">
                      <a16:colId xmlns:a16="http://schemas.microsoft.com/office/drawing/2014/main" val="737783901"/>
                    </a:ext>
                  </a:extLst>
                </a:gridCol>
                <a:gridCol w="265136">
                  <a:extLst>
                    <a:ext uri="{9D8B030D-6E8A-4147-A177-3AD203B41FA5}">
                      <a16:colId xmlns:a16="http://schemas.microsoft.com/office/drawing/2014/main" val="3575000905"/>
                    </a:ext>
                  </a:extLst>
                </a:gridCol>
                <a:gridCol w="265136">
                  <a:extLst>
                    <a:ext uri="{9D8B030D-6E8A-4147-A177-3AD203B41FA5}">
                      <a16:colId xmlns:a16="http://schemas.microsoft.com/office/drawing/2014/main" val="2045137341"/>
                    </a:ext>
                  </a:extLst>
                </a:gridCol>
              </a:tblGrid>
              <a:tr h="193738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>
                          <a:solidFill>
                            <a:schemeClr val="tx1"/>
                          </a:solidFill>
                          <a:latin typeface="Airal"/>
                        </a:rPr>
                        <a:t>BirA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489178"/>
                  </a:ext>
                </a:extLst>
              </a:tr>
              <a:tr h="193738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TEV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978855"/>
                  </a:ext>
                </a:extLst>
              </a:tr>
              <a:tr h="193738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SA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iral"/>
                        </a:rPr>
                        <a:t>+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Airal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237582"/>
                  </a:ext>
                </a:extLst>
              </a:tr>
            </a:tbl>
          </a:graphicData>
        </a:graphic>
      </p:graphicFrame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3BBDFDFA-463D-4E89-C457-ADF683139D91}"/>
              </a:ext>
            </a:extLst>
          </p:cNvPr>
          <p:cNvGrpSpPr/>
          <p:nvPr/>
        </p:nvGrpSpPr>
        <p:grpSpPr>
          <a:xfrm>
            <a:off x="3010534" y="6437713"/>
            <a:ext cx="4203999" cy="2095783"/>
            <a:chOff x="-180753" y="7175055"/>
            <a:chExt cx="4203999" cy="2095783"/>
          </a:xfrm>
        </p:grpSpPr>
        <p:pic>
          <p:nvPicPr>
            <p:cNvPr id="273" name="图片 272" descr="图片包含 室内, 电脑, 房间, 微波炉&#10;&#10;描述已自动生成">
              <a:extLst>
                <a:ext uri="{FF2B5EF4-FFF2-40B4-BE49-F238E27FC236}">
                  <a16:creationId xmlns:a16="http://schemas.microsoft.com/office/drawing/2014/main" id="{8382085B-EAC1-E108-36D5-D4D8065AAF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91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95" t="32642" r="26944" b="19951"/>
            <a:stretch/>
          </p:blipFill>
          <p:spPr>
            <a:xfrm>
              <a:off x="1552658" y="7208156"/>
              <a:ext cx="2383900" cy="1647118"/>
            </a:xfrm>
            <a:prstGeom prst="rect">
              <a:avLst/>
            </a:prstGeom>
          </p:spPr>
        </p:pic>
        <p:sp>
          <p:nvSpPr>
            <p:cNvPr id="289" name="文本框 21">
              <a:extLst>
                <a:ext uri="{FF2B5EF4-FFF2-40B4-BE49-F238E27FC236}">
                  <a16:creationId xmlns:a16="http://schemas.microsoft.com/office/drawing/2014/main" id="{9733333E-B41D-263E-B3F6-F2CE860596EC}"/>
                </a:ext>
              </a:extLst>
            </p:cNvPr>
            <p:cNvSpPr txBox="1"/>
            <p:nvPr/>
          </p:nvSpPr>
          <p:spPr>
            <a:xfrm>
              <a:off x="1294441" y="9024617"/>
              <a:ext cx="13550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Human ASGR1-Fc</a:t>
              </a:r>
            </a:p>
          </p:txBody>
        </p: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id="{AD4380AD-D357-EAD3-D454-756337735298}"/>
                </a:ext>
              </a:extLst>
            </p:cNvPr>
            <p:cNvCxnSpPr>
              <a:cxnSpLocks/>
            </p:cNvCxnSpPr>
            <p:nvPr/>
          </p:nvCxnSpPr>
          <p:spPr>
            <a:xfrm>
              <a:off x="1807859" y="9028799"/>
              <a:ext cx="756000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4" name="文本框 21">
              <a:extLst>
                <a:ext uri="{FF2B5EF4-FFF2-40B4-BE49-F238E27FC236}">
                  <a16:creationId xmlns:a16="http://schemas.microsoft.com/office/drawing/2014/main" id="{031695E0-BC35-8183-7999-2B2B1EA61DC2}"/>
                </a:ext>
              </a:extLst>
            </p:cNvPr>
            <p:cNvSpPr txBox="1"/>
            <p:nvPr/>
          </p:nvSpPr>
          <p:spPr>
            <a:xfrm>
              <a:off x="2706465" y="9016679"/>
              <a:ext cx="13167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Mouse ASGR1-Fc</a:t>
              </a:r>
            </a:p>
          </p:txBody>
        </p: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id="{798CC310-4CCE-035B-0A60-631F81BB96C9}"/>
                </a:ext>
              </a:extLst>
            </p:cNvPr>
            <p:cNvCxnSpPr>
              <a:cxnSpLocks/>
            </p:cNvCxnSpPr>
            <p:nvPr/>
          </p:nvCxnSpPr>
          <p:spPr>
            <a:xfrm>
              <a:off x="2915604" y="9028052"/>
              <a:ext cx="720000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6" name="文本框 21">
              <a:extLst>
                <a:ext uri="{FF2B5EF4-FFF2-40B4-BE49-F238E27FC236}">
                  <a16:creationId xmlns:a16="http://schemas.microsoft.com/office/drawing/2014/main" id="{0862BF74-5686-EED9-ED55-EE29E3FE22C9}"/>
                </a:ext>
              </a:extLst>
            </p:cNvPr>
            <p:cNvSpPr txBox="1"/>
            <p:nvPr/>
          </p:nvSpPr>
          <p:spPr>
            <a:xfrm>
              <a:off x="2406288" y="9016678"/>
              <a:ext cx="4884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SA</a:t>
              </a:r>
            </a:p>
          </p:txBody>
        </p:sp>
        <p:sp>
          <p:nvSpPr>
            <p:cNvPr id="299" name="文本框 21">
              <a:extLst>
                <a:ext uri="{FF2B5EF4-FFF2-40B4-BE49-F238E27FC236}">
                  <a16:creationId xmlns:a16="http://schemas.microsoft.com/office/drawing/2014/main" id="{E1006C75-7E53-9F41-ADB5-17F09A34E23C}"/>
                </a:ext>
              </a:extLst>
            </p:cNvPr>
            <p:cNvSpPr txBox="1"/>
            <p:nvPr/>
          </p:nvSpPr>
          <p:spPr>
            <a:xfrm>
              <a:off x="686727" y="7632394"/>
              <a:ext cx="9087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ASGR1-SA</a:t>
              </a:r>
            </a:p>
          </p:txBody>
        </p: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id="{8893E22D-6D14-12D2-D5C8-E79420A56F11}"/>
                </a:ext>
              </a:extLst>
            </p:cNvPr>
            <p:cNvCxnSpPr>
              <a:cxnSpLocks/>
            </p:cNvCxnSpPr>
            <p:nvPr/>
          </p:nvCxnSpPr>
          <p:spPr>
            <a:xfrm>
              <a:off x="1525912" y="8006041"/>
              <a:ext cx="160953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2" name="文本框 21">
              <a:extLst>
                <a:ext uri="{FF2B5EF4-FFF2-40B4-BE49-F238E27FC236}">
                  <a16:creationId xmlns:a16="http://schemas.microsoft.com/office/drawing/2014/main" id="{8B1AA022-27F1-6882-60E5-0915277380C4}"/>
                </a:ext>
              </a:extLst>
            </p:cNvPr>
            <p:cNvSpPr txBox="1"/>
            <p:nvPr/>
          </p:nvSpPr>
          <p:spPr>
            <a:xfrm>
              <a:off x="-180753" y="7175055"/>
              <a:ext cx="17922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ASGR1-Fc-SA dimer</a:t>
              </a:r>
            </a:p>
          </p:txBody>
        </p:sp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F3243460-107C-8BA4-91B6-A33CFA2B2B85}"/>
                </a:ext>
              </a:extLst>
            </p:cNvPr>
            <p:cNvCxnSpPr>
              <a:cxnSpLocks/>
            </p:cNvCxnSpPr>
            <p:nvPr/>
          </p:nvCxnSpPr>
          <p:spPr>
            <a:xfrm>
              <a:off x="1525912" y="7609265"/>
              <a:ext cx="160953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id="{76A01A4E-10F2-F161-84EE-CD0B8E783996}"/>
                </a:ext>
              </a:extLst>
            </p:cNvPr>
            <p:cNvCxnSpPr>
              <a:cxnSpLocks/>
            </p:cNvCxnSpPr>
            <p:nvPr/>
          </p:nvCxnSpPr>
          <p:spPr>
            <a:xfrm>
              <a:off x="1525912" y="7315386"/>
              <a:ext cx="160953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id="{25A565EB-C6B7-03D9-4AA2-D55D380E8139}"/>
                </a:ext>
              </a:extLst>
            </p:cNvPr>
            <p:cNvCxnSpPr>
              <a:cxnSpLocks/>
            </p:cNvCxnSpPr>
            <p:nvPr/>
          </p:nvCxnSpPr>
          <p:spPr>
            <a:xfrm>
              <a:off x="1525912" y="7757270"/>
              <a:ext cx="160953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2" name="文本框 21">
              <a:extLst>
                <a:ext uri="{FF2B5EF4-FFF2-40B4-BE49-F238E27FC236}">
                  <a16:creationId xmlns:a16="http://schemas.microsoft.com/office/drawing/2014/main" id="{46167C1F-DCDA-2F75-32A8-9CC8E2C45ED9}"/>
                </a:ext>
              </a:extLst>
            </p:cNvPr>
            <p:cNvSpPr txBox="1"/>
            <p:nvPr/>
          </p:nvSpPr>
          <p:spPr>
            <a:xfrm>
              <a:off x="423409" y="7886554"/>
              <a:ext cx="117203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ASGR1-Fc or SA</a:t>
              </a:r>
            </a:p>
          </p:txBody>
        </p:sp>
        <p:sp>
          <p:nvSpPr>
            <p:cNvPr id="318" name="文本框 21">
              <a:extLst>
                <a:ext uri="{FF2B5EF4-FFF2-40B4-BE49-F238E27FC236}">
                  <a16:creationId xmlns:a16="http://schemas.microsoft.com/office/drawing/2014/main" id="{8E679913-C32F-990B-5339-7D64C5D348B8}"/>
                </a:ext>
              </a:extLst>
            </p:cNvPr>
            <p:cNvSpPr txBox="1"/>
            <p:nvPr/>
          </p:nvSpPr>
          <p:spPr>
            <a:xfrm>
              <a:off x="-129323" y="7470989"/>
              <a:ext cx="17408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ASGR1-Fc-SA monomer</a:t>
              </a:r>
            </a:p>
          </p:txBody>
        </p:sp>
        <p:sp>
          <p:nvSpPr>
            <p:cNvPr id="211" name="文本框 21">
              <a:extLst>
                <a:ext uri="{FF2B5EF4-FFF2-40B4-BE49-F238E27FC236}">
                  <a16:creationId xmlns:a16="http://schemas.microsoft.com/office/drawing/2014/main" id="{0392394A-5286-F797-380E-BC7DF74FB104}"/>
                </a:ext>
              </a:extLst>
            </p:cNvPr>
            <p:cNvSpPr txBox="1"/>
            <p:nvPr/>
          </p:nvSpPr>
          <p:spPr>
            <a:xfrm>
              <a:off x="1225835" y="8815868"/>
              <a:ext cx="27730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Lane 1     2      3      4     5      6      7      8</a:t>
              </a:r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6D9472FD-D19C-3502-9B2E-EBFEAFEE58EB}"/>
              </a:ext>
            </a:extLst>
          </p:cNvPr>
          <p:cNvGrpSpPr/>
          <p:nvPr/>
        </p:nvGrpSpPr>
        <p:grpSpPr>
          <a:xfrm>
            <a:off x="946902" y="7226034"/>
            <a:ext cx="2890285" cy="1311777"/>
            <a:chOff x="642161" y="9352720"/>
            <a:chExt cx="2461230" cy="1117047"/>
          </a:xfrm>
        </p:grpSpPr>
        <p:pic>
          <p:nvPicPr>
            <p:cNvPr id="260" name="图片 259" descr="白板上写着字&#10;&#10;描述已自动生成">
              <a:extLst>
                <a:ext uri="{FF2B5EF4-FFF2-40B4-BE49-F238E27FC236}">
                  <a16:creationId xmlns:a16="http://schemas.microsoft.com/office/drawing/2014/main" id="{E0EB90AC-2B30-28D6-3929-63CC7F2392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90000"/>
                      </a14:imgEffect>
                      <a14:imgEffect>
                        <a14:brightnessContrast bright="42000" contrast="4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68" t="27222" r="8594" b="29193"/>
            <a:stretch/>
          </p:blipFill>
          <p:spPr>
            <a:xfrm rot="10800000">
              <a:off x="642161" y="9549322"/>
              <a:ext cx="2461230" cy="636760"/>
            </a:xfrm>
            <a:prstGeom prst="rect">
              <a:avLst/>
            </a:prstGeom>
          </p:spPr>
        </p:pic>
        <p:sp>
          <p:nvSpPr>
            <p:cNvPr id="271" name="文本框 32">
              <a:extLst>
                <a:ext uri="{FF2B5EF4-FFF2-40B4-BE49-F238E27FC236}">
                  <a16:creationId xmlns:a16="http://schemas.microsoft.com/office/drawing/2014/main" id="{B507A0AC-EFE4-9428-6AD5-68D4BAC15177}"/>
                </a:ext>
              </a:extLst>
            </p:cNvPr>
            <p:cNvSpPr txBox="1"/>
            <p:nvPr/>
          </p:nvSpPr>
          <p:spPr>
            <a:xfrm>
              <a:off x="760687" y="10216721"/>
              <a:ext cx="6015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BirA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14" name="直接连接符 313">
              <a:extLst>
                <a:ext uri="{FF2B5EF4-FFF2-40B4-BE49-F238E27FC236}">
                  <a16:creationId xmlns:a16="http://schemas.microsoft.com/office/drawing/2014/main" id="{7355A23D-F57E-549E-DEE7-31D1B9AF257F}"/>
                </a:ext>
              </a:extLst>
            </p:cNvPr>
            <p:cNvCxnSpPr>
              <a:cxnSpLocks/>
            </p:cNvCxnSpPr>
            <p:nvPr/>
          </p:nvCxnSpPr>
          <p:spPr>
            <a:xfrm>
              <a:off x="1181947" y="10199633"/>
              <a:ext cx="720000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id="{53DBA2C1-38ED-15A7-9535-3E23207213A3}"/>
                </a:ext>
              </a:extLst>
            </p:cNvPr>
            <p:cNvCxnSpPr>
              <a:cxnSpLocks/>
            </p:cNvCxnSpPr>
            <p:nvPr/>
          </p:nvCxnSpPr>
          <p:spPr>
            <a:xfrm>
              <a:off x="2015900" y="10199633"/>
              <a:ext cx="720000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6" name="文本框 32">
              <a:extLst>
                <a:ext uri="{FF2B5EF4-FFF2-40B4-BE49-F238E27FC236}">
                  <a16:creationId xmlns:a16="http://schemas.microsoft.com/office/drawing/2014/main" id="{D79125F1-B9E2-54E2-C839-721F472CA53E}"/>
                </a:ext>
              </a:extLst>
            </p:cNvPr>
            <p:cNvSpPr txBox="1"/>
            <p:nvPr/>
          </p:nvSpPr>
          <p:spPr>
            <a:xfrm>
              <a:off x="1073099" y="10223546"/>
              <a:ext cx="10271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Mouse ASGR1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" name="文本框 32">
              <a:extLst>
                <a:ext uri="{FF2B5EF4-FFF2-40B4-BE49-F238E27FC236}">
                  <a16:creationId xmlns:a16="http://schemas.microsoft.com/office/drawing/2014/main" id="{6C58F744-9B16-7E01-58C3-A3246AE2E009}"/>
                </a:ext>
              </a:extLst>
            </p:cNvPr>
            <p:cNvSpPr txBox="1"/>
            <p:nvPr/>
          </p:nvSpPr>
          <p:spPr>
            <a:xfrm>
              <a:off x="1936893" y="10223546"/>
              <a:ext cx="110131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Human ASGR1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" name="文本框 32">
              <a:extLst>
                <a:ext uri="{FF2B5EF4-FFF2-40B4-BE49-F238E27FC236}">
                  <a16:creationId xmlns:a16="http://schemas.microsoft.com/office/drawing/2014/main" id="{F75D7FCA-A14B-C5EC-DCE2-FB7550CF2D89}"/>
                </a:ext>
              </a:extLst>
            </p:cNvPr>
            <p:cNvSpPr txBox="1"/>
            <p:nvPr/>
          </p:nvSpPr>
          <p:spPr>
            <a:xfrm>
              <a:off x="1133356" y="9352720"/>
              <a:ext cx="96685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#1    #2    #3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文本框 32">
              <a:extLst>
                <a:ext uri="{FF2B5EF4-FFF2-40B4-BE49-F238E27FC236}">
                  <a16:creationId xmlns:a16="http://schemas.microsoft.com/office/drawing/2014/main" id="{10D163B9-B516-933D-B27B-E81EDA213113}"/>
                </a:ext>
              </a:extLst>
            </p:cNvPr>
            <p:cNvSpPr txBox="1"/>
            <p:nvPr/>
          </p:nvSpPr>
          <p:spPr>
            <a:xfrm>
              <a:off x="1954955" y="9352720"/>
              <a:ext cx="96685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#1    #2    #3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E157D9D2-10C4-3EFC-F10B-54A5B1F6DED2}"/>
              </a:ext>
            </a:extLst>
          </p:cNvPr>
          <p:cNvGrpSpPr/>
          <p:nvPr/>
        </p:nvGrpSpPr>
        <p:grpSpPr>
          <a:xfrm>
            <a:off x="766275" y="6328789"/>
            <a:ext cx="1933425" cy="598440"/>
            <a:chOff x="733979" y="7047054"/>
            <a:chExt cx="1933425" cy="598440"/>
          </a:xfrm>
        </p:grpSpPr>
        <p:pic>
          <p:nvPicPr>
            <p:cNvPr id="320" name="图片 319">
              <a:extLst>
                <a:ext uri="{FF2B5EF4-FFF2-40B4-BE49-F238E27FC236}">
                  <a16:creationId xmlns:a16="http://schemas.microsoft.com/office/drawing/2014/main" id="{34D9736D-A0A4-5C07-DF91-3366BCE767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6408" r="64652" b="31708"/>
            <a:stretch/>
          </p:blipFill>
          <p:spPr>
            <a:xfrm>
              <a:off x="914605" y="7047054"/>
              <a:ext cx="730274" cy="356711"/>
            </a:xfrm>
            <a:prstGeom prst="rect">
              <a:avLst/>
            </a:prstGeom>
          </p:spPr>
        </p:pic>
        <p:sp>
          <p:nvSpPr>
            <p:cNvPr id="321" name="文本框 21">
              <a:extLst>
                <a:ext uri="{FF2B5EF4-FFF2-40B4-BE49-F238E27FC236}">
                  <a16:creationId xmlns:a16="http://schemas.microsoft.com/office/drawing/2014/main" id="{8C3A2B60-DF6B-1BF2-AB67-9597E2C42975}"/>
                </a:ext>
              </a:extLst>
            </p:cNvPr>
            <p:cNvSpPr txBox="1"/>
            <p:nvPr/>
          </p:nvSpPr>
          <p:spPr>
            <a:xfrm>
              <a:off x="733979" y="7399273"/>
              <a:ext cx="19334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His-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BirA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 purified from E.coli</a:t>
              </a:r>
            </a:p>
          </p:txBody>
        </p:sp>
      </p:grp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94D1577A-E64F-D08B-BEA8-A15A1965CBEA}"/>
              </a:ext>
            </a:extLst>
          </p:cNvPr>
          <p:cNvGrpSpPr/>
          <p:nvPr/>
        </p:nvGrpSpPr>
        <p:grpSpPr>
          <a:xfrm>
            <a:off x="4660684" y="8559769"/>
            <a:ext cx="2850585" cy="1148923"/>
            <a:chOff x="956302" y="6646509"/>
            <a:chExt cx="2850585" cy="1148923"/>
          </a:xfrm>
        </p:grpSpPr>
        <p:sp>
          <p:nvSpPr>
            <p:cNvPr id="319" name="文本框 21">
              <a:extLst>
                <a:ext uri="{FF2B5EF4-FFF2-40B4-BE49-F238E27FC236}">
                  <a16:creationId xmlns:a16="http://schemas.microsoft.com/office/drawing/2014/main" id="{49312A43-98A3-F02D-2BDD-0A8610495F43}"/>
                </a:ext>
              </a:extLst>
            </p:cNvPr>
            <p:cNvSpPr txBox="1"/>
            <p:nvPr/>
          </p:nvSpPr>
          <p:spPr>
            <a:xfrm>
              <a:off x="962491" y="6646509"/>
              <a:ext cx="21120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BirA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: E. coli 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BirA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 biotin ligase </a:t>
              </a:r>
            </a:p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SA: streptavidin</a:t>
              </a:r>
            </a:p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TEV: tobacco etch virus protease</a:t>
              </a:r>
            </a:p>
          </p:txBody>
        </p:sp>
        <p:sp>
          <p:nvSpPr>
            <p:cNvPr id="326" name="文本框 32">
              <a:extLst>
                <a:ext uri="{FF2B5EF4-FFF2-40B4-BE49-F238E27FC236}">
                  <a16:creationId xmlns:a16="http://schemas.microsoft.com/office/drawing/2014/main" id="{4E639FF9-5324-FA52-BAD1-1F9690469E93}"/>
                </a:ext>
              </a:extLst>
            </p:cNvPr>
            <p:cNvSpPr txBox="1"/>
            <p:nvPr/>
          </p:nvSpPr>
          <p:spPr>
            <a:xfrm>
              <a:off x="956302" y="7241434"/>
              <a:ext cx="28505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#1: TEV digested ASGR1-Fc after </a:t>
              </a:r>
              <a:r>
                <a:rPr lang="en-GB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biotinylation</a:t>
              </a:r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#2: ASGR1-Fc-Biotin after TEV digestion.</a:t>
              </a:r>
            </a:p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#3: Depletion of Biotinylated protein from #2.</a:t>
              </a:r>
            </a:p>
          </p:txBody>
        </p:sp>
      </p:grpSp>
      <p:grpSp>
        <p:nvGrpSpPr>
          <p:cNvPr id="374" name="组合 373">
            <a:extLst>
              <a:ext uri="{FF2B5EF4-FFF2-40B4-BE49-F238E27FC236}">
                <a16:creationId xmlns:a16="http://schemas.microsoft.com/office/drawing/2014/main" id="{1A8DB7C4-FA69-83B3-D0A5-36B65E5B1DEC}"/>
              </a:ext>
            </a:extLst>
          </p:cNvPr>
          <p:cNvGrpSpPr/>
          <p:nvPr/>
        </p:nvGrpSpPr>
        <p:grpSpPr>
          <a:xfrm>
            <a:off x="747860" y="3636706"/>
            <a:ext cx="7466771" cy="2078812"/>
            <a:chOff x="747860" y="3827123"/>
            <a:chExt cx="7466771" cy="2078812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3D78CEE8-3447-6137-E417-515F5D2AE477}"/>
                </a:ext>
              </a:extLst>
            </p:cNvPr>
            <p:cNvGrpSpPr/>
            <p:nvPr/>
          </p:nvGrpSpPr>
          <p:grpSpPr>
            <a:xfrm>
              <a:off x="747860" y="3850688"/>
              <a:ext cx="2065443" cy="1698423"/>
              <a:chOff x="520557" y="3636089"/>
              <a:chExt cx="2317444" cy="1905645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5E339BCB-B0D1-BCE4-211F-E9CDFDF31B96}"/>
                  </a:ext>
                </a:extLst>
              </p:cNvPr>
              <p:cNvGrpSpPr/>
              <p:nvPr/>
            </p:nvGrpSpPr>
            <p:grpSpPr>
              <a:xfrm>
                <a:off x="630743" y="3658772"/>
                <a:ext cx="2207258" cy="1882962"/>
                <a:chOff x="504104" y="3746303"/>
                <a:chExt cx="4160136" cy="3548917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C3A503FB-EB78-983E-BAF2-A8CA45F0FFDA}"/>
                    </a:ext>
                  </a:extLst>
                </p:cNvPr>
                <p:cNvGrpSpPr/>
                <p:nvPr/>
              </p:nvGrpSpPr>
              <p:grpSpPr>
                <a:xfrm>
                  <a:off x="739885" y="3746303"/>
                  <a:ext cx="3924355" cy="2929688"/>
                  <a:chOff x="1201799" y="2617405"/>
                  <a:chExt cx="3924355" cy="2929688"/>
                </a:xfrm>
              </p:grpSpPr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72CC88DB-39FB-179F-CC88-38D1D742A613}"/>
                      </a:ext>
                    </a:extLst>
                  </p:cNvPr>
                  <p:cNvSpPr/>
                  <p:nvPr/>
                </p:nvSpPr>
                <p:spPr>
                  <a:xfrm>
                    <a:off x="1209675" y="5071939"/>
                    <a:ext cx="295275" cy="171450"/>
                  </a:xfrm>
                  <a:custGeom>
                    <a:avLst/>
                    <a:gdLst>
                      <a:gd name="connsiteX0" fmla="*/ 295275 w 295275"/>
                      <a:gd name="connsiteY0" fmla="*/ 0 h 171450"/>
                      <a:gd name="connsiteX1" fmla="*/ 228600 w 295275"/>
                      <a:gd name="connsiteY1" fmla="*/ 142875 h 171450"/>
                      <a:gd name="connsiteX2" fmla="*/ 161925 w 295275"/>
                      <a:gd name="connsiteY2" fmla="*/ 133350 h 171450"/>
                      <a:gd name="connsiteX3" fmla="*/ 0 w 295275"/>
                      <a:gd name="connsiteY3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275" h="171450">
                        <a:moveTo>
                          <a:pt x="295275" y="0"/>
                        </a:moveTo>
                        <a:cubicBezTo>
                          <a:pt x="273050" y="60325"/>
                          <a:pt x="250825" y="120650"/>
                          <a:pt x="228600" y="142875"/>
                        </a:cubicBezTo>
                        <a:cubicBezTo>
                          <a:pt x="206375" y="165100"/>
                          <a:pt x="200025" y="128588"/>
                          <a:pt x="161925" y="133350"/>
                        </a:cubicBezTo>
                        <a:cubicBezTo>
                          <a:pt x="123825" y="138113"/>
                          <a:pt x="61912" y="154781"/>
                          <a:pt x="0" y="171450"/>
                        </a:cubicBezTo>
                      </a:path>
                    </a:pathLst>
                  </a:custGeom>
                  <a:noFill/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281B4177-6DE4-53EE-E3AA-7628B9B2259E}"/>
                      </a:ext>
                    </a:extLst>
                  </p:cNvPr>
                  <p:cNvSpPr/>
                  <p:nvPr/>
                </p:nvSpPr>
                <p:spPr>
                  <a:xfrm>
                    <a:off x="1697740" y="3343844"/>
                    <a:ext cx="325003" cy="923925"/>
                  </a:xfrm>
                  <a:custGeom>
                    <a:avLst/>
                    <a:gdLst>
                      <a:gd name="connsiteX0" fmla="*/ 325003 w 325003"/>
                      <a:gd name="connsiteY0" fmla="*/ 0 h 923925"/>
                      <a:gd name="connsiteX1" fmla="*/ 1153 w 325003"/>
                      <a:gd name="connsiteY1" fmla="*/ 257175 h 923925"/>
                      <a:gd name="connsiteX2" fmla="*/ 220228 w 325003"/>
                      <a:gd name="connsiteY2" fmla="*/ 590550 h 923925"/>
                      <a:gd name="connsiteX3" fmla="*/ 305953 w 325003"/>
                      <a:gd name="connsiteY3" fmla="*/ 866775 h 923925"/>
                      <a:gd name="connsiteX4" fmla="*/ 325003 w 325003"/>
                      <a:gd name="connsiteY4" fmla="*/ 923925 h 92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003" h="923925">
                        <a:moveTo>
                          <a:pt x="325003" y="0"/>
                        </a:moveTo>
                        <a:cubicBezTo>
                          <a:pt x="171809" y="79375"/>
                          <a:pt x="18615" y="158750"/>
                          <a:pt x="1153" y="257175"/>
                        </a:cubicBezTo>
                        <a:cubicBezTo>
                          <a:pt x="-16310" y="355600"/>
                          <a:pt x="169428" y="488950"/>
                          <a:pt x="220228" y="590550"/>
                        </a:cubicBezTo>
                        <a:cubicBezTo>
                          <a:pt x="271028" y="692150"/>
                          <a:pt x="288490" y="811212"/>
                          <a:pt x="305953" y="866775"/>
                        </a:cubicBezTo>
                        <a:cubicBezTo>
                          <a:pt x="323416" y="922338"/>
                          <a:pt x="324209" y="923131"/>
                          <a:pt x="325003" y="923925"/>
                        </a:cubicBezTo>
                      </a:path>
                    </a:pathLst>
                  </a:custGeom>
                  <a:noFill/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84AC9804-8BE3-08AC-3433-863B4E4A79DC}"/>
                      </a:ext>
                    </a:extLst>
                  </p:cNvPr>
                  <p:cNvSpPr/>
                  <p:nvPr/>
                </p:nvSpPr>
                <p:spPr>
                  <a:xfrm>
                    <a:off x="1677291" y="5124450"/>
                    <a:ext cx="171687" cy="200575"/>
                  </a:xfrm>
                  <a:custGeom>
                    <a:avLst/>
                    <a:gdLst>
                      <a:gd name="connsiteX0" fmla="*/ 75309 w 171687"/>
                      <a:gd name="connsiteY0" fmla="*/ 0 h 200575"/>
                      <a:gd name="connsiteX1" fmla="*/ 170559 w 171687"/>
                      <a:gd name="connsiteY1" fmla="*/ 161925 h 200575"/>
                      <a:gd name="connsiteX2" fmla="*/ 18159 w 171687"/>
                      <a:gd name="connsiteY2" fmla="*/ 200025 h 200575"/>
                      <a:gd name="connsiteX3" fmla="*/ 8634 w 171687"/>
                      <a:gd name="connsiteY3" fmla="*/ 180975 h 20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1687" h="200575">
                        <a:moveTo>
                          <a:pt x="75309" y="0"/>
                        </a:moveTo>
                        <a:cubicBezTo>
                          <a:pt x="127696" y="64294"/>
                          <a:pt x="180084" y="128588"/>
                          <a:pt x="170559" y="161925"/>
                        </a:cubicBezTo>
                        <a:cubicBezTo>
                          <a:pt x="161034" y="195263"/>
                          <a:pt x="18159" y="200025"/>
                          <a:pt x="18159" y="200025"/>
                        </a:cubicBezTo>
                        <a:cubicBezTo>
                          <a:pt x="-8829" y="203200"/>
                          <a:pt x="-98" y="192087"/>
                          <a:pt x="8634" y="180975"/>
                        </a:cubicBezTo>
                      </a:path>
                    </a:pathLst>
                  </a:custGeom>
                  <a:noFill/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DF66C176-6ED5-DA5D-1398-5A67B1EB9AEE}"/>
                      </a:ext>
                    </a:extLst>
                  </p:cNvPr>
                  <p:cNvSpPr/>
                  <p:nvPr/>
                </p:nvSpPr>
                <p:spPr>
                  <a:xfrm>
                    <a:off x="2021079" y="5057775"/>
                    <a:ext cx="161899" cy="323850"/>
                  </a:xfrm>
                  <a:custGeom>
                    <a:avLst/>
                    <a:gdLst>
                      <a:gd name="connsiteX0" fmla="*/ 7746 w 161899"/>
                      <a:gd name="connsiteY0" fmla="*/ 0 h 323850"/>
                      <a:gd name="connsiteX1" fmla="*/ 17271 w 161899"/>
                      <a:gd name="connsiteY1" fmla="*/ 180975 h 323850"/>
                      <a:gd name="connsiteX2" fmla="*/ 160146 w 161899"/>
                      <a:gd name="connsiteY2" fmla="*/ 180975 h 323850"/>
                      <a:gd name="connsiteX3" fmla="*/ 83946 w 161899"/>
                      <a:gd name="connsiteY3" fmla="*/ 3238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1899" h="323850">
                        <a:moveTo>
                          <a:pt x="7746" y="0"/>
                        </a:moveTo>
                        <a:cubicBezTo>
                          <a:pt x="-192" y="75406"/>
                          <a:pt x="-8129" y="150812"/>
                          <a:pt x="17271" y="180975"/>
                        </a:cubicBezTo>
                        <a:cubicBezTo>
                          <a:pt x="42671" y="211138"/>
                          <a:pt x="149034" y="157163"/>
                          <a:pt x="160146" y="180975"/>
                        </a:cubicBezTo>
                        <a:cubicBezTo>
                          <a:pt x="171259" y="204788"/>
                          <a:pt x="127602" y="264319"/>
                          <a:pt x="83946" y="323850"/>
                        </a:cubicBezTo>
                      </a:path>
                    </a:pathLst>
                  </a:custGeom>
                  <a:noFill/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10F77AA8-379F-65E8-E904-846C204DDA8B}"/>
                      </a:ext>
                    </a:extLst>
                  </p:cNvPr>
                  <p:cNvSpPr/>
                  <p:nvPr/>
                </p:nvSpPr>
                <p:spPr>
                  <a:xfrm>
                    <a:off x="1491364" y="3448050"/>
                    <a:ext cx="832736" cy="733425"/>
                  </a:xfrm>
                  <a:custGeom>
                    <a:avLst/>
                    <a:gdLst>
                      <a:gd name="connsiteX0" fmla="*/ 832736 w 832736"/>
                      <a:gd name="connsiteY0" fmla="*/ 0 h 733425"/>
                      <a:gd name="connsiteX1" fmla="*/ 423161 w 832736"/>
                      <a:gd name="connsiteY1" fmla="*/ 123825 h 733425"/>
                      <a:gd name="connsiteX2" fmla="*/ 480311 w 832736"/>
                      <a:gd name="connsiteY2" fmla="*/ 361950 h 733425"/>
                      <a:gd name="connsiteX3" fmla="*/ 42161 w 832736"/>
                      <a:gd name="connsiteY3" fmla="*/ 485775 h 733425"/>
                      <a:gd name="connsiteX4" fmla="*/ 42161 w 832736"/>
                      <a:gd name="connsiteY4" fmla="*/ 733425 h 733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2736" h="733425">
                        <a:moveTo>
                          <a:pt x="832736" y="0"/>
                        </a:moveTo>
                        <a:cubicBezTo>
                          <a:pt x="657317" y="31750"/>
                          <a:pt x="481898" y="63500"/>
                          <a:pt x="423161" y="123825"/>
                        </a:cubicBezTo>
                        <a:cubicBezTo>
                          <a:pt x="364424" y="184150"/>
                          <a:pt x="543811" y="301625"/>
                          <a:pt x="480311" y="361950"/>
                        </a:cubicBezTo>
                        <a:cubicBezTo>
                          <a:pt x="416811" y="422275"/>
                          <a:pt x="115186" y="423863"/>
                          <a:pt x="42161" y="485775"/>
                        </a:cubicBezTo>
                        <a:cubicBezTo>
                          <a:pt x="-30864" y="547688"/>
                          <a:pt x="5648" y="640556"/>
                          <a:pt x="42161" y="733425"/>
                        </a:cubicBezTo>
                      </a:path>
                    </a:pathLst>
                  </a:custGeom>
                  <a:noFill/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" name="文本框 19">
                    <a:extLst>
                      <a:ext uri="{FF2B5EF4-FFF2-40B4-BE49-F238E27FC236}">
                        <a16:creationId xmlns:a16="http://schemas.microsoft.com/office/drawing/2014/main" id="{02B49A71-9795-7501-C2B9-07FCA218882E}"/>
                      </a:ext>
                    </a:extLst>
                  </p:cNvPr>
                  <p:cNvSpPr txBox="1"/>
                  <p:nvPr/>
                </p:nvSpPr>
                <p:spPr>
                  <a:xfrm>
                    <a:off x="2627620" y="3555309"/>
                    <a:ext cx="1877687" cy="4881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Stalk region</a:t>
                    </a:r>
                  </a:p>
                </p:txBody>
              </p:sp>
              <p:sp>
                <p:nvSpPr>
                  <p:cNvPr id="21" name="文本框 20">
                    <a:extLst>
                      <a:ext uri="{FF2B5EF4-FFF2-40B4-BE49-F238E27FC236}">
                        <a16:creationId xmlns:a16="http://schemas.microsoft.com/office/drawing/2014/main" id="{9228F5DD-61A5-D317-5C4D-981CB2A2FCD3}"/>
                      </a:ext>
                    </a:extLst>
                  </p:cNvPr>
                  <p:cNvSpPr txBox="1"/>
                  <p:nvPr/>
                </p:nvSpPr>
                <p:spPr>
                  <a:xfrm>
                    <a:off x="2789241" y="2617405"/>
                    <a:ext cx="2336913" cy="107391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Carbohydrate recognition domain</a:t>
                    </a:r>
                  </a:p>
                </p:txBody>
              </p:sp>
              <p:sp>
                <p:nvSpPr>
                  <p:cNvPr id="22" name="文本框 21">
                    <a:extLst>
                      <a:ext uri="{FF2B5EF4-FFF2-40B4-BE49-F238E27FC236}">
                        <a16:creationId xmlns:a16="http://schemas.microsoft.com/office/drawing/2014/main" id="{8C6702FE-618D-5C65-B1AF-B71327C4DAD8}"/>
                      </a:ext>
                    </a:extLst>
                  </p:cNvPr>
                  <p:cNvSpPr txBox="1"/>
                  <p:nvPr/>
                </p:nvSpPr>
                <p:spPr>
                  <a:xfrm>
                    <a:off x="1962918" y="4265811"/>
                    <a:ext cx="2441329" cy="7810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Transmembrane domain</a:t>
                    </a: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B464EA5B-42D3-B4C9-D549-D91CB6687E85}"/>
                      </a:ext>
                    </a:extLst>
                  </p:cNvPr>
                  <p:cNvSpPr txBox="1"/>
                  <p:nvPr/>
                </p:nvSpPr>
                <p:spPr>
                  <a:xfrm>
                    <a:off x="2092916" y="5058951"/>
                    <a:ext cx="2920270" cy="4881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Cytoplasmic domain</a:t>
                    </a:r>
                  </a:p>
                </p:txBody>
              </p:sp>
              <p:grpSp>
                <p:nvGrpSpPr>
                  <p:cNvPr id="24" name="组合 23">
                    <a:extLst>
                      <a:ext uri="{FF2B5EF4-FFF2-40B4-BE49-F238E27FC236}">
                        <a16:creationId xmlns:a16="http://schemas.microsoft.com/office/drawing/2014/main" id="{1C5CDC6C-D18A-0975-B0B4-3CA739716F7A}"/>
                      </a:ext>
                    </a:extLst>
                  </p:cNvPr>
                  <p:cNvGrpSpPr/>
                  <p:nvPr/>
                </p:nvGrpSpPr>
                <p:grpSpPr>
                  <a:xfrm rot="19800000">
                    <a:off x="1201799" y="2864037"/>
                    <a:ext cx="600075" cy="1495425"/>
                    <a:chOff x="1000125" y="2800350"/>
                    <a:chExt cx="600075" cy="1495425"/>
                  </a:xfrm>
                </p:grpSpPr>
                <p:sp>
                  <p:nvSpPr>
                    <p:cNvPr id="27" name="椭圆 26">
                      <a:extLst>
                        <a:ext uri="{FF2B5EF4-FFF2-40B4-BE49-F238E27FC236}">
                          <a16:creationId xmlns:a16="http://schemas.microsoft.com/office/drawing/2014/main" id="{463A7CAA-CEA2-C0EB-BAE5-26B83E38A1A3}"/>
                        </a:ext>
                      </a:extLst>
                    </p:cNvPr>
                    <p:cNvSpPr/>
                    <p:nvPr/>
                  </p:nvSpPr>
                  <p:spPr>
                    <a:xfrm rot="11700000">
                      <a:off x="1000125" y="2800350"/>
                      <a:ext cx="600075" cy="600075"/>
                    </a:xfrm>
                    <a:prstGeom prst="ellipse">
                      <a:avLst/>
                    </a:prstGeom>
                    <a:effectLst>
                      <a:innerShdw blurRad="114300" dist="76200" dir="15120000">
                        <a:prstClr val="black">
                          <a:alpha val="68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900" b="1">
                        <a:ln w="10160">
                          <a:solidFill>
                            <a:schemeClr val="accent5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8" name="任意多边形: 形状 27">
                      <a:extLst>
                        <a:ext uri="{FF2B5EF4-FFF2-40B4-BE49-F238E27FC236}">
                          <a16:creationId xmlns:a16="http://schemas.microsoft.com/office/drawing/2014/main" id="{603A0B1A-5D4E-3CF7-A634-44626CD0E4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8216" y="3400425"/>
                      <a:ext cx="354407" cy="895350"/>
                    </a:xfrm>
                    <a:custGeom>
                      <a:avLst/>
                      <a:gdLst>
                        <a:gd name="connsiteX0" fmla="*/ 49559 w 354407"/>
                        <a:gd name="connsiteY0" fmla="*/ 0 h 895350"/>
                        <a:gd name="connsiteX1" fmla="*/ 354359 w 354407"/>
                        <a:gd name="connsiteY1" fmla="*/ 438150 h 895350"/>
                        <a:gd name="connsiteX2" fmla="*/ 30509 w 354407"/>
                        <a:gd name="connsiteY2" fmla="*/ 619125 h 895350"/>
                        <a:gd name="connsiteX3" fmla="*/ 11459 w 354407"/>
                        <a:gd name="connsiteY3" fmla="*/ 847725 h 895350"/>
                        <a:gd name="connsiteX4" fmla="*/ 11459 w 354407"/>
                        <a:gd name="connsiteY4" fmla="*/ 895350 h 8953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54407" h="895350">
                          <a:moveTo>
                            <a:pt x="49559" y="0"/>
                          </a:moveTo>
                          <a:cubicBezTo>
                            <a:pt x="203546" y="167481"/>
                            <a:pt x="357534" y="334963"/>
                            <a:pt x="354359" y="438150"/>
                          </a:cubicBezTo>
                          <a:cubicBezTo>
                            <a:pt x="351184" y="541337"/>
                            <a:pt x="87659" y="550863"/>
                            <a:pt x="30509" y="619125"/>
                          </a:cubicBezTo>
                          <a:cubicBezTo>
                            <a:pt x="-26641" y="687387"/>
                            <a:pt x="14634" y="801688"/>
                            <a:pt x="11459" y="847725"/>
                          </a:cubicBezTo>
                          <a:cubicBezTo>
                            <a:pt x="8284" y="893762"/>
                            <a:pt x="9871" y="894556"/>
                            <a:pt x="11459" y="895350"/>
                          </a:cubicBezTo>
                        </a:path>
                      </a:pathLst>
                    </a:custGeom>
                    <a:noFill/>
                    <a:ln w="28575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25" name="椭圆 24">
                    <a:extLst>
                      <a:ext uri="{FF2B5EF4-FFF2-40B4-BE49-F238E27FC236}">
                        <a16:creationId xmlns:a16="http://schemas.microsoft.com/office/drawing/2014/main" id="{1186427A-74DB-65E7-C06E-7A8A15865134}"/>
                      </a:ext>
                    </a:extLst>
                  </p:cNvPr>
                  <p:cNvSpPr/>
                  <p:nvPr/>
                </p:nvSpPr>
                <p:spPr>
                  <a:xfrm rot="11700000">
                    <a:off x="1558797" y="2831553"/>
                    <a:ext cx="600075" cy="600075"/>
                  </a:xfrm>
                  <a:prstGeom prst="ellipse">
                    <a:avLst/>
                  </a:prstGeom>
                  <a:effectLst>
                    <a:innerShdw blurRad="114300" dist="76200" dir="15120000">
                      <a:prstClr val="black">
                        <a:alpha val="6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 b="1">
                      <a:ln w="10160">
                        <a:solidFill>
                          <a:schemeClr val="accent5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6" name="椭圆 25">
                    <a:extLst>
                      <a:ext uri="{FF2B5EF4-FFF2-40B4-BE49-F238E27FC236}">
                        <a16:creationId xmlns:a16="http://schemas.microsoft.com/office/drawing/2014/main" id="{6C1FC9E0-25E6-C180-3992-2362B7B01F99}"/>
                      </a:ext>
                    </a:extLst>
                  </p:cNvPr>
                  <p:cNvSpPr/>
                  <p:nvPr/>
                </p:nvSpPr>
                <p:spPr>
                  <a:xfrm rot="11700000">
                    <a:off x="2109736" y="2897473"/>
                    <a:ext cx="600075" cy="600075"/>
                  </a:xfrm>
                  <a:prstGeom prst="ellipse">
                    <a:avLst/>
                  </a:prstGeom>
                  <a:effectLst>
                    <a:innerShdw blurRad="114300" dist="76200" dir="15120000">
                      <a:prstClr val="black">
                        <a:alpha val="6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 b="1">
                      <a:ln w="10160">
                        <a:solidFill>
                          <a:schemeClr val="accent5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0" name="圆柱体 29">
                  <a:extLst>
                    <a:ext uri="{FF2B5EF4-FFF2-40B4-BE49-F238E27FC236}">
                      <a16:creationId xmlns:a16="http://schemas.microsoft.com/office/drawing/2014/main" id="{32223A48-2FA1-0F77-A310-25EF69322E9F}"/>
                    </a:ext>
                  </a:extLst>
                </p:cNvPr>
                <p:cNvSpPr/>
                <p:nvPr/>
              </p:nvSpPr>
              <p:spPr>
                <a:xfrm>
                  <a:off x="975609" y="5300052"/>
                  <a:ext cx="234082" cy="89326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圆柱体 30">
                  <a:extLst>
                    <a:ext uri="{FF2B5EF4-FFF2-40B4-BE49-F238E27FC236}">
                      <a16:creationId xmlns:a16="http://schemas.microsoft.com/office/drawing/2014/main" id="{2882034A-5D02-8D8A-8306-620E6A38A776}"/>
                    </a:ext>
                  </a:extLst>
                </p:cNvPr>
                <p:cNvSpPr/>
                <p:nvPr/>
              </p:nvSpPr>
              <p:spPr>
                <a:xfrm>
                  <a:off x="1396920" y="5311036"/>
                  <a:ext cx="234082" cy="89326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圆柱体 31">
                  <a:extLst>
                    <a:ext uri="{FF2B5EF4-FFF2-40B4-BE49-F238E27FC236}">
                      <a16:creationId xmlns:a16="http://schemas.microsoft.com/office/drawing/2014/main" id="{B393827B-9C0C-DD15-97C8-75A1F87D23C7}"/>
                    </a:ext>
                  </a:extLst>
                </p:cNvPr>
                <p:cNvSpPr/>
                <p:nvPr/>
              </p:nvSpPr>
              <p:spPr>
                <a:xfrm>
                  <a:off x="1169652" y="5363701"/>
                  <a:ext cx="234082" cy="89326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1D23789D-71F9-37DD-243E-D1E6AC54C610}"/>
                    </a:ext>
                  </a:extLst>
                </p:cNvPr>
                <p:cNvSpPr txBox="1"/>
                <p:nvPr/>
              </p:nvSpPr>
              <p:spPr>
                <a:xfrm>
                  <a:off x="504104" y="6807078"/>
                  <a:ext cx="3290957" cy="4881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Structure of ASGR1</a:t>
                  </a:r>
                </a:p>
              </p:txBody>
            </p:sp>
          </p:grp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78CD4062-51C4-D90A-274B-8F778FBCF189}"/>
                  </a:ext>
                </a:extLst>
              </p:cNvPr>
              <p:cNvSpPr/>
              <p:nvPr/>
            </p:nvSpPr>
            <p:spPr>
              <a:xfrm rot="16200000">
                <a:off x="692235" y="3464411"/>
                <a:ext cx="799288" cy="1142644"/>
              </a:xfrm>
              <a:prstGeom prst="ellipse">
                <a:avLst/>
              </a:prstGeom>
              <a:noFill/>
              <a:ln w="6350" cmpd="sng"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601844"/>
                          <a:gd name="connsiteY0" fmla="*/ 506553 h 1013105"/>
                          <a:gd name="connsiteX1" fmla="*/ 300922 w 601844"/>
                          <a:gd name="connsiteY1" fmla="*/ 0 h 1013105"/>
                          <a:gd name="connsiteX2" fmla="*/ 601844 w 601844"/>
                          <a:gd name="connsiteY2" fmla="*/ 506553 h 1013105"/>
                          <a:gd name="connsiteX3" fmla="*/ 300922 w 601844"/>
                          <a:gd name="connsiteY3" fmla="*/ 1013106 h 1013105"/>
                          <a:gd name="connsiteX4" fmla="*/ 0 w 601844"/>
                          <a:gd name="connsiteY4" fmla="*/ 506553 h 10131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01844" h="1013105" extrusionOk="0">
                            <a:moveTo>
                              <a:pt x="0" y="506553"/>
                            </a:moveTo>
                            <a:cubicBezTo>
                              <a:pt x="-13186" y="218659"/>
                              <a:pt x="99573" y="13194"/>
                              <a:pt x="300922" y="0"/>
                            </a:cubicBezTo>
                            <a:cubicBezTo>
                              <a:pt x="526034" y="12404"/>
                              <a:pt x="551614" y="228389"/>
                              <a:pt x="601844" y="506553"/>
                            </a:cubicBezTo>
                            <a:cubicBezTo>
                              <a:pt x="589371" y="798495"/>
                              <a:pt x="463983" y="1030428"/>
                              <a:pt x="300922" y="1013106"/>
                            </a:cubicBezTo>
                            <a:cubicBezTo>
                              <a:pt x="94067" y="990860"/>
                              <a:pt x="40420" y="805627"/>
                              <a:pt x="0" y="506553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</p:grpSp>
        <p:cxnSp>
          <p:nvCxnSpPr>
            <p:cNvPr id="158" name="直接箭头连接符 157">
              <a:extLst>
                <a:ext uri="{FF2B5EF4-FFF2-40B4-BE49-F238E27FC236}">
                  <a16:creationId xmlns:a16="http://schemas.microsoft.com/office/drawing/2014/main" id="{1E7540B0-DECF-9312-99A1-F98504EF195F}"/>
                </a:ext>
              </a:extLst>
            </p:cNvPr>
            <p:cNvCxnSpPr>
              <a:cxnSpLocks/>
            </p:cNvCxnSpPr>
            <p:nvPr/>
          </p:nvCxnSpPr>
          <p:spPr>
            <a:xfrm>
              <a:off x="2368596" y="4453621"/>
              <a:ext cx="357596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7E2B8200-1AA7-05C6-F804-1BA6313A5528}"/>
                </a:ext>
              </a:extLst>
            </p:cNvPr>
            <p:cNvGrpSpPr/>
            <p:nvPr/>
          </p:nvGrpSpPr>
          <p:grpSpPr>
            <a:xfrm>
              <a:off x="2687360" y="3850687"/>
              <a:ext cx="1357432" cy="2055248"/>
              <a:chOff x="2488851" y="3850687"/>
              <a:chExt cx="1357432" cy="2055248"/>
            </a:xfrm>
          </p:grpSpPr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4541D8BA-D13E-7260-8116-62CBBE71E064}"/>
                  </a:ext>
                </a:extLst>
              </p:cNvPr>
              <p:cNvSpPr txBox="1"/>
              <p:nvPr/>
            </p:nvSpPr>
            <p:spPr>
              <a:xfrm>
                <a:off x="2488851" y="5613521"/>
                <a:ext cx="1357432" cy="292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IgG Fc fragment </a:t>
                </a: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76D789D7-F082-4792-F1F8-C2C8D455CDCD}"/>
                  </a:ext>
                </a:extLst>
              </p:cNvPr>
              <p:cNvSpPr/>
              <p:nvPr/>
            </p:nvSpPr>
            <p:spPr>
              <a:xfrm rot="11700000">
                <a:off x="3065123" y="5094419"/>
                <a:ext cx="144427" cy="25415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DD061EA4-BEC7-41D5-5E1E-B2D3C5C453DE}"/>
                  </a:ext>
                </a:extLst>
              </p:cNvPr>
              <p:cNvSpPr/>
              <p:nvPr/>
            </p:nvSpPr>
            <p:spPr>
              <a:xfrm rot="9000000">
                <a:off x="3041688" y="4852712"/>
                <a:ext cx="144427" cy="25415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9E1F431A-6127-5CEE-5630-34E440DBB2ED}"/>
                  </a:ext>
                </a:extLst>
              </p:cNvPr>
              <p:cNvSpPr/>
              <p:nvPr/>
            </p:nvSpPr>
            <p:spPr>
              <a:xfrm rot="9900000" flipH="1">
                <a:off x="2846219" y="5104331"/>
                <a:ext cx="144427" cy="25415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F433EDAC-30FD-E745-F081-7BD4361F0C91}"/>
                  </a:ext>
                </a:extLst>
              </p:cNvPr>
              <p:cNvSpPr/>
              <p:nvPr/>
            </p:nvSpPr>
            <p:spPr>
              <a:xfrm rot="12600000" flipH="1">
                <a:off x="2838435" y="4862625"/>
                <a:ext cx="144427" cy="25415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AF3C829A-F828-FD7C-F47F-DA2EEA692377}"/>
                  </a:ext>
                </a:extLst>
              </p:cNvPr>
              <p:cNvSpPr/>
              <p:nvPr/>
            </p:nvSpPr>
            <p:spPr>
              <a:xfrm rot="10800000">
                <a:off x="3054261" y="5344173"/>
                <a:ext cx="70463" cy="297351"/>
              </a:xfrm>
              <a:custGeom>
                <a:avLst/>
                <a:gdLst>
                  <a:gd name="connsiteX0" fmla="*/ 0 w 114362"/>
                  <a:gd name="connsiteY0" fmla="*/ 0 h 482600"/>
                  <a:gd name="connsiteX1" fmla="*/ 114300 w 114362"/>
                  <a:gd name="connsiteY1" fmla="*/ 152400 h 482600"/>
                  <a:gd name="connsiteX2" fmla="*/ 12700 w 114362"/>
                  <a:gd name="connsiteY2" fmla="*/ 48260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62" h="482600">
                    <a:moveTo>
                      <a:pt x="0" y="0"/>
                    </a:moveTo>
                    <a:cubicBezTo>
                      <a:pt x="56091" y="35983"/>
                      <a:pt x="112183" y="71967"/>
                      <a:pt x="114300" y="152400"/>
                    </a:cubicBezTo>
                    <a:cubicBezTo>
                      <a:pt x="116417" y="232833"/>
                      <a:pt x="64558" y="357716"/>
                      <a:pt x="12700" y="482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56384AF2-0B29-DB48-8885-0C7C882D9DE2}"/>
                  </a:ext>
                </a:extLst>
              </p:cNvPr>
              <p:cNvSpPr/>
              <p:nvPr/>
            </p:nvSpPr>
            <p:spPr>
              <a:xfrm rot="10800000" flipH="1">
                <a:off x="2936319" y="5353229"/>
                <a:ext cx="70463" cy="297351"/>
              </a:xfrm>
              <a:custGeom>
                <a:avLst/>
                <a:gdLst>
                  <a:gd name="connsiteX0" fmla="*/ 0 w 114362"/>
                  <a:gd name="connsiteY0" fmla="*/ 0 h 482600"/>
                  <a:gd name="connsiteX1" fmla="*/ 114300 w 114362"/>
                  <a:gd name="connsiteY1" fmla="*/ 152400 h 482600"/>
                  <a:gd name="connsiteX2" fmla="*/ 12700 w 114362"/>
                  <a:gd name="connsiteY2" fmla="*/ 48260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62" h="482600">
                    <a:moveTo>
                      <a:pt x="0" y="0"/>
                    </a:moveTo>
                    <a:cubicBezTo>
                      <a:pt x="56091" y="35983"/>
                      <a:pt x="112183" y="71967"/>
                      <a:pt x="114300" y="152400"/>
                    </a:cubicBezTo>
                    <a:cubicBezTo>
                      <a:pt x="116417" y="232833"/>
                      <a:pt x="64558" y="357716"/>
                      <a:pt x="12700" y="482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7477B4A2-AD34-D3CF-740D-C5632FCDCEEC}"/>
                  </a:ext>
                </a:extLst>
              </p:cNvPr>
              <p:cNvCxnSpPr>
                <a:stCxn id="101" idx="1"/>
                <a:endCxn id="102" idx="1"/>
              </p:cNvCxnSpPr>
              <p:nvPr/>
            </p:nvCxnSpPr>
            <p:spPr>
              <a:xfrm rot="10800000" flipV="1">
                <a:off x="3006744" y="5547624"/>
                <a:ext cx="47556" cy="90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8F7153A3-BCA9-2F60-A394-FD54C02C0AD0}"/>
                  </a:ext>
                </a:extLst>
              </p:cNvPr>
              <p:cNvCxnSpPr/>
              <p:nvPr/>
            </p:nvCxnSpPr>
            <p:spPr>
              <a:xfrm rot="10800000">
                <a:off x="2998918" y="5509730"/>
                <a:ext cx="566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2F8F1BE1-BAEE-C127-AAD5-FCD312F16FE2}"/>
                  </a:ext>
                </a:extLst>
              </p:cNvPr>
              <p:cNvSpPr/>
              <p:nvPr/>
            </p:nvSpPr>
            <p:spPr>
              <a:xfrm rot="11057912">
                <a:off x="3041894" y="4741331"/>
                <a:ext cx="39199" cy="117375"/>
              </a:xfrm>
              <a:custGeom>
                <a:avLst/>
                <a:gdLst>
                  <a:gd name="connsiteX0" fmla="*/ 12700 w 63619"/>
                  <a:gd name="connsiteY0" fmla="*/ 0 h 190500"/>
                  <a:gd name="connsiteX1" fmla="*/ 63500 w 63619"/>
                  <a:gd name="connsiteY1" fmla="*/ 114300 h 190500"/>
                  <a:gd name="connsiteX2" fmla="*/ 0 w 63619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619" h="190500">
                    <a:moveTo>
                      <a:pt x="12700" y="0"/>
                    </a:moveTo>
                    <a:cubicBezTo>
                      <a:pt x="39158" y="41275"/>
                      <a:pt x="65617" y="82550"/>
                      <a:pt x="63500" y="114300"/>
                    </a:cubicBezTo>
                    <a:cubicBezTo>
                      <a:pt x="61383" y="146050"/>
                      <a:pt x="30691" y="168275"/>
                      <a:pt x="0" y="1905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流程图: 准备 111">
                <a:extLst>
                  <a:ext uri="{FF2B5EF4-FFF2-40B4-BE49-F238E27FC236}">
                    <a16:creationId xmlns:a16="http://schemas.microsoft.com/office/drawing/2014/main" id="{8A2313C4-236D-E114-AFFC-0D3DFE1905A2}"/>
                  </a:ext>
                </a:extLst>
              </p:cNvPr>
              <p:cNvSpPr/>
              <p:nvPr/>
            </p:nvSpPr>
            <p:spPr>
              <a:xfrm rot="7457912">
                <a:off x="3008500" y="4615827"/>
                <a:ext cx="252157" cy="90223"/>
              </a:xfrm>
              <a:prstGeom prst="flowChartPreparation">
                <a:avLst/>
              </a:prstGeom>
              <a:solidFill>
                <a:schemeClr val="accent2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37" name="图形 136" descr="剪刀 轮廓">
                <a:extLst>
                  <a:ext uri="{FF2B5EF4-FFF2-40B4-BE49-F238E27FC236}">
                    <a16:creationId xmlns:a16="http://schemas.microsoft.com/office/drawing/2014/main" id="{7A77D878-06E2-E7E8-6835-C787B90F95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rot="3600000">
                <a:off x="3244647" y="4392235"/>
                <a:ext cx="446645" cy="446647"/>
              </a:xfrm>
              <a:prstGeom prst="rect">
                <a:avLst/>
              </a:prstGeom>
            </p:spPr>
          </p:pic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10E5A645-ECC5-3132-4BEB-90659C011F61}"/>
                  </a:ext>
                </a:extLst>
              </p:cNvPr>
              <p:cNvSpPr/>
              <p:nvPr/>
            </p:nvSpPr>
            <p:spPr>
              <a:xfrm rot="10542088" flipH="1">
                <a:off x="2957228" y="4761439"/>
                <a:ext cx="39199" cy="117375"/>
              </a:xfrm>
              <a:custGeom>
                <a:avLst/>
                <a:gdLst>
                  <a:gd name="connsiteX0" fmla="*/ 12700 w 63619"/>
                  <a:gd name="connsiteY0" fmla="*/ 0 h 190500"/>
                  <a:gd name="connsiteX1" fmla="*/ 63500 w 63619"/>
                  <a:gd name="connsiteY1" fmla="*/ 114300 h 190500"/>
                  <a:gd name="connsiteX2" fmla="*/ 0 w 63619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619" h="190500">
                    <a:moveTo>
                      <a:pt x="12700" y="0"/>
                    </a:moveTo>
                    <a:cubicBezTo>
                      <a:pt x="39158" y="41275"/>
                      <a:pt x="65617" y="82550"/>
                      <a:pt x="63500" y="114300"/>
                    </a:cubicBezTo>
                    <a:cubicBezTo>
                      <a:pt x="61383" y="146050"/>
                      <a:pt x="30691" y="168275"/>
                      <a:pt x="0" y="1905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流程图: 准备 146">
                <a:extLst>
                  <a:ext uri="{FF2B5EF4-FFF2-40B4-BE49-F238E27FC236}">
                    <a16:creationId xmlns:a16="http://schemas.microsoft.com/office/drawing/2014/main" id="{1FD85962-1CA9-D70C-3008-3C03CEBFFA6F}"/>
                  </a:ext>
                </a:extLst>
              </p:cNvPr>
              <p:cNvSpPr/>
              <p:nvPr/>
            </p:nvSpPr>
            <p:spPr>
              <a:xfrm rot="14142088" flipH="1">
                <a:off x="2777664" y="4635935"/>
                <a:ext cx="252158" cy="90223"/>
              </a:xfrm>
              <a:prstGeom prst="flowChartPreparation">
                <a:avLst/>
              </a:prstGeom>
              <a:solidFill>
                <a:schemeClr val="accent2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75" name="组合 174">
                <a:extLst>
                  <a:ext uri="{FF2B5EF4-FFF2-40B4-BE49-F238E27FC236}">
                    <a16:creationId xmlns:a16="http://schemas.microsoft.com/office/drawing/2014/main" id="{7EE883FB-0521-8D0B-A333-5912152D9950}"/>
                  </a:ext>
                </a:extLst>
              </p:cNvPr>
              <p:cNvGrpSpPr/>
              <p:nvPr/>
            </p:nvGrpSpPr>
            <p:grpSpPr>
              <a:xfrm rot="1126456" flipH="1">
                <a:off x="2488851" y="3855781"/>
                <a:ext cx="561073" cy="673363"/>
                <a:chOff x="3669521" y="4175677"/>
                <a:chExt cx="470243" cy="564355"/>
              </a:xfrm>
            </p:grpSpPr>
            <p:grpSp>
              <p:nvGrpSpPr>
                <p:cNvPr id="170" name="组合 169">
                  <a:extLst>
                    <a:ext uri="{FF2B5EF4-FFF2-40B4-BE49-F238E27FC236}">
                      <a16:creationId xmlns:a16="http://schemas.microsoft.com/office/drawing/2014/main" id="{CBE4A71A-5292-2AEB-2514-606F40F903BB}"/>
                    </a:ext>
                  </a:extLst>
                </p:cNvPr>
                <p:cNvGrpSpPr/>
                <p:nvPr/>
              </p:nvGrpSpPr>
              <p:grpSpPr>
                <a:xfrm rot="2957912">
                  <a:off x="3703530" y="4141668"/>
                  <a:ext cx="402226" cy="470243"/>
                  <a:chOff x="5592076" y="3427372"/>
                  <a:chExt cx="778908" cy="910619"/>
                </a:xfrm>
              </p:grpSpPr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072182A9-EDA0-04EF-86A9-5C0C3763AC49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6016577" y="3442641"/>
                    <a:ext cx="354407" cy="895350"/>
                  </a:xfrm>
                  <a:custGeom>
                    <a:avLst/>
                    <a:gdLst>
                      <a:gd name="connsiteX0" fmla="*/ 49559 w 354407"/>
                      <a:gd name="connsiteY0" fmla="*/ 0 h 895350"/>
                      <a:gd name="connsiteX1" fmla="*/ 354359 w 354407"/>
                      <a:gd name="connsiteY1" fmla="*/ 438150 h 895350"/>
                      <a:gd name="connsiteX2" fmla="*/ 30509 w 354407"/>
                      <a:gd name="connsiteY2" fmla="*/ 619125 h 895350"/>
                      <a:gd name="connsiteX3" fmla="*/ 11459 w 354407"/>
                      <a:gd name="connsiteY3" fmla="*/ 847725 h 895350"/>
                      <a:gd name="connsiteX4" fmla="*/ 11459 w 354407"/>
                      <a:gd name="connsiteY4" fmla="*/ 895350 h 89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4407" h="895350">
                        <a:moveTo>
                          <a:pt x="49559" y="0"/>
                        </a:moveTo>
                        <a:cubicBezTo>
                          <a:pt x="203546" y="167481"/>
                          <a:pt x="357534" y="334963"/>
                          <a:pt x="354359" y="438150"/>
                        </a:cubicBezTo>
                        <a:cubicBezTo>
                          <a:pt x="351184" y="541337"/>
                          <a:pt x="87659" y="550863"/>
                          <a:pt x="30509" y="619125"/>
                        </a:cubicBezTo>
                        <a:cubicBezTo>
                          <a:pt x="-26641" y="687387"/>
                          <a:pt x="14634" y="801688"/>
                          <a:pt x="11459" y="847725"/>
                        </a:cubicBezTo>
                        <a:cubicBezTo>
                          <a:pt x="8284" y="893762"/>
                          <a:pt x="9871" y="894556"/>
                          <a:pt x="11459" y="895350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72" name="椭圆 171">
                    <a:extLst>
                      <a:ext uri="{FF2B5EF4-FFF2-40B4-BE49-F238E27FC236}">
                        <a16:creationId xmlns:a16="http://schemas.microsoft.com/office/drawing/2014/main" id="{C47CF130-1E26-F7E7-E99D-B58BCD825791}"/>
                      </a:ext>
                    </a:extLst>
                  </p:cNvPr>
                  <p:cNvSpPr/>
                  <p:nvPr/>
                </p:nvSpPr>
                <p:spPr>
                  <a:xfrm rot="9900000">
                    <a:off x="5592076" y="3427372"/>
                    <a:ext cx="600074" cy="600075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  <a:effectLst>
                    <a:innerShdw blurRad="114300" dist="76200" dir="15120000">
                      <a:prstClr val="black">
                        <a:alpha val="6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 b="1">
                      <a:ln w="10160">
                        <a:solidFill>
                          <a:schemeClr val="accent5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id="{CCF7541B-CF83-A5F9-94C5-303E81C644AA}"/>
                    </a:ext>
                  </a:extLst>
                </p:cNvPr>
                <p:cNvSpPr/>
                <p:nvPr/>
              </p:nvSpPr>
              <p:spPr>
                <a:xfrm rot="10800000">
                  <a:off x="3763978" y="4608120"/>
                  <a:ext cx="93254" cy="93254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7260428F-C029-C267-7CC6-9180842F29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3741633" y="4696481"/>
                  <a:ext cx="63434" cy="43551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91B89CB0-A8C1-3B16-9831-7147A80096D9}"/>
                  </a:ext>
                </a:extLst>
              </p:cNvPr>
              <p:cNvGrpSpPr/>
              <p:nvPr/>
            </p:nvGrpSpPr>
            <p:grpSpPr>
              <a:xfrm rot="20473544">
                <a:off x="2974881" y="3850687"/>
                <a:ext cx="561073" cy="673363"/>
                <a:chOff x="3669521" y="4175677"/>
                <a:chExt cx="470243" cy="564355"/>
              </a:xfrm>
            </p:grpSpPr>
            <p:grpSp>
              <p:nvGrpSpPr>
                <p:cNvPr id="177" name="组合 176">
                  <a:extLst>
                    <a:ext uri="{FF2B5EF4-FFF2-40B4-BE49-F238E27FC236}">
                      <a16:creationId xmlns:a16="http://schemas.microsoft.com/office/drawing/2014/main" id="{33DD9AFE-2B09-3317-A4F8-38FF8BEE466F}"/>
                    </a:ext>
                  </a:extLst>
                </p:cNvPr>
                <p:cNvGrpSpPr/>
                <p:nvPr/>
              </p:nvGrpSpPr>
              <p:grpSpPr>
                <a:xfrm rot="2957912">
                  <a:off x="3703530" y="4141668"/>
                  <a:ext cx="402226" cy="470243"/>
                  <a:chOff x="5592076" y="3427372"/>
                  <a:chExt cx="778908" cy="910619"/>
                </a:xfrm>
              </p:grpSpPr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C20CE178-050F-62D7-31BF-ACCF217331C5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6016577" y="3442641"/>
                    <a:ext cx="354407" cy="895350"/>
                  </a:xfrm>
                  <a:custGeom>
                    <a:avLst/>
                    <a:gdLst>
                      <a:gd name="connsiteX0" fmla="*/ 49559 w 354407"/>
                      <a:gd name="connsiteY0" fmla="*/ 0 h 895350"/>
                      <a:gd name="connsiteX1" fmla="*/ 354359 w 354407"/>
                      <a:gd name="connsiteY1" fmla="*/ 438150 h 895350"/>
                      <a:gd name="connsiteX2" fmla="*/ 30509 w 354407"/>
                      <a:gd name="connsiteY2" fmla="*/ 619125 h 895350"/>
                      <a:gd name="connsiteX3" fmla="*/ 11459 w 354407"/>
                      <a:gd name="connsiteY3" fmla="*/ 847725 h 895350"/>
                      <a:gd name="connsiteX4" fmla="*/ 11459 w 354407"/>
                      <a:gd name="connsiteY4" fmla="*/ 895350 h 89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4407" h="895350">
                        <a:moveTo>
                          <a:pt x="49559" y="0"/>
                        </a:moveTo>
                        <a:cubicBezTo>
                          <a:pt x="203546" y="167481"/>
                          <a:pt x="357534" y="334963"/>
                          <a:pt x="354359" y="438150"/>
                        </a:cubicBezTo>
                        <a:cubicBezTo>
                          <a:pt x="351184" y="541337"/>
                          <a:pt x="87659" y="550863"/>
                          <a:pt x="30509" y="619125"/>
                        </a:cubicBezTo>
                        <a:cubicBezTo>
                          <a:pt x="-26641" y="687387"/>
                          <a:pt x="14634" y="801688"/>
                          <a:pt x="11459" y="847725"/>
                        </a:cubicBezTo>
                        <a:cubicBezTo>
                          <a:pt x="8284" y="893762"/>
                          <a:pt x="9871" y="894556"/>
                          <a:pt x="11459" y="895350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81" name="椭圆 180">
                    <a:extLst>
                      <a:ext uri="{FF2B5EF4-FFF2-40B4-BE49-F238E27FC236}">
                        <a16:creationId xmlns:a16="http://schemas.microsoft.com/office/drawing/2014/main" id="{2D3BB7EC-8F85-6597-5263-06B376364A8F}"/>
                      </a:ext>
                    </a:extLst>
                  </p:cNvPr>
                  <p:cNvSpPr/>
                  <p:nvPr/>
                </p:nvSpPr>
                <p:spPr>
                  <a:xfrm rot="9900000">
                    <a:off x="5592076" y="3427372"/>
                    <a:ext cx="600074" cy="600075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  <a:effectLst>
                    <a:innerShdw blurRad="114300" dist="76200" dir="15120000">
                      <a:prstClr val="black">
                        <a:alpha val="6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 b="1">
                      <a:ln w="10160">
                        <a:solidFill>
                          <a:schemeClr val="accent5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id="{07C96A39-B0CE-638A-273D-1CFE761609D5}"/>
                    </a:ext>
                  </a:extLst>
                </p:cNvPr>
                <p:cNvSpPr/>
                <p:nvPr/>
              </p:nvSpPr>
              <p:spPr>
                <a:xfrm rot="10800000">
                  <a:off x="3763978" y="4608120"/>
                  <a:ext cx="93254" cy="93254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A3B95B18-D202-6E41-B7B7-6DB8CD256A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3741633" y="4696481"/>
                  <a:ext cx="63434" cy="43551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07A1526C-32BC-3DD0-C536-257464AAEFB3}"/>
                </a:ext>
              </a:extLst>
            </p:cNvPr>
            <p:cNvGrpSpPr/>
            <p:nvPr/>
          </p:nvGrpSpPr>
          <p:grpSpPr>
            <a:xfrm>
              <a:off x="5745534" y="4667742"/>
              <a:ext cx="371115" cy="1115720"/>
              <a:chOff x="4102470" y="4534860"/>
              <a:chExt cx="371115" cy="1115720"/>
            </a:xfrm>
          </p:grpSpPr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1B6EF8C5-58CC-4E63-7FED-95AFCF34F216}"/>
                  </a:ext>
                </a:extLst>
              </p:cNvPr>
              <p:cNvSpPr/>
              <p:nvPr/>
            </p:nvSpPr>
            <p:spPr>
              <a:xfrm rot="11700000">
                <a:off x="4329158" y="5094419"/>
                <a:ext cx="144427" cy="25415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DBDB73CF-9783-79DF-2F4E-3ADEBB77CE72}"/>
                  </a:ext>
                </a:extLst>
              </p:cNvPr>
              <p:cNvSpPr/>
              <p:nvPr/>
            </p:nvSpPr>
            <p:spPr>
              <a:xfrm rot="9000000">
                <a:off x="4305723" y="4852712"/>
                <a:ext cx="144427" cy="25415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691E6F77-1A17-8A7B-160C-2739B044BA62}"/>
                  </a:ext>
                </a:extLst>
              </p:cNvPr>
              <p:cNvSpPr/>
              <p:nvPr/>
            </p:nvSpPr>
            <p:spPr>
              <a:xfrm rot="9900000" flipH="1">
                <a:off x="4110254" y="5104331"/>
                <a:ext cx="144427" cy="25415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3BBE8037-F3C3-7734-F83E-959FC17ABAB7}"/>
                  </a:ext>
                </a:extLst>
              </p:cNvPr>
              <p:cNvSpPr/>
              <p:nvPr/>
            </p:nvSpPr>
            <p:spPr>
              <a:xfrm rot="12600000" flipH="1">
                <a:off x="4102470" y="4862625"/>
                <a:ext cx="144427" cy="25415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07DAFBB-9CC3-DD74-354C-8C971803219B}"/>
                  </a:ext>
                </a:extLst>
              </p:cNvPr>
              <p:cNvSpPr/>
              <p:nvPr/>
            </p:nvSpPr>
            <p:spPr>
              <a:xfrm rot="10800000">
                <a:off x="4318296" y="5344173"/>
                <a:ext cx="70463" cy="297351"/>
              </a:xfrm>
              <a:custGeom>
                <a:avLst/>
                <a:gdLst>
                  <a:gd name="connsiteX0" fmla="*/ 0 w 114362"/>
                  <a:gd name="connsiteY0" fmla="*/ 0 h 482600"/>
                  <a:gd name="connsiteX1" fmla="*/ 114300 w 114362"/>
                  <a:gd name="connsiteY1" fmla="*/ 152400 h 482600"/>
                  <a:gd name="connsiteX2" fmla="*/ 12700 w 114362"/>
                  <a:gd name="connsiteY2" fmla="*/ 48260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62" h="482600">
                    <a:moveTo>
                      <a:pt x="0" y="0"/>
                    </a:moveTo>
                    <a:cubicBezTo>
                      <a:pt x="56091" y="35983"/>
                      <a:pt x="112183" y="71967"/>
                      <a:pt x="114300" y="152400"/>
                    </a:cubicBezTo>
                    <a:cubicBezTo>
                      <a:pt x="116417" y="232833"/>
                      <a:pt x="64558" y="357716"/>
                      <a:pt x="12700" y="482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9F632773-2718-F007-EC8C-6B02D68E4CE6}"/>
                  </a:ext>
                </a:extLst>
              </p:cNvPr>
              <p:cNvSpPr/>
              <p:nvPr/>
            </p:nvSpPr>
            <p:spPr>
              <a:xfrm rot="10800000" flipH="1">
                <a:off x="4200354" y="5353229"/>
                <a:ext cx="70463" cy="297351"/>
              </a:xfrm>
              <a:custGeom>
                <a:avLst/>
                <a:gdLst>
                  <a:gd name="connsiteX0" fmla="*/ 0 w 114362"/>
                  <a:gd name="connsiteY0" fmla="*/ 0 h 482600"/>
                  <a:gd name="connsiteX1" fmla="*/ 114300 w 114362"/>
                  <a:gd name="connsiteY1" fmla="*/ 152400 h 482600"/>
                  <a:gd name="connsiteX2" fmla="*/ 12700 w 114362"/>
                  <a:gd name="connsiteY2" fmla="*/ 48260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62" h="482600">
                    <a:moveTo>
                      <a:pt x="0" y="0"/>
                    </a:moveTo>
                    <a:cubicBezTo>
                      <a:pt x="56091" y="35983"/>
                      <a:pt x="112183" y="71967"/>
                      <a:pt x="114300" y="152400"/>
                    </a:cubicBezTo>
                    <a:cubicBezTo>
                      <a:pt x="116417" y="232833"/>
                      <a:pt x="64558" y="357716"/>
                      <a:pt x="12700" y="482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416D8177-358C-0B26-3404-36ED9B80A825}"/>
                  </a:ext>
                </a:extLst>
              </p:cNvPr>
              <p:cNvCxnSpPr>
                <a:stCxn id="200" idx="1"/>
                <a:endCxn id="201" idx="1"/>
              </p:cNvCxnSpPr>
              <p:nvPr/>
            </p:nvCxnSpPr>
            <p:spPr>
              <a:xfrm rot="10800000" flipV="1">
                <a:off x="4270779" y="5547624"/>
                <a:ext cx="47556" cy="90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D5C91117-2948-0CA6-70E4-E357F18B57C7}"/>
                  </a:ext>
                </a:extLst>
              </p:cNvPr>
              <p:cNvCxnSpPr/>
              <p:nvPr/>
            </p:nvCxnSpPr>
            <p:spPr>
              <a:xfrm rot="10800000">
                <a:off x="4262953" y="5509730"/>
                <a:ext cx="566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2B007B55-E785-BF17-EBD7-212B23F71F64}"/>
                  </a:ext>
                </a:extLst>
              </p:cNvPr>
              <p:cNvSpPr/>
              <p:nvPr/>
            </p:nvSpPr>
            <p:spPr>
              <a:xfrm rot="11057912">
                <a:off x="4305929" y="4741331"/>
                <a:ext cx="39199" cy="117375"/>
              </a:xfrm>
              <a:custGeom>
                <a:avLst/>
                <a:gdLst>
                  <a:gd name="connsiteX0" fmla="*/ 12700 w 63619"/>
                  <a:gd name="connsiteY0" fmla="*/ 0 h 190500"/>
                  <a:gd name="connsiteX1" fmla="*/ 63500 w 63619"/>
                  <a:gd name="connsiteY1" fmla="*/ 114300 h 190500"/>
                  <a:gd name="connsiteX2" fmla="*/ 0 w 63619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619" h="190500">
                    <a:moveTo>
                      <a:pt x="12700" y="0"/>
                    </a:moveTo>
                    <a:cubicBezTo>
                      <a:pt x="39158" y="41275"/>
                      <a:pt x="65617" y="82550"/>
                      <a:pt x="63500" y="114300"/>
                    </a:cubicBezTo>
                    <a:cubicBezTo>
                      <a:pt x="61383" y="146050"/>
                      <a:pt x="30691" y="168275"/>
                      <a:pt x="0" y="1905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流程图: 准备 204">
                <a:extLst>
                  <a:ext uri="{FF2B5EF4-FFF2-40B4-BE49-F238E27FC236}">
                    <a16:creationId xmlns:a16="http://schemas.microsoft.com/office/drawing/2014/main" id="{7E45B951-A7F0-F5BB-7A3C-019D64F3543E}"/>
                  </a:ext>
                </a:extLst>
              </p:cNvPr>
              <p:cNvSpPr/>
              <p:nvPr/>
            </p:nvSpPr>
            <p:spPr>
              <a:xfrm rot="7457912">
                <a:off x="4272535" y="4615827"/>
                <a:ext cx="252157" cy="90223"/>
              </a:xfrm>
              <a:prstGeom prst="flowChartPreparation">
                <a:avLst/>
              </a:prstGeom>
              <a:solidFill>
                <a:schemeClr val="accent2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81FFAC82-8622-3EFE-357F-ADC5BB467BBD}"/>
                  </a:ext>
                </a:extLst>
              </p:cNvPr>
              <p:cNvSpPr/>
              <p:nvPr/>
            </p:nvSpPr>
            <p:spPr>
              <a:xfrm rot="10542088" flipH="1">
                <a:off x="4221263" y="4761439"/>
                <a:ext cx="39199" cy="117375"/>
              </a:xfrm>
              <a:custGeom>
                <a:avLst/>
                <a:gdLst>
                  <a:gd name="connsiteX0" fmla="*/ 12700 w 63619"/>
                  <a:gd name="connsiteY0" fmla="*/ 0 h 190500"/>
                  <a:gd name="connsiteX1" fmla="*/ 63500 w 63619"/>
                  <a:gd name="connsiteY1" fmla="*/ 114300 h 190500"/>
                  <a:gd name="connsiteX2" fmla="*/ 0 w 63619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619" h="190500">
                    <a:moveTo>
                      <a:pt x="12700" y="0"/>
                    </a:moveTo>
                    <a:cubicBezTo>
                      <a:pt x="39158" y="41275"/>
                      <a:pt x="65617" y="82550"/>
                      <a:pt x="63500" y="114300"/>
                    </a:cubicBezTo>
                    <a:cubicBezTo>
                      <a:pt x="61383" y="146050"/>
                      <a:pt x="30691" y="168275"/>
                      <a:pt x="0" y="1905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流程图: 准备 207">
                <a:extLst>
                  <a:ext uri="{FF2B5EF4-FFF2-40B4-BE49-F238E27FC236}">
                    <a16:creationId xmlns:a16="http://schemas.microsoft.com/office/drawing/2014/main" id="{1E7B9B5A-1007-B717-9C3A-15C52ECF8485}"/>
                  </a:ext>
                </a:extLst>
              </p:cNvPr>
              <p:cNvSpPr/>
              <p:nvPr/>
            </p:nvSpPr>
            <p:spPr>
              <a:xfrm rot="14142088" flipH="1">
                <a:off x="4041699" y="4635935"/>
                <a:ext cx="252158" cy="90223"/>
              </a:xfrm>
              <a:prstGeom prst="flowChartPreparation">
                <a:avLst/>
              </a:prstGeom>
              <a:solidFill>
                <a:schemeClr val="accent2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39" name="直接箭头连接符 238">
              <a:extLst>
                <a:ext uri="{FF2B5EF4-FFF2-40B4-BE49-F238E27FC236}">
                  <a16:creationId xmlns:a16="http://schemas.microsoft.com/office/drawing/2014/main" id="{50929302-4E57-A187-2109-4982F9806F7C}"/>
                </a:ext>
              </a:extLst>
            </p:cNvPr>
            <p:cNvCxnSpPr>
              <a:cxnSpLocks/>
            </p:cNvCxnSpPr>
            <p:nvPr/>
          </p:nvCxnSpPr>
          <p:spPr>
            <a:xfrm>
              <a:off x="5232422" y="4453621"/>
              <a:ext cx="357596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箭头连接符 239">
              <a:extLst>
                <a:ext uri="{FF2B5EF4-FFF2-40B4-BE49-F238E27FC236}">
                  <a16:creationId xmlns:a16="http://schemas.microsoft.com/office/drawing/2014/main" id="{5925C968-1C46-884C-C146-C8FB09DA333F}"/>
                </a:ext>
              </a:extLst>
            </p:cNvPr>
            <p:cNvCxnSpPr>
              <a:cxnSpLocks/>
            </p:cNvCxnSpPr>
            <p:nvPr/>
          </p:nvCxnSpPr>
          <p:spPr>
            <a:xfrm>
              <a:off x="6241189" y="4453621"/>
              <a:ext cx="357596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174F43DA-6CEE-09B2-D4E8-C88EBBCE3C26}"/>
                </a:ext>
              </a:extLst>
            </p:cNvPr>
            <p:cNvGrpSpPr/>
            <p:nvPr/>
          </p:nvGrpSpPr>
          <p:grpSpPr>
            <a:xfrm>
              <a:off x="6604073" y="3827123"/>
              <a:ext cx="561073" cy="694403"/>
              <a:chOff x="5688303" y="4172056"/>
              <a:chExt cx="561073" cy="694403"/>
            </a:xfrm>
          </p:grpSpPr>
          <p:grpSp>
            <p:nvGrpSpPr>
              <p:cNvPr id="228" name="组合 227">
                <a:extLst>
                  <a:ext uri="{FF2B5EF4-FFF2-40B4-BE49-F238E27FC236}">
                    <a16:creationId xmlns:a16="http://schemas.microsoft.com/office/drawing/2014/main" id="{35B6937E-0284-CCB4-4708-75E3100F7FD6}"/>
                  </a:ext>
                </a:extLst>
              </p:cNvPr>
              <p:cNvGrpSpPr/>
              <p:nvPr/>
            </p:nvGrpSpPr>
            <p:grpSpPr>
              <a:xfrm rot="1126456" flipH="1">
                <a:off x="5688303" y="4172056"/>
                <a:ext cx="561073" cy="627251"/>
                <a:chOff x="3669493" y="4175675"/>
                <a:chExt cx="470239" cy="525707"/>
              </a:xfrm>
            </p:grpSpPr>
            <p:grpSp>
              <p:nvGrpSpPr>
                <p:cNvPr id="229" name="组合 228">
                  <a:extLst>
                    <a:ext uri="{FF2B5EF4-FFF2-40B4-BE49-F238E27FC236}">
                      <a16:creationId xmlns:a16="http://schemas.microsoft.com/office/drawing/2014/main" id="{2098159C-D965-BB35-3B60-43891739DDD2}"/>
                    </a:ext>
                  </a:extLst>
                </p:cNvPr>
                <p:cNvGrpSpPr/>
                <p:nvPr/>
              </p:nvGrpSpPr>
              <p:grpSpPr>
                <a:xfrm rot="2957912">
                  <a:off x="3703500" y="4141668"/>
                  <a:ext cx="402226" cy="470239"/>
                  <a:chOff x="5592076" y="3427372"/>
                  <a:chExt cx="778908" cy="910619"/>
                </a:xfrm>
              </p:grpSpPr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B975239B-BE34-882D-C1F3-2B45EB26F577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6016577" y="3442641"/>
                    <a:ext cx="354407" cy="895350"/>
                  </a:xfrm>
                  <a:custGeom>
                    <a:avLst/>
                    <a:gdLst>
                      <a:gd name="connsiteX0" fmla="*/ 49559 w 354407"/>
                      <a:gd name="connsiteY0" fmla="*/ 0 h 895350"/>
                      <a:gd name="connsiteX1" fmla="*/ 354359 w 354407"/>
                      <a:gd name="connsiteY1" fmla="*/ 438150 h 895350"/>
                      <a:gd name="connsiteX2" fmla="*/ 30509 w 354407"/>
                      <a:gd name="connsiteY2" fmla="*/ 619125 h 895350"/>
                      <a:gd name="connsiteX3" fmla="*/ 11459 w 354407"/>
                      <a:gd name="connsiteY3" fmla="*/ 847725 h 895350"/>
                      <a:gd name="connsiteX4" fmla="*/ 11459 w 354407"/>
                      <a:gd name="connsiteY4" fmla="*/ 895350 h 89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4407" h="895350">
                        <a:moveTo>
                          <a:pt x="49559" y="0"/>
                        </a:moveTo>
                        <a:cubicBezTo>
                          <a:pt x="203546" y="167481"/>
                          <a:pt x="357534" y="334963"/>
                          <a:pt x="354359" y="438150"/>
                        </a:cubicBezTo>
                        <a:cubicBezTo>
                          <a:pt x="351184" y="541337"/>
                          <a:pt x="87659" y="550863"/>
                          <a:pt x="30509" y="619125"/>
                        </a:cubicBezTo>
                        <a:cubicBezTo>
                          <a:pt x="-26641" y="687387"/>
                          <a:pt x="14634" y="801688"/>
                          <a:pt x="11459" y="847725"/>
                        </a:cubicBezTo>
                        <a:cubicBezTo>
                          <a:pt x="8284" y="893762"/>
                          <a:pt x="9871" y="894556"/>
                          <a:pt x="11459" y="895350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32" name="椭圆 231">
                    <a:extLst>
                      <a:ext uri="{FF2B5EF4-FFF2-40B4-BE49-F238E27FC236}">
                        <a16:creationId xmlns:a16="http://schemas.microsoft.com/office/drawing/2014/main" id="{870B517E-0384-7442-02F6-0F73700079F9}"/>
                      </a:ext>
                    </a:extLst>
                  </p:cNvPr>
                  <p:cNvSpPr/>
                  <p:nvPr/>
                </p:nvSpPr>
                <p:spPr>
                  <a:xfrm rot="9900000">
                    <a:off x="5592076" y="3427372"/>
                    <a:ext cx="600074" cy="600075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  <a:effectLst>
                    <a:innerShdw blurRad="114300" dist="76200" dir="15120000">
                      <a:prstClr val="black">
                        <a:alpha val="6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 b="1">
                      <a:ln w="10160">
                        <a:solidFill>
                          <a:schemeClr val="accent5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30" name="椭圆 229">
                  <a:extLst>
                    <a:ext uri="{FF2B5EF4-FFF2-40B4-BE49-F238E27FC236}">
                      <a16:creationId xmlns:a16="http://schemas.microsoft.com/office/drawing/2014/main" id="{602CD387-6BC7-73D0-F957-FAB0905DD3F7}"/>
                    </a:ext>
                  </a:extLst>
                </p:cNvPr>
                <p:cNvSpPr/>
                <p:nvPr/>
              </p:nvSpPr>
              <p:spPr>
                <a:xfrm rot="10800000">
                  <a:off x="3763959" y="4608128"/>
                  <a:ext cx="93254" cy="93254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46" name="太阳形 245">
                <a:extLst>
                  <a:ext uri="{FF2B5EF4-FFF2-40B4-BE49-F238E27FC236}">
                    <a16:creationId xmlns:a16="http://schemas.microsoft.com/office/drawing/2014/main" id="{7FC22534-8E21-286D-4E01-EDD849D7E629}"/>
                  </a:ext>
                </a:extLst>
              </p:cNvPr>
              <p:cNvSpPr/>
              <p:nvPr/>
            </p:nvSpPr>
            <p:spPr>
              <a:xfrm rot="900000">
                <a:off x="5903806" y="4669225"/>
                <a:ext cx="175218" cy="197234"/>
              </a:xfrm>
              <a:prstGeom prst="sun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64" name="组合 363">
              <a:extLst>
                <a:ext uri="{FF2B5EF4-FFF2-40B4-BE49-F238E27FC236}">
                  <a16:creationId xmlns:a16="http://schemas.microsoft.com/office/drawing/2014/main" id="{02A26C15-23A9-3C90-1016-715B05D44FB5}"/>
                </a:ext>
              </a:extLst>
            </p:cNvPr>
            <p:cNvGrpSpPr/>
            <p:nvPr/>
          </p:nvGrpSpPr>
          <p:grpSpPr>
            <a:xfrm>
              <a:off x="6193208" y="4645286"/>
              <a:ext cx="2021423" cy="1157066"/>
              <a:chOff x="6445699" y="4645286"/>
              <a:chExt cx="2021423" cy="1157066"/>
            </a:xfrm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A38C9C9B-ED6E-8D57-AD93-ACC91C4E8C00}"/>
                  </a:ext>
                </a:extLst>
              </p:cNvPr>
              <p:cNvSpPr txBox="1"/>
              <p:nvPr/>
            </p:nvSpPr>
            <p:spPr>
              <a:xfrm>
                <a:off x="6719379" y="5166663"/>
                <a:ext cx="1173267" cy="292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His tag</a:t>
                </a: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EA40D58A-902D-099A-4283-C8AE16FB41A0}"/>
                  </a:ext>
                </a:extLst>
              </p:cNvPr>
              <p:cNvSpPr txBox="1"/>
              <p:nvPr/>
            </p:nvSpPr>
            <p:spPr>
              <a:xfrm>
                <a:off x="6717263" y="5402242"/>
                <a:ext cx="13574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TEV </a:t>
                </a:r>
              </a:p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recognition site</a:t>
                </a:r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DD9BEA7-1696-3BCE-3A30-6C74393C0347}"/>
                  </a:ext>
                </a:extLst>
              </p:cNvPr>
              <p:cNvSpPr txBox="1"/>
              <p:nvPr/>
            </p:nvSpPr>
            <p:spPr>
              <a:xfrm>
                <a:off x="6717263" y="4645286"/>
                <a:ext cx="17498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Avi</a:t>
                </a:r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-tag for </a:t>
                </a:r>
              </a:p>
              <a:p>
                <a:r>
                  <a:rPr lang="en-GB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biotinylation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45CACE76-DC83-2CBD-01BF-C474BFD29729}"/>
                  </a:ext>
                </a:extLst>
              </p:cNvPr>
              <p:cNvSpPr/>
              <p:nvPr/>
            </p:nvSpPr>
            <p:spPr>
              <a:xfrm rot="9673544">
                <a:off x="6617476" y="4805370"/>
                <a:ext cx="111267" cy="111266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流程图: 准备 183">
                <a:extLst>
                  <a:ext uri="{FF2B5EF4-FFF2-40B4-BE49-F238E27FC236}">
                    <a16:creationId xmlns:a16="http://schemas.microsoft.com/office/drawing/2014/main" id="{7A336BBC-9B1C-0799-A3E3-9FB6B669629C}"/>
                  </a:ext>
                </a:extLst>
              </p:cNvPr>
              <p:cNvSpPr/>
              <p:nvPr/>
            </p:nvSpPr>
            <p:spPr>
              <a:xfrm rot="7457912">
                <a:off x="6537085" y="5277931"/>
                <a:ext cx="252157" cy="90223"/>
              </a:xfrm>
              <a:prstGeom prst="flowChartPreparation">
                <a:avLst/>
              </a:prstGeom>
              <a:solidFill>
                <a:schemeClr val="accent2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88" name="组合 187">
                <a:extLst>
                  <a:ext uri="{FF2B5EF4-FFF2-40B4-BE49-F238E27FC236}">
                    <a16:creationId xmlns:a16="http://schemas.microsoft.com/office/drawing/2014/main" id="{65D31F93-C9D6-845D-2DE8-0F5A4A321B56}"/>
                  </a:ext>
                </a:extLst>
              </p:cNvPr>
              <p:cNvGrpSpPr/>
              <p:nvPr/>
            </p:nvGrpSpPr>
            <p:grpSpPr>
              <a:xfrm>
                <a:off x="6445699" y="5396171"/>
                <a:ext cx="354447" cy="321970"/>
                <a:chOff x="3491513" y="4606973"/>
                <a:chExt cx="354447" cy="321970"/>
              </a:xfrm>
            </p:grpSpPr>
            <p:pic>
              <p:nvPicPr>
                <p:cNvPr id="186" name="图形 185" descr="剪刀 轮廓">
                  <a:extLst>
                    <a:ext uri="{FF2B5EF4-FFF2-40B4-BE49-F238E27FC236}">
                      <a16:creationId xmlns:a16="http://schemas.microsoft.com/office/drawing/2014/main" id="{F8C4C1C1-F2C3-0AF7-95BA-48F65C7703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 rot="3600000">
                  <a:off x="3523990" y="4606973"/>
                  <a:ext cx="321970" cy="321970"/>
                </a:xfrm>
                <a:prstGeom prst="rect">
                  <a:avLst/>
                </a:prstGeom>
              </p:spPr>
            </p:pic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id="{A76F44A3-5D21-240F-BA72-4B999DBC92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9673544">
                  <a:off x="3491513" y="4701045"/>
                  <a:ext cx="75687" cy="51963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7" name="太阳形 246">
                <a:extLst>
                  <a:ext uri="{FF2B5EF4-FFF2-40B4-BE49-F238E27FC236}">
                    <a16:creationId xmlns:a16="http://schemas.microsoft.com/office/drawing/2014/main" id="{3FD2FB46-0894-85EE-9DED-5EDD2DFF7503}"/>
                  </a:ext>
                </a:extLst>
              </p:cNvPr>
              <p:cNvSpPr/>
              <p:nvPr/>
            </p:nvSpPr>
            <p:spPr>
              <a:xfrm rot="900000">
                <a:off x="6597093" y="4981146"/>
                <a:ext cx="175218" cy="197234"/>
              </a:xfrm>
              <a:prstGeom prst="sun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8" name="文本框 247">
                <a:extLst>
                  <a:ext uri="{FF2B5EF4-FFF2-40B4-BE49-F238E27FC236}">
                    <a16:creationId xmlns:a16="http://schemas.microsoft.com/office/drawing/2014/main" id="{7489ADC8-299A-FAA8-EDCD-7BBCE775A992}"/>
                  </a:ext>
                </a:extLst>
              </p:cNvPr>
              <p:cNvSpPr txBox="1"/>
              <p:nvPr/>
            </p:nvSpPr>
            <p:spPr>
              <a:xfrm>
                <a:off x="6717263" y="4959994"/>
                <a:ext cx="117326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biotin</a:t>
                </a:r>
              </a:p>
            </p:txBody>
          </p:sp>
        </p:grpSp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CF39E955-8E21-0379-95A8-D7807D622E1A}"/>
                </a:ext>
              </a:extLst>
            </p:cNvPr>
            <p:cNvSpPr txBox="1"/>
            <p:nvPr/>
          </p:nvSpPr>
          <p:spPr>
            <a:xfrm>
              <a:off x="2178430" y="4498328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Ectodomain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id="{AC5DA468-ED5B-4905-D234-0C729CB1017C}"/>
                </a:ext>
              </a:extLst>
            </p:cNvPr>
            <p:cNvSpPr txBox="1"/>
            <p:nvPr/>
          </p:nvSpPr>
          <p:spPr>
            <a:xfrm>
              <a:off x="4929132" y="4223054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TEV digestion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08C86BE4-F191-4303-FF2A-9A55C458F767}"/>
                </a:ext>
              </a:extLst>
            </p:cNvPr>
            <p:cNvSpPr txBox="1"/>
            <p:nvPr/>
          </p:nvSpPr>
          <p:spPr>
            <a:xfrm>
              <a:off x="5957674" y="4223054"/>
              <a:ext cx="8677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Fc removal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27" name="直接箭头连接符 326">
              <a:extLst>
                <a:ext uri="{FF2B5EF4-FFF2-40B4-BE49-F238E27FC236}">
                  <a16:creationId xmlns:a16="http://schemas.microsoft.com/office/drawing/2014/main" id="{25DBFD5E-78A6-1BB2-6B09-E6156EFAB94E}"/>
                </a:ext>
              </a:extLst>
            </p:cNvPr>
            <p:cNvCxnSpPr>
              <a:cxnSpLocks/>
            </p:cNvCxnSpPr>
            <p:nvPr/>
          </p:nvCxnSpPr>
          <p:spPr>
            <a:xfrm>
              <a:off x="3895747" y="4453621"/>
              <a:ext cx="357596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" name="太阳形 327">
              <a:extLst>
                <a:ext uri="{FF2B5EF4-FFF2-40B4-BE49-F238E27FC236}">
                  <a16:creationId xmlns:a16="http://schemas.microsoft.com/office/drawing/2014/main" id="{D942C4A4-C4ED-0D0C-BF29-79098F3CA21F}"/>
                </a:ext>
              </a:extLst>
            </p:cNvPr>
            <p:cNvSpPr/>
            <p:nvPr/>
          </p:nvSpPr>
          <p:spPr>
            <a:xfrm rot="900000">
              <a:off x="3968640" y="4504098"/>
              <a:ext cx="175218" cy="197234"/>
            </a:xfrm>
            <a:prstGeom prst="sun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E50E1A95-3964-42F4-BC59-B4EDDC0350DC}"/>
                </a:ext>
              </a:extLst>
            </p:cNvPr>
            <p:cNvSpPr txBox="1"/>
            <p:nvPr/>
          </p:nvSpPr>
          <p:spPr>
            <a:xfrm>
              <a:off x="3640683" y="4195170"/>
              <a:ext cx="8677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Biotinylation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" name="文本框 329">
              <a:extLst>
                <a:ext uri="{FF2B5EF4-FFF2-40B4-BE49-F238E27FC236}">
                  <a16:creationId xmlns:a16="http://schemas.microsoft.com/office/drawing/2014/main" id="{CF062AB1-B75F-F64D-4FB2-F23D16BCAAE0}"/>
                </a:ext>
              </a:extLst>
            </p:cNvPr>
            <p:cNvSpPr txBox="1"/>
            <p:nvPr/>
          </p:nvSpPr>
          <p:spPr>
            <a:xfrm>
              <a:off x="3772135" y="4042686"/>
              <a:ext cx="53071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BirA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id="{E9B73D9F-89EF-6F5F-0475-5CC428487FAA}"/>
                </a:ext>
              </a:extLst>
            </p:cNvPr>
            <p:cNvGrpSpPr/>
            <p:nvPr/>
          </p:nvGrpSpPr>
          <p:grpSpPr>
            <a:xfrm>
              <a:off x="4168938" y="3850390"/>
              <a:ext cx="1204983" cy="1800190"/>
              <a:chOff x="4402610" y="3850390"/>
              <a:chExt cx="1204983" cy="1800190"/>
            </a:xfrm>
          </p:grpSpPr>
          <p:grpSp>
            <p:nvGrpSpPr>
              <p:cNvPr id="331" name="组合 330">
                <a:extLst>
                  <a:ext uri="{FF2B5EF4-FFF2-40B4-BE49-F238E27FC236}">
                    <a16:creationId xmlns:a16="http://schemas.microsoft.com/office/drawing/2014/main" id="{7C926CB5-B033-7C21-21FF-83E2F065A961}"/>
                  </a:ext>
                </a:extLst>
              </p:cNvPr>
              <p:cNvGrpSpPr/>
              <p:nvPr/>
            </p:nvGrpSpPr>
            <p:grpSpPr>
              <a:xfrm>
                <a:off x="4402610" y="3850390"/>
                <a:ext cx="1204983" cy="1800190"/>
                <a:chOff x="2486310" y="3850390"/>
                <a:chExt cx="1204983" cy="1800190"/>
              </a:xfrm>
            </p:grpSpPr>
            <p:sp>
              <p:nvSpPr>
                <p:cNvPr id="333" name="椭圆 332">
                  <a:extLst>
                    <a:ext uri="{FF2B5EF4-FFF2-40B4-BE49-F238E27FC236}">
                      <a16:creationId xmlns:a16="http://schemas.microsoft.com/office/drawing/2014/main" id="{36D76FBB-F9E4-BA45-A44F-B85A6D855023}"/>
                    </a:ext>
                  </a:extLst>
                </p:cNvPr>
                <p:cNvSpPr/>
                <p:nvPr/>
              </p:nvSpPr>
              <p:spPr>
                <a:xfrm rot="11700000">
                  <a:off x="3065123" y="5094419"/>
                  <a:ext cx="144427" cy="254159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4" name="椭圆 333">
                  <a:extLst>
                    <a:ext uri="{FF2B5EF4-FFF2-40B4-BE49-F238E27FC236}">
                      <a16:creationId xmlns:a16="http://schemas.microsoft.com/office/drawing/2014/main" id="{472B35EB-9818-DBE5-2D05-84E1C09E54DA}"/>
                    </a:ext>
                  </a:extLst>
                </p:cNvPr>
                <p:cNvSpPr/>
                <p:nvPr/>
              </p:nvSpPr>
              <p:spPr>
                <a:xfrm rot="9000000">
                  <a:off x="3041688" y="4852712"/>
                  <a:ext cx="144427" cy="254159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椭圆 334">
                  <a:extLst>
                    <a:ext uri="{FF2B5EF4-FFF2-40B4-BE49-F238E27FC236}">
                      <a16:creationId xmlns:a16="http://schemas.microsoft.com/office/drawing/2014/main" id="{E7D73759-1EC4-3722-B19A-FBD674558A75}"/>
                    </a:ext>
                  </a:extLst>
                </p:cNvPr>
                <p:cNvSpPr/>
                <p:nvPr/>
              </p:nvSpPr>
              <p:spPr>
                <a:xfrm rot="9900000" flipH="1">
                  <a:off x="2846219" y="5104331"/>
                  <a:ext cx="144427" cy="254159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6" name="椭圆 335">
                  <a:extLst>
                    <a:ext uri="{FF2B5EF4-FFF2-40B4-BE49-F238E27FC236}">
                      <a16:creationId xmlns:a16="http://schemas.microsoft.com/office/drawing/2014/main" id="{2C49B02E-D346-993E-F304-16C5F983D45D}"/>
                    </a:ext>
                  </a:extLst>
                </p:cNvPr>
                <p:cNvSpPr/>
                <p:nvPr/>
              </p:nvSpPr>
              <p:spPr>
                <a:xfrm rot="12600000" flipH="1">
                  <a:off x="2838435" y="4862625"/>
                  <a:ext cx="144427" cy="254159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C32EB0E9-E749-7E2B-2ED5-0F17B30DF33A}"/>
                    </a:ext>
                  </a:extLst>
                </p:cNvPr>
                <p:cNvSpPr/>
                <p:nvPr/>
              </p:nvSpPr>
              <p:spPr>
                <a:xfrm rot="10800000">
                  <a:off x="3054261" y="5344173"/>
                  <a:ext cx="70463" cy="297351"/>
                </a:xfrm>
                <a:custGeom>
                  <a:avLst/>
                  <a:gdLst>
                    <a:gd name="connsiteX0" fmla="*/ 0 w 114362"/>
                    <a:gd name="connsiteY0" fmla="*/ 0 h 482600"/>
                    <a:gd name="connsiteX1" fmla="*/ 114300 w 114362"/>
                    <a:gd name="connsiteY1" fmla="*/ 152400 h 482600"/>
                    <a:gd name="connsiteX2" fmla="*/ 12700 w 114362"/>
                    <a:gd name="connsiteY2" fmla="*/ 482600 h 482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362" h="482600">
                      <a:moveTo>
                        <a:pt x="0" y="0"/>
                      </a:moveTo>
                      <a:cubicBezTo>
                        <a:pt x="56091" y="35983"/>
                        <a:pt x="112183" y="71967"/>
                        <a:pt x="114300" y="152400"/>
                      </a:cubicBezTo>
                      <a:cubicBezTo>
                        <a:pt x="116417" y="232833"/>
                        <a:pt x="64558" y="357716"/>
                        <a:pt x="12700" y="48260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C09BC4AC-7B48-DA6D-721E-97BE78DDBAB9}"/>
                    </a:ext>
                  </a:extLst>
                </p:cNvPr>
                <p:cNvSpPr/>
                <p:nvPr/>
              </p:nvSpPr>
              <p:spPr>
                <a:xfrm rot="10800000" flipH="1">
                  <a:off x="2936319" y="5353229"/>
                  <a:ext cx="70463" cy="297351"/>
                </a:xfrm>
                <a:custGeom>
                  <a:avLst/>
                  <a:gdLst>
                    <a:gd name="connsiteX0" fmla="*/ 0 w 114362"/>
                    <a:gd name="connsiteY0" fmla="*/ 0 h 482600"/>
                    <a:gd name="connsiteX1" fmla="*/ 114300 w 114362"/>
                    <a:gd name="connsiteY1" fmla="*/ 152400 h 482600"/>
                    <a:gd name="connsiteX2" fmla="*/ 12700 w 114362"/>
                    <a:gd name="connsiteY2" fmla="*/ 482600 h 482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362" h="482600">
                      <a:moveTo>
                        <a:pt x="0" y="0"/>
                      </a:moveTo>
                      <a:cubicBezTo>
                        <a:pt x="56091" y="35983"/>
                        <a:pt x="112183" y="71967"/>
                        <a:pt x="114300" y="152400"/>
                      </a:cubicBezTo>
                      <a:cubicBezTo>
                        <a:pt x="116417" y="232833"/>
                        <a:pt x="64558" y="357716"/>
                        <a:pt x="12700" y="48260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39" name="直接连接符 338">
                  <a:extLst>
                    <a:ext uri="{FF2B5EF4-FFF2-40B4-BE49-F238E27FC236}">
                      <a16:creationId xmlns:a16="http://schemas.microsoft.com/office/drawing/2014/main" id="{8ED89F36-1F18-6F4C-4C54-A11401927B89}"/>
                    </a:ext>
                  </a:extLst>
                </p:cNvPr>
                <p:cNvCxnSpPr>
                  <a:stCxn id="337" idx="1"/>
                  <a:endCxn id="338" idx="1"/>
                </p:cNvCxnSpPr>
                <p:nvPr/>
              </p:nvCxnSpPr>
              <p:spPr>
                <a:xfrm rot="10800000" flipV="1">
                  <a:off x="3006744" y="5547624"/>
                  <a:ext cx="47556" cy="905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直接连接符 339">
                  <a:extLst>
                    <a:ext uri="{FF2B5EF4-FFF2-40B4-BE49-F238E27FC236}">
                      <a16:creationId xmlns:a16="http://schemas.microsoft.com/office/drawing/2014/main" id="{36579EDA-B7F8-2F54-7236-5F1B95E55D80}"/>
                    </a:ext>
                  </a:extLst>
                </p:cNvPr>
                <p:cNvCxnSpPr/>
                <p:nvPr/>
              </p:nvCxnSpPr>
              <p:spPr>
                <a:xfrm rot="10800000">
                  <a:off x="2998918" y="5509730"/>
                  <a:ext cx="5661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00EB0FE8-AB09-E0AE-1A07-3885B0A02887}"/>
                    </a:ext>
                  </a:extLst>
                </p:cNvPr>
                <p:cNvSpPr/>
                <p:nvPr/>
              </p:nvSpPr>
              <p:spPr>
                <a:xfrm rot="11057912">
                  <a:off x="3041894" y="4741331"/>
                  <a:ext cx="39199" cy="117375"/>
                </a:xfrm>
                <a:custGeom>
                  <a:avLst/>
                  <a:gdLst>
                    <a:gd name="connsiteX0" fmla="*/ 12700 w 63619"/>
                    <a:gd name="connsiteY0" fmla="*/ 0 h 190500"/>
                    <a:gd name="connsiteX1" fmla="*/ 63500 w 63619"/>
                    <a:gd name="connsiteY1" fmla="*/ 114300 h 190500"/>
                    <a:gd name="connsiteX2" fmla="*/ 0 w 63619"/>
                    <a:gd name="connsiteY2" fmla="*/ 19050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619" h="190500">
                      <a:moveTo>
                        <a:pt x="12700" y="0"/>
                      </a:moveTo>
                      <a:cubicBezTo>
                        <a:pt x="39158" y="41275"/>
                        <a:pt x="65617" y="82550"/>
                        <a:pt x="63500" y="114300"/>
                      </a:cubicBezTo>
                      <a:cubicBezTo>
                        <a:pt x="61383" y="146050"/>
                        <a:pt x="30691" y="168275"/>
                        <a:pt x="0" y="19050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2" name="流程图: 准备 341">
                  <a:extLst>
                    <a:ext uri="{FF2B5EF4-FFF2-40B4-BE49-F238E27FC236}">
                      <a16:creationId xmlns:a16="http://schemas.microsoft.com/office/drawing/2014/main" id="{1906D812-6414-51D4-B0B1-18A83B08AB3F}"/>
                    </a:ext>
                  </a:extLst>
                </p:cNvPr>
                <p:cNvSpPr/>
                <p:nvPr/>
              </p:nvSpPr>
              <p:spPr>
                <a:xfrm rot="7457912">
                  <a:off x="3008500" y="4615827"/>
                  <a:ext cx="252157" cy="90223"/>
                </a:xfrm>
                <a:prstGeom prst="flowChartPreparation">
                  <a:avLst/>
                </a:prstGeom>
                <a:solidFill>
                  <a:schemeClr val="accent2">
                    <a:lumMod val="7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343" name="图形 342" descr="剪刀 轮廓">
                  <a:extLst>
                    <a:ext uri="{FF2B5EF4-FFF2-40B4-BE49-F238E27FC236}">
                      <a16:creationId xmlns:a16="http://schemas.microsoft.com/office/drawing/2014/main" id="{B616F248-70CD-10FE-E7DF-D7C5143654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 rot="3600000">
                  <a:off x="3244647" y="4392235"/>
                  <a:ext cx="446645" cy="446647"/>
                </a:xfrm>
                <a:prstGeom prst="rect">
                  <a:avLst/>
                </a:prstGeom>
              </p:spPr>
            </p:pic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D711CBA8-ECDD-EFC7-34E4-974F25C61708}"/>
                    </a:ext>
                  </a:extLst>
                </p:cNvPr>
                <p:cNvSpPr/>
                <p:nvPr/>
              </p:nvSpPr>
              <p:spPr>
                <a:xfrm rot="10542088" flipH="1">
                  <a:off x="2957228" y="4761439"/>
                  <a:ext cx="39199" cy="117375"/>
                </a:xfrm>
                <a:custGeom>
                  <a:avLst/>
                  <a:gdLst>
                    <a:gd name="connsiteX0" fmla="*/ 12700 w 63619"/>
                    <a:gd name="connsiteY0" fmla="*/ 0 h 190500"/>
                    <a:gd name="connsiteX1" fmla="*/ 63500 w 63619"/>
                    <a:gd name="connsiteY1" fmla="*/ 114300 h 190500"/>
                    <a:gd name="connsiteX2" fmla="*/ 0 w 63619"/>
                    <a:gd name="connsiteY2" fmla="*/ 19050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619" h="190500">
                      <a:moveTo>
                        <a:pt x="12700" y="0"/>
                      </a:moveTo>
                      <a:cubicBezTo>
                        <a:pt x="39158" y="41275"/>
                        <a:pt x="65617" y="82550"/>
                        <a:pt x="63500" y="114300"/>
                      </a:cubicBezTo>
                      <a:cubicBezTo>
                        <a:pt x="61383" y="146050"/>
                        <a:pt x="30691" y="168275"/>
                        <a:pt x="0" y="19050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5" name="流程图: 准备 344">
                  <a:extLst>
                    <a:ext uri="{FF2B5EF4-FFF2-40B4-BE49-F238E27FC236}">
                      <a16:creationId xmlns:a16="http://schemas.microsoft.com/office/drawing/2014/main" id="{F1912930-447C-9CF1-028C-AFFA5E16C63D}"/>
                    </a:ext>
                  </a:extLst>
                </p:cNvPr>
                <p:cNvSpPr/>
                <p:nvPr/>
              </p:nvSpPr>
              <p:spPr>
                <a:xfrm rot="14142088" flipH="1">
                  <a:off x="2777664" y="4635935"/>
                  <a:ext cx="252158" cy="90223"/>
                </a:xfrm>
                <a:prstGeom prst="flowChartPreparation">
                  <a:avLst/>
                </a:prstGeom>
                <a:solidFill>
                  <a:schemeClr val="accent2">
                    <a:lumMod val="7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46" name="组合 345">
                  <a:extLst>
                    <a:ext uri="{FF2B5EF4-FFF2-40B4-BE49-F238E27FC236}">
                      <a16:creationId xmlns:a16="http://schemas.microsoft.com/office/drawing/2014/main" id="{3084B088-AE9C-C4FD-376E-53F90D12C669}"/>
                    </a:ext>
                  </a:extLst>
                </p:cNvPr>
                <p:cNvGrpSpPr/>
                <p:nvPr/>
              </p:nvGrpSpPr>
              <p:grpSpPr>
                <a:xfrm rot="1126456" flipH="1">
                  <a:off x="2486310" y="3855366"/>
                  <a:ext cx="561073" cy="689143"/>
                  <a:chOff x="3669521" y="4175677"/>
                  <a:chExt cx="470243" cy="577580"/>
                </a:xfrm>
              </p:grpSpPr>
              <p:grpSp>
                <p:nvGrpSpPr>
                  <p:cNvPr id="353" name="组合 352">
                    <a:extLst>
                      <a:ext uri="{FF2B5EF4-FFF2-40B4-BE49-F238E27FC236}">
                        <a16:creationId xmlns:a16="http://schemas.microsoft.com/office/drawing/2014/main" id="{0578F9AF-380B-530B-2EC5-24F4B13DC714}"/>
                      </a:ext>
                    </a:extLst>
                  </p:cNvPr>
                  <p:cNvGrpSpPr/>
                  <p:nvPr/>
                </p:nvGrpSpPr>
                <p:grpSpPr>
                  <a:xfrm rot="2957912">
                    <a:off x="3703530" y="4141668"/>
                    <a:ext cx="402226" cy="470243"/>
                    <a:chOff x="5592076" y="3427372"/>
                    <a:chExt cx="778908" cy="910619"/>
                  </a:xfrm>
                </p:grpSpPr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ACBD84FC-11CE-20E3-9296-B6A88E56622A}"/>
                        </a:ext>
                      </a:extLst>
                    </p:cNvPr>
                    <p:cNvSpPr/>
                    <p:nvPr/>
                  </p:nvSpPr>
                  <p:spPr>
                    <a:xfrm rot="19800000">
                      <a:off x="6016577" y="3442641"/>
                      <a:ext cx="354407" cy="895350"/>
                    </a:xfrm>
                    <a:custGeom>
                      <a:avLst/>
                      <a:gdLst>
                        <a:gd name="connsiteX0" fmla="*/ 49559 w 354407"/>
                        <a:gd name="connsiteY0" fmla="*/ 0 h 895350"/>
                        <a:gd name="connsiteX1" fmla="*/ 354359 w 354407"/>
                        <a:gd name="connsiteY1" fmla="*/ 438150 h 895350"/>
                        <a:gd name="connsiteX2" fmla="*/ 30509 w 354407"/>
                        <a:gd name="connsiteY2" fmla="*/ 619125 h 895350"/>
                        <a:gd name="connsiteX3" fmla="*/ 11459 w 354407"/>
                        <a:gd name="connsiteY3" fmla="*/ 847725 h 895350"/>
                        <a:gd name="connsiteX4" fmla="*/ 11459 w 354407"/>
                        <a:gd name="connsiteY4" fmla="*/ 895350 h 8953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54407" h="895350">
                          <a:moveTo>
                            <a:pt x="49559" y="0"/>
                          </a:moveTo>
                          <a:cubicBezTo>
                            <a:pt x="203546" y="167481"/>
                            <a:pt x="357534" y="334963"/>
                            <a:pt x="354359" y="438150"/>
                          </a:cubicBezTo>
                          <a:cubicBezTo>
                            <a:pt x="351184" y="541337"/>
                            <a:pt x="87659" y="550863"/>
                            <a:pt x="30509" y="619125"/>
                          </a:cubicBezTo>
                          <a:cubicBezTo>
                            <a:pt x="-26641" y="687387"/>
                            <a:pt x="14634" y="801688"/>
                            <a:pt x="11459" y="847725"/>
                          </a:cubicBezTo>
                          <a:cubicBezTo>
                            <a:pt x="8284" y="893762"/>
                            <a:pt x="9871" y="894556"/>
                            <a:pt x="11459" y="895350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57" name="椭圆 356">
                      <a:extLst>
                        <a:ext uri="{FF2B5EF4-FFF2-40B4-BE49-F238E27FC236}">
                          <a16:creationId xmlns:a16="http://schemas.microsoft.com/office/drawing/2014/main" id="{1FC8A80F-4186-61DA-0549-F2833D702D81}"/>
                        </a:ext>
                      </a:extLst>
                    </p:cNvPr>
                    <p:cNvSpPr/>
                    <p:nvPr/>
                  </p:nvSpPr>
                  <p:spPr>
                    <a:xfrm rot="9900000">
                      <a:off x="5592076" y="3427372"/>
                      <a:ext cx="600074" cy="600075"/>
                    </a:xfrm>
                    <a:prstGeom prst="ellipse">
                      <a:avLst/>
                    </a:prstGeom>
                    <a:ln>
                      <a:solidFill>
                        <a:schemeClr val="tx1"/>
                      </a:solidFill>
                    </a:ln>
                    <a:effectLst>
                      <a:innerShdw blurRad="114300" dist="76200" dir="15120000">
                        <a:prstClr val="black">
                          <a:alpha val="68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000" b="1">
                        <a:ln w="10160">
                          <a:solidFill>
                            <a:schemeClr val="accent5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54" name="椭圆 353">
                    <a:extLst>
                      <a:ext uri="{FF2B5EF4-FFF2-40B4-BE49-F238E27FC236}">
                        <a16:creationId xmlns:a16="http://schemas.microsoft.com/office/drawing/2014/main" id="{AFC76F58-4296-BAF6-D322-76273494FBF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763978" y="4608120"/>
                    <a:ext cx="93254" cy="93254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355" name="直接连接符 354">
                    <a:extLst>
                      <a:ext uri="{FF2B5EF4-FFF2-40B4-BE49-F238E27FC236}">
                        <a16:creationId xmlns:a16="http://schemas.microsoft.com/office/drawing/2014/main" id="{36F7DFD9-CEB4-CA6D-97FF-3F49B5540A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3737135" y="4709706"/>
                    <a:ext cx="63434" cy="43551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7" name="组合 346">
                  <a:extLst>
                    <a:ext uri="{FF2B5EF4-FFF2-40B4-BE49-F238E27FC236}">
                      <a16:creationId xmlns:a16="http://schemas.microsoft.com/office/drawing/2014/main" id="{83ABAF7F-12C4-7466-CB1B-3572618E650C}"/>
                    </a:ext>
                  </a:extLst>
                </p:cNvPr>
                <p:cNvGrpSpPr/>
                <p:nvPr/>
              </p:nvGrpSpPr>
              <p:grpSpPr>
                <a:xfrm rot="20473544">
                  <a:off x="2976696" y="3850390"/>
                  <a:ext cx="561073" cy="684635"/>
                  <a:chOff x="3669521" y="4175677"/>
                  <a:chExt cx="470243" cy="573802"/>
                </a:xfrm>
              </p:grpSpPr>
              <p:grpSp>
                <p:nvGrpSpPr>
                  <p:cNvPr id="348" name="组合 347">
                    <a:extLst>
                      <a:ext uri="{FF2B5EF4-FFF2-40B4-BE49-F238E27FC236}">
                        <a16:creationId xmlns:a16="http://schemas.microsoft.com/office/drawing/2014/main" id="{FD2A9F07-0DF2-386C-4CCF-1BBACC947034}"/>
                      </a:ext>
                    </a:extLst>
                  </p:cNvPr>
                  <p:cNvGrpSpPr/>
                  <p:nvPr/>
                </p:nvGrpSpPr>
                <p:grpSpPr>
                  <a:xfrm rot="2957912">
                    <a:off x="3703530" y="4141668"/>
                    <a:ext cx="402226" cy="470243"/>
                    <a:chOff x="5592076" y="3427372"/>
                    <a:chExt cx="778908" cy="910619"/>
                  </a:xfrm>
                </p:grpSpPr>
                <p:sp>
                  <p:nvSpPr>
                    <p:cNvPr id="351" name="任意多边形: 形状 350">
                      <a:extLst>
                        <a:ext uri="{FF2B5EF4-FFF2-40B4-BE49-F238E27FC236}">
                          <a16:creationId xmlns:a16="http://schemas.microsoft.com/office/drawing/2014/main" id="{A3B6039F-FE44-D313-B7FF-E3AF88E3142E}"/>
                        </a:ext>
                      </a:extLst>
                    </p:cNvPr>
                    <p:cNvSpPr/>
                    <p:nvPr/>
                  </p:nvSpPr>
                  <p:spPr>
                    <a:xfrm rot="19800000">
                      <a:off x="6016577" y="3442641"/>
                      <a:ext cx="354407" cy="895350"/>
                    </a:xfrm>
                    <a:custGeom>
                      <a:avLst/>
                      <a:gdLst>
                        <a:gd name="connsiteX0" fmla="*/ 49559 w 354407"/>
                        <a:gd name="connsiteY0" fmla="*/ 0 h 895350"/>
                        <a:gd name="connsiteX1" fmla="*/ 354359 w 354407"/>
                        <a:gd name="connsiteY1" fmla="*/ 438150 h 895350"/>
                        <a:gd name="connsiteX2" fmla="*/ 30509 w 354407"/>
                        <a:gd name="connsiteY2" fmla="*/ 619125 h 895350"/>
                        <a:gd name="connsiteX3" fmla="*/ 11459 w 354407"/>
                        <a:gd name="connsiteY3" fmla="*/ 847725 h 895350"/>
                        <a:gd name="connsiteX4" fmla="*/ 11459 w 354407"/>
                        <a:gd name="connsiteY4" fmla="*/ 895350 h 8953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54407" h="895350">
                          <a:moveTo>
                            <a:pt x="49559" y="0"/>
                          </a:moveTo>
                          <a:cubicBezTo>
                            <a:pt x="203546" y="167481"/>
                            <a:pt x="357534" y="334963"/>
                            <a:pt x="354359" y="438150"/>
                          </a:cubicBezTo>
                          <a:cubicBezTo>
                            <a:pt x="351184" y="541337"/>
                            <a:pt x="87659" y="550863"/>
                            <a:pt x="30509" y="619125"/>
                          </a:cubicBezTo>
                          <a:cubicBezTo>
                            <a:pt x="-26641" y="687387"/>
                            <a:pt x="14634" y="801688"/>
                            <a:pt x="11459" y="847725"/>
                          </a:cubicBezTo>
                          <a:cubicBezTo>
                            <a:pt x="8284" y="893762"/>
                            <a:pt x="9871" y="894556"/>
                            <a:pt x="11459" y="895350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52" name="椭圆 351">
                      <a:extLst>
                        <a:ext uri="{FF2B5EF4-FFF2-40B4-BE49-F238E27FC236}">
                          <a16:creationId xmlns:a16="http://schemas.microsoft.com/office/drawing/2014/main" id="{BABEE11C-B06E-1096-90C7-2D79AFCDFBB2}"/>
                        </a:ext>
                      </a:extLst>
                    </p:cNvPr>
                    <p:cNvSpPr/>
                    <p:nvPr/>
                  </p:nvSpPr>
                  <p:spPr>
                    <a:xfrm rot="9900000">
                      <a:off x="5592076" y="3427372"/>
                      <a:ext cx="600074" cy="600075"/>
                    </a:xfrm>
                    <a:prstGeom prst="ellipse">
                      <a:avLst/>
                    </a:prstGeom>
                    <a:ln>
                      <a:solidFill>
                        <a:schemeClr val="tx1"/>
                      </a:solidFill>
                    </a:ln>
                    <a:effectLst>
                      <a:innerShdw blurRad="114300" dist="76200" dir="15120000">
                        <a:prstClr val="black">
                          <a:alpha val="68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000" b="1">
                        <a:ln w="10160">
                          <a:solidFill>
                            <a:schemeClr val="accent5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38100" dist="2286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49" name="椭圆 348">
                    <a:extLst>
                      <a:ext uri="{FF2B5EF4-FFF2-40B4-BE49-F238E27FC236}">
                        <a16:creationId xmlns:a16="http://schemas.microsoft.com/office/drawing/2014/main" id="{08B9D5F6-68D8-7BD1-D1AA-945F694BF85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763978" y="4608120"/>
                    <a:ext cx="93254" cy="93254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350" name="直接连接符 349">
                    <a:extLst>
                      <a:ext uri="{FF2B5EF4-FFF2-40B4-BE49-F238E27FC236}">
                        <a16:creationId xmlns:a16="http://schemas.microsoft.com/office/drawing/2014/main" id="{34647111-DA4B-5404-2233-43368EA71C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3738423" y="4705928"/>
                    <a:ext cx="63434" cy="43551"/>
                  </a:xfrm>
                  <a:prstGeom prst="line">
                    <a:avLst/>
                  </a:prstGeom>
                  <a:ln w="1905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58" name="太阳形 357">
                <a:extLst>
                  <a:ext uri="{FF2B5EF4-FFF2-40B4-BE49-F238E27FC236}">
                    <a16:creationId xmlns:a16="http://schemas.microsoft.com/office/drawing/2014/main" id="{0ABE8B01-407F-30AE-DC26-CCE1276FBCA1}"/>
                  </a:ext>
                </a:extLst>
              </p:cNvPr>
              <p:cNvSpPr/>
              <p:nvPr/>
            </p:nvSpPr>
            <p:spPr>
              <a:xfrm rot="900000">
                <a:off x="4629290" y="4354189"/>
                <a:ext cx="175218" cy="197234"/>
              </a:xfrm>
              <a:prstGeom prst="sun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9" name="太阳形 358">
                <a:extLst>
                  <a:ext uri="{FF2B5EF4-FFF2-40B4-BE49-F238E27FC236}">
                    <a16:creationId xmlns:a16="http://schemas.microsoft.com/office/drawing/2014/main" id="{C05686BE-6625-7A79-25F8-77724A9FDF47}"/>
                  </a:ext>
                </a:extLst>
              </p:cNvPr>
              <p:cNvSpPr/>
              <p:nvPr/>
            </p:nvSpPr>
            <p:spPr>
              <a:xfrm rot="900000">
                <a:off x="5053206" y="4347045"/>
                <a:ext cx="175218" cy="197234"/>
              </a:xfrm>
              <a:prstGeom prst="sun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62" name="组合 361">
              <a:extLst>
                <a:ext uri="{FF2B5EF4-FFF2-40B4-BE49-F238E27FC236}">
                  <a16:creationId xmlns:a16="http://schemas.microsoft.com/office/drawing/2014/main" id="{0E2EF7CA-4901-12E2-A86D-716EF907BF3B}"/>
                </a:ext>
              </a:extLst>
            </p:cNvPr>
            <p:cNvGrpSpPr/>
            <p:nvPr/>
          </p:nvGrpSpPr>
          <p:grpSpPr>
            <a:xfrm>
              <a:off x="5620976" y="3829061"/>
              <a:ext cx="561073" cy="694747"/>
              <a:chOff x="5768641" y="3829061"/>
              <a:chExt cx="561073" cy="694747"/>
            </a:xfrm>
          </p:grpSpPr>
          <p:grpSp>
            <p:nvGrpSpPr>
              <p:cNvPr id="209" name="组合 208">
                <a:extLst>
                  <a:ext uri="{FF2B5EF4-FFF2-40B4-BE49-F238E27FC236}">
                    <a16:creationId xmlns:a16="http://schemas.microsoft.com/office/drawing/2014/main" id="{8ABB862D-69B1-8ED3-3C23-58AAA36B27FE}"/>
                  </a:ext>
                </a:extLst>
              </p:cNvPr>
              <p:cNvGrpSpPr/>
              <p:nvPr/>
            </p:nvGrpSpPr>
            <p:grpSpPr>
              <a:xfrm rot="1126456" flipH="1">
                <a:off x="5768641" y="3829061"/>
                <a:ext cx="561073" cy="627251"/>
                <a:chOff x="3669493" y="4175675"/>
                <a:chExt cx="470239" cy="525707"/>
              </a:xfrm>
            </p:grpSpPr>
            <p:grpSp>
              <p:nvGrpSpPr>
                <p:cNvPr id="216" name="组合 215">
                  <a:extLst>
                    <a:ext uri="{FF2B5EF4-FFF2-40B4-BE49-F238E27FC236}">
                      <a16:creationId xmlns:a16="http://schemas.microsoft.com/office/drawing/2014/main" id="{33B4721B-A92A-4862-7862-137D48B19C1E}"/>
                    </a:ext>
                  </a:extLst>
                </p:cNvPr>
                <p:cNvGrpSpPr/>
                <p:nvPr/>
              </p:nvGrpSpPr>
              <p:grpSpPr>
                <a:xfrm rot="2957912">
                  <a:off x="3703500" y="4141668"/>
                  <a:ext cx="402226" cy="470239"/>
                  <a:chOff x="5592076" y="3427372"/>
                  <a:chExt cx="778908" cy="910619"/>
                </a:xfrm>
              </p:grpSpPr>
              <p:sp>
                <p:nvSpPr>
                  <p:cNvPr id="219" name="任意多边形: 形状 218">
                    <a:extLst>
                      <a:ext uri="{FF2B5EF4-FFF2-40B4-BE49-F238E27FC236}">
                        <a16:creationId xmlns:a16="http://schemas.microsoft.com/office/drawing/2014/main" id="{C9250FF8-B578-B99A-4B75-B8E094913560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6016577" y="3442641"/>
                    <a:ext cx="354407" cy="895350"/>
                  </a:xfrm>
                  <a:custGeom>
                    <a:avLst/>
                    <a:gdLst>
                      <a:gd name="connsiteX0" fmla="*/ 49559 w 354407"/>
                      <a:gd name="connsiteY0" fmla="*/ 0 h 895350"/>
                      <a:gd name="connsiteX1" fmla="*/ 354359 w 354407"/>
                      <a:gd name="connsiteY1" fmla="*/ 438150 h 895350"/>
                      <a:gd name="connsiteX2" fmla="*/ 30509 w 354407"/>
                      <a:gd name="connsiteY2" fmla="*/ 619125 h 895350"/>
                      <a:gd name="connsiteX3" fmla="*/ 11459 w 354407"/>
                      <a:gd name="connsiteY3" fmla="*/ 847725 h 895350"/>
                      <a:gd name="connsiteX4" fmla="*/ 11459 w 354407"/>
                      <a:gd name="connsiteY4" fmla="*/ 895350 h 89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4407" h="895350">
                        <a:moveTo>
                          <a:pt x="49559" y="0"/>
                        </a:moveTo>
                        <a:cubicBezTo>
                          <a:pt x="203546" y="167481"/>
                          <a:pt x="357534" y="334963"/>
                          <a:pt x="354359" y="438150"/>
                        </a:cubicBezTo>
                        <a:cubicBezTo>
                          <a:pt x="351184" y="541337"/>
                          <a:pt x="87659" y="550863"/>
                          <a:pt x="30509" y="619125"/>
                        </a:cubicBezTo>
                        <a:cubicBezTo>
                          <a:pt x="-26641" y="687387"/>
                          <a:pt x="14634" y="801688"/>
                          <a:pt x="11459" y="847725"/>
                        </a:cubicBezTo>
                        <a:cubicBezTo>
                          <a:pt x="8284" y="893762"/>
                          <a:pt x="9871" y="894556"/>
                          <a:pt x="11459" y="895350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20" name="椭圆 219">
                    <a:extLst>
                      <a:ext uri="{FF2B5EF4-FFF2-40B4-BE49-F238E27FC236}">
                        <a16:creationId xmlns:a16="http://schemas.microsoft.com/office/drawing/2014/main" id="{6A2303AF-3FBD-F552-4106-0AC3787344A0}"/>
                      </a:ext>
                    </a:extLst>
                  </p:cNvPr>
                  <p:cNvSpPr/>
                  <p:nvPr/>
                </p:nvSpPr>
                <p:spPr>
                  <a:xfrm rot="9900000">
                    <a:off x="5592076" y="3427372"/>
                    <a:ext cx="600074" cy="600075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  <a:effectLst>
                    <a:innerShdw blurRad="114300" dist="76200" dir="15120000">
                      <a:prstClr val="black">
                        <a:alpha val="6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00" b="1">
                      <a:ln w="10160">
                        <a:solidFill>
                          <a:schemeClr val="accent5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17" name="椭圆 216">
                  <a:extLst>
                    <a:ext uri="{FF2B5EF4-FFF2-40B4-BE49-F238E27FC236}">
                      <a16:creationId xmlns:a16="http://schemas.microsoft.com/office/drawing/2014/main" id="{4ED85719-041C-C9DC-176E-8789F4E81A62}"/>
                    </a:ext>
                  </a:extLst>
                </p:cNvPr>
                <p:cNvSpPr/>
                <p:nvPr/>
              </p:nvSpPr>
              <p:spPr>
                <a:xfrm rot="10800000">
                  <a:off x="3763959" y="4608128"/>
                  <a:ext cx="93254" cy="93254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61" name="太阳形 360">
                <a:extLst>
                  <a:ext uri="{FF2B5EF4-FFF2-40B4-BE49-F238E27FC236}">
                    <a16:creationId xmlns:a16="http://schemas.microsoft.com/office/drawing/2014/main" id="{A70406AA-705C-5ED2-14BD-9C7802F37C8E}"/>
                  </a:ext>
                </a:extLst>
              </p:cNvPr>
              <p:cNvSpPr/>
              <p:nvPr/>
            </p:nvSpPr>
            <p:spPr>
              <a:xfrm rot="900000">
                <a:off x="5981046" y="4326574"/>
                <a:ext cx="175218" cy="197234"/>
              </a:xfrm>
              <a:prstGeom prst="sun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372" name="组合 371">
            <a:extLst>
              <a:ext uri="{FF2B5EF4-FFF2-40B4-BE49-F238E27FC236}">
                <a16:creationId xmlns:a16="http://schemas.microsoft.com/office/drawing/2014/main" id="{B1BEE158-0D1F-8EED-F1D5-F254598DE70D}"/>
              </a:ext>
            </a:extLst>
          </p:cNvPr>
          <p:cNvGrpSpPr/>
          <p:nvPr/>
        </p:nvGrpSpPr>
        <p:grpSpPr>
          <a:xfrm>
            <a:off x="549770" y="8651937"/>
            <a:ext cx="2686289" cy="1387922"/>
            <a:chOff x="4313625" y="8556048"/>
            <a:chExt cx="2686289" cy="1387922"/>
          </a:xfrm>
        </p:grpSpPr>
        <p:pic>
          <p:nvPicPr>
            <p:cNvPr id="272" name="图片 271">
              <a:extLst>
                <a:ext uri="{FF2B5EF4-FFF2-40B4-BE49-F238E27FC236}">
                  <a16:creationId xmlns:a16="http://schemas.microsoft.com/office/drawing/2014/main" id="{02675451-82A5-2B6C-2266-9927BA763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111000"/>
                      </a14:imgEffect>
                      <a14:imgEffect>
                        <a14:brightnessContrast bright="3000" contrast="18000"/>
                      </a14:imgEffect>
                    </a14:imgLayer>
                  </a14:imgProps>
                </a:ext>
              </a:extLst>
            </a:blip>
            <a:srcRect l="12693" t="11084" r="3278" b="30295"/>
            <a:stretch/>
          </p:blipFill>
          <p:spPr>
            <a:xfrm>
              <a:off x="4739627" y="8742180"/>
              <a:ext cx="2171808" cy="747764"/>
            </a:xfrm>
            <a:prstGeom prst="rect">
              <a:avLst/>
            </a:prstGeom>
          </p:spPr>
        </p:pic>
        <p:sp>
          <p:nvSpPr>
            <p:cNvPr id="365" name="文本框 32">
              <a:extLst>
                <a:ext uri="{FF2B5EF4-FFF2-40B4-BE49-F238E27FC236}">
                  <a16:creationId xmlns:a16="http://schemas.microsoft.com/office/drawing/2014/main" id="{07EE1ECB-D825-E18B-0A77-573BBD7C2A8B}"/>
                </a:ext>
              </a:extLst>
            </p:cNvPr>
            <p:cNvSpPr txBox="1"/>
            <p:nvPr/>
          </p:nvSpPr>
          <p:spPr>
            <a:xfrm>
              <a:off x="5095645" y="8556048"/>
              <a:ext cx="11354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#2     #3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" name="文本框 32">
              <a:extLst>
                <a:ext uri="{FF2B5EF4-FFF2-40B4-BE49-F238E27FC236}">
                  <a16:creationId xmlns:a16="http://schemas.microsoft.com/office/drawing/2014/main" id="{50D0A1A5-2E31-ED8E-C3D3-00F5CF6CA126}"/>
                </a:ext>
              </a:extLst>
            </p:cNvPr>
            <p:cNvSpPr txBox="1"/>
            <p:nvPr/>
          </p:nvSpPr>
          <p:spPr>
            <a:xfrm>
              <a:off x="5864508" y="8556048"/>
              <a:ext cx="11354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#2      #3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7" name="直接连接符 366">
              <a:extLst>
                <a:ext uri="{FF2B5EF4-FFF2-40B4-BE49-F238E27FC236}">
                  <a16:creationId xmlns:a16="http://schemas.microsoft.com/office/drawing/2014/main" id="{2E86C471-81BB-CBD3-73D3-8539997BC104}"/>
                </a:ext>
              </a:extLst>
            </p:cNvPr>
            <p:cNvCxnSpPr>
              <a:cxnSpLocks/>
            </p:cNvCxnSpPr>
            <p:nvPr/>
          </p:nvCxnSpPr>
          <p:spPr>
            <a:xfrm>
              <a:off x="5129546" y="9530456"/>
              <a:ext cx="612000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8" name="文本框 32">
              <a:extLst>
                <a:ext uri="{FF2B5EF4-FFF2-40B4-BE49-F238E27FC236}">
                  <a16:creationId xmlns:a16="http://schemas.microsoft.com/office/drawing/2014/main" id="{9DD939D5-D7A3-81FE-560C-CF2590DC26ED}"/>
                </a:ext>
              </a:extLst>
            </p:cNvPr>
            <p:cNvSpPr txBox="1"/>
            <p:nvPr/>
          </p:nvSpPr>
          <p:spPr>
            <a:xfrm>
              <a:off x="4313625" y="9543860"/>
              <a:ext cx="20363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Biotinylated</a:t>
              </a:r>
            </a:p>
            <a:p>
              <a:pPr algn="ctr"/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 Mouse ASGR1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0" name="直接连接符 369">
              <a:extLst>
                <a:ext uri="{FF2B5EF4-FFF2-40B4-BE49-F238E27FC236}">
                  <a16:creationId xmlns:a16="http://schemas.microsoft.com/office/drawing/2014/main" id="{972EF3FE-6B36-19F7-446F-02039B3E9C3E}"/>
                </a:ext>
              </a:extLst>
            </p:cNvPr>
            <p:cNvCxnSpPr>
              <a:cxnSpLocks/>
            </p:cNvCxnSpPr>
            <p:nvPr/>
          </p:nvCxnSpPr>
          <p:spPr>
            <a:xfrm>
              <a:off x="5892414" y="9530456"/>
              <a:ext cx="612000" cy="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1" name="文本框 32">
              <a:extLst>
                <a:ext uri="{FF2B5EF4-FFF2-40B4-BE49-F238E27FC236}">
                  <a16:creationId xmlns:a16="http://schemas.microsoft.com/office/drawing/2014/main" id="{B478DDBA-818F-4BAF-F32C-6A7A384210FD}"/>
                </a:ext>
              </a:extLst>
            </p:cNvPr>
            <p:cNvSpPr txBox="1"/>
            <p:nvPr/>
          </p:nvSpPr>
          <p:spPr>
            <a:xfrm>
              <a:off x="5785523" y="9543860"/>
              <a:ext cx="11325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Biotinylated Human ASGR1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9" name="文本框 188">
            <a:extLst>
              <a:ext uri="{FF2B5EF4-FFF2-40B4-BE49-F238E27FC236}">
                <a16:creationId xmlns:a16="http://schemas.microsoft.com/office/drawing/2014/main" id="{B83D6050-AE73-5EFD-2461-D1F02713FA63}"/>
              </a:ext>
            </a:extLst>
          </p:cNvPr>
          <p:cNvSpPr txBox="1"/>
          <p:nvPr/>
        </p:nvSpPr>
        <p:spPr>
          <a:xfrm>
            <a:off x="677395" y="456685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8E1DD894-EDEC-96FC-8F60-70CD2F36AE18}"/>
              </a:ext>
            </a:extLst>
          </p:cNvPr>
          <p:cNvSpPr txBox="1"/>
          <p:nvPr/>
        </p:nvSpPr>
        <p:spPr>
          <a:xfrm>
            <a:off x="677395" y="3295932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EEF1AC51-F47D-DB32-865F-765A4C3D6D3C}"/>
              </a:ext>
            </a:extLst>
          </p:cNvPr>
          <p:cNvSpPr txBox="1"/>
          <p:nvPr/>
        </p:nvSpPr>
        <p:spPr>
          <a:xfrm>
            <a:off x="677395" y="5749249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97F94A12-9790-3103-F602-56F7622FAEBC}"/>
              </a:ext>
            </a:extLst>
          </p:cNvPr>
          <p:cNvSpPr txBox="1"/>
          <p:nvPr/>
        </p:nvSpPr>
        <p:spPr>
          <a:xfrm>
            <a:off x="3660080" y="5749249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EE3E18A0-30C0-F50B-48D4-1130191ABA24}"/>
              </a:ext>
            </a:extLst>
          </p:cNvPr>
          <p:cNvSpPr txBox="1"/>
          <p:nvPr/>
        </p:nvSpPr>
        <p:spPr>
          <a:xfrm>
            <a:off x="677395" y="7076680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8262F1AB-7E37-0941-16C6-0E335DA8E6DF}"/>
              </a:ext>
            </a:extLst>
          </p:cNvPr>
          <p:cNvSpPr txBox="1"/>
          <p:nvPr/>
        </p:nvSpPr>
        <p:spPr>
          <a:xfrm>
            <a:off x="677395" y="8529797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FD0468EC-237B-EC90-7234-B6114C7FEAF6}"/>
              </a:ext>
            </a:extLst>
          </p:cNvPr>
          <p:cNvSpPr txBox="1"/>
          <p:nvPr/>
        </p:nvSpPr>
        <p:spPr>
          <a:xfrm>
            <a:off x="848103" y="10141335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3. 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Production and site-specific </a:t>
            </a:r>
            <a:r>
              <a:rPr lang="en-GB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biotinylation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of  human and mice ASGR1.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178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83F060FB-ED83-3541-43D9-C516192C3637}"/>
              </a:ext>
            </a:extLst>
          </p:cNvPr>
          <p:cNvGrpSpPr/>
          <p:nvPr/>
        </p:nvGrpSpPr>
        <p:grpSpPr>
          <a:xfrm>
            <a:off x="1620330" y="960982"/>
            <a:ext cx="1558211" cy="2020546"/>
            <a:chOff x="919367" y="786223"/>
            <a:chExt cx="986432" cy="1279115"/>
          </a:xfrm>
        </p:grpSpPr>
        <p:pic>
          <p:nvPicPr>
            <p:cNvPr id="42" name="图片 41" descr="图片包含 形状&#10;&#10;描述已自动生成">
              <a:extLst>
                <a:ext uri="{FF2B5EF4-FFF2-40B4-BE49-F238E27FC236}">
                  <a16:creationId xmlns:a16="http://schemas.microsoft.com/office/drawing/2014/main" id="{D3DAF418-02E6-084E-638F-5AE144970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367" y="786223"/>
              <a:ext cx="852284" cy="1279115"/>
            </a:xfrm>
            <a:prstGeom prst="rect">
              <a:avLst/>
            </a:prstGeom>
          </p:spPr>
        </p:pic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E7C6C30-4E0F-C4DE-FD17-B5368FD2969E}"/>
                </a:ext>
              </a:extLst>
            </p:cNvPr>
            <p:cNvSpPr/>
            <p:nvPr/>
          </p:nvSpPr>
          <p:spPr>
            <a:xfrm>
              <a:off x="1524799" y="972268"/>
              <a:ext cx="381000" cy="641350"/>
            </a:xfrm>
            <a:prstGeom prst="ellipse">
              <a:avLst/>
            </a:prstGeom>
            <a:noFill/>
            <a:ln w="6350" cmpd="sng"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601844"/>
                        <a:gd name="connsiteY0" fmla="*/ 506553 h 1013105"/>
                        <a:gd name="connsiteX1" fmla="*/ 300922 w 601844"/>
                        <a:gd name="connsiteY1" fmla="*/ 0 h 1013105"/>
                        <a:gd name="connsiteX2" fmla="*/ 601844 w 601844"/>
                        <a:gd name="connsiteY2" fmla="*/ 506553 h 1013105"/>
                        <a:gd name="connsiteX3" fmla="*/ 300922 w 601844"/>
                        <a:gd name="connsiteY3" fmla="*/ 1013106 h 1013105"/>
                        <a:gd name="connsiteX4" fmla="*/ 0 w 601844"/>
                        <a:gd name="connsiteY4" fmla="*/ 506553 h 10131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1844" h="1013105" extrusionOk="0">
                          <a:moveTo>
                            <a:pt x="0" y="506553"/>
                          </a:moveTo>
                          <a:cubicBezTo>
                            <a:pt x="-13186" y="218659"/>
                            <a:pt x="99573" y="13194"/>
                            <a:pt x="300922" y="0"/>
                          </a:cubicBezTo>
                          <a:cubicBezTo>
                            <a:pt x="526034" y="12404"/>
                            <a:pt x="551614" y="228389"/>
                            <a:pt x="601844" y="506553"/>
                          </a:cubicBezTo>
                          <a:cubicBezTo>
                            <a:pt x="589371" y="798495"/>
                            <a:pt x="463983" y="1030428"/>
                            <a:pt x="300922" y="1013106"/>
                          </a:cubicBezTo>
                          <a:cubicBezTo>
                            <a:pt x="94067" y="990860"/>
                            <a:pt x="40420" y="805627"/>
                            <a:pt x="0" y="50655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4425062-AF20-5C0D-B666-F86FE349FB57}"/>
              </a:ext>
            </a:extLst>
          </p:cNvPr>
          <p:cNvGrpSpPr/>
          <p:nvPr/>
        </p:nvGrpSpPr>
        <p:grpSpPr>
          <a:xfrm>
            <a:off x="4548514" y="901434"/>
            <a:ext cx="1697939" cy="2063764"/>
            <a:chOff x="4709160" y="733794"/>
            <a:chExt cx="1697939" cy="2063764"/>
          </a:xfrm>
        </p:grpSpPr>
        <p:pic>
          <p:nvPicPr>
            <p:cNvPr id="48" name="图片 47" descr="卡通人物&#10;&#10;描述已自动生成">
              <a:extLst>
                <a:ext uri="{FF2B5EF4-FFF2-40B4-BE49-F238E27FC236}">
                  <a16:creationId xmlns:a16="http://schemas.microsoft.com/office/drawing/2014/main" id="{9DCBB07B-8BC3-4A4C-A542-060C06404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403" y="733794"/>
              <a:ext cx="1605696" cy="2063764"/>
            </a:xfrm>
            <a:prstGeom prst="rect">
              <a:avLst/>
            </a:prstGeom>
          </p:spPr>
        </p:pic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F2905565-A8E6-24C2-B604-9EA1D7CBEEE8}"/>
                </a:ext>
              </a:extLst>
            </p:cNvPr>
            <p:cNvSpPr/>
            <p:nvPr/>
          </p:nvSpPr>
          <p:spPr>
            <a:xfrm rot="5400000">
              <a:off x="5101096" y="449290"/>
              <a:ext cx="747939" cy="1531811"/>
            </a:xfrm>
            <a:prstGeom prst="ellipse">
              <a:avLst/>
            </a:prstGeom>
            <a:noFill/>
            <a:ln w="6350" cmpd="sng">
              <a:prstDash val="dash"/>
              <a:extLst>
                <a:ext uri="{C807C97D-BFC1-408E-A445-0C87EB9F89A2}">
                  <ask:lineSketchStyleProps xmlns:ask="http://schemas.microsoft.com/office/drawing/2018/sketchyshapes" sd="2650216993">
                    <a:custGeom>
                      <a:avLst/>
                      <a:gdLst>
                        <a:gd name="connsiteX0" fmla="*/ 0 w 747939"/>
                        <a:gd name="connsiteY0" fmla="*/ 765906 h 1531811"/>
                        <a:gd name="connsiteX1" fmla="*/ 373970 w 747939"/>
                        <a:gd name="connsiteY1" fmla="*/ 0 h 1531811"/>
                        <a:gd name="connsiteX2" fmla="*/ 747940 w 747939"/>
                        <a:gd name="connsiteY2" fmla="*/ 765906 h 1531811"/>
                        <a:gd name="connsiteX3" fmla="*/ 373970 w 747939"/>
                        <a:gd name="connsiteY3" fmla="*/ 1531812 h 1531811"/>
                        <a:gd name="connsiteX4" fmla="*/ 0 w 747939"/>
                        <a:gd name="connsiteY4" fmla="*/ 765906 h 1531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47939" h="1531811" extrusionOk="0">
                          <a:moveTo>
                            <a:pt x="0" y="765906"/>
                          </a:moveTo>
                          <a:cubicBezTo>
                            <a:pt x="-20231" y="343773"/>
                            <a:pt x="195694" y="27786"/>
                            <a:pt x="373970" y="0"/>
                          </a:cubicBezTo>
                          <a:cubicBezTo>
                            <a:pt x="590394" y="20289"/>
                            <a:pt x="750305" y="415087"/>
                            <a:pt x="747940" y="765906"/>
                          </a:cubicBezTo>
                          <a:cubicBezTo>
                            <a:pt x="741666" y="1179438"/>
                            <a:pt x="593903" y="1548007"/>
                            <a:pt x="373970" y="1531812"/>
                          </a:cubicBezTo>
                          <a:cubicBezTo>
                            <a:pt x="176229" y="1499091"/>
                            <a:pt x="20638" y="1227382"/>
                            <a:pt x="0" y="76590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476F44AB-38CC-4540-074A-908EAC06EF86}"/>
              </a:ext>
            </a:extLst>
          </p:cNvPr>
          <p:cNvCxnSpPr>
            <a:cxnSpLocks/>
          </p:cNvCxnSpPr>
          <p:nvPr/>
        </p:nvCxnSpPr>
        <p:spPr>
          <a:xfrm>
            <a:off x="3259491" y="1669002"/>
            <a:ext cx="312059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A54FF480-1047-B224-2CBE-7DD10F4187F6}"/>
              </a:ext>
            </a:extLst>
          </p:cNvPr>
          <p:cNvCxnSpPr>
            <a:cxnSpLocks/>
          </p:cNvCxnSpPr>
          <p:nvPr/>
        </p:nvCxnSpPr>
        <p:spPr>
          <a:xfrm flipH="1">
            <a:off x="4401079" y="1669002"/>
            <a:ext cx="321769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10F0A6FB-6B62-602A-83E2-CAADCDA6C3CF}"/>
              </a:ext>
            </a:extLst>
          </p:cNvPr>
          <p:cNvSpPr txBox="1"/>
          <p:nvPr/>
        </p:nvSpPr>
        <p:spPr>
          <a:xfrm>
            <a:off x="3489928" y="1489793"/>
            <a:ext cx="1367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Loop residue Randomization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027B20F-F5C8-2EB5-4694-107998B9D6B0}"/>
              </a:ext>
            </a:extLst>
          </p:cNvPr>
          <p:cNvSpPr txBox="1"/>
          <p:nvPr/>
        </p:nvSpPr>
        <p:spPr>
          <a:xfrm>
            <a:off x="987287" y="2965198"/>
            <a:ext cx="28644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Designed ankyrin repeat proteins (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DARPins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0A4F6B4-B00C-D6E7-381A-97A6F4589528}"/>
              </a:ext>
            </a:extLst>
          </p:cNvPr>
          <p:cNvSpPr txBox="1"/>
          <p:nvPr/>
        </p:nvSpPr>
        <p:spPr>
          <a:xfrm>
            <a:off x="4589318" y="2965198"/>
            <a:ext cx="20049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Synthetic nanobody (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Synbody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400E714-0D46-C94D-D17F-5DEC9D5182E1}"/>
              </a:ext>
            </a:extLst>
          </p:cNvPr>
          <p:cNvSpPr txBox="1"/>
          <p:nvPr/>
        </p:nvSpPr>
        <p:spPr>
          <a:xfrm>
            <a:off x="867941" y="657040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C315F33-3C29-B75B-9895-434A6BF64DD3}"/>
              </a:ext>
            </a:extLst>
          </p:cNvPr>
          <p:cNvGrpSpPr/>
          <p:nvPr/>
        </p:nvGrpSpPr>
        <p:grpSpPr>
          <a:xfrm>
            <a:off x="867941" y="5350476"/>
            <a:ext cx="6133373" cy="2842906"/>
            <a:chOff x="867941" y="3402162"/>
            <a:chExt cx="6133373" cy="2842906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379040E3-EC96-C931-0C14-333A8A1D5C23}"/>
                </a:ext>
              </a:extLst>
            </p:cNvPr>
            <p:cNvGrpSpPr/>
            <p:nvPr/>
          </p:nvGrpSpPr>
          <p:grpSpPr>
            <a:xfrm>
              <a:off x="4167268" y="3700162"/>
              <a:ext cx="2834046" cy="2544906"/>
              <a:chOff x="5679306" y="1443622"/>
              <a:chExt cx="5627051" cy="5052958"/>
            </a:xfrm>
          </p:grpSpPr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9B835ABD-E4E9-A2CE-BE34-AD11DEF57DE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5277"/>
              <a:stretch/>
            </p:blipFill>
            <p:spPr>
              <a:xfrm>
                <a:off x="5683788" y="1443622"/>
                <a:ext cx="5622569" cy="1674491"/>
              </a:xfrm>
              <a:prstGeom prst="rect">
                <a:avLst/>
              </a:prstGeom>
            </p:spPr>
          </p:pic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974BF39D-4E24-934D-430F-0B6B3FA037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b="6212"/>
              <a:stretch/>
            </p:blipFill>
            <p:spPr>
              <a:xfrm>
                <a:off x="5683788" y="3196362"/>
                <a:ext cx="5622569" cy="1657949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C41EB8EA-A9CD-CD15-1452-B78E7891B7C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b="6212"/>
              <a:stretch/>
            </p:blipFill>
            <p:spPr>
              <a:xfrm>
                <a:off x="5679306" y="4838633"/>
                <a:ext cx="5622569" cy="1657947"/>
              </a:xfrm>
              <a:prstGeom prst="rect">
                <a:avLst/>
              </a:prstGeom>
            </p:spPr>
          </p:pic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F0896B3D-4EAB-DC6A-3727-FBAB49B8A27B}"/>
                </a:ext>
              </a:extLst>
            </p:cNvPr>
            <p:cNvGrpSpPr/>
            <p:nvPr/>
          </p:nvGrpSpPr>
          <p:grpSpPr>
            <a:xfrm>
              <a:off x="1113263" y="3718160"/>
              <a:ext cx="2697466" cy="2523044"/>
              <a:chOff x="584743" y="1682491"/>
              <a:chExt cx="5511257" cy="5154897"/>
            </a:xfrm>
          </p:grpSpPr>
          <p:pic>
            <p:nvPicPr>
              <p:cNvPr id="67" name="图片 66">
                <a:extLst>
                  <a:ext uri="{FF2B5EF4-FFF2-40B4-BE49-F238E27FC236}">
                    <a16:creationId xmlns:a16="http://schemas.microsoft.com/office/drawing/2014/main" id="{B219297F-74ED-3538-71B3-261F92502B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b="7098"/>
              <a:stretch/>
            </p:blipFill>
            <p:spPr>
              <a:xfrm>
                <a:off x="584743" y="1682491"/>
                <a:ext cx="5488356" cy="1628996"/>
              </a:xfrm>
              <a:prstGeom prst="rect">
                <a:avLst/>
              </a:prstGeom>
            </p:spPr>
          </p:pic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id="{A3336940-DB20-CE5D-1731-F0D01427CE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b="7304"/>
              <a:stretch/>
            </p:blipFill>
            <p:spPr>
              <a:xfrm>
                <a:off x="584743" y="3477635"/>
                <a:ext cx="5488356" cy="1628996"/>
              </a:xfrm>
              <a:prstGeom prst="rect">
                <a:avLst/>
              </a:prstGeom>
            </p:spPr>
          </p:pic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1DE7DDF7-7CC1-D3C2-C0D6-F6F29D70DA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b="5794"/>
              <a:stretch/>
            </p:blipFill>
            <p:spPr>
              <a:xfrm>
                <a:off x="595952" y="5208392"/>
                <a:ext cx="5500048" cy="1628996"/>
              </a:xfrm>
              <a:prstGeom prst="rect">
                <a:avLst/>
              </a:prstGeom>
            </p:spPr>
          </p:pic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37F7862-3635-3527-2BB5-5D6F32E69835}"/>
                </a:ext>
              </a:extLst>
            </p:cNvPr>
            <p:cNvSpPr txBox="1"/>
            <p:nvPr/>
          </p:nvSpPr>
          <p:spPr>
            <a:xfrm>
              <a:off x="867941" y="3402162"/>
              <a:ext cx="4358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5351466-AA85-3A4B-D1D8-005936D36F9A}"/>
                </a:ext>
              </a:extLst>
            </p:cNvPr>
            <p:cNvSpPr txBox="1"/>
            <p:nvPr/>
          </p:nvSpPr>
          <p:spPr>
            <a:xfrm>
              <a:off x="3965211" y="3402162"/>
              <a:ext cx="4358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8D6942B5-B1A3-99F1-31E3-C4BDA0231DBB}"/>
              </a:ext>
            </a:extLst>
          </p:cNvPr>
          <p:cNvSpPr txBox="1"/>
          <p:nvPr/>
        </p:nvSpPr>
        <p:spPr>
          <a:xfrm>
            <a:off x="930940" y="4676162"/>
            <a:ext cx="65044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Georgia" panose="02040502050405020303" pitchFamily="18" charset="0"/>
              </a:rPr>
              <a:t>QVQLVESGGGLVQAGGSLRLSCAASGFPV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XXXX</a:t>
            </a:r>
            <a:r>
              <a:rPr lang="en-GB" sz="1200" dirty="0">
                <a:latin typeface="Georgia" panose="02040502050405020303" pitchFamily="18" charset="0"/>
              </a:rPr>
              <a:t>M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WYRQAPGKEREWVAAI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S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G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</a:t>
            </a:r>
            <a:r>
              <a:rPr lang="en-GB" sz="1200" dirty="0">
                <a:latin typeface="Georgia" panose="02040502050405020303" pitchFamily="18" charset="0"/>
              </a:rPr>
              <a:t>T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YADSVKGRFTISRDNAKNTVYLQMNSLKPEDTAVYYCNVKD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G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XXXXX</a:t>
            </a:r>
            <a:r>
              <a:rPr lang="en-GB" sz="1200" dirty="0">
                <a:latin typeface="Georgia" panose="02040502050405020303" pitchFamily="18" charset="0"/>
              </a:rPr>
              <a:t>YDYWGQGTQVTVS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4D08032-C1CB-D049-E501-396C83A324FB}"/>
              </a:ext>
            </a:extLst>
          </p:cNvPr>
          <p:cNvSpPr txBox="1"/>
          <p:nvPr/>
        </p:nvSpPr>
        <p:spPr>
          <a:xfrm>
            <a:off x="867941" y="3319317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187B071-79E8-6B9D-4660-CB19CFFC9E2C}"/>
              </a:ext>
            </a:extLst>
          </p:cNvPr>
          <p:cNvSpPr txBox="1"/>
          <p:nvPr/>
        </p:nvSpPr>
        <p:spPr>
          <a:xfrm>
            <a:off x="867941" y="4372162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A494978-417C-2D88-D6BE-58835DB2F723}"/>
              </a:ext>
            </a:extLst>
          </p:cNvPr>
          <p:cNvSpPr txBox="1"/>
          <p:nvPr/>
        </p:nvSpPr>
        <p:spPr>
          <a:xfrm>
            <a:off x="930940" y="3585479"/>
            <a:ext cx="65044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Georgia" panose="02040502050405020303" pitchFamily="18" charset="0"/>
              </a:rPr>
              <a:t>DLGKKLLEAARAGQDDEVRILMANGADVNA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D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</a:t>
            </a:r>
            <a:r>
              <a:rPr lang="en-GB" sz="1200" dirty="0">
                <a:latin typeface="Georgia" panose="02040502050405020303" pitchFamily="18" charset="0"/>
              </a:rPr>
              <a:t>G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TPLHLAA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</a:t>
            </a:r>
            <a:r>
              <a:rPr lang="en-GB" sz="1200" dirty="0">
                <a:latin typeface="Georgia" panose="02040502050405020303" pitchFamily="18" charset="0"/>
              </a:rPr>
              <a:t>GHLEIVEVLLKTGADVNA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ATG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</a:t>
            </a:r>
            <a:r>
              <a:rPr lang="en-GB" sz="1200" dirty="0">
                <a:latin typeface="Georgia" panose="02040502050405020303" pitchFamily="18" charset="0"/>
              </a:rPr>
              <a:t>FQ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XXXXXXXX</a:t>
            </a:r>
            <a:r>
              <a:rPr lang="en-GB" sz="1200" dirty="0">
                <a:latin typeface="Georgia" panose="02040502050405020303" pitchFamily="18" charset="0"/>
              </a:rPr>
              <a:t>YFGETPLHLAA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</a:t>
            </a:r>
            <a:r>
              <a:rPr lang="en-GB" sz="1200" dirty="0">
                <a:latin typeface="Georgia" panose="02040502050405020303" pitchFamily="18" charset="0"/>
              </a:rPr>
              <a:t>GHLEIVEVLLKAGADVNA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A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</a:t>
            </a:r>
            <a:r>
              <a:rPr lang="en-GB" sz="1200" dirty="0">
                <a:latin typeface="Georgia" panose="02040502050405020303" pitchFamily="18" charset="0"/>
              </a:rPr>
              <a:t>G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</a:t>
            </a:r>
            <a:r>
              <a:rPr lang="en-GB" sz="1200" dirty="0">
                <a:latin typeface="Georgia" panose="02040502050405020303" pitchFamily="18" charset="0"/>
              </a:rPr>
              <a:t>TPLHLAA</a:t>
            </a:r>
            <a:r>
              <a:rPr lang="en-GB" sz="1200" dirty="0">
                <a:highlight>
                  <a:srgbClr val="65C7CC"/>
                </a:highlight>
                <a:latin typeface="Georgia" panose="02040502050405020303" pitchFamily="18" charset="0"/>
              </a:rPr>
              <a:t>XX</a:t>
            </a:r>
            <a:r>
              <a:rPr lang="en-GB" sz="1200" dirty="0">
                <a:latin typeface="Georgia" panose="02040502050405020303" pitchFamily="18" charset="0"/>
              </a:rPr>
              <a:t>GHLEIVEVLLKHGADVNAQDKFGKTPFDLAIDNGNEDIAEVLQKAA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BFCBFDE-6FA4-A53B-817A-0E1454EFA0F9}"/>
              </a:ext>
            </a:extLst>
          </p:cNvPr>
          <p:cNvSpPr txBox="1"/>
          <p:nvPr/>
        </p:nvSpPr>
        <p:spPr>
          <a:xfrm>
            <a:off x="848103" y="8473683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4. 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Construction of synthetic library based on </a:t>
            </a:r>
            <a:r>
              <a:rPr lang="en-GB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DARPins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and nanobody.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43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70" name="组合 13369">
            <a:extLst>
              <a:ext uri="{FF2B5EF4-FFF2-40B4-BE49-F238E27FC236}">
                <a16:creationId xmlns:a16="http://schemas.microsoft.com/office/drawing/2014/main" id="{BDA0B22C-81B0-6CC6-1192-9A05F8AA89E7}"/>
              </a:ext>
            </a:extLst>
          </p:cNvPr>
          <p:cNvGrpSpPr/>
          <p:nvPr/>
        </p:nvGrpSpPr>
        <p:grpSpPr>
          <a:xfrm>
            <a:off x="855663" y="620400"/>
            <a:ext cx="6765763" cy="2004721"/>
            <a:chOff x="430341" y="620400"/>
            <a:chExt cx="6765763" cy="2004721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0899D61-E8B3-E80F-0084-2C1D7A06D4D7}"/>
                </a:ext>
              </a:extLst>
            </p:cNvPr>
            <p:cNvGrpSpPr/>
            <p:nvPr/>
          </p:nvGrpSpPr>
          <p:grpSpPr>
            <a:xfrm rot="16200000">
              <a:off x="719239" y="1494255"/>
              <a:ext cx="791733" cy="831753"/>
              <a:chOff x="1607869" y="4566476"/>
              <a:chExt cx="1375837" cy="1445383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81F6AA36-0750-BAD1-4F5F-D550D446C208}"/>
                  </a:ext>
                </a:extLst>
              </p:cNvPr>
              <p:cNvSpPr/>
              <p:nvPr/>
            </p:nvSpPr>
            <p:spPr>
              <a:xfrm>
                <a:off x="1974500" y="4701741"/>
                <a:ext cx="957129" cy="1288661"/>
              </a:xfrm>
              <a:custGeom>
                <a:avLst/>
                <a:gdLst>
                  <a:gd name="connsiteX0" fmla="*/ 1565306 w 3072866"/>
                  <a:gd name="connsiteY0" fmla="*/ 684 h 4048792"/>
                  <a:gd name="connsiteX1" fmla="*/ 2510186 w 3072866"/>
                  <a:gd name="connsiteY1" fmla="*/ 374064 h 4048792"/>
                  <a:gd name="connsiteX2" fmla="*/ 2997866 w 3072866"/>
                  <a:gd name="connsiteY2" fmla="*/ 1280844 h 4048792"/>
                  <a:gd name="connsiteX3" fmla="*/ 3028346 w 3072866"/>
                  <a:gd name="connsiteY3" fmla="*/ 1677084 h 4048792"/>
                  <a:gd name="connsiteX4" fmla="*/ 2578766 w 3072866"/>
                  <a:gd name="connsiteY4" fmla="*/ 2995344 h 4048792"/>
                  <a:gd name="connsiteX5" fmla="*/ 2068226 w 3072866"/>
                  <a:gd name="connsiteY5" fmla="*/ 3650664 h 4048792"/>
                  <a:gd name="connsiteX6" fmla="*/ 1649126 w 3072866"/>
                  <a:gd name="connsiteY6" fmla="*/ 3993564 h 4048792"/>
                  <a:gd name="connsiteX7" fmla="*/ 1420526 w 3072866"/>
                  <a:gd name="connsiteY7" fmla="*/ 4008804 h 4048792"/>
                  <a:gd name="connsiteX8" fmla="*/ 879506 w 3072866"/>
                  <a:gd name="connsiteY8" fmla="*/ 3604944 h 4048792"/>
                  <a:gd name="connsiteX9" fmla="*/ 422306 w 3072866"/>
                  <a:gd name="connsiteY9" fmla="*/ 2934384 h 4048792"/>
                  <a:gd name="connsiteX10" fmla="*/ 3206 w 3072866"/>
                  <a:gd name="connsiteY10" fmla="*/ 1326564 h 4048792"/>
                  <a:gd name="connsiteX11" fmla="*/ 650906 w 3072866"/>
                  <a:gd name="connsiteY11" fmla="*/ 313104 h 4048792"/>
                  <a:gd name="connsiteX12" fmla="*/ 1565306 w 3072866"/>
                  <a:gd name="connsiteY12" fmla="*/ 684 h 4048792"/>
                  <a:gd name="connsiteX0" fmla="*/ 1565306 w 3072866"/>
                  <a:gd name="connsiteY0" fmla="*/ 684 h 4048792"/>
                  <a:gd name="connsiteX1" fmla="*/ 2510186 w 3072866"/>
                  <a:gd name="connsiteY1" fmla="*/ 374064 h 4048792"/>
                  <a:gd name="connsiteX2" fmla="*/ 2997866 w 3072866"/>
                  <a:gd name="connsiteY2" fmla="*/ 1280844 h 4048792"/>
                  <a:gd name="connsiteX3" fmla="*/ 3028346 w 3072866"/>
                  <a:gd name="connsiteY3" fmla="*/ 1677084 h 4048792"/>
                  <a:gd name="connsiteX4" fmla="*/ 2578766 w 3072866"/>
                  <a:gd name="connsiteY4" fmla="*/ 2995344 h 4048792"/>
                  <a:gd name="connsiteX5" fmla="*/ 2068226 w 3072866"/>
                  <a:gd name="connsiteY5" fmla="*/ 3650664 h 4048792"/>
                  <a:gd name="connsiteX6" fmla="*/ 1649126 w 3072866"/>
                  <a:gd name="connsiteY6" fmla="*/ 3993564 h 4048792"/>
                  <a:gd name="connsiteX7" fmla="*/ 1420526 w 3072866"/>
                  <a:gd name="connsiteY7" fmla="*/ 4008804 h 4048792"/>
                  <a:gd name="connsiteX8" fmla="*/ 879506 w 3072866"/>
                  <a:gd name="connsiteY8" fmla="*/ 3604944 h 4048792"/>
                  <a:gd name="connsiteX9" fmla="*/ 422306 w 3072866"/>
                  <a:gd name="connsiteY9" fmla="*/ 2934384 h 4048792"/>
                  <a:gd name="connsiteX10" fmla="*/ 3206 w 3072866"/>
                  <a:gd name="connsiteY10" fmla="*/ 1326564 h 4048792"/>
                  <a:gd name="connsiteX11" fmla="*/ 650906 w 3072866"/>
                  <a:gd name="connsiteY11" fmla="*/ 313104 h 4048792"/>
                  <a:gd name="connsiteX12" fmla="*/ 1565306 w 3072866"/>
                  <a:gd name="connsiteY12" fmla="*/ 684 h 4048792"/>
                  <a:gd name="connsiteX0" fmla="*/ 1565306 w 3069685"/>
                  <a:gd name="connsiteY0" fmla="*/ 684 h 4048792"/>
                  <a:gd name="connsiteX1" fmla="*/ 2510186 w 3069685"/>
                  <a:gd name="connsiteY1" fmla="*/ 374064 h 4048792"/>
                  <a:gd name="connsiteX2" fmla="*/ 2997866 w 3069685"/>
                  <a:gd name="connsiteY2" fmla="*/ 1280844 h 4048792"/>
                  <a:gd name="connsiteX3" fmla="*/ 3028346 w 3069685"/>
                  <a:gd name="connsiteY3" fmla="*/ 1677084 h 4048792"/>
                  <a:gd name="connsiteX4" fmla="*/ 2578766 w 3069685"/>
                  <a:gd name="connsiteY4" fmla="*/ 2995344 h 4048792"/>
                  <a:gd name="connsiteX5" fmla="*/ 2068226 w 3069685"/>
                  <a:gd name="connsiteY5" fmla="*/ 3650664 h 4048792"/>
                  <a:gd name="connsiteX6" fmla="*/ 1649126 w 3069685"/>
                  <a:gd name="connsiteY6" fmla="*/ 3993564 h 4048792"/>
                  <a:gd name="connsiteX7" fmla="*/ 1420526 w 3069685"/>
                  <a:gd name="connsiteY7" fmla="*/ 4008804 h 4048792"/>
                  <a:gd name="connsiteX8" fmla="*/ 879506 w 3069685"/>
                  <a:gd name="connsiteY8" fmla="*/ 3604944 h 4048792"/>
                  <a:gd name="connsiteX9" fmla="*/ 422306 w 3069685"/>
                  <a:gd name="connsiteY9" fmla="*/ 2934384 h 4048792"/>
                  <a:gd name="connsiteX10" fmla="*/ 3206 w 3069685"/>
                  <a:gd name="connsiteY10" fmla="*/ 1326564 h 4048792"/>
                  <a:gd name="connsiteX11" fmla="*/ 650906 w 3069685"/>
                  <a:gd name="connsiteY11" fmla="*/ 313104 h 4048792"/>
                  <a:gd name="connsiteX12" fmla="*/ 1565306 w 3069685"/>
                  <a:gd name="connsiteY12" fmla="*/ 684 h 4048792"/>
                  <a:gd name="connsiteX0" fmla="*/ 1565306 w 2998210"/>
                  <a:gd name="connsiteY0" fmla="*/ 684 h 4048792"/>
                  <a:gd name="connsiteX1" fmla="*/ 2510186 w 2998210"/>
                  <a:gd name="connsiteY1" fmla="*/ 374064 h 4048792"/>
                  <a:gd name="connsiteX2" fmla="*/ 2997866 w 2998210"/>
                  <a:gd name="connsiteY2" fmla="*/ 1280844 h 4048792"/>
                  <a:gd name="connsiteX3" fmla="*/ 2578766 w 2998210"/>
                  <a:gd name="connsiteY3" fmla="*/ 2995344 h 4048792"/>
                  <a:gd name="connsiteX4" fmla="*/ 2068226 w 2998210"/>
                  <a:gd name="connsiteY4" fmla="*/ 3650664 h 4048792"/>
                  <a:gd name="connsiteX5" fmla="*/ 1649126 w 2998210"/>
                  <a:gd name="connsiteY5" fmla="*/ 3993564 h 4048792"/>
                  <a:gd name="connsiteX6" fmla="*/ 1420526 w 2998210"/>
                  <a:gd name="connsiteY6" fmla="*/ 4008804 h 4048792"/>
                  <a:gd name="connsiteX7" fmla="*/ 879506 w 2998210"/>
                  <a:gd name="connsiteY7" fmla="*/ 3604944 h 4048792"/>
                  <a:gd name="connsiteX8" fmla="*/ 422306 w 2998210"/>
                  <a:gd name="connsiteY8" fmla="*/ 2934384 h 4048792"/>
                  <a:gd name="connsiteX9" fmla="*/ 3206 w 2998210"/>
                  <a:gd name="connsiteY9" fmla="*/ 1326564 h 4048792"/>
                  <a:gd name="connsiteX10" fmla="*/ 650906 w 2998210"/>
                  <a:gd name="connsiteY10" fmla="*/ 313104 h 4048792"/>
                  <a:gd name="connsiteX11" fmla="*/ 1565306 w 2998210"/>
                  <a:gd name="connsiteY11" fmla="*/ 684 h 4048792"/>
                  <a:gd name="connsiteX0" fmla="*/ 1565306 w 3011683"/>
                  <a:gd name="connsiteY0" fmla="*/ 684 h 4048792"/>
                  <a:gd name="connsiteX1" fmla="*/ 2510186 w 3011683"/>
                  <a:gd name="connsiteY1" fmla="*/ 374064 h 4048792"/>
                  <a:gd name="connsiteX2" fmla="*/ 2997866 w 3011683"/>
                  <a:gd name="connsiteY2" fmla="*/ 1280844 h 4048792"/>
                  <a:gd name="connsiteX3" fmla="*/ 2578766 w 3011683"/>
                  <a:gd name="connsiteY3" fmla="*/ 2995344 h 4048792"/>
                  <a:gd name="connsiteX4" fmla="*/ 2068226 w 3011683"/>
                  <a:gd name="connsiteY4" fmla="*/ 3650664 h 4048792"/>
                  <a:gd name="connsiteX5" fmla="*/ 1649126 w 3011683"/>
                  <a:gd name="connsiteY5" fmla="*/ 3993564 h 4048792"/>
                  <a:gd name="connsiteX6" fmla="*/ 1420526 w 3011683"/>
                  <a:gd name="connsiteY6" fmla="*/ 4008804 h 4048792"/>
                  <a:gd name="connsiteX7" fmla="*/ 879506 w 3011683"/>
                  <a:gd name="connsiteY7" fmla="*/ 3604944 h 4048792"/>
                  <a:gd name="connsiteX8" fmla="*/ 422306 w 3011683"/>
                  <a:gd name="connsiteY8" fmla="*/ 2934384 h 4048792"/>
                  <a:gd name="connsiteX9" fmla="*/ 3206 w 3011683"/>
                  <a:gd name="connsiteY9" fmla="*/ 1326564 h 4048792"/>
                  <a:gd name="connsiteX10" fmla="*/ 650906 w 3011683"/>
                  <a:gd name="connsiteY10" fmla="*/ 313104 h 4048792"/>
                  <a:gd name="connsiteX11" fmla="*/ 1565306 w 3011683"/>
                  <a:gd name="connsiteY11" fmla="*/ 684 h 4048792"/>
                  <a:gd name="connsiteX0" fmla="*/ 1565306 w 3041376"/>
                  <a:gd name="connsiteY0" fmla="*/ 684 h 4048792"/>
                  <a:gd name="connsiteX1" fmla="*/ 2510186 w 3041376"/>
                  <a:gd name="connsiteY1" fmla="*/ 374064 h 4048792"/>
                  <a:gd name="connsiteX2" fmla="*/ 3028346 w 3041376"/>
                  <a:gd name="connsiteY2" fmla="*/ 1532304 h 4048792"/>
                  <a:gd name="connsiteX3" fmla="*/ 2578766 w 3041376"/>
                  <a:gd name="connsiteY3" fmla="*/ 2995344 h 4048792"/>
                  <a:gd name="connsiteX4" fmla="*/ 2068226 w 3041376"/>
                  <a:gd name="connsiteY4" fmla="*/ 3650664 h 4048792"/>
                  <a:gd name="connsiteX5" fmla="*/ 1649126 w 3041376"/>
                  <a:gd name="connsiteY5" fmla="*/ 3993564 h 4048792"/>
                  <a:gd name="connsiteX6" fmla="*/ 1420526 w 3041376"/>
                  <a:gd name="connsiteY6" fmla="*/ 4008804 h 4048792"/>
                  <a:gd name="connsiteX7" fmla="*/ 879506 w 3041376"/>
                  <a:gd name="connsiteY7" fmla="*/ 3604944 h 4048792"/>
                  <a:gd name="connsiteX8" fmla="*/ 422306 w 3041376"/>
                  <a:gd name="connsiteY8" fmla="*/ 2934384 h 4048792"/>
                  <a:gd name="connsiteX9" fmla="*/ 3206 w 3041376"/>
                  <a:gd name="connsiteY9" fmla="*/ 1326564 h 4048792"/>
                  <a:gd name="connsiteX10" fmla="*/ 650906 w 3041376"/>
                  <a:gd name="connsiteY10" fmla="*/ 313104 h 4048792"/>
                  <a:gd name="connsiteX11" fmla="*/ 1565306 w 3041376"/>
                  <a:gd name="connsiteY11" fmla="*/ 684 h 4048792"/>
                  <a:gd name="connsiteX0" fmla="*/ 1565306 w 3019098"/>
                  <a:gd name="connsiteY0" fmla="*/ 684 h 4048792"/>
                  <a:gd name="connsiteX1" fmla="*/ 2510186 w 3019098"/>
                  <a:gd name="connsiteY1" fmla="*/ 374064 h 4048792"/>
                  <a:gd name="connsiteX2" fmla="*/ 3005486 w 3019098"/>
                  <a:gd name="connsiteY2" fmla="*/ 1532304 h 4048792"/>
                  <a:gd name="connsiteX3" fmla="*/ 2578766 w 3019098"/>
                  <a:gd name="connsiteY3" fmla="*/ 2995344 h 4048792"/>
                  <a:gd name="connsiteX4" fmla="*/ 2068226 w 3019098"/>
                  <a:gd name="connsiteY4" fmla="*/ 3650664 h 4048792"/>
                  <a:gd name="connsiteX5" fmla="*/ 1649126 w 3019098"/>
                  <a:gd name="connsiteY5" fmla="*/ 3993564 h 4048792"/>
                  <a:gd name="connsiteX6" fmla="*/ 1420526 w 3019098"/>
                  <a:gd name="connsiteY6" fmla="*/ 4008804 h 4048792"/>
                  <a:gd name="connsiteX7" fmla="*/ 879506 w 3019098"/>
                  <a:gd name="connsiteY7" fmla="*/ 3604944 h 4048792"/>
                  <a:gd name="connsiteX8" fmla="*/ 422306 w 3019098"/>
                  <a:gd name="connsiteY8" fmla="*/ 2934384 h 4048792"/>
                  <a:gd name="connsiteX9" fmla="*/ 3206 w 3019098"/>
                  <a:gd name="connsiteY9" fmla="*/ 1326564 h 4048792"/>
                  <a:gd name="connsiteX10" fmla="*/ 650906 w 3019098"/>
                  <a:gd name="connsiteY10" fmla="*/ 313104 h 4048792"/>
                  <a:gd name="connsiteX11" fmla="*/ 1565306 w 3019098"/>
                  <a:gd name="connsiteY11" fmla="*/ 684 h 4048792"/>
                  <a:gd name="connsiteX0" fmla="*/ 1565306 w 3008153"/>
                  <a:gd name="connsiteY0" fmla="*/ 684 h 4048792"/>
                  <a:gd name="connsiteX1" fmla="*/ 2510186 w 3008153"/>
                  <a:gd name="connsiteY1" fmla="*/ 374064 h 4048792"/>
                  <a:gd name="connsiteX2" fmla="*/ 3005486 w 3008153"/>
                  <a:gd name="connsiteY2" fmla="*/ 1532304 h 4048792"/>
                  <a:gd name="connsiteX3" fmla="*/ 2578766 w 3008153"/>
                  <a:gd name="connsiteY3" fmla="*/ 2995344 h 4048792"/>
                  <a:gd name="connsiteX4" fmla="*/ 2068226 w 3008153"/>
                  <a:gd name="connsiteY4" fmla="*/ 3650664 h 4048792"/>
                  <a:gd name="connsiteX5" fmla="*/ 1649126 w 3008153"/>
                  <a:gd name="connsiteY5" fmla="*/ 3993564 h 4048792"/>
                  <a:gd name="connsiteX6" fmla="*/ 1420526 w 3008153"/>
                  <a:gd name="connsiteY6" fmla="*/ 4008804 h 4048792"/>
                  <a:gd name="connsiteX7" fmla="*/ 879506 w 3008153"/>
                  <a:gd name="connsiteY7" fmla="*/ 3604944 h 4048792"/>
                  <a:gd name="connsiteX8" fmla="*/ 422306 w 3008153"/>
                  <a:gd name="connsiteY8" fmla="*/ 2934384 h 4048792"/>
                  <a:gd name="connsiteX9" fmla="*/ 3206 w 3008153"/>
                  <a:gd name="connsiteY9" fmla="*/ 1326564 h 4048792"/>
                  <a:gd name="connsiteX10" fmla="*/ 650906 w 3008153"/>
                  <a:gd name="connsiteY10" fmla="*/ 313104 h 4048792"/>
                  <a:gd name="connsiteX11" fmla="*/ 1565306 w 3008153"/>
                  <a:gd name="connsiteY11" fmla="*/ 684 h 4048792"/>
                  <a:gd name="connsiteX0" fmla="*/ 1565306 w 3008646"/>
                  <a:gd name="connsiteY0" fmla="*/ 684 h 4048792"/>
                  <a:gd name="connsiteX1" fmla="*/ 2510186 w 3008646"/>
                  <a:gd name="connsiteY1" fmla="*/ 374064 h 4048792"/>
                  <a:gd name="connsiteX2" fmla="*/ 3005486 w 3008646"/>
                  <a:gd name="connsiteY2" fmla="*/ 1532304 h 4048792"/>
                  <a:gd name="connsiteX3" fmla="*/ 2578766 w 3008646"/>
                  <a:gd name="connsiteY3" fmla="*/ 2995344 h 4048792"/>
                  <a:gd name="connsiteX4" fmla="*/ 2068226 w 3008646"/>
                  <a:gd name="connsiteY4" fmla="*/ 3650664 h 4048792"/>
                  <a:gd name="connsiteX5" fmla="*/ 1649126 w 3008646"/>
                  <a:gd name="connsiteY5" fmla="*/ 3993564 h 4048792"/>
                  <a:gd name="connsiteX6" fmla="*/ 1420526 w 3008646"/>
                  <a:gd name="connsiteY6" fmla="*/ 4008804 h 4048792"/>
                  <a:gd name="connsiteX7" fmla="*/ 879506 w 3008646"/>
                  <a:gd name="connsiteY7" fmla="*/ 3604944 h 4048792"/>
                  <a:gd name="connsiteX8" fmla="*/ 422306 w 3008646"/>
                  <a:gd name="connsiteY8" fmla="*/ 2934384 h 4048792"/>
                  <a:gd name="connsiteX9" fmla="*/ 3206 w 3008646"/>
                  <a:gd name="connsiteY9" fmla="*/ 1326564 h 4048792"/>
                  <a:gd name="connsiteX10" fmla="*/ 650906 w 3008646"/>
                  <a:gd name="connsiteY10" fmla="*/ 313104 h 4048792"/>
                  <a:gd name="connsiteX11" fmla="*/ 1565306 w 3008646"/>
                  <a:gd name="connsiteY11" fmla="*/ 684 h 4048792"/>
                  <a:gd name="connsiteX0" fmla="*/ 1565306 w 3008123"/>
                  <a:gd name="connsiteY0" fmla="*/ 684 h 4048792"/>
                  <a:gd name="connsiteX1" fmla="*/ 2510186 w 3008123"/>
                  <a:gd name="connsiteY1" fmla="*/ 374064 h 4048792"/>
                  <a:gd name="connsiteX2" fmla="*/ 3005486 w 3008123"/>
                  <a:gd name="connsiteY2" fmla="*/ 1532304 h 4048792"/>
                  <a:gd name="connsiteX3" fmla="*/ 2578766 w 3008123"/>
                  <a:gd name="connsiteY3" fmla="*/ 2995344 h 4048792"/>
                  <a:gd name="connsiteX4" fmla="*/ 2091086 w 3008123"/>
                  <a:gd name="connsiteY4" fmla="*/ 3650664 h 4048792"/>
                  <a:gd name="connsiteX5" fmla="*/ 1649126 w 3008123"/>
                  <a:gd name="connsiteY5" fmla="*/ 3993564 h 4048792"/>
                  <a:gd name="connsiteX6" fmla="*/ 1420526 w 3008123"/>
                  <a:gd name="connsiteY6" fmla="*/ 4008804 h 4048792"/>
                  <a:gd name="connsiteX7" fmla="*/ 879506 w 3008123"/>
                  <a:gd name="connsiteY7" fmla="*/ 3604944 h 4048792"/>
                  <a:gd name="connsiteX8" fmla="*/ 422306 w 3008123"/>
                  <a:gd name="connsiteY8" fmla="*/ 2934384 h 4048792"/>
                  <a:gd name="connsiteX9" fmla="*/ 3206 w 3008123"/>
                  <a:gd name="connsiteY9" fmla="*/ 1326564 h 4048792"/>
                  <a:gd name="connsiteX10" fmla="*/ 650906 w 3008123"/>
                  <a:gd name="connsiteY10" fmla="*/ 313104 h 4048792"/>
                  <a:gd name="connsiteX11" fmla="*/ 1565306 w 3008123"/>
                  <a:gd name="connsiteY11" fmla="*/ 684 h 4048792"/>
                  <a:gd name="connsiteX0" fmla="*/ 1565306 w 3008153"/>
                  <a:gd name="connsiteY0" fmla="*/ 684 h 4049603"/>
                  <a:gd name="connsiteX1" fmla="*/ 2510186 w 3008153"/>
                  <a:gd name="connsiteY1" fmla="*/ 374064 h 4049603"/>
                  <a:gd name="connsiteX2" fmla="*/ 3005486 w 3008153"/>
                  <a:gd name="connsiteY2" fmla="*/ 1532304 h 4049603"/>
                  <a:gd name="connsiteX3" fmla="*/ 2578766 w 3008153"/>
                  <a:gd name="connsiteY3" fmla="*/ 2995344 h 4049603"/>
                  <a:gd name="connsiteX4" fmla="*/ 2068226 w 3008153"/>
                  <a:gd name="connsiteY4" fmla="*/ 3635424 h 4049603"/>
                  <a:gd name="connsiteX5" fmla="*/ 1649126 w 3008153"/>
                  <a:gd name="connsiteY5" fmla="*/ 3993564 h 4049603"/>
                  <a:gd name="connsiteX6" fmla="*/ 1420526 w 3008153"/>
                  <a:gd name="connsiteY6" fmla="*/ 4008804 h 4049603"/>
                  <a:gd name="connsiteX7" fmla="*/ 879506 w 3008153"/>
                  <a:gd name="connsiteY7" fmla="*/ 3604944 h 4049603"/>
                  <a:gd name="connsiteX8" fmla="*/ 422306 w 3008153"/>
                  <a:gd name="connsiteY8" fmla="*/ 2934384 h 4049603"/>
                  <a:gd name="connsiteX9" fmla="*/ 3206 w 3008153"/>
                  <a:gd name="connsiteY9" fmla="*/ 1326564 h 4049603"/>
                  <a:gd name="connsiteX10" fmla="*/ 650906 w 3008153"/>
                  <a:gd name="connsiteY10" fmla="*/ 313104 h 4049603"/>
                  <a:gd name="connsiteX11" fmla="*/ 1565306 w 3008153"/>
                  <a:gd name="connsiteY11" fmla="*/ 684 h 4049603"/>
                  <a:gd name="connsiteX0" fmla="*/ 1565306 w 3008153"/>
                  <a:gd name="connsiteY0" fmla="*/ 684 h 4049603"/>
                  <a:gd name="connsiteX1" fmla="*/ 2510186 w 3008153"/>
                  <a:gd name="connsiteY1" fmla="*/ 374064 h 4049603"/>
                  <a:gd name="connsiteX2" fmla="*/ 3005486 w 3008153"/>
                  <a:gd name="connsiteY2" fmla="*/ 1532304 h 4049603"/>
                  <a:gd name="connsiteX3" fmla="*/ 2578766 w 3008153"/>
                  <a:gd name="connsiteY3" fmla="*/ 2995344 h 4049603"/>
                  <a:gd name="connsiteX4" fmla="*/ 2068226 w 3008153"/>
                  <a:gd name="connsiteY4" fmla="*/ 3635424 h 4049603"/>
                  <a:gd name="connsiteX5" fmla="*/ 1649126 w 3008153"/>
                  <a:gd name="connsiteY5" fmla="*/ 3993564 h 4049603"/>
                  <a:gd name="connsiteX6" fmla="*/ 1420526 w 3008153"/>
                  <a:gd name="connsiteY6" fmla="*/ 4008804 h 4049603"/>
                  <a:gd name="connsiteX7" fmla="*/ 879506 w 3008153"/>
                  <a:gd name="connsiteY7" fmla="*/ 3604944 h 4049603"/>
                  <a:gd name="connsiteX8" fmla="*/ 422306 w 3008153"/>
                  <a:gd name="connsiteY8" fmla="*/ 2934384 h 4049603"/>
                  <a:gd name="connsiteX9" fmla="*/ 3206 w 3008153"/>
                  <a:gd name="connsiteY9" fmla="*/ 1326564 h 4049603"/>
                  <a:gd name="connsiteX10" fmla="*/ 650906 w 3008153"/>
                  <a:gd name="connsiteY10" fmla="*/ 313104 h 4049603"/>
                  <a:gd name="connsiteX11" fmla="*/ 1565306 w 3008153"/>
                  <a:gd name="connsiteY11" fmla="*/ 684 h 4049603"/>
                  <a:gd name="connsiteX0" fmla="*/ 1565306 w 3008488"/>
                  <a:gd name="connsiteY0" fmla="*/ 684 h 4049603"/>
                  <a:gd name="connsiteX1" fmla="*/ 2510186 w 3008488"/>
                  <a:gd name="connsiteY1" fmla="*/ 374064 h 4049603"/>
                  <a:gd name="connsiteX2" fmla="*/ 3005486 w 3008488"/>
                  <a:gd name="connsiteY2" fmla="*/ 1532304 h 4049603"/>
                  <a:gd name="connsiteX3" fmla="*/ 2578766 w 3008488"/>
                  <a:gd name="connsiteY3" fmla="*/ 2995344 h 4049603"/>
                  <a:gd name="connsiteX4" fmla="*/ 2068226 w 3008488"/>
                  <a:gd name="connsiteY4" fmla="*/ 3635424 h 4049603"/>
                  <a:gd name="connsiteX5" fmla="*/ 1649126 w 3008488"/>
                  <a:gd name="connsiteY5" fmla="*/ 3993564 h 4049603"/>
                  <a:gd name="connsiteX6" fmla="*/ 1420526 w 3008488"/>
                  <a:gd name="connsiteY6" fmla="*/ 4008804 h 4049603"/>
                  <a:gd name="connsiteX7" fmla="*/ 879506 w 3008488"/>
                  <a:gd name="connsiteY7" fmla="*/ 3604944 h 4049603"/>
                  <a:gd name="connsiteX8" fmla="*/ 422306 w 3008488"/>
                  <a:gd name="connsiteY8" fmla="*/ 2934384 h 4049603"/>
                  <a:gd name="connsiteX9" fmla="*/ 3206 w 3008488"/>
                  <a:gd name="connsiteY9" fmla="*/ 1326564 h 4049603"/>
                  <a:gd name="connsiteX10" fmla="*/ 650906 w 3008488"/>
                  <a:gd name="connsiteY10" fmla="*/ 313104 h 4049603"/>
                  <a:gd name="connsiteX11" fmla="*/ 1565306 w 3008488"/>
                  <a:gd name="connsiteY11" fmla="*/ 684 h 4049603"/>
                  <a:gd name="connsiteX0" fmla="*/ 1565977 w 3009159"/>
                  <a:gd name="connsiteY0" fmla="*/ 684 h 4049603"/>
                  <a:gd name="connsiteX1" fmla="*/ 2510857 w 3009159"/>
                  <a:gd name="connsiteY1" fmla="*/ 374064 h 4049603"/>
                  <a:gd name="connsiteX2" fmla="*/ 3006157 w 3009159"/>
                  <a:gd name="connsiteY2" fmla="*/ 1532304 h 4049603"/>
                  <a:gd name="connsiteX3" fmla="*/ 2579437 w 3009159"/>
                  <a:gd name="connsiteY3" fmla="*/ 2995344 h 4049603"/>
                  <a:gd name="connsiteX4" fmla="*/ 2068897 w 3009159"/>
                  <a:gd name="connsiteY4" fmla="*/ 3635424 h 4049603"/>
                  <a:gd name="connsiteX5" fmla="*/ 1649797 w 3009159"/>
                  <a:gd name="connsiteY5" fmla="*/ 3993564 h 4049603"/>
                  <a:gd name="connsiteX6" fmla="*/ 1421197 w 3009159"/>
                  <a:gd name="connsiteY6" fmla="*/ 4008804 h 4049603"/>
                  <a:gd name="connsiteX7" fmla="*/ 880177 w 3009159"/>
                  <a:gd name="connsiteY7" fmla="*/ 3604944 h 4049603"/>
                  <a:gd name="connsiteX8" fmla="*/ 422977 w 3009159"/>
                  <a:gd name="connsiteY8" fmla="*/ 2934384 h 4049603"/>
                  <a:gd name="connsiteX9" fmla="*/ 3877 w 3009159"/>
                  <a:gd name="connsiteY9" fmla="*/ 1326564 h 4049603"/>
                  <a:gd name="connsiteX10" fmla="*/ 651577 w 3009159"/>
                  <a:gd name="connsiteY10" fmla="*/ 313104 h 4049603"/>
                  <a:gd name="connsiteX11" fmla="*/ 1565977 w 3009159"/>
                  <a:gd name="connsiteY11" fmla="*/ 684 h 4049603"/>
                  <a:gd name="connsiteX0" fmla="*/ 1569088 w 3012270"/>
                  <a:gd name="connsiteY0" fmla="*/ 684 h 4049603"/>
                  <a:gd name="connsiteX1" fmla="*/ 2513968 w 3012270"/>
                  <a:gd name="connsiteY1" fmla="*/ 374064 h 4049603"/>
                  <a:gd name="connsiteX2" fmla="*/ 3009268 w 3012270"/>
                  <a:gd name="connsiteY2" fmla="*/ 1532304 h 4049603"/>
                  <a:gd name="connsiteX3" fmla="*/ 2582548 w 3012270"/>
                  <a:gd name="connsiteY3" fmla="*/ 2995344 h 4049603"/>
                  <a:gd name="connsiteX4" fmla="*/ 2072008 w 3012270"/>
                  <a:gd name="connsiteY4" fmla="*/ 3635424 h 4049603"/>
                  <a:gd name="connsiteX5" fmla="*/ 1652908 w 3012270"/>
                  <a:gd name="connsiteY5" fmla="*/ 3993564 h 4049603"/>
                  <a:gd name="connsiteX6" fmla="*/ 1424308 w 3012270"/>
                  <a:gd name="connsiteY6" fmla="*/ 4008804 h 4049603"/>
                  <a:gd name="connsiteX7" fmla="*/ 883288 w 3012270"/>
                  <a:gd name="connsiteY7" fmla="*/ 3604944 h 4049603"/>
                  <a:gd name="connsiteX8" fmla="*/ 296548 w 3012270"/>
                  <a:gd name="connsiteY8" fmla="*/ 2713404 h 4049603"/>
                  <a:gd name="connsiteX9" fmla="*/ 6988 w 3012270"/>
                  <a:gd name="connsiteY9" fmla="*/ 1326564 h 4049603"/>
                  <a:gd name="connsiteX10" fmla="*/ 654688 w 3012270"/>
                  <a:gd name="connsiteY10" fmla="*/ 313104 h 4049603"/>
                  <a:gd name="connsiteX11" fmla="*/ 1569088 w 3012270"/>
                  <a:gd name="connsiteY11" fmla="*/ 684 h 4049603"/>
                  <a:gd name="connsiteX0" fmla="*/ 1569088 w 3012270"/>
                  <a:gd name="connsiteY0" fmla="*/ 684 h 4049603"/>
                  <a:gd name="connsiteX1" fmla="*/ 2513968 w 3012270"/>
                  <a:gd name="connsiteY1" fmla="*/ 374064 h 4049603"/>
                  <a:gd name="connsiteX2" fmla="*/ 3009268 w 3012270"/>
                  <a:gd name="connsiteY2" fmla="*/ 1532304 h 4049603"/>
                  <a:gd name="connsiteX3" fmla="*/ 2582548 w 3012270"/>
                  <a:gd name="connsiteY3" fmla="*/ 2995344 h 4049603"/>
                  <a:gd name="connsiteX4" fmla="*/ 2072008 w 3012270"/>
                  <a:gd name="connsiteY4" fmla="*/ 3635424 h 4049603"/>
                  <a:gd name="connsiteX5" fmla="*/ 1652908 w 3012270"/>
                  <a:gd name="connsiteY5" fmla="*/ 3993564 h 4049603"/>
                  <a:gd name="connsiteX6" fmla="*/ 1424308 w 3012270"/>
                  <a:gd name="connsiteY6" fmla="*/ 4008804 h 4049603"/>
                  <a:gd name="connsiteX7" fmla="*/ 883288 w 3012270"/>
                  <a:gd name="connsiteY7" fmla="*/ 3604944 h 4049603"/>
                  <a:gd name="connsiteX8" fmla="*/ 296548 w 3012270"/>
                  <a:gd name="connsiteY8" fmla="*/ 2713404 h 4049603"/>
                  <a:gd name="connsiteX9" fmla="*/ 6988 w 3012270"/>
                  <a:gd name="connsiteY9" fmla="*/ 1326564 h 4049603"/>
                  <a:gd name="connsiteX10" fmla="*/ 654688 w 3012270"/>
                  <a:gd name="connsiteY10" fmla="*/ 313104 h 4049603"/>
                  <a:gd name="connsiteX11" fmla="*/ 1569088 w 3012270"/>
                  <a:gd name="connsiteY11" fmla="*/ 684 h 4049603"/>
                  <a:gd name="connsiteX0" fmla="*/ 1569088 w 3012270"/>
                  <a:gd name="connsiteY0" fmla="*/ 431 h 4049350"/>
                  <a:gd name="connsiteX1" fmla="*/ 2513968 w 3012270"/>
                  <a:gd name="connsiteY1" fmla="*/ 373811 h 4049350"/>
                  <a:gd name="connsiteX2" fmla="*/ 3009268 w 3012270"/>
                  <a:gd name="connsiteY2" fmla="*/ 1532051 h 4049350"/>
                  <a:gd name="connsiteX3" fmla="*/ 2582548 w 3012270"/>
                  <a:gd name="connsiteY3" fmla="*/ 2995091 h 4049350"/>
                  <a:gd name="connsiteX4" fmla="*/ 2072008 w 3012270"/>
                  <a:gd name="connsiteY4" fmla="*/ 3635171 h 4049350"/>
                  <a:gd name="connsiteX5" fmla="*/ 1652908 w 3012270"/>
                  <a:gd name="connsiteY5" fmla="*/ 3993311 h 4049350"/>
                  <a:gd name="connsiteX6" fmla="*/ 1424308 w 3012270"/>
                  <a:gd name="connsiteY6" fmla="*/ 4008551 h 4049350"/>
                  <a:gd name="connsiteX7" fmla="*/ 883288 w 3012270"/>
                  <a:gd name="connsiteY7" fmla="*/ 3604691 h 4049350"/>
                  <a:gd name="connsiteX8" fmla="*/ 296548 w 3012270"/>
                  <a:gd name="connsiteY8" fmla="*/ 2713151 h 4049350"/>
                  <a:gd name="connsiteX9" fmla="*/ 6988 w 3012270"/>
                  <a:gd name="connsiteY9" fmla="*/ 1326311 h 4049350"/>
                  <a:gd name="connsiteX10" fmla="*/ 654688 w 3012270"/>
                  <a:gd name="connsiteY10" fmla="*/ 312851 h 4049350"/>
                  <a:gd name="connsiteX11" fmla="*/ 1569088 w 3012270"/>
                  <a:gd name="connsiteY11" fmla="*/ 431 h 4049350"/>
                  <a:gd name="connsiteX0" fmla="*/ 1569088 w 3012270"/>
                  <a:gd name="connsiteY0" fmla="*/ 1898 h 4050817"/>
                  <a:gd name="connsiteX1" fmla="*/ 2513968 w 3012270"/>
                  <a:gd name="connsiteY1" fmla="*/ 375278 h 4050817"/>
                  <a:gd name="connsiteX2" fmla="*/ 3009268 w 3012270"/>
                  <a:gd name="connsiteY2" fmla="*/ 1533518 h 4050817"/>
                  <a:gd name="connsiteX3" fmla="*/ 2582548 w 3012270"/>
                  <a:gd name="connsiteY3" fmla="*/ 2996558 h 4050817"/>
                  <a:gd name="connsiteX4" fmla="*/ 2072008 w 3012270"/>
                  <a:gd name="connsiteY4" fmla="*/ 3636638 h 4050817"/>
                  <a:gd name="connsiteX5" fmla="*/ 1652908 w 3012270"/>
                  <a:gd name="connsiteY5" fmla="*/ 3994778 h 4050817"/>
                  <a:gd name="connsiteX6" fmla="*/ 1424308 w 3012270"/>
                  <a:gd name="connsiteY6" fmla="*/ 4010018 h 4050817"/>
                  <a:gd name="connsiteX7" fmla="*/ 883288 w 3012270"/>
                  <a:gd name="connsiteY7" fmla="*/ 3606158 h 4050817"/>
                  <a:gd name="connsiteX8" fmla="*/ 296548 w 3012270"/>
                  <a:gd name="connsiteY8" fmla="*/ 2714618 h 4050817"/>
                  <a:gd name="connsiteX9" fmla="*/ 6988 w 3012270"/>
                  <a:gd name="connsiteY9" fmla="*/ 1327778 h 4050817"/>
                  <a:gd name="connsiteX10" fmla="*/ 639448 w 3012270"/>
                  <a:gd name="connsiteY10" fmla="*/ 260978 h 4050817"/>
                  <a:gd name="connsiteX11" fmla="*/ 1569088 w 3012270"/>
                  <a:gd name="connsiteY11" fmla="*/ 1898 h 4050817"/>
                  <a:gd name="connsiteX0" fmla="*/ 1569088 w 3009384"/>
                  <a:gd name="connsiteY0" fmla="*/ 2862 h 4051781"/>
                  <a:gd name="connsiteX1" fmla="*/ 2613028 w 3009384"/>
                  <a:gd name="connsiteY1" fmla="*/ 406722 h 4051781"/>
                  <a:gd name="connsiteX2" fmla="*/ 3009268 w 3009384"/>
                  <a:gd name="connsiteY2" fmla="*/ 1534482 h 4051781"/>
                  <a:gd name="connsiteX3" fmla="*/ 2582548 w 3009384"/>
                  <a:gd name="connsiteY3" fmla="*/ 2997522 h 4051781"/>
                  <a:gd name="connsiteX4" fmla="*/ 2072008 w 3009384"/>
                  <a:gd name="connsiteY4" fmla="*/ 3637602 h 4051781"/>
                  <a:gd name="connsiteX5" fmla="*/ 1652908 w 3009384"/>
                  <a:gd name="connsiteY5" fmla="*/ 3995742 h 4051781"/>
                  <a:gd name="connsiteX6" fmla="*/ 1424308 w 3009384"/>
                  <a:gd name="connsiteY6" fmla="*/ 4010982 h 4051781"/>
                  <a:gd name="connsiteX7" fmla="*/ 883288 w 3009384"/>
                  <a:gd name="connsiteY7" fmla="*/ 3607122 h 4051781"/>
                  <a:gd name="connsiteX8" fmla="*/ 296548 w 3009384"/>
                  <a:gd name="connsiteY8" fmla="*/ 2715582 h 4051781"/>
                  <a:gd name="connsiteX9" fmla="*/ 6988 w 3009384"/>
                  <a:gd name="connsiteY9" fmla="*/ 1328742 h 4051781"/>
                  <a:gd name="connsiteX10" fmla="*/ 639448 w 3009384"/>
                  <a:gd name="connsiteY10" fmla="*/ 261942 h 4051781"/>
                  <a:gd name="connsiteX11" fmla="*/ 1569088 w 3009384"/>
                  <a:gd name="connsiteY11" fmla="*/ 2862 h 4051781"/>
                  <a:gd name="connsiteX0" fmla="*/ 1569088 w 3009384"/>
                  <a:gd name="connsiteY0" fmla="*/ 2862 h 4051781"/>
                  <a:gd name="connsiteX1" fmla="*/ 2613028 w 3009384"/>
                  <a:gd name="connsiteY1" fmla="*/ 406722 h 4051781"/>
                  <a:gd name="connsiteX2" fmla="*/ 3009268 w 3009384"/>
                  <a:gd name="connsiteY2" fmla="*/ 1534482 h 4051781"/>
                  <a:gd name="connsiteX3" fmla="*/ 2582548 w 3009384"/>
                  <a:gd name="connsiteY3" fmla="*/ 2997522 h 4051781"/>
                  <a:gd name="connsiteX4" fmla="*/ 2072008 w 3009384"/>
                  <a:gd name="connsiteY4" fmla="*/ 3637602 h 4051781"/>
                  <a:gd name="connsiteX5" fmla="*/ 1652908 w 3009384"/>
                  <a:gd name="connsiteY5" fmla="*/ 3995742 h 4051781"/>
                  <a:gd name="connsiteX6" fmla="*/ 1424308 w 3009384"/>
                  <a:gd name="connsiteY6" fmla="*/ 4010982 h 4051781"/>
                  <a:gd name="connsiteX7" fmla="*/ 883288 w 3009384"/>
                  <a:gd name="connsiteY7" fmla="*/ 3607122 h 4051781"/>
                  <a:gd name="connsiteX8" fmla="*/ 296548 w 3009384"/>
                  <a:gd name="connsiteY8" fmla="*/ 2715582 h 4051781"/>
                  <a:gd name="connsiteX9" fmla="*/ 6988 w 3009384"/>
                  <a:gd name="connsiteY9" fmla="*/ 1328742 h 4051781"/>
                  <a:gd name="connsiteX10" fmla="*/ 639448 w 3009384"/>
                  <a:gd name="connsiteY10" fmla="*/ 261942 h 4051781"/>
                  <a:gd name="connsiteX11" fmla="*/ 1569088 w 3009384"/>
                  <a:gd name="connsiteY11" fmla="*/ 2862 h 4051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9384" h="4051781">
                    <a:moveTo>
                      <a:pt x="1569088" y="2862"/>
                    </a:moveTo>
                    <a:cubicBezTo>
                      <a:pt x="1898018" y="26992"/>
                      <a:pt x="2372998" y="151452"/>
                      <a:pt x="2613028" y="406722"/>
                    </a:cubicBezTo>
                    <a:cubicBezTo>
                      <a:pt x="2853058" y="661992"/>
                      <a:pt x="3014348" y="1102682"/>
                      <a:pt x="3009268" y="1534482"/>
                    </a:cubicBezTo>
                    <a:cubicBezTo>
                      <a:pt x="3004188" y="1966282"/>
                      <a:pt x="2776858" y="2662242"/>
                      <a:pt x="2582548" y="2997522"/>
                    </a:cubicBezTo>
                    <a:cubicBezTo>
                      <a:pt x="2388238" y="3332802"/>
                      <a:pt x="2242188" y="3448372"/>
                      <a:pt x="2072008" y="3637602"/>
                    </a:cubicBezTo>
                    <a:cubicBezTo>
                      <a:pt x="1901828" y="3826832"/>
                      <a:pt x="1760858" y="3933512"/>
                      <a:pt x="1652908" y="3995742"/>
                    </a:cubicBezTo>
                    <a:cubicBezTo>
                      <a:pt x="1544958" y="4057972"/>
                      <a:pt x="1552578" y="4075752"/>
                      <a:pt x="1424308" y="4010982"/>
                    </a:cubicBezTo>
                    <a:cubicBezTo>
                      <a:pt x="1296038" y="3946212"/>
                      <a:pt x="1071248" y="3823022"/>
                      <a:pt x="883288" y="3607122"/>
                    </a:cubicBezTo>
                    <a:cubicBezTo>
                      <a:pt x="695328" y="3391222"/>
                      <a:pt x="503558" y="3156272"/>
                      <a:pt x="296548" y="2715582"/>
                    </a:cubicBezTo>
                    <a:cubicBezTo>
                      <a:pt x="89538" y="2274892"/>
                      <a:pt x="-31112" y="1765622"/>
                      <a:pt x="6988" y="1328742"/>
                    </a:cubicBezTo>
                    <a:cubicBezTo>
                      <a:pt x="45088" y="891862"/>
                      <a:pt x="443868" y="413072"/>
                      <a:pt x="639448" y="261942"/>
                    </a:cubicBezTo>
                    <a:cubicBezTo>
                      <a:pt x="835028" y="110812"/>
                      <a:pt x="1240158" y="-21268"/>
                      <a:pt x="1569088" y="2862"/>
                    </a:cubicBezTo>
                    <a:close/>
                  </a:path>
                </a:pathLst>
              </a:custGeom>
              <a:solidFill>
                <a:srgbClr val="AFABAB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33D06DC-8994-AB26-4E5A-2C17FE3906A8}"/>
                  </a:ext>
                </a:extLst>
              </p:cNvPr>
              <p:cNvSpPr/>
              <p:nvPr/>
            </p:nvSpPr>
            <p:spPr>
              <a:xfrm>
                <a:off x="1922422" y="5189479"/>
                <a:ext cx="437283" cy="434121"/>
              </a:xfrm>
              <a:custGeom>
                <a:avLst/>
                <a:gdLst>
                  <a:gd name="connsiteX0" fmla="*/ 1116122 w 1116122"/>
                  <a:gd name="connsiteY0" fmla="*/ 635059 h 1252279"/>
                  <a:gd name="connsiteX1" fmla="*/ 34082 w 1116122"/>
                  <a:gd name="connsiteY1" fmla="*/ 17839 h 1252279"/>
                  <a:gd name="connsiteX2" fmla="*/ 376982 w 1116122"/>
                  <a:gd name="connsiteY2" fmla="*/ 1252279 h 1252279"/>
                  <a:gd name="connsiteX0" fmla="*/ 1305336 w 1305336"/>
                  <a:gd name="connsiteY0" fmla="*/ 635059 h 1252279"/>
                  <a:gd name="connsiteX1" fmla="*/ 223296 w 1305336"/>
                  <a:gd name="connsiteY1" fmla="*/ 17839 h 1252279"/>
                  <a:gd name="connsiteX2" fmla="*/ 566196 w 1305336"/>
                  <a:gd name="connsiteY2" fmla="*/ 1252279 h 1252279"/>
                  <a:gd name="connsiteX0" fmla="*/ 1305336 w 1305336"/>
                  <a:gd name="connsiteY0" fmla="*/ 729981 h 1347201"/>
                  <a:gd name="connsiteX1" fmla="*/ 223296 w 1305336"/>
                  <a:gd name="connsiteY1" fmla="*/ 112761 h 1347201"/>
                  <a:gd name="connsiteX2" fmla="*/ 566196 w 1305336"/>
                  <a:gd name="connsiteY2" fmla="*/ 1347201 h 1347201"/>
                  <a:gd name="connsiteX0" fmla="*/ 1305336 w 1306617"/>
                  <a:gd name="connsiteY0" fmla="*/ 747705 h 1364925"/>
                  <a:gd name="connsiteX1" fmla="*/ 223296 w 1306617"/>
                  <a:gd name="connsiteY1" fmla="*/ 130485 h 1364925"/>
                  <a:gd name="connsiteX2" fmla="*/ 566196 w 1306617"/>
                  <a:gd name="connsiteY2" fmla="*/ 1364925 h 1364925"/>
                  <a:gd name="connsiteX0" fmla="*/ 1373616 w 1374897"/>
                  <a:gd name="connsiteY0" fmla="*/ 747705 h 1364953"/>
                  <a:gd name="connsiteX1" fmla="*/ 291576 w 1374897"/>
                  <a:gd name="connsiteY1" fmla="*/ 130485 h 1364953"/>
                  <a:gd name="connsiteX2" fmla="*/ 634476 w 1374897"/>
                  <a:gd name="connsiteY2" fmla="*/ 1364925 h 136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897" h="1364953">
                    <a:moveTo>
                      <a:pt x="1373616" y="747705"/>
                    </a:moveTo>
                    <a:cubicBezTo>
                      <a:pt x="1404731" y="242880"/>
                      <a:pt x="864346" y="-239085"/>
                      <a:pt x="291576" y="130485"/>
                    </a:cubicBezTo>
                    <a:cubicBezTo>
                      <a:pt x="-281194" y="500055"/>
                      <a:pt x="73771" y="1370640"/>
                      <a:pt x="634476" y="1364925"/>
                    </a:cubicBez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5EC4FAEC-E8BE-BE27-96F8-5AEDABD5DDA7}"/>
                  </a:ext>
                </a:extLst>
              </p:cNvPr>
              <p:cNvSpPr/>
              <p:nvPr/>
            </p:nvSpPr>
            <p:spPr>
              <a:xfrm flipH="1">
                <a:off x="2546423" y="5189479"/>
                <a:ext cx="437283" cy="434121"/>
              </a:xfrm>
              <a:custGeom>
                <a:avLst/>
                <a:gdLst>
                  <a:gd name="connsiteX0" fmla="*/ 1116122 w 1116122"/>
                  <a:gd name="connsiteY0" fmla="*/ 635059 h 1252279"/>
                  <a:gd name="connsiteX1" fmla="*/ 34082 w 1116122"/>
                  <a:gd name="connsiteY1" fmla="*/ 17839 h 1252279"/>
                  <a:gd name="connsiteX2" fmla="*/ 376982 w 1116122"/>
                  <a:gd name="connsiteY2" fmla="*/ 1252279 h 1252279"/>
                  <a:gd name="connsiteX0" fmla="*/ 1305336 w 1305336"/>
                  <a:gd name="connsiteY0" fmla="*/ 635059 h 1252279"/>
                  <a:gd name="connsiteX1" fmla="*/ 223296 w 1305336"/>
                  <a:gd name="connsiteY1" fmla="*/ 17839 h 1252279"/>
                  <a:gd name="connsiteX2" fmla="*/ 566196 w 1305336"/>
                  <a:gd name="connsiteY2" fmla="*/ 1252279 h 1252279"/>
                  <a:gd name="connsiteX0" fmla="*/ 1305336 w 1305336"/>
                  <a:gd name="connsiteY0" fmla="*/ 729981 h 1347201"/>
                  <a:gd name="connsiteX1" fmla="*/ 223296 w 1305336"/>
                  <a:gd name="connsiteY1" fmla="*/ 112761 h 1347201"/>
                  <a:gd name="connsiteX2" fmla="*/ 566196 w 1305336"/>
                  <a:gd name="connsiteY2" fmla="*/ 1347201 h 1347201"/>
                  <a:gd name="connsiteX0" fmla="*/ 1305336 w 1306617"/>
                  <a:gd name="connsiteY0" fmla="*/ 747705 h 1364925"/>
                  <a:gd name="connsiteX1" fmla="*/ 223296 w 1306617"/>
                  <a:gd name="connsiteY1" fmla="*/ 130485 h 1364925"/>
                  <a:gd name="connsiteX2" fmla="*/ 566196 w 1306617"/>
                  <a:gd name="connsiteY2" fmla="*/ 1364925 h 1364925"/>
                  <a:gd name="connsiteX0" fmla="*/ 1373616 w 1374897"/>
                  <a:gd name="connsiteY0" fmla="*/ 747705 h 1364953"/>
                  <a:gd name="connsiteX1" fmla="*/ 291576 w 1374897"/>
                  <a:gd name="connsiteY1" fmla="*/ 130485 h 1364953"/>
                  <a:gd name="connsiteX2" fmla="*/ 634476 w 1374897"/>
                  <a:gd name="connsiteY2" fmla="*/ 1364925 h 136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897" h="1364953">
                    <a:moveTo>
                      <a:pt x="1373616" y="747705"/>
                    </a:moveTo>
                    <a:cubicBezTo>
                      <a:pt x="1404731" y="242880"/>
                      <a:pt x="864346" y="-239085"/>
                      <a:pt x="291576" y="130485"/>
                    </a:cubicBezTo>
                    <a:cubicBezTo>
                      <a:pt x="-281194" y="500055"/>
                      <a:pt x="73771" y="1370640"/>
                      <a:pt x="634476" y="1364925"/>
                    </a:cubicBezTo>
                  </a:path>
                </a:pathLst>
              </a:custGeom>
              <a:solidFill>
                <a:srgbClr val="AFABAB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DF1EF4A-0D2D-5F6D-D503-EE7E80C94788}"/>
                  </a:ext>
                </a:extLst>
              </p:cNvPr>
              <p:cNvSpPr/>
              <p:nvPr/>
            </p:nvSpPr>
            <p:spPr>
              <a:xfrm>
                <a:off x="1607869" y="4566476"/>
                <a:ext cx="867758" cy="510108"/>
              </a:xfrm>
              <a:custGeom>
                <a:avLst/>
                <a:gdLst>
                  <a:gd name="connsiteX0" fmla="*/ 3086007 w 3086007"/>
                  <a:gd name="connsiteY0" fmla="*/ 428008 h 1115623"/>
                  <a:gd name="connsiteX1" fmla="*/ 2080167 w 3086007"/>
                  <a:gd name="connsiteY1" fmla="*/ 1288 h 1115623"/>
                  <a:gd name="connsiteX2" fmla="*/ 960027 w 3086007"/>
                  <a:gd name="connsiteY2" fmla="*/ 549928 h 1115623"/>
                  <a:gd name="connsiteX3" fmla="*/ 15147 w 3086007"/>
                  <a:gd name="connsiteY3" fmla="*/ 908068 h 1115623"/>
                  <a:gd name="connsiteX4" fmla="*/ 487587 w 3086007"/>
                  <a:gd name="connsiteY4" fmla="*/ 1083328 h 1115623"/>
                  <a:gd name="connsiteX5" fmla="*/ 1889667 w 3086007"/>
                  <a:gd name="connsiteY5" fmla="*/ 252748 h 1115623"/>
                  <a:gd name="connsiteX6" fmla="*/ 2674527 w 3086007"/>
                  <a:gd name="connsiteY6" fmla="*/ 481348 h 1115623"/>
                  <a:gd name="connsiteX0" fmla="*/ 3082121 w 3082121"/>
                  <a:gd name="connsiteY0" fmla="*/ 428008 h 1122534"/>
                  <a:gd name="connsiteX1" fmla="*/ 2076281 w 3082121"/>
                  <a:gd name="connsiteY1" fmla="*/ 1288 h 1122534"/>
                  <a:gd name="connsiteX2" fmla="*/ 956141 w 3082121"/>
                  <a:gd name="connsiteY2" fmla="*/ 549928 h 1122534"/>
                  <a:gd name="connsiteX3" fmla="*/ 11261 w 3082121"/>
                  <a:gd name="connsiteY3" fmla="*/ 908068 h 1122534"/>
                  <a:gd name="connsiteX4" fmla="*/ 529421 w 3082121"/>
                  <a:gd name="connsiteY4" fmla="*/ 1090948 h 1122534"/>
                  <a:gd name="connsiteX5" fmla="*/ 1885781 w 3082121"/>
                  <a:gd name="connsiteY5" fmla="*/ 252748 h 1122534"/>
                  <a:gd name="connsiteX6" fmla="*/ 2670641 w 3082121"/>
                  <a:gd name="connsiteY6" fmla="*/ 481348 h 1122534"/>
                  <a:gd name="connsiteX0" fmla="*/ 2782721 w 2782721"/>
                  <a:gd name="connsiteY0" fmla="*/ 428008 h 1548592"/>
                  <a:gd name="connsiteX1" fmla="*/ 1776881 w 2782721"/>
                  <a:gd name="connsiteY1" fmla="*/ 1288 h 1548592"/>
                  <a:gd name="connsiteX2" fmla="*/ 656741 w 2782721"/>
                  <a:gd name="connsiteY2" fmla="*/ 549928 h 1548592"/>
                  <a:gd name="connsiteX3" fmla="*/ 39521 w 2782721"/>
                  <a:gd name="connsiteY3" fmla="*/ 1532908 h 1548592"/>
                  <a:gd name="connsiteX4" fmla="*/ 230021 w 2782721"/>
                  <a:gd name="connsiteY4" fmla="*/ 1090948 h 1548592"/>
                  <a:gd name="connsiteX5" fmla="*/ 1586381 w 2782721"/>
                  <a:gd name="connsiteY5" fmla="*/ 252748 h 1548592"/>
                  <a:gd name="connsiteX6" fmla="*/ 2371241 w 2782721"/>
                  <a:gd name="connsiteY6" fmla="*/ 481348 h 1548592"/>
                  <a:gd name="connsiteX0" fmla="*/ 2757697 w 2757697"/>
                  <a:gd name="connsiteY0" fmla="*/ 428008 h 1558360"/>
                  <a:gd name="connsiteX1" fmla="*/ 1751857 w 2757697"/>
                  <a:gd name="connsiteY1" fmla="*/ 1288 h 1558360"/>
                  <a:gd name="connsiteX2" fmla="*/ 631717 w 2757697"/>
                  <a:gd name="connsiteY2" fmla="*/ 549928 h 1558360"/>
                  <a:gd name="connsiteX3" fmla="*/ 14497 w 2757697"/>
                  <a:gd name="connsiteY3" fmla="*/ 1532908 h 1558360"/>
                  <a:gd name="connsiteX4" fmla="*/ 311677 w 2757697"/>
                  <a:gd name="connsiteY4" fmla="*/ 1182388 h 1558360"/>
                  <a:gd name="connsiteX5" fmla="*/ 1561357 w 2757697"/>
                  <a:gd name="connsiteY5" fmla="*/ 252748 h 1558360"/>
                  <a:gd name="connsiteX6" fmla="*/ 2346217 w 2757697"/>
                  <a:gd name="connsiteY6" fmla="*/ 481348 h 1558360"/>
                  <a:gd name="connsiteX0" fmla="*/ 2619367 w 2619367"/>
                  <a:gd name="connsiteY0" fmla="*/ 428008 h 1667052"/>
                  <a:gd name="connsiteX1" fmla="*/ 1613527 w 2619367"/>
                  <a:gd name="connsiteY1" fmla="*/ 1288 h 1667052"/>
                  <a:gd name="connsiteX2" fmla="*/ 493387 w 2619367"/>
                  <a:gd name="connsiteY2" fmla="*/ 549928 h 1667052"/>
                  <a:gd name="connsiteX3" fmla="*/ 43807 w 2619367"/>
                  <a:gd name="connsiteY3" fmla="*/ 1647208 h 1667052"/>
                  <a:gd name="connsiteX4" fmla="*/ 173347 w 2619367"/>
                  <a:gd name="connsiteY4" fmla="*/ 1182388 h 1667052"/>
                  <a:gd name="connsiteX5" fmla="*/ 1423027 w 2619367"/>
                  <a:gd name="connsiteY5" fmla="*/ 252748 h 1667052"/>
                  <a:gd name="connsiteX6" fmla="*/ 2207887 w 2619367"/>
                  <a:gd name="connsiteY6" fmla="*/ 481348 h 1667052"/>
                  <a:gd name="connsiteX0" fmla="*/ 2592925 w 2592925"/>
                  <a:gd name="connsiteY0" fmla="*/ 428008 h 1670134"/>
                  <a:gd name="connsiteX1" fmla="*/ 1587085 w 2592925"/>
                  <a:gd name="connsiteY1" fmla="*/ 1288 h 1670134"/>
                  <a:gd name="connsiteX2" fmla="*/ 466945 w 2592925"/>
                  <a:gd name="connsiteY2" fmla="*/ 549928 h 1670134"/>
                  <a:gd name="connsiteX3" fmla="*/ 17365 w 2592925"/>
                  <a:gd name="connsiteY3" fmla="*/ 1647208 h 1670134"/>
                  <a:gd name="connsiteX4" fmla="*/ 223105 w 2592925"/>
                  <a:gd name="connsiteY4" fmla="*/ 1212868 h 1670134"/>
                  <a:gd name="connsiteX5" fmla="*/ 1396585 w 2592925"/>
                  <a:gd name="connsiteY5" fmla="*/ 252748 h 1670134"/>
                  <a:gd name="connsiteX6" fmla="*/ 2181445 w 2592925"/>
                  <a:gd name="connsiteY6" fmla="*/ 481348 h 1670134"/>
                  <a:gd name="connsiteX0" fmla="*/ 2584227 w 2584227"/>
                  <a:gd name="connsiteY0" fmla="*/ 428008 h 1673267"/>
                  <a:gd name="connsiteX1" fmla="*/ 1578387 w 2584227"/>
                  <a:gd name="connsiteY1" fmla="*/ 1288 h 1673267"/>
                  <a:gd name="connsiteX2" fmla="*/ 458247 w 2584227"/>
                  <a:gd name="connsiteY2" fmla="*/ 549928 h 1673267"/>
                  <a:gd name="connsiteX3" fmla="*/ 8667 w 2584227"/>
                  <a:gd name="connsiteY3" fmla="*/ 1647208 h 1673267"/>
                  <a:gd name="connsiteX4" fmla="*/ 214407 w 2584227"/>
                  <a:gd name="connsiteY4" fmla="*/ 1212868 h 1673267"/>
                  <a:gd name="connsiteX5" fmla="*/ 1387887 w 2584227"/>
                  <a:gd name="connsiteY5" fmla="*/ 252748 h 1673267"/>
                  <a:gd name="connsiteX6" fmla="*/ 2172747 w 2584227"/>
                  <a:gd name="connsiteY6" fmla="*/ 481348 h 1673267"/>
                  <a:gd name="connsiteX0" fmla="*/ 2592924 w 2592924"/>
                  <a:gd name="connsiteY0" fmla="*/ 428008 h 1670134"/>
                  <a:gd name="connsiteX1" fmla="*/ 1587084 w 2592924"/>
                  <a:gd name="connsiteY1" fmla="*/ 1288 h 1670134"/>
                  <a:gd name="connsiteX2" fmla="*/ 466944 w 2592924"/>
                  <a:gd name="connsiteY2" fmla="*/ 549928 h 1670134"/>
                  <a:gd name="connsiteX3" fmla="*/ 17364 w 2592924"/>
                  <a:gd name="connsiteY3" fmla="*/ 1647208 h 1670134"/>
                  <a:gd name="connsiteX4" fmla="*/ 223104 w 2592924"/>
                  <a:gd name="connsiteY4" fmla="*/ 1212868 h 1670134"/>
                  <a:gd name="connsiteX5" fmla="*/ 1396584 w 2592924"/>
                  <a:gd name="connsiteY5" fmla="*/ 252748 h 1670134"/>
                  <a:gd name="connsiteX6" fmla="*/ 2181444 w 2592924"/>
                  <a:gd name="connsiteY6" fmla="*/ 481348 h 1670134"/>
                  <a:gd name="connsiteX0" fmla="*/ 2594815 w 2594815"/>
                  <a:gd name="connsiteY0" fmla="*/ 428008 h 1713593"/>
                  <a:gd name="connsiteX1" fmla="*/ 1588975 w 2594815"/>
                  <a:gd name="connsiteY1" fmla="*/ 1288 h 1713593"/>
                  <a:gd name="connsiteX2" fmla="*/ 468835 w 2594815"/>
                  <a:gd name="connsiteY2" fmla="*/ 549928 h 1713593"/>
                  <a:gd name="connsiteX3" fmla="*/ 19255 w 2594815"/>
                  <a:gd name="connsiteY3" fmla="*/ 1647208 h 1713593"/>
                  <a:gd name="connsiteX4" fmla="*/ 224995 w 2594815"/>
                  <a:gd name="connsiteY4" fmla="*/ 1212868 h 1713593"/>
                  <a:gd name="connsiteX5" fmla="*/ 1398475 w 2594815"/>
                  <a:gd name="connsiteY5" fmla="*/ 252748 h 1713593"/>
                  <a:gd name="connsiteX6" fmla="*/ 2183335 w 2594815"/>
                  <a:gd name="connsiteY6" fmla="*/ 481348 h 1713593"/>
                  <a:gd name="connsiteX0" fmla="*/ 2536854 w 2536854"/>
                  <a:gd name="connsiteY0" fmla="*/ 428008 h 1713593"/>
                  <a:gd name="connsiteX1" fmla="*/ 1531014 w 2536854"/>
                  <a:gd name="connsiteY1" fmla="*/ 1288 h 1713593"/>
                  <a:gd name="connsiteX2" fmla="*/ 410874 w 2536854"/>
                  <a:gd name="connsiteY2" fmla="*/ 549928 h 1713593"/>
                  <a:gd name="connsiteX3" fmla="*/ 22254 w 2536854"/>
                  <a:gd name="connsiteY3" fmla="*/ 1647208 h 1713593"/>
                  <a:gd name="connsiteX4" fmla="*/ 167034 w 2536854"/>
                  <a:gd name="connsiteY4" fmla="*/ 1212868 h 1713593"/>
                  <a:gd name="connsiteX5" fmla="*/ 1340514 w 2536854"/>
                  <a:gd name="connsiteY5" fmla="*/ 252748 h 1713593"/>
                  <a:gd name="connsiteX6" fmla="*/ 2125374 w 2536854"/>
                  <a:gd name="connsiteY6" fmla="*/ 481348 h 1713593"/>
                  <a:gd name="connsiteX0" fmla="*/ 2536854 w 2536854"/>
                  <a:gd name="connsiteY0" fmla="*/ 428008 h 1724435"/>
                  <a:gd name="connsiteX1" fmla="*/ 1531014 w 2536854"/>
                  <a:gd name="connsiteY1" fmla="*/ 1288 h 1724435"/>
                  <a:gd name="connsiteX2" fmla="*/ 410874 w 2536854"/>
                  <a:gd name="connsiteY2" fmla="*/ 549928 h 1724435"/>
                  <a:gd name="connsiteX3" fmla="*/ 22254 w 2536854"/>
                  <a:gd name="connsiteY3" fmla="*/ 1647208 h 1724435"/>
                  <a:gd name="connsiteX4" fmla="*/ 167034 w 2536854"/>
                  <a:gd name="connsiteY4" fmla="*/ 1212868 h 1724435"/>
                  <a:gd name="connsiteX5" fmla="*/ 1340514 w 2536854"/>
                  <a:gd name="connsiteY5" fmla="*/ 252748 h 1724435"/>
                  <a:gd name="connsiteX6" fmla="*/ 2125374 w 2536854"/>
                  <a:gd name="connsiteY6" fmla="*/ 481348 h 1724435"/>
                  <a:gd name="connsiteX0" fmla="*/ 2536854 w 2536854"/>
                  <a:gd name="connsiteY0" fmla="*/ 428008 h 1713593"/>
                  <a:gd name="connsiteX1" fmla="*/ 1531014 w 2536854"/>
                  <a:gd name="connsiteY1" fmla="*/ 1288 h 1713593"/>
                  <a:gd name="connsiteX2" fmla="*/ 410874 w 2536854"/>
                  <a:gd name="connsiteY2" fmla="*/ 549928 h 1713593"/>
                  <a:gd name="connsiteX3" fmla="*/ 22254 w 2536854"/>
                  <a:gd name="connsiteY3" fmla="*/ 1647208 h 1713593"/>
                  <a:gd name="connsiteX4" fmla="*/ 167034 w 2536854"/>
                  <a:gd name="connsiteY4" fmla="*/ 1212868 h 1713593"/>
                  <a:gd name="connsiteX5" fmla="*/ 1340514 w 2536854"/>
                  <a:gd name="connsiteY5" fmla="*/ 252748 h 1713593"/>
                  <a:gd name="connsiteX6" fmla="*/ 2125374 w 2536854"/>
                  <a:gd name="connsiteY6" fmla="*/ 481348 h 1713593"/>
                  <a:gd name="connsiteX0" fmla="*/ 2536854 w 2536854"/>
                  <a:gd name="connsiteY0" fmla="*/ 428008 h 1720806"/>
                  <a:gd name="connsiteX1" fmla="*/ 1531014 w 2536854"/>
                  <a:gd name="connsiteY1" fmla="*/ 1288 h 1720806"/>
                  <a:gd name="connsiteX2" fmla="*/ 410874 w 2536854"/>
                  <a:gd name="connsiteY2" fmla="*/ 549928 h 1720806"/>
                  <a:gd name="connsiteX3" fmla="*/ 22254 w 2536854"/>
                  <a:gd name="connsiteY3" fmla="*/ 1647208 h 1720806"/>
                  <a:gd name="connsiteX4" fmla="*/ 167034 w 2536854"/>
                  <a:gd name="connsiteY4" fmla="*/ 1212868 h 1720806"/>
                  <a:gd name="connsiteX5" fmla="*/ 1340514 w 2536854"/>
                  <a:gd name="connsiteY5" fmla="*/ 252748 h 1720806"/>
                  <a:gd name="connsiteX6" fmla="*/ 2125374 w 2536854"/>
                  <a:gd name="connsiteY6" fmla="*/ 481348 h 1720806"/>
                  <a:gd name="connsiteX0" fmla="*/ 2536854 w 2536854"/>
                  <a:gd name="connsiteY0" fmla="*/ 428008 h 1720806"/>
                  <a:gd name="connsiteX1" fmla="*/ 1531014 w 2536854"/>
                  <a:gd name="connsiteY1" fmla="*/ 1288 h 1720806"/>
                  <a:gd name="connsiteX2" fmla="*/ 410874 w 2536854"/>
                  <a:gd name="connsiteY2" fmla="*/ 549928 h 1720806"/>
                  <a:gd name="connsiteX3" fmla="*/ 22254 w 2536854"/>
                  <a:gd name="connsiteY3" fmla="*/ 1647208 h 1720806"/>
                  <a:gd name="connsiteX4" fmla="*/ 167034 w 2536854"/>
                  <a:gd name="connsiteY4" fmla="*/ 1212868 h 1720806"/>
                  <a:gd name="connsiteX5" fmla="*/ 1340514 w 2536854"/>
                  <a:gd name="connsiteY5" fmla="*/ 252748 h 1720806"/>
                  <a:gd name="connsiteX6" fmla="*/ 2125374 w 2536854"/>
                  <a:gd name="connsiteY6" fmla="*/ 481348 h 1720806"/>
                  <a:gd name="connsiteX0" fmla="*/ 2536854 w 2536854"/>
                  <a:gd name="connsiteY0" fmla="*/ 428008 h 1720806"/>
                  <a:gd name="connsiteX1" fmla="*/ 1531014 w 2536854"/>
                  <a:gd name="connsiteY1" fmla="*/ 1288 h 1720806"/>
                  <a:gd name="connsiteX2" fmla="*/ 410874 w 2536854"/>
                  <a:gd name="connsiteY2" fmla="*/ 549928 h 1720806"/>
                  <a:gd name="connsiteX3" fmla="*/ 22254 w 2536854"/>
                  <a:gd name="connsiteY3" fmla="*/ 1647208 h 1720806"/>
                  <a:gd name="connsiteX4" fmla="*/ 167034 w 2536854"/>
                  <a:gd name="connsiteY4" fmla="*/ 1212868 h 1720806"/>
                  <a:gd name="connsiteX5" fmla="*/ 1340514 w 2536854"/>
                  <a:gd name="connsiteY5" fmla="*/ 252748 h 1720806"/>
                  <a:gd name="connsiteX6" fmla="*/ 2125374 w 2536854"/>
                  <a:gd name="connsiteY6" fmla="*/ 481348 h 1720806"/>
                  <a:gd name="connsiteX0" fmla="*/ 2544186 w 2544186"/>
                  <a:gd name="connsiteY0" fmla="*/ 428008 h 1720806"/>
                  <a:gd name="connsiteX1" fmla="*/ 1538346 w 2544186"/>
                  <a:gd name="connsiteY1" fmla="*/ 1288 h 1720806"/>
                  <a:gd name="connsiteX2" fmla="*/ 418206 w 2544186"/>
                  <a:gd name="connsiteY2" fmla="*/ 549928 h 1720806"/>
                  <a:gd name="connsiteX3" fmla="*/ 29586 w 2544186"/>
                  <a:gd name="connsiteY3" fmla="*/ 1647208 h 1720806"/>
                  <a:gd name="connsiteX4" fmla="*/ 174366 w 2544186"/>
                  <a:gd name="connsiteY4" fmla="*/ 1212868 h 1720806"/>
                  <a:gd name="connsiteX5" fmla="*/ 1347846 w 2544186"/>
                  <a:gd name="connsiteY5" fmla="*/ 252748 h 1720806"/>
                  <a:gd name="connsiteX6" fmla="*/ 2132706 w 2544186"/>
                  <a:gd name="connsiteY6" fmla="*/ 481348 h 1720806"/>
                  <a:gd name="connsiteX0" fmla="*/ 2522268 w 2522268"/>
                  <a:gd name="connsiteY0" fmla="*/ 428008 h 1723880"/>
                  <a:gd name="connsiteX1" fmla="*/ 1516428 w 2522268"/>
                  <a:gd name="connsiteY1" fmla="*/ 1288 h 1723880"/>
                  <a:gd name="connsiteX2" fmla="*/ 396288 w 2522268"/>
                  <a:gd name="connsiteY2" fmla="*/ 549928 h 1723880"/>
                  <a:gd name="connsiteX3" fmla="*/ 7668 w 2522268"/>
                  <a:gd name="connsiteY3" fmla="*/ 1647208 h 1723880"/>
                  <a:gd name="connsiteX4" fmla="*/ 152448 w 2522268"/>
                  <a:gd name="connsiteY4" fmla="*/ 1212868 h 1723880"/>
                  <a:gd name="connsiteX5" fmla="*/ 1325928 w 2522268"/>
                  <a:gd name="connsiteY5" fmla="*/ 252748 h 1723880"/>
                  <a:gd name="connsiteX6" fmla="*/ 2110788 w 2522268"/>
                  <a:gd name="connsiteY6" fmla="*/ 481348 h 1723880"/>
                  <a:gd name="connsiteX0" fmla="*/ 2516174 w 2516174"/>
                  <a:gd name="connsiteY0" fmla="*/ 428008 h 1726968"/>
                  <a:gd name="connsiteX1" fmla="*/ 1510334 w 2516174"/>
                  <a:gd name="connsiteY1" fmla="*/ 1288 h 1726968"/>
                  <a:gd name="connsiteX2" fmla="*/ 390194 w 2516174"/>
                  <a:gd name="connsiteY2" fmla="*/ 549928 h 1726968"/>
                  <a:gd name="connsiteX3" fmla="*/ 1574 w 2516174"/>
                  <a:gd name="connsiteY3" fmla="*/ 1647208 h 1726968"/>
                  <a:gd name="connsiteX4" fmla="*/ 146354 w 2516174"/>
                  <a:gd name="connsiteY4" fmla="*/ 1212868 h 1726968"/>
                  <a:gd name="connsiteX5" fmla="*/ 1319834 w 2516174"/>
                  <a:gd name="connsiteY5" fmla="*/ 252748 h 1726968"/>
                  <a:gd name="connsiteX6" fmla="*/ 2104694 w 2516174"/>
                  <a:gd name="connsiteY6" fmla="*/ 481348 h 1726968"/>
                  <a:gd name="connsiteX0" fmla="*/ 2527525 w 2527525"/>
                  <a:gd name="connsiteY0" fmla="*/ 428008 h 1648542"/>
                  <a:gd name="connsiteX1" fmla="*/ 1521685 w 2527525"/>
                  <a:gd name="connsiteY1" fmla="*/ 1288 h 1648542"/>
                  <a:gd name="connsiteX2" fmla="*/ 401545 w 2527525"/>
                  <a:gd name="connsiteY2" fmla="*/ 549928 h 1648542"/>
                  <a:gd name="connsiteX3" fmla="*/ 51025 w 2527525"/>
                  <a:gd name="connsiteY3" fmla="*/ 1319546 h 1648542"/>
                  <a:gd name="connsiteX4" fmla="*/ 12925 w 2527525"/>
                  <a:gd name="connsiteY4" fmla="*/ 1647208 h 1648542"/>
                  <a:gd name="connsiteX5" fmla="*/ 157705 w 2527525"/>
                  <a:gd name="connsiteY5" fmla="*/ 1212868 h 1648542"/>
                  <a:gd name="connsiteX6" fmla="*/ 1331185 w 2527525"/>
                  <a:gd name="connsiteY6" fmla="*/ 252748 h 1648542"/>
                  <a:gd name="connsiteX7" fmla="*/ 2116045 w 2527525"/>
                  <a:gd name="connsiteY7" fmla="*/ 481348 h 1648542"/>
                  <a:gd name="connsiteX0" fmla="*/ 2691181 w 2691181"/>
                  <a:gd name="connsiteY0" fmla="*/ 428008 h 1648542"/>
                  <a:gd name="connsiteX1" fmla="*/ 1685341 w 2691181"/>
                  <a:gd name="connsiteY1" fmla="*/ 1288 h 1648542"/>
                  <a:gd name="connsiteX2" fmla="*/ 565201 w 2691181"/>
                  <a:gd name="connsiteY2" fmla="*/ 549928 h 1648542"/>
                  <a:gd name="connsiteX3" fmla="*/ 214681 w 2691181"/>
                  <a:gd name="connsiteY3" fmla="*/ 1319546 h 1648542"/>
                  <a:gd name="connsiteX4" fmla="*/ 1321 w 2691181"/>
                  <a:gd name="connsiteY4" fmla="*/ 1647208 h 1648542"/>
                  <a:gd name="connsiteX5" fmla="*/ 321361 w 2691181"/>
                  <a:gd name="connsiteY5" fmla="*/ 1212868 h 1648542"/>
                  <a:gd name="connsiteX6" fmla="*/ 1494841 w 2691181"/>
                  <a:gd name="connsiteY6" fmla="*/ 252748 h 1648542"/>
                  <a:gd name="connsiteX7" fmla="*/ 2279701 w 2691181"/>
                  <a:gd name="connsiteY7" fmla="*/ 481348 h 1648542"/>
                  <a:gd name="connsiteX0" fmla="*/ 2695374 w 2695374"/>
                  <a:gd name="connsiteY0" fmla="*/ 428008 h 1647817"/>
                  <a:gd name="connsiteX1" fmla="*/ 1689534 w 2695374"/>
                  <a:gd name="connsiteY1" fmla="*/ 1288 h 1647817"/>
                  <a:gd name="connsiteX2" fmla="*/ 569394 w 2695374"/>
                  <a:gd name="connsiteY2" fmla="*/ 549928 h 1647817"/>
                  <a:gd name="connsiteX3" fmla="*/ 142674 w 2695374"/>
                  <a:gd name="connsiteY3" fmla="*/ 1289066 h 1647817"/>
                  <a:gd name="connsiteX4" fmla="*/ 5514 w 2695374"/>
                  <a:gd name="connsiteY4" fmla="*/ 1647208 h 1647817"/>
                  <a:gd name="connsiteX5" fmla="*/ 325554 w 2695374"/>
                  <a:gd name="connsiteY5" fmla="*/ 1212868 h 1647817"/>
                  <a:gd name="connsiteX6" fmla="*/ 1499034 w 2695374"/>
                  <a:gd name="connsiteY6" fmla="*/ 252748 h 1647817"/>
                  <a:gd name="connsiteX7" fmla="*/ 2283894 w 2695374"/>
                  <a:gd name="connsiteY7" fmla="*/ 481348 h 1647817"/>
                  <a:gd name="connsiteX0" fmla="*/ 2692420 w 2692420"/>
                  <a:gd name="connsiteY0" fmla="*/ 428008 h 1649289"/>
                  <a:gd name="connsiteX1" fmla="*/ 1686580 w 2692420"/>
                  <a:gd name="connsiteY1" fmla="*/ 1288 h 1649289"/>
                  <a:gd name="connsiteX2" fmla="*/ 566440 w 2692420"/>
                  <a:gd name="connsiteY2" fmla="*/ 549928 h 1649289"/>
                  <a:gd name="connsiteX3" fmla="*/ 139720 w 2692420"/>
                  <a:gd name="connsiteY3" fmla="*/ 1289066 h 1649289"/>
                  <a:gd name="connsiteX4" fmla="*/ 2560 w 2692420"/>
                  <a:gd name="connsiteY4" fmla="*/ 1647208 h 1649289"/>
                  <a:gd name="connsiteX5" fmla="*/ 254021 w 2692420"/>
                  <a:gd name="connsiteY5" fmla="*/ 1426227 h 1649289"/>
                  <a:gd name="connsiteX6" fmla="*/ 322600 w 2692420"/>
                  <a:gd name="connsiteY6" fmla="*/ 1212868 h 1649289"/>
                  <a:gd name="connsiteX7" fmla="*/ 1496080 w 2692420"/>
                  <a:gd name="connsiteY7" fmla="*/ 252748 h 1649289"/>
                  <a:gd name="connsiteX8" fmla="*/ 2280940 w 2692420"/>
                  <a:gd name="connsiteY8" fmla="*/ 481348 h 1649289"/>
                  <a:gd name="connsiteX0" fmla="*/ 2692420 w 2692420"/>
                  <a:gd name="connsiteY0" fmla="*/ 428008 h 1649289"/>
                  <a:gd name="connsiteX1" fmla="*/ 1686580 w 2692420"/>
                  <a:gd name="connsiteY1" fmla="*/ 1288 h 1649289"/>
                  <a:gd name="connsiteX2" fmla="*/ 566440 w 2692420"/>
                  <a:gd name="connsiteY2" fmla="*/ 549928 h 1649289"/>
                  <a:gd name="connsiteX3" fmla="*/ 139720 w 2692420"/>
                  <a:gd name="connsiteY3" fmla="*/ 1289066 h 1649289"/>
                  <a:gd name="connsiteX4" fmla="*/ 2560 w 2692420"/>
                  <a:gd name="connsiteY4" fmla="*/ 1647208 h 1649289"/>
                  <a:gd name="connsiteX5" fmla="*/ 254021 w 2692420"/>
                  <a:gd name="connsiteY5" fmla="*/ 1426227 h 1649289"/>
                  <a:gd name="connsiteX6" fmla="*/ 444520 w 2692420"/>
                  <a:gd name="connsiteY6" fmla="*/ 1022368 h 1649289"/>
                  <a:gd name="connsiteX7" fmla="*/ 1496080 w 2692420"/>
                  <a:gd name="connsiteY7" fmla="*/ 252748 h 1649289"/>
                  <a:gd name="connsiteX8" fmla="*/ 2280940 w 2692420"/>
                  <a:gd name="connsiteY8" fmla="*/ 481348 h 1649289"/>
                  <a:gd name="connsiteX0" fmla="*/ 2690400 w 2690400"/>
                  <a:gd name="connsiteY0" fmla="*/ 428008 h 1648891"/>
                  <a:gd name="connsiteX1" fmla="*/ 1684560 w 2690400"/>
                  <a:gd name="connsiteY1" fmla="*/ 1288 h 1648891"/>
                  <a:gd name="connsiteX2" fmla="*/ 564420 w 2690400"/>
                  <a:gd name="connsiteY2" fmla="*/ 549928 h 1648891"/>
                  <a:gd name="connsiteX3" fmla="*/ 191040 w 2690400"/>
                  <a:gd name="connsiteY3" fmla="*/ 1304306 h 1648891"/>
                  <a:gd name="connsiteX4" fmla="*/ 540 w 2690400"/>
                  <a:gd name="connsiteY4" fmla="*/ 1647208 h 1648891"/>
                  <a:gd name="connsiteX5" fmla="*/ 252001 w 2690400"/>
                  <a:gd name="connsiteY5" fmla="*/ 1426227 h 1648891"/>
                  <a:gd name="connsiteX6" fmla="*/ 442500 w 2690400"/>
                  <a:gd name="connsiteY6" fmla="*/ 1022368 h 1648891"/>
                  <a:gd name="connsiteX7" fmla="*/ 1494060 w 2690400"/>
                  <a:gd name="connsiteY7" fmla="*/ 252748 h 1648891"/>
                  <a:gd name="connsiteX8" fmla="*/ 2278920 w 2690400"/>
                  <a:gd name="connsiteY8" fmla="*/ 481348 h 1648891"/>
                  <a:gd name="connsiteX0" fmla="*/ 2728386 w 2728386"/>
                  <a:gd name="connsiteY0" fmla="*/ 428008 h 1603720"/>
                  <a:gd name="connsiteX1" fmla="*/ 1722546 w 2728386"/>
                  <a:gd name="connsiteY1" fmla="*/ 1288 h 1603720"/>
                  <a:gd name="connsiteX2" fmla="*/ 602406 w 2728386"/>
                  <a:gd name="connsiteY2" fmla="*/ 549928 h 1603720"/>
                  <a:gd name="connsiteX3" fmla="*/ 229026 w 2728386"/>
                  <a:gd name="connsiteY3" fmla="*/ 1304306 h 1603720"/>
                  <a:gd name="connsiteX4" fmla="*/ 426 w 2728386"/>
                  <a:gd name="connsiteY4" fmla="*/ 1601488 h 1603720"/>
                  <a:gd name="connsiteX5" fmla="*/ 289987 w 2728386"/>
                  <a:gd name="connsiteY5" fmla="*/ 1426227 h 1603720"/>
                  <a:gd name="connsiteX6" fmla="*/ 480486 w 2728386"/>
                  <a:gd name="connsiteY6" fmla="*/ 1022368 h 1603720"/>
                  <a:gd name="connsiteX7" fmla="*/ 1532046 w 2728386"/>
                  <a:gd name="connsiteY7" fmla="*/ 252748 h 1603720"/>
                  <a:gd name="connsiteX8" fmla="*/ 2316906 w 2728386"/>
                  <a:gd name="connsiteY8" fmla="*/ 481348 h 1603720"/>
                  <a:gd name="connsiteX0" fmla="*/ 2728386 w 2728386"/>
                  <a:gd name="connsiteY0" fmla="*/ 428008 h 1603720"/>
                  <a:gd name="connsiteX1" fmla="*/ 1722546 w 2728386"/>
                  <a:gd name="connsiteY1" fmla="*/ 1288 h 1603720"/>
                  <a:gd name="connsiteX2" fmla="*/ 602406 w 2728386"/>
                  <a:gd name="connsiteY2" fmla="*/ 549928 h 1603720"/>
                  <a:gd name="connsiteX3" fmla="*/ 229026 w 2728386"/>
                  <a:gd name="connsiteY3" fmla="*/ 1304306 h 1603720"/>
                  <a:gd name="connsiteX4" fmla="*/ 426 w 2728386"/>
                  <a:gd name="connsiteY4" fmla="*/ 1601488 h 1603720"/>
                  <a:gd name="connsiteX5" fmla="*/ 289987 w 2728386"/>
                  <a:gd name="connsiteY5" fmla="*/ 1426227 h 1603720"/>
                  <a:gd name="connsiteX6" fmla="*/ 640506 w 2728386"/>
                  <a:gd name="connsiteY6" fmla="*/ 725188 h 1603720"/>
                  <a:gd name="connsiteX7" fmla="*/ 1532046 w 2728386"/>
                  <a:gd name="connsiteY7" fmla="*/ 252748 h 1603720"/>
                  <a:gd name="connsiteX8" fmla="*/ 2316906 w 2728386"/>
                  <a:gd name="connsiteY8" fmla="*/ 481348 h 1603720"/>
                  <a:gd name="connsiteX0" fmla="*/ 2728386 w 2728386"/>
                  <a:gd name="connsiteY0" fmla="*/ 428008 h 1603720"/>
                  <a:gd name="connsiteX1" fmla="*/ 1722546 w 2728386"/>
                  <a:gd name="connsiteY1" fmla="*/ 1288 h 1603720"/>
                  <a:gd name="connsiteX2" fmla="*/ 602406 w 2728386"/>
                  <a:gd name="connsiteY2" fmla="*/ 549928 h 1603720"/>
                  <a:gd name="connsiteX3" fmla="*/ 229026 w 2728386"/>
                  <a:gd name="connsiteY3" fmla="*/ 1304306 h 1603720"/>
                  <a:gd name="connsiteX4" fmla="*/ 426 w 2728386"/>
                  <a:gd name="connsiteY4" fmla="*/ 1601488 h 1603720"/>
                  <a:gd name="connsiteX5" fmla="*/ 289987 w 2728386"/>
                  <a:gd name="connsiteY5" fmla="*/ 1426227 h 1603720"/>
                  <a:gd name="connsiteX6" fmla="*/ 640506 w 2728386"/>
                  <a:gd name="connsiteY6" fmla="*/ 725188 h 1603720"/>
                  <a:gd name="connsiteX7" fmla="*/ 1532046 w 2728386"/>
                  <a:gd name="connsiteY7" fmla="*/ 252748 h 1603720"/>
                  <a:gd name="connsiteX8" fmla="*/ 2316906 w 2728386"/>
                  <a:gd name="connsiteY8" fmla="*/ 481348 h 1603720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0506 w 2728386"/>
                  <a:gd name="connsiteY6" fmla="*/ 72534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0506 w 2728386"/>
                  <a:gd name="connsiteY6" fmla="*/ 72534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446446 w 2728386"/>
                  <a:gd name="connsiteY8" fmla="*/ 4434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446446 w 2728386"/>
                  <a:gd name="connsiteY8" fmla="*/ 4434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446446 w 2728386"/>
                  <a:gd name="connsiteY8" fmla="*/ 4434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446446 w 2728386"/>
                  <a:gd name="connsiteY8" fmla="*/ 443400 h 16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28386" h="1603872">
                    <a:moveTo>
                      <a:pt x="2728386" y="428160"/>
                    </a:moveTo>
                    <a:cubicBezTo>
                      <a:pt x="2402631" y="204640"/>
                      <a:pt x="2073066" y="-20150"/>
                      <a:pt x="1722546" y="1440"/>
                    </a:cubicBezTo>
                    <a:cubicBezTo>
                      <a:pt x="1372026" y="23030"/>
                      <a:pt x="950386" y="279570"/>
                      <a:pt x="625266" y="557700"/>
                    </a:cubicBezTo>
                    <a:cubicBezTo>
                      <a:pt x="300146" y="835830"/>
                      <a:pt x="293796" y="1121578"/>
                      <a:pt x="229026" y="1304458"/>
                    </a:cubicBezTo>
                    <a:cubicBezTo>
                      <a:pt x="164256" y="1487338"/>
                      <a:pt x="-9734" y="1581320"/>
                      <a:pt x="426" y="1601640"/>
                    </a:cubicBezTo>
                    <a:cubicBezTo>
                      <a:pt x="10586" y="1621960"/>
                      <a:pt x="236647" y="1498769"/>
                      <a:pt x="289987" y="1426379"/>
                    </a:cubicBezTo>
                    <a:cubicBezTo>
                      <a:pt x="343327" y="1353989"/>
                      <a:pt x="422066" y="895520"/>
                      <a:pt x="648126" y="679620"/>
                    </a:cubicBezTo>
                    <a:cubicBezTo>
                      <a:pt x="874186" y="463720"/>
                      <a:pt x="1319956" y="155110"/>
                      <a:pt x="1646346" y="130980"/>
                    </a:cubicBezTo>
                    <a:cubicBezTo>
                      <a:pt x="1972736" y="106850"/>
                      <a:pt x="2236261" y="278935"/>
                      <a:pt x="2446446" y="443400"/>
                    </a:cubicBezTo>
                  </a:path>
                </a:pathLst>
              </a:custGeom>
              <a:solidFill>
                <a:srgbClr val="AFABAB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91EB173F-F445-AFF5-60E0-98ECF3372032}"/>
                  </a:ext>
                </a:extLst>
              </p:cNvPr>
              <p:cNvGrpSpPr/>
              <p:nvPr/>
            </p:nvGrpSpPr>
            <p:grpSpPr>
              <a:xfrm>
                <a:off x="2246491" y="5601518"/>
                <a:ext cx="73054" cy="100919"/>
                <a:chOff x="2336445" y="4893741"/>
                <a:chExt cx="229696" cy="317307"/>
              </a:xfrm>
            </p:grpSpPr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E87D9BBF-8D28-A53B-72D1-C5FEC9A05583}"/>
                    </a:ext>
                  </a:extLst>
                </p:cNvPr>
                <p:cNvSpPr/>
                <p:nvPr/>
              </p:nvSpPr>
              <p:spPr>
                <a:xfrm>
                  <a:off x="2336445" y="4893741"/>
                  <a:ext cx="229696" cy="317307"/>
                </a:xfrm>
                <a:prstGeom prst="ellips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AD9AAF12-FA2E-DE6E-2284-F3EE334A6122}"/>
                    </a:ext>
                  </a:extLst>
                </p:cNvPr>
                <p:cNvSpPr/>
                <p:nvPr/>
              </p:nvSpPr>
              <p:spPr>
                <a:xfrm flipV="1">
                  <a:off x="2405048" y="4933222"/>
                  <a:ext cx="143749" cy="17650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483CE05-4A35-FF07-331C-C5A72392A3DD}"/>
                  </a:ext>
                </a:extLst>
              </p:cNvPr>
              <p:cNvSpPr/>
              <p:nvPr/>
            </p:nvSpPr>
            <p:spPr>
              <a:xfrm>
                <a:off x="2546423" y="5601518"/>
                <a:ext cx="73054" cy="100919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766D437-BE92-58E9-2606-F8B1DEC8A62D}"/>
                  </a:ext>
                </a:extLst>
              </p:cNvPr>
              <p:cNvSpPr/>
              <p:nvPr/>
            </p:nvSpPr>
            <p:spPr>
              <a:xfrm>
                <a:off x="2402441" y="5832106"/>
                <a:ext cx="101245" cy="89515"/>
              </a:xfrm>
              <a:custGeom>
                <a:avLst/>
                <a:gdLst>
                  <a:gd name="connsiteX0" fmla="*/ 544640 w 1082153"/>
                  <a:gd name="connsiteY0" fmla="*/ 905778 h 905803"/>
                  <a:gd name="connsiteX1" fmla="*/ 11240 w 1082153"/>
                  <a:gd name="connsiteY1" fmla="*/ 115203 h 905803"/>
                  <a:gd name="connsiteX2" fmla="*/ 1068515 w 1082153"/>
                  <a:gd name="connsiteY2" fmla="*/ 86628 h 905803"/>
                  <a:gd name="connsiteX3" fmla="*/ 544640 w 1082153"/>
                  <a:gd name="connsiteY3" fmla="*/ 905778 h 905803"/>
                  <a:gd name="connsiteX0" fmla="*/ 544640 w 1082153"/>
                  <a:gd name="connsiteY0" fmla="*/ 949842 h 949867"/>
                  <a:gd name="connsiteX1" fmla="*/ 11240 w 1082153"/>
                  <a:gd name="connsiteY1" fmla="*/ 159267 h 949867"/>
                  <a:gd name="connsiteX2" fmla="*/ 1068515 w 1082153"/>
                  <a:gd name="connsiteY2" fmla="*/ 130692 h 949867"/>
                  <a:gd name="connsiteX3" fmla="*/ 544640 w 1082153"/>
                  <a:gd name="connsiteY3" fmla="*/ 949842 h 949867"/>
                  <a:gd name="connsiteX0" fmla="*/ 535983 w 1073496"/>
                  <a:gd name="connsiteY0" fmla="*/ 949842 h 949871"/>
                  <a:gd name="connsiteX1" fmla="*/ 2583 w 1073496"/>
                  <a:gd name="connsiteY1" fmla="*/ 159267 h 949871"/>
                  <a:gd name="connsiteX2" fmla="*/ 1059858 w 1073496"/>
                  <a:gd name="connsiteY2" fmla="*/ 130692 h 949871"/>
                  <a:gd name="connsiteX3" fmla="*/ 535983 w 1073496"/>
                  <a:gd name="connsiteY3" fmla="*/ 949842 h 949871"/>
                  <a:gd name="connsiteX0" fmla="*/ 552860 w 1090373"/>
                  <a:gd name="connsiteY0" fmla="*/ 949842 h 949869"/>
                  <a:gd name="connsiteX1" fmla="*/ 19460 w 1090373"/>
                  <a:gd name="connsiteY1" fmla="*/ 159267 h 949869"/>
                  <a:gd name="connsiteX2" fmla="*/ 1076735 w 1090373"/>
                  <a:gd name="connsiteY2" fmla="*/ 130692 h 949869"/>
                  <a:gd name="connsiteX3" fmla="*/ 552860 w 1090373"/>
                  <a:gd name="connsiteY3" fmla="*/ 949842 h 949869"/>
                  <a:gd name="connsiteX0" fmla="*/ 552860 w 1100141"/>
                  <a:gd name="connsiteY0" fmla="*/ 980016 h 980043"/>
                  <a:gd name="connsiteX1" fmla="*/ 19460 w 1100141"/>
                  <a:gd name="connsiteY1" fmla="*/ 189441 h 980043"/>
                  <a:gd name="connsiteX2" fmla="*/ 1076735 w 1100141"/>
                  <a:gd name="connsiteY2" fmla="*/ 160866 h 980043"/>
                  <a:gd name="connsiteX3" fmla="*/ 552860 w 1100141"/>
                  <a:gd name="connsiteY3" fmla="*/ 980016 h 980043"/>
                  <a:gd name="connsiteX0" fmla="*/ 552860 w 1100141"/>
                  <a:gd name="connsiteY0" fmla="*/ 968790 h 968791"/>
                  <a:gd name="connsiteX1" fmla="*/ 19460 w 1100141"/>
                  <a:gd name="connsiteY1" fmla="*/ 178215 h 968791"/>
                  <a:gd name="connsiteX2" fmla="*/ 1076735 w 1100141"/>
                  <a:gd name="connsiteY2" fmla="*/ 172307 h 968791"/>
                  <a:gd name="connsiteX3" fmla="*/ 552860 w 1100141"/>
                  <a:gd name="connsiteY3" fmla="*/ 968790 h 968791"/>
                  <a:gd name="connsiteX0" fmla="*/ 552860 w 1090373"/>
                  <a:gd name="connsiteY0" fmla="*/ 972934 h 972935"/>
                  <a:gd name="connsiteX1" fmla="*/ 19460 w 1090373"/>
                  <a:gd name="connsiteY1" fmla="*/ 182359 h 972935"/>
                  <a:gd name="connsiteX2" fmla="*/ 1076735 w 1090373"/>
                  <a:gd name="connsiteY2" fmla="*/ 176451 h 972935"/>
                  <a:gd name="connsiteX3" fmla="*/ 552860 w 1090373"/>
                  <a:gd name="connsiteY3" fmla="*/ 972934 h 972935"/>
                  <a:gd name="connsiteX0" fmla="*/ 552860 w 1099096"/>
                  <a:gd name="connsiteY0" fmla="*/ 971547 h 971548"/>
                  <a:gd name="connsiteX1" fmla="*/ 19460 w 1099096"/>
                  <a:gd name="connsiteY1" fmla="*/ 180972 h 971548"/>
                  <a:gd name="connsiteX2" fmla="*/ 1076735 w 1099096"/>
                  <a:gd name="connsiteY2" fmla="*/ 175064 h 971548"/>
                  <a:gd name="connsiteX3" fmla="*/ 552860 w 1099096"/>
                  <a:gd name="connsiteY3" fmla="*/ 971547 h 971548"/>
                  <a:gd name="connsiteX0" fmla="*/ 540076 w 1086312"/>
                  <a:gd name="connsiteY0" fmla="*/ 971547 h 971548"/>
                  <a:gd name="connsiteX1" fmla="*/ 6676 w 1086312"/>
                  <a:gd name="connsiteY1" fmla="*/ 180972 h 971548"/>
                  <a:gd name="connsiteX2" fmla="*/ 1063951 w 1086312"/>
                  <a:gd name="connsiteY2" fmla="*/ 175064 h 971548"/>
                  <a:gd name="connsiteX3" fmla="*/ 540076 w 1086312"/>
                  <a:gd name="connsiteY3" fmla="*/ 971547 h 971548"/>
                  <a:gd name="connsiteX0" fmla="*/ 549963 w 1096199"/>
                  <a:gd name="connsiteY0" fmla="*/ 971547 h 971548"/>
                  <a:gd name="connsiteX1" fmla="*/ 16563 w 1096199"/>
                  <a:gd name="connsiteY1" fmla="*/ 180972 h 971548"/>
                  <a:gd name="connsiteX2" fmla="*/ 1073838 w 1096199"/>
                  <a:gd name="connsiteY2" fmla="*/ 175064 h 971548"/>
                  <a:gd name="connsiteX3" fmla="*/ 549963 w 1096199"/>
                  <a:gd name="connsiteY3" fmla="*/ 971547 h 971548"/>
                  <a:gd name="connsiteX0" fmla="*/ 549963 w 1098303"/>
                  <a:gd name="connsiteY0" fmla="*/ 974328 h 974329"/>
                  <a:gd name="connsiteX1" fmla="*/ 16563 w 1098303"/>
                  <a:gd name="connsiteY1" fmla="*/ 183753 h 974329"/>
                  <a:gd name="connsiteX2" fmla="*/ 1073838 w 1098303"/>
                  <a:gd name="connsiteY2" fmla="*/ 177845 h 974329"/>
                  <a:gd name="connsiteX3" fmla="*/ 549963 w 1098303"/>
                  <a:gd name="connsiteY3" fmla="*/ 974328 h 974329"/>
                  <a:gd name="connsiteX0" fmla="*/ 576343 w 1124683"/>
                  <a:gd name="connsiteY0" fmla="*/ 974328 h 974329"/>
                  <a:gd name="connsiteX1" fmla="*/ 42943 w 1124683"/>
                  <a:gd name="connsiteY1" fmla="*/ 183753 h 974329"/>
                  <a:gd name="connsiteX2" fmla="*/ 1100218 w 1124683"/>
                  <a:gd name="connsiteY2" fmla="*/ 177845 h 974329"/>
                  <a:gd name="connsiteX3" fmla="*/ 576343 w 1124683"/>
                  <a:gd name="connsiteY3" fmla="*/ 974328 h 974329"/>
                  <a:gd name="connsiteX0" fmla="*/ 556935 w 1105275"/>
                  <a:gd name="connsiteY0" fmla="*/ 977211 h 977212"/>
                  <a:gd name="connsiteX1" fmla="*/ 23535 w 1105275"/>
                  <a:gd name="connsiteY1" fmla="*/ 186636 h 977212"/>
                  <a:gd name="connsiteX2" fmla="*/ 1080810 w 1105275"/>
                  <a:gd name="connsiteY2" fmla="*/ 180728 h 977212"/>
                  <a:gd name="connsiteX3" fmla="*/ 556935 w 1105275"/>
                  <a:gd name="connsiteY3" fmla="*/ 977211 h 977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5275" h="977212">
                    <a:moveTo>
                      <a:pt x="556935" y="977211"/>
                    </a:moveTo>
                    <a:cubicBezTo>
                      <a:pt x="380723" y="978196"/>
                      <a:pt x="-112889" y="447831"/>
                      <a:pt x="23535" y="186636"/>
                    </a:cubicBezTo>
                    <a:cubicBezTo>
                      <a:pt x="159959" y="-74559"/>
                      <a:pt x="942416" y="-47672"/>
                      <a:pt x="1080810" y="180728"/>
                    </a:cubicBezTo>
                    <a:cubicBezTo>
                      <a:pt x="1219204" y="409128"/>
                      <a:pt x="733147" y="976226"/>
                      <a:pt x="556935" y="97721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60B9AA64-8CA5-34E8-C368-7A78338CE7D0}"/>
                  </a:ext>
                </a:extLst>
              </p:cNvPr>
              <p:cNvGrpSpPr/>
              <p:nvPr/>
            </p:nvGrpSpPr>
            <p:grpSpPr>
              <a:xfrm>
                <a:off x="1939794" y="5787407"/>
                <a:ext cx="442744" cy="211060"/>
                <a:chOff x="2631614" y="5220182"/>
                <a:chExt cx="1392065" cy="663612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F8406C8E-8AEA-D3E1-7FAD-6298FE92F94E}"/>
                    </a:ext>
                  </a:extLst>
                </p:cNvPr>
                <p:cNvSpPr/>
                <p:nvPr/>
              </p:nvSpPr>
              <p:spPr>
                <a:xfrm>
                  <a:off x="2631614" y="5220182"/>
                  <a:ext cx="1234440" cy="85725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4440" h="85725">
                      <a:moveTo>
                        <a:pt x="1234440" y="85725"/>
                      </a:moveTo>
                      <a:cubicBezTo>
                        <a:pt x="1092200" y="53975"/>
                        <a:pt x="949960" y="22225"/>
                        <a:pt x="800100" y="9525"/>
                      </a:cubicBezTo>
                      <a:cubicBezTo>
                        <a:pt x="650240" y="-3175"/>
                        <a:pt x="468630" y="-3175"/>
                        <a:pt x="335280" y="9525"/>
                      </a:cubicBezTo>
                      <a:cubicBezTo>
                        <a:pt x="201930" y="22225"/>
                        <a:pt x="100965" y="53975"/>
                        <a:pt x="0" y="85725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443B0ABE-243A-9CE2-4661-D1F6F0869793}"/>
                    </a:ext>
                  </a:extLst>
                </p:cNvPr>
                <p:cNvSpPr/>
                <p:nvPr/>
              </p:nvSpPr>
              <p:spPr>
                <a:xfrm>
                  <a:off x="2849880" y="5345082"/>
                  <a:ext cx="1120140" cy="371308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  <a:gd name="connsiteX0" fmla="*/ 1234440 w 1234440"/>
                    <a:gd name="connsiteY0" fmla="*/ 76200 h 76200"/>
                    <a:gd name="connsiteX1" fmla="*/ 800100 w 1234440"/>
                    <a:gd name="connsiteY1" fmla="*/ 0 h 76200"/>
                    <a:gd name="connsiteX2" fmla="*/ 0 w 1234440"/>
                    <a:gd name="connsiteY2" fmla="*/ 76200 h 76200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20140" h="371308">
                      <a:moveTo>
                        <a:pt x="1120140" y="89368"/>
                      </a:moveTo>
                      <a:cubicBezTo>
                        <a:pt x="977900" y="57618"/>
                        <a:pt x="872490" y="-33822"/>
                        <a:pt x="685800" y="13168"/>
                      </a:cubicBezTo>
                      <a:cubicBezTo>
                        <a:pt x="499110" y="60158"/>
                        <a:pt x="280987" y="241133"/>
                        <a:pt x="0" y="371308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FFF4471E-5C6A-9CD0-2B44-F3DCFA73241D}"/>
                    </a:ext>
                  </a:extLst>
                </p:cNvPr>
                <p:cNvSpPr/>
                <p:nvPr/>
              </p:nvSpPr>
              <p:spPr>
                <a:xfrm rot="20700000">
                  <a:off x="3127381" y="5506929"/>
                  <a:ext cx="896298" cy="376865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  <a:gd name="connsiteX0" fmla="*/ 1234440 w 1234440"/>
                    <a:gd name="connsiteY0" fmla="*/ 76200 h 76200"/>
                    <a:gd name="connsiteX1" fmla="*/ 800100 w 1234440"/>
                    <a:gd name="connsiteY1" fmla="*/ 0 h 76200"/>
                    <a:gd name="connsiteX2" fmla="*/ 0 w 1234440"/>
                    <a:gd name="connsiteY2" fmla="*/ 76200 h 76200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57931 h 339871"/>
                    <a:gd name="connsiteX1" fmla="*/ 439351 w 1120140"/>
                    <a:gd name="connsiteY1" fmla="*/ 18249 h 339871"/>
                    <a:gd name="connsiteX2" fmla="*/ 0 w 1120140"/>
                    <a:gd name="connsiteY2" fmla="*/ 339871 h 339871"/>
                    <a:gd name="connsiteX0" fmla="*/ 1120140 w 1120140"/>
                    <a:gd name="connsiteY0" fmla="*/ 57931 h 339871"/>
                    <a:gd name="connsiteX1" fmla="*/ 439351 w 1120140"/>
                    <a:gd name="connsiteY1" fmla="*/ 18249 h 339871"/>
                    <a:gd name="connsiteX2" fmla="*/ 0 w 1120140"/>
                    <a:gd name="connsiteY2" fmla="*/ 339871 h 339871"/>
                    <a:gd name="connsiteX0" fmla="*/ 1001317 w 1001317"/>
                    <a:gd name="connsiteY0" fmla="*/ 55670 h 306338"/>
                    <a:gd name="connsiteX1" fmla="*/ 320528 w 1001317"/>
                    <a:gd name="connsiteY1" fmla="*/ 15988 h 306338"/>
                    <a:gd name="connsiteX2" fmla="*/ 0 w 1001317"/>
                    <a:gd name="connsiteY2" fmla="*/ 306338 h 306338"/>
                    <a:gd name="connsiteX0" fmla="*/ 896298 w 896298"/>
                    <a:gd name="connsiteY0" fmla="*/ 57132 h 328051"/>
                    <a:gd name="connsiteX1" fmla="*/ 215509 w 896298"/>
                    <a:gd name="connsiteY1" fmla="*/ 17450 h 328051"/>
                    <a:gd name="connsiteX2" fmla="*/ 0 w 896298"/>
                    <a:gd name="connsiteY2" fmla="*/ 328051 h 328051"/>
                    <a:gd name="connsiteX0" fmla="*/ 896298 w 896298"/>
                    <a:gd name="connsiteY0" fmla="*/ 0 h 270919"/>
                    <a:gd name="connsiteX1" fmla="*/ 0 w 896298"/>
                    <a:gd name="connsiteY1" fmla="*/ 270919 h 270919"/>
                    <a:gd name="connsiteX0" fmla="*/ 896298 w 896298"/>
                    <a:gd name="connsiteY0" fmla="*/ 0 h 270919"/>
                    <a:gd name="connsiteX1" fmla="*/ 0 w 896298"/>
                    <a:gd name="connsiteY1" fmla="*/ 270919 h 270919"/>
                    <a:gd name="connsiteX0" fmla="*/ 896298 w 896298"/>
                    <a:gd name="connsiteY0" fmla="*/ 105946 h 376865"/>
                    <a:gd name="connsiteX1" fmla="*/ 0 w 896298"/>
                    <a:gd name="connsiteY1" fmla="*/ 376865 h 376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96298" h="376865">
                      <a:moveTo>
                        <a:pt x="896298" y="105946"/>
                      </a:moveTo>
                      <a:cubicBezTo>
                        <a:pt x="609648" y="-84499"/>
                        <a:pt x="257916" y="-32050"/>
                        <a:pt x="0" y="376865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172FE3EE-A2E2-AAE1-B5F5-85364CF6C4B6}"/>
                  </a:ext>
                </a:extLst>
              </p:cNvPr>
              <p:cNvGrpSpPr/>
              <p:nvPr/>
            </p:nvGrpSpPr>
            <p:grpSpPr>
              <a:xfrm flipH="1">
                <a:off x="2512936" y="5800799"/>
                <a:ext cx="442744" cy="211060"/>
                <a:chOff x="2631614" y="5220182"/>
                <a:chExt cx="1392065" cy="663612"/>
              </a:xfrm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A42FD722-A977-C74A-EBB9-17F0BA74FC90}"/>
                    </a:ext>
                  </a:extLst>
                </p:cNvPr>
                <p:cNvSpPr/>
                <p:nvPr/>
              </p:nvSpPr>
              <p:spPr>
                <a:xfrm>
                  <a:off x="2631614" y="5220182"/>
                  <a:ext cx="1234440" cy="85725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4440" h="85725">
                      <a:moveTo>
                        <a:pt x="1234440" y="85725"/>
                      </a:moveTo>
                      <a:cubicBezTo>
                        <a:pt x="1092200" y="53975"/>
                        <a:pt x="949960" y="22225"/>
                        <a:pt x="800100" y="9525"/>
                      </a:cubicBezTo>
                      <a:cubicBezTo>
                        <a:pt x="650240" y="-3175"/>
                        <a:pt x="468630" y="-3175"/>
                        <a:pt x="335280" y="9525"/>
                      </a:cubicBezTo>
                      <a:cubicBezTo>
                        <a:pt x="201930" y="22225"/>
                        <a:pt x="100965" y="53975"/>
                        <a:pt x="0" y="85725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0C0EFE13-658D-8515-5CBE-795D0AF2E6D2}"/>
                    </a:ext>
                  </a:extLst>
                </p:cNvPr>
                <p:cNvSpPr/>
                <p:nvPr/>
              </p:nvSpPr>
              <p:spPr>
                <a:xfrm>
                  <a:off x="2849880" y="5345082"/>
                  <a:ext cx="1120140" cy="371308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  <a:gd name="connsiteX0" fmla="*/ 1234440 w 1234440"/>
                    <a:gd name="connsiteY0" fmla="*/ 76200 h 76200"/>
                    <a:gd name="connsiteX1" fmla="*/ 800100 w 1234440"/>
                    <a:gd name="connsiteY1" fmla="*/ 0 h 76200"/>
                    <a:gd name="connsiteX2" fmla="*/ 0 w 1234440"/>
                    <a:gd name="connsiteY2" fmla="*/ 76200 h 76200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20140" h="371308">
                      <a:moveTo>
                        <a:pt x="1120140" y="89368"/>
                      </a:moveTo>
                      <a:cubicBezTo>
                        <a:pt x="977900" y="57618"/>
                        <a:pt x="872490" y="-33822"/>
                        <a:pt x="685800" y="13168"/>
                      </a:cubicBezTo>
                      <a:cubicBezTo>
                        <a:pt x="499110" y="60158"/>
                        <a:pt x="280987" y="241133"/>
                        <a:pt x="0" y="371308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24F3DC50-9DD1-33FD-AF12-CEEA3F6F641B}"/>
                    </a:ext>
                  </a:extLst>
                </p:cNvPr>
                <p:cNvSpPr/>
                <p:nvPr/>
              </p:nvSpPr>
              <p:spPr>
                <a:xfrm rot="20700000">
                  <a:off x="3127381" y="5506929"/>
                  <a:ext cx="896298" cy="376865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  <a:gd name="connsiteX0" fmla="*/ 1234440 w 1234440"/>
                    <a:gd name="connsiteY0" fmla="*/ 76200 h 76200"/>
                    <a:gd name="connsiteX1" fmla="*/ 800100 w 1234440"/>
                    <a:gd name="connsiteY1" fmla="*/ 0 h 76200"/>
                    <a:gd name="connsiteX2" fmla="*/ 0 w 1234440"/>
                    <a:gd name="connsiteY2" fmla="*/ 76200 h 76200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57931 h 339871"/>
                    <a:gd name="connsiteX1" fmla="*/ 439351 w 1120140"/>
                    <a:gd name="connsiteY1" fmla="*/ 18249 h 339871"/>
                    <a:gd name="connsiteX2" fmla="*/ 0 w 1120140"/>
                    <a:gd name="connsiteY2" fmla="*/ 339871 h 339871"/>
                    <a:gd name="connsiteX0" fmla="*/ 1120140 w 1120140"/>
                    <a:gd name="connsiteY0" fmla="*/ 57931 h 339871"/>
                    <a:gd name="connsiteX1" fmla="*/ 439351 w 1120140"/>
                    <a:gd name="connsiteY1" fmla="*/ 18249 h 339871"/>
                    <a:gd name="connsiteX2" fmla="*/ 0 w 1120140"/>
                    <a:gd name="connsiteY2" fmla="*/ 339871 h 339871"/>
                    <a:gd name="connsiteX0" fmla="*/ 1001317 w 1001317"/>
                    <a:gd name="connsiteY0" fmla="*/ 55670 h 306338"/>
                    <a:gd name="connsiteX1" fmla="*/ 320528 w 1001317"/>
                    <a:gd name="connsiteY1" fmla="*/ 15988 h 306338"/>
                    <a:gd name="connsiteX2" fmla="*/ 0 w 1001317"/>
                    <a:gd name="connsiteY2" fmla="*/ 306338 h 306338"/>
                    <a:gd name="connsiteX0" fmla="*/ 896298 w 896298"/>
                    <a:gd name="connsiteY0" fmla="*/ 57132 h 328051"/>
                    <a:gd name="connsiteX1" fmla="*/ 215509 w 896298"/>
                    <a:gd name="connsiteY1" fmla="*/ 17450 h 328051"/>
                    <a:gd name="connsiteX2" fmla="*/ 0 w 896298"/>
                    <a:gd name="connsiteY2" fmla="*/ 328051 h 328051"/>
                    <a:gd name="connsiteX0" fmla="*/ 896298 w 896298"/>
                    <a:gd name="connsiteY0" fmla="*/ 0 h 270919"/>
                    <a:gd name="connsiteX1" fmla="*/ 0 w 896298"/>
                    <a:gd name="connsiteY1" fmla="*/ 270919 h 270919"/>
                    <a:gd name="connsiteX0" fmla="*/ 896298 w 896298"/>
                    <a:gd name="connsiteY0" fmla="*/ 0 h 270919"/>
                    <a:gd name="connsiteX1" fmla="*/ 0 w 896298"/>
                    <a:gd name="connsiteY1" fmla="*/ 270919 h 270919"/>
                    <a:gd name="connsiteX0" fmla="*/ 896298 w 896298"/>
                    <a:gd name="connsiteY0" fmla="*/ 105946 h 376865"/>
                    <a:gd name="connsiteX1" fmla="*/ 0 w 896298"/>
                    <a:gd name="connsiteY1" fmla="*/ 376865 h 376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96298" h="376865">
                      <a:moveTo>
                        <a:pt x="896298" y="105946"/>
                      </a:moveTo>
                      <a:cubicBezTo>
                        <a:pt x="609648" y="-84499"/>
                        <a:pt x="257916" y="-32050"/>
                        <a:pt x="0" y="376865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C4B4B739-05A3-1D8C-7D9E-DB764619E56D}"/>
                  </a:ext>
                </a:extLst>
              </p:cNvPr>
              <p:cNvSpPr/>
              <p:nvPr/>
            </p:nvSpPr>
            <p:spPr>
              <a:xfrm flipV="1">
                <a:off x="2560090" y="5614074"/>
                <a:ext cx="45719" cy="5613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53" name="直接箭头连接符 52">
              <a:extLst>
                <a:ext uri="{FF2B5EF4-FFF2-40B4-BE49-F238E27FC236}">
                  <a16:creationId xmlns:a16="http://schemas.microsoft.com/office/drawing/2014/main" id="{EE7C9DB7-46B8-350D-F72F-7D05F3A72D26}"/>
                </a:ext>
              </a:extLst>
            </p:cNvPr>
            <p:cNvCxnSpPr>
              <a:cxnSpLocks/>
            </p:cNvCxnSpPr>
            <p:nvPr/>
          </p:nvCxnSpPr>
          <p:spPr>
            <a:xfrm>
              <a:off x="1595499" y="1834901"/>
              <a:ext cx="217711" cy="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C2294F5-1449-3167-8E01-C7793F058088}"/>
                </a:ext>
              </a:extLst>
            </p:cNvPr>
            <p:cNvSpPr txBox="1"/>
            <p:nvPr/>
          </p:nvSpPr>
          <p:spPr>
            <a:xfrm>
              <a:off x="430341" y="620400"/>
              <a:ext cx="174346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1. SARS-COV-2 RBD DNA vaccine prime and boost.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图形 4" descr="针 轮廓">
              <a:extLst>
                <a:ext uri="{FF2B5EF4-FFF2-40B4-BE49-F238E27FC236}">
                  <a16:creationId xmlns:a16="http://schemas.microsoft.com/office/drawing/2014/main" id="{3EF939EF-A3C4-1FDD-4171-6A3011FF2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8936" y="959060"/>
              <a:ext cx="513776" cy="513776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8A5AE8B-8305-D19C-6F63-59F816DD8774}"/>
                </a:ext>
              </a:extLst>
            </p:cNvPr>
            <p:cNvGrpSpPr/>
            <p:nvPr/>
          </p:nvGrpSpPr>
          <p:grpSpPr>
            <a:xfrm>
              <a:off x="2800631" y="1350707"/>
              <a:ext cx="1509026" cy="227656"/>
              <a:chOff x="1722411" y="4843810"/>
              <a:chExt cx="2009210" cy="246229"/>
            </a:xfrm>
          </p:grpSpPr>
          <p:sp>
            <p:nvSpPr>
              <p:cNvPr id="117" name="流程图: 终止 29">
                <a:extLst>
                  <a:ext uri="{FF2B5EF4-FFF2-40B4-BE49-F238E27FC236}">
                    <a16:creationId xmlns:a16="http://schemas.microsoft.com/office/drawing/2014/main" id="{134FD979-C8AB-CDDF-AFCA-1467D42261CB}"/>
                  </a:ext>
                </a:extLst>
              </p:cNvPr>
              <p:cNvSpPr/>
              <p:nvPr/>
            </p:nvSpPr>
            <p:spPr>
              <a:xfrm>
                <a:off x="1736055" y="4884765"/>
                <a:ext cx="792000" cy="180000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  <a:gd name="connsiteX0" fmla="*/ 2245 w 21645"/>
                  <a:gd name="connsiteY0" fmla="*/ 0 h 21600"/>
                  <a:gd name="connsiteX1" fmla="*/ 18170 w 21645"/>
                  <a:gd name="connsiteY1" fmla="*/ 0 h 21600"/>
                  <a:gd name="connsiteX2" fmla="*/ 21645 w 21645"/>
                  <a:gd name="connsiteY2" fmla="*/ 10800 h 21600"/>
                  <a:gd name="connsiteX3" fmla="*/ 18170 w 21645"/>
                  <a:gd name="connsiteY3" fmla="*/ 21600 h 21600"/>
                  <a:gd name="connsiteX4" fmla="*/ 3520 w 21645"/>
                  <a:gd name="connsiteY4" fmla="*/ 21600 h 21600"/>
                  <a:gd name="connsiteX5" fmla="*/ 45 w 21645"/>
                  <a:gd name="connsiteY5" fmla="*/ 10800 h 21600"/>
                  <a:gd name="connsiteX6" fmla="*/ 2245 w 21645"/>
                  <a:gd name="connsiteY6" fmla="*/ 0 h 21600"/>
                  <a:gd name="connsiteX0" fmla="*/ 2201 w 21601"/>
                  <a:gd name="connsiteY0" fmla="*/ 0 h 21600"/>
                  <a:gd name="connsiteX1" fmla="*/ 18126 w 21601"/>
                  <a:gd name="connsiteY1" fmla="*/ 0 h 21600"/>
                  <a:gd name="connsiteX2" fmla="*/ 21601 w 21601"/>
                  <a:gd name="connsiteY2" fmla="*/ 10800 h 21600"/>
                  <a:gd name="connsiteX3" fmla="*/ 18126 w 21601"/>
                  <a:gd name="connsiteY3" fmla="*/ 21600 h 21600"/>
                  <a:gd name="connsiteX4" fmla="*/ 2292 w 21601"/>
                  <a:gd name="connsiteY4" fmla="*/ 20648 h 21600"/>
                  <a:gd name="connsiteX5" fmla="*/ 1 w 21601"/>
                  <a:gd name="connsiteY5" fmla="*/ 10800 h 21600"/>
                  <a:gd name="connsiteX6" fmla="*/ 2201 w 21601"/>
                  <a:gd name="connsiteY6" fmla="*/ 0 h 21600"/>
                  <a:gd name="connsiteX0" fmla="*/ 2201 w 21646"/>
                  <a:gd name="connsiteY0" fmla="*/ 0 h 21600"/>
                  <a:gd name="connsiteX1" fmla="*/ 18126 w 21646"/>
                  <a:gd name="connsiteY1" fmla="*/ 0 h 21600"/>
                  <a:gd name="connsiteX2" fmla="*/ 21601 w 21646"/>
                  <a:gd name="connsiteY2" fmla="*/ 10800 h 21600"/>
                  <a:gd name="connsiteX3" fmla="*/ 19401 w 21646"/>
                  <a:gd name="connsiteY3" fmla="*/ 21600 h 21600"/>
                  <a:gd name="connsiteX4" fmla="*/ 2292 w 21646"/>
                  <a:gd name="connsiteY4" fmla="*/ 20648 h 21600"/>
                  <a:gd name="connsiteX5" fmla="*/ 1 w 21646"/>
                  <a:gd name="connsiteY5" fmla="*/ 10800 h 21600"/>
                  <a:gd name="connsiteX6" fmla="*/ 2201 w 21646"/>
                  <a:gd name="connsiteY6" fmla="*/ 0 h 21600"/>
                  <a:gd name="connsiteX0" fmla="*/ 2201 w 21602"/>
                  <a:gd name="connsiteY0" fmla="*/ 0 h 21600"/>
                  <a:gd name="connsiteX1" fmla="*/ 19218 w 21602"/>
                  <a:gd name="connsiteY1" fmla="*/ 0 h 21600"/>
                  <a:gd name="connsiteX2" fmla="*/ 21601 w 21602"/>
                  <a:gd name="connsiteY2" fmla="*/ 10800 h 21600"/>
                  <a:gd name="connsiteX3" fmla="*/ 19401 w 21602"/>
                  <a:gd name="connsiteY3" fmla="*/ 21600 h 21600"/>
                  <a:gd name="connsiteX4" fmla="*/ 2292 w 21602"/>
                  <a:gd name="connsiteY4" fmla="*/ 20648 h 21600"/>
                  <a:gd name="connsiteX5" fmla="*/ 1 w 21602"/>
                  <a:gd name="connsiteY5" fmla="*/ 10800 h 21600"/>
                  <a:gd name="connsiteX6" fmla="*/ 2201 w 21602"/>
                  <a:gd name="connsiteY6" fmla="*/ 0 h 21600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515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1814 w 21631"/>
                  <a:gd name="connsiteY0" fmla="*/ 119 h 20291"/>
                  <a:gd name="connsiteX1" fmla="*/ 19453 w 21631"/>
                  <a:gd name="connsiteY1" fmla="*/ 0 h 20291"/>
                  <a:gd name="connsiteX2" fmla="*/ 21631 w 21631"/>
                  <a:gd name="connsiteY2" fmla="*/ 10443 h 20291"/>
                  <a:gd name="connsiteX3" fmla="*/ 19545 w 21631"/>
                  <a:gd name="connsiteY3" fmla="*/ 19814 h 20291"/>
                  <a:gd name="connsiteX4" fmla="*/ 2322 w 21631"/>
                  <a:gd name="connsiteY4" fmla="*/ 20291 h 20291"/>
                  <a:gd name="connsiteX5" fmla="*/ 31 w 21631"/>
                  <a:gd name="connsiteY5" fmla="*/ 10443 h 20291"/>
                  <a:gd name="connsiteX6" fmla="*/ 1814 w 21631"/>
                  <a:gd name="connsiteY6" fmla="*/ 119 h 20291"/>
                  <a:gd name="connsiteX0" fmla="*/ 1809 w 21626"/>
                  <a:gd name="connsiteY0" fmla="*/ 119 h 20291"/>
                  <a:gd name="connsiteX1" fmla="*/ 19448 w 21626"/>
                  <a:gd name="connsiteY1" fmla="*/ 0 h 20291"/>
                  <a:gd name="connsiteX2" fmla="*/ 21626 w 21626"/>
                  <a:gd name="connsiteY2" fmla="*/ 10443 h 20291"/>
                  <a:gd name="connsiteX3" fmla="*/ 19540 w 21626"/>
                  <a:gd name="connsiteY3" fmla="*/ 19814 h 20291"/>
                  <a:gd name="connsiteX4" fmla="*/ 1661 w 21626"/>
                  <a:gd name="connsiteY4" fmla="*/ 20291 h 20291"/>
                  <a:gd name="connsiteX5" fmla="*/ 26 w 21626"/>
                  <a:gd name="connsiteY5" fmla="*/ 10443 h 20291"/>
                  <a:gd name="connsiteX6" fmla="*/ 1809 w 21626"/>
                  <a:gd name="connsiteY6" fmla="*/ 119 h 20291"/>
                  <a:gd name="connsiteX0" fmla="*/ 1809 w 21684"/>
                  <a:gd name="connsiteY0" fmla="*/ 119 h 20291"/>
                  <a:gd name="connsiteX1" fmla="*/ 19448 w 21684"/>
                  <a:gd name="connsiteY1" fmla="*/ 0 h 20291"/>
                  <a:gd name="connsiteX2" fmla="*/ 21626 w 21684"/>
                  <a:gd name="connsiteY2" fmla="*/ 10443 h 20291"/>
                  <a:gd name="connsiteX3" fmla="*/ 20017 w 21684"/>
                  <a:gd name="connsiteY3" fmla="*/ 19814 h 20291"/>
                  <a:gd name="connsiteX4" fmla="*/ 1661 w 21684"/>
                  <a:gd name="connsiteY4" fmla="*/ 20291 h 20291"/>
                  <a:gd name="connsiteX5" fmla="*/ 26 w 21684"/>
                  <a:gd name="connsiteY5" fmla="*/ 10443 h 20291"/>
                  <a:gd name="connsiteX6" fmla="*/ 1809 w 21684"/>
                  <a:gd name="connsiteY6" fmla="*/ 119 h 20291"/>
                  <a:gd name="connsiteX0" fmla="*/ 1809 w 21650"/>
                  <a:gd name="connsiteY0" fmla="*/ 119 h 20291"/>
                  <a:gd name="connsiteX1" fmla="*/ 19925 w 21650"/>
                  <a:gd name="connsiteY1" fmla="*/ 0 h 20291"/>
                  <a:gd name="connsiteX2" fmla="*/ 21626 w 21650"/>
                  <a:gd name="connsiteY2" fmla="*/ 10443 h 20291"/>
                  <a:gd name="connsiteX3" fmla="*/ 20017 w 21650"/>
                  <a:gd name="connsiteY3" fmla="*/ 19814 h 20291"/>
                  <a:gd name="connsiteX4" fmla="*/ 1661 w 21650"/>
                  <a:gd name="connsiteY4" fmla="*/ 20291 h 20291"/>
                  <a:gd name="connsiteX5" fmla="*/ 26 w 21650"/>
                  <a:gd name="connsiteY5" fmla="*/ 10443 h 20291"/>
                  <a:gd name="connsiteX6" fmla="*/ 1809 w 21650"/>
                  <a:gd name="connsiteY6" fmla="*/ 119 h 20291"/>
                  <a:gd name="connsiteX0" fmla="*/ 1809 w 21650"/>
                  <a:gd name="connsiteY0" fmla="*/ 119 h 20291"/>
                  <a:gd name="connsiteX1" fmla="*/ 19925 w 21650"/>
                  <a:gd name="connsiteY1" fmla="*/ 0 h 20291"/>
                  <a:gd name="connsiteX2" fmla="*/ 21626 w 21650"/>
                  <a:gd name="connsiteY2" fmla="*/ 10443 h 20291"/>
                  <a:gd name="connsiteX3" fmla="*/ 20017 w 21650"/>
                  <a:gd name="connsiteY3" fmla="*/ 20290 h 20291"/>
                  <a:gd name="connsiteX4" fmla="*/ 1661 w 21650"/>
                  <a:gd name="connsiteY4" fmla="*/ 20291 h 20291"/>
                  <a:gd name="connsiteX5" fmla="*/ 26 w 21650"/>
                  <a:gd name="connsiteY5" fmla="*/ 10443 h 20291"/>
                  <a:gd name="connsiteX6" fmla="*/ 1809 w 21650"/>
                  <a:gd name="connsiteY6" fmla="*/ 119 h 20291"/>
                  <a:gd name="connsiteX0" fmla="*/ 1809 w 21650"/>
                  <a:gd name="connsiteY0" fmla="*/ 119 h 20291"/>
                  <a:gd name="connsiteX1" fmla="*/ 19925 w 21650"/>
                  <a:gd name="connsiteY1" fmla="*/ 0 h 20291"/>
                  <a:gd name="connsiteX2" fmla="*/ 21626 w 21650"/>
                  <a:gd name="connsiteY2" fmla="*/ 10443 h 20291"/>
                  <a:gd name="connsiteX3" fmla="*/ 20017 w 21650"/>
                  <a:gd name="connsiteY3" fmla="*/ 20290 h 20291"/>
                  <a:gd name="connsiteX4" fmla="*/ 1661 w 21650"/>
                  <a:gd name="connsiteY4" fmla="*/ 20291 h 20291"/>
                  <a:gd name="connsiteX5" fmla="*/ 26 w 21650"/>
                  <a:gd name="connsiteY5" fmla="*/ 10443 h 20291"/>
                  <a:gd name="connsiteX6" fmla="*/ 1809 w 21650"/>
                  <a:gd name="connsiteY6" fmla="*/ 119 h 20291"/>
                  <a:gd name="connsiteX0" fmla="*/ 1826 w 21667"/>
                  <a:gd name="connsiteY0" fmla="*/ 119 h 20291"/>
                  <a:gd name="connsiteX1" fmla="*/ 19942 w 21667"/>
                  <a:gd name="connsiteY1" fmla="*/ 0 h 20291"/>
                  <a:gd name="connsiteX2" fmla="*/ 21643 w 21667"/>
                  <a:gd name="connsiteY2" fmla="*/ 10443 h 20291"/>
                  <a:gd name="connsiteX3" fmla="*/ 20034 w 21667"/>
                  <a:gd name="connsiteY3" fmla="*/ 20290 h 20291"/>
                  <a:gd name="connsiteX4" fmla="*/ 1678 w 21667"/>
                  <a:gd name="connsiteY4" fmla="*/ 20291 h 20291"/>
                  <a:gd name="connsiteX5" fmla="*/ 43 w 21667"/>
                  <a:gd name="connsiteY5" fmla="*/ 10443 h 20291"/>
                  <a:gd name="connsiteX6" fmla="*/ 1826 w 21667"/>
                  <a:gd name="connsiteY6" fmla="*/ 119 h 20291"/>
                  <a:gd name="connsiteX0" fmla="*/ 1796 w 21637"/>
                  <a:gd name="connsiteY0" fmla="*/ 119 h 20351"/>
                  <a:gd name="connsiteX1" fmla="*/ 19912 w 21637"/>
                  <a:gd name="connsiteY1" fmla="*/ 0 h 20351"/>
                  <a:gd name="connsiteX2" fmla="*/ 21613 w 21637"/>
                  <a:gd name="connsiteY2" fmla="*/ 10443 h 20351"/>
                  <a:gd name="connsiteX3" fmla="*/ 20004 w 21637"/>
                  <a:gd name="connsiteY3" fmla="*/ 20290 h 20351"/>
                  <a:gd name="connsiteX4" fmla="*/ 1648 w 21637"/>
                  <a:gd name="connsiteY4" fmla="*/ 20291 h 20351"/>
                  <a:gd name="connsiteX5" fmla="*/ 13 w 21637"/>
                  <a:gd name="connsiteY5" fmla="*/ 10443 h 20351"/>
                  <a:gd name="connsiteX6" fmla="*/ 1796 w 21637"/>
                  <a:gd name="connsiteY6" fmla="*/ 119 h 20351"/>
                  <a:gd name="connsiteX0" fmla="*/ 1796 w 21637"/>
                  <a:gd name="connsiteY0" fmla="*/ 119 h 20351"/>
                  <a:gd name="connsiteX1" fmla="*/ 19912 w 21637"/>
                  <a:gd name="connsiteY1" fmla="*/ 0 h 20351"/>
                  <a:gd name="connsiteX2" fmla="*/ 21613 w 21637"/>
                  <a:gd name="connsiteY2" fmla="*/ 10443 h 20351"/>
                  <a:gd name="connsiteX3" fmla="*/ 20004 w 21637"/>
                  <a:gd name="connsiteY3" fmla="*/ 20290 h 20351"/>
                  <a:gd name="connsiteX4" fmla="*/ 1648 w 21637"/>
                  <a:gd name="connsiteY4" fmla="*/ 20291 h 20351"/>
                  <a:gd name="connsiteX5" fmla="*/ 13 w 21637"/>
                  <a:gd name="connsiteY5" fmla="*/ 10443 h 20351"/>
                  <a:gd name="connsiteX6" fmla="*/ 1796 w 21637"/>
                  <a:gd name="connsiteY6" fmla="*/ 119 h 20351"/>
                  <a:gd name="connsiteX0" fmla="*/ 1796 w 21637"/>
                  <a:gd name="connsiteY0" fmla="*/ 119 h 20351"/>
                  <a:gd name="connsiteX1" fmla="*/ 19912 w 21637"/>
                  <a:gd name="connsiteY1" fmla="*/ 0 h 20351"/>
                  <a:gd name="connsiteX2" fmla="*/ 21613 w 21637"/>
                  <a:gd name="connsiteY2" fmla="*/ 10443 h 20351"/>
                  <a:gd name="connsiteX3" fmla="*/ 20004 w 21637"/>
                  <a:gd name="connsiteY3" fmla="*/ 20290 h 20351"/>
                  <a:gd name="connsiteX4" fmla="*/ 1648 w 21637"/>
                  <a:gd name="connsiteY4" fmla="*/ 20291 h 20351"/>
                  <a:gd name="connsiteX5" fmla="*/ 13 w 21637"/>
                  <a:gd name="connsiteY5" fmla="*/ 10443 h 20351"/>
                  <a:gd name="connsiteX6" fmla="*/ 1796 w 21637"/>
                  <a:gd name="connsiteY6" fmla="*/ 119 h 20351"/>
                  <a:gd name="connsiteX0" fmla="*/ 1786 w 21627"/>
                  <a:gd name="connsiteY0" fmla="*/ 119 h 20354"/>
                  <a:gd name="connsiteX1" fmla="*/ 19902 w 21627"/>
                  <a:gd name="connsiteY1" fmla="*/ 0 h 20354"/>
                  <a:gd name="connsiteX2" fmla="*/ 21603 w 21627"/>
                  <a:gd name="connsiteY2" fmla="*/ 10443 h 20354"/>
                  <a:gd name="connsiteX3" fmla="*/ 19994 w 21627"/>
                  <a:gd name="connsiteY3" fmla="*/ 20290 h 20354"/>
                  <a:gd name="connsiteX4" fmla="*/ 1638 w 21627"/>
                  <a:gd name="connsiteY4" fmla="*/ 20291 h 20354"/>
                  <a:gd name="connsiteX5" fmla="*/ 3 w 21627"/>
                  <a:gd name="connsiteY5" fmla="*/ 10443 h 20354"/>
                  <a:gd name="connsiteX6" fmla="*/ 1786 w 21627"/>
                  <a:gd name="connsiteY6" fmla="*/ 119 h 20354"/>
                  <a:gd name="connsiteX0" fmla="*/ 1800 w 21641"/>
                  <a:gd name="connsiteY0" fmla="*/ 119 h 20362"/>
                  <a:gd name="connsiteX1" fmla="*/ 19916 w 21641"/>
                  <a:gd name="connsiteY1" fmla="*/ 0 h 20362"/>
                  <a:gd name="connsiteX2" fmla="*/ 21617 w 21641"/>
                  <a:gd name="connsiteY2" fmla="*/ 10443 h 20362"/>
                  <a:gd name="connsiteX3" fmla="*/ 20008 w 21641"/>
                  <a:gd name="connsiteY3" fmla="*/ 20290 h 20362"/>
                  <a:gd name="connsiteX4" fmla="*/ 1652 w 21641"/>
                  <a:gd name="connsiteY4" fmla="*/ 20291 h 20362"/>
                  <a:gd name="connsiteX5" fmla="*/ 17 w 21641"/>
                  <a:gd name="connsiteY5" fmla="*/ 10443 h 20362"/>
                  <a:gd name="connsiteX6" fmla="*/ 1800 w 21641"/>
                  <a:gd name="connsiteY6" fmla="*/ 119 h 20362"/>
                  <a:gd name="connsiteX0" fmla="*/ 1789 w 21630"/>
                  <a:gd name="connsiteY0" fmla="*/ 119 h 20472"/>
                  <a:gd name="connsiteX1" fmla="*/ 19905 w 21630"/>
                  <a:gd name="connsiteY1" fmla="*/ 0 h 20472"/>
                  <a:gd name="connsiteX2" fmla="*/ 21606 w 21630"/>
                  <a:gd name="connsiteY2" fmla="*/ 10443 h 20472"/>
                  <a:gd name="connsiteX3" fmla="*/ 19997 w 21630"/>
                  <a:gd name="connsiteY3" fmla="*/ 20290 h 20472"/>
                  <a:gd name="connsiteX4" fmla="*/ 1641 w 21630"/>
                  <a:gd name="connsiteY4" fmla="*/ 20291 h 20472"/>
                  <a:gd name="connsiteX5" fmla="*/ 6 w 21630"/>
                  <a:gd name="connsiteY5" fmla="*/ 10443 h 20472"/>
                  <a:gd name="connsiteX6" fmla="*/ 1789 w 21630"/>
                  <a:gd name="connsiteY6" fmla="*/ 119 h 20472"/>
                  <a:gd name="connsiteX0" fmla="*/ 1784 w 21625"/>
                  <a:gd name="connsiteY0" fmla="*/ 119 h 20472"/>
                  <a:gd name="connsiteX1" fmla="*/ 19900 w 21625"/>
                  <a:gd name="connsiteY1" fmla="*/ 0 h 20472"/>
                  <a:gd name="connsiteX2" fmla="*/ 21601 w 21625"/>
                  <a:gd name="connsiteY2" fmla="*/ 10443 h 20472"/>
                  <a:gd name="connsiteX3" fmla="*/ 19992 w 21625"/>
                  <a:gd name="connsiteY3" fmla="*/ 20290 h 20472"/>
                  <a:gd name="connsiteX4" fmla="*/ 1636 w 21625"/>
                  <a:gd name="connsiteY4" fmla="*/ 20291 h 20472"/>
                  <a:gd name="connsiteX5" fmla="*/ 1 w 21625"/>
                  <a:gd name="connsiteY5" fmla="*/ 10443 h 20472"/>
                  <a:gd name="connsiteX6" fmla="*/ 1784 w 21625"/>
                  <a:gd name="connsiteY6" fmla="*/ 119 h 20472"/>
                  <a:gd name="connsiteX0" fmla="*/ 1784 w 21625"/>
                  <a:gd name="connsiteY0" fmla="*/ 119 h 20301"/>
                  <a:gd name="connsiteX1" fmla="*/ 19900 w 21625"/>
                  <a:gd name="connsiteY1" fmla="*/ 0 h 20301"/>
                  <a:gd name="connsiteX2" fmla="*/ 21601 w 21625"/>
                  <a:gd name="connsiteY2" fmla="*/ 10443 h 20301"/>
                  <a:gd name="connsiteX3" fmla="*/ 19992 w 21625"/>
                  <a:gd name="connsiteY3" fmla="*/ 20290 h 20301"/>
                  <a:gd name="connsiteX4" fmla="*/ 1636 w 21625"/>
                  <a:gd name="connsiteY4" fmla="*/ 20291 h 20301"/>
                  <a:gd name="connsiteX5" fmla="*/ 1 w 21625"/>
                  <a:gd name="connsiteY5" fmla="*/ 10443 h 20301"/>
                  <a:gd name="connsiteX6" fmla="*/ 1784 w 21625"/>
                  <a:gd name="connsiteY6" fmla="*/ 119 h 20301"/>
                  <a:gd name="connsiteX0" fmla="*/ 1784 w 21625"/>
                  <a:gd name="connsiteY0" fmla="*/ 119 h 20301"/>
                  <a:gd name="connsiteX1" fmla="*/ 19900 w 21625"/>
                  <a:gd name="connsiteY1" fmla="*/ 0 h 20301"/>
                  <a:gd name="connsiteX2" fmla="*/ 21601 w 21625"/>
                  <a:gd name="connsiteY2" fmla="*/ 10443 h 20301"/>
                  <a:gd name="connsiteX3" fmla="*/ 19992 w 21625"/>
                  <a:gd name="connsiteY3" fmla="*/ 20290 h 20301"/>
                  <a:gd name="connsiteX4" fmla="*/ 1636 w 21625"/>
                  <a:gd name="connsiteY4" fmla="*/ 20291 h 20301"/>
                  <a:gd name="connsiteX5" fmla="*/ 1 w 21625"/>
                  <a:gd name="connsiteY5" fmla="*/ 10443 h 20301"/>
                  <a:gd name="connsiteX6" fmla="*/ 1784 w 21625"/>
                  <a:gd name="connsiteY6" fmla="*/ 119 h 20301"/>
                  <a:gd name="connsiteX0" fmla="*/ 1784 w 21625"/>
                  <a:gd name="connsiteY0" fmla="*/ 119 h 20301"/>
                  <a:gd name="connsiteX1" fmla="*/ 19900 w 21625"/>
                  <a:gd name="connsiteY1" fmla="*/ 0 h 20301"/>
                  <a:gd name="connsiteX2" fmla="*/ 21601 w 21625"/>
                  <a:gd name="connsiteY2" fmla="*/ 10443 h 20301"/>
                  <a:gd name="connsiteX3" fmla="*/ 19992 w 21625"/>
                  <a:gd name="connsiteY3" fmla="*/ 20290 h 20301"/>
                  <a:gd name="connsiteX4" fmla="*/ 1636 w 21625"/>
                  <a:gd name="connsiteY4" fmla="*/ 20291 h 20301"/>
                  <a:gd name="connsiteX5" fmla="*/ 1 w 21625"/>
                  <a:gd name="connsiteY5" fmla="*/ 10443 h 20301"/>
                  <a:gd name="connsiteX6" fmla="*/ 1784 w 21625"/>
                  <a:gd name="connsiteY6" fmla="*/ 119 h 20301"/>
                  <a:gd name="connsiteX0" fmla="*/ 1784 w 21625"/>
                  <a:gd name="connsiteY0" fmla="*/ 119 h 20293"/>
                  <a:gd name="connsiteX1" fmla="*/ 19900 w 21625"/>
                  <a:gd name="connsiteY1" fmla="*/ 0 h 20293"/>
                  <a:gd name="connsiteX2" fmla="*/ 21601 w 21625"/>
                  <a:gd name="connsiteY2" fmla="*/ 10443 h 20293"/>
                  <a:gd name="connsiteX3" fmla="*/ 19992 w 21625"/>
                  <a:gd name="connsiteY3" fmla="*/ 20290 h 20293"/>
                  <a:gd name="connsiteX4" fmla="*/ 1636 w 21625"/>
                  <a:gd name="connsiteY4" fmla="*/ 20291 h 20293"/>
                  <a:gd name="connsiteX5" fmla="*/ 1 w 21625"/>
                  <a:gd name="connsiteY5" fmla="*/ 10443 h 20293"/>
                  <a:gd name="connsiteX6" fmla="*/ 1784 w 21625"/>
                  <a:gd name="connsiteY6" fmla="*/ 119 h 20293"/>
                  <a:gd name="connsiteX0" fmla="*/ 1785 w 21626"/>
                  <a:gd name="connsiteY0" fmla="*/ 119 h 20293"/>
                  <a:gd name="connsiteX1" fmla="*/ 19901 w 21626"/>
                  <a:gd name="connsiteY1" fmla="*/ 0 h 20293"/>
                  <a:gd name="connsiteX2" fmla="*/ 21602 w 21626"/>
                  <a:gd name="connsiteY2" fmla="*/ 10443 h 20293"/>
                  <a:gd name="connsiteX3" fmla="*/ 19993 w 21626"/>
                  <a:gd name="connsiteY3" fmla="*/ 20290 h 20293"/>
                  <a:gd name="connsiteX4" fmla="*/ 1637 w 21626"/>
                  <a:gd name="connsiteY4" fmla="*/ 20291 h 20293"/>
                  <a:gd name="connsiteX5" fmla="*/ 2 w 21626"/>
                  <a:gd name="connsiteY5" fmla="*/ 10443 h 20293"/>
                  <a:gd name="connsiteX6" fmla="*/ 1785 w 21626"/>
                  <a:gd name="connsiteY6" fmla="*/ 119 h 20293"/>
                  <a:gd name="connsiteX0" fmla="*/ 1784 w 21625"/>
                  <a:gd name="connsiteY0" fmla="*/ 119 h 20293"/>
                  <a:gd name="connsiteX1" fmla="*/ 19900 w 21625"/>
                  <a:gd name="connsiteY1" fmla="*/ 0 h 20293"/>
                  <a:gd name="connsiteX2" fmla="*/ 21601 w 21625"/>
                  <a:gd name="connsiteY2" fmla="*/ 10443 h 20293"/>
                  <a:gd name="connsiteX3" fmla="*/ 19992 w 21625"/>
                  <a:gd name="connsiteY3" fmla="*/ 20290 h 20293"/>
                  <a:gd name="connsiteX4" fmla="*/ 1636 w 21625"/>
                  <a:gd name="connsiteY4" fmla="*/ 20291 h 20293"/>
                  <a:gd name="connsiteX5" fmla="*/ 1 w 21625"/>
                  <a:gd name="connsiteY5" fmla="*/ 10443 h 20293"/>
                  <a:gd name="connsiteX6" fmla="*/ 1784 w 21625"/>
                  <a:gd name="connsiteY6" fmla="*/ 119 h 20293"/>
                  <a:gd name="connsiteX0" fmla="*/ 1631 w 21625"/>
                  <a:gd name="connsiteY0" fmla="*/ 119 h 20292"/>
                  <a:gd name="connsiteX1" fmla="*/ 19900 w 21625"/>
                  <a:gd name="connsiteY1" fmla="*/ 0 h 20292"/>
                  <a:gd name="connsiteX2" fmla="*/ 21601 w 21625"/>
                  <a:gd name="connsiteY2" fmla="*/ 10443 h 20292"/>
                  <a:gd name="connsiteX3" fmla="*/ 19992 w 21625"/>
                  <a:gd name="connsiteY3" fmla="*/ 20290 h 20292"/>
                  <a:gd name="connsiteX4" fmla="*/ 1636 w 21625"/>
                  <a:gd name="connsiteY4" fmla="*/ 20291 h 20292"/>
                  <a:gd name="connsiteX5" fmla="*/ 1 w 21625"/>
                  <a:gd name="connsiteY5" fmla="*/ 10443 h 20292"/>
                  <a:gd name="connsiteX6" fmla="*/ 1631 w 21625"/>
                  <a:gd name="connsiteY6" fmla="*/ 119 h 20292"/>
                  <a:gd name="connsiteX0" fmla="*/ 1631 w 21625"/>
                  <a:gd name="connsiteY0" fmla="*/ 119 h 20293"/>
                  <a:gd name="connsiteX1" fmla="*/ 19900 w 21625"/>
                  <a:gd name="connsiteY1" fmla="*/ 0 h 20293"/>
                  <a:gd name="connsiteX2" fmla="*/ 21601 w 21625"/>
                  <a:gd name="connsiteY2" fmla="*/ 10443 h 20293"/>
                  <a:gd name="connsiteX3" fmla="*/ 19992 w 21625"/>
                  <a:gd name="connsiteY3" fmla="*/ 20290 h 20293"/>
                  <a:gd name="connsiteX4" fmla="*/ 1636 w 21625"/>
                  <a:gd name="connsiteY4" fmla="*/ 20291 h 20293"/>
                  <a:gd name="connsiteX5" fmla="*/ 1 w 21625"/>
                  <a:gd name="connsiteY5" fmla="*/ 10443 h 20293"/>
                  <a:gd name="connsiteX6" fmla="*/ 1631 w 21625"/>
                  <a:gd name="connsiteY6" fmla="*/ 119 h 20293"/>
                  <a:gd name="connsiteX0" fmla="*/ 1631 w 21645"/>
                  <a:gd name="connsiteY0" fmla="*/ 119 h 20293"/>
                  <a:gd name="connsiteX1" fmla="*/ 19900 w 21645"/>
                  <a:gd name="connsiteY1" fmla="*/ 0 h 20293"/>
                  <a:gd name="connsiteX2" fmla="*/ 21601 w 21645"/>
                  <a:gd name="connsiteY2" fmla="*/ 10443 h 20293"/>
                  <a:gd name="connsiteX3" fmla="*/ 20069 w 21645"/>
                  <a:gd name="connsiteY3" fmla="*/ 20290 h 20293"/>
                  <a:gd name="connsiteX4" fmla="*/ 1636 w 21645"/>
                  <a:gd name="connsiteY4" fmla="*/ 20291 h 20293"/>
                  <a:gd name="connsiteX5" fmla="*/ 1 w 21645"/>
                  <a:gd name="connsiteY5" fmla="*/ 10443 h 20293"/>
                  <a:gd name="connsiteX6" fmla="*/ 1631 w 21645"/>
                  <a:gd name="connsiteY6" fmla="*/ 119 h 20293"/>
                  <a:gd name="connsiteX0" fmla="*/ 1631 w 21602"/>
                  <a:gd name="connsiteY0" fmla="*/ 119 h 20293"/>
                  <a:gd name="connsiteX1" fmla="*/ 19900 w 21602"/>
                  <a:gd name="connsiteY1" fmla="*/ 0 h 20293"/>
                  <a:gd name="connsiteX2" fmla="*/ 21601 w 21602"/>
                  <a:gd name="connsiteY2" fmla="*/ 10443 h 20293"/>
                  <a:gd name="connsiteX3" fmla="*/ 20069 w 21602"/>
                  <a:gd name="connsiteY3" fmla="*/ 20290 h 20293"/>
                  <a:gd name="connsiteX4" fmla="*/ 1636 w 21602"/>
                  <a:gd name="connsiteY4" fmla="*/ 20291 h 20293"/>
                  <a:gd name="connsiteX5" fmla="*/ 1 w 21602"/>
                  <a:gd name="connsiteY5" fmla="*/ 10443 h 20293"/>
                  <a:gd name="connsiteX6" fmla="*/ 1631 w 21602"/>
                  <a:gd name="connsiteY6" fmla="*/ 119 h 20293"/>
                  <a:gd name="connsiteX0" fmla="*/ 1631 w 21602"/>
                  <a:gd name="connsiteY0" fmla="*/ 119 h 20293"/>
                  <a:gd name="connsiteX1" fmla="*/ 19900 w 21602"/>
                  <a:gd name="connsiteY1" fmla="*/ 0 h 20293"/>
                  <a:gd name="connsiteX2" fmla="*/ 21601 w 21602"/>
                  <a:gd name="connsiteY2" fmla="*/ 10443 h 20293"/>
                  <a:gd name="connsiteX3" fmla="*/ 20069 w 21602"/>
                  <a:gd name="connsiteY3" fmla="*/ 20290 h 20293"/>
                  <a:gd name="connsiteX4" fmla="*/ 1636 w 21602"/>
                  <a:gd name="connsiteY4" fmla="*/ 20291 h 20293"/>
                  <a:gd name="connsiteX5" fmla="*/ 1 w 21602"/>
                  <a:gd name="connsiteY5" fmla="*/ 10443 h 20293"/>
                  <a:gd name="connsiteX6" fmla="*/ 1631 w 21602"/>
                  <a:gd name="connsiteY6" fmla="*/ 119 h 20293"/>
                  <a:gd name="connsiteX0" fmla="*/ 1631 w 21601"/>
                  <a:gd name="connsiteY0" fmla="*/ 119 h 20293"/>
                  <a:gd name="connsiteX1" fmla="*/ 19900 w 21601"/>
                  <a:gd name="connsiteY1" fmla="*/ 0 h 20293"/>
                  <a:gd name="connsiteX2" fmla="*/ 21601 w 21601"/>
                  <a:gd name="connsiteY2" fmla="*/ 10443 h 20293"/>
                  <a:gd name="connsiteX3" fmla="*/ 20069 w 21601"/>
                  <a:gd name="connsiteY3" fmla="*/ 20290 h 20293"/>
                  <a:gd name="connsiteX4" fmla="*/ 1636 w 21601"/>
                  <a:gd name="connsiteY4" fmla="*/ 20291 h 20293"/>
                  <a:gd name="connsiteX5" fmla="*/ 1 w 21601"/>
                  <a:gd name="connsiteY5" fmla="*/ 10443 h 20293"/>
                  <a:gd name="connsiteX6" fmla="*/ 1631 w 21601"/>
                  <a:gd name="connsiteY6" fmla="*/ 119 h 20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01" h="20293">
                    <a:moveTo>
                      <a:pt x="1631" y="119"/>
                    </a:moveTo>
                    <a:lnTo>
                      <a:pt x="19900" y="0"/>
                    </a:lnTo>
                    <a:cubicBezTo>
                      <a:pt x="20976" y="204"/>
                      <a:pt x="21599" y="4205"/>
                      <a:pt x="21601" y="10443"/>
                    </a:cubicBezTo>
                    <a:cubicBezTo>
                      <a:pt x="21603" y="16681"/>
                      <a:pt x="21145" y="20086"/>
                      <a:pt x="20069" y="20290"/>
                    </a:cubicBezTo>
                    <a:lnTo>
                      <a:pt x="1636" y="20291"/>
                    </a:lnTo>
                    <a:cubicBezTo>
                      <a:pt x="599" y="20393"/>
                      <a:pt x="28" y="17477"/>
                      <a:pt x="1" y="10443"/>
                    </a:cubicBezTo>
                    <a:cubicBezTo>
                      <a:pt x="-26" y="3409"/>
                      <a:pt x="568" y="375"/>
                      <a:pt x="1631" y="11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CC60556D-84BB-3F43-AAA9-5E134A08A8CE}"/>
                  </a:ext>
                </a:extLst>
              </p:cNvPr>
              <p:cNvSpPr/>
              <p:nvPr/>
            </p:nvSpPr>
            <p:spPr>
              <a:xfrm>
                <a:off x="2542403" y="4889355"/>
                <a:ext cx="181218" cy="15768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流程图: 终止 29">
                <a:extLst>
                  <a:ext uri="{FF2B5EF4-FFF2-40B4-BE49-F238E27FC236}">
                    <a16:creationId xmlns:a16="http://schemas.microsoft.com/office/drawing/2014/main" id="{31590448-7AD4-9988-20C6-DF63774C171F}"/>
                  </a:ext>
                </a:extLst>
              </p:cNvPr>
              <p:cNvSpPr/>
              <p:nvPr/>
            </p:nvSpPr>
            <p:spPr>
              <a:xfrm>
                <a:off x="2723621" y="4878198"/>
                <a:ext cx="1008000" cy="180000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  <a:gd name="connsiteX0" fmla="*/ 2245 w 21645"/>
                  <a:gd name="connsiteY0" fmla="*/ 0 h 21600"/>
                  <a:gd name="connsiteX1" fmla="*/ 18170 w 21645"/>
                  <a:gd name="connsiteY1" fmla="*/ 0 h 21600"/>
                  <a:gd name="connsiteX2" fmla="*/ 21645 w 21645"/>
                  <a:gd name="connsiteY2" fmla="*/ 10800 h 21600"/>
                  <a:gd name="connsiteX3" fmla="*/ 18170 w 21645"/>
                  <a:gd name="connsiteY3" fmla="*/ 21600 h 21600"/>
                  <a:gd name="connsiteX4" fmla="*/ 3520 w 21645"/>
                  <a:gd name="connsiteY4" fmla="*/ 21600 h 21600"/>
                  <a:gd name="connsiteX5" fmla="*/ 45 w 21645"/>
                  <a:gd name="connsiteY5" fmla="*/ 10800 h 21600"/>
                  <a:gd name="connsiteX6" fmla="*/ 2245 w 21645"/>
                  <a:gd name="connsiteY6" fmla="*/ 0 h 21600"/>
                  <a:gd name="connsiteX0" fmla="*/ 2201 w 21601"/>
                  <a:gd name="connsiteY0" fmla="*/ 0 h 21600"/>
                  <a:gd name="connsiteX1" fmla="*/ 18126 w 21601"/>
                  <a:gd name="connsiteY1" fmla="*/ 0 h 21600"/>
                  <a:gd name="connsiteX2" fmla="*/ 21601 w 21601"/>
                  <a:gd name="connsiteY2" fmla="*/ 10800 h 21600"/>
                  <a:gd name="connsiteX3" fmla="*/ 18126 w 21601"/>
                  <a:gd name="connsiteY3" fmla="*/ 21600 h 21600"/>
                  <a:gd name="connsiteX4" fmla="*/ 2292 w 21601"/>
                  <a:gd name="connsiteY4" fmla="*/ 20648 h 21600"/>
                  <a:gd name="connsiteX5" fmla="*/ 1 w 21601"/>
                  <a:gd name="connsiteY5" fmla="*/ 10800 h 21600"/>
                  <a:gd name="connsiteX6" fmla="*/ 2201 w 21601"/>
                  <a:gd name="connsiteY6" fmla="*/ 0 h 21600"/>
                  <a:gd name="connsiteX0" fmla="*/ 2201 w 21646"/>
                  <a:gd name="connsiteY0" fmla="*/ 0 h 21600"/>
                  <a:gd name="connsiteX1" fmla="*/ 18126 w 21646"/>
                  <a:gd name="connsiteY1" fmla="*/ 0 h 21600"/>
                  <a:gd name="connsiteX2" fmla="*/ 21601 w 21646"/>
                  <a:gd name="connsiteY2" fmla="*/ 10800 h 21600"/>
                  <a:gd name="connsiteX3" fmla="*/ 19401 w 21646"/>
                  <a:gd name="connsiteY3" fmla="*/ 21600 h 21600"/>
                  <a:gd name="connsiteX4" fmla="*/ 2292 w 21646"/>
                  <a:gd name="connsiteY4" fmla="*/ 20648 h 21600"/>
                  <a:gd name="connsiteX5" fmla="*/ 1 w 21646"/>
                  <a:gd name="connsiteY5" fmla="*/ 10800 h 21600"/>
                  <a:gd name="connsiteX6" fmla="*/ 2201 w 21646"/>
                  <a:gd name="connsiteY6" fmla="*/ 0 h 21600"/>
                  <a:gd name="connsiteX0" fmla="*/ 2201 w 21602"/>
                  <a:gd name="connsiteY0" fmla="*/ 0 h 21600"/>
                  <a:gd name="connsiteX1" fmla="*/ 19218 w 21602"/>
                  <a:gd name="connsiteY1" fmla="*/ 0 h 21600"/>
                  <a:gd name="connsiteX2" fmla="*/ 21601 w 21602"/>
                  <a:gd name="connsiteY2" fmla="*/ 10800 h 21600"/>
                  <a:gd name="connsiteX3" fmla="*/ 19401 w 21602"/>
                  <a:gd name="connsiteY3" fmla="*/ 21600 h 21600"/>
                  <a:gd name="connsiteX4" fmla="*/ 2292 w 21602"/>
                  <a:gd name="connsiteY4" fmla="*/ 20648 h 21600"/>
                  <a:gd name="connsiteX5" fmla="*/ 1 w 21602"/>
                  <a:gd name="connsiteY5" fmla="*/ 10800 h 21600"/>
                  <a:gd name="connsiteX6" fmla="*/ 2201 w 21602"/>
                  <a:gd name="connsiteY6" fmla="*/ 0 h 21600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515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1814 w 21631"/>
                  <a:gd name="connsiteY0" fmla="*/ 119 h 20291"/>
                  <a:gd name="connsiteX1" fmla="*/ 19453 w 21631"/>
                  <a:gd name="connsiteY1" fmla="*/ 0 h 20291"/>
                  <a:gd name="connsiteX2" fmla="*/ 21631 w 21631"/>
                  <a:gd name="connsiteY2" fmla="*/ 10443 h 20291"/>
                  <a:gd name="connsiteX3" fmla="*/ 19545 w 21631"/>
                  <a:gd name="connsiteY3" fmla="*/ 19814 h 20291"/>
                  <a:gd name="connsiteX4" fmla="*/ 2322 w 21631"/>
                  <a:gd name="connsiteY4" fmla="*/ 20291 h 20291"/>
                  <a:gd name="connsiteX5" fmla="*/ 31 w 21631"/>
                  <a:gd name="connsiteY5" fmla="*/ 10443 h 20291"/>
                  <a:gd name="connsiteX6" fmla="*/ 1814 w 21631"/>
                  <a:gd name="connsiteY6" fmla="*/ 119 h 20291"/>
                  <a:gd name="connsiteX0" fmla="*/ 1809 w 21626"/>
                  <a:gd name="connsiteY0" fmla="*/ 119 h 20291"/>
                  <a:gd name="connsiteX1" fmla="*/ 19448 w 21626"/>
                  <a:gd name="connsiteY1" fmla="*/ 0 h 20291"/>
                  <a:gd name="connsiteX2" fmla="*/ 21626 w 21626"/>
                  <a:gd name="connsiteY2" fmla="*/ 10443 h 20291"/>
                  <a:gd name="connsiteX3" fmla="*/ 19540 w 21626"/>
                  <a:gd name="connsiteY3" fmla="*/ 19814 h 20291"/>
                  <a:gd name="connsiteX4" fmla="*/ 1661 w 21626"/>
                  <a:gd name="connsiteY4" fmla="*/ 20291 h 20291"/>
                  <a:gd name="connsiteX5" fmla="*/ 26 w 21626"/>
                  <a:gd name="connsiteY5" fmla="*/ 10443 h 20291"/>
                  <a:gd name="connsiteX6" fmla="*/ 1809 w 21626"/>
                  <a:gd name="connsiteY6" fmla="*/ 119 h 20291"/>
                  <a:gd name="connsiteX0" fmla="*/ 1809 w 21684"/>
                  <a:gd name="connsiteY0" fmla="*/ 119 h 20291"/>
                  <a:gd name="connsiteX1" fmla="*/ 19448 w 21684"/>
                  <a:gd name="connsiteY1" fmla="*/ 0 h 20291"/>
                  <a:gd name="connsiteX2" fmla="*/ 21626 w 21684"/>
                  <a:gd name="connsiteY2" fmla="*/ 10443 h 20291"/>
                  <a:gd name="connsiteX3" fmla="*/ 20017 w 21684"/>
                  <a:gd name="connsiteY3" fmla="*/ 19814 h 20291"/>
                  <a:gd name="connsiteX4" fmla="*/ 1661 w 21684"/>
                  <a:gd name="connsiteY4" fmla="*/ 20291 h 20291"/>
                  <a:gd name="connsiteX5" fmla="*/ 26 w 21684"/>
                  <a:gd name="connsiteY5" fmla="*/ 10443 h 20291"/>
                  <a:gd name="connsiteX6" fmla="*/ 1809 w 21684"/>
                  <a:gd name="connsiteY6" fmla="*/ 119 h 20291"/>
                  <a:gd name="connsiteX0" fmla="*/ 1809 w 21650"/>
                  <a:gd name="connsiteY0" fmla="*/ 119 h 20291"/>
                  <a:gd name="connsiteX1" fmla="*/ 19925 w 21650"/>
                  <a:gd name="connsiteY1" fmla="*/ 0 h 20291"/>
                  <a:gd name="connsiteX2" fmla="*/ 21626 w 21650"/>
                  <a:gd name="connsiteY2" fmla="*/ 10443 h 20291"/>
                  <a:gd name="connsiteX3" fmla="*/ 20017 w 21650"/>
                  <a:gd name="connsiteY3" fmla="*/ 19814 h 20291"/>
                  <a:gd name="connsiteX4" fmla="*/ 1661 w 21650"/>
                  <a:gd name="connsiteY4" fmla="*/ 20291 h 20291"/>
                  <a:gd name="connsiteX5" fmla="*/ 26 w 21650"/>
                  <a:gd name="connsiteY5" fmla="*/ 10443 h 20291"/>
                  <a:gd name="connsiteX6" fmla="*/ 1809 w 21650"/>
                  <a:gd name="connsiteY6" fmla="*/ 119 h 20291"/>
                  <a:gd name="connsiteX0" fmla="*/ 1809 w 21650"/>
                  <a:gd name="connsiteY0" fmla="*/ 119 h 20291"/>
                  <a:gd name="connsiteX1" fmla="*/ 19925 w 21650"/>
                  <a:gd name="connsiteY1" fmla="*/ 0 h 20291"/>
                  <a:gd name="connsiteX2" fmla="*/ 21626 w 21650"/>
                  <a:gd name="connsiteY2" fmla="*/ 10443 h 20291"/>
                  <a:gd name="connsiteX3" fmla="*/ 20017 w 21650"/>
                  <a:gd name="connsiteY3" fmla="*/ 20290 h 20291"/>
                  <a:gd name="connsiteX4" fmla="*/ 1661 w 21650"/>
                  <a:gd name="connsiteY4" fmla="*/ 20291 h 20291"/>
                  <a:gd name="connsiteX5" fmla="*/ 26 w 21650"/>
                  <a:gd name="connsiteY5" fmla="*/ 10443 h 20291"/>
                  <a:gd name="connsiteX6" fmla="*/ 1809 w 21650"/>
                  <a:gd name="connsiteY6" fmla="*/ 119 h 20291"/>
                  <a:gd name="connsiteX0" fmla="*/ 1809 w 21650"/>
                  <a:gd name="connsiteY0" fmla="*/ 119 h 20291"/>
                  <a:gd name="connsiteX1" fmla="*/ 19925 w 21650"/>
                  <a:gd name="connsiteY1" fmla="*/ 0 h 20291"/>
                  <a:gd name="connsiteX2" fmla="*/ 21626 w 21650"/>
                  <a:gd name="connsiteY2" fmla="*/ 10443 h 20291"/>
                  <a:gd name="connsiteX3" fmla="*/ 20017 w 21650"/>
                  <a:gd name="connsiteY3" fmla="*/ 20290 h 20291"/>
                  <a:gd name="connsiteX4" fmla="*/ 1661 w 21650"/>
                  <a:gd name="connsiteY4" fmla="*/ 20291 h 20291"/>
                  <a:gd name="connsiteX5" fmla="*/ 26 w 21650"/>
                  <a:gd name="connsiteY5" fmla="*/ 10443 h 20291"/>
                  <a:gd name="connsiteX6" fmla="*/ 1809 w 21650"/>
                  <a:gd name="connsiteY6" fmla="*/ 119 h 20291"/>
                  <a:gd name="connsiteX0" fmla="*/ 1826 w 21667"/>
                  <a:gd name="connsiteY0" fmla="*/ 119 h 20291"/>
                  <a:gd name="connsiteX1" fmla="*/ 19942 w 21667"/>
                  <a:gd name="connsiteY1" fmla="*/ 0 h 20291"/>
                  <a:gd name="connsiteX2" fmla="*/ 21643 w 21667"/>
                  <a:gd name="connsiteY2" fmla="*/ 10443 h 20291"/>
                  <a:gd name="connsiteX3" fmla="*/ 20034 w 21667"/>
                  <a:gd name="connsiteY3" fmla="*/ 20290 h 20291"/>
                  <a:gd name="connsiteX4" fmla="*/ 1678 w 21667"/>
                  <a:gd name="connsiteY4" fmla="*/ 20291 h 20291"/>
                  <a:gd name="connsiteX5" fmla="*/ 43 w 21667"/>
                  <a:gd name="connsiteY5" fmla="*/ 10443 h 20291"/>
                  <a:gd name="connsiteX6" fmla="*/ 1826 w 21667"/>
                  <a:gd name="connsiteY6" fmla="*/ 119 h 20291"/>
                  <a:gd name="connsiteX0" fmla="*/ 1796 w 21637"/>
                  <a:gd name="connsiteY0" fmla="*/ 119 h 20351"/>
                  <a:gd name="connsiteX1" fmla="*/ 19912 w 21637"/>
                  <a:gd name="connsiteY1" fmla="*/ 0 h 20351"/>
                  <a:gd name="connsiteX2" fmla="*/ 21613 w 21637"/>
                  <a:gd name="connsiteY2" fmla="*/ 10443 h 20351"/>
                  <a:gd name="connsiteX3" fmla="*/ 20004 w 21637"/>
                  <a:gd name="connsiteY3" fmla="*/ 20290 h 20351"/>
                  <a:gd name="connsiteX4" fmla="*/ 1648 w 21637"/>
                  <a:gd name="connsiteY4" fmla="*/ 20291 h 20351"/>
                  <a:gd name="connsiteX5" fmla="*/ 13 w 21637"/>
                  <a:gd name="connsiteY5" fmla="*/ 10443 h 20351"/>
                  <a:gd name="connsiteX6" fmla="*/ 1796 w 21637"/>
                  <a:gd name="connsiteY6" fmla="*/ 119 h 20351"/>
                  <a:gd name="connsiteX0" fmla="*/ 1796 w 21637"/>
                  <a:gd name="connsiteY0" fmla="*/ 119 h 20351"/>
                  <a:gd name="connsiteX1" fmla="*/ 19912 w 21637"/>
                  <a:gd name="connsiteY1" fmla="*/ 0 h 20351"/>
                  <a:gd name="connsiteX2" fmla="*/ 21613 w 21637"/>
                  <a:gd name="connsiteY2" fmla="*/ 10443 h 20351"/>
                  <a:gd name="connsiteX3" fmla="*/ 20004 w 21637"/>
                  <a:gd name="connsiteY3" fmla="*/ 20290 h 20351"/>
                  <a:gd name="connsiteX4" fmla="*/ 1648 w 21637"/>
                  <a:gd name="connsiteY4" fmla="*/ 20291 h 20351"/>
                  <a:gd name="connsiteX5" fmla="*/ 13 w 21637"/>
                  <a:gd name="connsiteY5" fmla="*/ 10443 h 20351"/>
                  <a:gd name="connsiteX6" fmla="*/ 1796 w 21637"/>
                  <a:gd name="connsiteY6" fmla="*/ 119 h 20351"/>
                  <a:gd name="connsiteX0" fmla="*/ 1796 w 21637"/>
                  <a:gd name="connsiteY0" fmla="*/ 119 h 20351"/>
                  <a:gd name="connsiteX1" fmla="*/ 19912 w 21637"/>
                  <a:gd name="connsiteY1" fmla="*/ 0 h 20351"/>
                  <a:gd name="connsiteX2" fmla="*/ 21613 w 21637"/>
                  <a:gd name="connsiteY2" fmla="*/ 10443 h 20351"/>
                  <a:gd name="connsiteX3" fmla="*/ 20004 w 21637"/>
                  <a:gd name="connsiteY3" fmla="*/ 20290 h 20351"/>
                  <a:gd name="connsiteX4" fmla="*/ 1648 w 21637"/>
                  <a:gd name="connsiteY4" fmla="*/ 20291 h 20351"/>
                  <a:gd name="connsiteX5" fmla="*/ 13 w 21637"/>
                  <a:gd name="connsiteY5" fmla="*/ 10443 h 20351"/>
                  <a:gd name="connsiteX6" fmla="*/ 1796 w 21637"/>
                  <a:gd name="connsiteY6" fmla="*/ 119 h 20351"/>
                  <a:gd name="connsiteX0" fmla="*/ 1786 w 21627"/>
                  <a:gd name="connsiteY0" fmla="*/ 119 h 20354"/>
                  <a:gd name="connsiteX1" fmla="*/ 19902 w 21627"/>
                  <a:gd name="connsiteY1" fmla="*/ 0 h 20354"/>
                  <a:gd name="connsiteX2" fmla="*/ 21603 w 21627"/>
                  <a:gd name="connsiteY2" fmla="*/ 10443 h 20354"/>
                  <a:gd name="connsiteX3" fmla="*/ 19994 w 21627"/>
                  <a:gd name="connsiteY3" fmla="*/ 20290 h 20354"/>
                  <a:gd name="connsiteX4" fmla="*/ 1638 w 21627"/>
                  <a:gd name="connsiteY4" fmla="*/ 20291 h 20354"/>
                  <a:gd name="connsiteX5" fmla="*/ 3 w 21627"/>
                  <a:gd name="connsiteY5" fmla="*/ 10443 h 20354"/>
                  <a:gd name="connsiteX6" fmla="*/ 1786 w 21627"/>
                  <a:gd name="connsiteY6" fmla="*/ 119 h 20354"/>
                  <a:gd name="connsiteX0" fmla="*/ 1800 w 21641"/>
                  <a:gd name="connsiteY0" fmla="*/ 119 h 20362"/>
                  <a:gd name="connsiteX1" fmla="*/ 19916 w 21641"/>
                  <a:gd name="connsiteY1" fmla="*/ 0 h 20362"/>
                  <a:gd name="connsiteX2" fmla="*/ 21617 w 21641"/>
                  <a:gd name="connsiteY2" fmla="*/ 10443 h 20362"/>
                  <a:gd name="connsiteX3" fmla="*/ 20008 w 21641"/>
                  <a:gd name="connsiteY3" fmla="*/ 20290 h 20362"/>
                  <a:gd name="connsiteX4" fmla="*/ 1652 w 21641"/>
                  <a:gd name="connsiteY4" fmla="*/ 20291 h 20362"/>
                  <a:gd name="connsiteX5" fmla="*/ 17 w 21641"/>
                  <a:gd name="connsiteY5" fmla="*/ 10443 h 20362"/>
                  <a:gd name="connsiteX6" fmla="*/ 1800 w 21641"/>
                  <a:gd name="connsiteY6" fmla="*/ 119 h 20362"/>
                  <a:gd name="connsiteX0" fmla="*/ 1789 w 21630"/>
                  <a:gd name="connsiteY0" fmla="*/ 119 h 20472"/>
                  <a:gd name="connsiteX1" fmla="*/ 19905 w 21630"/>
                  <a:gd name="connsiteY1" fmla="*/ 0 h 20472"/>
                  <a:gd name="connsiteX2" fmla="*/ 21606 w 21630"/>
                  <a:gd name="connsiteY2" fmla="*/ 10443 h 20472"/>
                  <a:gd name="connsiteX3" fmla="*/ 19997 w 21630"/>
                  <a:gd name="connsiteY3" fmla="*/ 20290 h 20472"/>
                  <a:gd name="connsiteX4" fmla="*/ 1641 w 21630"/>
                  <a:gd name="connsiteY4" fmla="*/ 20291 h 20472"/>
                  <a:gd name="connsiteX5" fmla="*/ 6 w 21630"/>
                  <a:gd name="connsiteY5" fmla="*/ 10443 h 20472"/>
                  <a:gd name="connsiteX6" fmla="*/ 1789 w 21630"/>
                  <a:gd name="connsiteY6" fmla="*/ 119 h 20472"/>
                  <a:gd name="connsiteX0" fmla="*/ 1784 w 21625"/>
                  <a:gd name="connsiteY0" fmla="*/ 119 h 20472"/>
                  <a:gd name="connsiteX1" fmla="*/ 19900 w 21625"/>
                  <a:gd name="connsiteY1" fmla="*/ 0 h 20472"/>
                  <a:gd name="connsiteX2" fmla="*/ 21601 w 21625"/>
                  <a:gd name="connsiteY2" fmla="*/ 10443 h 20472"/>
                  <a:gd name="connsiteX3" fmla="*/ 19992 w 21625"/>
                  <a:gd name="connsiteY3" fmla="*/ 20290 h 20472"/>
                  <a:gd name="connsiteX4" fmla="*/ 1636 w 21625"/>
                  <a:gd name="connsiteY4" fmla="*/ 20291 h 20472"/>
                  <a:gd name="connsiteX5" fmla="*/ 1 w 21625"/>
                  <a:gd name="connsiteY5" fmla="*/ 10443 h 20472"/>
                  <a:gd name="connsiteX6" fmla="*/ 1784 w 21625"/>
                  <a:gd name="connsiteY6" fmla="*/ 119 h 20472"/>
                  <a:gd name="connsiteX0" fmla="*/ 1784 w 21625"/>
                  <a:gd name="connsiteY0" fmla="*/ 119 h 20301"/>
                  <a:gd name="connsiteX1" fmla="*/ 19900 w 21625"/>
                  <a:gd name="connsiteY1" fmla="*/ 0 h 20301"/>
                  <a:gd name="connsiteX2" fmla="*/ 21601 w 21625"/>
                  <a:gd name="connsiteY2" fmla="*/ 10443 h 20301"/>
                  <a:gd name="connsiteX3" fmla="*/ 19992 w 21625"/>
                  <a:gd name="connsiteY3" fmla="*/ 20290 h 20301"/>
                  <a:gd name="connsiteX4" fmla="*/ 1636 w 21625"/>
                  <a:gd name="connsiteY4" fmla="*/ 20291 h 20301"/>
                  <a:gd name="connsiteX5" fmla="*/ 1 w 21625"/>
                  <a:gd name="connsiteY5" fmla="*/ 10443 h 20301"/>
                  <a:gd name="connsiteX6" fmla="*/ 1784 w 21625"/>
                  <a:gd name="connsiteY6" fmla="*/ 119 h 20301"/>
                  <a:gd name="connsiteX0" fmla="*/ 1784 w 21625"/>
                  <a:gd name="connsiteY0" fmla="*/ 119 h 20301"/>
                  <a:gd name="connsiteX1" fmla="*/ 19900 w 21625"/>
                  <a:gd name="connsiteY1" fmla="*/ 0 h 20301"/>
                  <a:gd name="connsiteX2" fmla="*/ 21601 w 21625"/>
                  <a:gd name="connsiteY2" fmla="*/ 10443 h 20301"/>
                  <a:gd name="connsiteX3" fmla="*/ 19992 w 21625"/>
                  <a:gd name="connsiteY3" fmla="*/ 20290 h 20301"/>
                  <a:gd name="connsiteX4" fmla="*/ 1636 w 21625"/>
                  <a:gd name="connsiteY4" fmla="*/ 20291 h 20301"/>
                  <a:gd name="connsiteX5" fmla="*/ 1 w 21625"/>
                  <a:gd name="connsiteY5" fmla="*/ 10443 h 20301"/>
                  <a:gd name="connsiteX6" fmla="*/ 1784 w 21625"/>
                  <a:gd name="connsiteY6" fmla="*/ 119 h 20301"/>
                  <a:gd name="connsiteX0" fmla="*/ 1784 w 21625"/>
                  <a:gd name="connsiteY0" fmla="*/ 119 h 20301"/>
                  <a:gd name="connsiteX1" fmla="*/ 19900 w 21625"/>
                  <a:gd name="connsiteY1" fmla="*/ 0 h 20301"/>
                  <a:gd name="connsiteX2" fmla="*/ 21601 w 21625"/>
                  <a:gd name="connsiteY2" fmla="*/ 10443 h 20301"/>
                  <a:gd name="connsiteX3" fmla="*/ 19992 w 21625"/>
                  <a:gd name="connsiteY3" fmla="*/ 20290 h 20301"/>
                  <a:gd name="connsiteX4" fmla="*/ 1636 w 21625"/>
                  <a:gd name="connsiteY4" fmla="*/ 20291 h 20301"/>
                  <a:gd name="connsiteX5" fmla="*/ 1 w 21625"/>
                  <a:gd name="connsiteY5" fmla="*/ 10443 h 20301"/>
                  <a:gd name="connsiteX6" fmla="*/ 1784 w 21625"/>
                  <a:gd name="connsiteY6" fmla="*/ 119 h 20301"/>
                  <a:gd name="connsiteX0" fmla="*/ 1784 w 21625"/>
                  <a:gd name="connsiteY0" fmla="*/ 119 h 20293"/>
                  <a:gd name="connsiteX1" fmla="*/ 19900 w 21625"/>
                  <a:gd name="connsiteY1" fmla="*/ 0 h 20293"/>
                  <a:gd name="connsiteX2" fmla="*/ 21601 w 21625"/>
                  <a:gd name="connsiteY2" fmla="*/ 10443 h 20293"/>
                  <a:gd name="connsiteX3" fmla="*/ 19992 w 21625"/>
                  <a:gd name="connsiteY3" fmla="*/ 20290 h 20293"/>
                  <a:gd name="connsiteX4" fmla="*/ 1636 w 21625"/>
                  <a:gd name="connsiteY4" fmla="*/ 20291 h 20293"/>
                  <a:gd name="connsiteX5" fmla="*/ 1 w 21625"/>
                  <a:gd name="connsiteY5" fmla="*/ 10443 h 20293"/>
                  <a:gd name="connsiteX6" fmla="*/ 1784 w 21625"/>
                  <a:gd name="connsiteY6" fmla="*/ 119 h 20293"/>
                  <a:gd name="connsiteX0" fmla="*/ 1785 w 21626"/>
                  <a:gd name="connsiteY0" fmla="*/ 119 h 20293"/>
                  <a:gd name="connsiteX1" fmla="*/ 19901 w 21626"/>
                  <a:gd name="connsiteY1" fmla="*/ 0 h 20293"/>
                  <a:gd name="connsiteX2" fmla="*/ 21602 w 21626"/>
                  <a:gd name="connsiteY2" fmla="*/ 10443 h 20293"/>
                  <a:gd name="connsiteX3" fmla="*/ 19993 w 21626"/>
                  <a:gd name="connsiteY3" fmla="*/ 20290 h 20293"/>
                  <a:gd name="connsiteX4" fmla="*/ 1637 w 21626"/>
                  <a:gd name="connsiteY4" fmla="*/ 20291 h 20293"/>
                  <a:gd name="connsiteX5" fmla="*/ 2 w 21626"/>
                  <a:gd name="connsiteY5" fmla="*/ 10443 h 20293"/>
                  <a:gd name="connsiteX6" fmla="*/ 1785 w 21626"/>
                  <a:gd name="connsiteY6" fmla="*/ 119 h 20293"/>
                  <a:gd name="connsiteX0" fmla="*/ 1784 w 21625"/>
                  <a:gd name="connsiteY0" fmla="*/ 119 h 20293"/>
                  <a:gd name="connsiteX1" fmla="*/ 19900 w 21625"/>
                  <a:gd name="connsiteY1" fmla="*/ 0 h 20293"/>
                  <a:gd name="connsiteX2" fmla="*/ 21601 w 21625"/>
                  <a:gd name="connsiteY2" fmla="*/ 10443 h 20293"/>
                  <a:gd name="connsiteX3" fmla="*/ 19992 w 21625"/>
                  <a:gd name="connsiteY3" fmla="*/ 20290 h 20293"/>
                  <a:gd name="connsiteX4" fmla="*/ 1636 w 21625"/>
                  <a:gd name="connsiteY4" fmla="*/ 20291 h 20293"/>
                  <a:gd name="connsiteX5" fmla="*/ 1 w 21625"/>
                  <a:gd name="connsiteY5" fmla="*/ 10443 h 20293"/>
                  <a:gd name="connsiteX6" fmla="*/ 1784 w 21625"/>
                  <a:gd name="connsiteY6" fmla="*/ 119 h 20293"/>
                  <a:gd name="connsiteX0" fmla="*/ 1631 w 21625"/>
                  <a:gd name="connsiteY0" fmla="*/ 119 h 20292"/>
                  <a:gd name="connsiteX1" fmla="*/ 19900 w 21625"/>
                  <a:gd name="connsiteY1" fmla="*/ 0 h 20292"/>
                  <a:gd name="connsiteX2" fmla="*/ 21601 w 21625"/>
                  <a:gd name="connsiteY2" fmla="*/ 10443 h 20292"/>
                  <a:gd name="connsiteX3" fmla="*/ 19992 w 21625"/>
                  <a:gd name="connsiteY3" fmla="*/ 20290 h 20292"/>
                  <a:gd name="connsiteX4" fmla="*/ 1636 w 21625"/>
                  <a:gd name="connsiteY4" fmla="*/ 20291 h 20292"/>
                  <a:gd name="connsiteX5" fmla="*/ 1 w 21625"/>
                  <a:gd name="connsiteY5" fmla="*/ 10443 h 20292"/>
                  <a:gd name="connsiteX6" fmla="*/ 1631 w 21625"/>
                  <a:gd name="connsiteY6" fmla="*/ 119 h 20292"/>
                  <a:gd name="connsiteX0" fmla="*/ 1631 w 21625"/>
                  <a:gd name="connsiteY0" fmla="*/ 119 h 20293"/>
                  <a:gd name="connsiteX1" fmla="*/ 19900 w 21625"/>
                  <a:gd name="connsiteY1" fmla="*/ 0 h 20293"/>
                  <a:gd name="connsiteX2" fmla="*/ 21601 w 21625"/>
                  <a:gd name="connsiteY2" fmla="*/ 10443 h 20293"/>
                  <a:gd name="connsiteX3" fmla="*/ 19992 w 21625"/>
                  <a:gd name="connsiteY3" fmla="*/ 20290 h 20293"/>
                  <a:gd name="connsiteX4" fmla="*/ 1636 w 21625"/>
                  <a:gd name="connsiteY4" fmla="*/ 20291 h 20293"/>
                  <a:gd name="connsiteX5" fmla="*/ 1 w 21625"/>
                  <a:gd name="connsiteY5" fmla="*/ 10443 h 20293"/>
                  <a:gd name="connsiteX6" fmla="*/ 1631 w 21625"/>
                  <a:gd name="connsiteY6" fmla="*/ 119 h 20293"/>
                  <a:gd name="connsiteX0" fmla="*/ 1631 w 21645"/>
                  <a:gd name="connsiteY0" fmla="*/ 119 h 20293"/>
                  <a:gd name="connsiteX1" fmla="*/ 19900 w 21645"/>
                  <a:gd name="connsiteY1" fmla="*/ 0 h 20293"/>
                  <a:gd name="connsiteX2" fmla="*/ 21601 w 21645"/>
                  <a:gd name="connsiteY2" fmla="*/ 10443 h 20293"/>
                  <a:gd name="connsiteX3" fmla="*/ 20069 w 21645"/>
                  <a:gd name="connsiteY3" fmla="*/ 20290 h 20293"/>
                  <a:gd name="connsiteX4" fmla="*/ 1636 w 21645"/>
                  <a:gd name="connsiteY4" fmla="*/ 20291 h 20293"/>
                  <a:gd name="connsiteX5" fmla="*/ 1 w 21645"/>
                  <a:gd name="connsiteY5" fmla="*/ 10443 h 20293"/>
                  <a:gd name="connsiteX6" fmla="*/ 1631 w 21645"/>
                  <a:gd name="connsiteY6" fmla="*/ 119 h 20293"/>
                  <a:gd name="connsiteX0" fmla="*/ 1631 w 21602"/>
                  <a:gd name="connsiteY0" fmla="*/ 119 h 20293"/>
                  <a:gd name="connsiteX1" fmla="*/ 19900 w 21602"/>
                  <a:gd name="connsiteY1" fmla="*/ 0 h 20293"/>
                  <a:gd name="connsiteX2" fmla="*/ 21601 w 21602"/>
                  <a:gd name="connsiteY2" fmla="*/ 10443 h 20293"/>
                  <a:gd name="connsiteX3" fmla="*/ 20069 w 21602"/>
                  <a:gd name="connsiteY3" fmla="*/ 20290 h 20293"/>
                  <a:gd name="connsiteX4" fmla="*/ 1636 w 21602"/>
                  <a:gd name="connsiteY4" fmla="*/ 20291 h 20293"/>
                  <a:gd name="connsiteX5" fmla="*/ 1 w 21602"/>
                  <a:gd name="connsiteY5" fmla="*/ 10443 h 20293"/>
                  <a:gd name="connsiteX6" fmla="*/ 1631 w 21602"/>
                  <a:gd name="connsiteY6" fmla="*/ 119 h 20293"/>
                  <a:gd name="connsiteX0" fmla="*/ 1631 w 21602"/>
                  <a:gd name="connsiteY0" fmla="*/ 119 h 20293"/>
                  <a:gd name="connsiteX1" fmla="*/ 19900 w 21602"/>
                  <a:gd name="connsiteY1" fmla="*/ 0 h 20293"/>
                  <a:gd name="connsiteX2" fmla="*/ 21601 w 21602"/>
                  <a:gd name="connsiteY2" fmla="*/ 10443 h 20293"/>
                  <a:gd name="connsiteX3" fmla="*/ 20069 w 21602"/>
                  <a:gd name="connsiteY3" fmla="*/ 20290 h 20293"/>
                  <a:gd name="connsiteX4" fmla="*/ 1636 w 21602"/>
                  <a:gd name="connsiteY4" fmla="*/ 20291 h 20293"/>
                  <a:gd name="connsiteX5" fmla="*/ 1 w 21602"/>
                  <a:gd name="connsiteY5" fmla="*/ 10443 h 20293"/>
                  <a:gd name="connsiteX6" fmla="*/ 1631 w 21602"/>
                  <a:gd name="connsiteY6" fmla="*/ 119 h 20293"/>
                  <a:gd name="connsiteX0" fmla="*/ 1631 w 21601"/>
                  <a:gd name="connsiteY0" fmla="*/ 119 h 20293"/>
                  <a:gd name="connsiteX1" fmla="*/ 19900 w 21601"/>
                  <a:gd name="connsiteY1" fmla="*/ 0 h 20293"/>
                  <a:gd name="connsiteX2" fmla="*/ 21601 w 21601"/>
                  <a:gd name="connsiteY2" fmla="*/ 10443 h 20293"/>
                  <a:gd name="connsiteX3" fmla="*/ 20069 w 21601"/>
                  <a:gd name="connsiteY3" fmla="*/ 20290 h 20293"/>
                  <a:gd name="connsiteX4" fmla="*/ 1636 w 21601"/>
                  <a:gd name="connsiteY4" fmla="*/ 20291 h 20293"/>
                  <a:gd name="connsiteX5" fmla="*/ 1 w 21601"/>
                  <a:gd name="connsiteY5" fmla="*/ 10443 h 20293"/>
                  <a:gd name="connsiteX6" fmla="*/ 1631 w 21601"/>
                  <a:gd name="connsiteY6" fmla="*/ 119 h 20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01" h="20293">
                    <a:moveTo>
                      <a:pt x="1631" y="119"/>
                    </a:moveTo>
                    <a:lnTo>
                      <a:pt x="19900" y="0"/>
                    </a:lnTo>
                    <a:cubicBezTo>
                      <a:pt x="20976" y="204"/>
                      <a:pt x="21599" y="4205"/>
                      <a:pt x="21601" y="10443"/>
                    </a:cubicBezTo>
                    <a:cubicBezTo>
                      <a:pt x="21603" y="16681"/>
                      <a:pt x="21145" y="20086"/>
                      <a:pt x="20069" y="20290"/>
                    </a:cubicBezTo>
                    <a:lnTo>
                      <a:pt x="1636" y="20291"/>
                    </a:lnTo>
                    <a:cubicBezTo>
                      <a:pt x="599" y="20393"/>
                      <a:pt x="28" y="17477"/>
                      <a:pt x="1" y="10443"/>
                    </a:cubicBezTo>
                    <a:cubicBezTo>
                      <a:pt x="-26" y="3409"/>
                      <a:pt x="568" y="375"/>
                      <a:pt x="1631" y="11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92AEF604-52CD-2A54-2901-90310C9D957A}"/>
                  </a:ext>
                </a:extLst>
              </p:cNvPr>
              <p:cNvSpPr txBox="1"/>
              <p:nvPr/>
            </p:nvSpPr>
            <p:spPr>
              <a:xfrm>
                <a:off x="1722411" y="4843810"/>
                <a:ext cx="827150" cy="246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VL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C7AD378A-448D-6367-3CF4-F99BF58E6C24}"/>
                  </a:ext>
                </a:extLst>
              </p:cNvPr>
              <p:cNvSpPr txBox="1"/>
              <p:nvPr/>
            </p:nvSpPr>
            <p:spPr>
              <a:xfrm>
                <a:off x="2764845" y="4843818"/>
                <a:ext cx="95807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VH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" name="图形 10" descr="DNA 轮廓">
              <a:extLst>
                <a:ext uri="{FF2B5EF4-FFF2-40B4-BE49-F238E27FC236}">
                  <a16:creationId xmlns:a16="http://schemas.microsoft.com/office/drawing/2014/main" id="{DE91C01A-C439-ACF2-3A40-469ACCF30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366621" y="1582433"/>
              <a:ext cx="512585" cy="512585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7ED132A-CD4D-506F-1F8B-E798FBFFDE46}"/>
                </a:ext>
              </a:extLst>
            </p:cNvPr>
            <p:cNvGrpSpPr/>
            <p:nvPr/>
          </p:nvGrpSpPr>
          <p:grpSpPr>
            <a:xfrm>
              <a:off x="1811778" y="1555010"/>
              <a:ext cx="396648" cy="488810"/>
              <a:chOff x="2715585" y="2617090"/>
              <a:chExt cx="1312263" cy="1617170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AD6C60B-FE88-6C70-2E97-1D5E2597B4D0}"/>
                  </a:ext>
                </a:extLst>
              </p:cNvPr>
              <p:cNvSpPr/>
              <p:nvPr/>
            </p:nvSpPr>
            <p:spPr>
              <a:xfrm>
                <a:off x="3012479" y="2617090"/>
                <a:ext cx="1015369" cy="1617170"/>
              </a:xfrm>
              <a:custGeom>
                <a:avLst/>
                <a:gdLst>
                  <a:gd name="connsiteX0" fmla="*/ 318921 w 1043228"/>
                  <a:gd name="connsiteY0" fmla="*/ 27588 h 1596854"/>
                  <a:gd name="connsiteX1" fmla="*/ 690396 w 1043228"/>
                  <a:gd name="connsiteY1" fmla="*/ 208563 h 1596854"/>
                  <a:gd name="connsiteX2" fmla="*/ 909471 w 1043228"/>
                  <a:gd name="connsiteY2" fmla="*/ 456213 h 1596854"/>
                  <a:gd name="connsiteX3" fmla="*/ 1023771 w 1043228"/>
                  <a:gd name="connsiteY3" fmla="*/ 494313 h 1596854"/>
                  <a:gd name="connsiteX4" fmla="*/ 957096 w 1043228"/>
                  <a:gd name="connsiteY4" fmla="*/ 618138 h 1596854"/>
                  <a:gd name="connsiteX5" fmla="*/ 1033296 w 1043228"/>
                  <a:gd name="connsiteY5" fmla="*/ 1056288 h 1596854"/>
                  <a:gd name="connsiteX6" fmla="*/ 690396 w 1043228"/>
                  <a:gd name="connsiteY6" fmla="*/ 1513488 h 1596854"/>
                  <a:gd name="connsiteX7" fmla="*/ 376071 w 1043228"/>
                  <a:gd name="connsiteY7" fmla="*/ 1570638 h 1596854"/>
                  <a:gd name="connsiteX8" fmla="*/ 252246 w 1043228"/>
                  <a:gd name="connsiteY8" fmla="*/ 1218213 h 1596854"/>
                  <a:gd name="connsiteX9" fmla="*/ 290346 w 1043228"/>
                  <a:gd name="connsiteY9" fmla="*/ 684813 h 1596854"/>
                  <a:gd name="connsiteX10" fmla="*/ 4596 w 1043228"/>
                  <a:gd name="connsiteY10" fmla="*/ 265713 h 1596854"/>
                  <a:gd name="connsiteX11" fmla="*/ 128421 w 1043228"/>
                  <a:gd name="connsiteY11" fmla="*/ 27588 h 1596854"/>
                  <a:gd name="connsiteX12" fmla="*/ 318921 w 1043228"/>
                  <a:gd name="connsiteY12" fmla="*/ 27588 h 1596854"/>
                  <a:gd name="connsiteX0" fmla="*/ 320222 w 1044529"/>
                  <a:gd name="connsiteY0" fmla="*/ 25060 h 1594326"/>
                  <a:gd name="connsiteX1" fmla="*/ 691697 w 1044529"/>
                  <a:gd name="connsiteY1" fmla="*/ 206035 h 1594326"/>
                  <a:gd name="connsiteX2" fmla="*/ 910772 w 1044529"/>
                  <a:gd name="connsiteY2" fmla="*/ 453685 h 1594326"/>
                  <a:gd name="connsiteX3" fmla="*/ 1025072 w 1044529"/>
                  <a:gd name="connsiteY3" fmla="*/ 491785 h 1594326"/>
                  <a:gd name="connsiteX4" fmla="*/ 958397 w 1044529"/>
                  <a:gd name="connsiteY4" fmla="*/ 615610 h 1594326"/>
                  <a:gd name="connsiteX5" fmla="*/ 1034597 w 1044529"/>
                  <a:gd name="connsiteY5" fmla="*/ 1053760 h 1594326"/>
                  <a:gd name="connsiteX6" fmla="*/ 691697 w 1044529"/>
                  <a:gd name="connsiteY6" fmla="*/ 1510960 h 1594326"/>
                  <a:gd name="connsiteX7" fmla="*/ 377372 w 1044529"/>
                  <a:gd name="connsiteY7" fmla="*/ 1568110 h 1594326"/>
                  <a:gd name="connsiteX8" fmla="*/ 253547 w 1044529"/>
                  <a:gd name="connsiteY8" fmla="*/ 1215685 h 1594326"/>
                  <a:gd name="connsiteX9" fmla="*/ 291647 w 1044529"/>
                  <a:gd name="connsiteY9" fmla="*/ 682285 h 1594326"/>
                  <a:gd name="connsiteX10" fmla="*/ 5897 w 1044529"/>
                  <a:gd name="connsiteY10" fmla="*/ 263185 h 1594326"/>
                  <a:gd name="connsiteX11" fmla="*/ 129722 w 1044529"/>
                  <a:gd name="connsiteY11" fmla="*/ 25060 h 1594326"/>
                  <a:gd name="connsiteX12" fmla="*/ 320222 w 1044529"/>
                  <a:gd name="connsiteY12" fmla="*/ 25060 h 1594326"/>
                  <a:gd name="connsiteX0" fmla="*/ 321028 w 1045335"/>
                  <a:gd name="connsiteY0" fmla="*/ 23827 h 1593093"/>
                  <a:gd name="connsiteX1" fmla="*/ 692503 w 1045335"/>
                  <a:gd name="connsiteY1" fmla="*/ 204802 h 1593093"/>
                  <a:gd name="connsiteX2" fmla="*/ 911578 w 1045335"/>
                  <a:gd name="connsiteY2" fmla="*/ 452452 h 1593093"/>
                  <a:gd name="connsiteX3" fmla="*/ 1025878 w 1045335"/>
                  <a:gd name="connsiteY3" fmla="*/ 490552 h 1593093"/>
                  <a:gd name="connsiteX4" fmla="*/ 959203 w 1045335"/>
                  <a:gd name="connsiteY4" fmla="*/ 614377 h 1593093"/>
                  <a:gd name="connsiteX5" fmla="*/ 1035403 w 1045335"/>
                  <a:gd name="connsiteY5" fmla="*/ 1052527 h 1593093"/>
                  <a:gd name="connsiteX6" fmla="*/ 692503 w 1045335"/>
                  <a:gd name="connsiteY6" fmla="*/ 1509727 h 1593093"/>
                  <a:gd name="connsiteX7" fmla="*/ 378178 w 1045335"/>
                  <a:gd name="connsiteY7" fmla="*/ 1566877 h 1593093"/>
                  <a:gd name="connsiteX8" fmla="*/ 254353 w 1045335"/>
                  <a:gd name="connsiteY8" fmla="*/ 1214452 h 1593093"/>
                  <a:gd name="connsiteX9" fmla="*/ 292453 w 1045335"/>
                  <a:gd name="connsiteY9" fmla="*/ 681052 h 1593093"/>
                  <a:gd name="connsiteX10" fmla="*/ 6703 w 1045335"/>
                  <a:gd name="connsiteY10" fmla="*/ 261952 h 1593093"/>
                  <a:gd name="connsiteX11" fmla="*/ 130528 w 1045335"/>
                  <a:gd name="connsiteY11" fmla="*/ 23827 h 1593093"/>
                  <a:gd name="connsiteX12" fmla="*/ 321028 w 1045335"/>
                  <a:gd name="connsiteY12" fmla="*/ 23827 h 1593093"/>
                  <a:gd name="connsiteX0" fmla="*/ 323180 w 1047487"/>
                  <a:gd name="connsiteY0" fmla="*/ 23827 h 1593093"/>
                  <a:gd name="connsiteX1" fmla="*/ 694655 w 1047487"/>
                  <a:gd name="connsiteY1" fmla="*/ 204802 h 1593093"/>
                  <a:gd name="connsiteX2" fmla="*/ 913730 w 1047487"/>
                  <a:gd name="connsiteY2" fmla="*/ 452452 h 1593093"/>
                  <a:gd name="connsiteX3" fmla="*/ 1028030 w 1047487"/>
                  <a:gd name="connsiteY3" fmla="*/ 490552 h 1593093"/>
                  <a:gd name="connsiteX4" fmla="*/ 961355 w 1047487"/>
                  <a:gd name="connsiteY4" fmla="*/ 614377 h 1593093"/>
                  <a:gd name="connsiteX5" fmla="*/ 1037555 w 1047487"/>
                  <a:gd name="connsiteY5" fmla="*/ 1052527 h 1593093"/>
                  <a:gd name="connsiteX6" fmla="*/ 694655 w 1047487"/>
                  <a:gd name="connsiteY6" fmla="*/ 1509727 h 1593093"/>
                  <a:gd name="connsiteX7" fmla="*/ 380330 w 1047487"/>
                  <a:gd name="connsiteY7" fmla="*/ 1566877 h 1593093"/>
                  <a:gd name="connsiteX8" fmla="*/ 256505 w 1047487"/>
                  <a:gd name="connsiteY8" fmla="*/ 1214452 h 1593093"/>
                  <a:gd name="connsiteX9" fmla="*/ 294605 w 1047487"/>
                  <a:gd name="connsiteY9" fmla="*/ 681052 h 1593093"/>
                  <a:gd name="connsiteX10" fmla="*/ 8855 w 1047487"/>
                  <a:gd name="connsiteY10" fmla="*/ 261952 h 1593093"/>
                  <a:gd name="connsiteX11" fmla="*/ 110455 w 1047487"/>
                  <a:gd name="connsiteY11" fmla="*/ 23827 h 1593093"/>
                  <a:gd name="connsiteX12" fmla="*/ 323180 w 1047487"/>
                  <a:gd name="connsiteY12" fmla="*/ 23827 h 1593093"/>
                  <a:gd name="connsiteX0" fmla="*/ 324495 w 1048802"/>
                  <a:gd name="connsiteY0" fmla="*/ 23827 h 1593093"/>
                  <a:gd name="connsiteX1" fmla="*/ 695970 w 1048802"/>
                  <a:gd name="connsiteY1" fmla="*/ 204802 h 1593093"/>
                  <a:gd name="connsiteX2" fmla="*/ 915045 w 1048802"/>
                  <a:gd name="connsiteY2" fmla="*/ 452452 h 1593093"/>
                  <a:gd name="connsiteX3" fmla="*/ 1029345 w 1048802"/>
                  <a:gd name="connsiteY3" fmla="*/ 490552 h 1593093"/>
                  <a:gd name="connsiteX4" fmla="*/ 962670 w 1048802"/>
                  <a:gd name="connsiteY4" fmla="*/ 614377 h 1593093"/>
                  <a:gd name="connsiteX5" fmla="*/ 1038870 w 1048802"/>
                  <a:gd name="connsiteY5" fmla="*/ 1052527 h 1593093"/>
                  <a:gd name="connsiteX6" fmla="*/ 695970 w 1048802"/>
                  <a:gd name="connsiteY6" fmla="*/ 1509727 h 1593093"/>
                  <a:gd name="connsiteX7" fmla="*/ 381645 w 1048802"/>
                  <a:gd name="connsiteY7" fmla="*/ 1566877 h 1593093"/>
                  <a:gd name="connsiteX8" fmla="*/ 257820 w 1048802"/>
                  <a:gd name="connsiteY8" fmla="*/ 1214452 h 1593093"/>
                  <a:gd name="connsiteX9" fmla="*/ 295920 w 1048802"/>
                  <a:gd name="connsiteY9" fmla="*/ 681052 h 1593093"/>
                  <a:gd name="connsiteX10" fmla="*/ 10170 w 1048802"/>
                  <a:gd name="connsiteY10" fmla="*/ 261952 h 1593093"/>
                  <a:gd name="connsiteX11" fmla="*/ 102245 w 1048802"/>
                  <a:gd name="connsiteY11" fmla="*/ 23827 h 1593093"/>
                  <a:gd name="connsiteX12" fmla="*/ 324495 w 1048802"/>
                  <a:gd name="connsiteY12" fmla="*/ 23827 h 1593093"/>
                  <a:gd name="connsiteX0" fmla="*/ 384770 w 1045577"/>
                  <a:gd name="connsiteY0" fmla="*/ 31324 h 1591065"/>
                  <a:gd name="connsiteX1" fmla="*/ 692745 w 1045577"/>
                  <a:gd name="connsiteY1" fmla="*/ 202774 h 1591065"/>
                  <a:gd name="connsiteX2" fmla="*/ 911820 w 1045577"/>
                  <a:gd name="connsiteY2" fmla="*/ 450424 h 1591065"/>
                  <a:gd name="connsiteX3" fmla="*/ 1026120 w 1045577"/>
                  <a:gd name="connsiteY3" fmla="*/ 488524 h 1591065"/>
                  <a:gd name="connsiteX4" fmla="*/ 959445 w 1045577"/>
                  <a:gd name="connsiteY4" fmla="*/ 612349 h 1591065"/>
                  <a:gd name="connsiteX5" fmla="*/ 1035645 w 1045577"/>
                  <a:gd name="connsiteY5" fmla="*/ 1050499 h 1591065"/>
                  <a:gd name="connsiteX6" fmla="*/ 692745 w 1045577"/>
                  <a:gd name="connsiteY6" fmla="*/ 1507699 h 1591065"/>
                  <a:gd name="connsiteX7" fmla="*/ 378420 w 1045577"/>
                  <a:gd name="connsiteY7" fmla="*/ 1564849 h 1591065"/>
                  <a:gd name="connsiteX8" fmla="*/ 254595 w 1045577"/>
                  <a:gd name="connsiteY8" fmla="*/ 1212424 h 1591065"/>
                  <a:gd name="connsiteX9" fmla="*/ 292695 w 1045577"/>
                  <a:gd name="connsiteY9" fmla="*/ 679024 h 1591065"/>
                  <a:gd name="connsiteX10" fmla="*/ 6945 w 1045577"/>
                  <a:gd name="connsiteY10" fmla="*/ 259924 h 1591065"/>
                  <a:gd name="connsiteX11" fmla="*/ 99020 w 1045577"/>
                  <a:gd name="connsiteY11" fmla="*/ 21799 h 1591065"/>
                  <a:gd name="connsiteX12" fmla="*/ 384770 w 1045577"/>
                  <a:gd name="connsiteY12" fmla="*/ 31324 h 1591065"/>
                  <a:gd name="connsiteX0" fmla="*/ 384770 w 1045577"/>
                  <a:gd name="connsiteY0" fmla="*/ 31324 h 1591065"/>
                  <a:gd name="connsiteX1" fmla="*/ 692745 w 1045577"/>
                  <a:gd name="connsiteY1" fmla="*/ 202774 h 1591065"/>
                  <a:gd name="connsiteX2" fmla="*/ 911820 w 1045577"/>
                  <a:gd name="connsiteY2" fmla="*/ 450424 h 1591065"/>
                  <a:gd name="connsiteX3" fmla="*/ 1026120 w 1045577"/>
                  <a:gd name="connsiteY3" fmla="*/ 488524 h 1591065"/>
                  <a:gd name="connsiteX4" fmla="*/ 959445 w 1045577"/>
                  <a:gd name="connsiteY4" fmla="*/ 612349 h 1591065"/>
                  <a:gd name="connsiteX5" fmla="*/ 1035645 w 1045577"/>
                  <a:gd name="connsiteY5" fmla="*/ 1050499 h 1591065"/>
                  <a:gd name="connsiteX6" fmla="*/ 692745 w 1045577"/>
                  <a:gd name="connsiteY6" fmla="*/ 1507699 h 1591065"/>
                  <a:gd name="connsiteX7" fmla="*/ 378420 w 1045577"/>
                  <a:gd name="connsiteY7" fmla="*/ 1564849 h 1591065"/>
                  <a:gd name="connsiteX8" fmla="*/ 254595 w 1045577"/>
                  <a:gd name="connsiteY8" fmla="*/ 1212424 h 1591065"/>
                  <a:gd name="connsiteX9" fmla="*/ 292695 w 1045577"/>
                  <a:gd name="connsiteY9" fmla="*/ 679024 h 1591065"/>
                  <a:gd name="connsiteX10" fmla="*/ 6945 w 1045577"/>
                  <a:gd name="connsiteY10" fmla="*/ 259924 h 1591065"/>
                  <a:gd name="connsiteX11" fmla="*/ 99020 w 1045577"/>
                  <a:gd name="connsiteY11" fmla="*/ 21799 h 1591065"/>
                  <a:gd name="connsiteX12" fmla="*/ 384770 w 1045577"/>
                  <a:gd name="connsiteY12" fmla="*/ 31324 h 1591065"/>
                  <a:gd name="connsiteX0" fmla="*/ 384770 w 1045577"/>
                  <a:gd name="connsiteY0" fmla="*/ 30862 h 1590603"/>
                  <a:gd name="connsiteX1" fmla="*/ 686395 w 1045577"/>
                  <a:gd name="connsiteY1" fmla="*/ 192787 h 1590603"/>
                  <a:gd name="connsiteX2" fmla="*/ 911820 w 1045577"/>
                  <a:gd name="connsiteY2" fmla="*/ 449962 h 1590603"/>
                  <a:gd name="connsiteX3" fmla="*/ 1026120 w 1045577"/>
                  <a:gd name="connsiteY3" fmla="*/ 488062 h 1590603"/>
                  <a:gd name="connsiteX4" fmla="*/ 959445 w 1045577"/>
                  <a:gd name="connsiteY4" fmla="*/ 611887 h 1590603"/>
                  <a:gd name="connsiteX5" fmla="*/ 1035645 w 1045577"/>
                  <a:gd name="connsiteY5" fmla="*/ 1050037 h 1590603"/>
                  <a:gd name="connsiteX6" fmla="*/ 692745 w 1045577"/>
                  <a:gd name="connsiteY6" fmla="*/ 1507237 h 1590603"/>
                  <a:gd name="connsiteX7" fmla="*/ 378420 w 1045577"/>
                  <a:gd name="connsiteY7" fmla="*/ 1564387 h 1590603"/>
                  <a:gd name="connsiteX8" fmla="*/ 254595 w 1045577"/>
                  <a:gd name="connsiteY8" fmla="*/ 1211962 h 1590603"/>
                  <a:gd name="connsiteX9" fmla="*/ 292695 w 1045577"/>
                  <a:gd name="connsiteY9" fmla="*/ 678562 h 1590603"/>
                  <a:gd name="connsiteX10" fmla="*/ 6945 w 1045577"/>
                  <a:gd name="connsiteY10" fmla="*/ 259462 h 1590603"/>
                  <a:gd name="connsiteX11" fmla="*/ 99020 w 1045577"/>
                  <a:gd name="connsiteY11" fmla="*/ 21337 h 1590603"/>
                  <a:gd name="connsiteX12" fmla="*/ 384770 w 1045577"/>
                  <a:gd name="connsiteY12" fmla="*/ 30862 h 1590603"/>
                  <a:gd name="connsiteX0" fmla="*/ 384770 w 1045577"/>
                  <a:gd name="connsiteY0" fmla="*/ 30861 h 1590602"/>
                  <a:gd name="connsiteX1" fmla="*/ 686395 w 1045577"/>
                  <a:gd name="connsiteY1" fmla="*/ 192786 h 1590602"/>
                  <a:gd name="connsiteX2" fmla="*/ 857845 w 1045577"/>
                  <a:gd name="connsiteY2" fmla="*/ 411861 h 1590602"/>
                  <a:gd name="connsiteX3" fmla="*/ 1026120 w 1045577"/>
                  <a:gd name="connsiteY3" fmla="*/ 488061 h 1590602"/>
                  <a:gd name="connsiteX4" fmla="*/ 959445 w 1045577"/>
                  <a:gd name="connsiteY4" fmla="*/ 611886 h 1590602"/>
                  <a:gd name="connsiteX5" fmla="*/ 1035645 w 1045577"/>
                  <a:gd name="connsiteY5" fmla="*/ 1050036 h 1590602"/>
                  <a:gd name="connsiteX6" fmla="*/ 692745 w 1045577"/>
                  <a:gd name="connsiteY6" fmla="*/ 1507236 h 1590602"/>
                  <a:gd name="connsiteX7" fmla="*/ 378420 w 1045577"/>
                  <a:gd name="connsiteY7" fmla="*/ 1564386 h 1590602"/>
                  <a:gd name="connsiteX8" fmla="*/ 254595 w 1045577"/>
                  <a:gd name="connsiteY8" fmla="*/ 1211961 h 1590602"/>
                  <a:gd name="connsiteX9" fmla="*/ 292695 w 1045577"/>
                  <a:gd name="connsiteY9" fmla="*/ 678561 h 1590602"/>
                  <a:gd name="connsiteX10" fmla="*/ 6945 w 1045577"/>
                  <a:gd name="connsiteY10" fmla="*/ 259461 h 1590602"/>
                  <a:gd name="connsiteX11" fmla="*/ 99020 w 1045577"/>
                  <a:gd name="connsiteY11" fmla="*/ 21336 h 1590602"/>
                  <a:gd name="connsiteX12" fmla="*/ 384770 w 1045577"/>
                  <a:gd name="connsiteY12" fmla="*/ 30861 h 1590602"/>
                  <a:gd name="connsiteX0" fmla="*/ 384770 w 1046318"/>
                  <a:gd name="connsiteY0" fmla="*/ 30861 h 1590602"/>
                  <a:gd name="connsiteX1" fmla="*/ 686395 w 1046318"/>
                  <a:gd name="connsiteY1" fmla="*/ 192786 h 1590602"/>
                  <a:gd name="connsiteX2" fmla="*/ 857845 w 1046318"/>
                  <a:gd name="connsiteY2" fmla="*/ 411861 h 1590602"/>
                  <a:gd name="connsiteX3" fmla="*/ 959445 w 1046318"/>
                  <a:gd name="connsiteY3" fmla="*/ 472186 h 1590602"/>
                  <a:gd name="connsiteX4" fmla="*/ 959445 w 1046318"/>
                  <a:gd name="connsiteY4" fmla="*/ 611886 h 1590602"/>
                  <a:gd name="connsiteX5" fmla="*/ 1035645 w 1046318"/>
                  <a:gd name="connsiteY5" fmla="*/ 1050036 h 1590602"/>
                  <a:gd name="connsiteX6" fmla="*/ 692745 w 1046318"/>
                  <a:gd name="connsiteY6" fmla="*/ 1507236 h 1590602"/>
                  <a:gd name="connsiteX7" fmla="*/ 378420 w 1046318"/>
                  <a:gd name="connsiteY7" fmla="*/ 1564386 h 1590602"/>
                  <a:gd name="connsiteX8" fmla="*/ 254595 w 1046318"/>
                  <a:gd name="connsiteY8" fmla="*/ 1211961 h 1590602"/>
                  <a:gd name="connsiteX9" fmla="*/ 292695 w 1046318"/>
                  <a:gd name="connsiteY9" fmla="*/ 678561 h 1590602"/>
                  <a:gd name="connsiteX10" fmla="*/ 6945 w 1046318"/>
                  <a:gd name="connsiteY10" fmla="*/ 259461 h 1590602"/>
                  <a:gd name="connsiteX11" fmla="*/ 99020 w 1046318"/>
                  <a:gd name="connsiteY11" fmla="*/ 21336 h 1590602"/>
                  <a:gd name="connsiteX12" fmla="*/ 384770 w 1046318"/>
                  <a:gd name="connsiteY12" fmla="*/ 30861 h 1590602"/>
                  <a:gd name="connsiteX0" fmla="*/ 384770 w 1046318"/>
                  <a:gd name="connsiteY0" fmla="*/ 30861 h 1590602"/>
                  <a:gd name="connsiteX1" fmla="*/ 686395 w 1046318"/>
                  <a:gd name="connsiteY1" fmla="*/ 192786 h 1590602"/>
                  <a:gd name="connsiteX2" fmla="*/ 857845 w 1046318"/>
                  <a:gd name="connsiteY2" fmla="*/ 411861 h 1590602"/>
                  <a:gd name="connsiteX3" fmla="*/ 959445 w 1046318"/>
                  <a:gd name="connsiteY3" fmla="*/ 472186 h 1590602"/>
                  <a:gd name="connsiteX4" fmla="*/ 959445 w 1046318"/>
                  <a:gd name="connsiteY4" fmla="*/ 611886 h 1590602"/>
                  <a:gd name="connsiteX5" fmla="*/ 1035645 w 1046318"/>
                  <a:gd name="connsiteY5" fmla="*/ 1050036 h 1590602"/>
                  <a:gd name="connsiteX6" fmla="*/ 692745 w 1046318"/>
                  <a:gd name="connsiteY6" fmla="*/ 1507236 h 1590602"/>
                  <a:gd name="connsiteX7" fmla="*/ 378420 w 1046318"/>
                  <a:gd name="connsiteY7" fmla="*/ 1564386 h 1590602"/>
                  <a:gd name="connsiteX8" fmla="*/ 254595 w 1046318"/>
                  <a:gd name="connsiteY8" fmla="*/ 1211961 h 1590602"/>
                  <a:gd name="connsiteX9" fmla="*/ 292695 w 1046318"/>
                  <a:gd name="connsiteY9" fmla="*/ 678561 h 1590602"/>
                  <a:gd name="connsiteX10" fmla="*/ 6945 w 1046318"/>
                  <a:gd name="connsiteY10" fmla="*/ 259461 h 1590602"/>
                  <a:gd name="connsiteX11" fmla="*/ 99020 w 1046318"/>
                  <a:gd name="connsiteY11" fmla="*/ 21336 h 1590602"/>
                  <a:gd name="connsiteX12" fmla="*/ 384770 w 1046318"/>
                  <a:gd name="connsiteY12" fmla="*/ 30861 h 1590602"/>
                  <a:gd name="connsiteX0" fmla="*/ 384770 w 1050342"/>
                  <a:gd name="connsiteY0" fmla="*/ 30861 h 1590602"/>
                  <a:gd name="connsiteX1" fmla="*/ 686395 w 1050342"/>
                  <a:gd name="connsiteY1" fmla="*/ 192786 h 1590602"/>
                  <a:gd name="connsiteX2" fmla="*/ 857845 w 1050342"/>
                  <a:gd name="connsiteY2" fmla="*/ 411861 h 1590602"/>
                  <a:gd name="connsiteX3" fmla="*/ 959445 w 1050342"/>
                  <a:gd name="connsiteY3" fmla="*/ 472186 h 1590602"/>
                  <a:gd name="connsiteX4" fmla="*/ 984845 w 1050342"/>
                  <a:gd name="connsiteY4" fmla="*/ 624586 h 1590602"/>
                  <a:gd name="connsiteX5" fmla="*/ 1035645 w 1050342"/>
                  <a:gd name="connsiteY5" fmla="*/ 1050036 h 1590602"/>
                  <a:gd name="connsiteX6" fmla="*/ 692745 w 1050342"/>
                  <a:gd name="connsiteY6" fmla="*/ 1507236 h 1590602"/>
                  <a:gd name="connsiteX7" fmla="*/ 378420 w 1050342"/>
                  <a:gd name="connsiteY7" fmla="*/ 1564386 h 1590602"/>
                  <a:gd name="connsiteX8" fmla="*/ 254595 w 1050342"/>
                  <a:gd name="connsiteY8" fmla="*/ 1211961 h 1590602"/>
                  <a:gd name="connsiteX9" fmla="*/ 292695 w 1050342"/>
                  <a:gd name="connsiteY9" fmla="*/ 678561 h 1590602"/>
                  <a:gd name="connsiteX10" fmla="*/ 6945 w 1050342"/>
                  <a:gd name="connsiteY10" fmla="*/ 259461 h 1590602"/>
                  <a:gd name="connsiteX11" fmla="*/ 99020 w 1050342"/>
                  <a:gd name="connsiteY11" fmla="*/ 21336 h 1590602"/>
                  <a:gd name="connsiteX12" fmla="*/ 384770 w 1050342"/>
                  <a:gd name="connsiteY12" fmla="*/ 30861 h 1590602"/>
                  <a:gd name="connsiteX0" fmla="*/ 384770 w 1052710"/>
                  <a:gd name="connsiteY0" fmla="*/ 30861 h 1590602"/>
                  <a:gd name="connsiteX1" fmla="*/ 686395 w 1052710"/>
                  <a:gd name="connsiteY1" fmla="*/ 192786 h 1590602"/>
                  <a:gd name="connsiteX2" fmla="*/ 857845 w 1052710"/>
                  <a:gd name="connsiteY2" fmla="*/ 411861 h 1590602"/>
                  <a:gd name="connsiteX3" fmla="*/ 959445 w 1052710"/>
                  <a:gd name="connsiteY3" fmla="*/ 472186 h 1590602"/>
                  <a:gd name="connsiteX4" fmla="*/ 984845 w 1052710"/>
                  <a:gd name="connsiteY4" fmla="*/ 624586 h 1590602"/>
                  <a:gd name="connsiteX5" fmla="*/ 1035645 w 1052710"/>
                  <a:gd name="connsiteY5" fmla="*/ 1050036 h 1590602"/>
                  <a:gd name="connsiteX6" fmla="*/ 692745 w 1052710"/>
                  <a:gd name="connsiteY6" fmla="*/ 1507236 h 1590602"/>
                  <a:gd name="connsiteX7" fmla="*/ 378420 w 1052710"/>
                  <a:gd name="connsiteY7" fmla="*/ 1564386 h 1590602"/>
                  <a:gd name="connsiteX8" fmla="*/ 254595 w 1052710"/>
                  <a:gd name="connsiteY8" fmla="*/ 1211961 h 1590602"/>
                  <a:gd name="connsiteX9" fmla="*/ 292695 w 1052710"/>
                  <a:gd name="connsiteY9" fmla="*/ 678561 h 1590602"/>
                  <a:gd name="connsiteX10" fmla="*/ 6945 w 1052710"/>
                  <a:gd name="connsiteY10" fmla="*/ 259461 h 1590602"/>
                  <a:gd name="connsiteX11" fmla="*/ 99020 w 1052710"/>
                  <a:gd name="connsiteY11" fmla="*/ 21336 h 1590602"/>
                  <a:gd name="connsiteX12" fmla="*/ 384770 w 1052710"/>
                  <a:gd name="connsiteY12" fmla="*/ 30861 h 1590602"/>
                  <a:gd name="connsiteX0" fmla="*/ 384770 w 998274"/>
                  <a:gd name="connsiteY0" fmla="*/ 30861 h 1589835"/>
                  <a:gd name="connsiteX1" fmla="*/ 686395 w 998274"/>
                  <a:gd name="connsiteY1" fmla="*/ 192786 h 1589835"/>
                  <a:gd name="connsiteX2" fmla="*/ 857845 w 998274"/>
                  <a:gd name="connsiteY2" fmla="*/ 411861 h 1589835"/>
                  <a:gd name="connsiteX3" fmla="*/ 959445 w 998274"/>
                  <a:gd name="connsiteY3" fmla="*/ 472186 h 1589835"/>
                  <a:gd name="connsiteX4" fmla="*/ 984845 w 998274"/>
                  <a:gd name="connsiteY4" fmla="*/ 624586 h 1589835"/>
                  <a:gd name="connsiteX5" fmla="*/ 972145 w 998274"/>
                  <a:gd name="connsiteY5" fmla="*/ 1069086 h 1589835"/>
                  <a:gd name="connsiteX6" fmla="*/ 692745 w 998274"/>
                  <a:gd name="connsiteY6" fmla="*/ 1507236 h 1589835"/>
                  <a:gd name="connsiteX7" fmla="*/ 378420 w 998274"/>
                  <a:gd name="connsiteY7" fmla="*/ 1564386 h 1589835"/>
                  <a:gd name="connsiteX8" fmla="*/ 254595 w 998274"/>
                  <a:gd name="connsiteY8" fmla="*/ 1211961 h 1589835"/>
                  <a:gd name="connsiteX9" fmla="*/ 292695 w 998274"/>
                  <a:gd name="connsiteY9" fmla="*/ 678561 h 1589835"/>
                  <a:gd name="connsiteX10" fmla="*/ 6945 w 998274"/>
                  <a:gd name="connsiteY10" fmla="*/ 259461 h 1589835"/>
                  <a:gd name="connsiteX11" fmla="*/ 99020 w 998274"/>
                  <a:gd name="connsiteY11" fmla="*/ 21336 h 1589835"/>
                  <a:gd name="connsiteX12" fmla="*/ 384770 w 998274"/>
                  <a:gd name="connsiteY12" fmla="*/ 30861 h 1589835"/>
                  <a:gd name="connsiteX0" fmla="*/ 384770 w 990323"/>
                  <a:gd name="connsiteY0" fmla="*/ 30861 h 1589835"/>
                  <a:gd name="connsiteX1" fmla="*/ 686395 w 990323"/>
                  <a:gd name="connsiteY1" fmla="*/ 192786 h 1589835"/>
                  <a:gd name="connsiteX2" fmla="*/ 857845 w 990323"/>
                  <a:gd name="connsiteY2" fmla="*/ 411861 h 1589835"/>
                  <a:gd name="connsiteX3" fmla="*/ 959445 w 990323"/>
                  <a:gd name="connsiteY3" fmla="*/ 472186 h 1589835"/>
                  <a:gd name="connsiteX4" fmla="*/ 962620 w 990323"/>
                  <a:gd name="connsiteY4" fmla="*/ 615061 h 1589835"/>
                  <a:gd name="connsiteX5" fmla="*/ 972145 w 990323"/>
                  <a:gd name="connsiteY5" fmla="*/ 1069086 h 1589835"/>
                  <a:gd name="connsiteX6" fmla="*/ 692745 w 990323"/>
                  <a:gd name="connsiteY6" fmla="*/ 1507236 h 1589835"/>
                  <a:gd name="connsiteX7" fmla="*/ 378420 w 990323"/>
                  <a:gd name="connsiteY7" fmla="*/ 1564386 h 1589835"/>
                  <a:gd name="connsiteX8" fmla="*/ 254595 w 990323"/>
                  <a:gd name="connsiteY8" fmla="*/ 1211961 h 1589835"/>
                  <a:gd name="connsiteX9" fmla="*/ 292695 w 990323"/>
                  <a:gd name="connsiteY9" fmla="*/ 678561 h 1589835"/>
                  <a:gd name="connsiteX10" fmla="*/ 6945 w 990323"/>
                  <a:gd name="connsiteY10" fmla="*/ 259461 h 1589835"/>
                  <a:gd name="connsiteX11" fmla="*/ 99020 w 990323"/>
                  <a:gd name="connsiteY11" fmla="*/ 21336 h 1589835"/>
                  <a:gd name="connsiteX12" fmla="*/ 384770 w 990323"/>
                  <a:gd name="connsiteY12" fmla="*/ 30861 h 1589835"/>
                  <a:gd name="connsiteX0" fmla="*/ 384770 w 994496"/>
                  <a:gd name="connsiteY0" fmla="*/ 30861 h 1589835"/>
                  <a:gd name="connsiteX1" fmla="*/ 686395 w 994496"/>
                  <a:gd name="connsiteY1" fmla="*/ 192786 h 1589835"/>
                  <a:gd name="connsiteX2" fmla="*/ 857845 w 994496"/>
                  <a:gd name="connsiteY2" fmla="*/ 411861 h 1589835"/>
                  <a:gd name="connsiteX3" fmla="*/ 959445 w 994496"/>
                  <a:gd name="connsiteY3" fmla="*/ 472186 h 1589835"/>
                  <a:gd name="connsiteX4" fmla="*/ 962620 w 994496"/>
                  <a:gd name="connsiteY4" fmla="*/ 615061 h 1589835"/>
                  <a:gd name="connsiteX5" fmla="*/ 972145 w 994496"/>
                  <a:gd name="connsiteY5" fmla="*/ 1069086 h 1589835"/>
                  <a:gd name="connsiteX6" fmla="*/ 692745 w 994496"/>
                  <a:gd name="connsiteY6" fmla="*/ 1507236 h 1589835"/>
                  <a:gd name="connsiteX7" fmla="*/ 378420 w 994496"/>
                  <a:gd name="connsiteY7" fmla="*/ 1564386 h 1589835"/>
                  <a:gd name="connsiteX8" fmla="*/ 254595 w 994496"/>
                  <a:gd name="connsiteY8" fmla="*/ 1211961 h 1589835"/>
                  <a:gd name="connsiteX9" fmla="*/ 292695 w 994496"/>
                  <a:gd name="connsiteY9" fmla="*/ 678561 h 1589835"/>
                  <a:gd name="connsiteX10" fmla="*/ 6945 w 994496"/>
                  <a:gd name="connsiteY10" fmla="*/ 259461 h 1589835"/>
                  <a:gd name="connsiteX11" fmla="*/ 99020 w 994496"/>
                  <a:gd name="connsiteY11" fmla="*/ 21336 h 1589835"/>
                  <a:gd name="connsiteX12" fmla="*/ 384770 w 994496"/>
                  <a:gd name="connsiteY12" fmla="*/ 30861 h 1589835"/>
                  <a:gd name="connsiteX0" fmla="*/ 384770 w 1017680"/>
                  <a:gd name="connsiteY0" fmla="*/ 30861 h 1591527"/>
                  <a:gd name="connsiteX1" fmla="*/ 686395 w 1017680"/>
                  <a:gd name="connsiteY1" fmla="*/ 192786 h 1591527"/>
                  <a:gd name="connsiteX2" fmla="*/ 857845 w 1017680"/>
                  <a:gd name="connsiteY2" fmla="*/ 411861 h 1591527"/>
                  <a:gd name="connsiteX3" fmla="*/ 959445 w 1017680"/>
                  <a:gd name="connsiteY3" fmla="*/ 472186 h 1591527"/>
                  <a:gd name="connsiteX4" fmla="*/ 962620 w 1017680"/>
                  <a:gd name="connsiteY4" fmla="*/ 615061 h 1591527"/>
                  <a:gd name="connsiteX5" fmla="*/ 1003895 w 1017680"/>
                  <a:gd name="connsiteY5" fmla="*/ 1027811 h 1591527"/>
                  <a:gd name="connsiteX6" fmla="*/ 692745 w 1017680"/>
                  <a:gd name="connsiteY6" fmla="*/ 1507236 h 1591527"/>
                  <a:gd name="connsiteX7" fmla="*/ 378420 w 1017680"/>
                  <a:gd name="connsiteY7" fmla="*/ 1564386 h 1591527"/>
                  <a:gd name="connsiteX8" fmla="*/ 254595 w 1017680"/>
                  <a:gd name="connsiteY8" fmla="*/ 1211961 h 1591527"/>
                  <a:gd name="connsiteX9" fmla="*/ 292695 w 1017680"/>
                  <a:gd name="connsiteY9" fmla="*/ 678561 h 1591527"/>
                  <a:gd name="connsiteX10" fmla="*/ 6945 w 1017680"/>
                  <a:gd name="connsiteY10" fmla="*/ 259461 h 1591527"/>
                  <a:gd name="connsiteX11" fmla="*/ 99020 w 1017680"/>
                  <a:gd name="connsiteY11" fmla="*/ 21336 h 1591527"/>
                  <a:gd name="connsiteX12" fmla="*/ 384770 w 1017680"/>
                  <a:gd name="connsiteY12" fmla="*/ 30861 h 1591527"/>
                  <a:gd name="connsiteX0" fmla="*/ 384770 w 1017680"/>
                  <a:gd name="connsiteY0" fmla="*/ 30861 h 1592347"/>
                  <a:gd name="connsiteX1" fmla="*/ 686395 w 1017680"/>
                  <a:gd name="connsiteY1" fmla="*/ 192786 h 1592347"/>
                  <a:gd name="connsiteX2" fmla="*/ 857845 w 1017680"/>
                  <a:gd name="connsiteY2" fmla="*/ 411861 h 1592347"/>
                  <a:gd name="connsiteX3" fmla="*/ 959445 w 1017680"/>
                  <a:gd name="connsiteY3" fmla="*/ 472186 h 1592347"/>
                  <a:gd name="connsiteX4" fmla="*/ 962620 w 1017680"/>
                  <a:gd name="connsiteY4" fmla="*/ 615061 h 1592347"/>
                  <a:gd name="connsiteX5" fmla="*/ 1003895 w 1017680"/>
                  <a:gd name="connsiteY5" fmla="*/ 1008761 h 1592347"/>
                  <a:gd name="connsiteX6" fmla="*/ 692745 w 1017680"/>
                  <a:gd name="connsiteY6" fmla="*/ 1507236 h 1592347"/>
                  <a:gd name="connsiteX7" fmla="*/ 378420 w 1017680"/>
                  <a:gd name="connsiteY7" fmla="*/ 1564386 h 1592347"/>
                  <a:gd name="connsiteX8" fmla="*/ 254595 w 1017680"/>
                  <a:gd name="connsiteY8" fmla="*/ 1211961 h 1592347"/>
                  <a:gd name="connsiteX9" fmla="*/ 292695 w 1017680"/>
                  <a:gd name="connsiteY9" fmla="*/ 678561 h 1592347"/>
                  <a:gd name="connsiteX10" fmla="*/ 6945 w 1017680"/>
                  <a:gd name="connsiteY10" fmla="*/ 259461 h 1592347"/>
                  <a:gd name="connsiteX11" fmla="*/ 99020 w 1017680"/>
                  <a:gd name="connsiteY11" fmla="*/ 21336 h 1592347"/>
                  <a:gd name="connsiteX12" fmla="*/ 384770 w 1017680"/>
                  <a:gd name="connsiteY12" fmla="*/ 30861 h 1592347"/>
                  <a:gd name="connsiteX0" fmla="*/ 384770 w 1010372"/>
                  <a:gd name="connsiteY0" fmla="*/ 30861 h 1592347"/>
                  <a:gd name="connsiteX1" fmla="*/ 686395 w 1010372"/>
                  <a:gd name="connsiteY1" fmla="*/ 192786 h 1592347"/>
                  <a:gd name="connsiteX2" fmla="*/ 857845 w 1010372"/>
                  <a:gd name="connsiteY2" fmla="*/ 411861 h 1592347"/>
                  <a:gd name="connsiteX3" fmla="*/ 959445 w 1010372"/>
                  <a:gd name="connsiteY3" fmla="*/ 472186 h 1592347"/>
                  <a:gd name="connsiteX4" fmla="*/ 962620 w 1010372"/>
                  <a:gd name="connsiteY4" fmla="*/ 615061 h 1592347"/>
                  <a:gd name="connsiteX5" fmla="*/ 1003895 w 1010372"/>
                  <a:gd name="connsiteY5" fmla="*/ 1008761 h 1592347"/>
                  <a:gd name="connsiteX6" fmla="*/ 692745 w 1010372"/>
                  <a:gd name="connsiteY6" fmla="*/ 1507236 h 1592347"/>
                  <a:gd name="connsiteX7" fmla="*/ 378420 w 1010372"/>
                  <a:gd name="connsiteY7" fmla="*/ 1564386 h 1592347"/>
                  <a:gd name="connsiteX8" fmla="*/ 254595 w 1010372"/>
                  <a:gd name="connsiteY8" fmla="*/ 1211961 h 1592347"/>
                  <a:gd name="connsiteX9" fmla="*/ 292695 w 1010372"/>
                  <a:gd name="connsiteY9" fmla="*/ 678561 h 1592347"/>
                  <a:gd name="connsiteX10" fmla="*/ 6945 w 1010372"/>
                  <a:gd name="connsiteY10" fmla="*/ 259461 h 1592347"/>
                  <a:gd name="connsiteX11" fmla="*/ 99020 w 1010372"/>
                  <a:gd name="connsiteY11" fmla="*/ 21336 h 1592347"/>
                  <a:gd name="connsiteX12" fmla="*/ 384770 w 1010372"/>
                  <a:gd name="connsiteY12" fmla="*/ 30861 h 1592347"/>
                  <a:gd name="connsiteX0" fmla="*/ 384770 w 1024184"/>
                  <a:gd name="connsiteY0" fmla="*/ 30861 h 1592347"/>
                  <a:gd name="connsiteX1" fmla="*/ 686395 w 1024184"/>
                  <a:gd name="connsiteY1" fmla="*/ 192786 h 1592347"/>
                  <a:gd name="connsiteX2" fmla="*/ 857845 w 1024184"/>
                  <a:gd name="connsiteY2" fmla="*/ 411861 h 1592347"/>
                  <a:gd name="connsiteX3" fmla="*/ 959445 w 1024184"/>
                  <a:gd name="connsiteY3" fmla="*/ 472186 h 1592347"/>
                  <a:gd name="connsiteX4" fmla="*/ 962620 w 1024184"/>
                  <a:gd name="connsiteY4" fmla="*/ 615061 h 1592347"/>
                  <a:gd name="connsiteX5" fmla="*/ 1003895 w 1024184"/>
                  <a:gd name="connsiteY5" fmla="*/ 1008761 h 1592347"/>
                  <a:gd name="connsiteX6" fmla="*/ 692745 w 1024184"/>
                  <a:gd name="connsiteY6" fmla="*/ 1507236 h 1592347"/>
                  <a:gd name="connsiteX7" fmla="*/ 378420 w 1024184"/>
                  <a:gd name="connsiteY7" fmla="*/ 1564386 h 1592347"/>
                  <a:gd name="connsiteX8" fmla="*/ 254595 w 1024184"/>
                  <a:gd name="connsiteY8" fmla="*/ 1211961 h 1592347"/>
                  <a:gd name="connsiteX9" fmla="*/ 292695 w 1024184"/>
                  <a:gd name="connsiteY9" fmla="*/ 678561 h 1592347"/>
                  <a:gd name="connsiteX10" fmla="*/ 6945 w 1024184"/>
                  <a:gd name="connsiteY10" fmla="*/ 259461 h 1592347"/>
                  <a:gd name="connsiteX11" fmla="*/ 99020 w 1024184"/>
                  <a:gd name="connsiteY11" fmla="*/ 21336 h 1592347"/>
                  <a:gd name="connsiteX12" fmla="*/ 384770 w 1024184"/>
                  <a:gd name="connsiteY12" fmla="*/ 30861 h 1592347"/>
                  <a:gd name="connsiteX0" fmla="*/ 384770 w 1024184"/>
                  <a:gd name="connsiteY0" fmla="*/ 30861 h 1608241"/>
                  <a:gd name="connsiteX1" fmla="*/ 686395 w 1024184"/>
                  <a:gd name="connsiteY1" fmla="*/ 192786 h 1608241"/>
                  <a:gd name="connsiteX2" fmla="*/ 857845 w 1024184"/>
                  <a:gd name="connsiteY2" fmla="*/ 411861 h 1608241"/>
                  <a:gd name="connsiteX3" fmla="*/ 959445 w 1024184"/>
                  <a:gd name="connsiteY3" fmla="*/ 472186 h 1608241"/>
                  <a:gd name="connsiteX4" fmla="*/ 962620 w 1024184"/>
                  <a:gd name="connsiteY4" fmla="*/ 615061 h 1608241"/>
                  <a:gd name="connsiteX5" fmla="*/ 1003895 w 1024184"/>
                  <a:gd name="connsiteY5" fmla="*/ 1008761 h 1608241"/>
                  <a:gd name="connsiteX6" fmla="*/ 692745 w 1024184"/>
                  <a:gd name="connsiteY6" fmla="*/ 1507236 h 1608241"/>
                  <a:gd name="connsiteX7" fmla="*/ 378420 w 1024184"/>
                  <a:gd name="connsiteY7" fmla="*/ 1564386 h 1608241"/>
                  <a:gd name="connsiteX8" fmla="*/ 254595 w 1024184"/>
                  <a:gd name="connsiteY8" fmla="*/ 1211961 h 1608241"/>
                  <a:gd name="connsiteX9" fmla="*/ 292695 w 1024184"/>
                  <a:gd name="connsiteY9" fmla="*/ 678561 h 1608241"/>
                  <a:gd name="connsiteX10" fmla="*/ 6945 w 1024184"/>
                  <a:gd name="connsiteY10" fmla="*/ 259461 h 1608241"/>
                  <a:gd name="connsiteX11" fmla="*/ 99020 w 1024184"/>
                  <a:gd name="connsiteY11" fmla="*/ 21336 h 1608241"/>
                  <a:gd name="connsiteX12" fmla="*/ 384770 w 1024184"/>
                  <a:gd name="connsiteY12" fmla="*/ 30861 h 1608241"/>
                  <a:gd name="connsiteX0" fmla="*/ 384770 w 1015369"/>
                  <a:gd name="connsiteY0" fmla="*/ 30861 h 1608241"/>
                  <a:gd name="connsiteX1" fmla="*/ 686395 w 1015369"/>
                  <a:gd name="connsiteY1" fmla="*/ 192786 h 1608241"/>
                  <a:gd name="connsiteX2" fmla="*/ 857845 w 1015369"/>
                  <a:gd name="connsiteY2" fmla="*/ 411861 h 1608241"/>
                  <a:gd name="connsiteX3" fmla="*/ 959445 w 1015369"/>
                  <a:gd name="connsiteY3" fmla="*/ 472186 h 1608241"/>
                  <a:gd name="connsiteX4" fmla="*/ 962620 w 1015369"/>
                  <a:gd name="connsiteY4" fmla="*/ 615061 h 1608241"/>
                  <a:gd name="connsiteX5" fmla="*/ 1003895 w 1015369"/>
                  <a:gd name="connsiteY5" fmla="*/ 1008761 h 1608241"/>
                  <a:gd name="connsiteX6" fmla="*/ 727670 w 1015369"/>
                  <a:gd name="connsiteY6" fmla="*/ 1507236 h 1608241"/>
                  <a:gd name="connsiteX7" fmla="*/ 378420 w 1015369"/>
                  <a:gd name="connsiteY7" fmla="*/ 1564386 h 1608241"/>
                  <a:gd name="connsiteX8" fmla="*/ 254595 w 1015369"/>
                  <a:gd name="connsiteY8" fmla="*/ 1211961 h 1608241"/>
                  <a:gd name="connsiteX9" fmla="*/ 292695 w 1015369"/>
                  <a:gd name="connsiteY9" fmla="*/ 678561 h 1608241"/>
                  <a:gd name="connsiteX10" fmla="*/ 6945 w 1015369"/>
                  <a:gd name="connsiteY10" fmla="*/ 259461 h 1608241"/>
                  <a:gd name="connsiteX11" fmla="*/ 99020 w 1015369"/>
                  <a:gd name="connsiteY11" fmla="*/ 21336 h 1608241"/>
                  <a:gd name="connsiteX12" fmla="*/ 384770 w 1015369"/>
                  <a:gd name="connsiteY12" fmla="*/ 30861 h 1608241"/>
                  <a:gd name="connsiteX0" fmla="*/ 384770 w 1015369"/>
                  <a:gd name="connsiteY0" fmla="*/ 30861 h 1617170"/>
                  <a:gd name="connsiteX1" fmla="*/ 686395 w 1015369"/>
                  <a:gd name="connsiteY1" fmla="*/ 192786 h 1617170"/>
                  <a:gd name="connsiteX2" fmla="*/ 857845 w 1015369"/>
                  <a:gd name="connsiteY2" fmla="*/ 411861 h 1617170"/>
                  <a:gd name="connsiteX3" fmla="*/ 959445 w 1015369"/>
                  <a:gd name="connsiteY3" fmla="*/ 472186 h 1617170"/>
                  <a:gd name="connsiteX4" fmla="*/ 962620 w 1015369"/>
                  <a:gd name="connsiteY4" fmla="*/ 615061 h 1617170"/>
                  <a:gd name="connsiteX5" fmla="*/ 1003895 w 1015369"/>
                  <a:gd name="connsiteY5" fmla="*/ 1008761 h 1617170"/>
                  <a:gd name="connsiteX6" fmla="*/ 727670 w 1015369"/>
                  <a:gd name="connsiteY6" fmla="*/ 1507236 h 1617170"/>
                  <a:gd name="connsiteX7" fmla="*/ 378420 w 1015369"/>
                  <a:gd name="connsiteY7" fmla="*/ 1564386 h 1617170"/>
                  <a:gd name="connsiteX8" fmla="*/ 254595 w 1015369"/>
                  <a:gd name="connsiteY8" fmla="*/ 1211961 h 1617170"/>
                  <a:gd name="connsiteX9" fmla="*/ 292695 w 1015369"/>
                  <a:gd name="connsiteY9" fmla="*/ 678561 h 1617170"/>
                  <a:gd name="connsiteX10" fmla="*/ 6945 w 1015369"/>
                  <a:gd name="connsiteY10" fmla="*/ 259461 h 1617170"/>
                  <a:gd name="connsiteX11" fmla="*/ 99020 w 1015369"/>
                  <a:gd name="connsiteY11" fmla="*/ 21336 h 1617170"/>
                  <a:gd name="connsiteX12" fmla="*/ 384770 w 1015369"/>
                  <a:gd name="connsiteY12" fmla="*/ 30861 h 1617170"/>
                  <a:gd name="connsiteX0" fmla="*/ 384770 w 1015369"/>
                  <a:gd name="connsiteY0" fmla="*/ 30861 h 1617170"/>
                  <a:gd name="connsiteX1" fmla="*/ 686395 w 1015369"/>
                  <a:gd name="connsiteY1" fmla="*/ 192786 h 1617170"/>
                  <a:gd name="connsiteX2" fmla="*/ 857845 w 1015369"/>
                  <a:gd name="connsiteY2" fmla="*/ 411861 h 1617170"/>
                  <a:gd name="connsiteX3" fmla="*/ 959445 w 1015369"/>
                  <a:gd name="connsiteY3" fmla="*/ 472186 h 1617170"/>
                  <a:gd name="connsiteX4" fmla="*/ 962620 w 1015369"/>
                  <a:gd name="connsiteY4" fmla="*/ 615061 h 1617170"/>
                  <a:gd name="connsiteX5" fmla="*/ 1003895 w 1015369"/>
                  <a:gd name="connsiteY5" fmla="*/ 1008761 h 1617170"/>
                  <a:gd name="connsiteX6" fmla="*/ 727670 w 1015369"/>
                  <a:gd name="connsiteY6" fmla="*/ 1507236 h 1617170"/>
                  <a:gd name="connsiteX7" fmla="*/ 378420 w 1015369"/>
                  <a:gd name="connsiteY7" fmla="*/ 1564386 h 1617170"/>
                  <a:gd name="connsiteX8" fmla="*/ 254595 w 1015369"/>
                  <a:gd name="connsiteY8" fmla="*/ 1211961 h 1617170"/>
                  <a:gd name="connsiteX9" fmla="*/ 292695 w 1015369"/>
                  <a:gd name="connsiteY9" fmla="*/ 678561 h 1617170"/>
                  <a:gd name="connsiteX10" fmla="*/ 6945 w 1015369"/>
                  <a:gd name="connsiteY10" fmla="*/ 259461 h 1617170"/>
                  <a:gd name="connsiteX11" fmla="*/ 99020 w 1015369"/>
                  <a:gd name="connsiteY11" fmla="*/ 21336 h 1617170"/>
                  <a:gd name="connsiteX12" fmla="*/ 384770 w 1015369"/>
                  <a:gd name="connsiteY12" fmla="*/ 30861 h 1617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5369" h="1617170">
                    <a:moveTo>
                      <a:pt x="384770" y="30861"/>
                    </a:moveTo>
                    <a:cubicBezTo>
                      <a:pt x="482666" y="59436"/>
                      <a:pt x="607549" y="129286"/>
                      <a:pt x="686395" y="192786"/>
                    </a:cubicBezTo>
                    <a:cubicBezTo>
                      <a:pt x="765241" y="256286"/>
                      <a:pt x="812337" y="365294"/>
                      <a:pt x="857845" y="411861"/>
                    </a:cubicBezTo>
                    <a:cubicBezTo>
                      <a:pt x="903353" y="458428"/>
                      <a:pt x="941983" y="438319"/>
                      <a:pt x="959445" y="472186"/>
                    </a:cubicBezTo>
                    <a:cubicBezTo>
                      <a:pt x="976908" y="506053"/>
                      <a:pt x="955212" y="525632"/>
                      <a:pt x="962620" y="615061"/>
                    </a:cubicBezTo>
                    <a:cubicBezTo>
                      <a:pt x="970028" y="704490"/>
                      <a:pt x="1043053" y="860065"/>
                      <a:pt x="1003895" y="1008761"/>
                    </a:cubicBezTo>
                    <a:cubicBezTo>
                      <a:pt x="964737" y="1157457"/>
                      <a:pt x="923991" y="1363832"/>
                      <a:pt x="727670" y="1507236"/>
                    </a:cubicBezTo>
                    <a:cubicBezTo>
                      <a:pt x="531349" y="1650640"/>
                      <a:pt x="466791" y="1635823"/>
                      <a:pt x="378420" y="1564386"/>
                    </a:cubicBezTo>
                    <a:cubicBezTo>
                      <a:pt x="290049" y="1492949"/>
                      <a:pt x="192682" y="1346898"/>
                      <a:pt x="254595" y="1211961"/>
                    </a:cubicBezTo>
                    <a:cubicBezTo>
                      <a:pt x="316508" y="1077024"/>
                      <a:pt x="333970" y="837311"/>
                      <a:pt x="292695" y="678561"/>
                    </a:cubicBezTo>
                    <a:cubicBezTo>
                      <a:pt x="251420" y="519811"/>
                      <a:pt x="33932" y="368998"/>
                      <a:pt x="6945" y="259461"/>
                    </a:cubicBezTo>
                    <a:cubicBezTo>
                      <a:pt x="-20042" y="149924"/>
                      <a:pt x="36049" y="59436"/>
                      <a:pt x="99020" y="21336"/>
                    </a:cubicBezTo>
                    <a:cubicBezTo>
                      <a:pt x="161991" y="-16764"/>
                      <a:pt x="286874" y="2286"/>
                      <a:pt x="384770" y="30861"/>
                    </a:cubicBezTo>
                    <a:close/>
                  </a:path>
                </a:pathLst>
              </a:cu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DAB15ED-9737-7872-0350-468809EBBBE4}"/>
                  </a:ext>
                </a:extLst>
              </p:cNvPr>
              <p:cNvSpPr/>
              <p:nvPr/>
            </p:nvSpPr>
            <p:spPr>
              <a:xfrm>
                <a:off x="3292677" y="2966884"/>
                <a:ext cx="223837" cy="1004887"/>
              </a:xfrm>
              <a:custGeom>
                <a:avLst/>
                <a:gdLst>
                  <a:gd name="connsiteX0" fmla="*/ 0 w 153281"/>
                  <a:gd name="connsiteY0" fmla="*/ 0 h 938212"/>
                  <a:gd name="connsiteX1" fmla="*/ 142875 w 153281"/>
                  <a:gd name="connsiteY1" fmla="*/ 242887 h 938212"/>
                  <a:gd name="connsiteX2" fmla="*/ 138112 w 153281"/>
                  <a:gd name="connsiteY2" fmla="*/ 585787 h 938212"/>
                  <a:gd name="connsiteX3" fmla="*/ 104775 w 153281"/>
                  <a:gd name="connsiteY3" fmla="*/ 819150 h 938212"/>
                  <a:gd name="connsiteX4" fmla="*/ 147637 w 153281"/>
                  <a:gd name="connsiteY4" fmla="*/ 938212 h 938212"/>
                  <a:gd name="connsiteX0" fmla="*/ 0 w 147637"/>
                  <a:gd name="connsiteY0" fmla="*/ 0 h 938212"/>
                  <a:gd name="connsiteX1" fmla="*/ 130175 w 147637"/>
                  <a:gd name="connsiteY1" fmla="*/ 188912 h 938212"/>
                  <a:gd name="connsiteX2" fmla="*/ 138112 w 147637"/>
                  <a:gd name="connsiteY2" fmla="*/ 585787 h 938212"/>
                  <a:gd name="connsiteX3" fmla="*/ 104775 w 147637"/>
                  <a:gd name="connsiteY3" fmla="*/ 819150 h 938212"/>
                  <a:gd name="connsiteX4" fmla="*/ 147637 w 147637"/>
                  <a:gd name="connsiteY4" fmla="*/ 938212 h 938212"/>
                  <a:gd name="connsiteX0" fmla="*/ 0 w 188912"/>
                  <a:gd name="connsiteY0" fmla="*/ 0 h 985837"/>
                  <a:gd name="connsiteX1" fmla="*/ 171450 w 188912"/>
                  <a:gd name="connsiteY1" fmla="*/ 236537 h 985837"/>
                  <a:gd name="connsiteX2" fmla="*/ 179387 w 188912"/>
                  <a:gd name="connsiteY2" fmla="*/ 633412 h 985837"/>
                  <a:gd name="connsiteX3" fmla="*/ 146050 w 188912"/>
                  <a:gd name="connsiteY3" fmla="*/ 866775 h 985837"/>
                  <a:gd name="connsiteX4" fmla="*/ 188912 w 188912"/>
                  <a:gd name="connsiteY4" fmla="*/ 985837 h 985837"/>
                  <a:gd name="connsiteX0" fmla="*/ 0 w 223837"/>
                  <a:gd name="connsiteY0" fmla="*/ 0 h 1004887"/>
                  <a:gd name="connsiteX1" fmla="*/ 171450 w 223837"/>
                  <a:gd name="connsiteY1" fmla="*/ 236537 h 1004887"/>
                  <a:gd name="connsiteX2" fmla="*/ 179387 w 223837"/>
                  <a:gd name="connsiteY2" fmla="*/ 633412 h 1004887"/>
                  <a:gd name="connsiteX3" fmla="*/ 146050 w 223837"/>
                  <a:gd name="connsiteY3" fmla="*/ 866775 h 1004887"/>
                  <a:gd name="connsiteX4" fmla="*/ 223837 w 223837"/>
                  <a:gd name="connsiteY4" fmla="*/ 1004887 h 1004887"/>
                  <a:gd name="connsiteX0" fmla="*/ 0 w 223837"/>
                  <a:gd name="connsiteY0" fmla="*/ 0 h 1004887"/>
                  <a:gd name="connsiteX1" fmla="*/ 171450 w 223837"/>
                  <a:gd name="connsiteY1" fmla="*/ 236537 h 1004887"/>
                  <a:gd name="connsiteX2" fmla="*/ 201612 w 223837"/>
                  <a:gd name="connsiteY2" fmla="*/ 601662 h 1004887"/>
                  <a:gd name="connsiteX3" fmla="*/ 146050 w 223837"/>
                  <a:gd name="connsiteY3" fmla="*/ 866775 h 1004887"/>
                  <a:gd name="connsiteX4" fmla="*/ 223837 w 223837"/>
                  <a:gd name="connsiteY4" fmla="*/ 1004887 h 1004887"/>
                  <a:gd name="connsiteX0" fmla="*/ 0 w 223837"/>
                  <a:gd name="connsiteY0" fmla="*/ 0 h 1004887"/>
                  <a:gd name="connsiteX1" fmla="*/ 171450 w 223837"/>
                  <a:gd name="connsiteY1" fmla="*/ 236537 h 1004887"/>
                  <a:gd name="connsiteX2" fmla="*/ 201612 w 223837"/>
                  <a:gd name="connsiteY2" fmla="*/ 601662 h 1004887"/>
                  <a:gd name="connsiteX3" fmla="*/ 146050 w 223837"/>
                  <a:gd name="connsiteY3" fmla="*/ 866775 h 1004887"/>
                  <a:gd name="connsiteX4" fmla="*/ 223837 w 223837"/>
                  <a:gd name="connsiteY4" fmla="*/ 1004887 h 1004887"/>
                  <a:gd name="connsiteX0" fmla="*/ 0 w 223837"/>
                  <a:gd name="connsiteY0" fmla="*/ 0 h 1004887"/>
                  <a:gd name="connsiteX1" fmla="*/ 171450 w 223837"/>
                  <a:gd name="connsiteY1" fmla="*/ 236537 h 1004887"/>
                  <a:gd name="connsiteX2" fmla="*/ 201612 w 223837"/>
                  <a:gd name="connsiteY2" fmla="*/ 601662 h 1004887"/>
                  <a:gd name="connsiteX3" fmla="*/ 146050 w 223837"/>
                  <a:gd name="connsiteY3" fmla="*/ 866775 h 1004887"/>
                  <a:gd name="connsiteX4" fmla="*/ 223837 w 223837"/>
                  <a:gd name="connsiteY4" fmla="*/ 1004887 h 1004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837" h="1004887">
                    <a:moveTo>
                      <a:pt x="0" y="0"/>
                    </a:moveTo>
                    <a:cubicBezTo>
                      <a:pt x="59928" y="72628"/>
                      <a:pt x="137848" y="136260"/>
                      <a:pt x="171450" y="236537"/>
                    </a:cubicBezTo>
                    <a:cubicBezTo>
                      <a:pt x="205052" y="336814"/>
                      <a:pt x="199495" y="483922"/>
                      <a:pt x="201612" y="601662"/>
                    </a:cubicBezTo>
                    <a:cubicBezTo>
                      <a:pt x="203729" y="719402"/>
                      <a:pt x="144463" y="808038"/>
                      <a:pt x="146050" y="866775"/>
                    </a:cubicBezTo>
                    <a:cubicBezTo>
                      <a:pt x="147637" y="925512"/>
                      <a:pt x="203199" y="974724"/>
                      <a:pt x="223837" y="1004887"/>
                    </a:cubicBezTo>
                  </a:path>
                </a:pathLst>
              </a:cu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10C3FC6-937B-F794-A725-FC10CC47AD8A}"/>
                  </a:ext>
                </a:extLst>
              </p:cNvPr>
              <p:cNvSpPr/>
              <p:nvPr/>
            </p:nvSpPr>
            <p:spPr>
              <a:xfrm>
                <a:off x="2715585" y="3225132"/>
                <a:ext cx="563562" cy="688975"/>
              </a:xfrm>
              <a:custGeom>
                <a:avLst/>
                <a:gdLst>
                  <a:gd name="connsiteX0" fmla="*/ 528637 w 528637"/>
                  <a:gd name="connsiteY0" fmla="*/ 0 h 714375"/>
                  <a:gd name="connsiteX1" fmla="*/ 452437 w 528637"/>
                  <a:gd name="connsiteY1" fmla="*/ 219075 h 714375"/>
                  <a:gd name="connsiteX2" fmla="*/ 266700 w 528637"/>
                  <a:gd name="connsiteY2" fmla="*/ 338138 h 714375"/>
                  <a:gd name="connsiteX3" fmla="*/ 100012 w 528637"/>
                  <a:gd name="connsiteY3" fmla="*/ 452438 h 714375"/>
                  <a:gd name="connsiteX4" fmla="*/ 0 w 528637"/>
                  <a:gd name="connsiteY4" fmla="*/ 714375 h 714375"/>
                  <a:gd name="connsiteX0" fmla="*/ 528637 w 528637"/>
                  <a:gd name="connsiteY0" fmla="*/ 0 h 739775"/>
                  <a:gd name="connsiteX1" fmla="*/ 452437 w 528637"/>
                  <a:gd name="connsiteY1" fmla="*/ 244475 h 739775"/>
                  <a:gd name="connsiteX2" fmla="*/ 266700 w 528637"/>
                  <a:gd name="connsiteY2" fmla="*/ 363538 h 739775"/>
                  <a:gd name="connsiteX3" fmla="*/ 100012 w 528637"/>
                  <a:gd name="connsiteY3" fmla="*/ 477838 h 739775"/>
                  <a:gd name="connsiteX4" fmla="*/ 0 w 528637"/>
                  <a:gd name="connsiteY4" fmla="*/ 739775 h 739775"/>
                  <a:gd name="connsiteX0" fmla="*/ 563562 w 563562"/>
                  <a:gd name="connsiteY0" fmla="*/ 0 h 688975"/>
                  <a:gd name="connsiteX1" fmla="*/ 487362 w 563562"/>
                  <a:gd name="connsiteY1" fmla="*/ 244475 h 688975"/>
                  <a:gd name="connsiteX2" fmla="*/ 301625 w 563562"/>
                  <a:gd name="connsiteY2" fmla="*/ 363538 h 688975"/>
                  <a:gd name="connsiteX3" fmla="*/ 134937 w 563562"/>
                  <a:gd name="connsiteY3" fmla="*/ 477838 h 688975"/>
                  <a:gd name="connsiteX4" fmla="*/ 0 w 563562"/>
                  <a:gd name="connsiteY4" fmla="*/ 688975 h 688975"/>
                  <a:gd name="connsiteX0" fmla="*/ 563562 w 563562"/>
                  <a:gd name="connsiteY0" fmla="*/ 0 h 688975"/>
                  <a:gd name="connsiteX1" fmla="*/ 487362 w 563562"/>
                  <a:gd name="connsiteY1" fmla="*/ 244475 h 688975"/>
                  <a:gd name="connsiteX2" fmla="*/ 301625 w 563562"/>
                  <a:gd name="connsiteY2" fmla="*/ 363538 h 688975"/>
                  <a:gd name="connsiteX3" fmla="*/ 134937 w 563562"/>
                  <a:gd name="connsiteY3" fmla="*/ 455613 h 688975"/>
                  <a:gd name="connsiteX4" fmla="*/ 0 w 563562"/>
                  <a:gd name="connsiteY4" fmla="*/ 688975 h 688975"/>
                  <a:gd name="connsiteX0" fmla="*/ 563562 w 563562"/>
                  <a:gd name="connsiteY0" fmla="*/ 0 h 688975"/>
                  <a:gd name="connsiteX1" fmla="*/ 487362 w 563562"/>
                  <a:gd name="connsiteY1" fmla="*/ 244475 h 688975"/>
                  <a:gd name="connsiteX2" fmla="*/ 298450 w 563562"/>
                  <a:gd name="connsiteY2" fmla="*/ 344488 h 688975"/>
                  <a:gd name="connsiteX3" fmla="*/ 134937 w 563562"/>
                  <a:gd name="connsiteY3" fmla="*/ 455613 h 688975"/>
                  <a:gd name="connsiteX4" fmla="*/ 0 w 563562"/>
                  <a:gd name="connsiteY4" fmla="*/ 688975 h 688975"/>
                  <a:gd name="connsiteX0" fmla="*/ 563562 w 563562"/>
                  <a:gd name="connsiteY0" fmla="*/ 0 h 688975"/>
                  <a:gd name="connsiteX1" fmla="*/ 487362 w 563562"/>
                  <a:gd name="connsiteY1" fmla="*/ 244475 h 688975"/>
                  <a:gd name="connsiteX2" fmla="*/ 298450 w 563562"/>
                  <a:gd name="connsiteY2" fmla="*/ 344488 h 688975"/>
                  <a:gd name="connsiteX3" fmla="*/ 134937 w 563562"/>
                  <a:gd name="connsiteY3" fmla="*/ 455613 h 688975"/>
                  <a:gd name="connsiteX4" fmla="*/ 0 w 563562"/>
                  <a:gd name="connsiteY4" fmla="*/ 688975 h 688975"/>
                  <a:gd name="connsiteX0" fmla="*/ 563562 w 563562"/>
                  <a:gd name="connsiteY0" fmla="*/ 0 h 688975"/>
                  <a:gd name="connsiteX1" fmla="*/ 487362 w 563562"/>
                  <a:gd name="connsiteY1" fmla="*/ 244475 h 688975"/>
                  <a:gd name="connsiteX2" fmla="*/ 298450 w 563562"/>
                  <a:gd name="connsiteY2" fmla="*/ 3444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487362 w 563562"/>
                  <a:gd name="connsiteY1" fmla="*/ 244475 h 688975"/>
                  <a:gd name="connsiteX2" fmla="*/ 298450 w 563562"/>
                  <a:gd name="connsiteY2" fmla="*/ 3444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487362 w 563562"/>
                  <a:gd name="connsiteY1" fmla="*/ 244475 h 688975"/>
                  <a:gd name="connsiteX2" fmla="*/ 298450 w 563562"/>
                  <a:gd name="connsiteY2" fmla="*/ 3444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487362 w 563562"/>
                  <a:gd name="connsiteY1" fmla="*/ 244475 h 688975"/>
                  <a:gd name="connsiteX2" fmla="*/ 298450 w 563562"/>
                  <a:gd name="connsiteY2" fmla="*/ 3444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519112 w 563562"/>
                  <a:gd name="connsiteY1" fmla="*/ 196850 h 688975"/>
                  <a:gd name="connsiteX2" fmla="*/ 298450 w 563562"/>
                  <a:gd name="connsiteY2" fmla="*/ 3444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519112 w 563562"/>
                  <a:gd name="connsiteY1" fmla="*/ 196850 h 688975"/>
                  <a:gd name="connsiteX2" fmla="*/ 298450 w 563562"/>
                  <a:gd name="connsiteY2" fmla="*/ 3444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519112 w 563562"/>
                  <a:gd name="connsiteY1" fmla="*/ 196850 h 688975"/>
                  <a:gd name="connsiteX2" fmla="*/ 330200 w 563562"/>
                  <a:gd name="connsiteY2" fmla="*/ 3952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519112 w 563562"/>
                  <a:gd name="connsiteY1" fmla="*/ 196850 h 688975"/>
                  <a:gd name="connsiteX2" fmla="*/ 330200 w 563562"/>
                  <a:gd name="connsiteY2" fmla="*/ 3952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519112 w 563562"/>
                  <a:gd name="connsiteY1" fmla="*/ 196850 h 688975"/>
                  <a:gd name="connsiteX2" fmla="*/ 288925 w 563562"/>
                  <a:gd name="connsiteY2" fmla="*/ 3444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519112 w 563562"/>
                  <a:gd name="connsiteY1" fmla="*/ 196850 h 688975"/>
                  <a:gd name="connsiteX2" fmla="*/ 288925 w 563562"/>
                  <a:gd name="connsiteY2" fmla="*/ 3444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519112 w 563562"/>
                  <a:gd name="connsiteY1" fmla="*/ 196850 h 688975"/>
                  <a:gd name="connsiteX2" fmla="*/ 288925 w 563562"/>
                  <a:gd name="connsiteY2" fmla="*/ 344488 h 688975"/>
                  <a:gd name="connsiteX3" fmla="*/ 0 w 563562"/>
                  <a:gd name="connsiteY3" fmla="*/ 688975 h 688975"/>
                  <a:gd name="connsiteX0" fmla="*/ 563562 w 563562"/>
                  <a:gd name="connsiteY0" fmla="*/ 0 h 688975"/>
                  <a:gd name="connsiteX1" fmla="*/ 519112 w 563562"/>
                  <a:gd name="connsiteY1" fmla="*/ 196850 h 688975"/>
                  <a:gd name="connsiteX2" fmla="*/ 288925 w 563562"/>
                  <a:gd name="connsiteY2" fmla="*/ 344488 h 688975"/>
                  <a:gd name="connsiteX3" fmla="*/ 0 w 563562"/>
                  <a:gd name="connsiteY3" fmla="*/ 688975 h 688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562" h="688975">
                    <a:moveTo>
                      <a:pt x="563562" y="0"/>
                    </a:moveTo>
                    <a:cubicBezTo>
                      <a:pt x="563165" y="128984"/>
                      <a:pt x="564885" y="139435"/>
                      <a:pt x="519112" y="196850"/>
                    </a:cubicBezTo>
                    <a:cubicBezTo>
                      <a:pt x="473339" y="254265"/>
                      <a:pt x="423069" y="306917"/>
                      <a:pt x="288925" y="344488"/>
                    </a:cubicBezTo>
                    <a:cubicBezTo>
                      <a:pt x="154781" y="382059"/>
                      <a:pt x="71702" y="464807"/>
                      <a:pt x="0" y="688975"/>
                    </a:cubicBezTo>
                  </a:path>
                </a:pathLst>
              </a:cu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55BD6E8-F161-CAE9-98C3-6B71859F0956}"/>
                  </a:ext>
                </a:extLst>
              </p:cNvPr>
              <p:cNvSpPr/>
              <p:nvPr/>
            </p:nvSpPr>
            <p:spPr>
              <a:xfrm>
                <a:off x="2728439" y="3429121"/>
                <a:ext cx="600075" cy="108990"/>
              </a:xfrm>
              <a:custGeom>
                <a:avLst/>
                <a:gdLst>
                  <a:gd name="connsiteX0" fmla="*/ 600075 w 600075"/>
                  <a:gd name="connsiteY0" fmla="*/ 74187 h 108990"/>
                  <a:gd name="connsiteX1" fmla="*/ 390525 w 600075"/>
                  <a:gd name="connsiteY1" fmla="*/ 107525 h 108990"/>
                  <a:gd name="connsiteX2" fmla="*/ 238125 w 600075"/>
                  <a:gd name="connsiteY2" fmla="*/ 31325 h 108990"/>
                  <a:gd name="connsiteX3" fmla="*/ 71437 w 600075"/>
                  <a:gd name="connsiteY3" fmla="*/ 2750 h 108990"/>
                  <a:gd name="connsiteX4" fmla="*/ 0 w 600075"/>
                  <a:gd name="connsiteY4" fmla="*/ 2750 h 108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075" h="108990">
                    <a:moveTo>
                      <a:pt x="600075" y="74187"/>
                    </a:moveTo>
                    <a:cubicBezTo>
                      <a:pt x="525462" y="94428"/>
                      <a:pt x="450850" y="114669"/>
                      <a:pt x="390525" y="107525"/>
                    </a:cubicBezTo>
                    <a:cubicBezTo>
                      <a:pt x="330200" y="100381"/>
                      <a:pt x="291306" y="48788"/>
                      <a:pt x="238125" y="31325"/>
                    </a:cubicBezTo>
                    <a:cubicBezTo>
                      <a:pt x="184944" y="13862"/>
                      <a:pt x="111124" y="7512"/>
                      <a:pt x="71437" y="2750"/>
                    </a:cubicBezTo>
                    <a:cubicBezTo>
                      <a:pt x="31749" y="-2013"/>
                      <a:pt x="15874" y="368"/>
                      <a:pt x="0" y="2750"/>
                    </a:cubicBezTo>
                  </a:path>
                </a:pathLst>
              </a:cu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32" name="直接箭头连接符 131">
              <a:extLst>
                <a:ext uri="{FF2B5EF4-FFF2-40B4-BE49-F238E27FC236}">
                  <a16:creationId xmlns:a16="http://schemas.microsoft.com/office/drawing/2014/main" id="{A764719E-D835-BF36-620E-8D81CC901649}"/>
                </a:ext>
              </a:extLst>
            </p:cNvPr>
            <p:cNvCxnSpPr>
              <a:cxnSpLocks/>
            </p:cNvCxnSpPr>
            <p:nvPr/>
          </p:nvCxnSpPr>
          <p:spPr>
            <a:xfrm>
              <a:off x="2275270" y="1834901"/>
              <a:ext cx="217711" cy="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箭头连接符 132">
              <a:extLst>
                <a:ext uri="{FF2B5EF4-FFF2-40B4-BE49-F238E27FC236}">
                  <a16:creationId xmlns:a16="http://schemas.microsoft.com/office/drawing/2014/main" id="{0226BE95-BB69-C813-9442-37C509800C3D}"/>
                </a:ext>
              </a:extLst>
            </p:cNvPr>
            <p:cNvCxnSpPr>
              <a:cxnSpLocks/>
            </p:cNvCxnSpPr>
            <p:nvPr/>
          </p:nvCxnSpPr>
          <p:spPr>
            <a:xfrm>
              <a:off x="2778447" y="1834901"/>
              <a:ext cx="217711" cy="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839F7BD-7B47-C945-90B0-EE695B8B698F}"/>
                </a:ext>
              </a:extLst>
            </p:cNvPr>
            <p:cNvCxnSpPr>
              <a:cxnSpLocks/>
            </p:cNvCxnSpPr>
            <p:nvPr/>
          </p:nvCxnSpPr>
          <p:spPr>
            <a:xfrm>
              <a:off x="3090512" y="1622523"/>
              <a:ext cx="189874" cy="1519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EA34289A-6A57-2909-8268-FB1D268717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59210" y="1619827"/>
              <a:ext cx="183012" cy="15678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08B51B0C-8290-1930-422C-931AF02D23DE}"/>
                </a:ext>
              </a:extLst>
            </p:cNvPr>
            <p:cNvGrpSpPr/>
            <p:nvPr/>
          </p:nvGrpSpPr>
          <p:grpSpPr>
            <a:xfrm>
              <a:off x="3258711" y="1673693"/>
              <a:ext cx="622761" cy="618953"/>
              <a:chOff x="1371319" y="2443489"/>
              <a:chExt cx="2080595" cy="2067875"/>
            </a:xfrm>
          </p:grpSpPr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6CCD7042-82F0-D8D0-C3DC-A9DB0B72FF04}"/>
                  </a:ext>
                </a:extLst>
              </p:cNvPr>
              <p:cNvGrpSpPr/>
              <p:nvPr/>
            </p:nvGrpSpPr>
            <p:grpSpPr>
              <a:xfrm>
                <a:off x="1607066" y="2687993"/>
                <a:ext cx="569015" cy="494251"/>
                <a:chOff x="1607066" y="2687993"/>
                <a:chExt cx="569015" cy="494251"/>
              </a:xfrm>
            </p:grpSpPr>
            <p:cxnSp>
              <p:nvCxnSpPr>
                <p:cNvPr id="208" name="直接连接符 207">
                  <a:extLst>
                    <a:ext uri="{FF2B5EF4-FFF2-40B4-BE49-F238E27FC236}">
                      <a16:creationId xmlns:a16="http://schemas.microsoft.com/office/drawing/2014/main" id="{B3C12DBC-5DCE-DCFE-4AEC-BF7ED180C8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5419" y="3063654"/>
                  <a:ext cx="169586" cy="11859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>
                  <a:extLst>
                    <a:ext uri="{FF2B5EF4-FFF2-40B4-BE49-F238E27FC236}">
                      <a16:creationId xmlns:a16="http://schemas.microsoft.com/office/drawing/2014/main" id="{C3E2CD8C-42ED-2A92-6B41-FBF49D05D3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7825" y="2975748"/>
                  <a:ext cx="275556" cy="192695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直接连接符 209">
                  <a:extLst>
                    <a:ext uri="{FF2B5EF4-FFF2-40B4-BE49-F238E27FC236}">
                      <a16:creationId xmlns:a16="http://schemas.microsoft.com/office/drawing/2014/main" id="{94F79247-DCC4-E63A-1F4A-4D79316CB3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07066" y="2887841"/>
                  <a:ext cx="378069" cy="240589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>
                  <a:extLst>
                    <a:ext uri="{FF2B5EF4-FFF2-40B4-BE49-F238E27FC236}">
                      <a16:creationId xmlns:a16="http://schemas.microsoft.com/office/drawing/2014/main" id="{91CC0682-3CF8-9312-E627-13922C854E64}"/>
                    </a:ext>
                  </a:extLst>
                </p:cNvPr>
                <p:cNvCxnSpPr>
                  <a:cxnSpLocks/>
                  <a:endCxn id="157" idx="1"/>
                </p:cNvCxnSpPr>
                <p:nvPr/>
              </p:nvCxnSpPr>
              <p:spPr>
                <a:xfrm>
                  <a:off x="1630477" y="2813204"/>
                  <a:ext cx="418816" cy="273981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直接连接符 211">
                  <a:extLst>
                    <a:ext uri="{FF2B5EF4-FFF2-40B4-BE49-F238E27FC236}">
                      <a16:creationId xmlns:a16="http://schemas.microsoft.com/office/drawing/2014/main" id="{BC8A1222-5D0F-1895-C254-02F4FB00F3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88909" y="2731946"/>
                  <a:ext cx="400975" cy="280399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B3146D8B-ADAC-0B69-A329-20596C441E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7113" y="2687993"/>
                  <a:ext cx="350703" cy="245245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D380713E-E830-3784-460F-DA6CFCB9C0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06495" y="2752418"/>
                  <a:ext cx="169586" cy="11859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384A0BD2-E505-A57E-70CE-B433E7C46BBB}"/>
                  </a:ext>
                </a:extLst>
              </p:cNvPr>
              <p:cNvGrpSpPr/>
              <p:nvPr/>
            </p:nvGrpSpPr>
            <p:grpSpPr>
              <a:xfrm rot="3117503">
                <a:off x="2128273" y="2509297"/>
                <a:ext cx="537072" cy="450298"/>
                <a:chOff x="1704059" y="1947695"/>
                <a:chExt cx="562544" cy="471655"/>
              </a:xfrm>
            </p:grpSpPr>
            <p:cxnSp>
              <p:nvCxnSpPr>
                <p:cNvPr id="201" name="直接连接符 200">
                  <a:extLst>
                    <a:ext uri="{FF2B5EF4-FFF2-40B4-BE49-F238E27FC236}">
                      <a16:creationId xmlns:a16="http://schemas.microsoft.com/office/drawing/2014/main" id="{D557D1F0-8CA3-A67E-6EB6-373035A33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接连接符 201">
                  <a:extLst>
                    <a:ext uri="{FF2B5EF4-FFF2-40B4-BE49-F238E27FC236}">
                      <a16:creationId xmlns:a16="http://schemas.microsoft.com/office/drawing/2014/main" id="{6C358B7C-00CD-C972-C184-7F7790EA78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>
                  <a:extLst>
                    <a:ext uri="{FF2B5EF4-FFF2-40B4-BE49-F238E27FC236}">
                      <a16:creationId xmlns:a16="http://schemas.microsoft.com/office/drawing/2014/main" id="{3C3A32D0-1FFF-929B-4331-DF222B577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079" y="2110984"/>
                  <a:ext cx="396000" cy="25200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直接连接符 203">
                  <a:extLst>
                    <a:ext uri="{FF2B5EF4-FFF2-40B4-BE49-F238E27FC236}">
                      <a16:creationId xmlns:a16="http://schemas.microsoft.com/office/drawing/2014/main" id="{B5A3AF4D-1B5B-7D3E-D9F8-7D0D7A521C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>
                  <a:extLst>
                    <a:ext uri="{FF2B5EF4-FFF2-40B4-BE49-F238E27FC236}">
                      <a16:creationId xmlns:a16="http://schemas.microsoft.com/office/drawing/2014/main" id="{965B0D2F-7955-5D32-CC9D-FFFEF61D82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5803" y="1947695"/>
                  <a:ext cx="419992" cy="293698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直接连接符 205">
                  <a:extLst>
                    <a:ext uri="{FF2B5EF4-FFF2-40B4-BE49-F238E27FC236}">
                      <a16:creationId xmlns:a16="http://schemas.microsoft.com/office/drawing/2014/main" id="{1ECCCA51-4411-A1DF-AB91-B80D3B7240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061335" y="1819618"/>
                  <a:ext cx="16164" cy="394372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接连接符 206">
                  <a:extLst>
                    <a:ext uri="{FF2B5EF4-FFF2-40B4-BE49-F238E27FC236}">
                      <a16:creationId xmlns:a16="http://schemas.microsoft.com/office/drawing/2014/main" id="{53803271-59D2-7F9C-2DEA-027EFE1397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84725" y="1939820"/>
                  <a:ext cx="3893" cy="144801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C2BE3E1A-32CC-3137-0BB4-95E76590B45C}"/>
                  </a:ext>
                </a:extLst>
              </p:cNvPr>
              <p:cNvGrpSpPr/>
              <p:nvPr/>
            </p:nvGrpSpPr>
            <p:grpSpPr>
              <a:xfrm rot="6695444">
                <a:off x="2677391" y="2665679"/>
                <a:ext cx="529882" cy="520248"/>
                <a:chOff x="1704059" y="1874428"/>
                <a:chExt cx="555013" cy="544922"/>
              </a:xfrm>
            </p:grpSpPr>
            <p:cxnSp>
              <p:nvCxnSpPr>
                <p:cNvPr id="194" name="直接连接符 193">
                  <a:extLst>
                    <a:ext uri="{FF2B5EF4-FFF2-40B4-BE49-F238E27FC236}">
                      <a16:creationId xmlns:a16="http://schemas.microsoft.com/office/drawing/2014/main" id="{16FEC36D-F3CF-80D4-4C5D-EEFD68F7B6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0B551E70-585D-0B6F-DC6E-378C5B5DA6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70082AF1-C009-2C09-0BA9-D6FDBDF9EA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079" y="2110984"/>
                  <a:ext cx="396000" cy="25200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直接连接符 196">
                  <a:extLst>
                    <a:ext uri="{FF2B5EF4-FFF2-40B4-BE49-F238E27FC236}">
                      <a16:creationId xmlns:a16="http://schemas.microsoft.com/office/drawing/2014/main" id="{6D079FEA-FCFA-A45B-BFC2-E4D055C478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接连接符 197">
                  <a:extLst>
                    <a:ext uri="{FF2B5EF4-FFF2-40B4-BE49-F238E27FC236}">
                      <a16:creationId xmlns:a16="http://schemas.microsoft.com/office/drawing/2014/main" id="{1C0C2BD6-C624-64C2-C7A1-72984E9447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5803" y="1947695"/>
                  <a:ext cx="419992" cy="293698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>
                  <a:extLst>
                    <a:ext uri="{FF2B5EF4-FFF2-40B4-BE49-F238E27FC236}">
                      <a16:creationId xmlns:a16="http://schemas.microsoft.com/office/drawing/2014/main" id="{F49B22D0-119E-95D8-DDA5-45F782D969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26226" y="1925679"/>
                  <a:ext cx="305616" cy="20311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直接连接符 199">
                  <a:extLst>
                    <a:ext uri="{FF2B5EF4-FFF2-40B4-BE49-F238E27FC236}">
                      <a16:creationId xmlns:a16="http://schemas.microsoft.com/office/drawing/2014/main" id="{2BED8E7F-BB9A-4F0A-28BD-6A3A50960F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84725" y="1939820"/>
                  <a:ext cx="3893" cy="144801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03E7D2FF-DB1B-BF02-EA30-B8F5D397B397}"/>
                  </a:ext>
                </a:extLst>
              </p:cNvPr>
              <p:cNvGrpSpPr/>
              <p:nvPr/>
            </p:nvGrpSpPr>
            <p:grpSpPr>
              <a:xfrm rot="7884713">
                <a:off x="2901510" y="3187140"/>
                <a:ext cx="521660" cy="579149"/>
                <a:chOff x="1704059" y="1847588"/>
                <a:chExt cx="546401" cy="606617"/>
              </a:xfrm>
            </p:grpSpPr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id="{8EC19D96-F54B-3DC9-71B4-D1672AFC91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直接连接符 187">
                  <a:extLst>
                    <a:ext uri="{FF2B5EF4-FFF2-40B4-BE49-F238E27FC236}">
                      <a16:creationId xmlns:a16="http://schemas.microsoft.com/office/drawing/2014/main" id="{32995490-B124-E7BC-1949-65032E2B16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>
                  <a:extLst>
                    <a:ext uri="{FF2B5EF4-FFF2-40B4-BE49-F238E27FC236}">
                      <a16:creationId xmlns:a16="http://schemas.microsoft.com/office/drawing/2014/main" id="{EF220AB9-B7F9-A058-D9E8-DD9B42F9BB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578311F7-3689-FB25-40F1-78698CD5DA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63F7628F-2BBD-C375-3C13-ADCB595C23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直接连接符 191">
                  <a:extLst>
                    <a:ext uri="{FF2B5EF4-FFF2-40B4-BE49-F238E27FC236}">
                      <a16:creationId xmlns:a16="http://schemas.microsoft.com/office/drawing/2014/main" id="{F74853AD-4F16-4B57-6B35-CA197CAAF2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接连接符 192">
                  <a:extLst>
                    <a:ext uri="{FF2B5EF4-FFF2-40B4-BE49-F238E27FC236}">
                      <a16:creationId xmlns:a16="http://schemas.microsoft.com/office/drawing/2014/main" id="{3DE35FFC-550F-F345-5DC6-148D2568F8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76113" y="1976795"/>
                  <a:ext cx="3893" cy="144801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2" name="组合 151">
                <a:extLst>
                  <a:ext uri="{FF2B5EF4-FFF2-40B4-BE49-F238E27FC236}">
                    <a16:creationId xmlns:a16="http://schemas.microsoft.com/office/drawing/2014/main" id="{2E2F5172-07A4-9BAB-3B50-178E30EF0FB0}"/>
                  </a:ext>
                </a:extLst>
              </p:cNvPr>
              <p:cNvGrpSpPr/>
              <p:nvPr/>
            </p:nvGrpSpPr>
            <p:grpSpPr>
              <a:xfrm rot="11160211">
                <a:off x="2712846" y="3716273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180" name="直接连接符 179">
                  <a:extLst>
                    <a:ext uri="{FF2B5EF4-FFF2-40B4-BE49-F238E27FC236}">
                      <a16:creationId xmlns:a16="http://schemas.microsoft.com/office/drawing/2014/main" id="{93F4BAC9-B9AF-373E-7611-9218319824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直接连接符 180">
                  <a:extLst>
                    <a:ext uri="{FF2B5EF4-FFF2-40B4-BE49-F238E27FC236}">
                      <a16:creationId xmlns:a16="http://schemas.microsoft.com/office/drawing/2014/main" id="{0CA38416-A112-A8C4-B5D5-455B89D425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51544E9E-890B-32B3-A6AC-082A523D53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3886579A-A0B2-9D71-7205-E9402BBD4A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直接连接符 183">
                  <a:extLst>
                    <a:ext uri="{FF2B5EF4-FFF2-40B4-BE49-F238E27FC236}">
                      <a16:creationId xmlns:a16="http://schemas.microsoft.com/office/drawing/2014/main" id="{98C52FF3-30B9-A2D2-1CA6-6FC5C6F67D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>
                  <a:extLst>
                    <a:ext uri="{FF2B5EF4-FFF2-40B4-BE49-F238E27FC236}">
                      <a16:creationId xmlns:a16="http://schemas.microsoft.com/office/drawing/2014/main" id="{08DC0EA6-705E-1741-31A5-FF4427E8F8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直接连接符 185">
                  <a:extLst>
                    <a:ext uri="{FF2B5EF4-FFF2-40B4-BE49-F238E27FC236}">
                      <a16:creationId xmlns:a16="http://schemas.microsoft.com/office/drawing/2014/main" id="{EEC95E39-FE32-CB74-5FBB-8D74168BE9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3" name="组合 152">
                <a:extLst>
                  <a:ext uri="{FF2B5EF4-FFF2-40B4-BE49-F238E27FC236}">
                    <a16:creationId xmlns:a16="http://schemas.microsoft.com/office/drawing/2014/main" id="{CD5928BA-41BB-44F4-54B3-570575C8C584}"/>
                  </a:ext>
                </a:extLst>
              </p:cNvPr>
              <p:cNvGrpSpPr/>
              <p:nvPr/>
            </p:nvGrpSpPr>
            <p:grpSpPr>
              <a:xfrm rot="14423289">
                <a:off x="2188609" y="3972971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7BA808E2-1099-FC37-0D7B-7097C7B064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CFAA53CB-1EE0-0E3D-33D2-13BCF00037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BA7BFFB3-7AA2-3EF2-2813-B2AF94569A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FC921C0D-8367-62F5-9312-38AB8BC77D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30A84237-9974-1C5F-DB85-FEACC9D719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id="{AF4EEC56-3C35-4700-E526-AE3D62AA0D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C0BF92D4-2CBD-FB4F-9F46-8CC2E7D1B5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4BFB342B-D828-7A16-25F5-352DA22E8D9B}"/>
                  </a:ext>
                </a:extLst>
              </p:cNvPr>
              <p:cNvGrpSpPr/>
              <p:nvPr/>
            </p:nvGrpSpPr>
            <p:grpSpPr>
              <a:xfrm rot="17279610">
                <a:off x="1601069" y="3761662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166" name="直接连接符 165">
                  <a:extLst>
                    <a:ext uri="{FF2B5EF4-FFF2-40B4-BE49-F238E27FC236}">
                      <a16:creationId xmlns:a16="http://schemas.microsoft.com/office/drawing/2014/main" id="{7C5750A7-5B3C-A24F-2E12-BA2D72B13B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id="{31BFE499-46B8-623D-167A-679C63CCCD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id="{1F8B09D9-DC6C-BCF0-60D2-9EE92E18C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>
                  <a:extLst>
                    <a:ext uri="{FF2B5EF4-FFF2-40B4-BE49-F238E27FC236}">
                      <a16:creationId xmlns:a16="http://schemas.microsoft.com/office/drawing/2014/main" id="{49C7816E-4C11-861F-847D-CD3EBB0976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接连接符 169">
                  <a:extLst>
                    <a:ext uri="{FF2B5EF4-FFF2-40B4-BE49-F238E27FC236}">
                      <a16:creationId xmlns:a16="http://schemas.microsoft.com/office/drawing/2014/main" id="{A30426CF-5BD9-029C-4F16-D40FA983EB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id="{86C594EA-297E-C9EB-7C8B-9C28CBD700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9F9112B5-C686-6DAF-7C91-96E54B66B2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AC8E7D8E-0DEC-2FBB-1C70-299237197F6F}"/>
                  </a:ext>
                </a:extLst>
              </p:cNvPr>
              <p:cNvGrpSpPr/>
              <p:nvPr/>
            </p:nvGrpSpPr>
            <p:grpSpPr>
              <a:xfrm rot="19698924">
                <a:off x="1381658" y="3211929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159" name="直接连接符 158">
                  <a:extLst>
                    <a:ext uri="{FF2B5EF4-FFF2-40B4-BE49-F238E27FC236}">
                      <a16:creationId xmlns:a16="http://schemas.microsoft.com/office/drawing/2014/main" id="{50DD489E-7D54-334B-571B-3EDFECDEF3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2E605C94-45C8-E0AE-6A8A-F358A1FC25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id="{805BF306-C78D-D069-FE5C-0CB48D3703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>
                  <a:extLst>
                    <a:ext uri="{FF2B5EF4-FFF2-40B4-BE49-F238E27FC236}">
                      <a16:creationId xmlns:a16="http://schemas.microsoft.com/office/drawing/2014/main" id="{F7B01C81-B543-8979-5395-3E2709A309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id="{2F783115-31BD-F628-28C3-EE791D71C8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id="{A3020110-B746-08BC-278A-CCA9AFA770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id="{8CB41749-EDF7-9972-D334-6478382D0E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6" name="组合 155">
                <a:extLst>
                  <a:ext uri="{FF2B5EF4-FFF2-40B4-BE49-F238E27FC236}">
                    <a16:creationId xmlns:a16="http://schemas.microsoft.com/office/drawing/2014/main" id="{2B0339A5-A3A8-7160-B966-1C3135EE7423}"/>
                  </a:ext>
                </a:extLst>
              </p:cNvPr>
              <p:cNvGrpSpPr/>
              <p:nvPr/>
            </p:nvGrpSpPr>
            <p:grpSpPr>
              <a:xfrm>
                <a:off x="1371319" y="2443489"/>
                <a:ext cx="2058711" cy="2060042"/>
                <a:chOff x="3627232" y="2883809"/>
                <a:chExt cx="865594" cy="866154"/>
              </a:xfrm>
            </p:grpSpPr>
            <p:sp>
              <p:nvSpPr>
                <p:cNvPr id="157" name="椭圆 38">
                  <a:extLst>
                    <a:ext uri="{FF2B5EF4-FFF2-40B4-BE49-F238E27FC236}">
                      <a16:creationId xmlns:a16="http://schemas.microsoft.com/office/drawing/2014/main" id="{5C568886-69B4-18A9-F85B-1151C90AE77F}"/>
                    </a:ext>
                  </a:extLst>
                </p:cNvPr>
                <p:cNvSpPr/>
                <p:nvPr/>
              </p:nvSpPr>
              <p:spPr>
                <a:xfrm>
                  <a:off x="3627234" y="2884347"/>
                  <a:ext cx="865592" cy="865616"/>
                </a:xfrm>
                <a:custGeom>
                  <a:avLst/>
                  <a:gdLst>
                    <a:gd name="connsiteX0" fmla="*/ 0 w 865284"/>
                    <a:gd name="connsiteY0" fmla="*/ 432642 h 865284"/>
                    <a:gd name="connsiteX1" fmla="*/ 432642 w 865284"/>
                    <a:gd name="connsiteY1" fmla="*/ 0 h 865284"/>
                    <a:gd name="connsiteX2" fmla="*/ 865284 w 865284"/>
                    <a:gd name="connsiteY2" fmla="*/ 432642 h 865284"/>
                    <a:gd name="connsiteX3" fmla="*/ 432642 w 865284"/>
                    <a:gd name="connsiteY3" fmla="*/ 865284 h 865284"/>
                    <a:gd name="connsiteX4" fmla="*/ 0 w 865284"/>
                    <a:gd name="connsiteY4" fmla="*/ 432642 h 865284"/>
                    <a:gd name="connsiteX0" fmla="*/ 3582 w 868866"/>
                    <a:gd name="connsiteY0" fmla="*/ 436507 h 869149"/>
                    <a:gd name="connsiteX1" fmla="*/ 241010 w 868866"/>
                    <a:gd name="connsiteY1" fmla="*/ 235579 h 869149"/>
                    <a:gd name="connsiteX2" fmla="*/ 436224 w 868866"/>
                    <a:gd name="connsiteY2" fmla="*/ 3865 h 869149"/>
                    <a:gd name="connsiteX3" fmla="*/ 868866 w 868866"/>
                    <a:gd name="connsiteY3" fmla="*/ 436507 h 869149"/>
                    <a:gd name="connsiteX4" fmla="*/ 436224 w 868866"/>
                    <a:gd name="connsiteY4" fmla="*/ 869149 h 869149"/>
                    <a:gd name="connsiteX5" fmla="*/ 3582 w 868866"/>
                    <a:gd name="connsiteY5" fmla="*/ 436507 h 869149"/>
                    <a:gd name="connsiteX0" fmla="*/ 3582 w 875691"/>
                    <a:gd name="connsiteY0" fmla="*/ 432678 h 865320"/>
                    <a:gd name="connsiteX1" fmla="*/ 241010 w 875691"/>
                    <a:gd name="connsiteY1" fmla="*/ 231750 h 865320"/>
                    <a:gd name="connsiteX2" fmla="*/ 436224 w 875691"/>
                    <a:gd name="connsiteY2" fmla="*/ 36 h 865320"/>
                    <a:gd name="connsiteX3" fmla="*/ 643441 w 875691"/>
                    <a:gd name="connsiteY3" fmla="*/ 248420 h 865320"/>
                    <a:gd name="connsiteX4" fmla="*/ 868866 w 875691"/>
                    <a:gd name="connsiteY4" fmla="*/ 432678 h 865320"/>
                    <a:gd name="connsiteX5" fmla="*/ 436224 w 875691"/>
                    <a:gd name="connsiteY5" fmla="*/ 865320 h 865320"/>
                    <a:gd name="connsiteX6" fmla="*/ 3582 w 875691"/>
                    <a:gd name="connsiteY6" fmla="*/ 432678 h 865320"/>
                    <a:gd name="connsiteX0" fmla="*/ 3 w 872112"/>
                    <a:gd name="connsiteY0" fmla="*/ 432678 h 869215"/>
                    <a:gd name="connsiteX1" fmla="*/ 237431 w 872112"/>
                    <a:gd name="connsiteY1" fmla="*/ 231750 h 869215"/>
                    <a:gd name="connsiteX2" fmla="*/ 432645 w 872112"/>
                    <a:gd name="connsiteY2" fmla="*/ 36 h 869215"/>
                    <a:gd name="connsiteX3" fmla="*/ 639862 w 872112"/>
                    <a:gd name="connsiteY3" fmla="*/ 248420 h 869215"/>
                    <a:gd name="connsiteX4" fmla="*/ 865287 w 872112"/>
                    <a:gd name="connsiteY4" fmla="*/ 432678 h 869215"/>
                    <a:gd name="connsiteX5" fmla="*/ 432645 w 872112"/>
                    <a:gd name="connsiteY5" fmla="*/ 865320 h 869215"/>
                    <a:gd name="connsiteX6" fmla="*/ 242193 w 872112"/>
                    <a:gd name="connsiteY6" fmla="*/ 634181 h 869215"/>
                    <a:gd name="connsiteX7" fmla="*/ 3 w 872112"/>
                    <a:gd name="connsiteY7" fmla="*/ 432678 h 869215"/>
                    <a:gd name="connsiteX0" fmla="*/ 3 w 865862"/>
                    <a:gd name="connsiteY0" fmla="*/ 432678 h 865438"/>
                    <a:gd name="connsiteX1" fmla="*/ 237431 w 865862"/>
                    <a:gd name="connsiteY1" fmla="*/ 231750 h 865438"/>
                    <a:gd name="connsiteX2" fmla="*/ 432645 w 865862"/>
                    <a:gd name="connsiteY2" fmla="*/ 36 h 865438"/>
                    <a:gd name="connsiteX3" fmla="*/ 639862 w 865862"/>
                    <a:gd name="connsiteY3" fmla="*/ 248420 h 865438"/>
                    <a:gd name="connsiteX4" fmla="*/ 865287 w 865862"/>
                    <a:gd name="connsiteY4" fmla="*/ 432678 h 865438"/>
                    <a:gd name="connsiteX5" fmla="*/ 651767 w 865862"/>
                    <a:gd name="connsiteY5" fmla="*/ 603225 h 865438"/>
                    <a:gd name="connsiteX6" fmla="*/ 432645 w 865862"/>
                    <a:gd name="connsiteY6" fmla="*/ 865320 h 865438"/>
                    <a:gd name="connsiteX7" fmla="*/ 242193 w 865862"/>
                    <a:gd name="connsiteY7" fmla="*/ 634181 h 865438"/>
                    <a:gd name="connsiteX8" fmla="*/ 3 w 865862"/>
                    <a:gd name="connsiteY8" fmla="*/ 432678 h 86543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6268"/>
                    <a:gd name="connsiteX1" fmla="*/ 237431 w 865862"/>
                    <a:gd name="connsiteY1" fmla="*/ 231750 h 866268"/>
                    <a:gd name="connsiteX2" fmla="*/ 432645 w 865862"/>
                    <a:gd name="connsiteY2" fmla="*/ 36 h 866268"/>
                    <a:gd name="connsiteX3" fmla="*/ 639862 w 865862"/>
                    <a:gd name="connsiteY3" fmla="*/ 248420 h 866268"/>
                    <a:gd name="connsiteX4" fmla="*/ 865287 w 865862"/>
                    <a:gd name="connsiteY4" fmla="*/ 432678 h 866268"/>
                    <a:gd name="connsiteX5" fmla="*/ 651767 w 865862"/>
                    <a:gd name="connsiteY5" fmla="*/ 603225 h 866268"/>
                    <a:gd name="connsiteX6" fmla="*/ 432645 w 865862"/>
                    <a:gd name="connsiteY6" fmla="*/ 865320 h 866268"/>
                    <a:gd name="connsiteX7" fmla="*/ 242193 w 865862"/>
                    <a:gd name="connsiteY7" fmla="*/ 634181 h 866268"/>
                    <a:gd name="connsiteX8" fmla="*/ 3 w 865862"/>
                    <a:gd name="connsiteY8" fmla="*/ 432678 h 86626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5355"/>
                    <a:gd name="connsiteX1" fmla="*/ 237431 w 865862"/>
                    <a:gd name="connsiteY1" fmla="*/ 231750 h 865355"/>
                    <a:gd name="connsiteX2" fmla="*/ 432645 w 865862"/>
                    <a:gd name="connsiteY2" fmla="*/ 36 h 865355"/>
                    <a:gd name="connsiteX3" fmla="*/ 639862 w 865862"/>
                    <a:gd name="connsiteY3" fmla="*/ 248420 h 865355"/>
                    <a:gd name="connsiteX4" fmla="*/ 865287 w 865862"/>
                    <a:gd name="connsiteY4" fmla="*/ 432678 h 865355"/>
                    <a:gd name="connsiteX5" fmla="*/ 651767 w 865862"/>
                    <a:gd name="connsiteY5" fmla="*/ 603225 h 865355"/>
                    <a:gd name="connsiteX6" fmla="*/ 432645 w 865862"/>
                    <a:gd name="connsiteY6" fmla="*/ 865320 h 865355"/>
                    <a:gd name="connsiteX7" fmla="*/ 242193 w 865862"/>
                    <a:gd name="connsiteY7" fmla="*/ 634181 h 865355"/>
                    <a:gd name="connsiteX8" fmla="*/ 3 w 865862"/>
                    <a:gd name="connsiteY8" fmla="*/ 432678 h 865355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57 h 865334"/>
                    <a:gd name="connsiteX1" fmla="*/ 278056 w 866006"/>
                    <a:gd name="connsiteY1" fmla="*/ 265066 h 865334"/>
                    <a:gd name="connsiteX2" fmla="*/ 432789 w 866006"/>
                    <a:gd name="connsiteY2" fmla="*/ 15 h 865334"/>
                    <a:gd name="connsiteX3" fmla="*/ 640006 w 866006"/>
                    <a:gd name="connsiteY3" fmla="*/ 248399 h 865334"/>
                    <a:gd name="connsiteX4" fmla="*/ 865431 w 866006"/>
                    <a:gd name="connsiteY4" fmla="*/ 432657 h 865334"/>
                    <a:gd name="connsiteX5" fmla="*/ 651911 w 866006"/>
                    <a:gd name="connsiteY5" fmla="*/ 603204 h 865334"/>
                    <a:gd name="connsiteX6" fmla="*/ 432789 w 866006"/>
                    <a:gd name="connsiteY6" fmla="*/ 865299 h 865334"/>
                    <a:gd name="connsiteX7" fmla="*/ 242337 w 866006"/>
                    <a:gd name="connsiteY7" fmla="*/ 634160 h 865334"/>
                    <a:gd name="connsiteX8" fmla="*/ 147 w 866006"/>
                    <a:gd name="connsiteY8" fmla="*/ 432657 h 865334"/>
                    <a:gd name="connsiteX0" fmla="*/ 147 w 866006"/>
                    <a:gd name="connsiteY0" fmla="*/ 432659 h 865336"/>
                    <a:gd name="connsiteX1" fmla="*/ 278056 w 866006"/>
                    <a:gd name="connsiteY1" fmla="*/ 265068 h 865336"/>
                    <a:gd name="connsiteX2" fmla="*/ 432789 w 866006"/>
                    <a:gd name="connsiteY2" fmla="*/ 17 h 865336"/>
                    <a:gd name="connsiteX3" fmla="*/ 640006 w 866006"/>
                    <a:gd name="connsiteY3" fmla="*/ 248401 h 865336"/>
                    <a:gd name="connsiteX4" fmla="*/ 865431 w 866006"/>
                    <a:gd name="connsiteY4" fmla="*/ 432659 h 865336"/>
                    <a:gd name="connsiteX5" fmla="*/ 651911 w 866006"/>
                    <a:gd name="connsiteY5" fmla="*/ 603206 h 865336"/>
                    <a:gd name="connsiteX6" fmla="*/ 432789 w 866006"/>
                    <a:gd name="connsiteY6" fmla="*/ 865301 h 865336"/>
                    <a:gd name="connsiteX7" fmla="*/ 242337 w 866006"/>
                    <a:gd name="connsiteY7" fmla="*/ 634162 h 865336"/>
                    <a:gd name="connsiteX8" fmla="*/ 147 w 866006"/>
                    <a:gd name="connsiteY8" fmla="*/ 432659 h 865336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776 h 865453"/>
                    <a:gd name="connsiteX1" fmla="*/ 278056 w 866006"/>
                    <a:gd name="connsiteY1" fmla="*/ 265185 h 865453"/>
                    <a:gd name="connsiteX2" fmla="*/ 432789 w 866006"/>
                    <a:gd name="connsiteY2" fmla="*/ 134 h 865453"/>
                    <a:gd name="connsiteX3" fmla="*/ 601906 w 866006"/>
                    <a:gd name="connsiteY3" fmla="*/ 284237 h 865453"/>
                    <a:gd name="connsiteX4" fmla="*/ 865431 w 866006"/>
                    <a:gd name="connsiteY4" fmla="*/ 432776 h 865453"/>
                    <a:gd name="connsiteX5" fmla="*/ 651911 w 866006"/>
                    <a:gd name="connsiteY5" fmla="*/ 603323 h 865453"/>
                    <a:gd name="connsiteX6" fmla="*/ 432789 w 866006"/>
                    <a:gd name="connsiteY6" fmla="*/ 865418 h 865453"/>
                    <a:gd name="connsiteX7" fmla="*/ 242337 w 866006"/>
                    <a:gd name="connsiteY7" fmla="*/ 634279 h 865453"/>
                    <a:gd name="connsiteX8" fmla="*/ 147 w 866006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18"/>
                    <a:gd name="connsiteX1" fmla="*/ 278056 w 865629"/>
                    <a:gd name="connsiteY1" fmla="*/ 265185 h 865418"/>
                    <a:gd name="connsiteX2" fmla="*/ 432789 w 865629"/>
                    <a:gd name="connsiteY2" fmla="*/ 134 h 865418"/>
                    <a:gd name="connsiteX3" fmla="*/ 601906 w 865629"/>
                    <a:gd name="connsiteY3" fmla="*/ 284237 h 865418"/>
                    <a:gd name="connsiteX4" fmla="*/ 865431 w 865629"/>
                    <a:gd name="connsiteY4" fmla="*/ 432776 h 865418"/>
                    <a:gd name="connsiteX5" fmla="*/ 651911 w 865629"/>
                    <a:gd name="connsiteY5" fmla="*/ 603323 h 865418"/>
                    <a:gd name="connsiteX6" fmla="*/ 432789 w 865629"/>
                    <a:gd name="connsiteY6" fmla="*/ 865418 h 865418"/>
                    <a:gd name="connsiteX7" fmla="*/ 242337 w 865629"/>
                    <a:gd name="connsiteY7" fmla="*/ 634279 h 865418"/>
                    <a:gd name="connsiteX8" fmla="*/ 147 w 865629"/>
                    <a:gd name="connsiteY8" fmla="*/ 432776 h 865418"/>
                    <a:gd name="connsiteX0" fmla="*/ 209 w 865691"/>
                    <a:gd name="connsiteY0" fmla="*/ 432667 h 865309"/>
                    <a:gd name="connsiteX1" fmla="*/ 285262 w 865691"/>
                    <a:gd name="connsiteY1" fmla="*/ 269838 h 865309"/>
                    <a:gd name="connsiteX2" fmla="*/ 432851 w 865691"/>
                    <a:gd name="connsiteY2" fmla="*/ 25 h 865309"/>
                    <a:gd name="connsiteX3" fmla="*/ 601968 w 865691"/>
                    <a:gd name="connsiteY3" fmla="*/ 284128 h 865309"/>
                    <a:gd name="connsiteX4" fmla="*/ 865493 w 865691"/>
                    <a:gd name="connsiteY4" fmla="*/ 432667 h 865309"/>
                    <a:gd name="connsiteX5" fmla="*/ 651973 w 865691"/>
                    <a:gd name="connsiteY5" fmla="*/ 603214 h 865309"/>
                    <a:gd name="connsiteX6" fmla="*/ 432851 w 865691"/>
                    <a:gd name="connsiteY6" fmla="*/ 865309 h 865309"/>
                    <a:gd name="connsiteX7" fmla="*/ 242399 w 865691"/>
                    <a:gd name="connsiteY7" fmla="*/ 634170 h 865309"/>
                    <a:gd name="connsiteX8" fmla="*/ 209 w 865691"/>
                    <a:gd name="connsiteY8" fmla="*/ 432667 h 865309"/>
                    <a:gd name="connsiteX0" fmla="*/ 10 w 865492"/>
                    <a:gd name="connsiteY0" fmla="*/ 432667 h 865309"/>
                    <a:gd name="connsiteX1" fmla="*/ 285063 w 865492"/>
                    <a:gd name="connsiteY1" fmla="*/ 269838 h 865309"/>
                    <a:gd name="connsiteX2" fmla="*/ 432652 w 865492"/>
                    <a:gd name="connsiteY2" fmla="*/ 25 h 865309"/>
                    <a:gd name="connsiteX3" fmla="*/ 601769 w 865492"/>
                    <a:gd name="connsiteY3" fmla="*/ 284128 h 865309"/>
                    <a:gd name="connsiteX4" fmla="*/ 865294 w 865492"/>
                    <a:gd name="connsiteY4" fmla="*/ 432667 h 865309"/>
                    <a:gd name="connsiteX5" fmla="*/ 651774 w 865492"/>
                    <a:gd name="connsiteY5" fmla="*/ 603214 h 865309"/>
                    <a:gd name="connsiteX6" fmla="*/ 432652 w 865492"/>
                    <a:gd name="connsiteY6" fmla="*/ 865309 h 865309"/>
                    <a:gd name="connsiteX7" fmla="*/ 275537 w 865492"/>
                    <a:gd name="connsiteY7" fmla="*/ 600833 h 865309"/>
                    <a:gd name="connsiteX8" fmla="*/ 10 w 865492"/>
                    <a:gd name="connsiteY8" fmla="*/ 432667 h 865309"/>
                    <a:gd name="connsiteX0" fmla="*/ 10 w 865294"/>
                    <a:gd name="connsiteY0" fmla="*/ 432667 h 865347"/>
                    <a:gd name="connsiteX1" fmla="*/ 285063 w 865294"/>
                    <a:gd name="connsiteY1" fmla="*/ 269838 h 865347"/>
                    <a:gd name="connsiteX2" fmla="*/ 432652 w 865294"/>
                    <a:gd name="connsiteY2" fmla="*/ 25 h 865347"/>
                    <a:gd name="connsiteX3" fmla="*/ 601769 w 865294"/>
                    <a:gd name="connsiteY3" fmla="*/ 284128 h 865347"/>
                    <a:gd name="connsiteX4" fmla="*/ 865294 w 865294"/>
                    <a:gd name="connsiteY4" fmla="*/ 432667 h 865347"/>
                    <a:gd name="connsiteX5" fmla="*/ 604149 w 865294"/>
                    <a:gd name="connsiteY5" fmla="*/ 581783 h 865347"/>
                    <a:gd name="connsiteX6" fmla="*/ 432652 w 865294"/>
                    <a:gd name="connsiteY6" fmla="*/ 865309 h 865347"/>
                    <a:gd name="connsiteX7" fmla="*/ 275537 w 865294"/>
                    <a:gd name="connsiteY7" fmla="*/ 600833 h 865347"/>
                    <a:gd name="connsiteX8" fmla="*/ 10 w 865294"/>
                    <a:gd name="connsiteY8" fmla="*/ 432667 h 865347"/>
                    <a:gd name="connsiteX0" fmla="*/ 10 w 865599"/>
                    <a:gd name="connsiteY0" fmla="*/ 432667 h 865347"/>
                    <a:gd name="connsiteX1" fmla="*/ 285063 w 865599"/>
                    <a:gd name="connsiteY1" fmla="*/ 269838 h 865347"/>
                    <a:gd name="connsiteX2" fmla="*/ 432652 w 865599"/>
                    <a:gd name="connsiteY2" fmla="*/ 25 h 865347"/>
                    <a:gd name="connsiteX3" fmla="*/ 601769 w 865599"/>
                    <a:gd name="connsiteY3" fmla="*/ 284128 h 865347"/>
                    <a:gd name="connsiteX4" fmla="*/ 865294 w 865599"/>
                    <a:gd name="connsiteY4" fmla="*/ 432667 h 865347"/>
                    <a:gd name="connsiteX5" fmla="*/ 604149 w 865599"/>
                    <a:gd name="connsiteY5" fmla="*/ 581783 h 865347"/>
                    <a:gd name="connsiteX6" fmla="*/ 432652 w 865599"/>
                    <a:gd name="connsiteY6" fmla="*/ 865309 h 865347"/>
                    <a:gd name="connsiteX7" fmla="*/ 275537 w 865599"/>
                    <a:gd name="connsiteY7" fmla="*/ 600833 h 865347"/>
                    <a:gd name="connsiteX8" fmla="*/ 10 w 865599"/>
                    <a:gd name="connsiteY8" fmla="*/ 432667 h 865347"/>
                    <a:gd name="connsiteX0" fmla="*/ 10 w 865599"/>
                    <a:gd name="connsiteY0" fmla="*/ 432936 h 865616"/>
                    <a:gd name="connsiteX1" fmla="*/ 285063 w 865599"/>
                    <a:gd name="connsiteY1" fmla="*/ 270107 h 865616"/>
                    <a:gd name="connsiteX2" fmla="*/ 432652 w 865599"/>
                    <a:gd name="connsiteY2" fmla="*/ 294 h 865616"/>
                    <a:gd name="connsiteX3" fmla="*/ 601769 w 865599"/>
                    <a:gd name="connsiteY3" fmla="*/ 284397 h 865616"/>
                    <a:gd name="connsiteX4" fmla="*/ 865294 w 865599"/>
                    <a:gd name="connsiteY4" fmla="*/ 432936 h 865616"/>
                    <a:gd name="connsiteX5" fmla="*/ 604149 w 865599"/>
                    <a:gd name="connsiteY5" fmla="*/ 582052 h 865616"/>
                    <a:gd name="connsiteX6" fmla="*/ 432652 w 865599"/>
                    <a:gd name="connsiteY6" fmla="*/ 865578 h 865616"/>
                    <a:gd name="connsiteX7" fmla="*/ 275537 w 865599"/>
                    <a:gd name="connsiteY7" fmla="*/ 601102 h 865616"/>
                    <a:gd name="connsiteX8" fmla="*/ 10 w 865599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5592" h="865616">
                      <a:moveTo>
                        <a:pt x="3" y="432936"/>
                      </a:moveTo>
                      <a:cubicBezTo>
                        <a:pt x="-790" y="289664"/>
                        <a:pt x="181994" y="370790"/>
                        <a:pt x="285056" y="270107"/>
                      </a:cubicBezTo>
                      <a:cubicBezTo>
                        <a:pt x="388118" y="169424"/>
                        <a:pt x="301280" y="9818"/>
                        <a:pt x="432645" y="294"/>
                      </a:cubicBezTo>
                      <a:cubicBezTo>
                        <a:pt x="564010" y="-9230"/>
                        <a:pt x="527274" y="214671"/>
                        <a:pt x="601762" y="284397"/>
                      </a:cubicBezTo>
                      <a:cubicBezTo>
                        <a:pt x="676250" y="354123"/>
                        <a:pt x="874415" y="323795"/>
                        <a:pt x="865287" y="432936"/>
                      </a:cubicBezTo>
                      <a:cubicBezTo>
                        <a:pt x="856159" y="542077"/>
                        <a:pt x="676249" y="509945"/>
                        <a:pt x="604142" y="582052"/>
                      </a:cubicBezTo>
                      <a:cubicBezTo>
                        <a:pt x="532035" y="654159"/>
                        <a:pt x="563614" y="862403"/>
                        <a:pt x="432645" y="865578"/>
                      </a:cubicBezTo>
                      <a:cubicBezTo>
                        <a:pt x="301676" y="868753"/>
                        <a:pt x="347637" y="673209"/>
                        <a:pt x="275530" y="601102"/>
                      </a:cubicBezTo>
                      <a:cubicBezTo>
                        <a:pt x="203423" y="528995"/>
                        <a:pt x="796" y="576208"/>
                        <a:pt x="3" y="432936"/>
                      </a:cubicBezTo>
                      <a:close/>
                    </a:path>
                  </a:pathLst>
                </a:custGeom>
                <a:noFill/>
                <a:ln w="2857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158" name="椭圆 38">
                  <a:extLst>
                    <a:ext uri="{FF2B5EF4-FFF2-40B4-BE49-F238E27FC236}">
                      <a16:creationId xmlns:a16="http://schemas.microsoft.com/office/drawing/2014/main" id="{99AFE657-E49D-A96E-12D6-3E92D0DDE65E}"/>
                    </a:ext>
                  </a:extLst>
                </p:cNvPr>
                <p:cNvSpPr/>
                <p:nvPr/>
              </p:nvSpPr>
              <p:spPr>
                <a:xfrm rot="18900000">
                  <a:off x="3627232" y="2883809"/>
                  <a:ext cx="865592" cy="865616"/>
                </a:xfrm>
                <a:custGeom>
                  <a:avLst/>
                  <a:gdLst>
                    <a:gd name="connsiteX0" fmla="*/ 0 w 865284"/>
                    <a:gd name="connsiteY0" fmla="*/ 432642 h 865284"/>
                    <a:gd name="connsiteX1" fmla="*/ 432642 w 865284"/>
                    <a:gd name="connsiteY1" fmla="*/ 0 h 865284"/>
                    <a:gd name="connsiteX2" fmla="*/ 865284 w 865284"/>
                    <a:gd name="connsiteY2" fmla="*/ 432642 h 865284"/>
                    <a:gd name="connsiteX3" fmla="*/ 432642 w 865284"/>
                    <a:gd name="connsiteY3" fmla="*/ 865284 h 865284"/>
                    <a:gd name="connsiteX4" fmla="*/ 0 w 865284"/>
                    <a:gd name="connsiteY4" fmla="*/ 432642 h 865284"/>
                    <a:gd name="connsiteX0" fmla="*/ 3582 w 868866"/>
                    <a:gd name="connsiteY0" fmla="*/ 436507 h 869149"/>
                    <a:gd name="connsiteX1" fmla="*/ 241010 w 868866"/>
                    <a:gd name="connsiteY1" fmla="*/ 235579 h 869149"/>
                    <a:gd name="connsiteX2" fmla="*/ 436224 w 868866"/>
                    <a:gd name="connsiteY2" fmla="*/ 3865 h 869149"/>
                    <a:gd name="connsiteX3" fmla="*/ 868866 w 868866"/>
                    <a:gd name="connsiteY3" fmla="*/ 436507 h 869149"/>
                    <a:gd name="connsiteX4" fmla="*/ 436224 w 868866"/>
                    <a:gd name="connsiteY4" fmla="*/ 869149 h 869149"/>
                    <a:gd name="connsiteX5" fmla="*/ 3582 w 868866"/>
                    <a:gd name="connsiteY5" fmla="*/ 436507 h 869149"/>
                    <a:gd name="connsiteX0" fmla="*/ 3582 w 875691"/>
                    <a:gd name="connsiteY0" fmla="*/ 432678 h 865320"/>
                    <a:gd name="connsiteX1" fmla="*/ 241010 w 875691"/>
                    <a:gd name="connsiteY1" fmla="*/ 231750 h 865320"/>
                    <a:gd name="connsiteX2" fmla="*/ 436224 w 875691"/>
                    <a:gd name="connsiteY2" fmla="*/ 36 h 865320"/>
                    <a:gd name="connsiteX3" fmla="*/ 643441 w 875691"/>
                    <a:gd name="connsiteY3" fmla="*/ 248420 h 865320"/>
                    <a:gd name="connsiteX4" fmla="*/ 868866 w 875691"/>
                    <a:gd name="connsiteY4" fmla="*/ 432678 h 865320"/>
                    <a:gd name="connsiteX5" fmla="*/ 436224 w 875691"/>
                    <a:gd name="connsiteY5" fmla="*/ 865320 h 865320"/>
                    <a:gd name="connsiteX6" fmla="*/ 3582 w 875691"/>
                    <a:gd name="connsiteY6" fmla="*/ 432678 h 865320"/>
                    <a:gd name="connsiteX0" fmla="*/ 3 w 872112"/>
                    <a:gd name="connsiteY0" fmla="*/ 432678 h 869215"/>
                    <a:gd name="connsiteX1" fmla="*/ 237431 w 872112"/>
                    <a:gd name="connsiteY1" fmla="*/ 231750 h 869215"/>
                    <a:gd name="connsiteX2" fmla="*/ 432645 w 872112"/>
                    <a:gd name="connsiteY2" fmla="*/ 36 h 869215"/>
                    <a:gd name="connsiteX3" fmla="*/ 639862 w 872112"/>
                    <a:gd name="connsiteY3" fmla="*/ 248420 h 869215"/>
                    <a:gd name="connsiteX4" fmla="*/ 865287 w 872112"/>
                    <a:gd name="connsiteY4" fmla="*/ 432678 h 869215"/>
                    <a:gd name="connsiteX5" fmla="*/ 432645 w 872112"/>
                    <a:gd name="connsiteY5" fmla="*/ 865320 h 869215"/>
                    <a:gd name="connsiteX6" fmla="*/ 242193 w 872112"/>
                    <a:gd name="connsiteY6" fmla="*/ 634181 h 869215"/>
                    <a:gd name="connsiteX7" fmla="*/ 3 w 872112"/>
                    <a:gd name="connsiteY7" fmla="*/ 432678 h 869215"/>
                    <a:gd name="connsiteX0" fmla="*/ 3 w 865862"/>
                    <a:gd name="connsiteY0" fmla="*/ 432678 h 865438"/>
                    <a:gd name="connsiteX1" fmla="*/ 237431 w 865862"/>
                    <a:gd name="connsiteY1" fmla="*/ 231750 h 865438"/>
                    <a:gd name="connsiteX2" fmla="*/ 432645 w 865862"/>
                    <a:gd name="connsiteY2" fmla="*/ 36 h 865438"/>
                    <a:gd name="connsiteX3" fmla="*/ 639862 w 865862"/>
                    <a:gd name="connsiteY3" fmla="*/ 248420 h 865438"/>
                    <a:gd name="connsiteX4" fmla="*/ 865287 w 865862"/>
                    <a:gd name="connsiteY4" fmla="*/ 432678 h 865438"/>
                    <a:gd name="connsiteX5" fmla="*/ 651767 w 865862"/>
                    <a:gd name="connsiteY5" fmla="*/ 603225 h 865438"/>
                    <a:gd name="connsiteX6" fmla="*/ 432645 w 865862"/>
                    <a:gd name="connsiteY6" fmla="*/ 865320 h 865438"/>
                    <a:gd name="connsiteX7" fmla="*/ 242193 w 865862"/>
                    <a:gd name="connsiteY7" fmla="*/ 634181 h 865438"/>
                    <a:gd name="connsiteX8" fmla="*/ 3 w 865862"/>
                    <a:gd name="connsiteY8" fmla="*/ 432678 h 86543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6268"/>
                    <a:gd name="connsiteX1" fmla="*/ 237431 w 865862"/>
                    <a:gd name="connsiteY1" fmla="*/ 231750 h 866268"/>
                    <a:gd name="connsiteX2" fmla="*/ 432645 w 865862"/>
                    <a:gd name="connsiteY2" fmla="*/ 36 h 866268"/>
                    <a:gd name="connsiteX3" fmla="*/ 639862 w 865862"/>
                    <a:gd name="connsiteY3" fmla="*/ 248420 h 866268"/>
                    <a:gd name="connsiteX4" fmla="*/ 865287 w 865862"/>
                    <a:gd name="connsiteY4" fmla="*/ 432678 h 866268"/>
                    <a:gd name="connsiteX5" fmla="*/ 651767 w 865862"/>
                    <a:gd name="connsiteY5" fmla="*/ 603225 h 866268"/>
                    <a:gd name="connsiteX6" fmla="*/ 432645 w 865862"/>
                    <a:gd name="connsiteY6" fmla="*/ 865320 h 866268"/>
                    <a:gd name="connsiteX7" fmla="*/ 242193 w 865862"/>
                    <a:gd name="connsiteY7" fmla="*/ 634181 h 866268"/>
                    <a:gd name="connsiteX8" fmla="*/ 3 w 865862"/>
                    <a:gd name="connsiteY8" fmla="*/ 432678 h 86626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5355"/>
                    <a:gd name="connsiteX1" fmla="*/ 237431 w 865862"/>
                    <a:gd name="connsiteY1" fmla="*/ 231750 h 865355"/>
                    <a:gd name="connsiteX2" fmla="*/ 432645 w 865862"/>
                    <a:gd name="connsiteY2" fmla="*/ 36 h 865355"/>
                    <a:gd name="connsiteX3" fmla="*/ 639862 w 865862"/>
                    <a:gd name="connsiteY3" fmla="*/ 248420 h 865355"/>
                    <a:gd name="connsiteX4" fmla="*/ 865287 w 865862"/>
                    <a:gd name="connsiteY4" fmla="*/ 432678 h 865355"/>
                    <a:gd name="connsiteX5" fmla="*/ 651767 w 865862"/>
                    <a:gd name="connsiteY5" fmla="*/ 603225 h 865355"/>
                    <a:gd name="connsiteX6" fmla="*/ 432645 w 865862"/>
                    <a:gd name="connsiteY6" fmla="*/ 865320 h 865355"/>
                    <a:gd name="connsiteX7" fmla="*/ 242193 w 865862"/>
                    <a:gd name="connsiteY7" fmla="*/ 634181 h 865355"/>
                    <a:gd name="connsiteX8" fmla="*/ 3 w 865862"/>
                    <a:gd name="connsiteY8" fmla="*/ 432678 h 865355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57 h 865334"/>
                    <a:gd name="connsiteX1" fmla="*/ 278056 w 866006"/>
                    <a:gd name="connsiteY1" fmla="*/ 265066 h 865334"/>
                    <a:gd name="connsiteX2" fmla="*/ 432789 w 866006"/>
                    <a:gd name="connsiteY2" fmla="*/ 15 h 865334"/>
                    <a:gd name="connsiteX3" fmla="*/ 640006 w 866006"/>
                    <a:gd name="connsiteY3" fmla="*/ 248399 h 865334"/>
                    <a:gd name="connsiteX4" fmla="*/ 865431 w 866006"/>
                    <a:gd name="connsiteY4" fmla="*/ 432657 h 865334"/>
                    <a:gd name="connsiteX5" fmla="*/ 651911 w 866006"/>
                    <a:gd name="connsiteY5" fmla="*/ 603204 h 865334"/>
                    <a:gd name="connsiteX6" fmla="*/ 432789 w 866006"/>
                    <a:gd name="connsiteY6" fmla="*/ 865299 h 865334"/>
                    <a:gd name="connsiteX7" fmla="*/ 242337 w 866006"/>
                    <a:gd name="connsiteY7" fmla="*/ 634160 h 865334"/>
                    <a:gd name="connsiteX8" fmla="*/ 147 w 866006"/>
                    <a:gd name="connsiteY8" fmla="*/ 432657 h 865334"/>
                    <a:gd name="connsiteX0" fmla="*/ 147 w 866006"/>
                    <a:gd name="connsiteY0" fmla="*/ 432659 h 865336"/>
                    <a:gd name="connsiteX1" fmla="*/ 278056 w 866006"/>
                    <a:gd name="connsiteY1" fmla="*/ 265068 h 865336"/>
                    <a:gd name="connsiteX2" fmla="*/ 432789 w 866006"/>
                    <a:gd name="connsiteY2" fmla="*/ 17 h 865336"/>
                    <a:gd name="connsiteX3" fmla="*/ 640006 w 866006"/>
                    <a:gd name="connsiteY3" fmla="*/ 248401 h 865336"/>
                    <a:gd name="connsiteX4" fmla="*/ 865431 w 866006"/>
                    <a:gd name="connsiteY4" fmla="*/ 432659 h 865336"/>
                    <a:gd name="connsiteX5" fmla="*/ 651911 w 866006"/>
                    <a:gd name="connsiteY5" fmla="*/ 603206 h 865336"/>
                    <a:gd name="connsiteX6" fmla="*/ 432789 w 866006"/>
                    <a:gd name="connsiteY6" fmla="*/ 865301 h 865336"/>
                    <a:gd name="connsiteX7" fmla="*/ 242337 w 866006"/>
                    <a:gd name="connsiteY7" fmla="*/ 634162 h 865336"/>
                    <a:gd name="connsiteX8" fmla="*/ 147 w 866006"/>
                    <a:gd name="connsiteY8" fmla="*/ 432659 h 865336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776 h 865453"/>
                    <a:gd name="connsiteX1" fmla="*/ 278056 w 866006"/>
                    <a:gd name="connsiteY1" fmla="*/ 265185 h 865453"/>
                    <a:gd name="connsiteX2" fmla="*/ 432789 w 866006"/>
                    <a:gd name="connsiteY2" fmla="*/ 134 h 865453"/>
                    <a:gd name="connsiteX3" fmla="*/ 601906 w 866006"/>
                    <a:gd name="connsiteY3" fmla="*/ 284237 h 865453"/>
                    <a:gd name="connsiteX4" fmla="*/ 865431 w 866006"/>
                    <a:gd name="connsiteY4" fmla="*/ 432776 h 865453"/>
                    <a:gd name="connsiteX5" fmla="*/ 651911 w 866006"/>
                    <a:gd name="connsiteY5" fmla="*/ 603323 h 865453"/>
                    <a:gd name="connsiteX6" fmla="*/ 432789 w 866006"/>
                    <a:gd name="connsiteY6" fmla="*/ 865418 h 865453"/>
                    <a:gd name="connsiteX7" fmla="*/ 242337 w 866006"/>
                    <a:gd name="connsiteY7" fmla="*/ 634279 h 865453"/>
                    <a:gd name="connsiteX8" fmla="*/ 147 w 866006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18"/>
                    <a:gd name="connsiteX1" fmla="*/ 278056 w 865629"/>
                    <a:gd name="connsiteY1" fmla="*/ 265185 h 865418"/>
                    <a:gd name="connsiteX2" fmla="*/ 432789 w 865629"/>
                    <a:gd name="connsiteY2" fmla="*/ 134 h 865418"/>
                    <a:gd name="connsiteX3" fmla="*/ 601906 w 865629"/>
                    <a:gd name="connsiteY3" fmla="*/ 284237 h 865418"/>
                    <a:gd name="connsiteX4" fmla="*/ 865431 w 865629"/>
                    <a:gd name="connsiteY4" fmla="*/ 432776 h 865418"/>
                    <a:gd name="connsiteX5" fmla="*/ 651911 w 865629"/>
                    <a:gd name="connsiteY5" fmla="*/ 603323 h 865418"/>
                    <a:gd name="connsiteX6" fmla="*/ 432789 w 865629"/>
                    <a:gd name="connsiteY6" fmla="*/ 865418 h 865418"/>
                    <a:gd name="connsiteX7" fmla="*/ 242337 w 865629"/>
                    <a:gd name="connsiteY7" fmla="*/ 634279 h 865418"/>
                    <a:gd name="connsiteX8" fmla="*/ 147 w 865629"/>
                    <a:gd name="connsiteY8" fmla="*/ 432776 h 865418"/>
                    <a:gd name="connsiteX0" fmla="*/ 209 w 865691"/>
                    <a:gd name="connsiteY0" fmla="*/ 432667 h 865309"/>
                    <a:gd name="connsiteX1" fmla="*/ 285262 w 865691"/>
                    <a:gd name="connsiteY1" fmla="*/ 269838 h 865309"/>
                    <a:gd name="connsiteX2" fmla="*/ 432851 w 865691"/>
                    <a:gd name="connsiteY2" fmla="*/ 25 h 865309"/>
                    <a:gd name="connsiteX3" fmla="*/ 601968 w 865691"/>
                    <a:gd name="connsiteY3" fmla="*/ 284128 h 865309"/>
                    <a:gd name="connsiteX4" fmla="*/ 865493 w 865691"/>
                    <a:gd name="connsiteY4" fmla="*/ 432667 h 865309"/>
                    <a:gd name="connsiteX5" fmla="*/ 651973 w 865691"/>
                    <a:gd name="connsiteY5" fmla="*/ 603214 h 865309"/>
                    <a:gd name="connsiteX6" fmla="*/ 432851 w 865691"/>
                    <a:gd name="connsiteY6" fmla="*/ 865309 h 865309"/>
                    <a:gd name="connsiteX7" fmla="*/ 242399 w 865691"/>
                    <a:gd name="connsiteY7" fmla="*/ 634170 h 865309"/>
                    <a:gd name="connsiteX8" fmla="*/ 209 w 865691"/>
                    <a:gd name="connsiteY8" fmla="*/ 432667 h 865309"/>
                    <a:gd name="connsiteX0" fmla="*/ 10 w 865492"/>
                    <a:gd name="connsiteY0" fmla="*/ 432667 h 865309"/>
                    <a:gd name="connsiteX1" fmla="*/ 285063 w 865492"/>
                    <a:gd name="connsiteY1" fmla="*/ 269838 h 865309"/>
                    <a:gd name="connsiteX2" fmla="*/ 432652 w 865492"/>
                    <a:gd name="connsiteY2" fmla="*/ 25 h 865309"/>
                    <a:gd name="connsiteX3" fmla="*/ 601769 w 865492"/>
                    <a:gd name="connsiteY3" fmla="*/ 284128 h 865309"/>
                    <a:gd name="connsiteX4" fmla="*/ 865294 w 865492"/>
                    <a:gd name="connsiteY4" fmla="*/ 432667 h 865309"/>
                    <a:gd name="connsiteX5" fmla="*/ 651774 w 865492"/>
                    <a:gd name="connsiteY5" fmla="*/ 603214 h 865309"/>
                    <a:gd name="connsiteX6" fmla="*/ 432652 w 865492"/>
                    <a:gd name="connsiteY6" fmla="*/ 865309 h 865309"/>
                    <a:gd name="connsiteX7" fmla="*/ 275537 w 865492"/>
                    <a:gd name="connsiteY7" fmla="*/ 600833 h 865309"/>
                    <a:gd name="connsiteX8" fmla="*/ 10 w 865492"/>
                    <a:gd name="connsiteY8" fmla="*/ 432667 h 865309"/>
                    <a:gd name="connsiteX0" fmla="*/ 10 w 865294"/>
                    <a:gd name="connsiteY0" fmla="*/ 432667 h 865347"/>
                    <a:gd name="connsiteX1" fmla="*/ 285063 w 865294"/>
                    <a:gd name="connsiteY1" fmla="*/ 269838 h 865347"/>
                    <a:gd name="connsiteX2" fmla="*/ 432652 w 865294"/>
                    <a:gd name="connsiteY2" fmla="*/ 25 h 865347"/>
                    <a:gd name="connsiteX3" fmla="*/ 601769 w 865294"/>
                    <a:gd name="connsiteY3" fmla="*/ 284128 h 865347"/>
                    <a:gd name="connsiteX4" fmla="*/ 865294 w 865294"/>
                    <a:gd name="connsiteY4" fmla="*/ 432667 h 865347"/>
                    <a:gd name="connsiteX5" fmla="*/ 604149 w 865294"/>
                    <a:gd name="connsiteY5" fmla="*/ 581783 h 865347"/>
                    <a:gd name="connsiteX6" fmla="*/ 432652 w 865294"/>
                    <a:gd name="connsiteY6" fmla="*/ 865309 h 865347"/>
                    <a:gd name="connsiteX7" fmla="*/ 275537 w 865294"/>
                    <a:gd name="connsiteY7" fmla="*/ 600833 h 865347"/>
                    <a:gd name="connsiteX8" fmla="*/ 10 w 865294"/>
                    <a:gd name="connsiteY8" fmla="*/ 432667 h 865347"/>
                    <a:gd name="connsiteX0" fmla="*/ 10 w 865599"/>
                    <a:gd name="connsiteY0" fmla="*/ 432667 h 865347"/>
                    <a:gd name="connsiteX1" fmla="*/ 285063 w 865599"/>
                    <a:gd name="connsiteY1" fmla="*/ 269838 h 865347"/>
                    <a:gd name="connsiteX2" fmla="*/ 432652 w 865599"/>
                    <a:gd name="connsiteY2" fmla="*/ 25 h 865347"/>
                    <a:gd name="connsiteX3" fmla="*/ 601769 w 865599"/>
                    <a:gd name="connsiteY3" fmla="*/ 284128 h 865347"/>
                    <a:gd name="connsiteX4" fmla="*/ 865294 w 865599"/>
                    <a:gd name="connsiteY4" fmla="*/ 432667 h 865347"/>
                    <a:gd name="connsiteX5" fmla="*/ 604149 w 865599"/>
                    <a:gd name="connsiteY5" fmla="*/ 581783 h 865347"/>
                    <a:gd name="connsiteX6" fmla="*/ 432652 w 865599"/>
                    <a:gd name="connsiteY6" fmla="*/ 865309 h 865347"/>
                    <a:gd name="connsiteX7" fmla="*/ 275537 w 865599"/>
                    <a:gd name="connsiteY7" fmla="*/ 600833 h 865347"/>
                    <a:gd name="connsiteX8" fmla="*/ 10 w 865599"/>
                    <a:gd name="connsiteY8" fmla="*/ 432667 h 865347"/>
                    <a:gd name="connsiteX0" fmla="*/ 10 w 865599"/>
                    <a:gd name="connsiteY0" fmla="*/ 432936 h 865616"/>
                    <a:gd name="connsiteX1" fmla="*/ 285063 w 865599"/>
                    <a:gd name="connsiteY1" fmla="*/ 270107 h 865616"/>
                    <a:gd name="connsiteX2" fmla="*/ 432652 w 865599"/>
                    <a:gd name="connsiteY2" fmla="*/ 294 h 865616"/>
                    <a:gd name="connsiteX3" fmla="*/ 601769 w 865599"/>
                    <a:gd name="connsiteY3" fmla="*/ 284397 h 865616"/>
                    <a:gd name="connsiteX4" fmla="*/ 865294 w 865599"/>
                    <a:gd name="connsiteY4" fmla="*/ 432936 h 865616"/>
                    <a:gd name="connsiteX5" fmla="*/ 604149 w 865599"/>
                    <a:gd name="connsiteY5" fmla="*/ 582052 h 865616"/>
                    <a:gd name="connsiteX6" fmla="*/ 432652 w 865599"/>
                    <a:gd name="connsiteY6" fmla="*/ 865578 h 865616"/>
                    <a:gd name="connsiteX7" fmla="*/ 275537 w 865599"/>
                    <a:gd name="connsiteY7" fmla="*/ 601102 h 865616"/>
                    <a:gd name="connsiteX8" fmla="*/ 10 w 865599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5592" h="865616">
                      <a:moveTo>
                        <a:pt x="3" y="432936"/>
                      </a:moveTo>
                      <a:cubicBezTo>
                        <a:pt x="-790" y="289664"/>
                        <a:pt x="181994" y="370790"/>
                        <a:pt x="285056" y="270107"/>
                      </a:cubicBezTo>
                      <a:cubicBezTo>
                        <a:pt x="388118" y="169424"/>
                        <a:pt x="301280" y="9818"/>
                        <a:pt x="432645" y="294"/>
                      </a:cubicBezTo>
                      <a:cubicBezTo>
                        <a:pt x="564010" y="-9230"/>
                        <a:pt x="527274" y="214671"/>
                        <a:pt x="601762" y="284397"/>
                      </a:cubicBezTo>
                      <a:cubicBezTo>
                        <a:pt x="676250" y="354123"/>
                        <a:pt x="874415" y="323795"/>
                        <a:pt x="865287" y="432936"/>
                      </a:cubicBezTo>
                      <a:cubicBezTo>
                        <a:pt x="856159" y="542077"/>
                        <a:pt x="676249" y="509945"/>
                        <a:pt x="604142" y="582052"/>
                      </a:cubicBezTo>
                      <a:cubicBezTo>
                        <a:pt x="532035" y="654159"/>
                        <a:pt x="563614" y="862403"/>
                        <a:pt x="432645" y="865578"/>
                      </a:cubicBezTo>
                      <a:cubicBezTo>
                        <a:pt x="301676" y="868753"/>
                        <a:pt x="347637" y="673209"/>
                        <a:pt x="275530" y="601102"/>
                      </a:cubicBezTo>
                      <a:cubicBezTo>
                        <a:pt x="203423" y="528995"/>
                        <a:pt x="796" y="576208"/>
                        <a:pt x="3" y="432936"/>
                      </a:cubicBezTo>
                      <a:close/>
                    </a:path>
                  </a:pathLst>
                </a:custGeom>
                <a:noFill/>
                <a:ln w="2857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</p:grpSp>
        <p:grpSp>
          <p:nvGrpSpPr>
            <p:cNvPr id="13368" name="组合 13367">
              <a:extLst>
                <a:ext uri="{FF2B5EF4-FFF2-40B4-BE49-F238E27FC236}">
                  <a16:creationId xmlns:a16="http://schemas.microsoft.com/office/drawing/2014/main" id="{08C99AA3-9DF3-3AC3-4191-29D815E31818}"/>
                </a:ext>
              </a:extLst>
            </p:cNvPr>
            <p:cNvGrpSpPr/>
            <p:nvPr/>
          </p:nvGrpSpPr>
          <p:grpSpPr>
            <a:xfrm>
              <a:off x="4730190" y="1382146"/>
              <a:ext cx="352293" cy="1128880"/>
              <a:chOff x="4730190" y="1382146"/>
              <a:chExt cx="352293" cy="1128880"/>
            </a:xfrm>
          </p:grpSpPr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F3758BED-7C31-F204-F1C1-3B35A60BB0DF}"/>
                  </a:ext>
                </a:extLst>
              </p:cNvPr>
              <p:cNvGrpSpPr/>
              <p:nvPr/>
            </p:nvGrpSpPr>
            <p:grpSpPr>
              <a:xfrm>
                <a:off x="4781559" y="1382146"/>
                <a:ext cx="286269" cy="840005"/>
                <a:chOff x="4524896" y="1341120"/>
                <a:chExt cx="1415760" cy="4154295"/>
              </a:xfrm>
            </p:grpSpPr>
            <p:sp>
              <p:nvSpPr>
                <p:cNvPr id="357" name="流程图: 终止 29">
                  <a:extLst>
                    <a:ext uri="{FF2B5EF4-FFF2-40B4-BE49-F238E27FC236}">
                      <a16:creationId xmlns:a16="http://schemas.microsoft.com/office/drawing/2014/main" id="{8F235B1D-A57E-9A4F-F67F-29C39D89EC5D}"/>
                    </a:ext>
                  </a:extLst>
                </p:cNvPr>
                <p:cNvSpPr/>
                <p:nvPr/>
              </p:nvSpPr>
              <p:spPr>
                <a:xfrm rot="5400000">
                  <a:off x="3318037" y="3142451"/>
                  <a:ext cx="3834465" cy="871464"/>
                </a:xfrm>
                <a:custGeom>
                  <a:avLst/>
                  <a:gdLst>
                    <a:gd name="connsiteX0" fmla="*/ 3475 w 21600"/>
                    <a:gd name="connsiteY0" fmla="*/ 0 h 21600"/>
                    <a:gd name="connsiteX1" fmla="*/ 18125 w 21600"/>
                    <a:gd name="connsiteY1" fmla="*/ 0 h 21600"/>
                    <a:gd name="connsiteX2" fmla="*/ 21600 w 21600"/>
                    <a:gd name="connsiteY2" fmla="*/ 10800 h 21600"/>
                    <a:gd name="connsiteX3" fmla="*/ 18125 w 21600"/>
                    <a:gd name="connsiteY3" fmla="*/ 21600 h 21600"/>
                    <a:gd name="connsiteX4" fmla="*/ 3475 w 21600"/>
                    <a:gd name="connsiteY4" fmla="*/ 21600 h 21600"/>
                    <a:gd name="connsiteX5" fmla="*/ 0 w 21600"/>
                    <a:gd name="connsiteY5" fmla="*/ 10800 h 21600"/>
                    <a:gd name="connsiteX6" fmla="*/ 3475 w 21600"/>
                    <a:gd name="connsiteY6" fmla="*/ 0 h 21600"/>
                    <a:gd name="connsiteX0" fmla="*/ 2245 w 21645"/>
                    <a:gd name="connsiteY0" fmla="*/ 0 h 21600"/>
                    <a:gd name="connsiteX1" fmla="*/ 18170 w 21645"/>
                    <a:gd name="connsiteY1" fmla="*/ 0 h 21600"/>
                    <a:gd name="connsiteX2" fmla="*/ 21645 w 21645"/>
                    <a:gd name="connsiteY2" fmla="*/ 10800 h 21600"/>
                    <a:gd name="connsiteX3" fmla="*/ 18170 w 21645"/>
                    <a:gd name="connsiteY3" fmla="*/ 21600 h 21600"/>
                    <a:gd name="connsiteX4" fmla="*/ 3520 w 21645"/>
                    <a:gd name="connsiteY4" fmla="*/ 21600 h 21600"/>
                    <a:gd name="connsiteX5" fmla="*/ 45 w 21645"/>
                    <a:gd name="connsiteY5" fmla="*/ 10800 h 21600"/>
                    <a:gd name="connsiteX6" fmla="*/ 2245 w 21645"/>
                    <a:gd name="connsiteY6" fmla="*/ 0 h 21600"/>
                    <a:gd name="connsiteX0" fmla="*/ 2201 w 21601"/>
                    <a:gd name="connsiteY0" fmla="*/ 0 h 21600"/>
                    <a:gd name="connsiteX1" fmla="*/ 18126 w 21601"/>
                    <a:gd name="connsiteY1" fmla="*/ 0 h 21600"/>
                    <a:gd name="connsiteX2" fmla="*/ 21601 w 21601"/>
                    <a:gd name="connsiteY2" fmla="*/ 10800 h 21600"/>
                    <a:gd name="connsiteX3" fmla="*/ 18126 w 21601"/>
                    <a:gd name="connsiteY3" fmla="*/ 21600 h 21600"/>
                    <a:gd name="connsiteX4" fmla="*/ 2292 w 21601"/>
                    <a:gd name="connsiteY4" fmla="*/ 20648 h 21600"/>
                    <a:gd name="connsiteX5" fmla="*/ 1 w 21601"/>
                    <a:gd name="connsiteY5" fmla="*/ 10800 h 21600"/>
                    <a:gd name="connsiteX6" fmla="*/ 2201 w 21601"/>
                    <a:gd name="connsiteY6" fmla="*/ 0 h 21600"/>
                    <a:gd name="connsiteX0" fmla="*/ 2201 w 21646"/>
                    <a:gd name="connsiteY0" fmla="*/ 0 h 21600"/>
                    <a:gd name="connsiteX1" fmla="*/ 18126 w 21646"/>
                    <a:gd name="connsiteY1" fmla="*/ 0 h 21600"/>
                    <a:gd name="connsiteX2" fmla="*/ 21601 w 21646"/>
                    <a:gd name="connsiteY2" fmla="*/ 10800 h 21600"/>
                    <a:gd name="connsiteX3" fmla="*/ 19401 w 21646"/>
                    <a:gd name="connsiteY3" fmla="*/ 21600 h 21600"/>
                    <a:gd name="connsiteX4" fmla="*/ 2292 w 21646"/>
                    <a:gd name="connsiteY4" fmla="*/ 20648 h 21600"/>
                    <a:gd name="connsiteX5" fmla="*/ 1 w 21646"/>
                    <a:gd name="connsiteY5" fmla="*/ 10800 h 21600"/>
                    <a:gd name="connsiteX6" fmla="*/ 2201 w 21646"/>
                    <a:gd name="connsiteY6" fmla="*/ 0 h 21600"/>
                    <a:gd name="connsiteX0" fmla="*/ 2201 w 21602"/>
                    <a:gd name="connsiteY0" fmla="*/ 0 h 21600"/>
                    <a:gd name="connsiteX1" fmla="*/ 19218 w 21602"/>
                    <a:gd name="connsiteY1" fmla="*/ 0 h 21600"/>
                    <a:gd name="connsiteX2" fmla="*/ 21601 w 21602"/>
                    <a:gd name="connsiteY2" fmla="*/ 10800 h 21600"/>
                    <a:gd name="connsiteX3" fmla="*/ 19401 w 21602"/>
                    <a:gd name="connsiteY3" fmla="*/ 21600 h 21600"/>
                    <a:gd name="connsiteX4" fmla="*/ 2292 w 21602"/>
                    <a:gd name="connsiteY4" fmla="*/ 20648 h 21600"/>
                    <a:gd name="connsiteX5" fmla="*/ 1 w 21602"/>
                    <a:gd name="connsiteY5" fmla="*/ 10800 h 21600"/>
                    <a:gd name="connsiteX6" fmla="*/ 2201 w 21602"/>
                    <a:gd name="connsiteY6" fmla="*/ 0 h 21600"/>
                    <a:gd name="connsiteX0" fmla="*/ 2201 w 21601"/>
                    <a:gd name="connsiteY0" fmla="*/ 0 h 20648"/>
                    <a:gd name="connsiteX1" fmla="*/ 19218 w 21601"/>
                    <a:gd name="connsiteY1" fmla="*/ 0 h 20648"/>
                    <a:gd name="connsiteX2" fmla="*/ 21601 w 21601"/>
                    <a:gd name="connsiteY2" fmla="*/ 10800 h 20648"/>
                    <a:gd name="connsiteX3" fmla="*/ 19310 w 21601"/>
                    <a:gd name="connsiteY3" fmla="*/ 20171 h 20648"/>
                    <a:gd name="connsiteX4" fmla="*/ 2292 w 21601"/>
                    <a:gd name="connsiteY4" fmla="*/ 20648 h 20648"/>
                    <a:gd name="connsiteX5" fmla="*/ 1 w 21601"/>
                    <a:gd name="connsiteY5" fmla="*/ 10800 h 20648"/>
                    <a:gd name="connsiteX6" fmla="*/ 2201 w 21601"/>
                    <a:gd name="connsiteY6" fmla="*/ 0 h 20648"/>
                    <a:gd name="connsiteX0" fmla="*/ 2201 w 21601"/>
                    <a:gd name="connsiteY0" fmla="*/ 0 h 20648"/>
                    <a:gd name="connsiteX1" fmla="*/ 19218 w 21601"/>
                    <a:gd name="connsiteY1" fmla="*/ 0 h 20648"/>
                    <a:gd name="connsiteX2" fmla="*/ 21601 w 21601"/>
                    <a:gd name="connsiteY2" fmla="*/ 10800 h 20648"/>
                    <a:gd name="connsiteX3" fmla="*/ 19310 w 21601"/>
                    <a:gd name="connsiteY3" fmla="*/ 20171 h 20648"/>
                    <a:gd name="connsiteX4" fmla="*/ 2292 w 21601"/>
                    <a:gd name="connsiteY4" fmla="*/ 20648 h 20648"/>
                    <a:gd name="connsiteX5" fmla="*/ 1 w 21601"/>
                    <a:gd name="connsiteY5" fmla="*/ 10800 h 20648"/>
                    <a:gd name="connsiteX6" fmla="*/ 2201 w 21601"/>
                    <a:gd name="connsiteY6" fmla="*/ 0 h 20648"/>
                    <a:gd name="connsiteX0" fmla="*/ 2201 w 21601"/>
                    <a:gd name="connsiteY0" fmla="*/ 0 h 20648"/>
                    <a:gd name="connsiteX1" fmla="*/ 19423 w 21601"/>
                    <a:gd name="connsiteY1" fmla="*/ 357 h 20648"/>
                    <a:gd name="connsiteX2" fmla="*/ 21601 w 21601"/>
                    <a:gd name="connsiteY2" fmla="*/ 10800 h 20648"/>
                    <a:gd name="connsiteX3" fmla="*/ 19310 w 21601"/>
                    <a:gd name="connsiteY3" fmla="*/ 20171 h 20648"/>
                    <a:gd name="connsiteX4" fmla="*/ 2292 w 21601"/>
                    <a:gd name="connsiteY4" fmla="*/ 20648 h 20648"/>
                    <a:gd name="connsiteX5" fmla="*/ 1 w 21601"/>
                    <a:gd name="connsiteY5" fmla="*/ 10800 h 20648"/>
                    <a:gd name="connsiteX6" fmla="*/ 2201 w 21601"/>
                    <a:gd name="connsiteY6" fmla="*/ 0 h 20648"/>
                    <a:gd name="connsiteX0" fmla="*/ 2201 w 21601"/>
                    <a:gd name="connsiteY0" fmla="*/ 0 h 20648"/>
                    <a:gd name="connsiteX1" fmla="*/ 19423 w 21601"/>
                    <a:gd name="connsiteY1" fmla="*/ 357 h 20648"/>
                    <a:gd name="connsiteX2" fmla="*/ 21601 w 21601"/>
                    <a:gd name="connsiteY2" fmla="*/ 10800 h 20648"/>
                    <a:gd name="connsiteX3" fmla="*/ 19515 w 21601"/>
                    <a:gd name="connsiteY3" fmla="*/ 20171 h 20648"/>
                    <a:gd name="connsiteX4" fmla="*/ 2292 w 21601"/>
                    <a:gd name="connsiteY4" fmla="*/ 20648 h 20648"/>
                    <a:gd name="connsiteX5" fmla="*/ 1 w 21601"/>
                    <a:gd name="connsiteY5" fmla="*/ 10800 h 20648"/>
                    <a:gd name="connsiteX6" fmla="*/ 2201 w 21601"/>
                    <a:gd name="connsiteY6" fmla="*/ 0 h 20648"/>
                    <a:gd name="connsiteX0" fmla="*/ 1814 w 21631"/>
                    <a:gd name="connsiteY0" fmla="*/ 119 h 20291"/>
                    <a:gd name="connsiteX1" fmla="*/ 19453 w 21631"/>
                    <a:gd name="connsiteY1" fmla="*/ 0 h 20291"/>
                    <a:gd name="connsiteX2" fmla="*/ 21631 w 21631"/>
                    <a:gd name="connsiteY2" fmla="*/ 10443 h 20291"/>
                    <a:gd name="connsiteX3" fmla="*/ 19545 w 21631"/>
                    <a:gd name="connsiteY3" fmla="*/ 19814 h 20291"/>
                    <a:gd name="connsiteX4" fmla="*/ 2322 w 21631"/>
                    <a:gd name="connsiteY4" fmla="*/ 20291 h 20291"/>
                    <a:gd name="connsiteX5" fmla="*/ 31 w 21631"/>
                    <a:gd name="connsiteY5" fmla="*/ 10443 h 20291"/>
                    <a:gd name="connsiteX6" fmla="*/ 1814 w 21631"/>
                    <a:gd name="connsiteY6" fmla="*/ 119 h 20291"/>
                    <a:gd name="connsiteX0" fmla="*/ 1809 w 21626"/>
                    <a:gd name="connsiteY0" fmla="*/ 119 h 20291"/>
                    <a:gd name="connsiteX1" fmla="*/ 19448 w 21626"/>
                    <a:gd name="connsiteY1" fmla="*/ 0 h 20291"/>
                    <a:gd name="connsiteX2" fmla="*/ 21626 w 21626"/>
                    <a:gd name="connsiteY2" fmla="*/ 10443 h 20291"/>
                    <a:gd name="connsiteX3" fmla="*/ 19540 w 21626"/>
                    <a:gd name="connsiteY3" fmla="*/ 19814 h 20291"/>
                    <a:gd name="connsiteX4" fmla="*/ 1661 w 21626"/>
                    <a:gd name="connsiteY4" fmla="*/ 20291 h 20291"/>
                    <a:gd name="connsiteX5" fmla="*/ 26 w 21626"/>
                    <a:gd name="connsiteY5" fmla="*/ 10443 h 20291"/>
                    <a:gd name="connsiteX6" fmla="*/ 1809 w 21626"/>
                    <a:gd name="connsiteY6" fmla="*/ 119 h 20291"/>
                    <a:gd name="connsiteX0" fmla="*/ 1809 w 21684"/>
                    <a:gd name="connsiteY0" fmla="*/ 119 h 20291"/>
                    <a:gd name="connsiteX1" fmla="*/ 19448 w 21684"/>
                    <a:gd name="connsiteY1" fmla="*/ 0 h 20291"/>
                    <a:gd name="connsiteX2" fmla="*/ 21626 w 21684"/>
                    <a:gd name="connsiteY2" fmla="*/ 10443 h 20291"/>
                    <a:gd name="connsiteX3" fmla="*/ 20017 w 21684"/>
                    <a:gd name="connsiteY3" fmla="*/ 19814 h 20291"/>
                    <a:gd name="connsiteX4" fmla="*/ 1661 w 21684"/>
                    <a:gd name="connsiteY4" fmla="*/ 20291 h 20291"/>
                    <a:gd name="connsiteX5" fmla="*/ 26 w 21684"/>
                    <a:gd name="connsiteY5" fmla="*/ 10443 h 20291"/>
                    <a:gd name="connsiteX6" fmla="*/ 1809 w 21684"/>
                    <a:gd name="connsiteY6" fmla="*/ 119 h 20291"/>
                    <a:gd name="connsiteX0" fmla="*/ 1809 w 21650"/>
                    <a:gd name="connsiteY0" fmla="*/ 119 h 20291"/>
                    <a:gd name="connsiteX1" fmla="*/ 19925 w 21650"/>
                    <a:gd name="connsiteY1" fmla="*/ 0 h 20291"/>
                    <a:gd name="connsiteX2" fmla="*/ 21626 w 21650"/>
                    <a:gd name="connsiteY2" fmla="*/ 10443 h 20291"/>
                    <a:gd name="connsiteX3" fmla="*/ 20017 w 21650"/>
                    <a:gd name="connsiteY3" fmla="*/ 19814 h 20291"/>
                    <a:gd name="connsiteX4" fmla="*/ 1661 w 21650"/>
                    <a:gd name="connsiteY4" fmla="*/ 20291 h 20291"/>
                    <a:gd name="connsiteX5" fmla="*/ 26 w 21650"/>
                    <a:gd name="connsiteY5" fmla="*/ 10443 h 20291"/>
                    <a:gd name="connsiteX6" fmla="*/ 1809 w 21650"/>
                    <a:gd name="connsiteY6" fmla="*/ 119 h 20291"/>
                    <a:gd name="connsiteX0" fmla="*/ 1809 w 21650"/>
                    <a:gd name="connsiteY0" fmla="*/ 119 h 20291"/>
                    <a:gd name="connsiteX1" fmla="*/ 19925 w 21650"/>
                    <a:gd name="connsiteY1" fmla="*/ 0 h 20291"/>
                    <a:gd name="connsiteX2" fmla="*/ 21626 w 21650"/>
                    <a:gd name="connsiteY2" fmla="*/ 10443 h 20291"/>
                    <a:gd name="connsiteX3" fmla="*/ 20017 w 21650"/>
                    <a:gd name="connsiteY3" fmla="*/ 20290 h 20291"/>
                    <a:gd name="connsiteX4" fmla="*/ 1661 w 21650"/>
                    <a:gd name="connsiteY4" fmla="*/ 20291 h 20291"/>
                    <a:gd name="connsiteX5" fmla="*/ 26 w 21650"/>
                    <a:gd name="connsiteY5" fmla="*/ 10443 h 20291"/>
                    <a:gd name="connsiteX6" fmla="*/ 1809 w 21650"/>
                    <a:gd name="connsiteY6" fmla="*/ 119 h 20291"/>
                    <a:gd name="connsiteX0" fmla="*/ 1809 w 21650"/>
                    <a:gd name="connsiteY0" fmla="*/ 119 h 20291"/>
                    <a:gd name="connsiteX1" fmla="*/ 19925 w 21650"/>
                    <a:gd name="connsiteY1" fmla="*/ 0 h 20291"/>
                    <a:gd name="connsiteX2" fmla="*/ 21626 w 21650"/>
                    <a:gd name="connsiteY2" fmla="*/ 10443 h 20291"/>
                    <a:gd name="connsiteX3" fmla="*/ 20017 w 21650"/>
                    <a:gd name="connsiteY3" fmla="*/ 20290 h 20291"/>
                    <a:gd name="connsiteX4" fmla="*/ 1661 w 21650"/>
                    <a:gd name="connsiteY4" fmla="*/ 20291 h 20291"/>
                    <a:gd name="connsiteX5" fmla="*/ 26 w 21650"/>
                    <a:gd name="connsiteY5" fmla="*/ 10443 h 20291"/>
                    <a:gd name="connsiteX6" fmla="*/ 1809 w 21650"/>
                    <a:gd name="connsiteY6" fmla="*/ 119 h 20291"/>
                    <a:gd name="connsiteX0" fmla="*/ 1826 w 21667"/>
                    <a:gd name="connsiteY0" fmla="*/ 119 h 20291"/>
                    <a:gd name="connsiteX1" fmla="*/ 19942 w 21667"/>
                    <a:gd name="connsiteY1" fmla="*/ 0 h 20291"/>
                    <a:gd name="connsiteX2" fmla="*/ 21643 w 21667"/>
                    <a:gd name="connsiteY2" fmla="*/ 10443 h 20291"/>
                    <a:gd name="connsiteX3" fmla="*/ 20034 w 21667"/>
                    <a:gd name="connsiteY3" fmla="*/ 20290 h 20291"/>
                    <a:gd name="connsiteX4" fmla="*/ 1678 w 21667"/>
                    <a:gd name="connsiteY4" fmla="*/ 20291 h 20291"/>
                    <a:gd name="connsiteX5" fmla="*/ 43 w 21667"/>
                    <a:gd name="connsiteY5" fmla="*/ 10443 h 20291"/>
                    <a:gd name="connsiteX6" fmla="*/ 1826 w 21667"/>
                    <a:gd name="connsiteY6" fmla="*/ 119 h 20291"/>
                    <a:gd name="connsiteX0" fmla="*/ 1796 w 21637"/>
                    <a:gd name="connsiteY0" fmla="*/ 119 h 20351"/>
                    <a:gd name="connsiteX1" fmla="*/ 19912 w 21637"/>
                    <a:gd name="connsiteY1" fmla="*/ 0 h 20351"/>
                    <a:gd name="connsiteX2" fmla="*/ 21613 w 21637"/>
                    <a:gd name="connsiteY2" fmla="*/ 10443 h 20351"/>
                    <a:gd name="connsiteX3" fmla="*/ 20004 w 21637"/>
                    <a:gd name="connsiteY3" fmla="*/ 20290 h 20351"/>
                    <a:gd name="connsiteX4" fmla="*/ 1648 w 21637"/>
                    <a:gd name="connsiteY4" fmla="*/ 20291 h 20351"/>
                    <a:gd name="connsiteX5" fmla="*/ 13 w 21637"/>
                    <a:gd name="connsiteY5" fmla="*/ 10443 h 20351"/>
                    <a:gd name="connsiteX6" fmla="*/ 1796 w 21637"/>
                    <a:gd name="connsiteY6" fmla="*/ 119 h 20351"/>
                    <a:gd name="connsiteX0" fmla="*/ 1796 w 21637"/>
                    <a:gd name="connsiteY0" fmla="*/ 119 h 20351"/>
                    <a:gd name="connsiteX1" fmla="*/ 19912 w 21637"/>
                    <a:gd name="connsiteY1" fmla="*/ 0 h 20351"/>
                    <a:gd name="connsiteX2" fmla="*/ 21613 w 21637"/>
                    <a:gd name="connsiteY2" fmla="*/ 10443 h 20351"/>
                    <a:gd name="connsiteX3" fmla="*/ 20004 w 21637"/>
                    <a:gd name="connsiteY3" fmla="*/ 20290 h 20351"/>
                    <a:gd name="connsiteX4" fmla="*/ 1648 w 21637"/>
                    <a:gd name="connsiteY4" fmla="*/ 20291 h 20351"/>
                    <a:gd name="connsiteX5" fmla="*/ 13 w 21637"/>
                    <a:gd name="connsiteY5" fmla="*/ 10443 h 20351"/>
                    <a:gd name="connsiteX6" fmla="*/ 1796 w 21637"/>
                    <a:gd name="connsiteY6" fmla="*/ 119 h 20351"/>
                    <a:gd name="connsiteX0" fmla="*/ 1796 w 21637"/>
                    <a:gd name="connsiteY0" fmla="*/ 119 h 20351"/>
                    <a:gd name="connsiteX1" fmla="*/ 19912 w 21637"/>
                    <a:gd name="connsiteY1" fmla="*/ 0 h 20351"/>
                    <a:gd name="connsiteX2" fmla="*/ 21613 w 21637"/>
                    <a:gd name="connsiteY2" fmla="*/ 10443 h 20351"/>
                    <a:gd name="connsiteX3" fmla="*/ 20004 w 21637"/>
                    <a:gd name="connsiteY3" fmla="*/ 20290 h 20351"/>
                    <a:gd name="connsiteX4" fmla="*/ 1648 w 21637"/>
                    <a:gd name="connsiteY4" fmla="*/ 20291 h 20351"/>
                    <a:gd name="connsiteX5" fmla="*/ 13 w 21637"/>
                    <a:gd name="connsiteY5" fmla="*/ 10443 h 20351"/>
                    <a:gd name="connsiteX6" fmla="*/ 1796 w 21637"/>
                    <a:gd name="connsiteY6" fmla="*/ 119 h 20351"/>
                    <a:gd name="connsiteX0" fmla="*/ 1786 w 21627"/>
                    <a:gd name="connsiteY0" fmla="*/ 119 h 20354"/>
                    <a:gd name="connsiteX1" fmla="*/ 19902 w 21627"/>
                    <a:gd name="connsiteY1" fmla="*/ 0 h 20354"/>
                    <a:gd name="connsiteX2" fmla="*/ 21603 w 21627"/>
                    <a:gd name="connsiteY2" fmla="*/ 10443 h 20354"/>
                    <a:gd name="connsiteX3" fmla="*/ 19994 w 21627"/>
                    <a:gd name="connsiteY3" fmla="*/ 20290 h 20354"/>
                    <a:gd name="connsiteX4" fmla="*/ 1638 w 21627"/>
                    <a:gd name="connsiteY4" fmla="*/ 20291 h 20354"/>
                    <a:gd name="connsiteX5" fmla="*/ 3 w 21627"/>
                    <a:gd name="connsiteY5" fmla="*/ 10443 h 20354"/>
                    <a:gd name="connsiteX6" fmla="*/ 1786 w 21627"/>
                    <a:gd name="connsiteY6" fmla="*/ 119 h 20354"/>
                    <a:gd name="connsiteX0" fmla="*/ 1800 w 21641"/>
                    <a:gd name="connsiteY0" fmla="*/ 119 h 20362"/>
                    <a:gd name="connsiteX1" fmla="*/ 19916 w 21641"/>
                    <a:gd name="connsiteY1" fmla="*/ 0 h 20362"/>
                    <a:gd name="connsiteX2" fmla="*/ 21617 w 21641"/>
                    <a:gd name="connsiteY2" fmla="*/ 10443 h 20362"/>
                    <a:gd name="connsiteX3" fmla="*/ 20008 w 21641"/>
                    <a:gd name="connsiteY3" fmla="*/ 20290 h 20362"/>
                    <a:gd name="connsiteX4" fmla="*/ 1652 w 21641"/>
                    <a:gd name="connsiteY4" fmla="*/ 20291 h 20362"/>
                    <a:gd name="connsiteX5" fmla="*/ 17 w 21641"/>
                    <a:gd name="connsiteY5" fmla="*/ 10443 h 20362"/>
                    <a:gd name="connsiteX6" fmla="*/ 1800 w 21641"/>
                    <a:gd name="connsiteY6" fmla="*/ 119 h 20362"/>
                    <a:gd name="connsiteX0" fmla="*/ 1789 w 21630"/>
                    <a:gd name="connsiteY0" fmla="*/ 119 h 20472"/>
                    <a:gd name="connsiteX1" fmla="*/ 19905 w 21630"/>
                    <a:gd name="connsiteY1" fmla="*/ 0 h 20472"/>
                    <a:gd name="connsiteX2" fmla="*/ 21606 w 21630"/>
                    <a:gd name="connsiteY2" fmla="*/ 10443 h 20472"/>
                    <a:gd name="connsiteX3" fmla="*/ 19997 w 21630"/>
                    <a:gd name="connsiteY3" fmla="*/ 20290 h 20472"/>
                    <a:gd name="connsiteX4" fmla="*/ 1641 w 21630"/>
                    <a:gd name="connsiteY4" fmla="*/ 20291 h 20472"/>
                    <a:gd name="connsiteX5" fmla="*/ 6 w 21630"/>
                    <a:gd name="connsiteY5" fmla="*/ 10443 h 20472"/>
                    <a:gd name="connsiteX6" fmla="*/ 1789 w 21630"/>
                    <a:gd name="connsiteY6" fmla="*/ 119 h 20472"/>
                    <a:gd name="connsiteX0" fmla="*/ 1784 w 21625"/>
                    <a:gd name="connsiteY0" fmla="*/ 119 h 20472"/>
                    <a:gd name="connsiteX1" fmla="*/ 19900 w 21625"/>
                    <a:gd name="connsiteY1" fmla="*/ 0 h 20472"/>
                    <a:gd name="connsiteX2" fmla="*/ 21601 w 21625"/>
                    <a:gd name="connsiteY2" fmla="*/ 10443 h 20472"/>
                    <a:gd name="connsiteX3" fmla="*/ 19992 w 21625"/>
                    <a:gd name="connsiteY3" fmla="*/ 20290 h 20472"/>
                    <a:gd name="connsiteX4" fmla="*/ 1636 w 21625"/>
                    <a:gd name="connsiteY4" fmla="*/ 20291 h 20472"/>
                    <a:gd name="connsiteX5" fmla="*/ 1 w 21625"/>
                    <a:gd name="connsiteY5" fmla="*/ 10443 h 20472"/>
                    <a:gd name="connsiteX6" fmla="*/ 1784 w 21625"/>
                    <a:gd name="connsiteY6" fmla="*/ 119 h 20472"/>
                    <a:gd name="connsiteX0" fmla="*/ 1784 w 21625"/>
                    <a:gd name="connsiteY0" fmla="*/ 119 h 20301"/>
                    <a:gd name="connsiteX1" fmla="*/ 19900 w 21625"/>
                    <a:gd name="connsiteY1" fmla="*/ 0 h 20301"/>
                    <a:gd name="connsiteX2" fmla="*/ 21601 w 21625"/>
                    <a:gd name="connsiteY2" fmla="*/ 10443 h 20301"/>
                    <a:gd name="connsiteX3" fmla="*/ 19992 w 21625"/>
                    <a:gd name="connsiteY3" fmla="*/ 20290 h 20301"/>
                    <a:gd name="connsiteX4" fmla="*/ 1636 w 21625"/>
                    <a:gd name="connsiteY4" fmla="*/ 20291 h 20301"/>
                    <a:gd name="connsiteX5" fmla="*/ 1 w 21625"/>
                    <a:gd name="connsiteY5" fmla="*/ 10443 h 20301"/>
                    <a:gd name="connsiteX6" fmla="*/ 1784 w 21625"/>
                    <a:gd name="connsiteY6" fmla="*/ 119 h 20301"/>
                    <a:gd name="connsiteX0" fmla="*/ 1784 w 21625"/>
                    <a:gd name="connsiteY0" fmla="*/ 119 h 20301"/>
                    <a:gd name="connsiteX1" fmla="*/ 19900 w 21625"/>
                    <a:gd name="connsiteY1" fmla="*/ 0 h 20301"/>
                    <a:gd name="connsiteX2" fmla="*/ 21601 w 21625"/>
                    <a:gd name="connsiteY2" fmla="*/ 10443 h 20301"/>
                    <a:gd name="connsiteX3" fmla="*/ 19992 w 21625"/>
                    <a:gd name="connsiteY3" fmla="*/ 20290 h 20301"/>
                    <a:gd name="connsiteX4" fmla="*/ 1636 w 21625"/>
                    <a:gd name="connsiteY4" fmla="*/ 20291 h 20301"/>
                    <a:gd name="connsiteX5" fmla="*/ 1 w 21625"/>
                    <a:gd name="connsiteY5" fmla="*/ 10443 h 20301"/>
                    <a:gd name="connsiteX6" fmla="*/ 1784 w 21625"/>
                    <a:gd name="connsiteY6" fmla="*/ 119 h 20301"/>
                    <a:gd name="connsiteX0" fmla="*/ 1784 w 21625"/>
                    <a:gd name="connsiteY0" fmla="*/ 119 h 20301"/>
                    <a:gd name="connsiteX1" fmla="*/ 19900 w 21625"/>
                    <a:gd name="connsiteY1" fmla="*/ 0 h 20301"/>
                    <a:gd name="connsiteX2" fmla="*/ 21601 w 21625"/>
                    <a:gd name="connsiteY2" fmla="*/ 10443 h 20301"/>
                    <a:gd name="connsiteX3" fmla="*/ 19992 w 21625"/>
                    <a:gd name="connsiteY3" fmla="*/ 20290 h 20301"/>
                    <a:gd name="connsiteX4" fmla="*/ 1636 w 21625"/>
                    <a:gd name="connsiteY4" fmla="*/ 20291 h 20301"/>
                    <a:gd name="connsiteX5" fmla="*/ 1 w 21625"/>
                    <a:gd name="connsiteY5" fmla="*/ 10443 h 20301"/>
                    <a:gd name="connsiteX6" fmla="*/ 1784 w 21625"/>
                    <a:gd name="connsiteY6" fmla="*/ 119 h 20301"/>
                    <a:gd name="connsiteX0" fmla="*/ 1784 w 21625"/>
                    <a:gd name="connsiteY0" fmla="*/ 119 h 20293"/>
                    <a:gd name="connsiteX1" fmla="*/ 19900 w 21625"/>
                    <a:gd name="connsiteY1" fmla="*/ 0 h 20293"/>
                    <a:gd name="connsiteX2" fmla="*/ 21601 w 21625"/>
                    <a:gd name="connsiteY2" fmla="*/ 10443 h 20293"/>
                    <a:gd name="connsiteX3" fmla="*/ 19992 w 21625"/>
                    <a:gd name="connsiteY3" fmla="*/ 20290 h 20293"/>
                    <a:gd name="connsiteX4" fmla="*/ 1636 w 21625"/>
                    <a:gd name="connsiteY4" fmla="*/ 20291 h 20293"/>
                    <a:gd name="connsiteX5" fmla="*/ 1 w 21625"/>
                    <a:gd name="connsiteY5" fmla="*/ 10443 h 20293"/>
                    <a:gd name="connsiteX6" fmla="*/ 1784 w 21625"/>
                    <a:gd name="connsiteY6" fmla="*/ 119 h 20293"/>
                    <a:gd name="connsiteX0" fmla="*/ 1785 w 21626"/>
                    <a:gd name="connsiteY0" fmla="*/ 119 h 20293"/>
                    <a:gd name="connsiteX1" fmla="*/ 19901 w 21626"/>
                    <a:gd name="connsiteY1" fmla="*/ 0 h 20293"/>
                    <a:gd name="connsiteX2" fmla="*/ 21602 w 21626"/>
                    <a:gd name="connsiteY2" fmla="*/ 10443 h 20293"/>
                    <a:gd name="connsiteX3" fmla="*/ 19993 w 21626"/>
                    <a:gd name="connsiteY3" fmla="*/ 20290 h 20293"/>
                    <a:gd name="connsiteX4" fmla="*/ 1637 w 21626"/>
                    <a:gd name="connsiteY4" fmla="*/ 20291 h 20293"/>
                    <a:gd name="connsiteX5" fmla="*/ 2 w 21626"/>
                    <a:gd name="connsiteY5" fmla="*/ 10443 h 20293"/>
                    <a:gd name="connsiteX6" fmla="*/ 1785 w 21626"/>
                    <a:gd name="connsiteY6" fmla="*/ 119 h 20293"/>
                    <a:gd name="connsiteX0" fmla="*/ 1784 w 21625"/>
                    <a:gd name="connsiteY0" fmla="*/ 119 h 20293"/>
                    <a:gd name="connsiteX1" fmla="*/ 19900 w 21625"/>
                    <a:gd name="connsiteY1" fmla="*/ 0 h 20293"/>
                    <a:gd name="connsiteX2" fmla="*/ 21601 w 21625"/>
                    <a:gd name="connsiteY2" fmla="*/ 10443 h 20293"/>
                    <a:gd name="connsiteX3" fmla="*/ 19992 w 21625"/>
                    <a:gd name="connsiteY3" fmla="*/ 20290 h 20293"/>
                    <a:gd name="connsiteX4" fmla="*/ 1636 w 21625"/>
                    <a:gd name="connsiteY4" fmla="*/ 20291 h 20293"/>
                    <a:gd name="connsiteX5" fmla="*/ 1 w 21625"/>
                    <a:gd name="connsiteY5" fmla="*/ 10443 h 20293"/>
                    <a:gd name="connsiteX6" fmla="*/ 1784 w 21625"/>
                    <a:gd name="connsiteY6" fmla="*/ 119 h 20293"/>
                    <a:gd name="connsiteX0" fmla="*/ 1631 w 21625"/>
                    <a:gd name="connsiteY0" fmla="*/ 119 h 20292"/>
                    <a:gd name="connsiteX1" fmla="*/ 19900 w 21625"/>
                    <a:gd name="connsiteY1" fmla="*/ 0 h 20292"/>
                    <a:gd name="connsiteX2" fmla="*/ 21601 w 21625"/>
                    <a:gd name="connsiteY2" fmla="*/ 10443 h 20292"/>
                    <a:gd name="connsiteX3" fmla="*/ 19992 w 21625"/>
                    <a:gd name="connsiteY3" fmla="*/ 20290 h 20292"/>
                    <a:gd name="connsiteX4" fmla="*/ 1636 w 21625"/>
                    <a:gd name="connsiteY4" fmla="*/ 20291 h 20292"/>
                    <a:gd name="connsiteX5" fmla="*/ 1 w 21625"/>
                    <a:gd name="connsiteY5" fmla="*/ 10443 h 20292"/>
                    <a:gd name="connsiteX6" fmla="*/ 1631 w 21625"/>
                    <a:gd name="connsiteY6" fmla="*/ 119 h 20292"/>
                    <a:gd name="connsiteX0" fmla="*/ 1631 w 21625"/>
                    <a:gd name="connsiteY0" fmla="*/ 119 h 20293"/>
                    <a:gd name="connsiteX1" fmla="*/ 19900 w 21625"/>
                    <a:gd name="connsiteY1" fmla="*/ 0 h 20293"/>
                    <a:gd name="connsiteX2" fmla="*/ 21601 w 21625"/>
                    <a:gd name="connsiteY2" fmla="*/ 10443 h 20293"/>
                    <a:gd name="connsiteX3" fmla="*/ 19992 w 21625"/>
                    <a:gd name="connsiteY3" fmla="*/ 20290 h 20293"/>
                    <a:gd name="connsiteX4" fmla="*/ 1636 w 21625"/>
                    <a:gd name="connsiteY4" fmla="*/ 20291 h 20293"/>
                    <a:gd name="connsiteX5" fmla="*/ 1 w 21625"/>
                    <a:gd name="connsiteY5" fmla="*/ 10443 h 20293"/>
                    <a:gd name="connsiteX6" fmla="*/ 1631 w 21625"/>
                    <a:gd name="connsiteY6" fmla="*/ 119 h 20293"/>
                    <a:gd name="connsiteX0" fmla="*/ 1631 w 21645"/>
                    <a:gd name="connsiteY0" fmla="*/ 119 h 20293"/>
                    <a:gd name="connsiteX1" fmla="*/ 19900 w 21645"/>
                    <a:gd name="connsiteY1" fmla="*/ 0 h 20293"/>
                    <a:gd name="connsiteX2" fmla="*/ 21601 w 21645"/>
                    <a:gd name="connsiteY2" fmla="*/ 10443 h 20293"/>
                    <a:gd name="connsiteX3" fmla="*/ 20069 w 21645"/>
                    <a:gd name="connsiteY3" fmla="*/ 20290 h 20293"/>
                    <a:gd name="connsiteX4" fmla="*/ 1636 w 21645"/>
                    <a:gd name="connsiteY4" fmla="*/ 20291 h 20293"/>
                    <a:gd name="connsiteX5" fmla="*/ 1 w 21645"/>
                    <a:gd name="connsiteY5" fmla="*/ 10443 h 20293"/>
                    <a:gd name="connsiteX6" fmla="*/ 1631 w 21645"/>
                    <a:gd name="connsiteY6" fmla="*/ 119 h 20293"/>
                    <a:gd name="connsiteX0" fmla="*/ 1631 w 21602"/>
                    <a:gd name="connsiteY0" fmla="*/ 119 h 20293"/>
                    <a:gd name="connsiteX1" fmla="*/ 19900 w 21602"/>
                    <a:gd name="connsiteY1" fmla="*/ 0 h 20293"/>
                    <a:gd name="connsiteX2" fmla="*/ 21601 w 21602"/>
                    <a:gd name="connsiteY2" fmla="*/ 10443 h 20293"/>
                    <a:gd name="connsiteX3" fmla="*/ 20069 w 21602"/>
                    <a:gd name="connsiteY3" fmla="*/ 20290 h 20293"/>
                    <a:gd name="connsiteX4" fmla="*/ 1636 w 21602"/>
                    <a:gd name="connsiteY4" fmla="*/ 20291 h 20293"/>
                    <a:gd name="connsiteX5" fmla="*/ 1 w 21602"/>
                    <a:gd name="connsiteY5" fmla="*/ 10443 h 20293"/>
                    <a:gd name="connsiteX6" fmla="*/ 1631 w 21602"/>
                    <a:gd name="connsiteY6" fmla="*/ 119 h 20293"/>
                    <a:gd name="connsiteX0" fmla="*/ 1631 w 21602"/>
                    <a:gd name="connsiteY0" fmla="*/ 119 h 20293"/>
                    <a:gd name="connsiteX1" fmla="*/ 19900 w 21602"/>
                    <a:gd name="connsiteY1" fmla="*/ 0 h 20293"/>
                    <a:gd name="connsiteX2" fmla="*/ 21601 w 21602"/>
                    <a:gd name="connsiteY2" fmla="*/ 10443 h 20293"/>
                    <a:gd name="connsiteX3" fmla="*/ 20069 w 21602"/>
                    <a:gd name="connsiteY3" fmla="*/ 20290 h 20293"/>
                    <a:gd name="connsiteX4" fmla="*/ 1636 w 21602"/>
                    <a:gd name="connsiteY4" fmla="*/ 20291 h 20293"/>
                    <a:gd name="connsiteX5" fmla="*/ 1 w 21602"/>
                    <a:gd name="connsiteY5" fmla="*/ 10443 h 20293"/>
                    <a:gd name="connsiteX6" fmla="*/ 1631 w 21602"/>
                    <a:gd name="connsiteY6" fmla="*/ 119 h 20293"/>
                    <a:gd name="connsiteX0" fmla="*/ 1631 w 21601"/>
                    <a:gd name="connsiteY0" fmla="*/ 119 h 20293"/>
                    <a:gd name="connsiteX1" fmla="*/ 19900 w 21601"/>
                    <a:gd name="connsiteY1" fmla="*/ 0 h 20293"/>
                    <a:gd name="connsiteX2" fmla="*/ 21601 w 21601"/>
                    <a:gd name="connsiteY2" fmla="*/ 10443 h 20293"/>
                    <a:gd name="connsiteX3" fmla="*/ 20069 w 21601"/>
                    <a:gd name="connsiteY3" fmla="*/ 20290 h 20293"/>
                    <a:gd name="connsiteX4" fmla="*/ 1636 w 21601"/>
                    <a:gd name="connsiteY4" fmla="*/ 20291 h 20293"/>
                    <a:gd name="connsiteX5" fmla="*/ 1 w 21601"/>
                    <a:gd name="connsiteY5" fmla="*/ 10443 h 20293"/>
                    <a:gd name="connsiteX6" fmla="*/ 1631 w 21601"/>
                    <a:gd name="connsiteY6" fmla="*/ 119 h 20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601" h="20293">
                      <a:moveTo>
                        <a:pt x="1631" y="119"/>
                      </a:moveTo>
                      <a:lnTo>
                        <a:pt x="19900" y="0"/>
                      </a:lnTo>
                      <a:cubicBezTo>
                        <a:pt x="20976" y="204"/>
                        <a:pt x="21599" y="4205"/>
                        <a:pt x="21601" y="10443"/>
                      </a:cubicBezTo>
                      <a:cubicBezTo>
                        <a:pt x="21603" y="16681"/>
                        <a:pt x="21145" y="20086"/>
                        <a:pt x="20069" y="20290"/>
                      </a:cubicBezTo>
                      <a:lnTo>
                        <a:pt x="1636" y="20291"/>
                      </a:lnTo>
                      <a:cubicBezTo>
                        <a:pt x="599" y="20393"/>
                        <a:pt x="28" y="17477"/>
                        <a:pt x="1" y="10443"/>
                      </a:cubicBezTo>
                      <a:cubicBezTo>
                        <a:pt x="-26" y="3409"/>
                        <a:pt x="568" y="375"/>
                        <a:pt x="1631" y="119"/>
                      </a:cubicBezTo>
                      <a:close/>
                    </a:path>
                  </a:pathLst>
                </a:custGeom>
                <a:noFill/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62" name="直接连接符 361">
                  <a:extLst>
                    <a:ext uri="{FF2B5EF4-FFF2-40B4-BE49-F238E27FC236}">
                      <a16:creationId xmlns:a16="http://schemas.microsoft.com/office/drawing/2014/main" id="{F823F500-D34E-FDDA-11D4-71928383E7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5131181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3" name="直接连接符 362">
                  <a:extLst>
                    <a:ext uri="{FF2B5EF4-FFF2-40B4-BE49-F238E27FC236}">
                      <a16:creationId xmlns:a16="http://schemas.microsoft.com/office/drawing/2014/main" id="{57550057-D8E5-BE7E-FF0B-DA640EB6E9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4871775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4" name="直接连接符 363">
                  <a:extLst>
                    <a:ext uri="{FF2B5EF4-FFF2-40B4-BE49-F238E27FC236}">
                      <a16:creationId xmlns:a16="http://schemas.microsoft.com/office/drawing/2014/main" id="{1CDC85D0-BDB3-540D-A8F5-B98016E217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4612373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5" name="直接连接符 364">
                  <a:extLst>
                    <a:ext uri="{FF2B5EF4-FFF2-40B4-BE49-F238E27FC236}">
                      <a16:creationId xmlns:a16="http://schemas.microsoft.com/office/drawing/2014/main" id="{00D58A47-CEF6-5BAF-46F4-DABADBF89B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4352971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6" name="直接连接符 365">
                  <a:extLst>
                    <a:ext uri="{FF2B5EF4-FFF2-40B4-BE49-F238E27FC236}">
                      <a16:creationId xmlns:a16="http://schemas.microsoft.com/office/drawing/2014/main" id="{C824AA1F-40A1-64AB-2D4B-38372D38BC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4093569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7" name="直接连接符 366">
                  <a:extLst>
                    <a:ext uri="{FF2B5EF4-FFF2-40B4-BE49-F238E27FC236}">
                      <a16:creationId xmlns:a16="http://schemas.microsoft.com/office/drawing/2014/main" id="{E405C85B-547B-AC4A-D4AF-4210B9CD4C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3834167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8" name="直接连接符 367">
                  <a:extLst>
                    <a:ext uri="{FF2B5EF4-FFF2-40B4-BE49-F238E27FC236}">
                      <a16:creationId xmlns:a16="http://schemas.microsoft.com/office/drawing/2014/main" id="{56E803FC-44B4-4568-D505-818DADAEA4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3574765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9" name="直接连接符 368">
                  <a:extLst>
                    <a:ext uri="{FF2B5EF4-FFF2-40B4-BE49-F238E27FC236}">
                      <a16:creationId xmlns:a16="http://schemas.microsoft.com/office/drawing/2014/main" id="{054A63A7-73C6-C77B-08C9-789A51AED4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3315363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0" name="直接连接符 369">
                  <a:extLst>
                    <a:ext uri="{FF2B5EF4-FFF2-40B4-BE49-F238E27FC236}">
                      <a16:creationId xmlns:a16="http://schemas.microsoft.com/office/drawing/2014/main" id="{E723BDF5-6405-D4AA-7CFC-008E1BBCD8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3055961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直接连接符 370">
                  <a:extLst>
                    <a:ext uri="{FF2B5EF4-FFF2-40B4-BE49-F238E27FC236}">
                      <a16:creationId xmlns:a16="http://schemas.microsoft.com/office/drawing/2014/main" id="{71E11872-E7EB-9161-466F-4EA6C06317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2796559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2" name="直接连接符 371">
                  <a:extLst>
                    <a:ext uri="{FF2B5EF4-FFF2-40B4-BE49-F238E27FC236}">
                      <a16:creationId xmlns:a16="http://schemas.microsoft.com/office/drawing/2014/main" id="{53FFBB8C-FB2E-B7C4-5A7D-C6D0A46964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2537157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3" name="直接连接符 372">
                  <a:extLst>
                    <a:ext uri="{FF2B5EF4-FFF2-40B4-BE49-F238E27FC236}">
                      <a16:creationId xmlns:a16="http://schemas.microsoft.com/office/drawing/2014/main" id="{FD48B080-F0A6-8B03-3BD5-C7C6BE8F7B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2277755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4" name="直接连接符 373">
                  <a:extLst>
                    <a:ext uri="{FF2B5EF4-FFF2-40B4-BE49-F238E27FC236}">
                      <a16:creationId xmlns:a16="http://schemas.microsoft.com/office/drawing/2014/main" id="{09B05BA1-2A0C-67D2-14E9-D5DCBD4D06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2018353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5" name="直接连接符 374">
                  <a:extLst>
                    <a:ext uri="{FF2B5EF4-FFF2-40B4-BE49-F238E27FC236}">
                      <a16:creationId xmlns:a16="http://schemas.microsoft.com/office/drawing/2014/main" id="{062212B6-B0F6-F701-3A3C-E885F20B3C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24896" y="1758951"/>
                  <a:ext cx="274641" cy="173046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6" name="直接连接符 375">
                  <a:extLst>
                    <a:ext uri="{FF2B5EF4-FFF2-40B4-BE49-F238E27FC236}">
                      <a16:creationId xmlns:a16="http://schemas.microsoft.com/office/drawing/2014/main" id="{237231C6-F5FF-3E3C-E91B-9341D4A8C2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51127" y="1567322"/>
                  <a:ext cx="188054" cy="219680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直接连接符 378">
                  <a:extLst>
                    <a:ext uri="{FF2B5EF4-FFF2-40B4-BE49-F238E27FC236}">
                      <a16:creationId xmlns:a16="http://schemas.microsoft.com/office/drawing/2014/main" id="{B810D7C2-577D-0D32-AFD7-308A810BC1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98806" y="1409674"/>
                  <a:ext cx="156663" cy="301863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1" name="直接连接符 380">
                  <a:extLst>
                    <a:ext uri="{FF2B5EF4-FFF2-40B4-BE49-F238E27FC236}">
                      <a16:creationId xmlns:a16="http://schemas.microsoft.com/office/drawing/2014/main" id="{0D85816A-89F2-3287-4DFF-7D67FB78BB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17516" y="1367497"/>
                  <a:ext cx="88700" cy="295990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FCE143F7-8593-36E4-BA07-83BBCEE2F4E8}"/>
                    </a:ext>
                  </a:extLst>
                </p:cNvPr>
                <p:cNvGrpSpPr/>
                <p:nvPr/>
              </p:nvGrpSpPr>
              <p:grpSpPr>
                <a:xfrm flipH="1">
                  <a:off x="5359336" y="1346998"/>
                  <a:ext cx="581320" cy="3936730"/>
                  <a:chOff x="4677296" y="1519897"/>
                  <a:chExt cx="581320" cy="3936730"/>
                </a:xfrm>
              </p:grpSpPr>
              <p:cxnSp>
                <p:nvCxnSpPr>
                  <p:cNvPr id="383" name="直接连接符 382">
                    <a:extLst>
                      <a:ext uri="{FF2B5EF4-FFF2-40B4-BE49-F238E27FC236}">
                        <a16:creationId xmlns:a16="http://schemas.microsoft.com/office/drawing/2014/main" id="{61F30EB7-4DB3-0167-0437-F50F2F9B08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528358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直接连接符 383">
                    <a:extLst>
                      <a:ext uri="{FF2B5EF4-FFF2-40B4-BE49-F238E27FC236}">
                        <a16:creationId xmlns:a16="http://schemas.microsoft.com/office/drawing/2014/main" id="{65D25180-0C60-1875-CC51-2A1A419B08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502417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5" name="直接连接符 384">
                    <a:extLst>
                      <a:ext uri="{FF2B5EF4-FFF2-40B4-BE49-F238E27FC236}">
                        <a16:creationId xmlns:a16="http://schemas.microsoft.com/office/drawing/2014/main" id="{83173C53-40F7-4AEA-57D2-BCB91AA563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476477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6" name="直接连接符 385">
                    <a:extLst>
                      <a:ext uri="{FF2B5EF4-FFF2-40B4-BE49-F238E27FC236}">
                        <a16:creationId xmlns:a16="http://schemas.microsoft.com/office/drawing/2014/main" id="{599B5CD9-22FE-8103-F088-5BD033D5A4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450537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7" name="直接连接符 386">
                    <a:extLst>
                      <a:ext uri="{FF2B5EF4-FFF2-40B4-BE49-F238E27FC236}">
                        <a16:creationId xmlns:a16="http://schemas.microsoft.com/office/drawing/2014/main" id="{ED277A0E-5E54-1836-D585-8F1CCDC52E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4245969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8" name="直接连接符 387">
                    <a:extLst>
                      <a:ext uri="{FF2B5EF4-FFF2-40B4-BE49-F238E27FC236}">
                        <a16:creationId xmlns:a16="http://schemas.microsoft.com/office/drawing/2014/main" id="{186886D0-AE17-B9DB-B2B5-D386FDAFB3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3986567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9" name="直接连接符 388">
                    <a:extLst>
                      <a:ext uri="{FF2B5EF4-FFF2-40B4-BE49-F238E27FC236}">
                        <a16:creationId xmlns:a16="http://schemas.microsoft.com/office/drawing/2014/main" id="{27CE2C51-AD45-171B-94C9-9073D3BB87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372716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0" name="直接连接符 389">
                    <a:extLst>
                      <a:ext uri="{FF2B5EF4-FFF2-40B4-BE49-F238E27FC236}">
                        <a16:creationId xmlns:a16="http://schemas.microsoft.com/office/drawing/2014/main" id="{A7D9A13C-5D40-A44A-5817-079CE572BE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346776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1" name="直接连接符 390">
                    <a:extLst>
                      <a:ext uri="{FF2B5EF4-FFF2-40B4-BE49-F238E27FC236}">
                        <a16:creationId xmlns:a16="http://schemas.microsoft.com/office/drawing/2014/main" id="{503FFE52-F97C-E74C-60E9-A9134666CF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320836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2" name="直接连接符 391">
                    <a:extLst>
                      <a:ext uri="{FF2B5EF4-FFF2-40B4-BE49-F238E27FC236}">
                        <a16:creationId xmlns:a16="http://schemas.microsoft.com/office/drawing/2014/main" id="{57D6E250-8E5B-1FBB-4BCC-5CEC690943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2948959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3" name="直接连接符 392">
                    <a:extLst>
                      <a:ext uri="{FF2B5EF4-FFF2-40B4-BE49-F238E27FC236}">
                        <a16:creationId xmlns:a16="http://schemas.microsoft.com/office/drawing/2014/main" id="{56EC8FD5-48A7-DB34-9BFD-95FC7647D2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2689557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4" name="直接连接符 393">
                    <a:extLst>
                      <a:ext uri="{FF2B5EF4-FFF2-40B4-BE49-F238E27FC236}">
                        <a16:creationId xmlns:a16="http://schemas.microsoft.com/office/drawing/2014/main" id="{F1DBBE93-3E51-27EE-2C7D-3602BC62B0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243015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5" name="直接连接符 394">
                    <a:extLst>
                      <a:ext uri="{FF2B5EF4-FFF2-40B4-BE49-F238E27FC236}">
                        <a16:creationId xmlns:a16="http://schemas.microsoft.com/office/drawing/2014/main" id="{FBE90A9F-D339-806C-ED68-E005001711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217075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6" name="直接连接符 395">
                    <a:extLst>
                      <a:ext uri="{FF2B5EF4-FFF2-40B4-BE49-F238E27FC236}">
                        <a16:creationId xmlns:a16="http://schemas.microsoft.com/office/drawing/2014/main" id="{2ED5A7A1-22AA-4D94-0DF2-FAFA235D85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77296" y="191135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直接连接符 396">
                    <a:extLst>
                      <a:ext uri="{FF2B5EF4-FFF2-40B4-BE49-F238E27FC236}">
                        <a16:creationId xmlns:a16="http://schemas.microsoft.com/office/drawing/2014/main" id="{AC56FAC0-45BB-3E15-DA1B-37BE200D74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803527" y="1719722"/>
                    <a:ext cx="188054" cy="219680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8" name="直接连接符 397">
                    <a:extLst>
                      <a:ext uri="{FF2B5EF4-FFF2-40B4-BE49-F238E27FC236}">
                        <a16:creationId xmlns:a16="http://schemas.microsoft.com/office/drawing/2014/main" id="{42F778E1-27F6-F953-FBB5-00B417494E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951206" y="1562074"/>
                    <a:ext cx="156663" cy="301863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9" name="直接连接符 398">
                    <a:extLst>
                      <a:ext uri="{FF2B5EF4-FFF2-40B4-BE49-F238E27FC236}">
                        <a16:creationId xmlns:a16="http://schemas.microsoft.com/office/drawing/2014/main" id="{68C01118-8420-9F71-7B59-1B06796D65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169916" y="1519897"/>
                    <a:ext cx="88700" cy="295990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1" name="直接连接符 400">
                  <a:extLst>
                    <a:ext uri="{FF2B5EF4-FFF2-40B4-BE49-F238E27FC236}">
                      <a16:creationId xmlns:a16="http://schemas.microsoft.com/office/drawing/2014/main" id="{59FA3179-D59C-D99C-A3D9-602E961F5C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34940" y="1341120"/>
                  <a:ext cx="6995" cy="315543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6" name="直接连接符 405">
                <a:extLst>
                  <a:ext uri="{FF2B5EF4-FFF2-40B4-BE49-F238E27FC236}">
                    <a16:creationId xmlns:a16="http://schemas.microsoft.com/office/drawing/2014/main" id="{8A32D2C0-0DDD-A7E0-7623-B006050785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26096" y="2208289"/>
                <a:ext cx="33223" cy="36940"/>
              </a:xfrm>
              <a:prstGeom prst="line">
                <a:avLst/>
              </a:prstGeom>
              <a:ln w="952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>
                <a:extLst>
                  <a:ext uri="{FF2B5EF4-FFF2-40B4-BE49-F238E27FC236}">
                    <a16:creationId xmlns:a16="http://schemas.microsoft.com/office/drawing/2014/main" id="{B56C876E-6093-DF7E-0955-D147249DFA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71741" y="2220444"/>
                <a:ext cx="14265" cy="38558"/>
              </a:xfrm>
              <a:prstGeom prst="line">
                <a:avLst/>
              </a:prstGeom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接连接符 409">
                <a:extLst>
                  <a:ext uri="{FF2B5EF4-FFF2-40B4-BE49-F238E27FC236}">
                    <a16:creationId xmlns:a16="http://schemas.microsoft.com/office/drawing/2014/main" id="{5A986690-120B-4271-DFBB-B9F0AC8ABD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9179" y="2223770"/>
                <a:ext cx="13344" cy="39888"/>
              </a:xfrm>
              <a:prstGeom prst="line">
                <a:avLst/>
              </a:prstGeom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直接连接符 411">
                <a:extLst>
                  <a:ext uri="{FF2B5EF4-FFF2-40B4-BE49-F238E27FC236}">
                    <a16:creationId xmlns:a16="http://schemas.microsoft.com/office/drawing/2014/main" id="{194CEE57-1467-63BA-677A-C002A2D98C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74094" y="2213746"/>
                <a:ext cx="22511" cy="43947"/>
              </a:xfrm>
              <a:prstGeom prst="line">
                <a:avLst/>
              </a:prstGeom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接连接符 413">
                <a:extLst>
                  <a:ext uri="{FF2B5EF4-FFF2-40B4-BE49-F238E27FC236}">
                    <a16:creationId xmlns:a16="http://schemas.microsoft.com/office/drawing/2014/main" id="{659A8020-0EBF-FA35-D6E2-16096C2FAA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93073" y="2201644"/>
                <a:ext cx="53119" cy="29318"/>
              </a:xfrm>
              <a:prstGeom prst="line">
                <a:avLst/>
              </a:prstGeom>
              <a:ln w="952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直接连接符 416">
                <a:extLst>
                  <a:ext uri="{FF2B5EF4-FFF2-40B4-BE49-F238E27FC236}">
                    <a16:creationId xmlns:a16="http://schemas.microsoft.com/office/drawing/2014/main" id="{4490B0C4-3C52-94FE-B1DB-AC55B70361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29481" y="2216703"/>
                <a:ext cx="46273" cy="59824"/>
              </a:xfrm>
              <a:prstGeom prst="line">
                <a:avLst/>
              </a:prstGeom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>
                <a:extLst>
                  <a:ext uri="{FF2B5EF4-FFF2-40B4-BE49-F238E27FC236}">
                    <a16:creationId xmlns:a16="http://schemas.microsoft.com/office/drawing/2014/main" id="{ADACD050-9C6D-FC5D-BA68-2A9F0DDA83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4346" y="2206822"/>
                <a:ext cx="41161" cy="43590"/>
              </a:xfrm>
              <a:prstGeom prst="line">
                <a:avLst/>
              </a:prstGeom>
              <a:ln w="952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直接连接符 420">
                <a:extLst>
                  <a:ext uri="{FF2B5EF4-FFF2-40B4-BE49-F238E27FC236}">
                    <a16:creationId xmlns:a16="http://schemas.microsoft.com/office/drawing/2014/main" id="{E61B3310-AD3A-C142-F873-BC66B5F4E3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05592" y="2221747"/>
                <a:ext cx="0" cy="73184"/>
              </a:xfrm>
              <a:prstGeom prst="line">
                <a:avLst/>
              </a:prstGeom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直接连接符 424">
                <a:extLst>
                  <a:ext uri="{FF2B5EF4-FFF2-40B4-BE49-F238E27FC236}">
                    <a16:creationId xmlns:a16="http://schemas.microsoft.com/office/drawing/2014/main" id="{6249DDDC-9168-B5C4-840D-3D58A46FF5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8739" y="2219272"/>
                <a:ext cx="31790" cy="67627"/>
              </a:xfrm>
              <a:prstGeom prst="line">
                <a:avLst/>
              </a:prstGeom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339" name="图形 13326" descr="蒲公英 轮廓">
                <a:extLst>
                  <a:ext uri="{FF2B5EF4-FFF2-40B4-BE49-F238E27FC236}">
                    <a16:creationId xmlns:a16="http://schemas.microsoft.com/office/drawing/2014/main" id="{1F6D2DA3-D2F8-DD3F-BEFE-2081802EE713}"/>
                  </a:ext>
                </a:extLst>
              </p:cNvPr>
              <p:cNvGrpSpPr/>
              <p:nvPr/>
            </p:nvGrpSpPr>
            <p:grpSpPr>
              <a:xfrm rot="10800000">
                <a:off x="4730190" y="2221881"/>
                <a:ext cx="171981" cy="289145"/>
                <a:chOff x="1901758" y="5012498"/>
                <a:chExt cx="535301" cy="899984"/>
              </a:xfrm>
              <a:solidFill>
                <a:srgbClr val="000000"/>
              </a:solidFill>
            </p:grpSpPr>
            <p:sp>
              <p:nvSpPr>
                <p:cNvPr id="13340" name="任意多边形: 形状 13339">
                  <a:extLst>
                    <a:ext uri="{FF2B5EF4-FFF2-40B4-BE49-F238E27FC236}">
                      <a16:creationId xmlns:a16="http://schemas.microsoft.com/office/drawing/2014/main" id="{DA95170D-7FD6-9129-200E-7893F89EDE93}"/>
                    </a:ext>
                  </a:extLst>
                </p:cNvPr>
                <p:cNvSpPr/>
                <p:nvPr/>
              </p:nvSpPr>
              <p:spPr>
                <a:xfrm>
                  <a:off x="1914924" y="5221688"/>
                  <a:ext cx="316846" cy="690794"/>
                </a:xfrm>
                <a:custGeom>
                  <a:avLst/>
                  <a:gdLst>
                    <a:gd name="connsiteX0" fmla="*/ 200023 w 262294"/>
                    <a:gd name="connsiteY0" fmla="*/ 124184 h 571859"/>
                    <a:gd name="connsiteX1" fmla="*/ 262295 w 262294"/>
                    <a:gd name="connsiteY1" fmla="*/ 62272 h 571859"/>
                    <a:gd name="connsiteX2" fmla="*/ 200382 w 262294"/>
                    <a:gd name="connsiteY2" fmla="*/ 0 h 571859"/>
                    <a:gd name="connsiteX3" fmla="*/ 138111 w 262294"/>
                    <a:gd name="connsiteY3" fmla="*/ 61913 h 571859"/>
                    <a:gd name="connsiteX4" fmla="*/ 179727 w 262294"/>
                    <a:gd name="connsiteY4" fmla="*/ 120712 h 571859"/>
                    <a:gd name="connsiteX5" fmla="*/ 98078 w 262294"/>
                    <a:gd name="connsiteY5" fmla="*/ 311340 h 571859"/>
                    <a:gd name="connsiteX6" fmla="*/ 0 w 262294"/>
                    <a:gd name="connsiteY6" fmla="*/ 571859 h 571859"/>
                    <a:gd name="connsiteX7" fmla="*/ 19050 w 262294"/>
                    <a:gd name="connsiteY7" fmla="*/ 571859 h 571859"/>
                    <a:gd name="connsiteX8" fmla="*/ 114132 w 262294"/>
                    <a:gd name="connsiteY8" fmla="*/ 321591 h 571859"/>
                    <a:gd name="connsiteX9" fmla="*/ 198619 w 262294"/>
                    <a:gd name="connsiteY9" fmla="*/ 124114 h 571859"/>
                    <a:gd name="connsiteX10" fmla="*/ 200023 w 262294"/>
                    <a:gd name="connsiteY10" fmla="*/ 124184 h 571859"/>
                    <a:gd name="connsiteX11" fmla="*/ 157161 w 262294"/>
                    <a:gd name="connsiteY11" fmla="*/ 62272 h 571859"/>
                    <a:gd name="connsiteX12" fmla="*/ 200023 w 262294"/>
                    <a:gd name="connsiteY12" fmla="*/ 19409 h 571859"/>
                    <a:gd name="connsiteX13" fmla="*/ 242886 w 262294"/>
                    <a:gd name="connsiteY13" fmla="*/ 62272 h 571859"/>
                    <a:gd name="connsiteX14" fmla="*/ 200023 w 262294"/>
                    <a:gd name="connsiteY14" fmla="*/ 105134 h 571859"/>
                    <a:gd name="connsiteX15" fmla="*/ 157161 w 262294"/>
                    <a:gd name="connsiteY15" fmla="*/ 62272 h 571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2294" h="571859">
                      <a:moveTo>
                        <a:pt x="200023" y="124184"/>
                      </a:moveTo>
                      <a:cubicBezTo>
                        <a:pt x="234316" y="124283"/>
                        <a:pt x="262196" y="96565"/>
                        <a:pt x="262295" y="62272"/>
                      </a:cubicBezTo>
                      <a:cubicBezTo>
                        <a:pt x="262394" y="27979"/>
                        <a:pt x="234675" y="99"/>
                        <a:pt x="200382" y="0"/>
                      </a:cubicBezTo>
                      <a:cubicBezTo>
                        <a:pt x="166089" y="-100"/>
                        <a:pt x="138210" y="27620"/>
                        <a:pt x="138111" y="61913"/>
                      </a:cubicBezTo>
                      <a:cubicBezTo>
                        <a:pt x="138033" y="88379"/>
                        <a:pt x="154741" y="111984"/>
                        <a:pt x="179727" y="120712"/>
                      </a:cubicBezTo>
                      <a:cubicBezTo>
                        <a:pt x="175338" y="190131"/>
                        <a:pt x="137822" y="249086"/>
                        <a:pt x="98078" y="311340"/>
                      </a:cubicBezTo>
                      <a:cubicBezTo>
                        <a:pt x="49858" y="386861"/>
                        <a:pt x="0" y="464950"/>
                        <a:pt x="0" y="571859"/>
                      </a:cubicBezTo>
                      <a:lnTo>
                        <a:pt x="19050" y="571859"/>
                      </a:lnTo>
                      <a:cubicBezTo>
                        <a:pt x="19050" y="470513"/>
                        <a:pt x="67391" y="394805"/>
                        <a:pt x="114132" y="321591"/>
                      </a:cubicBezTo>
                      <a:cubicBezTo>
                        <a:pt x="154863" y="257804"/>
                        <a:pt x="193343" y="197364"/>
                        <a:pt x="198619" y="124114"/>
                      </a:cubicBezTo>
                      <a:cubicBezTo>
                        <a:pt x="199091" y="124124"/>
                        <a:pt x="199549" y="124184"/>
                        <a:pt x="200023" y="124184"/>
                      </a:cubicBezTo>
                      <a:close/>
                      <a:moveTo>
                        <a:pt x="157161" y="62272"/>
                      </a:moveTo>
                      <a:cubicBezTo>
                        <a:pt x="157161" y="38599"/>
                        <a:pt x="176351" y="19409"/>
                        <a:pt x="200023" y="19409"/>
                      </a:cubicBezTo>
                      <a:cubicBezTo>
                        <a:pt x="223696" y="19409"/>
                        <a:pt x="242886" y="38599"/>
                        <a:pt x="242886" y="62272"/>
                      </a:cubicBezTo>
                      <a:cubicBezTo>
                        <a:pt x="242886" y="85944"/>
                        <a:pt x="223696" y="105134"/>
                        <a:pt x="200023" y="105134"/>
                      </a:cubicBezTo>
                      <a:cubicBezTo>
                        <a:pt x="176362" y="105108"/>
                        <a:pt x="157187" y="85933"/>
                        <a:pt x="157161" y="6227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41" name="任意多边形: 形状 13340">
                  <a:extLst>
                    <a:ext uri="{FF2B5EF4-FFF2-40B4-BE49-F238E27FC236}">
                      <a16:creationId xmlns:a16="http://schemas.microsoft.com/office/drawing/2014/main" id="{57CF4C60-0283-B69B-2874-94331D5A87A2}"/>
                    </a:ext>
                  </a:extLst>
                </p:cNvPr>
                <p:cNvSpPr/>
                <p:nvPr/>
              </p:nvSpPr>
              <p:spPr>
                <a:xfrm>
                  <a:off x="2110337" y="5012498"/>
                  <a:ext cx="112314" cy="166322"/>
                </a:xfrm>
                <a:custGeom>
                  <a:avLst/>
                  <a:gdLst>
                    <a:gd name="connsiteX0" fmla="*/ 46532 w 112314"/>
                    <a:gd name="connsiteY0" fmla="*/ 51356 h 166322"/>
                    <a:gd name="connsiteX1" fmla="*/ 46532 w 112314"/>
                    <a:gd name="connsiteY1" fmla="*/ 156798 h 166322"/>
                    <a:gd name="connsiteX2" fmla="*/ 56057 w 112314"/>
                    <a:gd name="connsiteY2" fmla="*/ 166323 h 166322"/>
                    <a:gd name="connsiteX3" fmla="*/ 65582 w 112314"/>
                    <a:gd name="connsiteY3" fmla="*/ 156798 h 166322"/>
                    <a:gd name="connsiteX4" fmla="*/ 65582 w 112314"/>
                    <a:gd name="connsiteY4" fmla="*/ 51356 h 166322"/>
                    <a:gd name="connsiteX5" fmla="*/ 109422 w 112314"/>
                    <a:gd name="connsiteY5" fmla="*/ 29914 h 166322"/>
                    <a:gd name="connsiteX6" fmla="*/ 109626 w 112314"/>
                    <a:gd name="connsiteY6" fmla="*/ 16446 h 166322"/>
                    <a:gd name="connsiteX7" fmla="*/ 96157 w 112314"/>
                    <a:gd name="connsiteY7" fmla="*/ 16241 h 166322"/>
                    <a:gd name="connsiteX8" fmla="*/ 95952 w 112314"/>
                    <a:gd name="connsiteY8" fmla="*/ 16446 h 166322"/>
                    <a:gd name="connsiteX9" fmla="*/ 65577 w 112314"/>
                    <a:gd name="connsiteY9" fmla="*/ 32117 h 166322"/>
                    <a:gd name="connsiteX10" fmla="*/ 65577 w 112314"/>
                    <a:gd name="connsiteY10" fmla="*/ 9525 h 166322"/>
                    <a:gd name="connsiteX11" fmla="*/ 56052 w 112314"/>
                    <a:gd name="connsiteY11" fmla="*/ 0 h 166322"/>
                    <a:gd name="connsiteX12" fmla="*/ 46527 w 112314"/>
                    <a:gd name="connsiteY12" fmla="*/ 9525 h 166322"/>
                    <a:gd name="connsiteX13" fmla="*/ 46527 w 112314"/>
                    <a:gd name="connsiteY13" fmla="*/ 32117 h 166322"/>
                    <a:gd name="connsiteX14" fmla="*/ 16157 w 112314"/>
                    <a:gd name="connsiteY14" fmla="*/ 16446 h 166322"/>
                    <a:gd name="connsiteX15" fmla="*/ 2688 w 112314"/>
                    <a:gd name="connsiteY15" fmla="*/ 16651 h 166322"/>
                    <a:gd name="connsiteX16" fmla="*/ 2688 w 112314"/>
                    <a:gd name="connsiteY16" fmla="*/ 29914 h 166322"/>
                    <a:gd name="connsiteX17" fmla="*/ 46532 w 112314"/>
                    <a:gd name="connsiteY17" fmla="*/ 51356 h 16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2314" h="166322">
                      <a:moveTo>
                        <a:pt x="46532" y="51356"/>
                      </a:moveTo>
                      <a:lnTo>
                        <a:pt x="46532" y="156798"/>
                      </a:lnTo>
                      <a:cubicBezTo>
                        <a:pt x="46532" y="162058"/>
                        <a:pt x="50796" y="166323"/>
                        <a:pt x="56057" y="166323"/>
                      </a:cubicBezTo>
                      <a:cubicBezTo>
                        <a:pt x="61317" y="166323"/>
                        <a:pt x="65582" y="162058"/>
                        <a:pt x="65582" y="156798"/>
                      </a:cubicBezTo>
                      <a:lnTo>
                        <a:pt x="65582" y="51356"/>
                      </a:lnTo>
                      <a:cubicBezTo>
                        <a:pt x="82180" y="49308"/>
                        <a:pt x="97614" y="41759"/>
                        <a:pt x="109422" y="29914"/>
                      </a:cubicBezTo>
                      <a:cubicBezTo>
                        <a:pt x="113197" y="26251"/>
                        <a:pt x="113289" y="20222"/>
                        <a:pt x="109626" y="16446"/>
                      </a:cubicBezTo>
                      <a:cubicBezTo>
                        <a:pt x="105963" y="12669"/>
                        <a:pt x="99933" y="12578"/>
                        <a:pt x="96157" y="16241"/>
                      </a:cubicBezTo>
                      <a:cubicBezTo>
                        <a:pt x="96087" y="16309"/>
                        <a:pt x="96020" y="16376"/>
                        <a:pt x="95952" y="16446"/>
                      </a:cubicBezTo>
                      <a:cubicBezTo>
                        <a:pt x="87708" y="24709"/>
                        <a:pt x="77088" y="30188"/>
                        <a:pt x="65577" y="32117"/>
                      </a:cubicBezTo>
                      <a:lnTo>
                        <a:pt x="65577" y="9525"/>
                      </a:lnTo>
                      <a:cubicBezTo>
                        <a:pt x="65577" y="4264"/>
                        <a:pt x="61313" y="0"/>
                        <a:pt x="56052" y="0"/>
                      </a:cubicBezTo>
                      <a:cubicBezTo>
                        <a:pt x="50791" y="0"/>
                        <a:pt x="46527" y="4264"/>
                        <a:pt x="46527" y="9525"/>
                      </a:cubicBezTo>
                      <a:lnTo>
                        <a:pt x="46527" y="32117"/>
                      </a:lnTo>
                      <a:cubicBezTo>
                        <a:pt x="35018" y="30187"/>
                        <a:pt x="24399" y="24708"/>
                        <a:pt x="16157" y="16446"/>
                      </a:cubicBezTo>
                      <a:cubicBezTo>
                        <a:pt x="12382" y="12783"/>
                        <a:pt x="6352" y="12875"/>
                        <a:pt x="2688" y="16651"/>
                      </a:cubicBezTo>
                      <a:cubicBezTo>
                        <a:pt x="-896" y="20345"/>
                        <a:pt x="-896" y="26219"/>
                        <a:pt x="2688" y="29914"/>
                      </a:cubicBezTo>
                      <a:cubicBezTo>
                        <a:pt x="14496" y="41759"/>
                        <a:pt x="29932" y="49308"/>
                        <a:pt x="46532" y="5135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42" name="任意多边形: 形状 13341">
                  <a:extLst>
                    <a:ext uri="{FF2B5EF4-FFF2-40B4-BE49-F238E27FC236}">
                      <a16:creationId xmlns:a16="http://schemas.microsoft.com/office/drawing/2014/main" id="{9E8A27A6-169D-E73D-6C1A-A5AB3000EDEC}"/>
                    </a:ext>
                  </a:extLst>
                </p:cNvPr>
                <p:cNvSpPr/>
                <p:nvPr/>
              </p:nvSpPr>
              <p:spPr>
                <a:xfrm rot="344433">
                  <a:off x="2235007" y="5027813"/>
                  <a:ext cx="117964" cy="160484"/>
                </a:xfrm>
                <a:custGeom>
                  <a:avLst/>
                  <a:gdLst>
                    <a:gd name="connsiteX0" fmla="*/ 5519 w 117964"/>
                    <a:gd name="connsiteY0" fmla="*/ 159597 h 160484"/>
                    <a:gd name="connsiteX1" fmla="*/ 18168 w 117964"/>
                    <a:gd name="connsiteY1" fmla="*/ 154967 h 160484"/>
                    <a:gd name="connsiteX2" fmla="*/ 18169 w 117964"/>
                    <a:gd name="connsiteY2" fmla="*/ 154965 h 160484"/>
                    <a:gd name="connsiteX3" fmla="*/ 62821 w 117964"/>
                    <a:gd name="connsiteY3" fmla="*/ 58743 h 160484"/>
                    <a:gd name="connsiteX4" fmla="*/ 85626 w 117964"/>
                    <a:gd name="connsiteY4" fmla="*/ 62375 h 160484"/>
                    <a:gd name="connsiteX5" fmla="*/ 111615 w 117964"/>
                    <a:gd name="connsiteY5" fmla="*/ 57734 h 160484"/>
                    <a:gd name="connsiteX6" fmla="*/ 117416 w 117964"/>
                    <a:gd name="connsiteY6" fmla="*/ 45576 h 160484"/>
                    <a:gd name="connsiteX7" fmla="*/ 105258 w 117964"/>
                    <a:gd name="connsiteY7" fmla="*/ 39775 h 160484"/>
                    <a:gd name="connsiteX8" fmla="*/ 105067 w 117964"/>
                    <a:gd name="connsiteY8" fmla="*/ 39846 h 160484"/>
                    <a:gd name="connsiteX9" fmla="*/ 70926 w 117964"/>
                    <a:gd name="connsiteY9" fmla="*/ 41275 h 160484"/>
                    <a:gd name="connsiteX10" fmla="*/ 80436 w 117964"/>
                    <a:gd name="connsiteY10" fmla="*/ 20782 h 160484"/>
                    <a:gd name="connsiteX11" fmla="*/ 75803 w 117964"/>
                    <a:gd name="connsiteY11" fmla="*/ 8131 h 160484"/>
                    <a:gd name="connsiteX12" fmla="*/ 63153 w 117964"/>
                    <a:gd name="connsiteY12" fmla="*/ 12763 h 160484"/>
                    <a:gd name="connsiteX13" fmla="*/ 53676 w 117964"/>
                    <a:gd name="connsiteY13" fmla="*/ 33187 h 160484"/>
                    <a:gd name="connsiteX14" fmla="*/ 32699 w 117964"/>
                    <a:gd name="connsiteY14" fmla="*/ 6257 h 160484"/>
                    <a:gd name="connsiteX15" fmla="*/ 20476 w 117964"/>
                    <a:gd name="connsiteY15" fmla="*/ 583 h 160484"/>
                    <a:gd name="connsiteX16" fmla="*/ 14802 w 117964"/>
                    <a:gd name="connsiteY16" fmla="*/ 12805 h 160484"/>
                    <a:gd name="connsiteX17" fmla="*/ 45549 w 117964"/>
                    <a:gd name="connsiteY17" fmla="*/ 50709 h 160484"/>
                    <a:gd name="connsiteX18" fmla="*/ 887 w 117964"/>
                    <a:gd name="connsiteY18" fmla="*/ 146947 h 160484"/>
                    <a:gd name="connsiteX19" fmla="*/ 5518 w 117964"/>
                    <a:gd name="connsiteY19" fmla="*/ 159596 h 160484"/>
                    <a:gd name="connsiteX20" fmla="*/ 5519 w 117964"/>
                    <a:gd name="connsiteY20" fmla="*/ 159597 h 160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7964" h="160484">
                      <a:moveTo>
                        <a:pt x="5519" y="159597"/>
                      </a:moveTo>
                      <a:cubicBezTo>
                        <a:pt x="10291" y="161812"/>
                        <a:pt x="15954" y="159738"/>
                        <a:pt x="18168" y="154967"/>
                      </a:cubicBezTo>
                      <a:cubicBezTo>
                        <a:pt x="18169" y="154966"/>
                        <a:pt x="18169" y="154966"/>
                        <a:pt x="18169" y="154965"/>
                      </a:cubicBezTo>
                      <a:lnTo>
                        <a:pt x="62821" y="58743"/>
                      </a:lnTo>
                      <a:cubicBezTo>
                        <a:pt x="70188" y="61128"/>
                        <a:pt x="77883" y="62353"/>
                        <a:pt x="85626" y="62375"/>
                      </a:cubicBezTo>
                      <a:cubicBezTo>
                        <a:pt x="94495" y="62366"/>
                        <a:pt x="103292" y="60795"/>
                        <a:pt x="111615" y="57734"/>
                      </a:cubicBezTo>
                      <a:cubicBezTo>
                        <a:pt x="116574" y="55978"/>
                        <a:pt x="119172" y="50536"/>
                        <a:pt x="117416" y="45576"/>
                      </a:cubicBezTo>
                      <a:cubicBezTo>
                        <a:pt x="115661" y="40617"/>
                        <a:pt x="110218" y="38020"/>
                        <a:pt x="105258" y="39775"/>
                      </a:cubicBezTo>
                      <a:cubicBezTo>
                        <a:pt x="105195" y="39798"/>
                        <a:pt x="105131" y="39822"/>
                        <a:pt x="105067" y="39846"/>
                      </a:cubicBezTo>
                      <a:cubicBezTo>
                        <a:pt x="94113" y="43869"/>
                        <a:pt x="82177" y="44369"/>
                        <a:pt x="70926" y="41275"/>
                      </a:cubicBezTo>
                      <a:lnTo>
                        <a:pt x="80436" y="20782"/>
                      </a:lnTo>
                      <a:cubicBezTo>
                        <a:pt x="82651" y="16009"/>
                        <a:pt x="80576" y="10345"/>
                        <a:pt x="75803" y="8131"/>
                      </a:cubicBezTo>
                      <a:cubicBezTo>
                        <a:pt x="71031" y="5917"/>
                        <a:pt x="65368" y="7990"/>
                        <a:pt x="63153" y="12763"/>
                      </a:cubicBezTo>
                      <a:lnTo>
                        <a:pt x="53676" y="33187"/>
                      </a:lnTo>
                      <a:cubicBezTo>
                        <a:pt x="44047" y="26617"/>
                        <a:pt x="36712" y="17201"/>
                        <a:pt x="32699" y="6257"/>
                      </a:cubicBezTo>
                      <a:cubicBezTo>
                        <a:pt x="30891" y="1315"/>
                        <a:pt x="25418" y="-1226"/>
                        <a:pt x="20476" y="583"/>
                      </a:cubicBezTo>
                      <a:cubicBezTo>
                        <a:pt x="15535" y="2391"/>
                        <a:pt x="12995" y="7864"/>
                        <a:pt x="14802" y="12805"/>
                      </a:cubicBezTo>
                      <a:cubicBezTo>
                        <a:pt x="20532" y="28519"/>
                        <a:pt x="31356" y="41862"/>
                        <a:pt x="45549" y="50709"/>
                      </a:cubicBezTo>
                      <a:lnTo>
                        <a:pt x="887" y="146947"/>
                      </a:lnTo>
                      <a:cubicBezTo>
                        <a:pt x="-1327" y="151719"/>
                        <a:pt x="746" y="157382"/>
                        <a:pt x="5518" y="159596"/>
                      </a:cubicBezTo>
                      <a:cubicBezTo>
                        <a:pt x="5518" y="159597"/>
                        <a:pt x="5519" y="159597"/>
                        <a:pt x="5519" y="15959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43" name="任意多边形: 形状 13342">
                  <a:extLst>
                    <a:ext uri="{FF2B5EF4-FFF2-40B4-BE49-F238E27FC236}">
                      <a16:creationId xmlns:a16="http://schemas.microsoft.com/office/drawing/2014/main" id="{426272DD-95EE-8011-6E1A-69083F4BA016}"/>
                    </a:ext>
                  </a:extLst>
                </p:cNvPr>
                <p:cNvSpPr/>
                <p:nvPr/>
              </p:nvSpPr>
              <p:spPr>
                <a:xfrm rot="472788">
                  <a:off x="2276486" y="5113772"/>
                  <a:ext cx="151750" cy="125622"/>
                </a:xfrm>
                <a:custGeom>
                  <a:avLst/>
                  <a:gdLst>
                    <a:gd name="connsiteX0" fmla="*/ 144420 w 151750"/>
                    <a:gd name="connsiteY0" fmla="*/ 79835 h 125622"/>
                    <a:gd name="connsiteX1" fmla="*/ 115215 w 151750"/>
                    <a:gd name="connsiteY1" fmla="*/ 62164 h 125622"/>
                    <a:gd name="connsiteX2" fmla="*/ 134375 w 151750"/>
                    <a:gd name="connsiteY2" fmla="*/ 50353 h 125622"/>
                    <a:gd name="connsiteX3" fmla="*/ 137492 w 151750"/>
                    <a:gd name="connsiteY3" fmla="*/ 37247 h 125622"/>
                    <a:gd name="connsiteX4" fmla="*/ 124385 w 151750"/>
                    <a:gd name="connsiteY4" fmla="*/ 34130 h 125622"/>
                    <a:gd name="connsiteX5" fmla="*/ 105152 w 151750"/>
                    <a:gd name="connsiteY5" fmla="*/ 45983 h 125622"/>
                    <a:gd name="connsiteX6" fmla="*/ 102564 w 151750"/>
                    <a:gd name="connsiteY6" fmla="*/ 11913 h 125622"/>
                    <a:gd name="connsiteX7" fmla="*/ 95729 w 151750"/>
                    <a:gd name="connsiteY7" fmla="*/ 306 h 125622"/>
                    <a:gd name="connsiteX8" fmla="*/ 84121 w 151750"/>
                    <a:gd name="connsiteY8" fmla="*/ 7141 h 125622"/>
                    <a:gd name="connsiteX9" fmla="*/ 84035 w 151750"/>
                    <a:gd name="connsiteY9" fmla="*/ 7504 h 125622"/>
                    <a:gd name="connsiteX10" fmla="*/ 88776 w 151750"/>
                    <a:gd name="connsiteY10" fmla="*/ 56074 h 125622"/>
                    <a:gd name="connsiteX11" fmla="*/ 4532 w 151750"/>
                    <a:gd name="connsiteY11" fmla="*/ 107985 h 125622"/>
                    <a:gd name="connsiteX12" fmla="*/ 1416 w 151750"/>
                    <a:gd name="connsiteY12" fmla="*/ 121091 h 125622"/>
                    <a:gd name="connsiteX13" fmla="*/ 14522 w 151750"/>
                    <a:gd name="connsiteY13" fmla="*/ 124207 h 125622"/>
                    <a:gd name="connsiteX14" fmla="*/ 98768 w 151750"/>
                    <a:gd name="connsiteY14" fmla="*/ 72296 h 125622"/>
                    <a:gd name="connsiteX15" fmla="*/ 140011 w 151750"/>
                    <a:gd name="connsiteY15" fmla="*/ 98371 h 125622"/>
                    <a:gd name="connsiteX16" fmla="*/ 142225 w 151750"/>
                    <a:gd name="connsiteY16" fmla="*/ 98626 h 125622"/>
                    <a:gd name="connsiteX17" fmla="*/ 151751 w 151750"/>
                    <a:gd name="connsiteY17" fmla="*/ 89102 h 125622"/>
                    <a:gd name="connsiteX18" fmla="*/ 144420 w 151750"/>
                    <a:gd name="connsiteY18" fmla="*/ 79832 h 125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1750" h="125622">
                      <a:moveTo>
                        <a:pt x="144420" y="79835"/>
                      </a:moveTo>
                      <a:cubicBezTo>
                        <a:pt x="133081" y="77135"/>
                        <a:pt x="122869" y="70957"/>
                        <a:pt x="115215" y="62164"/>
                      </a:cubicBezTo>
                      <a:lnTo>
                        <a:pt x="134375" y="50353"/>
                      </a:lnTo>
                      <a:cubicBezTo>
                        <a:pt x="138855" y="47595"/>
                        <a:pt x="140250" y="41726"/>
                        <a:pt x="137492" y="37247"/>
                      </a:cubicBezTo>
                      <a:cubicBezTo>
                        <a:pt x="134733" y="32767"/>
                        <a:pt x="128865" y="31372"/>
                        <a:pt x="124385" y="34130"/>
                      </a:cubicBezTo>
                      <a:lnTo>
                        <a:pt x="105152" y="45983"/>
                      </a:lnTo>
                      <a:cubicBezTo>
                        <a:pt x="100753" y="35175"/>
                        <a:pt x="99848" y="23261"/>
                        <a:pt x="102564" y="11913"/>
                      </a:cubicBezTo>
                      <a:cubicBezTo>
                        <a:pt x="103881" y="6820"/>
                        <a:pt x="100821" y="1624"/>
                        <a:pt x="95729" y="306"/>
                      </a:cubicBezTo>
                      <a:cubicBezTo>
                        <a:pt x="90635" y="-1012"/>
                        <a:pt x="85439" y="2049"/>
                        <a:pt x="84121" y="7141"/>
                      </a:cubicBezTo>
                      <a:cubicBezTo>
                        <a:pt x="84090" y="7262"/>
                        <a:pt x="84061" y="7383"/>
                        <a:pt x="84035" y="7504"/>
                      </a:cubicBezTo>
                      <a:cubicBezTo>
                        <a:pt x="80139" y="23769"/>
                        <a:pt x="81808" y="40870"/>
                        <a:pt x="88776" y="56074"/>
                      </a:cubicBezTo>
                      <a:lnTo>
                        <a:pt x="4532" y="107985"/>
                      </a:lnTo>
                      <a:cubicBezTo>
                        <a:pt x="53" y="110744"/>
                        <a:pt x="-1343" y="116612"/>
                        <a:pt x="1416" y="121091"/>
                      </a:cubicBezTo>
                      <a:cubicBezTo>
                        <a:pt x="4175" y="125570"/>
                        <a:pt x="10043" y="126966"/>
                        <a:pt x="14522" y="124207"/>
                      </a:cubicBezTo>
                      <a:lnTo>
                        <a:pt x="98768" y="72296"/>
                      </a:lnTo>
                      <a:cubicBezTo>
                        <a:pt x="109217" y="85351"/>
                        <a:pt x="123737" y="94530"/>
                        <a:pt x="140011" y="98371"/>
                      </a:cubicBezTo>
                      <a:cubicBezTo>
                        <a:pt x="140737" y="98539"/>
                        <a:pt x="141480" y="98625"/>
                        <a:pt x="142225" y="98626"/>
                      </a:cubicBezTo>
                      <a:cubicBezTo>
                        <a:pt x="147485" y="98627"/>
                        <a:pt x="151751" y="94363"/>
                        <a:pt x="151751" y="89102"/>
                      </a:cubicBezTo>
                      <a:cubicBezTo>
                        <a:pt x="151752" y="84686"/>
                        <a:pt x="148717" y="80849"/>
                        <a:pt x="144420" y="798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47" name="任意多边形: 形状 13346">
                  <a:extLst>
                    <a:ext uri="{FF2B5EF4-FFF2-40B4-BE49-F238E27FC236}">
                      <a16:creationId xmlns:a16="http://schemas.microsoft.com/office/drawing/2014/main" id="{D43C3169-3771-FEA4-58BE-D99CDF15D519}"/>
                    </a:ext>
                  </a:extLst>
                </p:cNvPr>
                <p:cNvSpPr/>
                <p:nvPr/>
              </p:nvSpPr>
              <p:spPr>
                <a:xfrm>
                  <a:off x="1939959" y="5341283"/>
                  <a:ext cx="145585" cy="147468"/>
                </a:xfrm>
                <a:custGeom>
                  <a:avLst/>
                  <a:gdLst>
                    <a:gd name="connsiteX0" fmla="*/ 40438 w 145585"/>
                    <a:gd name="connsiteY0" fmla="*/ 121938 h 147468"/>
                    <a:gd name="connsiteX1" fmla="*/ 56154 w 145585"/>
                    <a:gd name="connsiteY1" fmla="*/ 105712 h 147468"/>
                    <a:gd name="connsiteX2" fmla="*/ 67058 w 145585"/>
                    <a:gd name="connsiteY2" fmla="*/ 138097 h 147468"/>
                    <a:gd name="connsiteX3" fmla="*/ 76583 w 145585"/>
                    <a:gd name="connsiteY3" fmla="*/ 147469 h 147468"/>
                    <a:gd name="connsiteX4" fmla="*/ 76733 w 145585"/>
                    <a:gd name="connsiteY4" fmla="*/ 147469 h 147468"/>
                    <a:gd name="connsiteX5" fmla="*/ 86108 w 145585"/>
                    <a:gd name="connsiteY5" fmla="*/ 137797 h 147468"/>
                    <a:gd name="connsiteX6" fmla="*/ 86108 w 145585"/>
                    <a:gd name="connsiteY6" fmla="*/ 137790 h 147468"/>
                    <a:gd name="connsiteX7" fmla="*/ 69535 w 145585"/>
                    <a:gd name="connsiteY7" fmla="*/ 91899 h 147468"/>
                    <a:gd name="connsiteX8" fmla="*/ 142903 w 145585"/>
                    <a:gd name="connsiteY8" fmla="*/ 16156 h 147468"/>
                    <a:gd name="connsiteX9" fmla="*/ 142685 w 145585"/>
                    <a:gd name="connsiteY9" fmla="*/ 2682 h 147468"/>
                    <a:gd name="connsiteX10" fmla="*/ 129211 w 145585"/>
                    <a:gd name="connsiteY10" fmla="*/ 2901 h 147468"/>
                    <a:gd name="connsiteX11" fmla="*/ 55846 w 145585"/>
                    <a:gd name="connsiteY11" fmla="*/ 78638 h 147468"/>
                    <a:gd name="connsiteX12" fmla="*/ 10689 w 145585"/>
                    <a:gd name="connsiteY12" fmla="*/ 63521 h 147468"/>
                    <a:gd name="connsiteX13" fmla="*/ 9451 w 145585"/>
                    <a:gd name="connsiteY13" fmla="*/ 63531 h 147468"/>
                    <a:gd name="connsiteX14" fmla="*/ 0 w 145585"/>
                    <a:gd name="connsiteY14" fmla="*/ 73130 h 147468"/>
                    <a:gd name="connsiteX15" fmla="*/ 9600 w 145585"/>
                    <a:gd name="connsiteY15" fmla="*/ 82581 h 147468"/>
                    <a:gd name="connsiteX16" fmla="*/ 9748 w 145585"/>
                    <a:gd name="connsiteY16" fmla="*/ 82581 h 147468"/>
                    <a:gd name="connsiteX17" fmla="*/ 42479 w 145585"/>
                    <a:gd name="connsiteY17" fmla="*/ 92436 h 147468"/>
                    <a:gd name="connsiteX18" fmla="*/ 26743 w 145585"/>
                    <a:gd name="connsiteY18" fmla="*/ 108681 h 147468"/>
                    <a:gd name="connsiteX19" fmla="*/ 26962 w 145585"/>
                    <a:gd name="connsiteY19" fmla="*/ 122157 h 147468"/>
                    <a:gd name="connsiteX20" fmla="*/ 40438 w 145585"/>
                    <a:gd name="connsiteY20" fmla="*/ 121938 h 147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45585" h="147468">
                      <a:moveTo>
                        <a:pt x="40438" y="121938"/>
                      </a:moveTo>
                      <a:lnTo>
                        <a:pt x="56154" y="105712"/>
                      </a:lnTo>
                      <a:cubicBezTo>
                        <a:pt x="63075" y="115108"/>
                        <a:pt x="66887" y="126430"/>
                        <a:pt x="67058" y="138097"/>
                      </a:cubicBezTo>
                      <a:cubicBezTo>
                        <a:pt x="67142" y="143298"/>
                        <a:pt x="71382" y="147470"/>
                        <a:pt x="76583" y="147469"/>
                      </a:cubicBezTo>
                      <a:lnTo>
                        <a:pt x="76733" y="147469"/>
                      </a:lnTo>
                      <a:cubicBezTo>
                        <a:pt x="81992" y="147387"/>
                        <a:pt x="86190" y="143057"/>
                        <a:pt x="86108" y="137797"/>
                      </a:cubicBezTo>
                      <a:cubicBezTo>
                        <a:pt x="86108" y="137794"/>
                        <a:pt x="86108" y="137792"/>
                        <a:pt x="86108" y="137790"/>
                      </a:cubicBezTo>
                      <a:cubicBezTo>
                        <a:pt x="85863" y="121072"/>
                        <a:pt x="80028" y="104916"/>
                        <a:pt x="69535" y="91899"/>
                      </a:cubicBezTo>
                      <a:lnTo>
                        <a:pt x="142903" y="16156"/>
                      </a:lnTo>
                      <a:cubicBezTo>
                        <a:pt x="146563" y="12375"/>
                        <a:pt x="146465" y="6343"/>
                        <a:pt x="142685" y="2682"/>
                      </a:cubicBezTo>
                      <a:cubicBezTo>
                        <a:pt x="138903" y="-977"/>
                        <a:pt x="132871" y="-880"/>
                        <a:pt x="129211" y="2901"/>
                      </a:cubicBezTo>
                      <a:lnTo>
                        <a:pt x="55846" y="78638"/>
                      </a:lnTo>
                      <a:cubicBezTo>
                        <a:pt x="42843" y="68813"/>
                        <a:pt x="26987" y="63505"/>
                        <a:pt x="10689" y="63521"/>
                      </a:cubicBezTo>
                      <a:cubicBezTo>
                        <a:pt x="10270" y="63521"/>
                        <a:pt x="9861" y="63526"/>
                        <a:pt x="9451" y="63531"/>
                      </a:cubicBezTo>
                      <a:cubicBezTo>
                        <a:pt x="4191" y="63572"/>
                        <a:pt x="-41" y="67869"/>
                        <a:pt x="0" y="73130"/>
                      </a:cubicBezTo>
                      <a:cubicBezTo>
                        <a:pt x="41" y="78391"/>
                        <a:pt x="4339" y="82622"/>
                        <a:pt x="9600" y="82581"/>
                      </a:cubicBezTo>
                      <a:lnTo>
                        <a:pt x="9748" y="82581"/>
                      </a:lnTo>
                      <a:cubicBezTo>
                        <a:pt x="21428" y="82311"/>
                        <a:pt x="32890" y="85763"/>
                        <a:pt x="42479" y="92436"/>
                      </a:cubicBezTo>
                      <a:lnTo>
                        <a:pt x="26743" y="108681"/>
                      </a:lnTo>
                      <a:cubicBezTo>
                        <a:pt x="23082" y="112462"/>
                        <a:pt x="23180" y="118497"/>
                        <a:pt x="26962" y="122157"/>
                      </a:cubicBezTo>
                      <a:cubicBezTo>
                        <a:pt x="30743" y="125817"/>
                        <a:pt x="36777" y="125719"/>
                        <a:pt x="40438" y="12193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48" name="任意多边形: 形状 13347">
                  <a:extLst>
                    <a:ext uri="{FF2B5EF4-FFF2-40B4-BE49-F238E27FC236}">
                      <a16:creationId xmlns:a16="http://schemas.microsoft.com/office/drawing/2014/main" id="{DF3613F2-C318-228E-3D0B-50945D728D45}"/>
                    </a:ext>
                  </a:extLst>
                </p:cNvPr>
                <p:cNvSpPr/>
                <p:nvPr/>
              </p:nvSpPr>
              <p:spPr>
                <a:xfrm>
                  <a:off x="1901758" y="5271668"/>
                  <a:ext cx="162693" cy="109949"/>
                </a:xfrm>
                <a:custGeom>
                  <a:avLst/>
                  <a:gdLst>
                    <a:gd name="connsiteX0" fmla="*/ 41348 w 162693"/>
                    <a:gd name="connsiteY0" fmla="*/ 105477 h 109949"/>
                    <a:gd name="connsiteX1" fmla="*/ 52430 w 162693"/>
                    <a:gd name="connsiteY1" fmla="*/ 57956 h 109949"/>
                    <a:gd name="connsiteX2" fmla="*/ 155189 w 162693"/>
                    <a:gd name="connsiteY2" fmla="*/ 34366 h 109949"/>
                    <a:gd name="connsiteX3" fmla="*/ 162474 w 162693"/>
                    <a:gd name="connsiteY3" fmla="*/ 23036 h 109949"/>
                    <a:gd name="connsiteX4" fmla="*/ 151144 w 162693"/>
                    <a:gd name="connsiteY4" fmla="*/ 15750 h 109949"/>
                    <a:gd name="connsiteX5" fmla="*/ 150928 w 162693"/>
                    <a:gd name="connsiteY5" fmla="*/ 15799 h 109949"/>
                    <a:gd name="connsiteX6" fmla="*/ 48167 w 162693"/>
                    <a:gd name="connsiteY6" fmla="*/ 39391 h 109949"/>
                    <a:gd name="connsiteX7" fmla="*/ 17457 w 162693"/>
                    <a:gd name="connsiteY7" fmla="*/ 1456 h 109949"/>
                    <a:gd name="connsiteX8" fmla="*/ 4323 w 162693"/>
                    <a:gd name="connsiteY8" fmla="*/ 4469 h 109949"/>
                    <a:gd name="connsiteX9" fmla="*/ 7337 w 162693"/>
                    <a:gd name="connsiteY9" fmla="*/ 17604 h 109949"/>
                    <a:gd name="connsiteX10" fmla="*/ 29340 w 162693"/>
                    <a:gd name="connsiteY10" fmla="*/ 43712 h 109949"/>
                    <a:gd name="connsiteX11" fmla="*/ 7394 w 162693"/>
                    <a:gd name="connsiteY11" fmla="*/ 48750 h 109949"/>
                    <a:gd name="connsiteX12" fmla="*/ 244 w 162693"/>
                    <a:gd name="connsiteY12" fmla="*/ 60166 h 109949"/>
                    <a:gd name="connsiteX13" fmla="*/ 9515 w 162693"/>
                    <a:gd name="connsiteY13" fmla="*/ 67558 h 109949"/>
                    <a:gd name="connsiteX14" fmla="*/ 11655 w 162693"/>
                    <a:gd name="connsiteY14" fmla="*/ 67317 h 109949"/>
                    <a:gd name="connsiteX15" fmla="*/ 33677 w 162693"/>
                    <a:gd name="connsiteY15" fmla="*/ 62261 h 109949"/>
                    <a:gd name="connsiteX16" fmla="*/ 25200 w 162693"/>
                    <a:gd name="connsiteY16" fmla="*/ 95367 h 109949"/>
                    <a:gd name="connsiteX17" fmla="*/ 28219 w 162693"/>
                    <a:gd name="connsiteY17" fmla="*/ 108496 h 109949"/>
                    <a:gd name="connsiteX18" fmla="*/ 41348 w 162693"/>
                    <a:gd name="connsiteY18" fmla="*/ 105477 h 109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62693" h="109949">
                      <a:moveTo>
                        <a:pt x="41348" y="105477"/>
                      </a:moveTo>
                      <a:cubicBezTo>
                        <a:pt x="50244" y="91318"/>
                        <a:pt x="54145" y="74590"/>
                        <a:pt x="52430" y="57956"/>
                      </a:cubicBezTo>
                      <a:lnTo>
                        <a:pt x="155189" y="34366"/>
                      </a:lnTo>
                      <a:cubicBezTo>
                        <a:pt x="160329" y="33248"/>
                        <a:pt x="163592" y="28176"/>
                        <a:pt x="162474" y="23036"/>
                      </a:cubicBezTo>
                      <a:cubicBezTo>
                        <a:pt x="161357" y="17895"/>
                        <a:pt x="156285" y="14633"/>
                        <a:pt x="151144" y="15750"/>
                      </a:cubicBezTo>
                      <a:cubicBezTo>
                        <a:pt x="151072" y="15765"/>
                        <a:pt x="151000" y="15782"/>
                        <a:pt x="150928" y="15799"/>
                      </a:cubicBezTo>
                      <a:lnTo>
                        <a:pt x="48167" y="39391"/>
                      </a:lnTo>
                      <a:cubicBezTo>
                        <a:pt x="42454" y="23671"/>
                        <a:pt x="31643" y="10317"/>
                        <a:pt x="17457" y="1456"/>
                      </a:cubicBezTo>
                      <a:cubicBezTo>
                        <a:pt x="12998" y="-1339"/>
                        <a:pt x="7118" y="11"/>
                        <a:pt x="4323" y="4469"/>
                      </a:cubicBezTo>
                      <a:cubicBezTo>
                        <a:pt x="1528" y="8928"/>
                        <a:pt x="2878" y="14809"/>
                        <a:pt x="7337" y="17604"/>
                      </a:cubicBezTo>
                      <a:cubicBezTo>
                        <a:pt x="17216" y="23797"/>
                        <a:pt x="24910" y="32926"/>
                        <a:pt x="29340" y="43712"/>
                      </a:cubicBezTo>
                      <a:lnTo>
                        <a:pt x="7394" y="48750"/>
                      </a:lnTo>
                      <a:cubicBezTo>
                        <a:pt x="2267" y="49929"/>
                        <a:pt x="-934" y="55040"/>
                        <a:pt x="244" y="60166"/>
                      </a:cubicBezTo>
                      <a:cubicBezTo>
                        <a:pt x="1237" y="64488"/>
                        <a:pt x="5081" y="67553"/>
                        <a:pt x="9515" y="67558"/>
                      </a:cubicBezTo>
                      <a:cubicBezTo>
                        <a:pt x="10235" y="67557"/>
                        <a:pt x="10953" y="67476"/>
                        <a:pt x="11655" y="67317"/>
                      </a:cubicBezTo>
                      <a:lnTo>
                        <a:pt x="33677" y="62261"/>
                      </a:lnTo>
                      <a:cubicBezTo>
                        <a:pt x="34371" y="73910"/>
                        <a:pt x="31407" y="85484"/>
                        <a:pt x="25200" y="95367"/>
                      </a:cubicBezTo>
                      <a:cubicBezTo>
                        <a:pt x="22408" y="99825"/>
                        <a:pt x="23759" y="105704"/>
                        <a:pt x="28219" y="108496"/>
                      </a:cubicBezTo>
                      <a:cubicBezTo>
                        <a:pt x="32678" y="111288"/>
                        <a:pt x="38556" y="109936"/>
                        <a:pt x="41348" y="10547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49" name="任意多边形: 形状 13348">
                  <a:extLst>
                    <a:ext uri="{FF2B5EF4-FFF2-40B4-BE49-F238E27FC236}">
                      <a16:creationId xmlns:a16="http://schemas.microsoft.com/office/drawing/2014/main" id="{FBD7A61D-D58E-BA00-E41B-B9D4372D4FA4}"/>
                    </a:ext>
                  </a:extLst>
                </p:cNvPr>
                <p:cNvSpPr/>
                <p:nvPr/>
              </p:nvSpPr>
              <p:spPr>
                <a:xfrm>
                  <a:off x="1911941" y="5137876"/>
                  <a:ext cx="160577" cy="107425"/>
                </a:xfrm>
                <a:custGeom>
                  <a:avLst/>
                  <a:gdLst>
                    <a:gd name="connsiteX0" fmla="*/ 5343 w 160577"/>
                    <a:gd name="connsiteY0" fmla="*/ 89339 h 107425"/>
                    <a:gd name="connsiteX1" fmla="*/ 971 w 160577"/>
                    <a:gd name="connsiteY1" fmla="*/ 102082 h 107425"/>
                    <a:gd name="connsiteX2" fmla="*/ 13714 w 160577"/>
                    <a:gd name="connsiteY2" fmla="*/ 106454 h 107425"/>
                    <a:gd name="connsiteX3" fmla="*/ 48226 w 160577"/>
                    <a:gd name="connsiteY3" fmla="*/ 71963 h 107425"/>
                    <a:gd name="connsiteX4" fmla="*/ 147953 w 160577"/>
                    <a:gd name="connsiteY4" fmla="*/ 106231 h 107425"/>
                    <a:gd name="connsiteX5" fmla="*/ 160058 w 160577"/>
                    <a:gd name="connsiteY5" fmla="*/ 100317 h 107425"/>
                    <a:gd name="connsiteX6" fmla="*/ 154144 w 160577"/>
                    <a:gd name="connsiteY6" fmla="*/ 88213 h 107425"/>
                    <a:gd name="connsiteX7" fmla="*/ 54423 w 160577"/>
                    <a:gd name="connsiteY7" fmla="*/ 53946 h 107425"/>
                    <a:gd name="connsiteX8" fmla="*/ 48395 w 160577"/>
                    <a:gd name="connsiteY8" fmla="*/ 5526 h 107425"/>
                    <a:gd name="connsiteX9" fmla="*/ 35750 w 160577"/>
                    <a:gd name="connsiteY9" fmla="*/ 884 h 107425"/>
                    <a:gd name="connsiteX10" fmla="*/ 31108 w 160577"/>
                    <a:gd name="connsiteY10" fmla="*/ 13529 h 107425"/>
                    <a:gd name="connsiteX11" fmla="*/ 31278 w 160577"/>
                    <a:gd name="connsiteY11" fmla="*/ 13877 h 107425"/>
                    <a:gd name="connsiteX12" fmla="*/ 36231 w 160577"/>
                    <a:gd name="connsiteY12" fmla="*/ 47691 h 107425"/>
                    <a:gd name="connsiteX13" fmla="*/ 14856 w 160577"/>
                    <a:gd name="connsiteY13" fmla="*/ 40346 h 107425"/>
                    <a:gd name="connsiteX14" fmla="*/ 2751 w 160577"/>
                    <a:gd name="connsiteY14" fmla="*/ 46259 h 107425"/>
                    <a:gd name="connsiteX15" fmla="*/ 8664 w 160577"/>
                    <a:gd name="connsiteY15" fmla="*/ 58364 h 107425"/>
                    <a:gd name="connsiteX16" fmla="*/ 29964 w 160577"/>
                    <a:gd name="connsiteY16" fmla="*/ 65683 h 107425"/>
                    <a:gd name="connsiteX17" fmla="*/ 5343 w 160577"/>
                    <a:gd name="connsiteY17" fmla="*/ 89339 h 107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60577" h="107425">
                      <a:moveTo>
                        <a:pt x="5343" y="89339"/>
                      </a:moveTo>
                      <a:cubicBezTo>
                        <a:pt x="617" y="91651"/>
                        <a:pt x="-1341" y="97356"/>
                        <a:pt x="971" y="102082"/>
                      </a:cubicBezTo>
                      <a:cubicBezTo>
                        <a:pt x="3283" y="106809"/>
                        <a:pt x="8988" y="108766"/>
                        <a:pt x="13714" y="106454"/>
                      </a:cubicBezTo>
                      <a:cubicBezTo>
                        <a:pt x="28747" y="99134"/>
                        <a:pt x="40897" y="86992"/>
                        <a:pt x="48226" y="71963"/>
                      </a:cubicBezTo>
                      <a:lnTo>
                        <a:pt x="147953" y="106231"/>
                      </a:lnTo>
                      <a:cubicBezTo>
                        <a:pt x="152929" y="107940"/>
                        <a:pt x="158348" y="105292"/>
                        <a:pt x="160058" y="100317"/>
                      </a:cubicBezTo>
                      <a:cubicBezTo>
                        <a:pt x="161767" y="95342"/>
                        <a:pt x="159120" y="89923"/>
                        <a:pt x="154144" y="88213"/>
                      </a:cubicBezTo>
                      <a:lnTo>
                        <a:pt x="54423" y="53946"/>
                      </a:lnTo>
                      <a:cubicBezTo>
                        <a:pt x="57877" y="37586"/>
                        <a:pt x="55755" y="20540"/>
                        <a:pt x="48395" y="5526"/>
                      </a:cubicBezTo>
                      <a:cubicBezTo>
                        <a:pt x="46185" y="752"/>
                        <a:pt x="40523" y="-1327"/>
                        <a:pt x="35750" y="884"/>
                      </a:cubicBezTo>
                      <a:cubicBezTo>
                        <a:pt x="30976" y="3094"/>
                        <a:pt x="28898" y="8756"/>
                        <a:pt x="31108" y="13529"/>
                      </a:cubicBezTo>
                      <a:cubicBezTo>
                        <a:pt x="31162" y="13647"/>
                        <a:pt x="31219" y="13762"/>
                        <a:pt x="31278" y="13877"/>
                      </a:cubicBezTo>
                      <a:cubicBezTo>
                        <a:pt x="36408" y="24357"/>
                        <a:pt x="38140" y="36179"/>
                        <a:pt x="36231" y="47691"/>
                      </a:cubicBezTo>
                      <a:lnTo>
                        <a:pt x="14856" y="40346"/>
                      </a:lnTo>
                      <a:cubicBezTo>
                        <a:pt x="9880" y="38636"/>
                        <a:pt x="4461" y="41283"/>
                        <a:pt x="2751" y="46259"/>
                      </a:cubicBezTo>
                      <a:cubicBezTo>
                        <a:pt x="1042" y="51234"/>
                        <a:pt x="3689" y="56654"/>
                        <a:pt x="8664" y="58364"/>
                      </a:cubicBezTo>
                      <a:lnTo>
                        <a:pt x="29964" y="65683"/>
                      </a:lnTo>
                      <a:cubicBezTo>
                        <a:pt x="24424" y="75942"/>
                        <a:pt x="15816" y="84214"/>
                        <a:pt x="5343" y="893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51" name="任意多边形: 形状 13350">
                  <a:extLst>
                    <a:ext uri="{FF2B5EF4-FFF2-40B4-BE49-F238E27FC236}">
                      <a16:creationId xmlns:a16="http://schemas.microsoft.com/office/drawing/2014/main" id="{79F7B592-2CA0-98D8-EF3F-C0BB48DD2502}"/>
                    </a:ext>
                  </a:extLst>
                </p:cNvPr>
                <p:cNvSpPr/>
                <p:nvPr/>
              </p:nvSpPr>
              <p:spPr>
                <a:xfrm>
                  <a:off x="2167918" y="5373519"/>
                  <a:ext cx="112408" cy="166145"/>
                </a:xfrm>
                <a:custGeom>
                  <a:avLst/>
                  <a:gdLst>
                    <a:gd name="connsiteX0" fmla="*/ 64446 w 112408"/>
                    <a:gd name="connsiteY0" fmla="*/ 114371 h 166145"/>
                    <a:gd name="connsiteX1" fmla="*/ 59291 w 112408"/>
                    <a:gd name="connsiteY1" fmla="*/ 9056 h 166145"/>
                    <a:gd name="connsiteX2" fmla="*/ 49311 w 112408"/>
                    <a:gd name="connsiteY2" fmla="*/ 7 h 166145"/>
                    <a:gd name="connsiteX3" fmla="*/ 40262 w 112408"/>
                    <a:gd name="connsiteY3" fmla="*/ 9988 h 166145"/>
                    <a:gd name="connsiteX4" fmla="*/ 45416 w 112408"/>
                    <a:gd name="connsiteY4" fmla="*/ 115303 h 166145"/>
                    <a:gd name="connsiteX5" fmla="*/ 2681 w 112408"/>
                    <a:gd name="connsiteY5" fmla="*/ 138860 h 166145"/>
                    <a:gd name="connsiteX6" fmla="*/ 2901 w 112408"/>
                    <a:gd name="connsiteY6" fmla="*/ 152328 h 166145"/>
                    <a:gd name="connsiteX7" fmla="*/ 16369 w 112408"/>
                    <a:gd name="connsiteY7" fmla="*/ 152108 h 166145"/>
                    <a:gd name="connsiteX8" fmla="*/ 16778 w 112408"/>
                    <a:gd name="connsiteY8" fmla="*/ 151658 h 166145"/>
                    <a:gd name="connsiteX9" fmla="*/ 46351 w 112408"/>
                    <a:gd name="connsiteY9" fmla="*/ 134520 h 166145"/>
                    <a:gd name="connsiteX10" fmla="*/ 47455 w 112408"/>
                    <a:gd name="connsiteY10" fmla="*/ 157086 h 166145"/>
                    <a:gd name="connsiteX11" fmla="*/ 56962 w 112408"/>
                    <a:gd name="connsiteY11" fmla="*/ 166146 h 166145"/>
                    <a:gd name="connsiteX12" fmla="*/ 57438 w 112408"/>
                    <a:gd name="connsiteY12" fmla="*/ 166136 h 166145"/>
                    <a:gd name="connsiteX13" fmla="*/ 66487 w 112408"/>
                    <a:gd name="connsiteY13" fmla="*/ 156156 h 166145"/>
                    <a:gd name="connsiteX14" fmla="*/ 65382 w 112408"/>
                    <a:gd name="connsiteY14" fmla="*/ 133582 h 166145"/>
                    <a:gd name="connsiteX15" fmla="*/ 96483 w 112408"/>
                    <a:gd name="connsiteY15" fmla="*/ 147752 h 166145"/>
                    <a:gd name="connsiteX16" fmla="*/ 109939 w 112408"/>
                    <a:gd name="connsiteY16" fmla="*/ 147096 h 166145"/>
                    <a:gd name="connsiteX17" fmla="*/ 109283 w 112408"/>
                    <a:gd name="connsiteY17" fmla="*/ 133641 h 166145"/>
                    <a:gd name="connsiteX18" fmla="*/ 64446 w 112408"/>
                    <a:gd name="connsiteY18" fmla="*/ 114371 h 166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2408" h="166145">
                      <a:moveTo>
                        <a:pt x="64446" y="114371"/>
                      </a:moveTo>
                      <a:lnTo>
                        <a:pt x="59291" y="9056"/>
                      </a:lnTo>
                      <a:cubicBezTo>
                        <a:pt x="58976" y="3828"/>
                        <a:pt x="54544" y="-191"/>
                        <a:pt x="49311" y="7"/>
                      </a:cubicBezTo>
                      <a:cubicBezTo>
                        <a:pt x="44057" y="268"/>
                        <a:pt x="40007" y="4734"/>
                        <a:pt x="40262" y="9988"/>
                      </a:cubicBezTo>
                      <a:lnTo>
                        <a:pt x="45416" y="115303"/>
                      </a:lnTo>
                      <a:cubicBezTo>
                        <a:pt x="28940" y="118163"/>
                        <a:pt x="13896" y="126455"/>
                        <a:pt x="2681" y="138860"/>
                      </a:cubicBezTo>
                      <a:cubicBezTo>
                        <a:pt x="-978" y="142640"/>
                        <a:pt x="-880" y="148669"/>
                        <a:pt x="2901" y="152328"/>
                      </a:cubicBezTo>
                      <a:cubicBezTo>
                        <a:pt x="6680" y="155986"/>
                        <a:pt x="12711" y="155888"/>
                        <a:pt x="16369" y="152108"/>
                      </a:cubicBezTo>
                      <a:cubicBezTo>
                        <a:pt x="16510" y="151963"/>
                        <a:pt x="16646" y="151813"/>
                        <a:pt x="16778" y="151658"/>
                      </a:cubicBezTo>
                      <a:cubicBezTo>
                        <a:pt x="24608" y="143003"/>
                        <a:pt x="34948" y="137011"/>
                        <a:pt x="46351" y="134520"/>
                      </a:cubicBezTo>
                      <a:lnTo>
                        <a:pt x="47455" y="157086"/>
                      </a:lnTo>
                      <a:cubicBezTo>
                        <a:pt x="47706" y="162156"/>
                        <a:pt x="51886" y="166140"/>
                        <a:pt x="56962" y="166146"/>
                      </a:cubicBezTo>
                      <a:lnTo>
                        <a:pt x="57438" y="166136"/>
                      </a:lnTo>
                      <a:cubicBezTo>
                        <a:pt x="62691" y="165875"/>
                        <a:pt x="66740" y="161409"/>
                        <a:pt x="66487" y="156156"/>
                      </a:cubicBezTo>
                      <a:lnTo>
                        <a:pt x="65382" y="133582"/>
                      </a:lnTo>
                      <a:cubicBezTo>
                        <a:pt x="76976" y="134936"/>
                        <a:pt x="87853" y="139892"/>
                        <a:pt x="96483" y="147752"/>
                      </a:cubicBezTo>
                      <a:cubicBezTo>
                        <a:pt x="100380" y="151287"/>
                        <a:pt x="106404" y="150993"/>
                        <a:pt x="109939" y="147096"/>
                      </a:cubicBezTo>
                      <a:cubicBezTo>
                        <a:pt x="113473" y="143199"/>
                        <a:pt x="113179" y="137176"/>
                        <a:pt x="109283" y="133641"/>
                      </a:cubicBezTo>
                      <a:cubicBezTo>
                        <a:pt x="96912" y="122386"/>
                        <a:pt x="81125" y="115601"/>
                        <a:pt x="64446" y="11437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52" name="任意多边形: 形状 13351">
                  <a:extLst>
                    <a:ext uri="{FF2B5EF4-FFF2-40B4-BE49-F238E27FC236}">
                      <a16:creationId xmlns:a16="http://schemas.microsoft.com/office/drawing/2014/main" id="{90E6B3CD-BDC7-D79E-42E1-7827649BD691}"/>
                    </a:ext>
                  </a:extLst>
                </p:cNvPr>
                <p:cNvSpPr/>
                <p:nvPr/>
              </p:nvSpPr>
              <p:spPr>
                <a:xfrm>
                  <a:off x="2253324" y="5340606"/>
                  <a:ext cx="145731" cy="147406"/>
                </a:xfrm>
                <a:custGeom>
                  <a:avLst/>
                  <a:gdLst>
                    <a:gd name="connsiteX0" fmla="*/ 136266 w 145731"/>
                    <a:gd name="connsiteY0" fmla="*/ 63351 h 147406"/>
                    <a:gd name="connsiteX1" fmla="*/ 89903 w 145731"/>
                    <a:gd name="connsiteY1" fmla="*/ 78547 h 147406"/>
                    <a:gd name="connsiteX2" fmla="*/ 16394 w 145731"/>
                    <a:gd name="connsiteY2" fmla="*/ 2927 h 147406"/>
                    <a:gd name="connsiteX3" fmla="*/ 2927 w 145731"/>
                    <a:gd name="connsiteY3" fmla="*/ 2655 h 147406"/>
                    <a:gd name="connsiteX4" fmla="*/ 2656 w 145731"/>
                    <a:gd name="connsiteY4" fmla="*/ 16123 h 147406"/>
                    <a:gd name="connsiteX5" fmla="*/ 2739 w 145731"/>
                    <a:gd name="connsiteY5" fmla="*/ 16210 h 147406"/>
                    <a:gd name="connsiteX6" fmla="*/ 76228 w 145731"/>
                    <a:gd name="connsiteY6" fmla="*/ 91812 h 147406"/>
                    <a:gd name="connsiteX7" fmla="*/ 59738 w 145731"/>
                    <a:gd name="connsiteY7" fmla="*/ 137747 h 147406"/>
                    <a:gd name="connsiteX8" fmla="*/ 69123 w 145731"/>
                    <a:gd name="connsiteY8" fmla="*/ 147407 h 147406"/>
                    <a:gd name="connsiteX9" fmla="*/ 69263 w 145731"/>
                    <a:gd name="connsiteY9" fmla="*/ 147407 h 147406"/>
                    <a:gd name="connsiteX10" fmla="*/ 78788 w 145731"/>
                    <a:gd name="connsiteY10" fmla="*/ 138016 h 147406"/>
                    <a:gd name="connsiteX11" fmla="*/ 89638 w 145731"/>
                    <a:gd name="connsiteY11" fmla="*/ 105608 h 147406"/>
                    <a:gd name="connsiteX12" fmla="*/ 105391 w 145731"/>
                    <a:gd name="connsiteY12" fmla="*/ 121812 h 147406"/>
                    <a:gd name="connsiteX13" fmla="*/ 118858 w 145731"/>
                    <a:gd name="connsiteY13" fmla="*/ 122141 h 147406"/>
                    <a:gd name="connsiteX14" fmla="*/ 119186 w 145731"/>
                    <a:gd name="connsiteY14" fmla="*/ 108674 h 147406"/>
                    <a:gd name="connsiteX15" fmla="*/ 119045 w 145731"/>
                    <a:gd name="connsiteY15" fmla="*/ 108530 h 147406"/>
                    <a:gd name="connsiteX16" fmla="*/ 103344 w 145731"/>
                    <a:gd name="connsiteY16" fmla="*/ 92377 h 147406"/>
                    <a:gd name="connsiteX17" fmla="*/ 135188 w 145731"/>
                    <a:gd name="connsiteY17" fmla="*/ 82397 h 147406"/>
                    <a:gd name="connsiteX18" fmla="*/ 136141 w 145731"/>
                    <a:gd name="connsiteY18" fmla="*/ 82397 h 147406"/>
                    <a:gd name="connsiteX19" fmla="*/ 145731 w 145731"/>
                    <a:gd name="connsiteY19" fmla="*/ 72937 h 147406"/>
                    <a:gd name="connsiteX20" fmla="*/ 136271 w 145731"/>
                    <a:gd name="connsiteY20" fmla="*/ 63347 h 14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45731" h="147406">
                      <a:moveTo>
                        <a:pt x="136266" y="63351"/>
                      </a:moveTo>
                      <a:cubicBezTo>
                        <a:pt x="119564" y="63202"/>
                        <a:pt x="103277" y="68541"/>
                        <a:pt x="89903" y="78547"/>
                      </a:cubicBezTo>
                      <a:lnTo>
                        <a:pt x="16394" y="2927"/>
                      </a:lnTo>
                      <a:cubicBezTo>
                        <a:pt x="12750" y="-867"/>
                        <a:pt x="6721" y="-989"/>
                        <a:pt x="2927" y="2655"/>
                      </a:cubicBezTo>
                      <a:cubicBezTo>
                        <a:pt x="-867" y="6300"/>
                        <a:pt x="-989" y="12329"/>
                        <a:pt x="2656" y="16123"/>
                      </a:cubicBezTo>
                      <a:cubicBezTo>
                        <a:pt x="2683" y="16152"/>
                        <a:pt x="2711" y="16181"/>
                        <a:pt x="2739" y="16210"/>
                      </a:cubicBezTo>
                      <a:lnTo>
                        <a:pt x="76228" y="91812"/>
                      </a:lnTo>
                      <a:cubicBezTo>
                        <a:pt x="65756" y="104852"/>
                        <a:pt x="59950" y="121024"/>
                        <a:pt x="59738" y="137747"/>
                      </a:cubicBezTo>
                      <a:cubicBezTo>
                        <a:pt x="59663" y="143005"/>
                        <a:pt x="63864" y="147330"/>
                        <a:pt x="69123" y="147407"/>
                      </a:cubicBezTo>
                      <a:lnTo>
                        <a:pt x="69263" y="147407"/>
                      </a:lnTo>
                      <a:cubicBezTo>
                        <a:pt x="74471" y="147408"/>
                        <a:pt x="78715" y="143225"/>
                        <a:pt x="78788" y="138016"/>
                      </a:cubicBezTo>
                      <a:cubicBezTo>
                        <a:pt x="78936" y="126346"/>
                        <a:pt x="82729" y="115015"/>
                        <a:pt x="89638" y="105608"/>
                      </a:cubicBezTo>
                      <a:lnTo>
                        <a:pt x="105391" y="121812"/>
                      </a:lnTo>
                      <a:cubicBezTo>
                        <a:pt x="109019" y="125621"/>
                        <a:pt x="115049" y="125769"/>
                        <a:pt x="118858" y="122141"/>
                      </a:cubicBezTo>
                      <a:cubicBezTo>
                        <a:pt x="122667" y="118513"/>
                        <a:pt x="122813" y="112484"/>
                        <a:pt x="119186" y="108674"/>
                      </a:cubicBezTo>
                      <a:cubicBezTo>
                        <a:pt x="119140" y="108626"/>
                        <a:pt x="119093" y="108577"/>
                        <a:pt x="119045" y="108530"/>
                      </a:cubicBezTo>
                      <a:lnTo>
                        <a:pt x="103344" y="92377"/>
                      </a:lnTo>
                      <a:cubicBezTo>
                        <a:pt x="112695" y="85886"/>
                        <a:pt x="123805" y="82404"/>
                        <a:pt x="135188" y="82397"/>
                      </a:cubicBezTo>
                      <a:lnTo>
                        <a:pt x="136141" y="82397"/>
                      </a:lnTo>
                      <a:cubicBezTo>
                        <a:pt x="141401" y="82433"/>
                        <a:pt x="145695" y="78197"/>
                        <a:pt x="145731" y="72937"/>
                      </a:cubicBezTo>
                      <a:cubicBezTo>
                        <a:pt x="145767" y="67677"/>
                        <a:pt x="141532" y="63383"/>
                        <a:pt x="136271" y="633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53" name="任意多边形: 形状 13352">
                  <a:extLst>
                    <a:ext uri="{FF2B5EF4-FFF2-40B4-BE49-F238E27FC236}">
                      <a16:creationId xmlns:a16="http://schemas.microsoft.com/office/drawing/2014/main" id="{9A39D872-58E0-8976-6559-7CB326F9BEC8}"/>
                    </a:ext>
                  </a:extLst>
                </p:cNvPr>
                <p:cNvSpPr/>
                <p:nvPr/>
              </p:nvSpPr>
              <p:spPr>
                <a:xfrm>
                  <a:off x="2273757" y="5257976"/>
                  <a:ext cx="163302" cy="110440"/>
                </a:xfrm>
                <a:custGeom>
                  <a:avLst/>
                  <a:gdLst>
                    <a:gd name="connsiteX0" fmla="*/ 155673 w 163302"/>
                    <a:gd name="connsiteY0" fmla="*/ 48587 h 110440"/>
                    <a:gd name="connsiteX1" fmla="*/ 133595 w 163302"/>
                    <a:gd name="connsiteY1" fmla="*/ 44177 h 110440"/>
                    <a:gd name="connsiteX2" fmla="*/ 154836 w 163302"/>
                    <a:gd name="connsiteY2" fmla="*/ 17453 h 110440"/>
                    <a:gd name="connsiteX3" fmla="*/ 157478 w 163302"/>
                    <a:gd name="connsiteY3" fmla="*/ 4243 h 110440"/>
                    <a:gd name="connsiteX4" fmla="*/ 144269 w 163302"/>
                    <a:gd name="connsiteY4" fmla="*/ 1600 h 110440"/>
                    <a:gd name="connsiteX5" fmla="*/ 114654 w 163302"/>
                    <a:gd name="connsiteY5" fmla="*/ 40390 h 110440"/>
                    <a:gd name="connsiteX6" fmla="*/ 11262 w 163302"/>
                    <a:gd name="connsiteY6" fmla="*/ 19721 h 110440"/>
                    <a:gd name="connsiteX7" fmla="*/ 161 w 163302"/>
                    <a:gd name="connsiteY7" fmla="*/ 27350 h 110440"/>
                    <a:gd name="connsiteX8" fmla="*/ 7524 w 163302"/>
                    <a:gd name="connsiteY8" fmla="*/ 38398 h 110440"/>
                    <a:gd name="connsiteX9" fmla="*/ 110924 w 163302"/>
                    <a:gd name="connsiteY9" fmla="*/ 59067 h 110440"/>
                    <a:gd name="connsiteX10" fmla="*/ 123349 w 163302"/>
                    <a:gd name="connsiteY10" fmla="*/ 106257 h 110440"/>
                    <a:gd name="connsiteX11" fmla="*/ 136577 w 163302"/>
                    <a:gd name="connsiteY11" fmla="*/ 108800 h 110440"/>
                    <a:gd name="connsiteX12" fmla="*/ 139199 w 163302"/>
                    <a:gd name="connsiteY12" fmla="*/ 95691 h 110440"/>
                    <a:gd name="connsiteX13" fmla="*/ 129784 w 163302"/>
                    <a:gd name="connsiteY13" fmla="*/ 62837 h 110440"/>
                    <a:gd name="connsiteX14" fmla="*/ 151933 w 163302"/>
                    <a:gd name="connsiteY14" fmla="*/ 67265 h 110440"/>
                    <a:gd name="connsiteX15" fmla="*/ 153813 w 163302"/>
                    <a:gd name="connsiteY15" fmla="*/ 67450 h 110440"/>
                    <a:gd name="connsiteX16" fmla="*/ 163302 w 163302"/>
                    <a:gd name="connsiteY16" fmla="*/ 57890 h 110440"/>
                    <a:gd name="connsiteX17" fmla="*/ 155673 w 163302"/>
                    <a:gd name="connsiteY17" fmla="*/ 48591 h 110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63302" h="110440">
                      <a:moveTo>
                        <a:pt x="155673" y="48587"/>
                      </a:moveTo>
                      <a:lnTo>
                        <a:pt x="133595" y="44177"/>
                      </a:lnTo>
                      <a:cubicBezTo>
                        <a:pt x="137714" y="33271"/>
                        <a:pt x="145141" y="23927"/>
                        <a:pt x="154836" y="17453"/>
                      </a:cubicBezTo>
                      <a:cubicBezTo>
                        <a:pt x="159213" y="14535"/>
                        <a:pt x="160396" y="8620"/>
                        <a:pt x="157478" y="4243"/>
                      </a:cubicBezTo>
                      <a:cubicBezTo>
                        <a:pt x="154560" y="-134"/>
                        <a:pt x="148646" y="-1317"/>
                        <a:pt x="144269" y="1600"/>
                      </a:cubicBezTo>
                      <a:cubicBezTo>
                        <a:pt x="130340" y="10858"/>
                        <a:pt x="119914" y="24514"/>
                        <a:pt x="114654" y="40390"/>
                      </a:cubicBezTo>
                      <a:lnTo>
                        <a:pt x="11262" y="19721"/>
                      </a:lnTo>
                      <a:cubicBezTo>
                        <a:pt x="6090" y="18761"/>
                        <a:pt x="1119" y="22178"/>
                        <a:pt x="161" y="27350"/>
                      </a:cubicBezTo>
                      <a:cubicBezTo>
                        <a:pt x="-778" y="32418"/>
                        <a:pt x="2484" y="37314"/>
                        <a:pt x="7524" y="38398"/>
                      </a:cubicBezTo>
                      <a:lnTo>
                        <a:pt x="110924" y="59067"/>
                      </a:lnTo>
                      <a:cubicBezTo>
                        <a:pt x="109679" y="75744"/>
                        <a:pt x="114053" y="92356"/>
                        <a:pt x="123349" y="106257"/>
                      </a:cubicBezTo>
                      <a:cubicBezTo>
                        <a:pt x="126300" y="110612"/>
                        <a:pt x="132221" y="111751"/>
                        <a:pt x="136577" y="108800"/>
                      </a:cubicBezTo>
                      <a:cubicBezTo>
                        <a:pt x="140886" y="105881"/>
                        <a:pt x="142054" y="100043"/>
                        <a:pt x="139199" y="95691"/>
                      </a:cubicBezTo>
                      <a:cubicBezTo>
                        <a:pt x="132712" y="85990"/>
                        <a:pt x="129420" y="74503"/>
                        <a:pt x="129784" y="62837"/>
                      </a:cubicBezTo>
                      <a:lnTo>
                        <a:pt x="151933" y="67265"/>
                      </a:lnTo>
                      <a:cubicBezTo>
                        <a:pt x="152552" y="67388"/>
                        <a:pt x="153182" y="67450"/>
                        <a:pt x="153813" y="67450"/>
                      </a:cubicBezTo>
                      <a:cubicBezTo>
                        <a:pt x="159073" y="67431"/>
                        <a:pt x="163322" y="63151"/>
                        <a:pt x="163302" y="57890"/>
                      </a:cubicBezTo>
                      <a:cubicBezTo>
                        <a:pt x="163286" y="53373"/>
                        <a:pt x="160099" y="49490"/>
                        <a:pt x="155673" y="485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54" name="任意多边形: 形状 13353">
                  <a:extLst>
                    <a:ext uri="{FF2B5EF4-FFF2-40B4-BE49-F238E27FC236}">
                      <a16:creationId xmlns:a16="http://schemas.microsoft.com/office/drawing/2014/main" id="{6FE7AE15-FBF2-CB75-AD95-77765B8FC28F}"/>
                    </a:ext>
                  </a:extLst>
                </p:cNvPr>
                <p:cNvSpPr/>
                <p:nvPr/>
              </p:nvSpPr>
              <p:spPr>
                <a:xfrm>
                  <a:off x="1975835" y="5040975"/>
                  <a:ext cx="132770" cy="155910"/>
                </a:xfrm>
                <a:custGeom>
                  <a:avLst/>
                  <a:gdLst>
                    <a:gd name="connsiteX0" fmla="*/ 7743 w 132770"/>
                    <a:gd name="connsiteY0" fmla="*/ 71275 h 155910"/>
                    <a:gd name="connsiteX1" fmla="*/ 22068 w 132770"/>
                    <a:gd name="connsiteY1" fmla="*/ 72637 h 155910"/>
                    <a:gd name="connsiteX2" fmla="*/ 56027 w 132770"/>
                    <a:gd name="connsiteY2" fmla="*/ 64350 h 155910"/>
                    <a:gd name="connsiteX3" fmla="*/ 115280 w 132770"/>
                    <a:gd name="connsiteY3" fmla="*/ 151608 h 155910"/>
                    <a:gd name="connsiteX4" fmla="*/ 128468 w 132770"/>
                    <a:gd name="connsiteY4" fmla="*/ 154349 h 155910"/>
                    <a:gd name="connsiteX5" fmla="*/ 131210 w 132770"/>
                    <a:gd name="connsiteY5" fmla="*/ 141161 h 155910"/>
                    <a:gd name="connsiteX6" fmla="*/ 131037 w 132770"/>
                    <a:gd name="connsiteY6" fmla="*/ 140906 h 155910"/>
                    <a:gd name="connsiteX7" fmla="*/ 71809 w 132770"/>
                    <a:gd name="connsiteY7" fmla="*/ 53685 h 155910"/>
                    <a:gd name="connsiteX8" fmla="*/ 96035 w 132770"/>
                    <a:gd name="connsiteY8" fmla="*/ 11314 h 155910"/>
                    <a:gd name="connsiteX9" fmla="*/ 88463 w 132770"/>
                    <a:gd name="connsiteY9" fmla="*/ 171 h 155910"/>
                    <a:gd name="connsiteX10" fmla="*/ 77320 w 132770"/>
                    <a:gd name="connsiteY10" fmla="*/ 7742 h 155910"/>
                    <a:gd name="connsiteX11" fmla="*/ 60957 w 132770"/>
                    <a:gd name="connsiteY11" fmla="*/ 37705 h 155910"/>
                    <a:gd name="connsiteX12" fmla="*/ 48308 w 132770"/>
                    <a:gd name="connsiteY12" fmla="*/ 19077 h 155910"/>
                    <a:gd name="connsiteX13" fmla="*/ 35120 w 132770"/>
                    <a:gd name="connsiteY13" fmla="*/ 16336 h 155910"/>
                    <a:gd name="connsiteX14" fmla="*/ 32378 w 132770"/>
                    <a:gd name="connsiteY14" fmla="*/ 29524 h 155910"/>
                    <a:gd name="connsiteX15" fmla="*/ 32551 w 132770"/>
                    <a:gd name="connsiteY15" fmla="*/ 29778 h 155910"/>
                    <a:gd name="connsiteX16" fmla="*/ 45243 w 132770"/>
                    <a:gd name="connsiteY16" fmla="*/ 48468 h 155910"/>
                    <a:gd name="connsiteX17" fmla="*/ 11315 w 132770"/>
                    <a:gd name="connsiteY17" fmla="*/ 52558 h 155910"/>
                    <a:gd name="connsiteX18" fmla="*/ 170 w 132770"/>
                    <a:gd name="connsiteY18" fmla="*/ 60131 h 155910"/>
                    <a:gd name="connsiteX19" fmla="*/ 7743 w 132770"/>
                    <a:gd name="connsiteY19" fmla="*/ 71274 h 15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2770" h="155910">
                      <a:moveTo>
                        <a:pt x="7743" y="71275"/>
                      </a:moveTo>
                      <a:cubicBezTo>
                        <a:pt x="12464" y="72179"/>
                        <a:pt x="17260" y="72635"/>
                        <a:pt x="22068" y="72637"/>
                      </a:cubicBezTo>
                      <a:cubicBezTo>
                        <a:pt x="33884" y="72603"/>
                        <a:pt x="45523" y="69763"/>
                        <a:pt x="56027" y="64350"/>
                      </a:cubicBezTo>
                      <a:lnTo>
                        <a:pt x="115280" y="151608"/>
                      </a:lnTo>
                      <a:cubicBezTo>
                        <a:pt x="118165" y="156006"/>
                        <a:pt x="124070" y="157234"/>
                        <a:pt x="128468" y="154349"/>
                      </a:cubicBezTo>
                      <a:cubicBezTo>
                        <a:pt x="132867" y="151464"/>
                        <a:pt x="134095" y="145559"/>
                        <a:pt x="131210" y="141161"/>
                      </a:cubicBezTo>
                      <a:cubicBezTo>
                        <a:pt x="131154" y="141075"/>
                        <a:pt x="131096" y="140990"/>
                        <a:pt x="131037" y="140906"/>
                      </a:cubicBezTo>
                      <a:lnTo>
                        <a:pt x="71809" y="53685"/>
                      </a:lnTo>
                      <a:cubicBezTo>
                        <a:pt x="84394" y="42668"/>
                        <a:pt x="92924" y="27749"/>
                        <a:pt x="96035" y="11314"/>
                      </a:cubicBezTo>
                      <a:cubicBezTo>
                        <a:pt x="97022" y="6146"/>
                        <a:pt x="93632" y="1158"/>
                        <a:pt x="88463" y="171"/>
                      </a:cubicBezTo>
                      <a:cubicBezTo>
                        <a:pt x="83295" y="-816"/>
                        <a:pt x="78307" y="2574"/>
                        <a:pt x="77320" y="7742"/>
                      </a:cubicBezTo>
                      <a:cubicBezTo>
                        <a:pt x="75128" y="19193"/>
                        <a:pt x="69406" y="29671"/>
                        <a:pt x="60957" y="37705"/>
                      </a:cubicBezTo>
                      <a:lnTo>
                        <a:pt x="48308" y="19077"/>
                      </a:lnTo>
                      <a:cubicBezTo>
                        <a:pt x="45423" y="14678"/>
                        <a:pt x="39518" y="13451"/>
                        <a:pt x="35120" y="16336"/>
                      </a:cubicBezTo>
                      <a:cubicBezTo>
                        <a:pt x="30721" y="19221"/>
                        <a:pt x="29493" y="25125"/>
                        <a:pt x="32378" y="29524"/>
                      </a:cubicBezTo>
                      <a:cubicBezTo>
                        <a:pt x="32435" y="29610"/>
                        <a:pt x="32492" y="29694"/>
                        <a:pt x="32551" y="29778"/>
                      </a:cubicBezTo>
                      <a:lnTo>
                        <a:pt x="45243" y="48468"/>
                      </a:lnTo>
                      <a:cubicBezTo>
                        <a:pt x="34636" y="53333"/>
                        <a:pt x="22774" y="54762"/>
                        <a:pt x="11315" y="52558"/>
                      </a:cubicBezTo>
                      <a:cubicBezTo>
                        <a:pt x="6146" y="51572"/>
                        <a:pt x="1157" y="54962"/>
                        <a:pt x="170" y="60131"/>
                      </a:cubicBezTo>
                      <a:cubicBezTo>
                        <a:pt x="-815" y="65298"/>
                        <a:pt x="2575" y="70287"/>
                        <a:pt x="7743" y="7127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pic>
            <p:nvPicPr>
              <p:cNvPr id="446" name="图形 445" descr="DNA 轮廓">
                <a:extLst>
                  <a:ext uri="{FF2B5EF4-FFF2-40B4-BE49-F238E27FC236}">
                    <a16:creationId xmlns:a16="http://schemas.microsoft.com/office/drawing/2014/main" id="{9C438610-C817-008D-107F-34024DF226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60992" y="1563584"/>
                <a:ext cx="321491" cy="512585"/>
              </a:xfrm>
              <a:prstGeom prst="rect">
                <a:avLst/>
              </a:prstGeom>
            </p:spPr>
          </p:pic>
        </p:grpSp>
        <p:pic>
          <p:nvPicPr>
            <p:cNvPr id="638" name="图形 637" descr="针 轮廓">
              <a:extLst>
                <a:ext uri="{FF2B5EF4-FFF2-40B4-BE49-F238E27FC236}">
                  <a16:creationId xmlns:a16="http://schemas.microsoft.com/office/drawing/2014/main" id="{C63BAA31-E454-67E8-26AD-52B672AA69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502287" y="959060"/>
              <a:ext cx="513776" cy="513776"/>
            </a:xfrm>
            <a:prstGeom prst="rect">
              <a:avLst/>
            </a:prstGeom>
          </p:spPr>
        </p:pic>
        <p:sp>
          <p:nvSpPr>
            <p:cNvPr id="639" name="文本框 638">
              <a:extLst>
                <a:ext uri="{FF2B5EF4-FFF2-40B4-BE49-F238E27FC236}">
                  <a16:creationId xmlns:a16="http://schemas.microsoft.com/office/drawing/2014/main" id="{08BD5642-474E-8767-0014-591BBD86B575}"/>
                </a:ext>
              </a:extLst>
            </p:cNvPr>
            <p:cNvSpPr txBox="1"/>
            <p:nvPr/>
          </p:nvSpPr>
          <p:spPr>
            <a:xfrm>
              <a:off x="2283193" y="620400"/>
              <a:ext cx="174346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2. </a:t>
              </a:r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Antibody DNA library construction.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0" name="文本框 639">
              <a:extLst>
                <a:ext uri="{FF2B5EF4-FFF2-40B4-BE49-F238E27FC236}">
                  <a16:creationId xmlns:a16="http://schemas.microsoft.com/office/drawing/2014/main" id="{88D635F7-A04C-206D-2D05-C1C2B94051FF}"/>
                </a:ext>
              </a:extLst>
            </p:cNvPr>
            <p:cNvSpPr txBox="1"/>
            <p:nvPr/>
          </p:nvSpPr>
          <p:spPr>
            <a:xfrm>
              <a:off x="3926148" y="620400"/>
              <a:ext cx="228462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3. Phage</a:t>
              </a:r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 library construction.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1" name="文本框 640">
              <a:extLst>
                <a:ext uri="{FF2B5EF4-FFF2-40B4-BE49-F238E27FC236}">
                  <a16:creationId xmlns:a16="http://schemas.microsoft.com/office/drawing/2014/main" id="{27A2F4C3-4B58-9CDA-6A33-F61B096E0FB3}"/>
                </a:ext>
              </a:extLst>
            </p:cNvPr>
            <p:cNvSpPr txBox="1"/>
            <p:nvPr/>
          </p:nvSpPr>
          <p:spPr>
            <a:xfrm>
              <a:off x="5823564" y="620400"/>
              <a:ext cx="13725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Bio-panning.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42" name="直接箭头连接符 641">
              <a:extLst>
                <a:ext uri="{FF2B5EF4-FFF2-40B4-BE49-F238E27FC236}">
                  <a16:creationId xmlns:a16="http://schemas.microsoft.com/office/drawing/2014/main" id="{CB9DDA8B-2A3E-4B47-9355-393629EA9196}"/>
                </a:ext>
              </a:extLst>
            </p:cNvPr>
            <p:cNvCxnSpPr>
              <a:cxnSpLocks/>
            </p:cNvCxnSpPr>
            <p:nvPr/>
          </p:nvCxnSpPr>
          <p:spPr>
            <a:xfrm>
              <a:off x="4284872" y="1834901"/>
              <a:ext cx="217711" cy="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直接箭头连接符 642">
              <a:extLst>
                <a:ext uri="{FF2B5EF4-FFF2-40B4-BE49-F238E27FC236}">
                  <a16:creationId xmlns:a16="http://schemas.microsoft.com/office/drawing/2014/main" id="{DC91006A-DD36-C368-063A-0358735023D7}"/>
                </a:ext>
              </a:extLst>
            </p:cNvPr>
            <p:cNvCxnSpPr>
              <a:cxnSpLocks/>
            </p:cNvCxnSpPr>
            <p:nvPr/>
          </p:nvCxnSpPr>
          <p:spPr>
            <a:xfrm>
              <a:off x="5333754" y="1834901"/>
              <a:ext cx="217711" cy="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4" name="文本框 643">
              <a:extLst>
                <a:ext uri="{FF2B5EF4-FFF2-40B4-BE49-F238E27FC236}">
                  <a16:creationId xmlns:a16="http://schemas.microsoft.com/office/drawing/2014/main" id="{A8F3827C-798E-79A3-9072-F3D5F65FA553}"/>
                </a:ext>
              </a:extLst>
            </p:cNvPr>
            <p:cNvSpPr txBox="1"/>
            <p:nvPr/>
          </p:nvSpPr>
          <p:spPr>
            <a:xfrm>
              <a:off x="2783321" y="2307284"/>
              <a:ext cx="16841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pcomb3x phagemid vector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5" name="文本框 644">
              <a:extLst>
                <a:ext uri="{FF2B5EF4-FFF2-40B4-BE49-F238E27FC236}">
                  <a16:creationId xmlns:a16="http://schemas.microsoft.com/office/drawing/2014/main" id="{E8B8C6AF-E006-B2EC-6C11-51E70071E7DD}"/>
                </a:ext>
              </a:extLst>
            </p:cNvPr>
            <p:cNvSpPr txBox="1"/>
            <p:nvPr/>
          </p:nvSpPr>
          <p:spPr>
            <a:xfrm>
              <a:off x="831748" y="2307284"/>
              <a:ext cx="809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C57bl/6j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3369" name="组合 13368">
              <a:extLst>
                <a:ext uri="{FF2B5EF4-FFF2-40B4-BE49-F238E27FC236}">
                  <a16:creationId xmlns:a16="http://schemas.microsoft.com/office/drawing/2014/main" id="{0067C061-FF31-CB27-C528-165666732349}"/>
                </a:ext>
              </a:extLst>
            </p:cNvPr>
            <p:cNvGrpSpPr/>
            <p:nvPr/>
          </p:nvGrpSpPr>
          <p:grpSpPr>
            <a:xfrm>
              <a:off x="5490629" y="880497"/>
              <a:ext cx="1283102" cy="1744624"/>
              <a:chOff x="5519718" y="2823168"/>
              <a:chExt cx="1283102" cy="1744624"/>
            </a:xfrm>
          </p:grpSpPr>
          <p:grpSp>
            <p:nvGrpSpPr>
              <p:cNvPr id="13357" name="组合 13356">
                <a:extLst>
                  <a:ext uri="{FF2B5EF4-FFF2-40B4-BE49-F238E27FC236}">
                    <a16:creationId xmlns:a16="http://schemas.microsoft.com/office/drawing/2014/main" id="{A3A73253-4F41-1BD8-A416-51A7E4889051}"/>
                  </a:ext>
                </a:extLst>
              </p:cNvPr>
              <p:cNvGrpSpPr/>
              <p:nvPr/>
            </p:nvGrpSpPr>
            <p:grpSpPr>
              <a:xfrm rot="1278287">
                <a:off x="6481329" y="2835225"/>
                <a:ext cx="321491" cy="912785"/>
                <a:chOff x="5509466" y="1491075"/>
                <a:chExt cx="321491" cy="912785"/>
              </a:xfrm>
            </p:grpSpPr>
            <p:grpSp>
              <p:nvGrpSpPr>
                <p:cNvPr id="447" name="组合 446">
                  <a:extLst>
                    <a:ext uri="{FF2B5EF4-FFF2-40B4-BE49-F238E27FC236}">
                      <a16:creationId xmlns:a16="http://schemas.microsoft.com/office/drawing/2014/main" id="{488F9FCC-BF76-61F7-9B07-DF56C0BED9B1}"/>
                    </a:ext>
                  </a:extLst>
                </p:cNvPr>
                <p:cNvGrpSpPr/>
                <p:nvPr/>
              </p:nvGrpSpPr>
              <p:grpSpPr>
                <a:xfrm>
                  <a:off x="5530033" y="1491075"/>
                  <a:ext cx="286269" cy="840005"/>
                  <a:chOff x="4524896" y="1341120"/>
                  <a:chExt cx="1415760" cy="4154295"/>
                </a:xfrm>
              </p:grpSpPr>
              <p:sp>
                <p:nvSpPr>
                  <p:cNvPr id="448" name="流程图: 终止 29">
                    <a:extLst>
                      <a:ext uri="{FF2B5EF4-FFF2-40B4-BE49-F238E27FC236}">
                        <a16:creationId xmlns:a16="http://schemas.microsoft.com/office/drawing/2014/main" id="{72CB4350-6483-0603-8D1B-AF1F80A412CD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318037" y="3142451"/>
                    <a:ext cx="3834465" cy="871464"/>
                  </a:xfrm>
                  <a:custGeom>
                    <a:avLst/>
                    <a:gdLst>
                      <a:gd name="connsiteX0" fmla="*/ 3475 w 21600"/>
                      <a:gd name="connsiteY0" fmla="*/ 0 h 21600"/>
                      <a:gd name="connsiteX1" fmla="*/ 18125 w 21600"/>
                      <a:gd name="connsiteY1" fmla="*/ 0 h 21600"/>
                      <a:gd name="connsiteX2" fmla="*/ 21600 w 21600"/>
                      <a:gd name="connsiteY2" fmla="*/ 10800 h 21600"/>
                      <a:gd name="connsiteX3" fmla="*/ 18125 w 21600"/>
                      <a:gd name="connsiteY3" fmla="*/ 21600 h 21600"/>
                      <a:gd name="connsiteX4" fmla="*/ 3475 w 21600"/>
                      <a:gd name="connsiteY4" fmla="*/ 21600 h 21600"/>
                      <a:gd name="connsiteX5" fmla="*/ 0 w 21600"/>
                      <a:gd name="connsiteY5" fmla="*/ 10800 h 21600"/>
                      <a:gd name="connsiteX6" fmla="*/ 3475 w 21600"/>
                      <a:gd name="connsiteY6" fmla="*/ 0 h 21600"/>
                      <a:gd name="connsiteX0" fmla="*/ 2245 w 21645"/>
                      <a:gd name="connsiteY0" fmla="*/ 0 h 21600"/>
                      <a:gd name="connsiteX1" fmla="*/ 18170 w 21645"/>
                      <a:gd name="connsiteY1" fmla="*/ 0 h 21600"/>
                      <a:gd name="connsiteX2" fmla="*/ 21645 w 21645"/>
                      <a:gd name="connsiteY2" fmla="*/ 10800 h 21600"/>
                      <a:gd name="connsiteX3" fmla="*/ 18170 w 21645"/>
                      <a:gd name="connsiteY3" fmla="*/ 21600 h 21600"/>
                      <a:gd name="connsiteX4" fmla="*/ 3520 w 21645"/>
                      <a:gd name="connsiteY4" fmla="*/ 21600 h 21600"/>
                      <a:gd name="connsiteX5" fmla="*/ 45 w 21645"/>
                      <a:gd name="connsiteY5" fmla="*/ 10800 h 21600"/>
                      <a:gd name="connsiteX6" fmla="*/ 2245 w 21645"/>
                      <a:gd name="connsiteY6" fmla="*/ 0 h 21600"/>
                      <a:gd name="connsiteX0" fmla="*/ 2201 w 21601"/>
                      <a:gd name="connsiteY0" fmla="*/ 0 h 21600"/>
                      <a:gd name="connsiteX1" fmla="*/ 18126 w 21601"/>
                      <a:gd name="connsiteY1" fmla="*/ 0 h 21600"/>
                      <a:gd name="connsiteX2" fmla="*/ 21601 w 21601"/>
                      <a:gd name="connsiteY2" fmla="*/ 10800 h 21600"/>
                      <a:gd name="connsiteX3" fmla="*/ 18126 w 21601"/>
                      <a:gd name="connsiteY3" fmla="*/ 21600 h 21600"/>
                      <a:gd name="connsiteX4" fmla="*/ 2292 w 21601"/>
                      <a:gd name="connsiteY4" fmla="*/ 20648 h 21600"/>
                      <a:gd name="connsiteX5" fmla="*/ 1 w 21601"/>
                      <a:gd name="connsiteY5" fmla="*/ 10800 h 21600"/>
                      <a:gd name="connsiteX6" fmla="*/ 2201 w 21601"/>
                      <a:gd name="connsiteY6" fmla="*/ 0 h 21600"/>
                      <a:gd name="connsiteX0" fmla="*/ 2201 w 21646"/>
                      <a:gd name="connsiteY0" fmla="*/ 0 h 21600"/>
                      <a:gd name="connsiteX1" fmla="*/ 18126 w 21646"/>
                      <a:gd name="connsiteY1" fmla="*/ 0 h 21600"/>
                      <a:gd name="connsiteX2" fmla="*/ 21601 w 21646"/>
                      <a:gd name="connsiteY2" fmla="*/ 10800 h 21600"/>
                      <a:gd name="connsiteX3" fmla="*/ 19401 w 21646"/>
                      <a:gd name="connsiteY3" fmla="*/ 21600 h 21600"/>
                      <a:gd name="connsiteX4" fmla="*/ 2292 w 21646"/>
                      <a:gd name="connsiteY4" fmla="*/ 20648 h 21600"/>
                      <a:gd name="connsiteX5" fmla="*/ 1 w 21646"/>
                      <a:gd name="connsiteY5" fmla="*/ 10800 h 21600"/>
                      <a:gd name="connsiteX6" fmla="*/ 2201 w 21646"/>
                      <a:gd name="connsiteY6" fmla="*/ 0 h 21600"/>
                      <a:gd name="connsiteX0" fmla="*/ 2201 w 21602"/>
                      <a:gd name="connsiteY0" fmla="*/ 0 h 21600"/>
                      <a:gd name="connsiteX1" fmla="*/ 19218 w 21602"/>
                      <a:gd name="connsiteY1" fmla="*/ 0 h 21600"/>
                      <a:gd name="connsiteX2" fmla="*/ 21601 w 21602"/>
                      <a:gd name="connsiteY2" fmla="*/ 10800 h 21600"/>
                      <a:gd name="connsiteX3" fmla="*/ 19401 w 21602"/>
                      <a:gd name="connsiteY3" fmla="*/ 21600 h 21600"/>
                      <a:gd name="connsiteX4" fmla="*/ 2292 w 21602"/>
                      <a:gd name="connsiteY4" fmla="*/ 20648 h 21600"/>
                      <a:gd name="connsiteX5" fmla="*/ 1 w 21602"/>
                      <a:gd name="connsiteY5" fmla="*/ 10800 h 21600"/>
                      <a:gd name="connsiteX6" fmla="*/ 2201 w 21602"/>
                      <a:gd name="connsiteY6" fmla="*/ 0 h 21600"/>
                      <a:gd name="connsiteX0" fmla="*/ 2201 w 21601"/>
                      <a:gd name="connsiteY0" fmla="*/ 0 h 20648"/>
                      <a:gd name="connsiteX1" fmla="*/ 19218 w 21601"/>
                      <a:gd name="connsiteY1" fmla="*/ 0 h 20648"/>
                      <a:gd name="connsiteX2" fmla="*/ 21601 w 21601"/>
                      <a:gd name="connsiteY2" fmla="*/ 10800 h 20648"/>
                      <a:gd name="connsiteX3" fmla="*/ 19310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2201 w 21601"/>
                      <a:gd name="connsiteY0" fmla="*/ 0 h 20648"/>
                      <a:gd name="connsiteX1" fmla="*/ 19218 w 21601"/>
                      <a:gd name="connsiteY1" fmla="*/ 0 h 20648"/>
                      <a:gd name="connsiteX2" fmla="*/ 21601 w 21601"/>
                      <a:gd name="connsiteY2" fmla="*/ 10800 h 20648"/>
                      <a:gd name="connsiteX3" fmla="*/ 19310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2201 w 21601"/>
                      <a:gd name="connsiteY0" fmla="*/ 0 h 20648"/>
                      <a:gd name="connsiteX1" fmla="*/ 19423 w 21601"/>
                      <a:gd name="connsiteY1" fmla="*/ 357 h 20648"/>
                      <a:gd name="connsiteX2" fmla="*/ 21601 w 21601"/>
                      <a:gd name="connsiteY2" fmla="*/ 10800 h 20648"/>
                      <a:gd name="connsiteX3" fmla="*/ 19310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2201 w 21601"/>
                      <a:gd name="connsiteY0" fmla="*/ 0 h 20648"/>
                      <a:gd name="connsiteX1" fmla="*/ 19423 w 21601"/>
                      <a:gd name="connsiteY1" fmla="*/ 357 h 20648"/>
                      <a:gd name="connsiteX2" fmla="*/ 21601 w 21601"/>
                      <a:gd name="connsiteY2" fmla="*/ 10800 h 20648"/>
                      <a:gd name="connsiteX3" fmla="*/ 19515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1814 w 21631"/>
                      <a:gd name="connsiteY0" fmla="*/ 119 h 20291"/>
                      <a:gd name="connsiteX1" fmla="*/ 19453 w 21631"/>
                      <a:gd name="connsiteY1" fmla="*/ 0 h 20291"/>
                      <a:gd name="connsiteX2" fmla="*/ 21631 w 21631"/>
                      <a:gd name="connsiteY2" fmla="*/ 10443 h 20291"/>
                      <a:gd name="connsiteX3" fmla="*/ 19545 w 21631"/>
                      <a:gd name="connsiteY3" fmla="*/ 19814 h 20291"/>
                      <a:gd name="connsiteX4" fmla="*/ 2322 w 21631"/>
                      <a:gd name="connsiteY4" fmla="*/ 20291 h 20291"/>
                      <a:gd name="connsiteX5" fmla="*/ 31 w 21631"/>
                      <a:gd name="connsiteY5" fmla="*/ 10443 h 20291"/>
                      <a:gd name="connsiteX6" fmla="*/ 1814 w 21631"/>
                      <a:gd name="connsiteY6" fmla="*/ 119 h 20291"/>
                      <a:gd name="connsiteX0" fmla="*/ 1809 w 21626"/>
                      <a:gd name="connsiteY0" fmla="*/ 119 h 20291"/>
                      <a:gd name="connsiteX1" fmla="*/ 19448 w 21626"/>
                      <a:gd name="connsiteY1" fmla="*/ 0 h 20291"/>
                      <a:gd name="connsiteX2" fmla="*/ 21626 w 21626"/>
                      <a:gd name="connsiteY2" fmla="*/ 10443 h 20291"/>
                      <a:gd name="connsiteX3" fmla="*/ 19540 w 21626"/>
                      <a:gd name="connsiteY3" fmla="*/ 19814 h 20291"/>
                      <a:gd name="connsiteX4" fmla="*/ 1661 w 21626"/>
                      <a:gd name="connsiteY4" fmla="*/ 20291 h 20291"/>
                      <a:gd name="connsiteX5" fmla="*/ 26 w 21626"/>
                      <a:gd name="connsiteY5" fmla="*/ 10443 h 20291"/>
                      <a:gd name="connsiteX6" fmla="*/ 1809 w 21626"/>
                      <a:gd name="connsiteY6" fmla="*/ 119 h 20291"/>
                      <a:gd name="connsiteX0" fmla="*/ 1809 w 21684"/>
                      <a:gd name="connsiteY0" fmla="*/ 119 h 20291"/>
                      <a:gd name="connsiteX1" fmla="*/ 19448 w 21684"/>
                      <a:gd name="connsiteY1" fmla="*/ 0 h 20291"/>
                      <a:gd name="connsiteX2" fmla="*/ 21626 w 21684"/>
                      <a:gd name="connsiteY2" fmla="*/ 10443 h 20291"/>
                      <a:gd name="connsiteX3" fmla="*/ 20017 w 21684"/>
                      <a:gd name="connsiteY3" fmla="*/ 19814 h 20291"/>
                      <a:gd name="connsiteX4" fmla="*/ 1661 w 21684"/>
                      <a:gd name="connsiteY4" fmla="*/ 20291 h 20291"/>
                      <a:gd name="connsiteX5" fmla="*/ 26 w 21684"/>
                      <a:gd name="connsiteY5" fmla="*/ 10443 h 20291"/>
                      <a:gd name="connsiteX6" fmla="*/ 1809 w 21684"/>
                      <a:gd name="connsiteY6" fmla="*/ 119 h 20291"/>
                      <a:gd name="connsiteX0" fmla="*/ 1809 w 21650"/>
                      <a:gd name="connsiteY0" fmla="*/ 119 h 20291"/>
                      <a:gd name="connsiteX1" fmla="*/ 19925 w 21650"/>
                      <a:gd name="connsiteY1" fmla="*/ 0 h 20291"/>
                      <a:gd name="connsiteX2" fmla="*/ 21626 w 21650"/>
                      <a:gd name="connsiteY2" fmla="*/ 10443 h 20291"/>
                      <a:gd name="connsiteX3" fmla="*/ 20017 w 21650"/>
                      <a:gd name="connsiteY3" fmla="*/ 19814 h 20291"/>
                      <a:gd name="connsiteX4" fmla="*/ 1661 w 21650"/>
                      <a:gd name="connsiteY4" fmla="*/ 20291 h 20291"/>
                      <a:gd name="connsiteX5" fmla="*/ 26 w 21650"/>
                      <a:gd name="connsiteY5" fmla="*/ 10443 h 20291"/>
                      <a:gd name="connsiteX6" fmla="*/ 1809 w 21650"/>
                      <a:gd name="connsiteY6" fmla="*/ 119 h 20291"/>
                      <a:gd name="connsiteX0" fmla="*/ 1809 w 21650"/>
                      <a:gd name="connsiteY0" fmla="*/ 119 h 20291"/>
                      <a:gd name="connsiteX1" fmla="*/ 19925 w 21650"/>
                      <a:gd name="connsiteY1" fmla="*/ 0 h 20291"/>
                      <a:gd name="connsiteX2" fmla="*/ 21626 w 21650"/>
                      <a:gd name="connsiteY2" fmla="*/ 10443 h 20291"/>
                      <a:gd name="connsiteX3" fmla="*/ 20017 w 21650"/>
                      <a:gd name="connsiteY3" fmla="*/ 20290 h 20291"/>
                      <a:gd name="connsiteX4" fmla="*/ 1661 w 21650"/>
                      <a:gd name="connsiteY4" fmla="*/ 20291 h 20291"/>
                      <a:gd name="connsiteX5" fmla="*/ 26 w 21650"/>
                      <a:gd name="connsiteY5" fmla="*/ 10443 h 20291"/>
                      <a:gd name="connsiteX6" fmla="*/ 1809 w 21650"/>
                      <a:gd name="connsiteY6" fmla="*/ 119 h 20291"/>
                      <a:gd name="connsiteX0" fmla="*/ 1809 w 21650"/>
                      <a:gd name="connsiteY0" fmla="*/ 119 h 20291"/>
                      <a:gd name="connsiteX1" fmla="*/ 19925 w 21650"/>
                      <a:gd name="connsiteY1" fmla="*/ 0 h 20291"/>
                      <a:gd name="connsiteX2" fmla="*/ 21626 w 21650"/>
                      <a:gd name="connsiteY2" fmla="*/ 10443 h 20291"/>
                      <a:gd name="connsiteX3" fmla="*/ 20017 w 21650"/>
                      <a:gd name="connsiteY3" fmla="*/ 20290 h 20291"/>
                      <a:gd name="connsiteX4" fmla="*/ 1661 w 21650"/>
                      <a:gd name="connsiteY4" fmla="*/ 20291 h 20291"/>
                      <a:gd name="connsiteX5" fmla="*/ 26 w 21650"/>
                      <a:gd name="connsiteY5" fmla="*/ 10443 h 20291"/>
                      <a:gd name="connsiteX6" fmla="*/ 1809 w 21650"/>
                      <a:gd name="connsiteY6" fmla="*/ 119 h 20291"/>
                      <a:gd name="connsiteX0" fmla="*/ 1826 w 21667"/>
                      <a:gd name="connsiteY0" fmla="*/ 119 h 20291"/>
                      <a:gd name="connsiteX1" fmla="*/ 19942 w 21667"/>
                      <a:gd name="connsiteY1" fmla="*/ 0 h 20291"/>
                      <a:gd name="connsiteX2" fmla="*/ 21643 w 21667"/>
                      <a:gd name="connsiteY2" fmla="*/ 10443 h 20291"/>
                      <a:gd name="connsiteX3" fmla="*/ 20034 w 21667"/>
                      <a:gd name="connsiteY3" fmla="*/ 20290 h 20291"/>
                      <a:gd name="connsiteX4" fmla="*/ 1678 w 21667"/>
                      <a:gd name="connsiteY4" fmla="*/ 20291 h 20291"/>
                      <a:gd name="connsiteX5" fmla="*/ 43 w 21667"/>
                      <a:gd name="connsiteY5" fmla="*/ 10443 h 20291"/>
                      <a:gd name="connsiteX6" fmla="*/ 1826 w 21667"/>
                      <a:gd name="connsiteY6" fmla="*/ 119 h 20291"/>
                      <a:gd name="connsiteX0" fmla="*/ 1796 w 21637"/>
                      <a:gd name="connsiteY0" fmla="*/ 119 h 20351"/>
                      <a:gd name="connsiteX1" fmla="*/ 19912 w 21637"/>
                      <a:gd name="connsiteY1" fmla="*/ 0 h 20351"/>
                      <a:gd name="connsiteX2" fmla="*/ 21613 w 21637"/>
                      <a:gd name="connsiteY2" fmla="*/ 10443 h 20351"/>
                      <a:gd name="connsiteX3" fmla="*/ 20004 w 21637"/>
                      <a:gd name="connsiteY3" fmla="*/ 20290 h 20351"/>
                      <a:gd name="connsiteX4" fmla="*/ 1648 w 21637"/>
                      <a:gd name="connsiteY4" fmla="*/ 20291 h 20351"/>
                      <a:gd name="connsiteX5" fmla="*/ 13 w 21637"/>
                      <a:gd name="connsiteY5" fmla="*/ 10443 h 20351"/>
                      <a:gd name="connsiteX6" fmla="*/ 1796 w 21637"/>
                      <a:gd name="connsiteY6" fmla="*/ 119 h 20351"/>
                      <a:gd name="connsiteX0" fmla="*/ 1796 w 21637"/>
                      <a:gd name="connsiteY0" fmla="*/ 119 h 20351"/>
                      <a:gd name="connsiteX1" fmla="*/ 19912 w 21637"/>
                      <a:gd name="connsiteY1" fmla="*/ 0 h 20351"/>
                      <a:gd name="connsiteX2" fmla="*/ 21613 w 21637"/>
                      <a:gd name="connsiteY2" fmla="*/ 10443 h 20351"/>
                      <a:gd name="connsiteX3" fmla="*/ 20004 w 21637"/>
                      <a:gd name="connsiteY3" fmla="*/ 20290 h 20351"/>
                      <a:gd name="connsiteX4" fmla="*/ 1648 w 21637"/>
                      <a:gd name="connsiteY4" fmla="*/ 20291 h 20351"/>
                      <a:gd name="connsiteX5" fmla="*/ 13 w 21637"/>
                      <a:gd name="connsiteY5" fmla="*/ 10443 h 20351"/>
                      <a:gd name="connsiteX6" fmla="*/ 1796 w 21637"/>
                      <a:gd name="connsiteY6" fmla="*/ 119 h 20351"/>
                      <a:gd name="connsiteX0" fmla="*/ 1796 w 21637"/>
                      <a:gd name="connsiteY0" fmla="*/ 119 h 20351"/>
                      <a:gd name="connsiteX1" fmla="*/ 19912 w 21637"/>
                      <a:gd name="connsiteY1" fmla="*/ 0 h 20351"/>
                      <a:gd name="connsiteX2" fmla="*/ 21613 w 21637"/>
                      <a:gd name="connsiteY2" fmla="*/ 10443 h 20351"/>
                      <a:gd name="connsiteX3" fmla="*/ 20004 w 21637"/>
                      <a:gd name="connsiteY3" fmla="*/ 20290 h 20351"/>
                      <a:gd name="connsiteX4" fmla="*/ 1648 w 21637"/>
                      <a:gd name="connsiteY4" fmla="*/ 20291 h 20351"/>
                      <a:gd name="connsiteX5" fmla="*/ 13 w 21637"/>
                      <a:gd name="connsiteY5" fmla="*/ 10443 h 20351"/>
                      <a:gd name="connsiteX6" fmla="*/ 1796 w 21637"/>
                      <a:gd name="connsiteY6" fmla="*/ 119 h 20351"/>
                      <a:gd name="connsiteX0" fmla="*/ 1786 w 21627"/>
                      <a:gd name="connsiteY0" fmla="*/ 119 h 20354"/>
                      <a:gd name="connsiteX1" fmla="*/ 19902 w 21627"/>
                      <a:gd name="connsiteY1" fmla="*/ 0 h 20354"/>
                      <a:gd name="connsiteX2" fmla="*/ 21603 w 21627"/>
                      <a:gd name="connsiteY2" fmla="*/ 10443 h 20354"/>
                      <a:gd name="connsiteX3" fmla="*/ 19994 w 21627"/>
                      <a:gd name="connsiteY3" fmla="*/ 20290 h 20354"/>
                      <a:gd name="connsiteX4" fmla="*/ 1638 w 21627"/>
                      <a:gd name="connsiteY4" fmla="*/ 20291 h 20354"/>
                      <a:gd name="connsiteX5" fmla="*/ 3 w 21627"/>
                      <a:gd name="connsiteY5" fmla="*/ 10443 h 20354"/>
                      <a:gd name="connsiteX6" fmla="*/ 1786 w 21627"/>
                      <a:gd name="connsiteY6" fmla="*/ 119 h 20354"/>
                      <a:gd name="connsiteX0" fmla="*/ 1800 w 21641"/>
                      <a:gd name="connsiteY0" fmla="*/ 119 h 20362"/>
                      <a:gd name="connsiteX1" fmla="*/ 19916 w 21641"/>
                      <a:gd name="connsiteY1" fmla="*/ 0 h 20362"/>
                      <a:gd name="connsiteX2" fmla="*/ 21617 w 21641"/>
                      <a:gd name="connsiteY2" fmla="*/ 10443 h 20362"/>
                      <a:gd name="connsiteX3" fmla="*/ 20008 w 21641"/>
                      <a:gd name="connsiteY3" fmla="*/ 20290 h 20362"/>
                      <a:gd name="connsiteX4" fmla="*/ 1652 w 21641"/>
                      <a:gd name="connsiteY4" fmla="*/ 20291 h 20362"/>
                      <a:gd name="connsiteX5" fmla="*/ 17 w 21641"/>
                      <a:gd name="connsiteY5" fmla="*/ 10443 h 20362"/>
                      <a:gd name="connsiteX6" fmla="*/ 1800 w 21641"/>
                      <a:gd name="connsiteY6" fmla="*/ 119 h 20362"/>
                      <a:gd name="connsiteX0" fmla="*/ 1789 w 21630"/>
                      <a:gd name="connsiteY0" fmla="*/ 119 h 20472"/>
                      <a:gd name="connsiteX1" fmla="*/ 19905 w 21630"/>
                      <a:gd name="connsiteY1" fmla="*/ 0 h 20472"/>
                      <a:gd name="connsiteX2" fmla="*/ 21606 w 21630"/>
                      <a:gd name="connsiteY2" fmla="*/ 10443 h 20472"/>
                      <a:gd name="connsiteX3" fmla="*/ 19997 w 21630"/>
                      <a:gd name="connsiteY3" fmla="*/ 20290 h 20472"/>
                      <a:gd name="connsiteX4" fmla="*/ 1641 w 21630"/>
                      <a:gd name="connsiteY4" fmla="*/ 20291 h 20472"/>
                      <a:gd name="connsiteX5" fmla="*/ 6 w 21630"/>
                      <a:gd name="connsiteY5" fmla="*/ 10443 h 20472"/>
                      <a:gd name="connsiteX6" fmla="*/ 1789 w 21630"/>
                      <a:gd name="connsiteY6" fmla="*/ 119 h 20472"/>
                      <a:gd name="connsiteX0" fmla="*/ 1784 w 21625"/>
                      <a:gd name="connsiteY0" fmla="*/ 119 h 20472"/>
                      <a:gd name="connsiteX1" fmla="*/ 19900 w 21625"/>
                      <a:gd name="connsiteY1" fmla="*/ 0 h 20472"/>
                      <a:gd name="connsiteX2" fmla="*/ 21601 w 21625"/>
                      <a:gd name="connsiteY2" fmla="*/ 10443 h 20472"/>
                      <a:gd name="connsiteX3" fmla="*/ 19992 w 21625"/>
                      <a:gd name="connsiteY3" fmla="*/ 20290 h 20472"/>
                      <a:gd name="connsiteX4" fmla="*/ 1636 w 21625"/>
                      <a:gd name="connsiteY4" fmla="*/ 20291 h 20472"/>
                      <a:gd name="connsiteX5" fmla="*/ 1 w 21625"/>
                      <a:gd name="connsiteY5" fmla="*/ 10443 h 20472"/>
                      <a:gd name="connsiteX6" fmla="*/ 1784 w 21625"/>
                      <a:gd name="connsiteY6" fmla="*/ 119 h 20472"/>
                      <a:gd name="connsiteX0" fmla="*/ 1784 w 21625"/>
                      <a:gd name="connsiteY0" fmla="*/ 119 h 20301"/>
                      <a:gd name="connsiteX1" fmla="*/ 19900 w 21625"/>
                      <a:gd name="connsiteY1" fmla="*/ 0 h 20301"/>
                      <a:gd name="connsiteX2" fmla="*/ 21601 w 21625"/>
                      <a:gd name="connsiteY2" fmla="*/ 10443 h 20301"/>
                      <a:gd name="connsiteX3" fmla="*/ 19992 w 21625"/>
                      <a:gd name="connsiteY3" fmla="*/ 20290 h 20301"/>
                      <a:gd name="connsiteX4" fmla="*/ 1636 w 21625"/>
                      <a:gd name="connsiteY4" fmla="*/ 20291 h 20301"/>
                      <a:gd name="connsiteX5" fmla="*/ 1 w 21625"/>
                      <a:gd name="connsiteY5" fmla="*/ 10443 h 20301"/>
                      <a:gd name="connsiteX6" fmla="*/ 1784 w 21625"/>
                      <a:gd name="connsiteY6" fmla="*/ 119 h 20301"/>
                      <a:gd name="connsiteX0" fmla="*/ 1784 w 21625"/>
                      <a:gd name="connsiteY0" fmla="*/ 119 h 20301"/>
                      <a:gd name="connsiteX1" fmla="*/ 19900 w 21625"/>
                      <a:gd name="connsiteY1" fmla="*/ 0 h 20301"/>
                      <a:gd name="connsiteX2" fmla="*/ 21601 w 21625"/>
                      <a:gd name="connsiteY2" fmla="*/ 10443 h 20301"/>
                      <a:gd name="connsiteX3" fmla="*/ 19992 w 21625"/>
                      <a:gd name="connsiteY3" fmla="*/ 20290 h 20301"/>
                      <a:gd name="connsiteX4" fmla="*/ 1636 w 21625"/>
                      <a:gd name="connsiteY4" fmla="*/ 20291 h 20301"/>
                      <a:gd name="connsiteX5" fmla="*/ 1 w 21625"/>
                      <a:gd name="connsiteY5" fmla="*/ 10443 h 20301"/>
                      <a:gd name="connsiteX6" fmla="*/ 1784 w 21625"/>
                      <a:gd name="connsiteY6" fmla="*/ 119 h 20301"/>
                      <a:gd name="connsiteX0" fmla="*/ 1784 w 21625"/>
                      <a:gd name="connsiteY0" fmla="*/ 119 h 20301"/>
                      <a:gd name="connsiteX1" fmla="*/ 19900 w 21625"/>
                      <a:gd name="connsiteY1" fmla="*/ 0 h 20301"/>
                      <a:gd name="connsiteX2" fmla="*/ 21601 w 21625"/>
                      <a:gd name="connsiteY2" fmla="*/ 10443 h 20301"/>
                      <a:gd name="connsiteX3" fmla="*/ 19992 w 21625"/>
                      <a:gd name="connsiteY3" fmla="*/ 20290 h 20301"/>
                      <a:gd name="connsiteX4" fmla="*/ 1636 w 21625"/>
                      <a:gd name="connsiteY4" fmla="*/ 20291 h 20301"/>
                      <a:gd name="connsiteX5" fmla="*/ 1 w 21625"/>
                      <a:gd name="connsiteY5" fmla="*/ 10443 h 20301"/>
                      <a:gd name="connsiteX6" fmla="*/ 1784 w 21625"/>
                      <a:gd name="connsiteY6" fmla="*/ 119 h 20301"/>
                      <a:gd name="connsiteX0" fmla="*/ 1784 w 21625"/>
                      <a:gd name="connsiteY0" fmla="*/ 119 h 20293"/>
                      <a:gd name="connsiteX1" fmla="*/ 19900 w 21625"/>
                      <a:gd name="connsiteY1" fmla="*/ 0 h 20293"/>
                      <a:gd name="connsiteX2" fmla="*/ 21601 w 21625"/>
                      <a:gd name="connsiteY2" fmla="*/ 10443 h 20293"/>
                      <a:gd name="connsiteX3" fmla="*/ 19992 w 21625"/>
                      <a:gd name="connsiteY3" fmla="*/ 20290 h 20293"/>
                      <a:gd name="connsiteX4" fmla="*/ 1636 w 21625"/>
                      <a:gd name="connsiteY4" fmla="*/ 20291 h 20293"/>
                      <a:gd name="connsiteX5" fmla="*/ 1 w 21625"/>
                      <a:gd name="connsiteY5" fmla="*/ 10443 h 20293"/>
                      <a:gd name="connsiteX6" fmla="*/ 1784 w 21625"/>
                      <a:gd name="connsiteY6" fmla="*/ 119 h 20293"/>
                      <a:gd name="connsiteX0" fmla="*/ 1785 w 21626"/>
                      <a:gd name="connsiteY0" fmla="*/ 119 h 20293"/>
                      <a:gd name="connsiteX1" fmla="*/ 19901 w 21626"/>
                      <a:gd name="connsiteY1" fmla="*/ 0 h 20293"/>
                      <a:gd name="connsiteX2" fmla="*/ 21602 w 21626"/>
                      <a:gd name="connsiteY2" fmla="*/ 10443 h 20293"/>
                      <a:gd name="connsiteX3" fmla="*/ 19993 w 21626"/>
                      <a:gd name="connsiteY3" fmla="*/ 20290 h 20293"/>
                      <a:gd name="connsiteX4" fmla="*/ 1637 w 21626"/>
                      <a:gd name="connsiteY4" fmla="*/ 20291 h 20293"/>
                      <a:gd name="connsiteX5" fmla="*/ 2 w 21626"/>
                      <a:gd name="connsiteY5" fmla="*/ 10443 h 20293"/>
                      <a:gd name="connsiteX6" fmla="*/ 1785 w 21626"/>
                      <a:gd name="connsiteY6" fmla="*/ 119 h 20293"/>
                      <a:gd name="connsiteX0" fmla="*/ 1784 w 21625"/>
                      <a:gd name="connsiteY0" fmla="*/ 119 h 20293"/>
                      <a:gd name="connsiteX1" fmla="*/ 19900 w 21625"/>
                      <a:gd name="connsiteY1" fmla="*/ 0 h 20293"/>
                      <a:gd name="connsiteX2" fmla="*/ 21601 w 21625"/>
                      <a:gd name="connsiteY2" fmla="*/ 10443 h 20293"/>
                      <a:gd name="connsiteX3" fmla="*/ 19992 w 21625"/>
                      <a:gd name="connsiteY3" fmla="*/ 20290 h 20293"/>
                      <a:gd name="connsiteX4" fmla="*/ 1636 w 21625"/>
                      <a:gd name="connsiteY4" fmla="*/ 20291 h 20293"/>
                      <a:gd name="connsiteX5" fmla="*/ 1 w 21625"/>
                      <a:gd name="connsiteY5" fmla="*/ 10443 h 20293"/>
                      <a:gd name="connsiteX6" fmla="*/ 1784 w 21625"/>
                      <a:gd name="connsiteY6" fmla="*/ 119 h 20293"/>
                      <a:gd name="connsiteX0" fmla="*/ 1631 w 21625"/>
                      <a:gd name="connsiteY0" fmla="*/ 119 h 20292"/>
                      <a:gd name="connsiteX1" fmla="*/ 19900 w 21625"/>
                      <a:gd name="connsiteY1" fmla="*/ 0 h 20292"/>
                      <a:gd name="connsiteX2" fmla="*/ 21601 w 21625"/>
                      <a:gd name="connsiteY2" fmla="*/ 10443 h 20292"/>
                      <a:gd name="connsiteX3" fmla="*/ 19992 w 21625"/>
                      <a:gd name="connsiteY3" fmla="*/ 20290 h 20292"/>
                      <a:gd name="connsiteX4" fmla="*/ 1636 w 21625"/>
                      <a:gd name="connsiteY4" fmla="*/ 20291 h 20292"/>
                      <a:gd name="connsiteX5" fmla="*/ 1 w 21625"/>
                      <a:gd name="connsiteY5" fmla="*/ 10443 h 20292"/>
                      <a:gd name="connsiteX6" fmla="*/ 1631 w 21625"/>
                      <a:gd name="connsiteY6" fmla="*/ 119 h 20292"/>
                      <a:gd name="connsiteX0" fmla="*/ 1631 w 21625"/>
                      <a:gd name="connsiteY0" fmla="*/ 119 h 20293"/>
                      <a:gd name="connsiteX1" fmla="*/ 19900 w 21625"/>
                      <a:gd name="connsiteY1" fmla="*/ 0 h 20293"/>
                      <a:gd name="connsiteX2" fmla="*/ 21601 w 21625"/>
                      <a:gd name="connsiteY2" fmla="*/ 10443 h 20293"/>
                      <a:gd name="connsiteX3" fmla="*/ 19992 w 21625"/>
                      <a:gd name="connsiteY3" fmla="*/ 20290 h 20293"/>
                      <a:gd name="connsiteX4" fmla="*/ 1636 w 21625"/>
                      <a:gd name="connsiteY4" fmla="*/ 20291 h 20293"/>
                      <a:gd name="connsiteX5" fmla="*/ 1 w 21625"/>
                      <a:gd name="connsiteY5" fmla="*/ 10443 h 20293"/>
                      <a:gd name="connsiteX6" fmla="*/ 1631 w 21625"/>
                      <a:gd name="connsiteY6" fmla="*/ 119 h 20293"/>
                      <a:gd name="connsiteX0" fmla="*/ 1631 w 21645"/>
                      <a:gd name="connsiteY0" fmla="*/ 119 h 20293"/>
                      <a:gd name="connsiteX1" fmla="*/ 19900 w 21645"/>
                      <a:gd name="connsiteY1" fmla="*/ 0 h 20293"/>
                      <a:gd name="connsiteX2" fmla="*/ 21601 w 21645"/>
                      <a:gd name="connsiteY2" fmla="*/ 10443 h 20293"/>
                      <a:gd name="connsiteX3" fmla="*/ 20069 w 21645"/>
                      <a:gd name="connsiteY3" fmla="*/ 20290 h 20293"/>
                      <a:gd name="connsiteX4" fmla="*/ 1636 w 21645"/>
                      <a:gd name="connsiteY4" fmla="*/ 20291 h 20293"/>
                      <a:gd name="connsiteX5" fmla="*/ 1 w 21645"/>
                      <a:gd name="connsiteY5" fmla="*/ 10443 h 20293"/>
                      <a:gd name="connsiteX6" fmla="*/ 1631 w 21645"/>
                      <a:gd name="connsiteY6" fmla="*/ 119 h 20293"/>
                      <a:gd name="connsiteX0" fmla="*/ 1631 w 21602"/>
                      <a:gd name="connsiteY0" fmla="*/ 119 h 20293"/>
                      <a:gd name="connsiteX1" fmla="*/ 19900 w 21602"/>
                      <a:gd name="connsiteY1" fmla="*/ 0 h 20293"/>
                      <a:gd name="connsiteX2" fmla="*/ 21601 w 21602"/>
                      <a:gd name="connsiteY2" fmla="*/ 10443 h 20293"/>
                      <a:gd name="connsiteX3" fmla="*/ 20069 w 21602"/>
                      <a:gd name="connsiteY3" fmla="*/ 20290 h 20293"/>
                      <a:gd name="connsiteX4" fmla="*/ 1636 w 21602"/>
                      <a:gd name="connsiteY4" fmla="*/ 20291 h 20293"/>
                      <a:gd name="connsiteX5" fmla="*/ 1 w 21602"/>
                      <a:gd name="connsiteY5" fmla="*/ 10443 h 20293"/>
                      <a:gd name="connsiteX6" fmla="*/ 1631 w 21602"/>
                      <a:gd name="connsiteY6" fmla="*/ 119 h 20293"/>
                      <a:gd name="connsiteX0" fmla="*/ 1631 w 21602"/>
                      <a:gd name="connsiteY0" fmla="*/ 119 h 20293"/>
                      <a:gd name="connsiteX1" fmla="*/ 19900 w 21602"/>
                      <a:gd name="connsiteY1" fmla="*/ 0 h 20293"/>
                      <a:gd name="connsiteX2" fmla="*/ 21601 w 21602"/>
                      <a:gd name="connsiteY2" fmla="*/ 10443 h 20293"/>
                      <a:gd name="connsiteX3" fmla="*/ 20069 w 21602"/>
                      <a:gd name="connsiteY3" fmla="*/ 20290 h 20293"/>
                      <a:gd name="connsiteX4" fmla="*/ 1636 w 21602"/>
                      <a:gd name="connsiteY4" fmla="*/ 20291 h 20293"/>
                      <a:gd name="connsiteX5" fmla="*/ 1 w 21602"/>
                      <a:gd name="connsiteY5" fmla="*/ 10443 h 20293"/>
                      <a:gd name="connsiteX6" fmla="*/ 1631 w 21602"/>
                      <a:gd name="connsiteY6" fmla="*/ 119 h 20293"/>
                      <a:gd name="connsiteX0" fmla="*/ 1631 w 21601"/>
                      <a:gd name="connsiteY0" fmla="*/ 119 h 20293"/>
                      <a:gd name="connsiteX1" fmla="*/ 19900 w 21601"/>
                      <a:gd name="connsiteY1" fmla="*/ 0 h 20293"/>
                      <a:gd name="connsiteX2" fmla="*/ 21601 w 21601"/>
                      <a:gd name="connsiteY2" fmla="*/ 10443 h 20293"/>
                      <a:gd name="connsiteX3" fmla="*/ 20069 w 21601"/>
                      <a:gd name="connsiteY3" fmla="*/ 20290 h 20293"/>
                      <a:gd name="connsiteX4" fmla="*/ 1636 w 21601"/>
                      <a:gd name="connsiteY4" fmla="*/ 20291 h 20293"/>
                      <a:gd name="connsiteX5" fmla="*/ 1 w 21601"/>
                      <a:gd name="connsiteY5" fmla="*/ 10443 h 20293"/>
                      <a:gd name="connsiteX6" fmla="*/ 1631 w 21601"/>
                      <a:gd name="connsiteY6" fmla="*/ 119 h 20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601" h="20293">
                        <a:moveTo>
                          <a:pt x="1631" y="119"/>
                        </a:moveTo>
                        <a:lnTo>
                          <a:pt x="19900" y="0"/>
                        </a:lnTo>
                        <a:cubicBezTo>
                          <a:pt x="20976" y="204"/>
                          <a:pt x="21599" y="4205"/>
                          <a:pt x="21601" y="10443"/>
                        </a:cubicBezTo>
                        <a:cubicBezTo>
                          <a:pt x="21603" y="16681"/>
                          <a:pt x="21145" y="20086"/>
                          <a:pt x="20069" y="20290"/>
                        </a:cubicBezTo>
                        <a:lnTo>
                          <a:pt x="1636" y="20291"/>
                        </a:lnTo>
                        <a:cubicBezTo>
                          <a:pt x="599" y="20393"/>
                          <a:pt x="28" y="17477"/>
                          <a:pt x="1" y="10443"/>
                        </a:cubicBezTo>
                        <a:cubicBezTo>
                          <a:pt x="-26" y="3409"/>
                          <a:pt x="568" y="375"/>
                          <a:pt x="1631" y="119"/>
                        </a:cubicBezTo>
                        <a:close/>
                      </a:path>
                    </a:pathLst>
                  </a:custGeom>
                  <a:noFill/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449" name="直接连接符 448">
                    <a:extLst>
                      <a:ext uri="{FF2B5EF4-FFF2-40B4-BE49-F238E27FC236}">
                        <a16:creationId xmlns:a16="http://schemas.microsoft.com/office/drawing/2014/main" id="{4DB12E73-52D7-DDEC-FE5C-08A273DBC2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513118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0" name="直接连接符 449">
                    <a:extLst>
                      <a:ext uri="{FF2B5EF4-FFF2-40B4-BE49-F238E27FC236}">
                        <a16:creationId xmlns:a16="http://schemas.microsoft.com/office/drawing/2014/main" id="{D332CEF4-4739-B4F9-06E4-9CBE3613B2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87177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1" name="直接连接符 450">
                    <a:extLst>
                      <a:ext uri="{FF2B5EF4-FFF2-40B4-BE49-F238E27FC236}">
                        <a16:creationId xmlns:a16="http://schemas.microsoft.com/office/drawing/2014/main" id="{72FFA67E-62CB-E508-17C7-61EA5CFFB0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61237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2" name="直接连接符 451">
                    <a:extLst>
                      <a:ext uri="{FF2B5EF4-FFF2-40B4-BE49-F238E27FC236}">
                        <a16:creationId xmlns:a16="http://schemas.microsoft.com/office/drawing/2014/main" id="{A7399041-944A-76CF-8490-291A0D0436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35297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3" name="直接连接符 452">
                    <a:extLst>
                      <a:ext uri="{FF2B5EF4-FFF2-40B4-BE49-F238E27FC236}">
                        <a16:creationId xmlns:a16="http://schemas.microsoft.com/office/drawing/2014/main" id="{FABF2FAE-8555-E905-47FE-7FC696631E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093569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直接连接符 453">
                    <a:extLst>
                      <a:ext uri="{FF2B5EF4-FFF2-40B4-BE49-F238E27FC236}">
                        <a16:creationId xmlns:a16="http://schemas.microsoft.com/office/drawing/2014/main" id="{D0076C8D-6179-1EE9-58F0-1E120758553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834167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>
                    <a:extLst>
                      <a:ext uri="{FF2B5EF4-FFF2-40B4-BE49-F238E27FC236}">
                        <a16:creationId xmlns:a16="http://schemas.microsoft.com/office/drawing/2014/main" id="{B06F4C8A-2E9D-E29A-0B0C-D644CDC023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57476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>
                    <a:extLst>
                      <a:ext uri="{FF2B5EF4-FFF2-40B4-BE49-F238E27FC236}">
                        <a16:creationId xmlns:a16="http://schemas.microsoft.com/office/drawing/2014/main" id="{24061897-D31E-F602-A76D-F6905B72AC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31536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>
                    <a:extLst>
                      <a:ext uri="{FF2B5EF4-FFF2-40B4-BE49-F238E27FC236}">
                        <a16:creationId xmlns:a16="http://schemas.microsoft.com/office/drawing/2014/main" id="{048428C6-3BE9-DE14-8E57-E311999319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05596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>
                    <a:extLst>
                      <a:ext uri="{FF2B5EF4-FFF2-40B4-BE49-F238E27FC236}">
                        <a16:creationId xmlns:a16="http://schemas.microsoft.com/office/drawing/2014/main" id="{05959050-9E2C-9C67-8BC6-ACDEEEBAC8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796559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9" name="直接连接符 458">
                    <a:extLst>
                      <a:ext uri="{FF2B5EF4-FFF2-40B4-BE49-F238E27FC236}">
                        <a16:creationId xmlns:a16="http://schemas.microsoft.com/office/drawing/2014/main" id="{9AA1C2A5-1E58-B572-D4E6-027DB18A5E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537157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0" name="直接连接符 459">
                    <a:extLst>
                      <a:ext uri="{FF2B5EF4-FFF2-40B4-BE49-F238E27FC236}">
                        <a16:creationId xmlns:a16="http://schemas.microsoft.com/office/drawing/2014/main" id="{63311CBF-81D4-1351-37D0-490D2CC199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27775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1" name="直接连接符 460">
                    <a:extLst>
                      <a:ext uri="{FF2B5EF4-FFF2-40B4-BE49-F238E27FC236}">
                        <a16:creationId xmlns:a16="http://schemas.microsoft.com/office/drawing/2014/main" id="{73291724-4ADA-89DE-0987-58C42A9EB9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01835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2" name="直接连接符 461">
                    <a:extLst>
                      <a:ext uri="{FF2B5EF4-FFF2-40B4-BE49-F238E27FC236}">
                        <a16:creationId xmlns:a16="http://schemas.microsoft.com/office/drawing/2014/main" id="{E26476CD-4BB4-8856-CFA4-776D47FB2D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175895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3" name="直接连接符 462">
                    <a:extLst>
                      <a:ext uri="{FF2B5EF4-FFF2-40B4-BE49-F238E27FC236}">
                        <a16:creationId xmlns:a16="http://schemas.microsoft.com/office/drawing/2014/main" id="{D6139E6F-C1C6-D6BB-679B-9B46E2FF3C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51127" y="1567322"/>
                    <a:ext cx="188054" cy="219680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4" name="直接连接符 463">
                    <a:extLst>
                      <a:ext uri="{FF2B5EF4-FFF2-40B4-BE49-F238E27FC236}">
                        <a16:creationId xmlns:a16="http://schemas.microsoft.com/office/drawing/2014/main" id="{6C7699E7-1544-D878-2585-CFFA68645E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798806" y="1409674"/>
                    <a:ext cx="156663" cy="301863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5" name="直接连接符 464">
                    <a:extLst>
                      <a:ext uri="{FF2B5EF4-FFF2-40B4-BE49-F238E27FC236}">
                        <a16:creationId xmlns:a16="http://schemas.microsoft.com/office/drawing/2014/main" id="{AAC67B77-8A1F-C89C-8640-CA2FC5B5DB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017516" y="1367497"/>
                    <a:ext cx="88700" cy="295990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66" name="组合 465">
                    <a:extLst>
                      <a:ext uri="{FF2B5EF4-FFF2-40B4-BE49-F238E27FC236}">
                        <a16:creationId xmlns:a16="http://schemas.microsoft.com/office/drawing/2014/main" id="{750DD6C5-0E3C-21B8-C103-E07B74FB71CB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5359336" y="1346998"/>
                    <a:ext cx="581320" cy="3936730"/>
                    <a:chOff x="4677296" y="1519897"/>
                    <a:chExt cx="581320" cy="3936730"/>
                  </a:xfrm>
                </p:grpSpPr>
                <p:cxnSp>
                  <p:nvCxnSpPr>
                    <p:cNvPr id="468" name="直接连接符 467">
                      <a:extLst>
                        <a:ext uri="{FF2B5EF4-FFF2-40B4-BE49-F238E27FC236}">
                          <a16:creationId xmlns:a16="http://schemas.microsoft.com/office/drawing/2014/main" id="{4CEBB3D6-5287-E617-2674-B97AED9EE3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528358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9" name="直接连接符 468">
                      <a:extLst>
                        <a:ext uri="{FF2B5EF4-FFF2-40B4-BE49-F238E27FC236}">
                          <a16:creationId xmlns:a16="http://schemas.microsoft.com/office/drawing/2014/main" id="{169E0940-4A6F-5059-5DF4-3D500251ADA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5024175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0" name="直接连接符 469">
                      <a:extLst>
                        <a:ext uri="{FF2B5EF4-FFF2-40B4-BE49-F238E27FC236}">
                          <a16:creationId xmlns:a16="http://schemas.microsoft.com/office/drawing/2014/main" id="{71D46055-3E18-EBE0-AA12-07A7CCD5D0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4764773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1" name="直接连接符 470">
                      <a:extLst>
                        <a:ext uri="{FF2B5EF4-FFF2-40B4-BE49-F238E27FC236}">
                          <a16:creationId xmlns:a16="http://schemas.microsoft.com/office/drawing/2014/main" id="{65B8ED3F-26B1-AD04-FE0E-2DA903A7E99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450537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2" name="直接连接符 471">
                      <a:extLst>
                        <a:ext uri="{FF2B5EF4-FFF2-40B4-BE49-F238E27FC236}">
                          <a16:creationId xmlns:a16="http://schemas.microsoft.com/office/drawing/2014/main" id="{D06E3777-B780-9040-0550-F5230F0D9F3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4245969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3" name="直接连接符 472">
                      <a:extLst>
                        <a:ext uri="{FF2B5EF4-FFF2-40B4-BE49-F238E27FC236}">
                          <a16:creationId xmlns:a16="http://schemas.microsoft.com/office/drawing/2014/main" id="{343ECF4D-DEAF-AD63-9C54-7BF03886F3D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986567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4" name="直接连接符 473">
                      <a:extLst>
                        <a:ext uri="{FF2B5EF4-FFF2-40B4-BE49-F238E27FC236}">
                          <a16:creationId xmlns:a16="http://schemas.microsoft.com/office/drawing/2014/main" id="{242E3617-D9B4-4ED6-796E-29F6C59BEF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727165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5" name="直接连接符 474">
                      <a:extLst>
                        <a:ext uri="{FF2B5EF4-FFF2-40B4-BE49-F238E27FC236}">
                          <a16:creationId xmlns:a16="http://schemas.microsoft.com/office/drawing/2014/main" id="{6764DDC5-D220-76DE-FDC7-B64D095823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467763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6" name="直接连接符 475">
                      <a:extLst>
                        <a:ext uri="{FF2B5EF4-FFF2-40B4-BE49-F238E27FC236}">
                          <a16:creationId xmlns:a16="http://schemas.microsoft.com/office/drawing/2014/main" id="{06F1ADF2-5521-1092-3E5D-3FDB759EAB6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20836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7" name="直接连接符 476">
                      <a:extLst>
                        <a:ext uri="{FF2B5EF4-FFF2-40B4-BE49-F238E27FC236}">
                          <a16:creationId xmlns:a16="http://schemas.microsoft.com/office/drawing/2014/main" id="{E1C24687-83EC-3418-F144-F731156B74A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948959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8" name="直接连接符 477">
                      <a:extLst>
                        <a:ext uri="{FF2B5EF4-FFF2-40B4-BE49-F238E27FC236}">
                          <a16:creationId xmlns:a16="http://schemas.microsoft.com/office/drawing/2014/main" id="{D30E49E4-5237-3647-C372-5F91AFDB418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689557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9" name="直接连接符 478">
                      <a:extLst>
                        <a:ext uri="{FF2B5EF4-FFF2-40B4-BE49-F238E27FC236}">
                          <a16:creationId xmlns:a16="http://schemas.microsoft.com/office/drawing/2014/main" id="{CB8D7FDB-F02F-86AD-A48A-248D10073D4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430155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0" name="直接连接符 479">
                      <a:extLst>
                        <a:ext uri="{FF2B5EF4-FFF2-40B4-BE49-F238E27FC236}">
                          <a16:creationId xmlns:a16="http://schemas.microsoft.com/office/drawing/2014/main" id="{DD47C744-AE56-0DF2-BF98-8DCAB80E47A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170753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1" name="直接连接符 480">
                      <a:extLst>
                        <a:ext uri="{FF2B5EF4-FFF2-40B4-BE49-F238E27FC236}">
                          <a16:creationId xmlns:a16="http://schemas.microsoft.com/office/drawing/2014/main" id="{0095221C-69E6-6F0F-6FD6-1565D58B40D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191135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2" name="直接连接符 481">
                      <a:extLst>
                        <a:ext uri="{FF2B5EF4-FFF2-40B4-BE49-F238E27FC236}">
                          <a16:creationId xmlns:a16="http://schemas.microsoft.com/office/drawing/2014/main" id="{76375B23-580C-0168-06A0-966BF902A70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803527" y="1719722"/>
                      <a:ext cx="188054" cy="219680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3" name="直接连接符 482">
                      <a:extLst>
                        <a:ext uri="{FF2B5EF4-FFF2-40B4-BE49-F238E27FC236}">
                          <a16:creationId xmlns:a16="http://schemas.microsoft.com/office/drawing/2014/main" id="{84DDB718-06D1-1DC3-EE7C-402A81582C9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951206" y="1562074"/>
                      <a:ext cx="156663" cy="301863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4" name="直接连接符 483">
                      <a:extLst>
                        <a:ext uri="{FF2B5EF4-FFF2-40B4-BE49-F238E27FC236}">
                          <a16:creationId xmlns:a16="http://schemas.microsoft.com/office/drawing/2014/main" id="{8FEC185D-5A65-CC16-6E5F-BA569EADD6A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169916" y="1519897"/>
                      <a:ext cx="88700" cy="295990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67" name="直接连接符 466">
                    <a:extLst>
                      <a:ext uri="{FF2B5EF4-FFF2-40B4-BE49-F238E27FC236}">
                        <a16:creationId xmlns:a16="http://schemas.microsoft.com/office/drawing/2014/main" id="{833188BF-295E-53A2-51AE-0955C8AD0A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34940" y="1341120"/>
                    <a:ext cx="6995" cy="315543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85" name="直接连接符 484">
                  <a:extLst>
                    <a:ext uri="{FF2B5EF4-FFF2-40B4-BE49-F238E27FC236}">
                      <a16:creationId xmlns:a16="http://schemas.microsoft.com/office/drawing/2014/main" id="{353DB1E3-5786-51D4-C595-BC2B8F1446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574570" y="2317218"/>
                  <a:ext cx="33223" cy="36940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6" name="直接连接符 485">
                  <a:extLst>
                    <a:ext uri="{FF2B5EF4-FFF2-40B4-BE49-F238E27FC236}">
                      <a16:creationId xmlns:a16="http://schemas.microsoft.com/office/drawing/2014/main" id="{C1519785-8595-CA50-9108-4A1D4885C6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620215" y="2329373"/>
                  <a:ext cx="14265" cy="38558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7" name="直接连接符 486">
                  <a:extLst>
                    <a:ext uri="{FF2B5EF4-FFF2-40B4-BE49-F238E27FC236}">
                      <a16:creationId xmlns:a16="http://schemas.microsoft.com/office/drawing/2014/main" id="{A3841C3A-513B-9BC1-2B5E-236CDB0525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7653" y="2332699"/>
                  <a:ext cx="13344" cy="39888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直接连接符 487">
                  <a:extLst>
                    <a:ext uri="{FF2B5EF4-FFF2-40B4-BE49-F238E27FC236}">
                      <a16:creationId xmlns:a16="http://schemas.microsoft.com/office/drawing/2014/main" id="{0E5C8185-DC6C-838B-2AF7-4BBA632E22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2568" y="2322675"/>
                  <a:ext cx="22511" cy="43947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9" name="直接连接符 488">
                  <a:extLst>
                    <a:ext uri="{FF2B5EF4-FFF2-40B4-BE49-F238E27FC236}">
                      <a16:creationId xmlns:a16="http://schemas.microsoft.com/office/drawing/2014/main" id="{35943B4F-95F8-3BE5-977D-62D7ED94DA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41547" y="2310573"/>
                  <a:ext cx="53119" cy="29318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0" name="直接连接符 489">
                  <a:extLst>
                    <a:ext uri="{FF2B5EF4-FFF2-40B4-BE49-F238E27FC236}">
                      <a16:creationId xmlns:a16="http://schemas.microsoft.com/office/drawing/2014/main" id="{F04E4EBC-0C79-E88F-2ED5-A25826ECAE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577955" y="2325632"/>
                  <a:ext cx="46273" cy="59824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1" name="直接连接符 490">
                  <a:extLst>
                    <a:ext uri="{FF2B5EF4-FFF2-40B4-BE49-F238E27FC236}">
                      <a16:creationId xmlns:a16="http://schemas.microsoft.com/office/drawing/2014/main" id="{6B9E23EB-DD0D-B5CA-7777-625ED752F3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32820" y="2315751"/>
                  <a:ext cx="41161" cy="43590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2" name="直接连接符 491">
                  <a:extLst>
                    <a:ext uri="{FF2B5EF4-FFF2-40B4-BE49-F238E27FC236}">
                      <a16:creationId xmlns:a16="http://schemas.microsoft.com/office/drawing/2014/main" id="{4FBFB95E-BCA1-9C21-3DF1-4B5CA314F4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54066" y="2330676"/>
                  <a:ext cx="0" cy="73184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3" name="直接连接符 492">
                  <a:extLst>
                    <a:ext uri="{FF2B5EF4-FFF2-40B4-BE49-F238E27FC236}">
                      <a16:creationId xmlns:a16="http://schemas.microsoft.com/office/drawing/2014/main" id="{967E0267-A24A-D33D-4441-D2AEB929E6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07213" y="2328201"/>
                  <a:ext cx="31790" cy="67627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06" name="图形 505" descr="DNA 轮廓">
                  <a:extLst>
                    <a:ext uri="{FF2B5EF4-FFF2-40B4-BE49-F238E27FC236}">
                      <a16:creationId xmlns:a16="http://schemas.microsoft.com/office/drawing/2014/main" id="{4B5584B1-8E7E-454E-1293-18FA9B7404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09466" y="1672513"/>
                  <a:ext cx="321491" cy="512585"/>
                </a:xfrm>
                <a:prstGeom prst="rect">
                  <a:avLst/>
                </a:prstGeom>
              </p:spPr>
            </p:pic>
          </p:grpSp>
          <p:grpSp>
            <p:nvGrpSpPr>
              <p:cNvPr id="13364" name="组合 13363">
                <a:extLst>
                  <a:ext uri="{FF2B5EF4-FFF2-40B4-BE49-F238E27FC236}">
                    <a16:creationId xmlns:a16="http://schemas.microsoft.com/office/drawing/2014/main" id="{9A16B967-E24E-8222-0775-C38640E8CE31}"/>
                  </a:ext>
                </a:extLst>
              </p:cNvPr>
              <p:cNvGrpSpPr/>
              <p:nvPr/>
            </p:nvGrpSpPr>
            <p:grpSpPr>
              <a:xfrm>
                <a:off x="5658693" y="4193919"/>
                <a:ext cx="785218" cy="373873"/>
                <a:chOff x="4646038" y="2975367"/>
                <a:chExt cx="785218" cy="373873"/>
              </a:xfrm>
            </p:grpSpPr>
            <p:grpSp>
              <p:nvGrpSpPr>
                <p:cNvPr id="13361" name="组合 13360">
                  <a:extLst>
                    <a:ext uri="{FF2B5EF4-FFF2-40B4-BE49-F238E27FC236}">
                      <a16:creationId xmlns:a16="http://schemas.microsoft.com/office/drawing/2014/main" id="{BC6CFB76-F300-A5F4-F95E-295CE97CD9CB}"/>
                    </a:ext>
                  </a:extLst>
                </p:cNvPr>
                <p:cNvGrpSpPr/>
                <p:nvPr/>
              </p:nvGrpSpPr>
              <p:grpSpPr>
                <a:xfrm>
                  <a:off x="4646038" y="3178784"/>
                  <a:ext cx="785218" cy="170456"/>
                  <a:chOff x="4609107" y="2880334"/>
                  <a:chExt cx="785218" cy="170456"/>
                </a:xfrm>
              </p:grpSpPr>
              <p:cxnSp>
                <p:nvCxnSpPr>
                  <p:cNvPr id="509" name="直接连接符 508">
                    <a:extLst>
                      <a:ext uri="{FF2B5EF4-FFF2-40B4-BE49-F238E27FC236}">
                        <a16:creationId xmlns:a16="http://schemas.microsoft.com/office/drawing/2014/main" id="{00288242-80C9-4D86-8798-6F8EA53CF0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09107" y="2961858"/>
                    <a:ext cx="785218" cy="0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2" name="直接连接符 511">
                    <a:extLst>
                      <a:ext uri="{FF2B5EF4-FFF2-40B4-BE49-F238E27FC236}">
                        <a16:creationId xmlns:a16="http://schemas.microsoft.com/office/drawing/2014/main" id="{D27C7722-8F83-B2EB-D5A9-49C6D180CF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614183" y="2963061"/>
                    <a:ext cx="69042" cy="87729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4" name="直接连接符 513">
                    <a:extLst>
                      <a:ext uri="{FF2B5EF4-FFF2-40B4-BE49-F238E27FC236}">
                        <a16:creationId xmlns:a16="http://schemas.microsoft.com/office/drawing/2014/main" id="{92151B65-711E-EEA8-1E76-E6BE99D1DD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702339" y="2963061"/>
                    <a:ext cx="69042" cy="87729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5" name="直接连接符 514">
                    <a:extLst>
                      <a:ext uri="{FF2B5EF4-FFF2-40B4-BE49-F238E27FC236}">
                        <a16:creationId xmlns:a16="http://schemas.microsoft.com/office/drawing/2014/main" id="{3DEEEDCB-2333-41E7-6F73-9445E5CFF07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790495" y="2963061"/>
                    <a:ext cx="69042" cy="87729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6" name="直接连接符 515">
                    <a:extLst>
                      <a:ext uri="{FF2B5EF4-FFF2-40B4-BE49-F238E27FC236}">
                        <a16:creationId xmlns:a16="http://schemas.microsoft.com/office/drawing/2014/main" id="{E6D9D14F-43E6-2FBB-1038-B44E88E1A1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878651" y="2963061"/>
                    <a:ext cx="69042" cy="87729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7" name="直接连接符 516">
                    <a:extLst>
                      <a:ext uri="{FF2B5EF4-FFF2-40B4-BE49-F238E27FC236}">
                        <a16:creationId xmlns:a16="http://schemas.microsoft.com/office/drawing/2014/main" id="{BA858513-05FF-9572-1259-D90BD94DEA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966806" y="2963061"/>
                    <a:ext cx="69042" cy="87729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8" name="直接连接符 517">
                    <a:extLst>
                      <a:ext uri="{FF2B5EF4-FFF2-40B4-BE49-F238E27FC236}">
                        <a16:creationId xmlns:a16="http://schemas.microsoft.com/office/drawing/2014/main" id="{D1ACF65F-5397-BAA4-7AAB-EAC125C117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054961" y="2963061"/>
                    <a:ext cx="69042" cy="87729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9" name="直接连接符 518">
                    <a:extLst>
                      <a:ext uri="{FF2B5EF4-FFF2-40B4-BE49-F238E27FC236}">
                        <a16:creationId xmlns:a16="http://schemas.microsoft.com/office/drawing/2014/main" id="{F2523521-1EFF-2E24-B0CA-915DA1DF5C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143116" y="2963061"/>
                    <a:ext cx="69042" cy="87729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0" name="直接连接符 519">
                    <a:extLst>
                      <a:ext uri="{FF2B5EF4-FFF2-40B4-BE49-F238E27FC236}">
                        <a16:creationId xmlns:a16="http://schemas.microsoft.com/office/drawing/2014/main" id="{D1149B35-3415-B997-A8F3-3AE18503C0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231271" y="2963061"/>
                    <a:ext cx="69042" cy="87729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1" name="直接连接符 520">
                    <a:extLst>
                      <a:ext uri="{FF2B5EF4-FFF2-40B4-BE49-F238E27FC236}">
                        <a16:creationId xmlns:a16="http://schemas.microsoft.com/office/drawing/2014/main" id="{8B16B8D1-C5CE-800F-7777-AF26CDCDF5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319427" y="2963061"/>
                    <a:ext cx="69042" cy="87729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3" name="直接连接符 522">
                    <a:extLst>
                      <a:ext uri="{FF2B5EF4-FFF2-40B4-BE49-F238E27FC236}">
                        <a16:creationId xmlns:a16="http://schemas.microsoft.com/office/drawing/2014/main" id="{6F8F5695-4456-BE1E-5221-BA6DC2DBF7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001326" y="2880334"/>
                    <a:ext cx="0" cy="80522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363" name="流程图: 存储数据 13362">
                  <a:extLst>
                    <a:ext uri="{FF2B5EF4-FFF2-40B4-BE49-F238E27FC236}">
                      <a16:creationId xmlns:a16="http://schemas.microsoft.com/office/drawing/2014/main" id="{C30A2EB9-312C-924F-7386-247EFA9068BA}"/>
                    </a:ext>
                  </a:extLst>
                </p:cNvPr>
                <p:cNvSpPr/>
                <p:nvPr/>
              </p:nvSpPr>
              <p:spPr>
                <a:xfrm rot="16200000">
                  <a:off x="4930654" y="3004730"/>
                  <a:ext cx="217856" cy="159130"/>
                </a:xfrm>
                <a:prstGeom prst="flowChartOnlineStorag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527" name="组合 526">
                <a:extLst>
                  <a:ext uri="{FF2B5EF4-FFF2-40B4-BE49-F238E27FC236}">
                    <a16:creationId xmlns:a16="http://schemas.microsoft.com/office/drawing/2014/main" id="{CFB4FEE6-6EA9-9CEF-7C38-5FB68A0AD1F3}"/>
                  </a:ext>
                </a:extLst>
              </p:cNvPr>
              <p:cNvGrpSpPr/>
              <p:nvPr/>
            </p:nvGrpSpPr>
            <p:grpSpPr>
              <a:xfrm rot="20545251">
                <a:off x="5519718" y="2823168"/>
                <a:ext cx="321491" cy="912785"/>
                <a:chOff x="5509466" y="1491075"/>
                <a:chExt cx="321491" cy="912785"/>
              </a:xfrm>
            </p:grpSpPr>
            <p:grpSp>
              <p:nvGrpSpPr>
                <p:cNvPr id="528" name="组合 527">
                  <a:extLst>
                    <a:ext uri="{FF2B5EF4-FFF2-40B4-BE49-F238E27FC236}">
                      <a16:creationId xmlns:a16="http://schemas.microsoft.com/office/drawing/2014/main" id="{67FA6A1C-229C-D0BB-F95D-921A72E7C169}"/>
                    </a:ext>
                  </a:extLst>
                </p:cNvPr>
                <p:cNvGrpSpPr/>
                <p:nvPr/>
              </p:nvGrpSpPr>
              <p:grpSpPr>
                <a:xfrm>
                  <a:off x="5530033" y="1491075"/>
                  <a:ext cx="286269" cy="840005"/>
                  <a:chOff x="4524896" y="1341120"/>
                  <a:chExt cx="1415760" cy="4154295"/>
                </a:xfrm>
              </p:grpSpPr>
              <p:sp>
                <p:nvSpPr>
                  <p:cNvPr id="539" name="流程图: 终止 29">
                    <a:extLst>
                      <a:ext uri="{FF2B5EF4-FFF2-40B4-BE49-F238E27FC236}">
                        <a16:creationId xmlns:a16="http://schemas.microsoft.com/office/drawing/2014/main" id="{98BDAFA6-D4B9-6B74-84F3-EE66D95C38B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318037" y="3142451"/>
                    <a:ext cx="3834465" cy="871464"/>
                  </a:xfrm>
                  <a:custGeom>
                    <a:avLst/>
                    <a:gdLst>
                      <a:gd name="connsiteX0" fmla="*/ 3475 w 21600"/>
                      <a:gd name="connsiteY0" fmla="*/ 0 h 21600"/>
                      <a:gd name="connsiteX1" fmla="*/ 18125 w 21600"/>
                      <a:gd name="connsiteY1" fmla="*/ 0 h 21600"/>
                      <a:gd name="connsiteX2" fmla="*/ 21600 w 21600"/>
                      <a:gd name="connsiteY2" fmla="*/ 10800 h 21600"/>
                      <a:gd name="connsiteX3" fmla="*/ 18125 w 21600"/>
                      <a:gd name="connsiteY3" fmla="*/ 21600 h 21600"/>
                      <a:gd name="connsiteX4" fmla="*/ 3475 w 21600"/>
                      <a:gd name="connsiteY4" fmla="*/ 21600 h 21600"/>
                      <a:gd name="connsiteX5" fmla="*/ 0 w 21600"/>
                      <a:gd name="connsiteY5" fmla="*/ 10800 h 21600"/>
                      <a:gd name="connsiteX6" fmla="*/ 3475 w 21600"/>
                      <a:gd name="connsiteY6" fmla="*/ 0 h 21600"/>
                      <a:gd name="connsiteX0" fmla="*/ 2245 w 21645"/>
                      <a:gd name="connsiteY0" fmla="*/ 0 h 21600"/>
                      <a:gd name="connsiteX1" fmla="*/ 18170 w 21645"/>
                      <a:gd name="connsiteY1" fmla="*/ 0 h 21600"/>
                      <a:gd name="connsiteX2" fmla="*/ 21645 w 21645"/>
                      <a:gd name="connsiteY2" fmla="*/ 10800 h 21600"/>
                      <a:gd name="connsiteX3" fmla="*/ 18170 w 21645"/>
                      <a:gd name="connsiteY3" fmla="*/ 21600 h 21600"/>
                      <a:gd name="connsiteX4" fmla="*/ 3520 w 21645"/>
                      <a:gd name="connsiteY4" fmla="*/ 21600 h 21600"/>
                      <a:gd name="connsiteX5" fmla="*/ 45 w 21645"/>
                      <a:gd name="connsiteY5" fmla="*/ 10800 h 21600"/>
                      <a:gd name="connsiteX6" fmla="*/ 2245 w 21645"/>
                      <a:gd name="connsiteY6" fmla="*/ 0 h 21600"/>
                      <a:gd name="connsiteX0" fmla="*/ 2201 w 21601"/>
                      <a:gd name="connsiteY0" fmla="*/ 0 h 21600"/>
                      <a:gd name="connsiteX1" fmla="*/ 18126 w 21601"/>
                      <a:gd name="connsiteY1" fmla="*/ 0 h 21600"/>
                      <a:gd name="connsiteX2" fmla="*/ 21601 w 21601"/>
                      <a:gd name="connsiteY2" fmla="*/ 10800 h 21600"/>
                      <a:gd name="connsiteX3" fmla="*/ 18126 w 21601"/>
                      <a:gd name="connsiteY3" fmla="*/ 21600 h 21600"/>
                      <a:gd name="connsiteX4" fmla="*/ 2292 w 21601"/>
                      <a:gd name="connsiteY4" fmla="*/ 20648 h 21600"/>
                      <a:gd name="connsiteX5" fmla="*/ 1 w 21601"/>
                      <a:gd name="connsiteY5" fmla="*/ 10800 h 21600"/>
                      <a:gd name="connsiteX6" fmla="*/ 2201 w 21601"/>
                      <a:gd name="connsiteY6" fmla="*/ 0 h 21600"/>
                      <a:gd name="connsiteX0" fmla="*/ 2201 w 21646"/>
                      <a:gd name="connsiteY0" fmla="*/ 0 h 21600"/>
                      <a:gd name="connsiteX1" fmla="*/ 18126 w 21646"/>
                      <a:gd name="connsiteY1" fmla="*/ 0 h 21600"/>
                      <a:gd name="connsiteX2" fmla="*/ 21601 w 21646"/>
                      <a:gd name="connsiteY2" fmla="*/ 10800 h 21600"/>
                      <a:gd name="connsiteX3" fmla="*/ 19401 w 21646"/>
                      <a:gd name="connsiteY3" fmla="*/ 21600 h 21600"/>
                      <a:gd name="connsiteX4" fmla="*/ 2292 w 21646"/>
                      <a:gd name="connsiteY4" fmla="*/ 20648 h 21600"/>
                      <a:gd name="connsiteX5" fmla="*/ 1 w 21646"/>
                      <a:gd name="connsiteY5" fmla="*/ 10800 h 21600"/>
                      <a:gd name="connsiteX6" fmla="*/ 2201 w 21646"/>
                      <a:gd name="connsiteY6" fmla="*/ 0 h 21600"/>
                      <a:gd name="connsiteX0" fmla="*/ 2201 w 21602"/>
                      <a:gd name="connsiteY0" fmla="*/ 0 h 21600"/>
                      <a:gd name="connsiteX1" fmla="*/ 19218 w 21602"/>
                      <a:gd name="connsiteY1" fmla="*/ 0 h 21600"/>
                      <a:gd name="connsiteX2" fmla="*/ 21601 w 21602"/>
                      <a:gd name="connsiteY2" fmla="*/ 10800 h 21600"/>
                      <a:gd name="connsiteX3" fmla="*/ 19401 w 21602"/>
                      <a:gd name="connsiteY3" fmla="*/ 21600 h 21600"/>
                      <a:gd name="connsiteX4" fmla="*/ 2292 w 21602"/>
                      <a:gd name="connsiteY4" fmla="*/ 20648 h 21600"/>
                      <a:gd name="connsiteX5" fmla="*/ 1 w 21602"/>
                      <a:gd name="connsiteY5" fmla="*/ 10800 h 21600"/>
                      <a:gd name="connsiteX6" fmla="*/ 2201 w 21602"/>
                      <a:gd name="connsiteY6" fmla="*/ 0 h 21600"/>
                      <a:gd name="connsiteX0" fmla="*/ 2201 w 21601"/>
                      <a:gd name="connsiteY0" fmla="*/ 0 h 20648"/>
                      <a:gd name="connsiteX1" fmla="*/ 19218 w 21601"/>
                      <a:gd name="connsiteY1" fmla="*/ 0 h 20648"/>
                      <a:gd name="connsiteX2" fmla="*/ 21601 w 21601"/>
                      <a:gd name="connsiteY2" fmla="*/ 10800 h 20648"/>
                      <a:gd name="connsiteX3" fmla="*/ 19310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2201 w 21601"/>
                      <a:gd name="connsiteY0" fmla="*/ 0 h 20648"/>
                      <a:gd name="connsiteX1" fmla="*/ 19218 w 21601"/>
                      <a:gd name="connsiteY1" fmla="*/ 0 h 20648"/>
                      <a:gd name="connsiteX2" fmla="*/ 21601 w 21601"/>
                      <a:gd name="connsiteY2" fmla="*/ 10800 h 20648"/>
                      <a:gd name="connsiteX3" fmla="*/ 19310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2201 w 21601"/>
                      <a:gd name="connsiteY0" fmla="*/ 0 h 20648"/>
                      <a:gd name="connsiteX1" fmla="*/ 19423 w 21601"/>
                      <a:gd name="connsiteY1" fmla="*/ 357 h 20648"/>
                      <a:gd name="connsiteX2" fmla="*/ 21601 w 21601"/>
                      <a:gd name="connsiteY2" fmla="*/ 10800 h 20648"/>
                      <a:gd name="connsiteX3" fmla="*/ 19310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2201 w 21601"/>
                      <a:gd name="connsiteY0" fmla="*/ 0 h 20648"/>
                      <a:gd name="connsiteX1" fmla="*/ 19423 w 21601"/>
                      <a:gd name="connsiteY1" fmla="*/ 357 h 20648"/>
                      <a:gd name="connsiteX2" fmla="*/ 21601 w 21601"/>
                      <a:gd name="connsiteY2" fmla="*/ 10800 h 20648"/>
                      <a:gd name="connsiteX3" fmla="*/ 19515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1814 w 21631"/>
                      <a:gd name="connsiteY0" fmla="*/ 119 h 20291"/>
                      <a:gd name="connsiteX1" fmla="*/ 19453 w 21631"/>
                      <a:gd name="connsiteY1" fmla="*/ 0 h 20291"/>
                      <a:gd name="connsiteX2" fmla="*/ 21631 w 21631"/>
                      <a:gd name="connsiteY2" fmla="*/ 10443 h 20291"/>
                      <a:gd name="connsiteX3" fmla="*/ 19545 w 21631"/>
                      <a:gd name="connsiteY3" fmla="*/ 19814 h 20291"/>
                      <a:gd name="connsiteX4" fmla="*/ 2322 w 21631"/>
                      <a:gd name="connsiteY4" fmla="*/ 20291 h 20291"/>
                      <a:gd name="connsiteX5" fmla="*/ 31 w 21631"/>
                      <a:gd name="connsiteY5" fmla="*/ 10443 h 20291"/>
                      <a:gd name="connsiteX6" fmla="*/ 1814 w 21631"/>
                      <a:gd name="connsiteY6" fmla="*/ 119 h 20291"/>
                      <a:gd name="connsiteX0" fmla="*/ 1809 w 21626"/>
                      <a:gd name="connsiteY0" fmla="*/ 119 h 20291"/>
                      <a:gd name="connsiteX1" fmla="*/ 19448 w 21626"/>
                      <a:gd name="connsiteY1" fmla="*/ 0 h 20291"/>
                      <a:gd name="connsiteX2" fmla="*/ 21626 w 21626"/>
                      <a:gd name="connsiteY2" fmla="*/ 10443 h 20291"/>
                      <a:gd name="connsiteX3" fmla="*/ 19540 w 21626"/>
                      <a:gd name="connsiteY3" fmla="*/ 19814 h 20291"/>
                      <a:gd name="connsiteX4" fmla="*/ 1661 w 21626"/>
                      <a:gd name="connsiteY4" fmla="*/ 20291 h 20291"/>
                      <a:gd name="connsiteX5" fmla="*/ 26 w 21626"/>
                      <a:gd name="connsiteY5" fmla="*/ 10443 h 20291"/>
                      <a:gd name="connsiteX6" fmla="*/ 1809 w 21626"/>
                      <a:gd name="connsiteY6" fmla="*/ 119 h 20291"/>
                      <a:gd name="connsiteX0" fmla="*/ 1809 w 21684"/>
                      <a:gd name="connsiteY0" fmla="*/ 119 h 20291"/>
                      <a:gd name="connsiteX1" fmla="*/ 19448 w 21684"/>
                      <a:gd name="connsiteY1" fmla="*/ 0 h 20291"/>
                      <a:gd name="connsiteX2" fmla="*/ 21626 w 21684"/>
                      <a:gd name="connsiteY2" fmla="*/ 10443 h 20291"/>
                      <a:gd name="connsiteX3" fmla="*/ 20017 w 21684"/>
                      <a:gd name="connsiteY3" fmla="*/ 19814 h 20291"/>
                      <a:gd name="connsiteX4" fmla="*/ 1661 w 21684"/>
                      <a:gd name="connsiteY4" fmla="*/ 20291 h 20291"/>
                      <a:gd name="connsiteX5" fmla="*/ 26 w 21684"/>
                      <a:gd name="connsiteY5" fmla="*/ 10443 h 20291"/>
                      <a:gd name="connsiteX6" fmla="*/ 1809 w 21684"/>
                      <a:gd name="connsiteY6" fmla="*/ 119 h 20291"/>
                      <a:gd name="connsiteX0" fmla="*/ 1809 w 21650"/>
                      <a:gd name="connsiteY0" fmla="*/ 119 h 20291"/>
                      <a:gd name="connsiteX1" fmla="*/ 19925 w 21650"/>
                      <a:gd name="connsiteY1" fmla="*/ 0 h 20291"/>
                      <a:gd name="connsiteX2" fmla="*/ 21626 w 21650"/>
                      <a:gd name="connsiteY2" fmla="*/ 10443 h 20291"/>
                      <a:gd name="connsiteX3" fmla="*/ 20017 w 21650"/>
                      <a:gd name="connsiteY3" fmla="*/ 19814 h 20291"/>
                      <a:gd name="connsiteX4" fmla="*/ 1661 w 21650"/>
                      <a:gd name="connsiteY4" fmla="*/ 20291 h 20291"/>
                      <a:gd name="connsiteX5" fmla="*/ 26 w 21650"/>
                      <a:gd name="connsiteY5" fmla="*/ 10443 h 20291"/>
                      <a:gd name="connsiteX6" fmla="*/ 1809 w 21650"/>
                      <a:gd name="connsiteY6" fmla="*/ 119 h 20291"/>
                      <a:gd name="connsiteX0" fmla="*/ 1809 w 21650"/>
                      <a:gd name="connsiteY0" fmla="*/ 119 h 20291"/>
                      <a:gd name="connsiteX1" fmla="*/ 19925 w 21650"/>
                      <a:gd name="connsiteY1" fmla="*/ 0 h 20291"/>
                      <a:gd name="connsiteX2" fmla="*/ 21626 w 21650"/>
                      <a:gd name="connsiteY2" fmla="*/ 10443 h 20291"/>
                      <a:gd name="connsiteX3" fmla="*/ 20017 w 21650"/>
                      <a:gd name="connsiteY3" fmla="*/ 20290 h 20291"/>
                      <a:gd name="connsiteX4" fmla="*/ 1661 w 21650"/>
                      <a:gd name="connsiteY4" fmla="*/ 20291 h 20291"/>
                      <a:gd name="connsiteX5" fmla="*/ 26 w 21650"/>
                      <a:gd name="connsiteY5" fmla="*/ 10443 h 20291"/>
                      <a:gd name="connsiteX6" fmla="*/ 1809 w 21650"/>
                      <a:gd name="connsiteY6" fmla="*/ 119 h 20291"/>
                      <a:gd name="connsiteX0" fmla="*/ 1809 w 21650"/>
                      <a:gd name="connsiteY0" fmla="*/ 119 h 20291"/>
                      <a:gd name="connsiteX1" fmla="*/ 19925 w 21650"/>
                      <a:gd name="connsiteY1" fmla="*/ 0 h 20291"/>
                      <a:gd name="connsiteX2" fmla="*/ 21626 w 21650"/>
                      <a:gd name="connsiteY2" fmla="*/ 10443 h 20291"/>
                      <a:gd name="connsiteX3" fmla="*/ 20017 w 21650"/>
                      <a:gd name="connsiteY3" fmla="*/ 20290 h 20291"/>
                      <a:gd name="connsiteX4" fmla="*/ 1661 w 21650"/>
                      <a:gd name="connsiteY4" fmla="*/ 20291 h 20291"/>
                      <a:gd name="connsiteX5" fmla="*/ 26 w 21650"/>
                      <a:gd name="connsiteY5" fmla="*/ 10443 h 20291"/>
                      <a:gd name="connsiteX6" fmla="*/ 1809 w 21650"/>
                      <a:gd name="connsiteY6" fmla="*/ 119 h 20291"/>
                      <a:gd name="connsiteX0" fmla="*/ 1826 w 21667"/>
                      <a:gd name="connsiteY0" fmla="*/ 119 h 20291"/>
                      <a:gd name="connsiteX1" fmla="*/ 19942 w 21667"/>
                      <a:gd name="connsiteY1" fmla="*/ 0 h 20291"/>
                      <a:gd name="connsiteX2" fmla="*/ 21643 w 21667"/>
                      <a:gd name="connsiteY2" fmla="*/ 10443 h 20291"/>
                      <a:gd name="connsiteX3" fmla="*/ 20034 w 21667"/>
                      <a:gd name="connsiteY3" fmla="*/ 20290 h 20291"/>
                      <a:gd name="connsiteX4" fmla="*/ 1678 w 21667"/>
                      <a:gd name="connsiteY4" fmla="*/ 20291 h 20291"/>
                      <a:gd name="connsiteX5" fmla="*/ 43 w 21667"/>
                      <a:gd name="connsiteY5" fmla="*/ 10443 h 20291"/>
                      <a:gd name="connsiteX6" fmla="*/ 1826 w 21667"/>
                      <a:gd name="connsiteY6" fmla="*/ 119 h 20291"/>
                      <a:gd name="connsiteX0" fmla="*/ 1796 w 21637"/>
                      <a:gd name="connsiteY0" fmla="*/ 119 h 20351"/>
                      <a:gd name="connsiteX1" fmla="*/ 19912 w 21637"/>
                      <a:gd name="connsiteY1" fmla="*/ 0 h 20351"/>
                      <a:gd name="connsiteX2" fmla="*/ 21613 w 21637"/>
                      <a:gd name="connsiteY2" fmla="*/ 10443 h 20351"/>
                      <a:gd name="connsiteX3" fmla="*/ 20004 w 21637"/>
                      <a:gd name="connsiteY3" fmla="*/ 20290 h 20351"/>
                      <a:gd name="connsiteX4" fmla="*/ 1648 w 21637"/>
                      <a:gd name="connsiteY4" fmla="*/ 20291 h 20351"/>
                      <a:gd name="connsiteX5" fmla="*/ 13 w 21637"/>
                      <a:gd name="connsiteY5" fmla="*/ 10443 h 20351"/>
                      <a:gd name="connsiteX6" fmla="*/ 1796 w 21637"/>
                      <a:gd name="connsiteY6" fmla="*/ 119 h 20351"/>
                      <a:gd name="connsiteX0" fmla="*/ 1796 w 21637"/>
                      <a:gd name="connsiteY0" fmla="*/ 119 h 20351"/>
                      <a:gd name="connsiteX1" fmla="*/ 19912 w 21637"/>
                      <a:gd name="connsiteY1" fmla="*/ 0 h 20351"/>
                      <a:gd name="connsiteX2" fmla="*/ 21613 w 21637"/>
                      <a:gd name="connsiteY2" fmla="*/ 10443 h 20351"/>
                      <a:gd name="connsiteX3" fmla="*/ 20004 w 21637"/>
                      <a:gd name="connsiteY3" fmla="*/ 20290 h 20351"/>
                      <a:gd name="connsiteX4" fmla="*/ 1648 w 21637"/>
                      <a:gd name="connsiteY4" fmla="*/ 20291 h 20351"/>
                      <a:gd name="connsiteX5" fmla="*/ 13 w 21637"/>
                      <a:gd name="connsiteY5" fmla="*/ 10443 h 20351"/>
                      <a:gd name="connsiteX6" fmla="*/ 1796 w 21637"/>
                      <a:gd name="connsiteY6" fmla="*/ 119 h 20351"/>
                      <a:gd name="connsiteX0" fmla="*/ 1796 w 21637"/>
                      <a:gd name="connsiteY0" fmla="*/ 119 h 20351"/>
                      <a:gd name="connsiteX1" fmla="*/ 19912 w 21637"/>
                      <a:gd name="connsiteY1" fmla="*/ 0 h 20351"/>
                      <a:gd name="connsiteX2" fmla="*/ 21613 w 21637"/>
                      <a:gd name="connsiteY2" fmla="*/ 10443 h 20351"/>
                      <a:gd name="connsiteX3" fmla="*/ 20004 w 21637"/>
                      <a:gd name="connsiteY3" fmla="*/ 20290 h 20351"/>
                      <a:gd name="connsiteX4" fmla="*/ 1648 w 21637"/>
                      <a:gd name="connsiteY4" fmla="*/ 20291 h 20351"/>
                      <a:gd name="connsiteX5" fmla="*/ 13 w 21637"/>
                      <a:gd name="connsiteY5" fmla="*/ 10443 h 20351"/>
                      <a:gd name="connsiteX6" fmla="*/ 1796 w 21637"/>
                      <a:gd name="connsiteY6" fmla="*/ 119 h 20351"/>
                      <a:gd name="connsiteX0" fmla="*/ 1786 w 21627"/>
                      <a:gd name="connsiteY0" fmla="*/ 119 h 20354"/>
                      <a:gd name="connsiteX1" fmla="*/ 19902 w 21627"/>
                      <a:gd name="connsiteY1" fmla="*/ 0 h 20354"/>
                      <a:gd name="connsiteX2" fmla="*/ 21603 w 21627"/>
                      <a:gd name="connsiteY2" fmla="*/ 10443 h 20354"/>
                      <a:gd name="connsiteX3" fmla="*/ 19994 w 21627"/>
                      <a:gd name="connsiteY3" fmla="*/ 20290 h 20354"/>
                      <a:gd name="connsiteX4" fmla="*/ 1638 w 21627"/>
                      <a:gd name="connsiteY4" fmla="*/ 20291 h 20354"/>
                      <a:gd name="connsiteX5" fmla="*/ 3 w 21627"/>
                      <a:gd name="connsiteY5" fmla="*/ 10443 h 20354"/>
                      <a:gd name="connsiteX6" fmla="*/ 1786 w 21627"/>
                      <a:gd name="connsiteY6" fmla="*/ 119 h 20354"/>
                      <a:gd name="connsiteX0" fmla="*/ 1800 w 21641"/>
                      <a:gd name="connsiteY0" fmla="*/ 119 h 20362"/>
                      <a:gd name="connsiteX1" fmla="*/ 19916 w 21641"/>
                      <a:gd name="connsiteY1" fmla="*/ 0 h 20362"/>
                      <a:gd name="connsiteX2" fmla="*/ 21617 w 21641"/>
                      <a:gd name="connsiteY2" fmla="*/ 10443 h 20362"/>
                      <a:gd name="connsiteX3" fmla="*/ 20008 w 21641"/>
                      <a:gd name="connsiteY3" fmla="*/ 20290 h 20362"/>
                      <a:gd name="connsiteX4" fmla="*/ 1652 w 21641"/>
                      <a:gd name="connsiteY4" fmla="*/ 20291 h 20362"/>
                      <a:gd name="connsiteX5" fmla="*/ 17 w 21641"/>
                      <a:gd name="connsiteY5" fmla="*/ 10443 h 20362"/>
                      <a:gd name="connsiteX6" fmla="*/ 1800 w 21641"/>
                      <a:gd name="connsiteY6" fmla="*/ 119 h 20362"/>
                      <a:gd name="connsiteX0" fmla="*/ 1789 w 21630"/>
                      <a:gd name="connsiteY0" fmla="*/ 119 h 20472"/>
                      <a:gd name="connsiteX1" fmla="*/ 19905 w 21630"/>
                      <a:gd name="connsiteY1" fmla="*/ 0 h 20472"/>
                      <a:gd name="connsiteX2" fmla="*/ 21606 w 21630"/>
                      <a:gd name="connsiteY2" fmla="*/ 10443 h 20472"/>
                      <a:gd name="connsiteX3" fmla="*/ 19997 w 21630"/>
                      <a:gd name="connsiteY3" fmla="*/ 20290 h 20472"/>
                      <a:gd name="connsiteX4" fmla="*/ 1641 w 21630"/>
                      <a:gd name="connsiteY4" fmla="*/ 20291 h 20472"/>
                      <a:gd name="connsiteX5" fmla="*/ 6 w 21630"/>
                      <a:gd name="connsiteY5" fmla="*/ 10443 h 20472"/>
                      <a:gd name="connsiteX6" fmla="*/ 1789 w 21630"/>
                      <a:gd name="connsiteY6" fmla="*/ 119 h 20472"/>
                      <a:gd name="connsiteX0" fmla="*/ 1784 w 21625"/>
                      <a:gd name="connsiteY0" fmla="*/ 119 h 20472"/>
                      <a:gd name="connsiteX1" fmla="*/ 19900 w 21625"/>
                      <a:gd name="connsiteY1" fmla="*/ 0 h 20472"/>
                      <a:gd name="connsiteX2" fmla="*/ 21601 w 21625"/>
                      <a:gd name="connsiteY2" fmla="*/ 10443 h 20472"/>
                      <a:gd name="connsiteX3" fmla="*/ 19992 w 21625"/>
                      <a:gd name="connsiteY3" fmla="*/ 20290 h 20472"/>
                      <a:gd name="connsiteX4" fmla="*/ 1636 w 21625"/>
                      <a:gd name="connsiteY4" fmla="*/ 20291 h 20472"/>
                      <a:gd name="connsiteX5" fmla="*/ 1 w 21625"/>
                      <a:gd name="connsiteY5" fmla="*/ 10443 h 20472"/>
                      <a:gd name="connsiteX6" fmla="*/ 1784 w 21625"/>
                      <a:gd name="connsiteY6" fmla="*/ 119 h 20472"/>
                      <a:gd name="connsiteX0" fmla="*/ 1784 w 21625"/>
                      <a:gd name="connsiteY0" fmla="*/ 119 h 20301"/>
                      <a:gd name="connsiteX1" fmla="*/ 19900 w 21625"/>
                      <a:gd name="connsiteY1" fmla="*/ 0 h 20301"/>
                      <a:gd name="connsiteX2" fmla="*/ 21601 w 21625"/>
                      <a:gd name="connsiteY2" fmla="*/ 10443 h 20301"/>
                      <a:gd name="connsiteX3" fmla="*/ 19992 w 21625"/>
                      <a:gd name="connsiteY3" fmla="*/ 20290 h 20301"/>
                      <a:gd name="connsiteX4" fmla="*/ 1636 w 21625"/>
                      <a:gd name="connsiteY4" fmla="*/ 20291 h 20301"/>
                      <a:gd name="connsiteX5" fmla="*/ 1 w 21625"/>
                      <a:gd name="connsiteY5" fmla="*/ 10443 h 20301"/>
                      <a:gd name="connsiteX6" fmla="*/ 1784 w 21625"/>
                      <a:gd name="connsiteY6" fmla="*/ 119 h 20301"/>
                      <a:gd name="connsiteX0" fmla="*/ 1784 w 21625"/>
                      <a:gd name="connsiteY0" fmla="*/ 119 h 20301"/>
                      <a:gd name="connsiteX1" fmla="*/ 19900 w 21625"/>
                      <a:gd name="connsiteY1" fmla="*/ 0 h 20301"/>
                      <a:gd name="connsiteX2" fmla="*/ 21601 w 21625"/>
                      <a:gd name="connsiteY2" fmla="*/ 10443 h 20301"/>
                      <a:gd name="connsiteX3" fmla="*/ 19992 w 21625"/>
                      <a:gd name="connsiteY3" fmla="*/ 20290 h 20301"/>
                      <a:gd name="connsiteX4" fmla="*/ 1636 w 21625"/>
                      <a:gd name="connsiteY4" fmla="*/ 20291 h 20301"/>
                      <a:gd name="connsiteX5" fmla="*/ 1 w 21625"/>
                      <a:gd name="connsiteY5" fmla="*/ 10443 h 20301"/>
                      <a:gd name="connsiteX6" fmla="*/ 1784 w 21625"/>
                      <a:gd name="connsiteY6" fmla="*/ 119 h 20301"/>
                      <a:gd name="connsiteX0" fmla="*/ 1784 w 21625"/>
                      <a:gd name="connsiteY0" fmla="*/ 119 h 20301"/>
                      <a:gd name="connsiteX1" fmla="*/ 19900 w 21625"/>
                      <a:gd name="connsiteY1" fmla="*/ 0 h 20301"/>
                      <a:gd name="connsiteX2" fmla="*/ 21601 w 21625"/>
                      <a:gd name="connsiteY2" fmla="*/ 10443 h 20301"/>
                      <a:gd name="connsiteX3" fmla="*/ 19992 w 21625"/>
                      <a:gd name="connsiteY3" fmla="*/ 20290 h 20301"/>
                      <a:gd name="connsiteX4" fmla="*/ 1636 w 21625"/>
                      <a:gd name="connsiteY4" fmla="*/ 20291 h 20301"/>
                      <a:gd name="connsiteX5" fmla="*/ 1 w 21625"/>
                      <a:gd name="connsiteY5" fmla="*/ 10443 h 20301"/>
                      <a:gd name="connsiteX6" fmla="*/ 1784 w 21625"/>
                      <a:gd name="connsiteY6" fmla="*/ 119 h 20301"/>
                      <a:gd name="connsiteX0" fmla="*/ 1784 w 21625"/>
                      <a:gd name="connsiteY0" fmla="*/ 119 h 20293"/>
                      <a:gd name="connsiteX1" fmla="*/ 19900 w 21625"/>
                      <a:gd name="connsiteY1" fmla="*/ 0 h 20293"/>
                      <a:gd name="connsiteX2" fmla="*/ 21601 w 21625"/>
                      <a:gd name="connsiteY2" fmla="*/ 10443 h 20293"/>
                      <a:gd name="connsiteX3" fmla="*/ 19992 w 21625"/>
                      <a:gd name="connsiteY3" fmla="*/ 20290 h 20293"/>
                      <a:gd name="connsiteX4" fmla="*/ 1636 w 21625"/>
                      <a:gd name="connsiteY4" fmla="*/ 20291 h 20293"/>
                      <a:gd name="connsiteX5" fmla="*/ 1 w 21625"/>
                      <a:gd name="connsiteY5" fmla="*/ 10443 h 20293"/>
                      <a:gd name="connsiteX6" fmla="*/ 1784 w 21625"/>
                      <a:gd name="connsiteY6" fmla="*/ 119 h 20293"/>
                      <a:gd name="connsiteX0" fmla="*/ 1785 w 21626"/>
                      <a:gd name="connsiteY0" fmla="*/ 119 h 20293"/>
                      <a:gd name="connsiteX1" fmla="*/ 19901 w 21626"/>
                      <a:gd name="connsiteY1" fmla="*/ 0 h 20293"/>
                      <a:gd name="connsiteX2" fmla="*/ 21602 w 21626"/>
                      <a:gd name="connsiteY2" fmla="*/ 10443 h 20293"/>
                      <a:gd name="connsiteX3" fmla="*/ 19993 w 21626"/>
                      <a:gd name="connsiteY3" fmla="*/ 20290 h 20293"/>
                      <a:gd name="connsiteX4" fmla="*/ 1637 w 21626"/>
                      <a:gd name="connsiteY4" fmla="*/ 20291 h 20293"/>
                      <a:gd name="connsiteX5" fmla="*/ 2 w 21626"/>
                      <a:gd name="connsiteY5" fmla="*/ 10443 h 20293"/>
                      <a:gd name="connsiteX6" fmla="*/ 1785 w 21626"/>
                      <a:gd name="connsiteY6" fmla="*/ 119 h 20293"/>
                      <a:gd name="connsiteX0" fmla="*/ 1784 w 21625"/>
                      <a:gd name="connsiteY0" fmla="*/ 119 h 20293"/>
                      <a:gd name="connsiteX1" fmla="*/ 19900 w 21625"/>
                      <a:gd name="connsiteY1" fmla="*/ 0 h 20293"/>
                      <a:gd name="connsiteX2" fmla="*/ 21601 w 21625"/>
                      <a:gd name="connsiteY2" fmla="*/ 10443 h 20293"/>
                      <a:gd name="connsiteX3" fmla="*/ 19992 w 21625"/>
                      <a:gd name="connsiteY3" fmla="*/ 20290 h 20293"/>
                      <a:gd name="connsiteX4" fmla="*/ 1636 w 21625"/>
                      <a:gd name="connsiteY4" fmla="*/ 20291 h 20293"/>
                      <a:gd name="connsiteX5" fmla="*/ 1 w 21625"/>
                      <a:gd name="connsiteY5" fmla="*/ 10443 h 20293"/>
                      <a:gd name="connsiteX6" fmla="*/ 1784 w 21625"/>
                      <a:gd name="connsiteY6" fmla="*/ 119 h 20293"/>
                      <a:gd name="connsiteX0" fmla="*/ 1631 w 21625"/>
                      <a:gd name="connsiteY0" fmla="*/ 119 h 20292"/>
                      <a:gd name="connsiteX1" fmla="*/ 19900 w 21625"/>
                      <a:gd name="connsiteY1" fmla="*/ 0 h 20292"/>
                      <a:gd name="connsiteX2" fmla="*/ 21601 w 21625"/>
                      <a:gd name="connsiteY2" fmla="*/ 10443 h 20292"/>
                      <a:gd name="connsiteX3" fmla="*/ 19992 w 21625"/>
                      <a:gd name="connsiteY3" fmla="*/ 20290 h 20292"/>
                      <a:gd name="connsiteX4" fmla="*/ 1636 w 21625"/>
                      <a:gd name="connsiteY4" fmla="*/ 20291 h 20292"/>
                      <a:gd name="connsiteX5" fmla="*/ 1 w 21625"/>
                      <a:gd name="connsiteY5" fmla="*/ 10443 h 20292"/>
                      <a:gd name="connsiteX6" fmla="*/ 1631 w 21625"/>
                      <a:gd name="connsiteY6" fmla="*/ 119 h 20292"/>
                      <a:gd name="connsiteX0" fmla="*/ 1631 w 21625"/>
                      <a:gd name="connsiteY0" fmla="*/ 119 h 20293"/>
                      <a:gd name="connsiteX1" fmla="*/ 19900 w 21625"/>
                      <a:gd name="connsiteY1" fmla="*/ 0 h 20293"/>
                      <a:gd name="connsiteX2" fmla="*/ 21601 w 21625"/>
                      <a:gd name="connsiteY2" fmla="*/ 10443 h 20293"/>
                      <a:gd name="connsiteX3" fmla="*/ 19992 w 21625"/>
                      <a:gd name="connsiteY3" fmla="*/ 20290 h 20293"/>
                      <a:gd name="connsiteX4" fmla="*/ 1636 w 21625"/>
                      <a:gd name="connsiteY4" fmla="*/ 20291 h 20293"/>
                      <a:gd name="connsiteX5" fmla="*/ 1 w 21625"/>
                      <a:gd name="connsiteY5" fmla="*/ 10443 h 20293"/>
                      <a:gd name="connsiteX6" fmla="*/ 1631 w 21625"/>
                      <a:gd name="connsiteY6" fmla="*/ 119 h 20293"/>
                      <a:gd name="connsiteX0" fmla="*/ 1631 w 21645"/>
                      <a:gd name="connsiteY0" fmla="*/ 119 h 20293"/>
                      <a:gd name="connsiteX1" fmla="*/ 19900 w 21645"/>
                      <a:gd name="connsiteY1" fmla="*/ 0 h 20293"/>
                      <a:gd name="connsiteX2" fmla="*/ 21601 w 21645"/>
                      <a:gd name="connsiteY2" fmla="*/ 10443 h 20293"/>
                      <a:gd name="connsiteX3" fmla="*/ 20069 w 21645"/>
                      <a:gd name="connsiteY3" fmla="*/ 20290 h 20293"/>
                      <a:gd name="connsiteX4" fmla="*/ 1636 w 21645"/>
                      <a:gd name="connsiteY4" fmla="*/ 20291 h 20293"/>
                      <a:gd name="connsiteX5" fmla="*/ 1 w 21645"/>
                      <a:gd name="connsiteY5" fmla="*/ 10443 h 20293"/>
                      <a:gd name="connsiteX6" fmla="*/ 1631 w 21645"/>
                      <a:gd name="connsiteY6" fmla="*/ 119 h 20293"/>
                      <a:gd name="connsiteX0" fmla="*/ 1631 w 21602"/>
                      <a:gd name="connsiteY0" fmla="*/ 119 h 20293"/>
                      <a:gd name="connsiteX1" fmla="*/ 19900 w 21602"/>
                      <a:gd name="connsiteY1" fmla="*/ 0 h 20293"/>
                      <a:gd name="connsiteX2" fmla="*/ 21601 w 21602"/>
                      <a:gd name="connsiteY2" fmla="*/ 10443 h 20293"/>
                      <a:gd name="connsiteX3" fmla="*/ 20069 w 21602"/>
                      <a:gd name="connsiteY3" fmla="*/ 20290 h 20293"/>
                      <a:gd name="connsiteX4" fmla="*/ 1636 w 21602"/>
                      <a:gd name="connsiteY4" fmla="*/ 20291 h 20293"/>
                      <a:gd name="connsiteX5" fmla="*/ 1 w 21602"/>
                      <a:gd name="connsiteY5" fmla="*/ 10443 h 20293"/>
                      <a:gd name="connsiteX6" fmla="*/ 1631 w 21602"/>
                      <a:gd name="connsiteY6" fmla="*/ 119 h 20293"/>
                      <a:gd name="connsiteX0" fmla="*/ 1631 w 21602"/>
                      <a:gd name="connsiteY0" fmla="*/ 119 h 20293"/>
                      <a:gd name="connsiteX1" fmla="*/ 19900 w 21602"/>
                      <a:gd name="connsiteY1" fmla="*/ 0 h 20293"/>
                      <a:gd name="connsiteX2" fmla="*/ 21601 w 21602"/>
                      <a:gd name="connsiteY2" fmla="*/ 10443 h 20293"/>
                      <a:gd name="connsiteX3" fmla="*/ 20069 w 21602"/>
                      <a:gd name="connsiteY3" fmla="*/ 20290 h 20293"/>
                      <a:gd name="connsiteX4" fmla="*/ 1636 w 21602"/>
                      <a:gd name="connsiteY4" fmla="*/ 20291 h 20293"/>
                      <a:gd name="connsiteX5" fmla="*/ 1 w 21602"/>
                      <a:gd name="connsiteY5" fmla="*/ 10443 h 20293"/>
                      <a:gd name="connsiteX6" fmla="*/ 1631 w 21602"/>
                      <a:gd name="connsiteY6" fmla="*/ 119 h 20293"/>
                      <a:gd name="connsiteX0" fmla="*/ 1631 w 21601"/>
                      <a:gd name="connsiteY0" fmla="*/ 119 h 20293"/>
                      <a:gd name="connsiteX1" fmla="*/ 19900 w 21601"/>
                      <a:gd name="connsiteY1" fmla="*/ 0 h 20293"/>
                      <a:gd name="connsiteX2" fmla="*/ 21601 w 21601"/>
                      <a:gd name="connsiteY2" fmla="*/ 10443 h 20293"/>
                      <a:gd name="connsiteX3" fmla="*/ 20069 w 21601"/>
                      <a:gd name="connsiteY3" fmla="*/ 20290 h 20293"/>
                      <a:gd name="connsiteX4" fmla="*/ 1636 w 21601"/>
                      <a:gd name="connsiteY4" fmla="*/ 20291 h 20293"/>
                      <a:gd name="connsiteX5" fmla="*/ 1 w 21601"/>
                      <a:gd name="connsiteY5" fmla="*/ 10443 h 20293"/>
                      <a:gd name="connsiteX6" fmla="*/ 1631 w 21601"/>
                      <a:gd name="connsiteY6" fmla="*/ 119 h 20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601" h="20293">
                        <a:moveTo>
                          <a:pt x="1631" y="119"/>
                        </a:moveTo>
                        <a:lnTo>
                          <a:pt x="19900" y="0"/>
                        </a:lnTo>
                        <a:cubicBezTo>
                          <a:pt x="20976" y="204"/>
                          <a:pt x="21599" y="4205"/>
                          <a:pt x="21601" y="10443"/>
                        </a:cubicBezTo>
                        <a:cubicBezTo>
                          <a:pt x="21603" y="16681"/>
                          <a:pt x="21145" y="20086"/>
                          <a:pt x="20069" y="20290"/>
                        </a:cubicBezTo>
                        <a:lnTo>
                          <a:pt x="1636" y="20291"/>
                        </a:lnTo>
                        <a:cubicBezTo>
                          <a:pt x="599" y="20393"/>
                          <a:pt x="28" y="17477"/>
                          <a:pt x="1" y="10443"/>
                        </a:cubicBezTo>
                        <a:cubicBezTo>
                          <a:pt x="-26" y="3409"/>
                          <a:pt x="568" y="375"/>
                          <a:pt x="1631" y="119"/>
                        </a:cubicBezTo>
                        <a:close/>
                      </a:path>
                    </a:pathLst>
                  </a:custGeom>
                  <a:noFill/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540" name="直接连接符 539">
                    <a:extLst>
                      <a:ext uri="{FF2B5EF4-FFF2-40B4-BE49-F238E27FC236}">
                        <a16:creationId xmlns:a16="http://schemas.microsoft.com/office/drawing/2014/main" id="{B5C99C04-F090-929F-350D-1B13C2A12B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513118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1" name="直接连接符 540">
                    <a:extLst>
                      <a:ext uri="{FF2B5EF4-FFF2-40B4-BE49-F238E27FC236}">
                        <a16:creationId xmlns:a16="http://schemas.microsoft.com/office/drawing/2014/main" id="{640CB82C-F833-6434-25B8-24BDDE954D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87177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2" name="直接连接符 541">
                    <a:extLst>
                      <a:ext uri="{FF2B5EF4-FFF2-40B4-BE49-F238E27FC236}">
                        <a16:creationId xmlns:a16="http://schemas.microsoft.com/office/drawing/2014/main" id="{4A262CFC-CAE9-EBDF-5B1D-17B600C262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61237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3" name="直接连接符 542">
                    <a:extLst>
                      <a:ext uri="{FF2B5EF4-FFF2-40B4-BE49-F238E27FC236}">
                        <a16:creationId xmlns:a16="http://schemas.microsoft.com/office/drawing/2014/main" id="{9CD15943-730B-579F-E2B3-627EFE17FF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35297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4" name="直接连接符 543">
                    <a:extLst>
                      <a:ext uri="{FF2B5EF4-FFF2-40B4-BE49-F238E27FC236}">
                        <a16:creationId xmlns:a16="http://schemas.microsoft.com/office/drawing/2014/main" id="{40EF5419-3810-EB11-43DC-4F6990BC78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093569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5" name="直接连接符 544">
                    <a:extLst>
                      <a:ext uri="{FF2B5EF4-FFF2-40B4-BE49-F238E27FC236}">
                        <a16:creationId xmlns:a16="http://schemas.microsoft.com/office/drawing/2014/main" id="{FC6EAB39-769E-DC47-E6F6-B519F2CE4E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834167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6" name="直接连接符 545">
                    <a:extLst>
                      <a:ext uri="{FF2B5EF4-FFF2-40B4-BE49-F238E27FC236}">
                        <a16:creationId xmlns:a16="http://schemas.microsoft.com/office/drawing/2014/main" id="{4B47ED84-497E-883B-EC61-9ECC8059AA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57476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7" name="直接连接符 546">
                    <a:extLst>
                      <a:ext uri="{FF2B5EF4-FFF2-40B4-BE49-F238E27FC236}">
                        <a16:creationId xmlns:a16="http://schemas.microsoft.com/office/drawing/2014/main" id="{EFC0F516-27A6-AA7E-8F5F-ECCF51BB35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31536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8" name="直接连接符 547">
                    <a:extLst>
                      <a:ext uri="{FF2B5EF4-FFF2-40B4-BE49-F238E27FC236}">
                        <a16:creationId xmlns:a16="http://schemas.microsoft.com/office/drawing/2014/main" id="{A597B8A9-7BCC-8578-17DB-67F7B22486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05596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>
                    <a:extLst>
                      <a:ext uri="{FF2B5EF4-FFF2-40B4-BE49-F238E27FC236}">
                        <a16:creationId xmlns:a16="http://schemas.microsoft.com/office/drawing/2014/main" id="{57B85658-14C4-8E32-E1C5-AEB03823E5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796559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0" name="直接连接符 549">
                    <a:extLst>
                      <a:ext uri="{FF2B5EF4-FFF2-40B4-BE49-F238E27FC236}">
                        <a16:creationId xmlns:a16="http://schemas.microsoft.com/office/drawing/2014/main" id="{44AB69F7-6A9A-CED4-FFFD-A575A77A04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537157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>
                    <a:extLst>
                      <a:ext uri="{FF2B5EF4-FFF2-40B4-BE49-F238E27FC236}">
                        <a16:creationId xmlns:a16="http://schemas.microsoft.com/office/drawing/2014/main" id="{187EDB8D-413F-ECFE-F5E3-3F8A035749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27775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2" name="直接连接符 551">
                    <a:extLst>
                      <a:ext uri="{FF2B5EF4-FFF2-40B4-BE49-F238E27FC236}">
                        <a16:creationId xmlns:a16="http://schemas.microsoft.com/office/drawing/2014/main" id="{81B07995-8A7E-A71F-4DE8-48F8735767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01835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>
                    <a:extLst>
                      <a:ext uri="{FF2B5EF4-FFF2-40B4-BE49-F238E27FC236}">
                        <a16:creationId xmlns:a16="http://schemas.microsoft.com/office/drawing/2014/main" id="{5B5A7773-15DE-6F86-50AB-B567FC7367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175895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4" name="直接连接符 553">
                    <a:extLst>
                      <a:ext uri="{FF2B5EF4-FFF2-40B4-BE49-F238E27FC236}">
                        <a16:creationId xmlns:a16="http://schemas.microsoft.com/office/drawing/2014/main" id="{3BE9EC85-C4C3-93B5-6BBA-30EAC61D6F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51127" y="1567322"/>
                    <a:ext cx="188054" cy="219680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5" name="直接连接符 554">
                    <a:extLst>
                      <a:ext uri="{FF2B5EF4-FFF2-40B4-BE49-F238E27FC236}">
                        <a16:creationId xmlns:a16="http://schemas.microsoft.com/office/drawing/2014/main" id="{3ED93E77-9345-4005-E221-EBE8E1A395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798806" y="1409674"/>
                    <a:ext cx="156663" cy="301863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6" name="直接连接符 555">
                    <a:extLst>
                      <a:ext uri="{FF2B5EF4-FFF2-40B4-BE49-F238E27FC236}">
                        <a16:creationId xmlns:a16="http://schemas.microsoft.com/office/drawing/2014/main" id="{599154EA-4C6F-C828-6DC5-BA0BB55E6D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017516" y="1367497"/>
                    <a:ext cx="88700" cy="295990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57" name="组合 556">
                    <a:extLst>
                      <a:ext uri="{FF2B5EF4-FFF2-40B4-BE49-F238E27FC236}">
                        <a16:creationId xmlns:a16="http://schemas.microsoft.com/office/drawing/2014/main" id="{53E3ADC5-FD1F-EB95-D3C3-02CCE6333580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5359336" y="1346998"/>
                    <a:ext cx="581320" cy="3936730"/>
                    <a:chOff x="4677296" y="1519897"/>
                    <a:chExt cx="581320" cy="3936730"/>
                  </a:xfrm>
                </p:grpSpPr>
                <p:cxnSp>
                  <p:nvCxnSpPr>
                    <p:cNvPr id="559" name="直接连接符 558">
                      <a:extLst>
                        <a:ext uri="{FF2B5EF4-FFF2-40B4-BE49-F238E27FC236}">
                          <a16:creationId xmlns:a16="http://schemas.microsoft.com/office/drawing/2014/main" id="{C258EAA6-4366-01E8-9C7F-E7777FAF2F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528358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0" name="直接连接符 559">
                      <a:extLst>
                        <a:ext uri="{FF2B5EF4-FFF2-40B4-BE49-F238E27FC236}">
                          <a16:creationId xmlns:a16="http://schemas.microsoft.com/office/drawing/2014/main" id="{3E624871-860D-3529-0A28-033C9038D53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5024175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1" name="直接连接符 560">
                      <a:extLst>
                        <a:ext uri="{FF2B5EF4-FFF2-40B4-BE49-F238E27FC236}">
                          <a16:creationId xmlns:a16="http://schemas.microsoft.com/office/drawing/2014/main" id="{F1660B69-2B5D-09B1-2C10-F40B3008796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4764773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2" name="直接连接符 561">
                      <a:extLst>
                        <a:ext uri="{FF2B5EF4-FFF2-40B4-BE49-F238E27FC236}">
                          <a16:creationId xmlns:a16="http://schemas.microsoft.com/office/drawing/2014/main" id="{765195A2-0297-0474-641E-AF965D26364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450537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3" name="直接连接符 562">
                      <a:extLst>
                        <a:ext uri="{FF2B5EF4-FFF2-40B4-BE49-F238E27FC236}">
                          <a16:creationId xmlns:a16="http://schemas.microsoft.com/office/drawing/2014/main" id="{4C0625F4-CA6D-8312-7709-6532055A6D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4245969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4" name="直接连接符 563">
                      <a:extLst>
                        <a:ext uri="{FF2B5EF4-FFF2-40B4-BE49-F238E27FC236}">
                          <a16:creationId xmlns:a16="http://schemas.microsoft.com/office/drawing/2014/main" id="{14E2B9D6-0D15-1DC3-1F4B-3B269EF3B20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986567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5" name="直接连接符 564">
                      <a:extLst>
                        <a:ext uri="{FF2B5EF4-FFF2-40B4-BE49-F238E27FC236}">
                          <a16:creationId xmlns:a16="http://schemas.microsoft.com/office/drawing/2014/main" id="{6F3CFF66-971E-036C-A110-140249037DE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727165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6" name="直接连接符 565">
                      <a:extLst>
                        <a:ext uri="{FF2B5EF4-FFF2-40B4-BE49-F238E27FC236}">
                          <a16:creationId xmlns:a16="http://schemas.microsoft.com/office/drawing/2014/main" id="{4B55805F-9F7D-E304-62B7-3CE26ED797C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467763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7" name="直接连接符 566">
                      <a:extLst>
                        <a:ext uri="{FF2B5EF4-FFF2-40B4-BE49-F238E27FC236}">
                          <a16:creationId xmlns:a16="http://schemas.microsoft.com/office/drawing/2014/main" id="{A26234A1-8380-1705-1C48-6C13198C810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20836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8" name="直接连接符 567">
                      <a:extLst>
                        <a:ext uri="{FF2B5EF4-FFF2-40B4-BE49-F238E27FC236}">
                          <a16:creationId xmlns:a16="http://schemas.microsoft.com/office/drawing/2014/main" id="{4CE37EBE-C800-8694-01C8-6F574ECB131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948959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9" name="直接连接符 568">
                      <a:extLst>
                        <a:ext uri="{FF2B5EF4-FFF2-40B4-BE49-F238E27FC236}">
                          <a16:creationId xmlns:a16="http://schemas.microsoft.com/office/drawing/2014/main" id="{58A9683A-94B3-74DE-9F31-A75C2576A9D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689557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0" name="直接连接符 569">
                      <a:extLst>
                        <a:ext uri="{FF2B5EF4-FFF2-40B4-BE49-F238E27FC236}">
                          <a16:creationId xmlns:a16="http://schemas.microsoft.com/office/drawing/2014/main" id="{491F5634-40EB-2747-9425-32A1C0A4B82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430155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1" name="直接连接符 570">
                      <a:extLst>
                        <a:ext uri="{FF2B5EF4-FFF2-40B4-BE49-F238E27FC236}">
                          <a16:creationId xmlns:a16="http://schemas.microsoft.com/office/drawing/2014/main" id="{77FB03C9-156F-5173-FAC3-7A14195ABF6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170753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2" name="直接连接符 571">
                      <a:extLst>
                        <a:ext uri="{FF2B5EF4-FFF2-40B4-BE49-F238E27FC236}">
                          <a16:creationId xmlns:a16="http://schemas.microsoft.com/office/drawing/2014/main" id="{26C643DC-D5D2-4705-40F1-0794B64198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191135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3" name="直接连接符 572">
                      <a:extLst>
                        <a:ext uri="{FF2B5EF4-FFF2-40B4-BE49-F238E27FC236}">
                          <a16:creationId xmlns:a16="http://schemas.microsoft.com/office/drawing/2014/main" id="{7B9EF372-627A-0E27-37D7-90D4442F5D6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803527" y="1719722"/>
                      <a:ext cx="188054" cy="219680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4" name="直接连接符 573">
                      <a:extLst>
                        <a:ext uri="{FF2B5EF4-FFF2-40B4-BE49-F238E27FC236}">
                          <a16:creationId xmlns:a16="http://schemas.microsoft.com/office/drawing/2014/main" id="{3A901907-B5C7-3D8E-60D0-E7021FEE4C3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951206" y="1562074"/>
                      <a:ext cx="156663" cy="301863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5" name="直接连接符 574">
                      <a:extLst>
                        <a:ext uri="{FF2B5EF4-FFF2-40B4-BE49-F238E27FC236}">
                          <a16:creationId xmlns:a16="http://schemas.microsoft.com/office/drawing/2014/main" id="{CED50726-F9CA-F17F-4698-8EE25352CB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169916" y="1519897"/>
                      <a:ext cx="88700" cy="295990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58" name="直接连接符 557">
                    <a:extLst>
                      <a:ext uri="{FF2B5EF4-FFF2-40B4-BE49-F238E27FC236}">
                        <a16:creationId xmlns:a16="http://schemas.microsoft.com/office/drawing/2014/main" id="{D5288182-A640-C551-3B6D-AA7D1B3000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34940" y="1341120"/>
                    <a:ext cx="6995" cy="315543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29" name="直接连接符 528">
                  <a:extLst>
                    <a:ext uri="{FF2B5EF4-FFF2-40B4-BE49-F238E27FC236}">
                      <a16:creationId xmlns:a16="http://schemas.microsoft.com/office/drawing/2014/main" id="{85461475-D97E-E7E3-933E-51CB63E771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574570" y="2317218"/>
                  <a:ext cx="33223" cy="36940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0" name="直接连接符 529">
                  <a:extLst>
                    <a:ext uri="{FF2B5EF4-FFF2-40B4-BE49-F238E27FC236}">
                      <a16:creationId xmlns:a16="http://schemas.microsoft.com/office/drawing/2014/main" id="{90DA75E6-5761-4F01-3780-6E80F0E48E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620215" y="2329373"/>
                  <a:ext cx="14265" cy="38558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1" name="直接连接符 530">
                  <a:extLst>
                    <a:ext uri="{FF2B5EF4-FFF2-40B4-BE49-F238E27FC236}">
                      <a16:creationId xmlns:a16="http://schemas.microsoft.com/office/drawing/2014/main" id="{715AA76D-1D8E-E262-5F99-D3B6C48B09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7653" y="2332699"/>
                  <a:ext cx="13344" cy="39888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2" name="直接连接符 531">
                  <a:extLst>
                    <a:ext uri="{FF2B5EF4-FFF2-40B4-BE49-F238E27FC236}">
                      <a16:creationId xmlns:a16="http://schemas.microsoft.com/office/drawing/2014/main" id="{7130C10F-EB09-CB0A-B954-8D323027DF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2568" y="2322675"/>
                  <a:ext cx="22511" cy="43947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3" name="直接连接符 532">
                  <a:extLst>
                    <a:ext uri="{FF2B5EF4-FFF2-40B4-BE49-F238E27FC236}">
                      <a16:creationId xmlns:a16="http://schemas.microsoft.com/office/drawing/2014/main" id="{C7C46AC8-31EA-196A-C5F7-880311CEE8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41547" y="2310573"/>
                  <a:ext cx="53119" cy="29318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4" name="直接连接符 533">
                  <a:extLst>
                    <a:ext uri="{FF2B5EF4-FFF2-40B4-BE49-F238E27FC236}">
                      <a16:creationId xmlns:a16="http://schemas.microsoft.com/office/drawing/2014/main" id="{D37C10B2-9DD5-F0B9-429A-1D076212E8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577955" y="2325632"/>
                  <a:ext cx="46273" cy="59824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5" name="直接连接符 534">
                  <a:extLst>
                    <a:ext uri="{FF2B5EF4-FFF2-40B4-BE49-F238E27FC236}">
                      <a16:creationId xmlns:a16="http://schemas.microsoft.com/office/drawing/2014/main" id="{1C0A1B09-CAAB-FA8D-F6F9-DE04CDA30C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32820" y="2315751"/>
                  <a:ext cx="41161" cy="43590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6" name="直接连接符 535">
                  <a:extLst>
                    <a:ext uri="{FF2B5EF4-FFF2-40B4-BE49-F238E27FC236}">
                      <a16:creationId xmlns:a16="http://schemas.microsoft.com/office/drawing/2014/main" id="{D851A4B1-C0DA-A9E1-A7F4-DC46EA0DF8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54066" y="2330676"/>
                  <a:ext cx="0" cy="73184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7" name="直接连接符 536">
                  <a:extLst>
                    <a:ext uri="{FF2B5EF4-FFF2-40B4-BE49-F238E27FC236}">
                      <a16:creationId xmlns:a16="http://schemas.microsoft.com/office/drawing/2014/main" id="{E5D8A3BD-17A0-4E00-C248-328FC56A5B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07213" y="2328201"/>
                  <a:ext cx="31790" cy="67627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38" name="图形 537" descr="DNA 轮廓">
                  <a:extLst>
                    <a:ext uri="{FF2B5EF4-FFF2-40B4-BE49-F238E27FC236}">
                      <a16:creationId xmlns:a16="http://schemas.microsoft.com/office/drawing/2014/main" id="{E1626794-AD51-8321-9C48-C94C81EEBEE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09466" y="1672513"/>
                  <a:ext cx="321491" cy="512585"/>
                </a:xfrm>
                <a:prstGeom prst="rect">
                  <a:avLst/>
                </a:prstGeom>
              </p:spPr>
            </p:pic>
          </p:grpSp>
          <p:grpSp>
            <p:nvGrpSpPr>
              <p:cNvPr id="649" name="组合 648">
                <a:extLst>
                  <a:ext uri="{FF2B5EF4-FFF2-40B4-BE49-F238E27FC236}">
                    <a16:creationId xmlns:a16="http://schemas.microsoft.com/office/drawing/2014/main" id="{F2FAD2E6-45C2-6465-6D0D-E6A0629DAE9C}"/>
                  </a:ext>
                </a:extLst>
              </p:cNvPr>
              <p:cNvGrpSpPr/>
              <p:nvPr/>
            </p:nvGrpSpPr>
            <p:grpSpPr>
              <a:xfrm>
                <a:off x="5961719" y="3076821"/>
                <a:ext cx="352293" cy="1128880"/>
                <a:chOff x="4730190" y="1382146"/>
                <a:chExt cx="352293" cy="1128880"/>
              </a:xfrm>
            </p:grpSpPr>
            <p:grpSp>
              <p:nvGrpSpPr>
                <p:cNvPr id="650" name="组合 649">
                  <a:extLst>
                    <a:ext uri="{FF2B5EF4-FFF2-40B4-BE49-F238E27FC236}">
                      <a16:creationId xmlns:a16="http://schemas.microsoft.com/office/drawing/2014/main" id="{46B82479-C32B-8C63-0588-A8A923365FA8}"/>
                    </a:ext>
                  </a:extLst>
                </p:cNvPr>
                <p:cNvGrpSpPr/>
                <p:nvPr/>
              </p:nvGrpSpPr>
              <p:grpSpPr>
                <a:xfrm>
                  <a:off x="4781559" y="1382146"/>
                  <a:ext cx="286269" cy="840005"/>
                  <a:chOff x="4524896" y="1341120"/>
                  <a:chExt cx="1415760" cy="4154295"/>
                </a:xfrm>
              </p:grpSpPr>
              <p:sp>
                <p:nvSpPr>
                  <p:cNvPr id="673" name="流程图: 终止 29">
                    <a:extLst>
                      <a:ext uri="{FF2B5EF4-FFF2-40B4-BE49-F238E27FC236}">
                        <a16:creationId xmlns:a16="http://schemas.microsoft.com/office/drawing/2014/main" id="{24E03651-370D-179C-C0CB-A1A118A3915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318037" y="3142451"/>
                    <a:ext cx="3834465" cy="871464"/>
                  </a:xfrm>
                  <a:custGeom>
                    <a:avLst/>
                    <a:gdLst>
                      <a:gd name="connsiteX0" fmla="*/ 3475 w 21600"/>
                      <a:gd name="connsiteY0" fmla="*/ 0 h 21600"/>
                      <a:gd name="connsiteX1" fmla="*/ 18125 w 21600"/>
                      <a:gd name="connsiteY1" fmla="*/ 0 h 21600"/>
                      <a:gd name="connsiteX2" fmla="*/ 21600 w 21600"/>
                      <a:gd name="connsiteY2" fmla="*/ 10800 h 21600"/>
                      <a:gd name="connsiteX3" fmla="*/ 18125 w 21600"/>
                      <a:gd name="connsiteY3" fmla="*/ 21600 h 21600"/>
                      <a:gd name="connsiteX4" fmla="*/ 3475 w 21600"/>
                      <a:gd name="connsiteY4" fmla="*/ 21600 h 21600"/>
                      <a:gd name="connsiteX5" fmla="*/ 0 w 21600"/>
                      <a:gd name="connsiteY5" fmla="*/ 10800 h 21600"/>
                      <a:gd name="connsiteX6" fmla="*/ 3475 w 21600"/>
                      <a:gd name="connsiteY6" fmla="*/ 0 h 21600"/>
                      <a:gd name="connsiteX0" fmla="*/ 2245 w 21645"/>
                      <a:gd name="connsiteY0" fmla="*/ 0 h 21600"/>
                      <a:gd name="connsiteX1" fmla="*/ 18170 w 21645"/>
                      <a:gd name="connsiteY1" fmla="*/ 0 h 21600"/>
                      <a:gd name="connsiteX2" fmla="*/ 21645 w 21645"/>
                      <a:gd name="connsiteY2" fmla="*/ 10800 h 21600"/>
                      <a:gd name="connsiteX3" fmla="*/ 18170 w 21645"/>
                      <a:gd name="connsiteY3" fmla="*/ 21600 h 21600"/>
                      <a:gd name="connsiteX4" fmla="*/ 3520 w 21645"/>
                      <a:gd name="connsiteY4" fmla="*/ 21600 h 21600"/>
                      <a:gd name="connsiteX5" fmla="*/ 45 w 21645"/>
                      <a:gd name="connsiteY5" fmla="*/ 10800 h 21600"/>
                      <a:gd name="connsiteX6" fmla="*/ 2245 w 21645"/>
                      <a:gd name="connsiteY6" fmla="*/ 0 h 21600"/>
                      <a:gd name="connsiteX0" fmla="*/ 2201 w 21601"/>
                      <a:gd name="connsiteY0" fmla="*/ 0 h 21600"/>
                      <a:gd name="connsiteX1" fmla="*/ 18126 w 21601"/>
                      <a:gd name="connsiteY1" fmla="*/ 0 h 21600"/>
                      <a:gd name="connsiteX2" fmla="*/ 21601 w 21601"/>
                      <a:gd name="connsiteY2" fmla="*/ 10800 h 21600"/>
                      <a:gd name="connsiteX3" fmla="*/ 18126 w 21601"/>
                      <a:gd name="connsiteY3" fmla="*/ 21600 h 21600"/>
                      <a:gd name="connsiteX4" fmla="*/ 2292 w 21601"/>
                      <a:gd name="connsiteY4" fmla="*/ 20648 h 21600"/>
                      <a:gd name="connsiteX5" fmla="*/ 1 w 21601"/>
                      <a:gd name="connsiteY5" fmla="*/ 10800 h 21600"/>
                      <a:gd name="connsiteX6" fmla="*/ 2201 w 21601"/>
                      <a:gd name="connsiteY6" fmla="*/ 0 h 21600"/>
                      <a:gd name="connsiteX0" fmla="*/ 2201 w 21646"/>
                      <a:gd name="connsiteY0" fmla="*/ 0 h 21600"/>
                      <a:gd name="connsiteX1" fmla="*/ 18126 w 21646"/>
                      <a:gd name="connsiteY1" fmla="*/ 0 h 21600"/>
                      <a:gd name="connsiteX2" fmla="*/ 21601 w 21646"/>
                      <a:gd name="connsiteY2" fmla="*/ 10800 h 21600"/>
                      <a:gd name="connsiteX3" fmla="*/ 19401 w 21646"/>
                      <a:gd name="connsiteY3" fmla="*/ 21600 h 21600"/>
                      <a:gd name="connsiteX4" fmla="*/ 2292 w 21646"/>
                      <a:gd name="connsiteY4" fmla="*/ 20648 h 21600"/>
                      <a:gd name="connsiteX5" fmla="*/ 1 w 21646"/>
                      <a:gd name="connsiteY5" fmla="*/ 10800 h 21600"/>
                      <a:gd name="connsiteX6" fmla="*/ 2201 w 21646"/>
                      <a:gd name="connsiteY6" fmla="*/ 0 h 21600"/>
                      <a:gd name="connsiteX0" fmla="*/ 2201 w 21602"/>
                      <a:gd name="connsiteY0" fmla="*/ 0 h 21600"/>
                      <a:gd name="connsiteX1" fmla="*/ 19218 w 21602"/>
                      <a:gd name="connsiteY1" fmla="*/ 0 h 21600"/>
                      <a:gd name="connsiteX2" fmla="*/ 21601 w 21602"/>
                      <a:gd name="connsiteY2" fmla="*/ 10800 h 21600"/>
                      <a:gd name="connsiteX3" fmla="*/ 19401 w 21602"/>
                      <a:gd name="connsiteY3" fmla="*/ 21600 h 21600"/>
                      <a:gd name="connsiteX4" fmla="*/ 2292 w 21602"/>
                      <a:gd name="connsiteY4" fmla="*/ 20648 h 21600"/>
                      <a:gd name="connsiteX5" fmla="*/ 1 w 21602"/>
                      <a:gd name="connsiteY5" fmla="*/ 10800 h 21600"/>
                      <a:gd name="connsiteX6" fmla="*/ 2201 w 21602"/>
                      <a:gd name="connsiteY6" fmla="*/ 0 h 21600"/>
                      <a:gd name="connsiteX0" fmla="*/ 2201 w 21601"/>
                      <a:gd name="connsiteY0" fmla="*/ 0 h 20648"/>
                      <a:gd name="connsiteX1" fmla="*/ 19218 w 21601"/>
                      <a:gd name="connsiteY1" fmla="*/ 0 h 20648"/>
                      <a:gd name="connsiteX2" fmla="*/ 21601 w 21601"/>
                      <a:gd name="connsiteY2" fmla="*/ 10800 h 20648"/>
                      <a:gd name="connsiteX3" fmla="*/ 19310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2201 w 21601"/>
                      <a:gd name="connsiteY0" fmla="*/ 0 h 20648"/>
                      <a:gd name="connsiteX1" fmla="*/ 19218 w 21601"/>
                      <a:gd name="connsiteY1" fmla="*/ 0 h 20648"/>
                      <a:gd name="connsiteX2" fmla="*/ 21601 w 21601"/>
                      <a:gd name="connsiteY2" fmla="*/ 10800 h 20648"/>
                      <a:gd name="connsiteX3" fmla="*/ 19310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2201 w 21601"/>
                      <a:gd name="connsiteY0" fmla="*/ 0 h 20648"/>
                      <a:gd name="connsiteX1" fmla="*/ 19423 w 21601"/>
                      <a:gd name="connsiteY1" fmla="*/ 357 h 20648"/>
                      <a:gd name="connsiteX2" fmla="*/ 21601 w 21601"/>
                      <a:gd name="connsiteY2" fmla="*/ 10800 h 20648"/>
                      <a:gd name="connsiteX3" fmla="*/ 19310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2201 w 21601"/>
                      <a:gd name="connsiteY0" fmla="*/ 0 h 20648"/>
                      <a:gd name="connsiteX1" fmla="*/ 19423 w 21601"/>
                      <a:gd name="connsiteY1" fmla="*/ 357 h 20648"/>
                      <a:gd name="connsiteX2" fmla="*/ 21601 w 21601"/>
                      <a:gd name="connsiteY2" fmla="*/ 10800 h 20648"/>
                      <a:gd name="connsiteX3" fmla="*/ 19515 w 21601"/>
                      <a:gd name="connsiteY3" fmla="*/ 20171 h 20648"/>
                      <a:gd name="connsiteX4" fmla="*/ 2292 w 21601"/>
                      <a:gd name="connsiteY4" fmla="*/ 20648 h 20648"/>
                      <a:gd name="connsiteX5" fmla="*/ 1 w 21601"/>
                      <a:gd name="connsiteY5" fmla="*/ 10800 h 20648"/>
                      <a:gd name="connsiteX6" fmla="*/ 2201 w 21601"/>
                      <a:gd name="connsiteY6" fmla="*/ 0 h 20648"/>
                      <a:gd name="connsiteX0" fmla="*/ 1814 w 21631"/>
                      <a:gd name="connsiteY0" fmla="*/ 119 h 20291"/>
                      <a:gd name="connsiteX1" fmla="*/ 19453 w 21631"/>
                      <a:gd name="connsiteY1" fmla="*/ 0 h 20291"/>
                      <a:gd name="connsiteX2" fmla="*/ 21631 w 21631"/>
                      <a:gd name="connsiteY2" fmla="*/ 10443 h 20291"/>
                      <a:gd name="connsiteX3" fmla="*/ 19545 w 21631"/>
                      <a:gd name="connsiteY3" fmla="*/ 19814 h 20291"/>
                      <a:gd name="connsiteX4" fmla="*/ 2322 w 21631"/>
                      <a:gd name="connsiteY4" fmla="*/ 20291 h 20291"/>
                      <a:gd name="connsiteX5" fmla="*/ 31 w 21631"/>
                      <a:gd name="connsiteY5" fmla="*/ 10443 h 20291"/>
                      <a:gd name="connsiteX6" fmla="*/ 1814 w 21631"/>
                      <a:gd name="connsiteY6" fmla="*/ 119 h 20291"/>
                      <a:gd name="connsiteX0" fmla="*/ 1809 w 21626"/>
                      <a:gd name="connsiteY0" fmla="*/ 119 h 20291"/>
                      <a:gd name="connsiteX1" fmla="*/ 19448 w 21626"/>
                      <a:gd name="connsiteY1" fmla="*/ 0 h 20291"/>
                      <a:gd name="connsiteX2" fmla="*/ 21626 w 21626"/>
                      <a:gd name="connsiteY2" fmla="*/ 10443 h 20291"/>
                      <a:gd name="connsiteX3" fmla="*/ 19540 w 21626"/>
                      <a:gd name="connsiteY3" fmla="*/ 19814 h 20291"/>
                      <a:gd name="connsiteX4" fmla="*/ 1661 w 21626"/>
                      <a:gd name="connsiteY4" fmla="*/ 20291 h 20291"/>
                      <a:gd name="connsiteX5" fmla="*/ 26 w 21626"/>
                      <a:gd name="connsiteY5" fmla="*/ 10443 h 20291"/>
                      <a:gd name="connsiteX6" fmla="*/ 1809 w 21626"/>
                      <a:gd name="connsiteY6" fmla="*/ 119 h 20291"/>
                      <a:gd name="connsiteX0" fmla="*/ 1809 w 21684"/>
                      <a:gd name="connsiteY0" fmla="*/ 119 h 20291"/>
                      <a:gd name="connsiteX1" fmla="*/ 19448 w 21684"/>
                      <a:gd name="connsiteY1" fmla="*/ 0 h 20291"/>
                      <a:gd name="connsiteX2" fmla="*/ 21626 w 21684"/>
                      <a:gd name="connsiteY2" fmla="*/ 10443 h 20291"/>
                      <a:gd name="connsiteX3" fmla="*/ 20017 w 21684"/>
                      <a:gd name="connsiteY3" fmla="*/ 19814 h 20291"/>
                      <a:gd name="connsiteX4" fmla="*/ 1661 w 21684"/>
                      <a:gd name="connsiteY4" fmla="*/ 20291 h 20291"/>
                      <a:gd name="connsiteX5" fmla="*/ 26 w 21684"/>
                      <a:gd name="connsiteY5" fmla="*/ 10443 h 20291"/>
                      <a:gd name="connsiteX6" fmla="*/ 1809 w 21684"/>
                      <a:gd name="connsiteY6" fmla="*/ 119 h 20291"/>
                      <a:gd name="connsiteX0" fmla="*/ 1809 w 21650"/>
                      <a:gd name="connsiteY0" fmla="*/ 119 h 20291"/>
                      <a:gd name="connsiteX1" fmla="*/ 19925 w 21650"/>
                      <a:gd name="connsiteY1" fmla="*/ 0 h 20291"/>
                      <a:gd name="connsiteX2" fmla="*/ 21626 w 21650"/>
                      <a:gd name="connsiteY2" fmla="*/ 10443 h 20291"/>
                      <a:gd name="connsiteX3" fmla="*/ 20017 w 21650"/>
                      <a:gd name="connsiteY3" fmla="*/ 19814 h 20291"/>
                      <a:gd name="connsiteX4" fmla="*/ 1661 w 21650"/>
                      <a:gd name="connsiteY4" fmla="*/ 20291 h 20291"/>
                      <a:gd name="connsiteX5" fmla="*/ 26 w 21650"/>
                      <a:gd name="connsiteY5" fmla="*/ 10443 h 20291"/>
                      <a:gd name="connsiteX6" fmla="*/ 1809 w 21650"/>
                      <a:gd name="connsiteY6" fmla="*/ 119 h 20291"/>
                      <a:gd name="connsiteX0" fmla="*/ 1809 w 21650"/>
                      <a:gd name="connsiteY0" fmla="*/ 119 h 20291"/>
                      <a:gd name="connsiteX1" fmla="*/ 19925 w 21650"/>
                      <a:gd name="connsiteY1" fmla="*/ 0 h 20291"/>
                      <a:gd name="connsiteX2" fmla="*/ 21626 w 21650"/>
                      <a:gd name="connsiteY2" fmla="*/ 10443 h 20291"/>
                      <a:gd name="connsiteX3" fmla="*/ 20017 w 21650"/>
                      <a:gd name="connsiteY3" fmla="*/ 20290 h 20291"/>
                      <a:gd name="connsiteX4" fmla="*/ 1661 w 21650"/>
                      <a:gd name="connsiteY4" fmla="*/ 20291 h 20291"/>
                      <a:gd name="connsiteX5" fmla="*/ 26 w 21650"/>
                      <a:gd name="connsiteY5" fmla="*/ 10443 h 20291"/>
                      <a:gd name="connsiteX6" fmla="*/ 1809 w 21650"/>
                      <a:gd name="connsiteY6" fmla="*/ 119 h 20291"/>
                      <a:gd name="connsiteX0" fmla="*/ 1809 w 21650"/>
                      <a:gd name="connsiteY0" fmla="*/ 119 h 20291"/>
                      <a:gd name="connsiteX1" fmla="*/ 19925 w 21650"/>
                      <a:gd name="connsiteY1" fmla="*/ 0 h 20291"/>
                      <a:gd name="connsiteX2" fmla="*/ 21626 w 21650"/>
                      <a:gd name="connsiteY2" fmla="*/ 10443 h 20291"/>
                      <a:gd name="connsiteX3" fmla="*/ 20017 w 21650"/>
                      <a:gd name="connsiteY3" fmla="*/ 20290 h 20291"/>
                      <a:gd name="connsiteX4" fmla="*/ 1661 w 21650"/>
                      <a:gd name="connsiteY4" fmla="*/ 20291 h 20291"/>
                      <a:gd name="connsiteX5" fmla="*/ 26 w 21650"/>
                      <a:gd name="connsiteY5" fmla="*/ 10443 h 20291"/>
                      <a:gd name="connsiteX6" fmla="*/ 1809 w 21650"/>
                      <a:gd name="connsiteY6" fmla="*/ 119 h 20291"/>
                      <a:gd name="connsiteX0" fmla="*/ 1826 w 21667"/>
                      <a:gd name="connsiteY0" fmla="*/ 119 h 20291"/>
                      <a:gd name="connsiteX1" fmla="*/ 19942 w 21667"/>
                      <a:gd name="connsiteY1" fmla="*/ 0 h 20291"/>
                      <a:gd name="connsiteX2" fmla="*/ 21643 w 21667"/>
                      <a:gd name="connsiteY2" fmla="*/ 10443 h 20291"/>
                      <a:gd name="connsiteX3" fmla="*/ 20034 w 21667"/>
                      <a:gd name="connsiteY3" fmla="*/ 20290 h 20291"/>
                      <a:gd name="connsiteX4" fmla="*/ 1678 w 21667"/>
                      <a:gd name="connsiteY4" fmla="*/ 20291 h 20291"/>
                      <a:gd name="connsiteX5" fmla="*/ 43 w 21667"/>
                      <a:gd name="connsiteY5" fmla="*/ 10443 h 20291"/>
                      <a:gd name="connsiteX6" fmla="*/ 1826 w 21667"/>
                      <a:gd name="connsiteY6" fmla="*/ 119 h 20291"/>
                      <a:gd name="connsiteX0" fmla="*/ 1796 w 21637"/>
                      <a:gd name="connsiteY0" fmla="*/ 119 h 20351"/>
                      <a:gd name="connsiteX1" fmla="*/ 19912 w 21637"/>
                      <a:gd name="connsiteY1" fmla="*/ 0 h 20351"/>
                      <a:gd name="connsiteX2" fmla="*/ 21613 w 21637"/>
                      <a:gd name="connsiteY2" fmla="*/ 10443 h 20351"/>
                      <a:gd name="connsiteX3" fmla="*/ 20004 w 21637"/>
                      <a:gd name="connsiteY3" fmla="*/ 20290 h 20351"/>
                      <a:gd name="connsiteX4" fmla="*/ 1648 w 21637"/>
                      <a:gd name="connsiteY4" fmla="*/ 20291 h 20351"/>
                      <a:gd name="connsiteX5" fmla="*/ 13 w 21637"/>
                      <a:gd name="connsiteY5" fmla="*/ 10443 h 20351"/>
                      <a:gd name="connsiteX6" fmla="*/ 1796 w 21637"/>
                      <a:gd name="connsiteY6" fmla="*/ 119 h 20351"/>
                      <a:gd name="connsiteX0" fmla="*/ 1796 w 21637"/>
                      <a:gd name="connsiteY0" fmla="*/ 119 h 20351"/>
                      <a:gd name="connsiteX1" fmla="*/ 19912 w 21637"/>
                      <a:gd name="connsiteY1" fmla="*/ 0 h 20351"/>
                      <a:gd name="connsiteX2" fmla="*/ 21613 w 21637"/>
                      <a:gd name="connsiteY2" fmla="*/ 10443 h 20351"/>
                      <a:gd name="connsiteX3" fmla="*/ 20004 w 21637"/>
                      <a:gd name="connsiteY3" fmla="*/ 20290 h 20351"/>
                      <a:gd name="connsiteX4" fmla="*/ 1648 w 21637"/>
                      <a:gd name="connsiteY4" fmla="*/ 20291 h 20351"/>
                      <a:gd name="connsiteX5" fmla="*/ 13 w 21637"/>
                      <a:gd name="connsiteY5" fmla="*/ 10443 h 20351"/>
                      <a:gd name="connsiteX6" fmla="*/ 1796 w 21637"/>
                      <a:gd name="connsiteY6" fmla="*/ 119 h 20351"/>
                      <a:gd name="connsiteX0" fmla="*/ 1796 w 21637"/>
                      <a:gd name="connsiteY0" fmla="*/ 119 h 20351"/>
                      <a:gd name="connsiteX1" fmla="*/ 19912 w 21637"/>
                      <a:gd name="connsiteY1" fmla="*/ 0 h 20351"/>
                      <a:gd name="connsiteX2" fmla="*/ 21613 w 21637"/>
                      <a:gd name="connsiteY2" fmla="*/ 10443 h 20351"/>
                      <a:gd name="connsiteX3" fmla="*/ 20004 w 21637"/>
                      <a:gd name="connsiteY3" fmla="*/ 20290 h 20351"/>
                      <a:gd name="connsiteX4" fmla="*/ 1648 w 21637"/>
                      <a:gd name="connsiteY4" fmla="*/ 20291 h 20351"/>
                      <a:gd name="connsiteX5" fmla="*/ 13 w 21637"/>
                      <a:gd name="connsiteY5" fmla="*/ 10443 h 20351"/>
                      <a:gd name="connsiteX6" fmla="*/ 1796 w 21637"/>
                      <a:gd name="connsiteY6" fmla="*/ 119 h 20351"/>
                      <a:gd name="connsiteX0" fmla="*/ 1786 w 21627"/>
                      <a:gd name="connsiteY0" fmla="*/ 119 h 20354"/>
                      <a:gd name="connsiteX1" fmla="*/ 19902 w 21627"/>
                      <a:gd name="connsiteY1" fmla="*/ 0 h 20354"/>
                      <a:gd name="connsiteX2" fmla="*/ 21603 w 21627"/>
                      <a:gd name="connsiteY2" fmla="*/ 10443 h 20354"/>
                      <a:gd name="connsiteX3" fmla="*/ 19994 w 21627"/>
                      <a:gd name="connsiteY3" fmla="*/ 20290 h 20354"/>
                      <a:gd name="connsiteX4" fmla="*/ 1638 w 21627"/>
                      <a:gd name="connsiteY4" fmla="*/ 20291 h 20354"/>
                      <a:gd name="connsiteX5" fmla="*/ 3 w 21627"/>
                      <a:gd name="connsiteY5" fmla="*/ 10443 h 20354"/>
                      <a:gd name="connsiteX6" fmla="*/ 1786 w 21627"/>
                      <a:gd name="connsiteY6" fmla="*/ 119 h 20354"/>
                      <a:gd name="connsiteX0" fmla="*/ 1800 w 21641"/>
                      <a:gd name="connsiteY0" fmla="*/ 119 h 20362"/>
                      <a:gd name="connsiteX1" fmla="*/ 19916 w 21641"/>
                      <a:gd name="connsiteY1" fmla="*/ 0 h 20362"/>
                      <a:gd name="connsiteX2" fmla="*/ 21617 w 21641"/>
                      <a:gd name="connsiteY2" fmla="*/ 10443 h 20362"/>
                      <a:gd name="connsiteX3" fmla="*/ 20008 w 21641"/>
                      <a:gd name="connsiteY3" fmla="*/ 20290 h 20362"/>
                      <a:gd name="connsiteX4" fmla="*/ 1652 w 21641"/>
                      <a:gd name="connsiteY4" fmla="*/ 20291 h 20362"/>
                      <a:gd name="connsiteX5" fmla="*/ 17 w 21641"/>
                      <a:gd name="connsiteY5" fmla="*/ 10443 h 20362"/>
                      <a:gd name="connsiteX6" fmla="*/ 1800 w 21641"/>
                      <a:gd name="connsiteY6" fmla="*/ 119 h 20362"/>
                      <a:gd name="connsiteX0" fmla="*/ 1789 w 21630"/>
                      <a:gd name="connsiteY0" fmla="*/ 119 h 20472"/>
                      <a:gd name="connsiteX1" fmla="*/ 19905 w 21630"/>
                      <a:gd name="connsiteY1" fmla="*/ 0 h 20472"/>
                      <a:gd name="connsiteX2" fmla="*/ 21606 w 21630"/>
                      <a:gd name="connsiteY2" fmla="*/ 10443 h 20472"/>
                      <a:gd name="connsiteX3" fmla="*/ 19997 w 21630"/>
                      <a:gd name="connsiteY3" fmla="*/ 20290 h 20472"/>
                      <a:gd name="connsiteX4" fmla="*/ 1641 w 21630"/>
                      <a:gd name="connsiteY4" fmla="*/ 20291 h 20472"/>
                      <a:gd name="connsiteX5" fmla="*/ 6 w 21630"/>
                      <a:gd name="connsiteY5" fmla="*/ 10443 h 20472"/>
                      <a:gd name="connsiteX6" fmla="*/ 1789 w 21630"/>
                      <a:gd name="connsiteY6" fmla="*/ 119 h 20472"/>
                      <a:gd name="connsiteX0" fmla="*/ 1784 w 21625"/>
                      <a:gd name="connsiteY0" fmla="*/ 119 h 20472"/>
                      <a:gd name="connsiteX1" fmla="*/ 19900 w 21625"/>
                      <a:gd name="connsiteY1" fmla="*/ 0 h 20472"/>
                      <a:gd name="connsiteX2" fmla="*/ 21601 w 21625"/>
                      <a:gd name="connsiteY2" fmla="*/ 10443 h 20472"/>
                      <a:gd name="connsiteX3" fmla="*/ 19992 w 21625"/>
                      <a:gd name="connsiteY3" fmla="*/ 20290 h 20472"/>
                      <a:gd name="connsiteX4" fmla="*/ 1636 w 21625"/>
                      <a:gd name="connsiteY4" fmla="*/ 20291 h 20472"/>
                      <a:gd name="connsiteX5" fmla="*/ 1 w 21625"/>
                      <a:gd name="connsiteY5" fmla="*/ 10443 h 20472"/>
                      <a:gd name="connsiteX6" fmla="*/ 1784 w 21625"/>
                      <a:gd name="connsiteY6" fmla="*/ 119 h 20472"/>
                      <a:gd name="connsiteX0" fmla="*/ 1784 w 21625"/>
                      <a:gd name="connsiteY0" fmla="*/ 119 h 20301"/>
                      <a:gd name="connsiteX1" fmla="*/ 19900 w 21625"/>
                      <a:gd name="connsiteY1" fmla="*/ 0 h 20301"/>
                      <a:gd name="connsiteX2" fmla="*/ 21601 w 21625"/>
                      <a:gd name="connsiteY2" fmla="*/ 10443 h 20301"/>
                      <a:gd name="connsiteX3" fmla="*/ 19992 w 21625"/>
                      <a:gd name="connsiteY3" fmla="*/ 20290 h 20301"/>
                      <a:gd name="connsiteX4" fmla="*/ 1636 w 21625"/>
                      <a:gd name="connsiteY4" fmla="*/ 20291 h 20301"/>
                      <a:gd name="connsiteX5" fmla="*/ 1 w 21625"/>
                      <a:gd name="connsiteY5" fmla="*/ 10443 h 20301"/>
                      <a:gd name="connsiteX6" fmla="*/ 1784 w 21625"/>
                      <a:gd name="connsiteY6" fmla="*/ 119 h 20301"/>
                      <a:gd name="connsiteX0" fmla="*/ 1784 w 21625"/>
                      <a:gd name="connsiteY0" fmla="*/ 119 h 20301"/>
                      <a:gd name="connsiteX1" fmla="*/ 19900 w 21625"/>
                      <a:gd name="connsiteY1" fmla="*/ 0 h 20301"/>
                      <a:gd name="connsiteX2" fmla="*/ 21601 w 21625"/>
                      <a:gd name="connsiteY2" fmla="*/ 10443 h 20301"/>
                      <a:gd name="connsiteX3" fmla="*/ 19992 w 21625"/>
                      <a:gd name="connsiteY3" fmla="*/ 20290 h 20301"/>
                      <a:gd name="connsiteX4" fmla="*/ 1636 w 21625"/>
                      <a:gd name="connsiteY4" fmla="*/ 20291 h 20301"/>
                      <a:gd name="connsiteX5" fmla="*/ 1 w 21625"/>
                      <a:gd name="connsiteY5" fmla="*/ 10443 h 20301"/>
                      <a:gd name="connsiteX6" fmla="*/ 1784 w 21625"/>
                      <a:gd name="connsiteY6" fmla="*/ 119 h 20301"/>
                      <a:gd name="connsiteX0" fmla="*/ 1784 w 21625"/>
                      <a:gd name="connsiteY0" fmla="*/ 119 h 20301"/>
                      <a:gd name="connsiteX1" fmla="*/ 19900 w 21625"/>
                      <a:gd name="connsiteY1" fmla="*/ 0 h 20301"/>
                      <a:gd name="connsiteX2" fmla="*/ 21601 w 21625"/>
                      <a:gd name="connsiteY2" fmla="*/ 10443 h 20301"/>
                      <a:gd name="connsiteX3" fmla="*/ 19992 w 21625"/>
                      <a:gd name="connsiteY3" fmla="*/ 20290 h 20301"/>
                      <a:gd name="connsiteX4" fmla="*/ 1636 w 21625"/>
                      <a:gd name="connsiteY4" fmla="*/ 20291 h 20301"/>
                      <a:gd name="connsiteX5" fmla="*/ 1 w 21625"/>
                      <a:gd name="connsiteY5" fmla="*/ 10443 h 20301"/>
                      <a:gd name="connsiteX6" fmla="*/ 1784 w 21625"/>
                      <a:gd name="connsiteY6" fmla="*/ 119 h 20301"/>
                      <a:gd name="connsiteX0" fmla="*/ 1784 w 21625"/>
                      <a:gd name="connsiteY0" fmla="*/ 119 h 20293"/>
                      <a:gd name="connsiteX1" fmla="*/ 19900 w 21625"/>
                      <a:gd name="connsiteY1" fmla="*/ 0 h 20293"/>
                      <a:gd name="connsiteX2" fmla="*/ 21601 w 21625"/>
                      <a:gd name="connsiteY2" fmla="*/ 10443 h 20293"/>
                      <a:gd name="connsiteX3" fmla="*/ 19992 w 21625"/>
                      <a:gd name="connsiteY3" fmla="*/ 20290 h 20293"/>
                      <a:gd name="connsiteX4" fmla="*/ 1636 w 21625"/>
                      <a:gd name="connsiteY4" fmla="*/ 20291 h 20293"/>
                      <a:gd name="connsiteX5" fmla="*/ 1 w 21625"/>
                      <a:gd name="connsiteY5" fmla="*/ 10443 h 20293"/>
                      <a:gd name="connsiteX6" fmla="*/ 1784 w 21625"/>
                      <a:gd name="connsiteY6" fmla="*/ 119 h 20293"/>
                      <a:gd name="connsiteX0" fmla="*/ 1785 w 21626"/>
                      <a:gd name="connsiteY0" fmla="*/ 119 h 20293"/>
                      <a:gd name="connsiteX1" fmla="*/ 19901 w 21626"/>
                      <a:gd name="connsiteY1" fmla="*/ 0 h 20293"/>
                      <a:gd name="connsiteX2" fmla="*/ 21602 w 21626"/>
                      <a:gd name="connsiteY2" fmla="*/ 10443 h 20293"/>
                      <a:gd name="connsiteX3" fmla="*/ 19993 w 21626"/>
                      <a:gd name="connsiteY3" fmla="*/ 20290 h 20293"/>
                      <a:gd name="connsiteX4" fmla="*/ 1637 w 21626"/>
                      <a:gd name="connsiteY4" fmla="*/ 20291 h 20293"/>
                      <a:gd name="connsiteX5" fmla="*/ 2 w 21626"/>
                      <a:gd name="connsiteY5" fmla="*/ 10443 h 20293"/>
                      <a:gd name="connsiteX6" fmla="*/ 1785 w 21626"/>
                      <a:gd name="connsiteY6" fmla="*/ 119 h 20293"/>
                      <a:gd name="connsiteX0" fmla="*/ 1784 w 21625"/>
                      <a:gd name="connsiteY0" fmla="*/ 119 h 20293"/>
                      <a:gd name="connsiteX1" fmla="*/ 19900 w 21625"/>
                      <a:gd name="connsiteY1" fmla="*/ 0 h 20293"/>
                      <a:gd name="connsiteX2" fmla="*/ 21601 w 21625"/>
                      <a:gd name="connsiteY2" fmla="*/ 10443 h 20293"/>
                      <a:gd name="connsiteX3" fmla="*/ 19992 w 21625"/>
                      <a:gd name="connsiteY3" fmla="*/ 20290 h 20293"/>
                      <a:gd name="connsiteX4" fmla="*/ 1636 w 21625"/>
                      <a:gd name="connsiteY4" fmla="*/ 20291 h 20293"/>
                      <a:gd name="connsiteX5" fmla="*/ 1 w 21625"/>
                      <a:gd name="connsiteY5" fmla="*/ 10443 h 20293"/>
                      <a:gd name="connsiteX6" fmla="*/ 1784 w 21625"/>
                      <a:gd name="connsiteY6" fmla="*/ 119 h 20293"/>
                      <a:gd name="connsiteX0" fmla="*/ 1631 w 21625"/>
                      <a:gd name="connsiteY0" fmla="*/ 119 h 20292"/>
                      <a:gd name="connsiteX1" fmla="*/ 19900 w 21625"/>
                      <a:gd name="connsiteY1" fmla="*/ 0 h 20292"/>
                      <a:gd name="connsiteX2" fmla="*/ 21601 w 21625"/>
                      <a:gd name="connsiteY2" fmla="*/ 10443 h 20292"/>
                      <a:gd name="connsiteX3" fmla="*/ 19992 w 21625"/>
                      <a:gd name="connsiteY3" fmla="*/ 20290 h 20292"/>
                      <a:gd name="connsiteX4" fmla="*/ 1636 w 21625"/>
                      <a:gd name="connsiteY4" fmla="*/ 20291 h 20292"/>
                      <a:gd name="connsiteX5" fmla="*/ 1 w 21625"/>
                      <a:gd name="connsiteY5" fmla="*/ 10443 h 20292"/>
                      <a:gd name="connsiteX6" fmla="*/ 1631 w 21625"/>
                      <a:gd name="connsiteY6" fmla="*/ 119 h 20292"/>
                      <a:gd name="connsiteX0" fmla="*/ 1631 w 21625"/>
                      <a:gd name="connsiteY0" fmla="*/ 119 h 20293"/>
                      <a:gd name="connsiteX1" fmla="*/ 19900 w 21625"/>
                      <a:gd name="connsiteY1" fmla="*/ 0 h 20293"/>
                      <a:gd name="connsiteX2" fmla="*/ 21601 w 21625"/>
                      <a:gd name="connsiteY2" fmla="*/ 10443 h 20293"/>
                      <a:gd name="connsiteX3" fmla="*/ 19992 w 21625"/>
                      <a:gd name="connsiteY3" fmla="*/ 20290 h 20293"/>
                      <a:gd name="connsiteX4" fmla="*/ 1636 w 21625"/>
                      <a:gd name="connsiteY4" fmla="*/ 20291 h 20293"/>
                      <a:gd name="connsiteX5" fmla="*/ 1 w 21625"/>
                      <a:gd name="connsiteY5" fmla="*/ 10443 h 20293"/>
                      <a:gd name="connsiteX6" fmla="*/ 1631 w 21625"/>
                      <a:gd name="connsiteY6" fmla="*/ 119 h 20293"/>
                      <a:gd name="connsiteX0" fmla="*/ 1631 w 21645"/>
                      <a:gd name="connsiteY0" fmla="*/ 119 h 20293"/>
                      <a:gd name="connsiteX1" fmla="*/ 19900 w 21645"/>
                      <a:gd name="connsiteY1" fmla="*/ 0 h 20293"/>
                      <a:gd name="connsiteX2" fmla="*/ 21601 w 21645"/>
                      <a:gd name="connsiteY2" fmla="*/ 10443 h 20293"/>
                      <a:gd name="connsiteX3" fmla="*/ 20069 w 21645"/>
                      <a:gd name="connsiteY3" fmla="*/ 20290 h 20293"/>
                      <a:gd name="connsiteX4" fmla="*/ 1636 w 21645"/>
                      <a:gd name="connsiteY4" fmla="*/ 20291 h 20293"/>
                      <a:gd name="connsiteX5" fmla="*/ 1 w 21645"/>
                      <a:gd name="connsiteY5" fmla="*/ 10443 h 20293"/>
                      <a:gd name="connsiteX6" fmla="*/ 1631 w 21645"/>
                      <a:gd name="connsiteY6" fmla="*/ 119 h 20293"/>
                      <a:gd name="connsiteX0" fmla="*/ 1631 w 21602"/>
                      <a:gd name="connsiteY0" fmla="*/ 119 h 20293"/>
                      <a:gd name="connsiteX1" fmla="*/ 19900 w 21602"/>
                      <a:gd name="connsiteY1" fmla="*/ 0 h 20293"/>
                      <a:gd name="connsiteX2" fmla="*/ 21601 w 21602"/>
                      <a:gd name="connsiteY2" fmla="*/ 10443 h 20293"/>
                      <a:gd name="connsiteX3" fmla="*/ 20069 w 21602"/>
                      <a:gd name="connsiteY3" fmla="*/ 20290 h 20293"/>
                      <a:gd name="connsiteX4" fmla="*/ 1636 w 21602"/>
                      <a:gd name="connsiteY4" fmla="*/ 20291 h 20293"/>
                      <a:gd name="connsiteX5" fmla="*/ 1 w 21602"/>
                      <a:gd name="connsiteY5" fmla="*/ 10443 h 20293"/>
                      <a:gd name="connsiteX6" fmla="*/ 1631 w 21602"/>
                      <a:gd name="connsiteY6" fmla="*/ 119 h 20293"/>
                      <a:gd name="connsiteX0" fmla="*/ 1631 w 21602"/>
                      <a:gd name="connsiteY0" fmla="*/ 119 h 20293"/>
                      <a:gd name="connsiteX1" fmla="*/ 19900 w 21602"/>
                      <a:gd name="connsiteY1" fmla="*/ 0 h 20293"/>
                      <a:gd name="connsiteX2" fmla="*/ 21601 w 21602"/>
                      <a:gd name="connsiteY2" fmla="*/ 10443 h 20293"/>
                      <a:gd name="connsiteX3" fmla="*/ 20069 w 21602"/>
                      <a:gd name="connsiteY3" fmla="*/ 20290 h 20293"/>
                      <a:gd name="connsiteX4" fmla="*/ 1636 w 21602"/>
                      <a:gd name="connsiteY4" fmla="*/ 20291 h 20293"/>
                      <a:gd name="connsiteX5" fmla="*/ 1 w 21602"/>
                      <a:gd name="connsiteY5" fmla="*/ 10443 h 20293"/>
                      <a:gd name="connsiteX6" fmla="*/ 1631 w 21602"/>
                      <a:gd name="connsiteY6" fmla="*/ 119 h 20293"/>
                      <a:gd name="connsiteX0" fmla="*/ 1631 w 21601"/>
                      <a:gd name="connsiteY0" fmla="*/ 119 h 20293"/>
                      <a:gd name="connsiteX1" fmla="*/ 19900 w 21601"/>
                      <a:gd name="connsiteY1" fmla="*/ 0 h 20293"/>
                      <a:gd name="connsiteX2" fmla="*/ 21601 w 21601"/>
                      <a:gd name="connsiteY2" fmla="*/ 10443 h 20293"/>
                      <a:gd name="connsiteX3" fmla="*/ 20069 w 21601"/>
                      <a:gd name="connsiteY3" fmla="*/ 20290 h 20293"/>
                      <a:gd name="connsiteX4" fmla="*/ 1636 w 21601"/>
                      <a:gd name="connsiteY4" fmla="*/ 20291 h 20293"/>
                      <a:gd name="connsiteX5" fmla="*/ 1 w 21601"/>
                      <a:gd name="connsiteY5" fmla="*/ 10443 h 20293"/>
                      <a:gd name="connsiteX6" fmla="*/ 1631 w 21601"/>
                      <a:gd name="connsiteY6" fmla="*/ 119 h 20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601" h="20293">
                        <a:moveTo>
                          <a:pt x="1631" y="119"/>
                        </a:moveTo>
                        <a:lnTo>
                          <a:pt x="19900" y="0"/>
                        </a:lnTo>
                        <a:cubicBezTo>
                          <a:pt x="20976" y="204"/>
                          <a:pt x="21599" y="4205"/>
                          <a:pt x="21601" y="10443"/>
                        </a:cubicBezTo>
                        <a:cubicBezTo>
                          <a:pt x="21603" y="16681"/>
                          <a:pt x="21145" y="20086"/>
                          <a:pt x="20069" y="20290"/>
                        </a:cubicBezTo>
                        <a:lnTo>
                          <a:pt x="1636" y="20291"/>
                        </a:lnTo>
                        <a:cubicBezTo>
                          <a:pt x="599" y="20393"/>
                          <a:pt x="28" y="17477"/>
                          <a:pt x="1" y="10443"/>
                        </a:cubicBezTo>
                        <a:cubicBezTo>
                          <a:pt x="-26" y="3409"/>
                          <a:pt x="568" y="375"/>
                          <a:pt x="1631" y="119"/>
                        </a:cubicBezTo>
                        <a:close/>
                      </a:path>
                    </a:pathLst>
                  </a:custGeom>
                  <a:noFill/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674" name="直接连接符 673">
                    <a:extLst>
                      <a:ext uri="{FF2B5EF4-FFF2-40B4-BE49-F238E27FC236}">
                        <a16:creationId xmlns:a16="http://schemas.microsoft.com/office/drawing/2014/main" id="{9D237953-63A6-CBAB-D0F2-944BD53FBD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513118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" name="直接连接符 674">
                    <a:extLst>
                      <a:ext uri="{FF2B5EF4-FFF2-40B4-BE49-F238E27FC236}">
                        <a16:creationId xmlns:a16="http://schemas.microsoft.com/office/drawing/2014/main" id="{BE65B234-15B7-95DC-645C-D9232659AD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87177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" name="直接连接符 675">
                    <a:extLst>
                      <a:ext uri="{FF2B5EF4-FFF2-40B4-BE49-F238E27FC236}">
                        <a16:creationId xmlns:a16="http://schemas.microsoft.com/office/drawing/2014/main" id="{55B70162-B0C7-BA7F-25EB-016FA074D7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61237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" name="直接连接符 676">
                    <a:extLst>
                      <a:ext uri="{FF2B5EF4-FFF2-40B4-BE49-F238E27FC236}">
                        <a16:creationId xmlns:a16="http://schemas.microsoft.com/office/drawing/2014/main" id="{02DDD53D-9CBB-A73F-707E-AFF131DFAD7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35297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" name="直接连接符 677">
                    <a:extLst>
                      <a:ext uri="{FF2B5EF4-FFF2-40B4-BE49-F238E27FC236}">
                        <a16:creationId xmlns:a16="http://schemas.microsoft.com/office/drawing/2014/main" id="{0761A683-DA5C-D5A1-8D39-4E8C3122AE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4093569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" name="直接连接符 678">
                    <a:extLst>
                      <a:ext uri="{FF2B5EF4-FFF2-40B4-BE49-F238E27FC236}">
                        <a16:creationId xmlns:a16="http://schemas.microsoft.com/office/drawing/2014/main" id="{907DEB0C-389E-F6B5-A1DC-F5670C9BE2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834167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0" name="直接连接符 679">
                    <a:extLst>
                      <a:ext uri="{FF2B5EF4-FFF2-40B4-BE49-F238E27FC236}">
                        <a16:creationId xmlns:a16="http://schemas.microsoft.com/office/drawing/2014/main" id="{7FFE0CC3-5A27-C98F-288C-E32767B696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57476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1" name="直接连接符 680">
                    <a:extLst>
                      <a:ext uri="{FF2B5EF4-FFF2-40B4-BE49-F238E27FC236}">
                        <a16:creationId xmlns:a16="http://schemas.microsoft.com/office/drawing/2014/main" id="{6C19057B-4C6C-A5F1-0B00-5C18A8F7D5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31536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" name="直接连接符 681">
                    <a:extLst>
                      <a:ext uri="{FF2B5EF4-FFF2-40B4-BE49-F238E27FC236}">
                        <a16:creationId xmlns:a16="http://schemas.microsoft.com/office/drawing/2014/main" id="{0352A84B-B5EE-CDD9-3CC6-62E2F6693D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305596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" name="直接连接符 682">
                    <a:extLst>
                      <a:ext uri="{FF2B5EF4-FFF2-40B4-BE49-F238E27FC236}">
                        <a16:creationId xmlns:a16="http://schemas.microsoft.com/office/drawing/2014/main" id="{D9A96017-B2BA-26C7-5D8B-FF1D17EAE8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796559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" name="直接连接符 683">
                    <a:extLst>
                      <a:ext uri="{FF2B5EF4-FFF2-40B4-BE49-F238E27FC236}">
                        <a16:creationId xmlns:a16="http://schemas.microsoft.com/office/drawing/2014/main" id="{17C3C6B4-7D9C-7832-96A4-E93859F120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537157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" name="直接连接符 684">
                    <a:extLst>
                      <a:ext uri="{FF2B5EF4-FFF2-40B4-BE49-F238E27FC236}">
                        <a16:creationId xmlns:a16="http://schemas.microsoft.com/office/drawing/2014/main" id="{258ADB0D-629F-8A0F-6401-12A5F701B9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277755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" name="直接连接符 685">
                    <a:extLst>
                      <a:ext uri="{FF2B5EF4-FFF2-40B4-BE49-F238E27FC236}">
                        <a16:creationId xmlns:a16="http://schemas.microsoft.com/office/drawing/2014/main" id="{45B8E9FA-258D-F3DF-B91B-8822426E59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2018353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" name="直接连接符 686">
                    <a:extLst>
                      <a:ext uri="{FF2B5EF4-FFF2-40B4-BE49-F238E27FC236}">
                        <a16:creationId xmlns:a16="http://schemas.microsoft.com/office/drawing/2014/main" id="{27E2C0F7-CB84-9EB0-BFDD-389816A2EA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24896" y="1758951"/>
                    <a:ext cx="274641" cy="173046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" name="直接连接符 687">
                    <a:extLst>
                      <a:ext uri="{FF2B5EF4-FFF2-40B4-BE49-F238E27FC236}">
                        <a16:creationId xmlns:a16="http://schemas.microsoft.com/office/drawing/2014/main" id="{40B66402-8761-73B2-2FA4-800C333367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51127" y="1567322"/>
                    <a:ext cx="188054" cy="219680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" name="直接连接符 688">
                    <a:extLst>
                      <a:ext uri="{FF2B5EF4-FFF2-40B4-BE49-F238E27FC236}">
                        <a16:creationId xmlns:a16="http://schemas.microsoft.com/office/drawing/2014/main" id="{BA3908B1-A54C-334F-70A8-5E83C8FC2D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798806" y="1409674"/>
                    <a:ext cx="156663" cy="301863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" name="直接连接符 689">
                    <a:extLst>
                      <a:ext uri="{FF2B5EF4-FFF2-40B4-BE49-F238E27FC236}">
                        <a16:creationId xmlns:a16="http://schemas.microsoft.com/office/drawing/2014/main" id="{4DA815FE-060D-48C2-7BD7-29EBA7ACD5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017516" y="1367497"/>
                    <a:ext cx="88700" cy="295990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691" name="组合 690">
                    <a:extLst>
                      <a:ext uri="{FF2B5EF4-FFF2-40B4-BE49-F238E27FC236}">
                        <a16:creationId xmlns:a16="http://schemas.microsoft.com/office/drawing/2014/main" id="{E3CF5BDD-1421-3D44-3D9B-CAC28BCA2C47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5359336" y="1346998"/>
                    <a:ext cx="581320" cy="3936730"/>
                    <a:chOff x="4677296" y="1519897"/>
                    <a:chExt cx="581320" cy="3936730"/>
                  </a:xfrm>
                </p:grpSpPr>
                <p:cxnSp>
                  <p:nvCxnSpPr>
                    <p:cNvPr id="693" name="直接连接符 692">
                      <a:extLst>
                        <a:ext uri="{FF2B5EF4-FFF2-40B4-BE49-F238E27FC236}">
                          <a16:creationId xmlns:a16="http://schemas.microsoft.com/office/drawing/2014/main" id="{8B85C481-ACF8-B9D1-49D6-1693318D1D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528358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4" name="直接连接符 693">
                      <a:extLst>
                        <a:ext uri="{FF2B5EF4-FFF2-40B4-BE49-F238E27FC236}">
                          <a16:creationId xmlns:a16="http://schemas.microsoft.com/office/drawing/2014/main" id="{F677553F-5C9C-05CC-5270-DAA9BD54C7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5024175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5" name="直接连接符 694">
                      <a:extLst>
                        <a:ext uri="{FF2B5EF4-FFF2-40B4-BE49-F238E27FC236}">
                          <a16:creationId xmlns:a16="http://schemas.microsoft.com/office/drawing/2014/main" id="{73EA654B-634F-0BE6-191E-0A2902D72C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4764773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6" name="直接连接符 695">
                      <a:extLst>
                        <a:ext uri="{FF2B5EF4-FFF2-40B4-BE49-F238E27FC236}">
                          <a16:creationId xmlns:a16="http://schemas.microsoft.com/office/drawing/2014/main" id="{B88514E3-5C83-9677-275F-58C9114D6B8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450537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7" name="直接连接符 696">
                      <a:extLst>
                        <a:ext uri="{FF2B5EF4-FFF2-40B4-BE49-F238E27FC236}">
                          <a16:creationId xmlns:a16="http://schemas.microsoft.com/office/drawing/2014/main" id="{D07BEBA8-D15B-9027-9361-6BA880B662A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4245969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8" name="直接连接符 697">
                      <a:extLst>
                        <a:ext uri="{FF2B5EF4-FFF2-40B4-BE49-F238E27FC236}">
                          <a16:creationId xmlns:a16="http://schemas.microsoft.com/office/drawing/2014/main" id="{9DAAE9A6-5B53-43D0-44B8-C696BBF087A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986567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9" name="直接连接符 698">
                      <a:extLst>
                        <a:ext uri="{FF2B5EF4-FFF2-40B4-BE49-F238E27FC236}">
                          <a16:creationId xmlns:a16="http://schemas.microsoft.com/office/drawing/2014/main" id="{C2D0EC29-F364-0817-524D-7C590DC8D2E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727165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0" name="直接连接符 699">
                      <a:extLst>
                        <a:ext uri="{FF2B5EF4-FFF2-40B4-BE49-F238E27FC236}">
                          <a16:creationId xmlns:a16="http://schemas.microsoft.com/office/drawing/2014/main" id="{70573F00-7D9A-04A3-3F0D-4119CC8DF3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467763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1" name="直接连接符 700">
                      <a:extLst>
                        <a:ext uri="{FF2B5EF4-FFF2-40B4-BE49-F238E27FC236}">
                          <a16:creationId xmlns:a16="http://schemas.microsoft.com/office/drawing/2014/main" id="{ECACF0A3-6BD4-EF99-759D-347CB70DA78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320836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2" name="直接连接符 701">
                      <a:extLst>
                        <a:ext uri="{FF2B5EF4-FFF2-40B4-BE49-F238E27FC236}">
                          <a16:creationId xmlns:a16="http://schemas.microsoft.com/office/drawing/2014/main" id="{055FC117-F881-603A-5DE5-37D2661B5A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948959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3" name="直接连接符 702">
                      <a:extLst>
                        <a:ext uri="{FF2B5EF4-FFF2-40B4-BE49-F238E27FC236}">
                          <a16:creationId xmlns:a16="http://schemas.microsoft.com/office/drawing/2014/main" id="{2FBF8621-E457-F924-A383-01E18D21F5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689557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4" name="直接连接符 703">
                      <a:extLst>
                        <a:ext uri="{FF2B5EF4-FFF2-40B4-BE49-F238E27FC236}">
                          <a16:creationId xmlns:a16="http://schemas.microsoft.com/office/drawing/2014/main" id="{ECC86E25-54A4-75F1-2A87-F82BD80835B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430155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5" name="直接连接符 704">
                      <a:extLst>
                        <a:ext uri="{FF2B5EF4-FFF2-40B4-BE49-F238E27FC236}">
                          <a16:creationId xmlns:a16="http://schemas.microsoft.com/office/drawing/2014/main" id="{69A400FA-9CB1-523D-0B4F-9341760DEB3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2170753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6" name="直接连接符 705">
                      <a:extLst>
                        <a:ext uri="{FF2B5EF4-FFF2-40B4-BE49-F238E27FC236}">
                          <a16:creationId xmlns:a16="http://schemas.microsoft.com/office/drawing/2014/main" id="{9754E4E8-A268-B207-CD99-7600822C14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77296" y="1911351"/>
                      <a:ext cx="274641" cy="173046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7" name="直接连接符 706">
                      <a:extLst>
                        <a:ext uri="{FF2B5EF4-FFF2-40B4-BE49-F238E27FC236}">
                          <a16:creationId xmlns:a16="http://schemas.microsoft.com/office/drawing/2014/main" id="{4DA28271-9675-ED73-FCEC-A9F6CA99B35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803527" y="1719722"/>
                      <a:ext cx="188054" cy="219680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8" name="直接连接符 707">
                      <a:extLst>
                        <a:ext uri="{FF2B5EF4-FFF2-40B4-BE49-F238E27FC236}">
                          <a16:creationId xmlns:a16="http://schemas.microsoft.com/office/drawing/2014/main" id="{CEE2B453-0A1E-A493-9A55-B4FA75ABD2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951206" y="1562074"/>
                      <a:ext cx="156663" cy="301863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9" name="直接连接符 708">
                      <a:extLst>
                        <a:ext uri="{FF2B5EF4-FFF2-40B4-BE49-F238E27FC236}">
                          <a16:creationId xmlns:a16="http://schemas.microsoft.com/office/drawing/2014/main" id="{52885A88-2B31-A9FF-8FBE-6EFDB91133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169916" y="1519897"/>
                      <a:ext cx="88700" cy="295990"/>
                    </a:xfrm>
                    <a:prstGeom prst="line">
                      <a:avLst/>
                    </a:prstGeom>
                    <a:ln w="9525">
                      <a:solidFill>
                        <a:schemeClr val="bg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92" name="直接连接符 691">
                    <a:extLst>
                      <a:ext uri="{FF2B5EF4-FFF2-40B4-BE49-F238E27FC236}">
                        <a16:creationId xmlns:a16="http://schemas.microsoft.com/office/drawing/2014/main" id="{8BB64F83-24F7-269C-5990-1CDC7D69E0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34940" y="1341120"/>
                    <a:ext cx="6995" cy="315543"/>
                  </a:xfrm>
                  <a:prstGeom prst="line">
                    <a:avLst/>
                  </a:prstGeom>
                  <a:ln w="9525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1" name="直接连接符 650">
                  <a:extLst>
                    <a:ext uri="{FF2B5EF4-FFF2-40B4-BE49-F238E27FC236}">
                      <a16:creationId xmlns:a16="http://schemas.microsoft.com/office/drawing/2014/main" id="{423E27BD-AA07-CBA1-BE30-6D109DBDF4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826096" y="2208289"/>
                  <a:ext cx="33223" cy="36940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2" name="直接连接符 651">
                  <a:extLst>
                    <a:ext uri="{FF2B5EF4-FFF2-40B4-BE49-F238E27FC236}">
                      <a16:creationId xmlns:a16="http://schemas.microsoft.com/office/drawing/2014/main" id="{265F350F-EE3D-77A3-B98E-E1CC0B6A2E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871741" y="2220444"/>
                  <a:ext cx="14265" cy="38558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3" name="直接连接符 652">
                  <a:extLst>
                    <a:ext uri="{FF2B5EF4-FFF2-40B4-BE49-F238E27FC236}">
                      <a16:creationId xmlns:a16="http://schemas.microsoft.com/office/drawing/2014/main" id="{B55E6AD0-B1C4-CBAA-3F30-3A96F286FE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29179" y="2223770"/>
                  <a:ext cx="13344" cy="39888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4" name="直接连接符 653">
                  <a:extLst>
                    <a:ext uri="{FF2B5EF4-FFF2-40B4-BE49-F238E27FC236}">
                      <a16:creationId xmlns:a16="http://schemas.microsoft.com/office/drawing/2014/main" id="{2930743A-43BF-47C4-C22C-EDA52DF507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4094" y="2213746"/>
                  <a:ext cx="22511" cy="43947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5" name="直接连接符 654">
                  <a:extLst>
                    <a:ext uri="{FF2B5EF4-FFF2-40B4-BE49-F238E27FC236}">
                      <a16:creationId xmlns:a16="http://schemas.microsoft.com/office/drawing/2014/main" id="{EB4B3592-AD1B-B703-E7DD-4EB7F67120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93073" y="2201644"/>
                  <a:ext cx="53119" cy="29318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6" name="直接连接符 655">
                  <a:extLst>
                    <a:ext uri="{FF2B5EF4-FFF2-40B4-BE49-F238E27FC236}">
                      <a16:creationId xmlns:a16="http://schemas.microsoft.com/office/drawing/2014/main" id="{CF9BB0BA-4127-25E9-7B73-3DA285B195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829481" y="2216703"/>
                  <a:ext cx="46273" cy="59824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" name="直接连接符 656">
                  <a:extLst>
                    <a:ext uri="{FF2B5EF4-FFF2-40B4-BE49-F238E27FC236}">
                      <a16:creationId xmlns:a16="http://schemas.microsoft.com/office/drawing/2014/main" id="{7D6999C5-4EF9-9E41-3210-4D139E18FE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4346" y="2206822"/>
                  <a:ext cx="41161" cy="43590"/>
                </a:xfrm>
                <a:prstGeom prst="line">
                  <a:avLst/>
                </a:prstGeom>
                <a:ln w="9525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" name="直接连接符 657">
                  <a:extLst>
                    <a:ext uri="{FF2B5EF4-FFF2-40B4-BE49-F238E27FC236}">
                      <a16:creationId xmlns:a16="http://schemas.microsoft.com/office/drawing/2014/main" id="{718C460B-D687-B0DD-C8FA-3E43BC6AF7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05592" y="2221747"/>
                  <a:ext cx="0" cy="73184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" name="直接连接符 658">
                  <a:extLst>
                    <a:ext uri="{FF2B5EF4-FFF2-40B4-BE49-F238E27FC236}">
                      <a16:creationId xmlns:a16="http://schemas.microsoft.com/office/drawing/2014/main" id="{B1B56A64-CA50-19B3-CD67-B9DDBC96ED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58739" y="2219272"/>
                  <a:ext cx="31790" cy="67627"/>
                </a:xfrm>
                <a:prstGeom prst="line">
                  <a:avLst/>
                </a:prstGeom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60" name="图形 13326" descr="蒲公英 轮廓">
                  <a:extLst>
                    <a:ext uri="{FF2B5EF4-FFF2-40B4-BE49-F238E27FC236}">
                      <a16:creationId xmlns:a16="http://schemas.microsoft.com/office/drawing/2014/main" id="{CFD0C8C1-2415-180C-52AC-CE67AAE8DF72}"/>
                    </a:ext>
                  </a:extLst>
                </p:cNvPr>
                <p:cNvGrpSpPr/>
                <p:nvPr/>
              </p:nvGrpSpPr>
              <p:grpSpPr>
                <a:xfrm rot="10800000">
                  <a:off x="4730190" y="2221881"/>
                  <a:ext cx="171981" cy="289145"/>
                  <a:chOff x="1901758" y="5012498"/>
                  <a:chExt cx="535301" cy="899984"/>
                </a:xfrm>
                <a:solidFill>
                  <a:srgbClr val="000000"/>
                </a:solidFill>
              </p:grpSpPr>
              <p:sp>
                <p:nvSpPr>
                  <p:cNvPr id="662" name="任意多边形: 形状 661">
                    <a:extLst>
                      <a:ext uri="{FF2B5EF4-FFF2-40B4-BE49-F238E27FC236}">
                        <a16:creationId xmlns:a16="http://schemas.microsoft.com/office/drawing/2014/main" id="{95186BF9-1DAD-0930-A973-955BA7AA1418}"/>
                      </a:ext>
                    </a:extLst>
                  </p:cNvPr>
                  <p:cNvSpPr/>
                  <p:nvPr/>
                </p:nvSpPr>
                <p:spPr>
                  <a:xfrm>
                    <a:off x="1914924" y="5221688"/>
                    <a:ext cx="316846" cy="690794"/>
                  </a:xfrm>
                  <a:custGeom>
                    <a:avLst/>
                    <a:gdLst>
                      <a:gd name="connsiteX0" fmla="*/ 200023 w 262294"/>
                      <a:gd name="connsiteY0" fmla="*/ 124184 h 571859"/>
                      <a:gd name="connsiteX1" fmla="*/ 262295 w 262294"/>
                      <a:gd name="connsiteY1" fmla="*/ 62272 h 571859"/>
                      <a:gd name="connsiteX2" fmla="*/ 200382 w 262294"/>
                      <a:gd name="connsiteY2" fmla="*/ 0 h 571859"/>
                      <a:gd name="connsiteX3" fmla="*/ 138111 w 262294"/>
                      <a:gd name="connsiteY3" fmla="*/ 61913 h 571859"/>
                      <a:gd name="connsiteX4" fmla="*/ 179727 w 262294"/>
                      <a:gd name="connsiteY4" fmla="*/ 120712 h 571859"/>
                      <a:gd name="connsiteX5" fmla="*/ 98078 w 262294"/>
                      <a:gd name="connsiteY5" fmla="*/ 311340 h 571859"/>
                      <a:gd name="connsiteX6" fmla="*/ 0 w 262294"/>
                      <a:gd name="connsiteY6" fmla="*/ 571859 h 571859"/>
                      <a:gd name="connsiteX7" fmla="*/ 19050 w 262294"/>
                      <a:gd name="connsiteY7" fmla="*/ 571859 h 571859"/>
                      <a:gd name="connsiteX8" fmla="*/ 114132 w 262294"/>
                      <a:gd name="connsiteY8" fmla="*/ 321591 h 571859"/>
                      <a:gd name="connsiteX9" fmla="*/ 198619 w 262294"/>
                      <a:gd name="connsiteY9" fmla="*/ 124114 h 571859"/>
                      <a:gd name="connsiteX10" fmla="*/ 200023 w 262294"/>
                      <a:gd name="connsiteY10" fmla="*/ 124184 h 571859"/>
                      <a:gd name="connsiteX11" fmla="*/ 157161 w 262294"/>
                      <a:gd name="connsiteY11" fmla="*/ 62272 h 571859"/>
                      <a:gd name="connsiteX12" fmla="*/ 200023 w 262294"/>
                      <a:gd name="connsiteY12" fmla="*/ 19409 h 571859"/>
                      <a:gd name="connsiteX13" fmla="*/ 242886 w 262294"/>
                      <a:gd name="connsiteY13" fmla="*/ 62272 h 571859"/>
                      <a:gd name="connsiteX14" fmla="*/ 200023 w 262294"/>
                      <a:gd name="connsiteY14" fmla="*/ 105134 h 571859"/>
                      <a:gd name="connsiteX15" fmla="*/ 157161 w 262294"/>
                      <a:gd name="connsiteY15" fmla="*/ 62272 h 571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62294" h="571859">
                        <a:moveTo>
                          <a:pt x="200023" y="124184"/>
                        </a:moveTo>
                        <a:cubicBezTo>
                          <a:pt x="234316" y="124283"/>
                          <a:pt x="262196" y="96565"/>
                          <a:pt x="262295" y="62272"/>
                        </a:cubicBezTo>
                        <a:cubicBezTo>
                          <a:pt x="262394" y="27979"/>
                          <a:pt x="234675" y="99"/>
                          <a:pt x="200382" y="0"/>
                        </a:cubicBezTo>
                        <a:cubicBezTo>
                          <a:pt x="166089" y="-100"/>
                          <a:pt x="138210" y="27620"/>
                          <a:pt x="138111" y="61913"/>
                        </a:cubicBezTo>
                        <a:cubicBezTo>
                          <a:pt x="138033" y="88379"/>
                          <a:pt x="154741" y="111984"/>
                          <a:pt x="179727" y="120712"/>
                        </a:cubicBezTo>
                        <a:cubicBezTo>
                          <a:pt x="175338" y="190131"/>
                          <a:pt x="137822" y="249086"/>
                          <a:pt x="98078" y="311340"/>
                        </a:cubicBezTo>
                        <a:cubicBezTo>
                          <a:pt x="49858" y="386861"/>
                          <a:pt x="0" y="464950"/>
                          <a:pt x="0" y="571859"/>
                        </a:cubicBezTo>
                        <a:lnTo>
                          <a:pt x="19050" y="571859"/>
                        </a:lnTo>
                        <a:cubicBezTo>
                          <a:pt x="19050" y="470513"/>
                          <a:pt x="67391" y="394805"/>
                          <a:pt x="114132" y="321591"/>
                        </a:cubicBezTo>
                        <a:cubicBezTo>
                          <a:pt x="154863" y="257804"/>
                          <a:pt x="193343" y="197364"/>
                          <a:pt x="198619" y="124114"/>
                        </a:cubicBezTo>
                        <a:cubicBezTo>
                          <a:pt x="199091" y="124124"/>
                          <a:pt x="199549" y="124184"/>
                          <a:pt x="200023" y="124184"/>
                        </a:cubicBezTo>
                        <a:close/>
                        <a:moveTo>
                          <a:pt x="157161" y="62272"/>
                        </a:moveTo>
                        <a:cubicBezTo>
                          <a:pt x="157161" y="38599"/>
                          <a:pt x="176351" y="19409"/>
                          <a:pt x="200023" y="19409"/>
                        </a:cubicBezTo>
                        <a:cubicBezTo>
                          <a:pt x="223696" y="19409"/>
                          <a:pt x="242886" y="38599"/>
                          <a:pt x="242886" y="62272"/>
                        </a:cubicBezTo>
                        <a:cubicBezTo>
                          <a:pt x="242886" y="85944"/>
                          <a:pt x="223696" y="105134"/>
                          <a:pt x="200023" y="105134"/>
                        </a:cubicBezTo>
                        <a:cubicBezTo>
                          <a:pt x="176362" y="105108"/>
                          <a:pt x="157187" y="85933"/>
                          <a:pt x="157161" y="6227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63" name="任意多边形: 形状 662">
                    <a:extLst>
                      <a:ext uri="{FF2B5EF4-FFF2-40B4-BE49-F238E27FC236}">
                        <a16:creationId xmlns:a16="http://schemas.microsoft.com/office/drawing/2014/main" id="{79176381-9FB9-B812-20AB-A78F51E98E29}"/>
                      </a:ext>
                    </a:extLst>
                  </p:cNvPr>
                  <p:cNvSpPr/>
                  <p:nvPr/>
                </p:nvSpPr>
                <p:spPr>
                  <a:xfrm>
                    <a:off x="2110337" y="5012498"/>
                    <a:ext cx="112314" cy="166322"/>
                  </a:xfrm>
                  <a:custGeom>
                    <a:avLst/>
                    <a:gdLst>
                      <a:gd name="connsiteX0" fmla="*/ 46532 w 112314"/>
                      <a:gd name="connsiteY0" fmla="*/ 51356 h 166322"/>
                      <a:gd name="connsiteX1" fmla="*/ 46532 w 112314"/>
                      <a:gd name="connsiteY1" fmla="*/ 156798 h 166322"/>
                      <a:gd name="connsiteX2" fmla="*/ 56057 w 112314"/>
                      <a:gd name="connsiteY2" fmla="*/ 166323 h 166322"/>
                      <a:gd name="connsiteX3" fmla="*/ 65582 w 112314"/>
                      <a:gd name="connsiteY3" fmla="*/ 156798 h 166322"/>
                      <a:gd name="connsiteX4" fmla="*/ 65582 w 112314"/>
                      <a:gd name="connsiteY4" fmla="*/ 51356 h 166322"/>
                      <a:gd name="connsiteX5" fmla="*/ 109422 w 112314"/>
                      <a:gd name="connsiteY5" fmla="*/ 29914 h 166322"/>
                      <a:gd name="connsiteX6" fmla="*/ 109626 w 112314"/>
                      <a:gd name="connsiteY6" fmla="*/ 16446 h 166322"/>
                      <a:gd name="connsiteX7" fmla="*/ 96157 w 112314"/>
                      <a:gd name="connsiteY7" fmla="*/ 16241 h 166322"/>
                      <a:gd name="connsiteX8" fmla="*/ 95952 w 112314"/>
                      <a:gd name="connsiteY8" fmla="*/ 16446 h 166322"/>
                      <a:gd name="connsiteX9" fmla="*/ 65577 w 112314"/>
                      <a:gd name="connsiteY9" fmla="*/ 32117 h 166322"/>
                      <a:gd name="connsiteX10" fmla="*/ 65577 w 112314"/>
                      <a:gd name="connsiteY10" fmla="*/ 9525 h 166322"/>
                      <a:gd name="connsiteX11" fmla="*/ 56052 w 112314"/>
                      <a:gd name="connsiteY11" fmla="*/ 0 h 166322"/>
                      <a:gd name="connsiteX12" fmla="*/ 46527 w 112314"/>
                      <a:gd name="connsiteY12" fmla="*/ 9525 h 166322"/>
                      <a:gd name="connsiteX13" fmla="*/ 46527 w 112314"/>
                      <a:gd name="connsiteY13" fmla="*/ 32117 h 166322"/>
                      <a:gd name="connsiteX14" fmla="*/ 16157 w 112314"/>
                      <a:gd name="connsiteY14" fmla="*/ 16446 h 166322"/>
                      <a:gd name="connsiteX15" fmla="*/ 2688 w 112314"/>
                      <a:gd name="connsiteY15" fmla="*/ 16651 h 166322"/>
                      <a:gd name="connsiteX16" fmla="*/ 2688 w 112314"/>
                      <a:gd name="connsiteY16" fmla="*/ 29914 h 166322"/>
                      <a:gd name="connsiteX17" fmla="*/ 46532 w 112314"/>
                      <a:gd name="connsiteY17" fmla="*/ 51356 h 166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12314" h="166322">
                        <a:moveTo>
                          <a:pt x="46532" y="51356"/>
                        </a:moveTo>
                        <a:lnTo>
                          <a:pt x="46532" y="156798"/>
                        </a:lnTo>
                        <a:cubicBezTo>
                          <a:pt x="46532" y="162058"/>
                          <a:pt x="50796" y="166323"/>
                          <a:pt x="56057" y="166323"/>
                        </a:cubicBezTo>
                        <a:cubicBezTo>
                          <a:pt x="61317" y="166323"/>
                          <a:pt x="65582" y="162058"/>
                          <a:pt x="65582" y="156798"/>
                        </a:cubicBezTo>
                        <a:lnTo>
                          <a:pt x="65582" y="51356"/>
                        </a:lnTo>
                        <a:cubicBezTo>
                          <a:pt x="82180" y="49308"/>
                          <a:pt x="97614" y="41759"/>
                          <a:pt x="109422" y="29914"/>
                        </a:cubicBezTo>
                        <a:cubicBezTo>
                          <a:pt x="113197" y="26251"/>
                          <a:pt x="113289" y="20222"/>
                          <a:pt x="109626" y="16446"/>
                        </a:cubicBezTo>
                        <a:cubicBezTo>
                          <a:pt x="105963" y="12669"/>
                          <a:pt x="99933" y="12578"/>
                          <a:pt x="96157" y="16241"/>
                        </a:cubicBezTo>
                        <a:cubicBezTo>
                          <a:pt x="96087" y="16309"/>
                          <a:pt x="96020" y="16376"/>
                          <a:pt x="95952" y="16446"/>
                        </a:cubicBezTo>
                        <a:cubicBezTo>
                          <a:pt x="87708" y="24709"/>
                          <a:pt x="77088" y="30188"/>
                          <a:pt x="65577" y="32117"/>
                        </a:cubicBezTo>
                        <a:lnTo>
                          <a:pt x="65577" y="9525"/>
                        </a:lnTo>
                        <a:cubicBezTo>
                          <a:pt x="65577" y="4264"/>
                          <a:pt x="61313" y="0"/>
                          <a:pt x="56052" y="0"/>
                        </a:cubicBezTo>
                        <a:cubicBezTo>
                          <a:pt x="50791" y="0"/>
                          <a:pt x="46527" y="4264"/>
                          <a:pt x="46527" y="9525"/>
                        </a:cubicBezTo>
                        <a:lnTo>
                          <a:pt x="46527" y="32117"/>
                        </a:lnTo>
                        <a:cubicBezTo>
                          <a:pt x="35018" y="30187"/>
                          <a:pt x="24399" y="24708"/>
                          <a:pt x="16157" y="16446"/>
                        </a:cubicBezTo>
                        <a:cubicBezTo>
                          <a:pt x="12382" y="12783"/>
                          <a:pt x="6352" y="12875"/>
                          <a:pt x="2688" y="16651"/>
                        </a:cubicBezTo>
                        <a:cubicBezTo>
                          <a:pt x="-896" y="20345"/>
                          <a:pt x="-896" y="26219"/>
                          <a:pt x="2688" y="29914"/>
                        </a:cubicBezTo>
                        <a:cubicBezTo>
                          <a:pt x="14496" y="41759"/>
                          <a:pt x="29932" y="49308"/>
                          <a:pt x="46532" y="5135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64" name="任意多边形: 形状 663">
                    <a:extLst>
                      <a:ext uri="{FF2B5EF4-FFF2-40B4-BE49-F238E27FC236}">
                        <a16:creationId xmlns:a16="http://schemas.microsoft.com/office/drawing/2014/main" id="{04902D53-41B4-582F-440F-DF7B2B8043BA}"/>
                      </a:ext>
                    </a:extLst>
                  </p:cNvPr>
                  <p:cNvSpPr/>
                  <p:nvPr/>
                </p:nvSpPr>
                <p:spPr>
                  <a:xfrm rot="344433">
                    <a:off x="2235007" y="5027813"/>
                    <a:ext cx="117964" cy="160484"/>
                  </a:xfrm>
                  <a:custGeom>
                    <a:avLst/>
                    <a:gdLst>
                      <a:gd name="connsiteX0" fmla="*/ 5519 w 117964"/>
                      <a:gd name="connsiteY0" fmla="*/ 159597 h 160484"/>
                      <a:gd name="connsiteX1" fmla="*/ 18168 w 117964"/>
                      <a:gd name="connsiteY1" fmla="*/ 154967 h 160484"/>
                      <a:gd name="connsiteX2" fmla="*/ 18169 w 117964"/>
                      <a:gd name="connsiteY2" fmla="*/ 154965 h 160484"/>
                      <a:gd name="connsiteX3" fmla="*/ 62821 w 117964"/>
                      <a:gd name="connsiteY3" fmla="*/ 58743 h 160484"/>
                      <a:gd name="connsiteX4" fmla="*/ 85626 w 117964"/>
                      <a:gd name="connsiteY4" fmla="*/ 62375 h 160484"/>
                      <a:gd name="connsiteX5" fmla="*/ 111615 w 117964"/>
                      <a:gd name="connsiteY5" fmla="*/ 57734 h 160484"/>
                      <a:gd name="connsiteX6" fmla="*/ 117416 w 117964"/>
                      <a:gd name="connsiteY6" fmla="*/ 45576 h 160484"/>
                      <a:gd name="connsiteX7" fmla="*/ 105258 w 117964"/>
                      <a:gd name="connsiteY7" fmla="*/ 39775 h 160484"/>
                      <a:gd name="connsiteX8" fmla="*/ 105067 w 117964"/>
                      <a:gd name="connsiteY8" fmla="*/ 39846 h 160484"/>
                      <a:gd name="connsiteX9" fmla="*/ 70926 w 117964"/>
                      <a:gd name="connsiteY9" fmla="*/ 41275 h 160484"/>
                      <a:gd name="connsiteX10" fmla="*/ 80436 w 117964"/>
                      <a:gd name="connsiteY10" fmla="*/ 20782 h 160484"/>
                      <a:gd name="connsiteX11" fmla="*/ 75803 w 117964"/>
                      <a:gd name="connsiteY11" fmla="*/ 8131 h 160484"/>
                      <a:gd name="connsiteX12" fmla="*/ 63153 w 117964"/>
                      <a:gd name="connsiteY12" fmla="*/ 12763 h 160484"/>
                      <a:gd name="connsiteX13" fmla="*/ 53676 w 117964"/>
                      <a:gd name="connsiteY13" fmla="*/ 33187 h 160484"/>
                      <a:gd name="connsiteX14" fmla="*/ 32699 w 117964"/>
                      <a:gd name="connsiteY14" fmla="*/ 6257 h 160484"/>
                      <a:gd name="connsiteX15" fmla="*/ 20476 w 117964"/>
                      <a:gd name="connsiteY15" fmla="*/ 583 h 160484"/>
                      <a:gd name="connsiteX16" fmla="*/ 14802 w 117964"/>
                      <a:gd name="connsiteY16" fmla="*/ 12805 h 160484"/>
                      <a:gd name="connsiteX17" fmla="*/ 45549 w 117964"/>
                      <a:gd name="connsiteY17" fmla="*/ 50709 h 160484"/>
                      <a:gd name="connsiteX18" fmla="*/ 887 w 117964"/>
                      <a:gd name="connsiteY18" fmla="*/ 146947 h 160484"/>
                      <a:gd name="connsiteX19" fmla="*/ 5518 w 117964"/>
                      <a:gd name="connsiteY19" fmla="*/ 159596 h 160484"/>
                      <a:gd name="connsiteX20" fmla="*/ 5519 w 117964"/>
                      <a:gd name="connsiteY20" fmla="*/ 159597 h 160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7964" h="160484">
                        <a:moveTo>
                          <a:pt x="5519" y="159597"/>
                        </a:moveTo>
                        <a:cubicBezTo>
                          <a:pt x="10291" y="161812"/>
                          <a:pt x="15954" y="159738"/>
                          <a:pt x="18168" y="154967"/>
                        </a:cubicBezTo>
                        <a:cubicBezTo>
                          <a:pt x="18169" y="154966"/>
                          <a:pt x="18169" y="154966"/>
                          <a:pt x="18169" y="154965"/>
                        </a:cubicBezTo>
                        <a:lnTo>
                          <a:pt x="62821" y="58743"/>
                        </a:lnTo>
                        <a:cubicBezTo>
                          <a:pt x="70188" y="61128"/>
                          <a:pt x="77883" y="62353"/>
                          <a:pt x="85626" y="62375"/>
                        </a:cubicBezTo>
                        <a:cubicBezTo>
                          <a:pt x="94495" y="62366"/>
                          <a:pt x="103292" y="60795"/>
                          <a:pt x="111615" y="57734"/>
                        </a:cubicBezTo>
                        <a:cubicBezTo>
                          <a:pt x="116574" y="55978"/>
                          <a:pt x="119172" y="50536"/>
                          <a:pt x="117416" y="45576"/>
                        </a:cubicBezTo>
                        <a:cubicBezTo>
                          <a:pt x="115661" y="40617"/>
                          <a:pt x="110218" y="38020"/>
                          <a:pt x="105258" y="39775"/>
                        </a:cubicBezTo>
                        <a:cubicBezTo>
                          <a:pt x="105195" y="39798"/>
                          <a:pt x="105131" y="39822"/>
                          <a:pt x="105067" y="39846"/>
                        </a:cubicBezTo>
                        <a:cubicBezTo>
                          <a:pt x="94113" y="43869"/>
                          <a:pt x="82177" y="44369"/>
                          <a:pt x="70926" y="41275"/>
                        </a:cubicBezTo>
                        <a:lnTo>
                          <a:pt x="80436" y="20782"/>
                        </a:lnTo>
                        <a:cubicBezTo>
                          <a:pt x="82651" y="16009"/>
                          <a:pt x="80576" y="10345"/>
                          <a:pt x="75803" y="8131"/>
                        </a:cubicBezTo>
                        <a:cubicBezTo>
                          <a:pt x="71031" y="5917"/>
                          <a:pt x="65368" y="7990"/>
                          <a:pt x="63153" y="12763"/>
                        </a:cubicBezTo>
                        <a:lnTo>
                          <a:pt x="53676" y="33187"/>
                        </a:lnTo>
                        <a:cubicBezTo>
                          <a:pt x="44047" y="26617"/>
                          <a:pt x="36712" y="17201"/>
                          <a:pt x="32699" y="6257"/>
                        </a:cubicBezTo>
                        <a:cubicBezTo>
                          <a:pt x="30891" y="1315"/>
                          <a:pt x="25418" y="-1226"/>
                          <a:pt x="20476" y="583"/>
                        </a:cubicBezTo>
                        <a:cubicBezTo>
                          <a:pt x="15535" y="2391"/>
                          <a:pt x="12995" y="7864"/>
                          <a:pt x="14802" y="12805"/>
                        </a:cubicBezTo>
                        <a:cubicBezTo>
                          <a:pt x="20532" y="28519"/>
                          <a:pt x="31356" y="41862"/>
                          <a:pt x="45549" y="50709"/>
                        </a:cubicBezTo>
                        <a:lnTo>
                          <a:pt x="887" y="146947"/>
                        </a:lnTo>
                        <a:cubicBezTo>
                          <a:pt x="-1327" y="151719"/>
                          <a:pt x="746" y="157382"/>
                          <a:pt x="5518" y="159596"/>
                        </a:cubicBezTo>
                        <a:cubicBezTo>
                          <a:pt x="5518" y="159597"/>
                          <a:pt x="5519" y="159597"/>
                          <a:pt x="5519" y="15959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65" name="任意多边形: 形状 664">
                    <a:extLst>
                      <a:ext uri="{FF2B5EF4-FFF2-40B4-BE49-F238E27FC236}">
                        <a16:creationId xmlns:a16="http://schemas.microsoft.com/office/drawing/2014/main" id="{CDA3FF1C-8A3C-8135-2524-7DB36D388AEB}"/>
                      </a:ext>
                    </a:extLst>
                  </p:cNvPr>
                  <p:cNvSpPr/>
                  <p:nvPr/>
                </p:nvSpPr>
                <p:spPr>
                  <a:xfrm rot="472788">
                    <a:off x="2276486" y="5113772"/>
                    <a:ext cx="151750" cy="125622"/>
                  </a:xfrm>
                  <a:custGeom>
                    <a:avLst/>
                    <a:gdLst>
                      <a:gd name="connsiteX0" fmla="*/ 144420 w 151750"/>
                      <a:gd name="connsiteY0" fmla="*/ 79835 h 125622"/>
                      <a:gd name="connsiteX1" fmla="*/ 115215 w 151750"/>
                      <a:gd name="connsiteY1" fmla="*/ 62164 h 125622"/>
                      <a:gd name="connsiteX2" fmla="*/ 134375 w 151750"/>
                      <a:gd name="connsiteY2" fmla="*/ 50353 h 125622"/>
                      <a:gd name="connsiteX3" fmla="*/ 137492 w 151750"/>
                      <a:gd name="connsiteY3" fmla="*/ 37247 h 125622"/>
                      <a:gd name="connsiteX4" fmla="*/ 124385 w 151750"/>
                      <a:gd name="connsiteY4" fmla="*/ 34130 h 125622"/>
                      <a:gd name="connsiteX5" fmla="*/ 105152 w 151750"/>
                      <a:gd name="connsiteY5" fmla="*/ 45983 h 125622"/>
                      <a:gd name="connsiteX6" fmla="*/ 102564 w 151750"/>
                      <a:gd name="connsiteY6" fmla="*/ 11913 h 125622"/>
                      <a:gd name="connsiteX7" fmla="*/ 95729 w 151750"/>
                      <a:gd name="connsiteY7" fmla="*/ 306 h 125622"/>
                      <a:gd name="connsiteX8" fmla="*/ 84121 w 151750"/>
                      <a:gd name="connsiteY8" fmla="*/ 7141 h 125622"/>
                      <a:gd name="connsiteX9" fmla="*/ 84035 w 151750"/>
                      <a:gd name="connsiteY9" fmla="*/ 7504 h 125622"/>
                      <a:gd name="connsiteX10" fmla="*/ 88776 w 151750"/>
                      <a:gd name="connsiteY10" fmla="*/ 56074 h 125622"/>
                      <a:gd name="connsiteX11" fmla="*/ 4532 w 151750"/>
                      <a:gd name="connsiteY11" fmla="*/ 107985 h 125622"/>
                      <a:gd name="connsiteX12" fmla="*/ 1416 w 151750"/>
                      <a:gd name="connsiteY12" fmla="*/ 121091 h 125622"/>
                      <a:gd name="connsiteX13" fmla="*/ 14522 w 151750"/>
                      <a:gd name="connsiteY13" fmla="*/ 124207 h 125622"/>
                      <a:gd name="connsiteX14" fmla="*/ 98768 w 151750"/>
                      <a:gd name="connsiteY14" fmla="*/ 72296 h 125622"/>
                      <a:gd name="connsiteX15" fmla="*/ 140011 w 151750"/>
                      <a:gd name="connsiteY15" fmla="*/ 98371 h 125622"/>
                      <a:gd name="connsiteX16" fmla="*/ 142225 w 151750"/>
                      <a:gd name="connsiteY16" fmla="*/ 98626 h 125622"/>
                      <a:gd name="connsiteX17" fmla="*/ 151751 w 151750"/>
                      <a:gd name="connsiteY17" fmla="*/ 89102 h 125622"/>
                      <a:gd name="connsiteX18" fmla="*/ 144420 w 151750"/>
                      <a:gd name="connsiteY18" fmla="*/ 79832 h 125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51750" h="125622">
                        <a:moveTo>
                          <a:pt x="144420" y="79835"/>
                        </a:moveTo>
                        <a:cubicBezTo>
                          <a:pt x="133081" y="77135"/>
                          <a:pt x="122869" y="70957"/>
                          <a:pt x="115215" y="62164"/>
                        </a:cubicBezTo>
                        <a:lnTo>
                          <a:pt x="134375" y="50353"/>
                        </a:lnTo>
                        <a:cubicBezTo>
                          <a:pt x="138855" y="47595"/>
                          <a:pt x="140250" y="41726"/>
                          <a:pt x="137492" y="37247"/>
                        </a:cubicBezTo>
                        <a:cubicBezTo>
                          <a:pt x="134733" y="32767"/>
                          <a:pt x="128865" y="31372"/>
                          <a:pt x="124385" y="34130"/>
                        </a:cubicBezTo>
                        <a:lnTo>
                          <a:pt x="105152" y="45983"/>
                        </a:lnTo>
                        <a:cubicBezTo>
                          <a:pt x="100753" y="35175"/>
                          <a:pt x="99848" y="23261"/>
                          <a:pt x="102564" y="11913"/>
                        </a:cubicBezTo>
                        <a:cubicBezTo>
                          <a:pt x="103881" y="6820"/>
                          <a:pt x="100821" y="1624"/>
                          <a:pt x="95729" y="306"/>
                        </a:cubicBezTo>
                        <a:cubicBezTo>
                          <a:pt x="90635" y="-1012"/>
                          <a:pt x="85439" y="2049"/>
                          <a:pt x="84121" y="7141"/>
                        </a:cubicBezTo>
                        <a:cubicBezTo>
                          <a:pt x="84090" y="7262"/>
                          <a:pt x="84061" y="7383"/>
                          <a:pt x="84035" y="7504"/>
                        </a:cubicBezTo>
                        <a:cubicBezTo>
                          <a:pt x="80139" y="23769"/>
                          <a:pt x="81808" y="40870"/>
                          <a:pt x="88776" y="56074"/>
                        </a:cubicBezTo>
                        <a:lnTo>
                          <a:pt x="4532" y="107985"/>
                        </a:lnTo>
                        <a:cubicBezTo>
                          <a:pt x="53" y="110744"/>
                          <a:pt x="-1343" y="116612"/>
                          <a:pt x="1416" y="121091"/>
                        </a:cubicBezTo>
                        <a:cubicBezTo>
                          <a:pt x="4175" y="125570"/>
                          <a:pt x="10043" y="126966"/>
                          <a:pt x="14522" y="124207"/>
                        </a:cubicBezTo>
                        <a:lnTo>
                          <a:pt x="98768" y="72296"/>
                        </a:lnTo>
                        <a:cubicBezTo>
                          <a:pt x="109217" y="85351"/>
                          <a:pt x="123737" y="94530"/>
                          <a:pt x="140011" y="98371"/>
                        </a:cubicBezTo>
                        <a:cubicBezTo>
                          <a:pt x="140737" y="98539"/>
                          <a:pt x="141480" y="98625"/>
                          <a:pt x="142225" y="98626"/>
                        </a:cubicBezTo>
                        <a:cubicBezTo>
                          <a:pt x="147485" y="98627"/>
                          <a:pt x="151751" y="94363"/>
                          <a:pt x="151751" y="89102"/>
                        </a:cubicBezTo>
                        <a:cubicBezTo>
                          <a:pt x="151752" y="84686"/>
                          <a:pt x="148717" y="80849"/>
                          <a:pt x="144420" y="7983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66" name="任意多边形: 形状 665">
                    <a:extLst>
                      <a:ext uri="{FF2B5EF4-FFF2-40B4-BE49-F238E27FC236}">
                        <a16:creationId xmlns:a16="http://schemas.microsoft.com/office/drawing/2014/main" id="{295D75CE-7FF9-2671-E89B-EDD119FBCD76}"/>
                      </a:ext>
                    </a:extLst>
                  </p:cNvPr>
                  <p:cNvSpPr/>
                  <p:nvPr/>
                </p:nvSpPr>
                <p:spPr>
                  <a:xfrm>
                    <a:off x="1939959" y="5341283"/>
                    <a:ext cx="145585" cy="147468"/>
                  </a:xfrm>
                  <a:custGeom>
                    <a:avLst/>
                    <a:gdLst>
                      <a:gd name="connsiteX0" fmla="*/ 40438 w 145585"/>
                      <a:gd name="connsiteY0" fmla="*/ 121938 h 147468"/>
                      <a:gd name="connsiteX1" fmla="*/ 56154 w 145585"/>
                      <a:gd name="connsiteY1" fmla="*/ 105712 h 147468"/>
                      <a:gd name="connsiteX2" fmla="*/ 67058 w 145585"/>
                      <a:gd name="connsiteY2" fmla="*/ 138097 h 147468"/>
                      <a:gd name="connsiteX3" fmla="*/ 76583 w 145585"/>
                      <a:gd name="connsiteY3" fmla="*/ 147469 h 147468"/>
                      <a:gd name="connsiteX4" fmla="*/ 76733 w 145585"/>
                      <a:gd name="connsiteY4" fmla="*/ 147469 h 147468"/>
                      <a:gd name="connsiteX5" fmla="*/ 86108 w 145585"/>
                      <a:gd name="connsiteY5" fmla="*/ 137797 h 147468"/>
                      <a:gd name="connsiteX6" fmla="*/ 86108 w 145585"/>
                      <a:gd name="connsiteY6" fmla="*/ 137790 h 147468"/>
                      <a:gd name="connsiteX7" fmla="*/ 69535 w 145585"/>
                      <a:gd name="connsiteY7" fmla="*/ 91899 h 147468"/>
                      <a:gd name="connsiteX8" fmla="*/ 142903 w 145585"/>
                      <a:gd name="connsiteY8" fmla="*/ 16156 h 147468"/>
                      <a:gd name="connsiteX9" fmla="*/ 142685 w 145585"/>
                      <a:gd name="connsiteY9" fmla="*/ 2682 h 147468"/>
                      <a:gd name="connsiteX10" fmla="*/ 129211 w 145585"/>
                      <a:gd name="connsiteY10" fmla="*/ 2901 h 147468"/>
                      <a:gd name="connsiteX11" fmla="*/ 55846 w 145585"/>
                      <a:gd name="connsiteY11" fmla="*/ 78638 h 147468"/>
                      <a:gd name="connsiteX12" fmla="*/ 10689 w 145585"/>
                      <a:gd name="connsiteY12" fmla="*/ 63521 h 147468"/>
                      <a:gd name="connsiteX13" fmla="*/ 9451 w 145585"/>
                      <a:gd name="connsiteY13" fmla="*/ 63531 h 147468"/>
                      <a:gd name="connsiteX14" fmla="*/ 0 w 145585"/>
                      <a:gd name="connsiteY14" fmla="*/ 73130 h 147468"/>
                      <a:gd name="connsiteX15" fmla="*/ 9600 w 145585"/>
                      <a:gd name="connsiteY15" fmla="*/ 82581 h 147468"/>
                      <a:gd name="connsiteX16" fmla="*/ 9748 w 145585"/>
                      <a:gd name="connsiteY16" fmla="*/ 82581 h 147468"/>
                      <a:gd name="connsiteX17" fmla="*/ 42479 w 145585"/>
                      <a:gd name="connsiteY17" fmla="*/ 92436 h 147468"/>
                      <a:gd name="connsiteX18" fmla="*/ 26743 w 145585"/>
                      <a:gd name="connsiteY18" fmla="*/ 108681 h 147468"/>
                      <a:gd name="connsiteX19" fmla="*/ 26962 w 145585"/>
                      <a:gd name="connsiteY19" fmla="*/ 122157 h 147468"/>
                      <a:gd name="connsiteX20" fmla="*/ 40438 w 145585"/>
                      <a:gd name="connsiteY20" fmla="*/ 121938 h 1474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45585" h="147468">
                        <a:moveTo>
                          <a:pt x="40438" y="121938"/>
                        </a:moveTo>
                        <a:lnTo>
                          <a:pt x="56154" y="105712"/>
                        </a:lnTo>
                        <a:cubicBezTo>
                          <a:pt x="63075" y="115108"/>
                          <a:pt x="66887" y="126430"/>
                          <a:pt x="67058" y="138097"/>
                        </a:cubicBezTo>
                        <a:cubicBezTo>
                          <a:pt x="67142" y="143298"/>
                          <a:pt x="71382" y="147470"/>
                          <a:pt x="76583" y="147469"/>
                        </a:cubicBezTo>
                        <a:lnTo>
                          <a:pt x="76733" y="147469"/>
                        </a:lnTo>
                        <a:cubicBezTo>
                          <a:pt x="81992" y="147387"/>
                          <a:pt x="86190" y="143057"/>
                          <a:pt x="86108" y="137797"/>
                        </a:cubicBezTo>
                        <a:cubicBezTo>
                          <a:pt x="86108" y="137794"/>
                          <a:pt x="86108" y="137792"/>
                          <a:pt x="86108" y="137790"/>
                        </a:cubicBezTo>
                        <a:cubicBezTo>
                          <a:pt x="85863" y="121072"/>
                          <a:pt x="80028" y="104916"/>
                          <a:pt x="69535" y="91899"/>
                        </a:cubicBezTo>
                        <a:lnTo>
                          <a:pt x="142903" y="16156"/>
                        </a:lnTo>
                        <a:cubicBezTo>
                          <a:pt x="146563" y="12375"/>
                          <a:pt x="146465" y="6343"/>
                          <a:pt x="142685" y="2682"/>
                        </a:cubicBezTo>
                        <a:cubicBezTo>
                          <a:pt x="138903" y="-977"/>
                          <a:pt x="132871" y="-880"/>
                          <a:pt x="129211" y="2901"/>
                        </a:cubicBezTo>
                        <a:lnTo>
                          <a:pt x="55846" y="78638"/>
                        </a:lnTo>
                        <a:cubicBezTo>
                          <a:pt x="42843" y="68813"/>
                          <a:pt x="26987" y="63505"/>
                          <a:pt x="10689" y="63521"/>
                        </a:cubicBezTo>
                        <a:cubicBezTo>
                          <a:pt x="10270" y="63521"/>
                          <a:pt x="9861" y="63526"/>
                          <a:pt x="9451" y="63531"/>
                        </a:cubicBezTo>
                        <a:cubicBezTo>
                          <a:pt x="4191" y="63572"/>
                          <a:pt x="-41" y="67869"/>
                          <a:pt x="0" y="73130"/>
                        </a:cubicBezTo>
                        <a:cubicBezTo>
                          <a:pt x="41" y="78391"/>
                          <a:pt x="4339" y="82622"/>
                          <a:pt x="9600" y="82581"/>
                        </a:cubicBezTo>
                        <a:lnTo>
                          <a:pt x="9748" y="82581"/>
                        </a:lnTo>
                        <a:cubicBezTo>
                          <a:pt x="21428" y="82311"/>
                          <a:pt x="32890" y="85763"/>
                          <a:pt x="42479" y="92436"/>
                        </a:cubicBezTo>
                        <a:lnTo>
                          <a:pt x="26743" y="108681"/>
                        </a:lnTo>
                        <a:cubicBezTo>
                          <a:pt x="23082" y="112462"/>
                          <a:pt x="23180" y="118497"/>
                          <a:pt x="26962" y="122157"/>
                        </a:cubicBezTo>
                        <a:cubicBezTo>
                          <a:pt x="30743" y="125817"/>
                          <a:pt x="36777" y="125719"/>
                          <a:pt x="40438" y="12193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67" name="任意多边形: 形状 666">
                    <a:extLst>
                      <a:ext uri="{FF2B5EF4-FFF2-40B4-BE49-F238E27FC236}">
                        <a16:creationId xmlns:a16="http://schemas.microsoft.com/office/drawing/2014/main" id="{F1943818-9457-2AB9-8508-CE94F09742B0}"/>
                      </a:ext>
                    </a:extLst>
                  </p:cNvPr>
                  <p:cNvSpPr/>
                  <p:nvPr/>
                </p:nvSpPr>
                <p:spPr>
                  <a:xfrm>
                    <a:off x="1901758" y="5271668"/>
                    <a:ext cx="162693" cy="109949"/>
                  </a:xfrm>
                  <a:custGeom>
                    <a:avLst/>
                    <a:gdLst>
                      <a:gd name="connsiteX0" fmla="*/ 41348 w 162693"/>
                      <a:gd name="connsiteY0" fmla="*/ 105477 h 109949"/>
                      <a:gd name="connsiteX1" fmla="*/ 52430 w 162693"/>
                      <a:gd name="connsiteY1" fmla="*/ 57956 h 109949"/>
                      <a:gd name="connsiteX2" fmla="*/ 155189 w 162693"/>
                      <a:gd name="connsiteY2" fmla="*/ 34366 h 109949"/>
                      <a:gd name="connsiteX3" fmla="*/ 162474 w 162693"/>
                      <a:gd name="connsiteY3" fmla="*/ 23036 h 109949"/>
                      <a:gd name="connsiteX4" fmla="*/ 151144 w 162693"/>
                      <a:gd name="connsiteY4" fmla="*/ 15750 h 109949"/>
                      <a:gd name="connsiteX5" fmla="*/ 150928 w 162693"/>
                      <a:gd name="connsiteY5" fmla="*/ 15799 h 109949"/>
                      <a:gd name="connsiteX6" fmla="*/ 48167 w 162693"/>
                      <a:gd name="connsiteY6" fmla="*/ 39391 h 109949"/>
                      <a:gd name="connsiteX7" fmla="*/ 17457 w 162693"/>
                      <a:gd name="connsiteY7" fmla="*/ 1456 h 109949"/>
                      <a:gd name="connsiteX8" fmla="*/ 4323 w 162693"/>
                      <a:gd name="connsiteY8" fmla="*/ 4469 h 109949"/>
                      <a:gd name="connsiteX9" fmla="*/ 7337 w 162693"/>
                      <a:gd name="connsiteY9" fmla="*/ 17604 h 109949"/>
                      <a:gd name="connsiteX10" fmla="*/ 29340 w 162693"/>
                      <a:gd name="connsiteY10" fmla="*/ 43712 h 109949"/>
                      <a:gd name="connsiteX11" fmla="*/ 7394 w 162693"/>
                      <a:gd name="connsiteY11" fmla="*/ 48750 h 109949"/>
                      <a:gd name="connsiteX12" fmla="*/ 244 w 162693"/>
                      <a:gd name="connsiteY12" fmla="*/ 60166 h 109949"/>
                      <a:gd name="connsiteX13" fmla="*/ 9515 w 162693"/>
                      <a:gd name="connsiteY13" fmla="*/ 67558 h 109949"/>
                      <a:gd name="connsiteX14" fmla="*/ 11655 w 162693"/>
                      <a:gd name="connsiteY14" fmla="*/ 67317 h 109949"/>
                      <a:gd name="connsiteX15" fmla="*/ 33677 w 162693"/>
                      <a:gd name="connsiteY15" fmla="*/ 62261 h 109949"/>
                      <a:gd name="connsiteX16" fmla="*/ 25200 w 162693"/>
                      <a:gd name="connsiteY16" fmla="*/ 95367 h 109949"/>
                      <a:gd name="connsiteX17" fmla="*/ 28219 w 162693"/>
                      <a:gd name="connsiteY17" fmla="*/ 108496 h 109949"/>
                      <a:gd name="connsiteX18" fmla="*/ 41348 w 162693"/>
                      <a:gd name="connsiteY18" fmla="*/ 105477 h 109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2693" h="109949">
                        <a:moveTo>
                          <a:pt x="41348" y="105477"/>
                        </a:moveTo>
                        <a:cubicBezTo>
                          <a:pt x="50244" y="91318"/>
                          <a:pt x="54145" y="74590"/>
                          <a:pt x="52430" y="57956"/>
                        </a:cubicBezTo>
                        <a:lnTo>
                          <a:pt x="155189" y="34366"/>
                        </a:lnTo>
                        <a:cubicBezTo>
                          <a:pt x="160329" y="33248"/>
                          <a:pt x="163592" y="28176"/>
                          <a:pt x="162474" y="23036"/>
                        </a:cubicBezTo>
                        <a:cubicBezTo>
                          <a:pt x="161357" y="17895"/>
                          <a:pt x="156285" y="14633"/>
                          <a:pt x="151144" y="15750"/>
                        </a:cubicBezTo>
                        <a:cubicBezTo>
                          <a:pt x="151072" y="15765"/>
                          <a:pt x="151000" y="15782"/>
                          <a:pt x="150928" y="15799"/>
                        </a:cubicBezTo>
                        <a:lnTo>
                          <a:pt x="48167" y="39391"/>
                        </a:lnTo>
                        <a:cubicBezTo>
                          <a:pt x="42454" y="23671"/>
                          <a:pt x="31643" y="10317"/>
                          <a:pt x="17457" y="1456"/>
                        </a:cubicBezTo>
                        <a:cubicBezTo>
                          <a:pt x="12998" y="-1339"/>
                          <a:pt x="7118" y="11"/>
                          <a:pt x="4323" y="4469"/>
                        </a:cubicBezTo>
                        <a:cubicBezTo>
                          <a:pt x="1528" y="8928"/>
                          <a:pt x="2878" y="14809"/>
                          <a:pt x="7337" y="17604"/>
                        </a:cubicBezTo>
                        <a:cubicBezTo>
                          <a:pt x="17216" y="23797"/>
                          <a:pt x="24910" y="32926"/>
                          <a:pt x="29340" y="43712"/>
                        </a:cubicBezTo>
                        <a:lnTo>
                          <a:pt x="7394" y="48750"/>
                        </a:lnTo>
                        <a:cubicBezTo>
                          <a:pt x="2267" y="49929"/>
                          <a:pt x="-934" y="55040"/>
                          <a:pt x="244" y="60166"/>
                        </a:cubicBezTo>
                        <a:cubicBezTo>
                          <a:pt x="1237" y="64488"/>
                          <a:pt x="5081" y="67553"/>
                          <a:pt x="9515" y="67558"/>
                        </a:cubicBezTo>
                        <a:cubicBezTo>
                          <a:pt x="10235" y="67557"/>
                          <a:pt x="10953" y="67476"/>
                          <a:pt x="11655" y="67317"/>
                        </a:cubicBezTo>
                        <a:lnTo>
                          <a:pt x="33677" y="62261"/>
                        </a:lnTo>
                        <a:cubicBezTo>
                          <a:pt x="34371" y="73910"/>
                          <a:pt x="31407" y="85484"/>
                          <a:pt x="25200" y="95367"/>
                        </a:cubicBezTo>
                        <a:cubicBezTo>
                          <a:pt x="22408" y="99825"/>
                          <a:pt x="23759" y="105704"/>
                          <a:pt x="28219" y="108496"/>
                        </a:cubicBezTo>
                        <a:cubicBezTo>
                          <a:pt x="32678" y="111288"/>
                          <a:pt x="38556" y="109936"/>
                          <a:pt x="41348" y="10547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68" name="任意多边形: 形状 667">
                    <a:extLst>
                      <a:ext uri="{FF2B5EF4-FFF2-40B4-BE49-F238E27FC236}">
                        <a16:creationId xmlns:a16="http://schemas.microsoft.com/office/drawing/2014/main" id="{E12B894D-9F31-3657-3C3E-595CFE854022}"/>
                      </a:ext>
                    </a:extLst>
                  </p:cNvPr>
                  <p:cNvSpPr/>
                  <p:nvPr/>
                </p:nvSpPr>
                <p:spPr>
                  <a:xfrm>
                    <a:off x="1911941" y="5137876"/>
                    <a:ext cx="160577" cy="107425"/>
                  </a:xfrm>
                  <a:custGeom>
                    <a:avLst/>
                    <a:gdLst>
                      <a:gd name="connsiteX0" fmla="*/ 5343 w 160577"/>
                      <a:gd name="connsiteY0" fmla="*/ 89339 h 107425"/>
                      <a:gd name="connsiteX1" fmla="*/ 971 w 160577"/>
                      <a:gd name="connsiteY1" fmla="*/ 102082 h 107425"/>
                      <a:gd name="connsiteX2" fmla="*/ 13714 w 160577"/>
                      <a:gd name="connsiteY2" fmla="*/ 106454 h 107425"/>
                      <a:gd name="connsiteX3" fmla="*/ 48226 w 160577"/>
                      <a:gd name="connsiteY3" fmla="*/ 71963 h 107425"/>
                      <a:gd name="connsiteX4" fmla="*/ 147953 w 160577"/>
                      <a:gd name="connsiteY4" fmla="*/ 106231 h 107425"/>
                      <a:gd name="connsiteX5" fmla="*/ 160058 w 160577"/>
                      <a:gd name="connsiteY5" fmla="*/ 100317 h 107425"/>
                      <a:gd name="connsiteX6" fmla="*/ 154144 w 160577"/>
                      <a:gd name="connsiteY6" fmla="*/ 88213 h 107425"/>
                      <a:gd name="connsiteX7" fmla="*/ 54423 w 160577"/>
                      <a:gd name="connsiteY7" fmla="*/ 53946 h 107425"/>
                      <a:gd name="connsiteX8" fmla="*/ 48395 w 160577"/>
                      <a:gd name="connsiteY8" fmla="*/ 5526 h 107425"/>
                      <a:gd name="connsiteX9" fmla="*/ 35750 w 160577"/>
                      <a:gd name="connsiteY9" fmla="*/ 884 h 107425"/>
                      <a:gd name="connsiteX10" fmla="*/ 31108 w 160577"/>
                      <a:gd name="connsiteY10" fmla="*/ 13529 h 107425"/>
                      <a:gd name="connsiteX11" fmla="*/ 31278 w 160577"/>
                      <a:gd name="connsiteY11" fmla="*/ 13877 h 107425"/>
                      <a:gd name="connsiteX12" fmla="*/ 36231 w 160577"/>
                      <a:gd name="connsiteY12" fmla="*/ 47691 h 107425"/>
                      <a:gd name="connsiteX13" fmla="*/ 14856 w 160577"/>
                      <a:gd name="connsiteY13" fmla="*/ 40346 h 107425"/>
                      <a:gd name="connsiteX14" fmla="*/ 2751 w 160577"/>
                      <a:gd name="connsiteY14" fmla="*/ 46259 h 107425"/>
                      <a:gd name="connsiteX15" fmla="*/ 8664 w 160577"/>
                      <a:gd name="connsiteY15" fmla="*/ 58364 h 107425"/>
                      <a:gd name="connsiteX16" fmla="*/ 29964 w 160577"/>
                      <a:gd name="connsiteY16" fmla="*/ 65683 h 107425"/>
                      <a:gd name="connsiteX17" fmla="*/ 5343 w 160577"/>
                      <a:gd name="connsiteY17" fmla="*/ 89339 h 107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60577" h="107425">
                        <a:moveTo>
                          <a:pt x="5343" y="89339"/>
                        </a:moveTo>
                        <a:cubicBezTo>
                          <a:pt x="617" y="91651"/>
                          <a:pt x="-1341" y="97356"/>
                          <a:pt x="971" y="102082"/>
                        </a:cubicBezTo>
                        <a:cubicBezTo>
                          <a:pt x="3283" y="106809"/>
                          <a:pt x="8988" y="108766"/>
                          <a:pt x="13714" y="106454"/>
                        </a:cubicBezTo>
                        <a:cubicBezTo>
                          <a:pt x="28747" y="99134"/>
                          <a:pt x="40897" y="86992"/>
                          <a:pt x="48226" y="71963"/>
                        </a:cubicBezTo>
                        <a:lnTo>
                          <a:pt x="147953" y="106231"/>
                        </a:lnTo>
                        <a:cubicBezTo>
                          <a:pt x="152929" y="107940"/>
                          <a:pt x="158348" y="105292"/>
                          <a:pt x="160058" y="100317"/>
                        </a:cubicBezTo>
                        <a:cubicBezTo>
                          <a:pt x="161767" y="95342"/>
                          <a:pt x="159120" y="89923"/>
                          <a:pt x="154144" y="88213"/>
                        </a:cubicBezTo>
                        <a:lnTo>
                          <a:pt x="54423" y="53946"/>
                        </a:lnTo>
                        <a:cubicBezTo>
                          <a:pt x="57877" y="37586"/>
                          <a:pt x="55755" y="20540"/>
                          <a:pt x="48395" y="5526"/>
                        </a:cubicBezTo>
                        <a:cubicBezTo>
                          <a:pt x="46185" y="752"/>
                          <a:pt x="40523" y="-1327"/>
                          <a:pt x="35750" y="884"/>
                        </a:cubicBezTo>
                        <a:cubicBezTo>
                          <a:pt x="30976" y="3094"/>
                          <a:pt x="28898" y="8756"/>
                          <a:pt x="31108" y="13529"/>
                        </a:cubicBezTo>
                        <a:cubicBezTo>
                          <a:pt x="31162" y="13647"/>
                          <a:pt x="31219" y="13762"/>
                          <a:pt x="31278" y="13877"/>
                        </a:cubicBezTo>
                        <a:cubicBezTo>
                          <a:pt x="36408" y="24357"/>
                          <a:pt x="38140" y="36179"/>
                          <a:pt x="36231" y="47691"/>
                        </a:cubicBezTo>
                        <a:lnTo>
                          <a:pt x="14856" y="40346"/>
                        </a:lnTo>
                        <a:cubicBezTo>
                          <a:pt x="9880" y="38636"/>
                          <a:pt x="4461" y="41283"/>
                          <a:pt x="2751" y="46259"/>
                        </a:cubicBezTo>
                        <a:cubicBezTo>
                          <a:pt x="1042" y="51234"/>
                          <a:pt x="3689" y="56654"/>
                          <a:pt x="8664" y="58364"/>
                        </a:cubicBezTo>
                        <a:lnTo>
                          <a:pt x="29964" y="65683"/>
                        </a:lnTo>
                        <a:cubicBezTo>
                          <a:pt x="24424" y="75942"/>
                          <a:pt x="15816" y="84214"/>
                          <a:pt x="5343" y="89339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69" name="任意多边形: 形状 668">
                    <a:extLst>
                      <a:ext uri="{FF2B5EF4-FFF2-40B4-BE49-F238E27FC236}">
                        <a16:creationId xmlns:a16="http://schemas.microsoft.com/office/drawing/2014/main" id="{68154173-8E2B-EF1A-F617-23EA4DF41BED}"/>
                      </a:ext>
                    </a:extLst>
                  </p:cNvPr>
                  <p:cNvSpPr/>
                  <p:nvPr/>
                </p:nvSpPr>
                <p:spPr>
                  <a:xfrm>
                    <a:off x="2167918" y="5373519"/>
                    <a:ext cx="112408" cy="166145"/>
                  </a:xfrm>
                  <a:custGeom>
                    <a:avLst/>
                    <a:gdLst>
                      <a:gd name="connsiteX0" fmla="*/ 64446 w 112408"/>
                      <a:gd name="connsiteY0" fmla="*/ 114371 h 166145"/>
                      <a:gd name="connsiteX1" fmla="*/ 59291 w 112408"/>
                      <a:gd name="connsiteY1" fmla="*/ 9056 h 166145"/>
                      <a:gd name="connsiteX2" fmla="*/ 49311 w 112408"/>
                      <a:gd name="connsiteY2" fmla="*/ 7 h 166145"/>
                      <a:gd name="connsiteX3" fmla="*/ 40262 w 112408"/>
                      <a:gd name="connsiteY3" fmla="*/ 9988 h 166145"/>
                      <a:gd name="connsiteX4" fmla="*/ 45416 w 112408"/>
                      <a:gd name="connsiteY4" fmla="*/ 115303 h 166145"/>
                      <a:gd name="connsiteX5" fmla="*/ 2681 w 112408"/>
                      <a:gd name="connsiteY5" fmla="*/ 138860 h 166145"/>
                      <a:gd name="connsiteX6" fmla="*/ 2901 w 112408"/>
                      <a:gd name="connsiteY6" fmla="*/ 152328 h 166145"/>
                      <a:gd name="connsiteX7" fmla="*/ 16369 w 112408"/>
                      <a:gd name="connsiteY7" fmla="*/ 152108 h 166145"/>
                      <a:gd name="connsiteX8" fmla="*/ 16778 w 112408"/>
                      <a:gd name="connsiteY8" fmla="*/ 151658 h 166145"/>
                      <a:gd name="connsiteX9" fmla="*/ 46351 w 112408"/>
                      <a:gd name="connsiteY9" fmla="*/ 134520 h 166145"/>
                      <a:gd name="connsiteX10" fmla="*/ 47455 w 112408"/>
                      <a:gd name="connsiteY10" fmla="*/ 157086 h 166145"/>
                      <a:gd name="connsiteX11" fmla="*/ 56962 w 112408"/>
                      <a:gd name="connsiteY11" fmla="*/ 166146 h 166145"/>
                      <a:gd name="connsiteX12" fmla="*/ 57438 w 112408"/>
                      <a:gd name="connsiteY12" fmla="*/ 166136 h 166145"/>
                      <a:gd name="connsiteX13" fmla="*/ 66487 w 112408"/>
                      <a:gd name="connsiteY13" fmla="*/ 156156 h 166145"/>
                      <a:gd name="connsiteX14" fmla="*/ 65382 w 112408"/>
                      <a:gd name="connsiteY14" fmla="*/ 133582 h 166145"/>
                      <a:gd name="connsiteX15" fmla="*/ 96483 w 112408"/>
                      <a:gd name="connsiteY15" fmla="*/ 147752 h 166145"/>
                      <a:gd name="connsiteX16" fmla="*/ 109939 w 112408"/>
                      <a:gd name="connsiteY16" fmla="*/ 147096 h 166145"/>
                      <a:gd name="connsiteX17" fmla="*/ 109283 w 112408"/>
                      <a:gd name="connsiteY17" fmla="*/ 133641 h 166145"/>
                      <a:gd name="connsiteX18" fmla="*/ 64446 w 112408"/>
                      <a:gd name="connsiteY18" fmla="*/ 114371 h 166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12408" h="166145">
                        <a:moveTo>
                          <a:pt x="64446" y="114371"/>
                        </a:moveTo>
                        <a:lnTo>
                          <a:pt x="59291" y="9056"/>
                        </a:lnTo>
                        <a:cubicBezTo>
                          <a:pt x="58976" y="3828"/>
                          <a:pt x="54544" y="-191"/>
                          <a:pt x="49311" y="7"/>
                        </a:cubicBezTo>
                        <a:cubicBezTo>
                          <a:pt x="44057" y="268"/>
                          <a:pt x="40007" y="4734"/>
                          <a:pt x="40262" y="9988"/>
                        </a:cubicBezTo>
                        <a:lnTo>
                          <a:pt x="45416" y="115303"/>
                        </a:lnTo>
                        <a:cubicBezTo>
                          <a:pt x="28940" y="118163"/>
                          <a:pt x="13896" y="126455"/>
                          <a:pt x="2681" y="138860"/>
                        </a:cubicBezTo>
                        <a:cubicBezTo>
                          <a:pt x="-978" y="142640"/>
                          <a:pt x="-880" y="148669"/>
                          <a:pt x="2901" y="152328"/>
                        </a:cubicBezTo>
                        <a:cubicBezTo>
                          <a:pt x="6680" y="155986"/>
                          <a:pt x="12711" y="155888"/>
                          <a:pt x="16369" y="152108"/>
                        </a:cubicBezTo>
                        <a:cubicBezTo>
                          <a:pt x="16510" y="151963"/>
                          <a:pt x="16646" y="151813"/>
                          <a:pt x="16778" y="151658"/>
                        </a:cubicBezTo>
                        <a:cubicBezTo>
                          <a:pt x="24608" y="143003"/>
                          <a:pt x="34948" y="137011"/>
                          <a:pt x="46351" y="134520"/>
                        </a:cubicBezTo>
                        <a:lnTo>
                          <a:pt x="47455" y="157086"/>
                        </a:lnTo>
                        <a:cubicBezTo>
                          <a:pt x="47706" y="162156"/>
                          <a:pt x="51886" y="166140"/>
                          <a:pt x="56962" y="166146"/>
                        </a:cubicBezTo>
                        <a:lnTo>
                          <a:pt x="57438" y="166136"/>
                        </a:lnTo>
                        <a:cubicBezTo>
                          <a:pt x="62691" y="165875"/>
                          <a:pt x="66740" y="161409"/>
                          <a:pt x="66487" y="156156"/>
                        </a:cubicBezTo>
                        <a:lnTo>
                          <a:pt x="65382" y="133582"/>
                        </a:lnTo>
                        <a:cubicBezTo>
                          <a:pt x="76976" y="134936"/>
                          <a:pt x="87853" y="139892"/>
                          <a:pt x="96483" y="147752"/>
                        </a:cubicBezTo>
                        <a:cubicBezTo>
                          <a:pt x="100380" y="151287"/>
                          <a:pt x="106404" y="150993"/>
                          <a:pt x="109939" y="147096"/>
                        </a:cubicBezTo>
                        <a:cubicBezTo>
                          <a:pt x="113473" y="143199"/>
                          <a:pt x="113179" y="137176"/>
                          <a:pt x="109283" y="133641"/>
                        </a:cubicBezTo>
                        <a:cubicBezTo>
                          <a:pt x="96912" y="122386"/>
                          <a:pt x="81125" y="115601"/>
                          <a:pt x="64446" y="11437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70" name="任意多边形: 形状 669">
                    <a:extLst>
                      <a:ext uri="{FF2B5EF4-FFF2-40B4-BE49-F238E27FC236}">
                        <a16:creationId xmlns:a16="http://schemas.microsoft.com/office/drawing/2014/main" id="{BC82D9FF-FE81-0954-EF67-1E595A88873F}"/>
                      </a:ext>
                    </a:extLst>
                  </p:cNvPr>
                  <p:cNvSpPr/>
                  <p:nvPr/>
                </p:nvSpPr>
                <p:spPr>
                  <a:xfrm>
                    <a:off x="2253324" y="5340606"/>
                    <a:ext cx="145731" cy="147406"/>
                  </a:xfrm>
                  <a:custGeom>
                    <a:avLst/>
                    <a:gdLst>
                      <a:gd name="connsiteX0" fmla="*/ 136266 w 145731"/>
                      <a:gd name="connsiteY0" fmla="*/ 63351 h 147406"/>
                      <a:gd name="connsiteX1" fmla="*/ 89903 w 145731"/>
                      <a:gd name="connsiteY1" fmla="*/ 78547 h 147406"/>
                      <a:gd name="connsiteX2" fmla="*/ 16394 w 145731"/>
                      <a:gd name="connsiteY2" fmla="*/ 2927 h 147406"/>
                      <a:gd name="connsiteX3" fmla="*/ 2927 w 145731"/>
                      <a:gd name="connsiteY3" fmla="*/ 2655 h 147406"/>
                      <a:gd name="connsiteX4" fmla="*/ 2656 w 145731"/>
                      <a:gd name="connsiteY4" fmla="*/ 16123 h 147406"/>
                      <a:gd name="connsiteX5" fmla="*/ 2739 w 145731"/>
                      <a:gd name="connsiteY5" fmla="*/ 16210 h 147406"/>
                      <a:gd name="connsiteX6" fmla="*/ 76228 w 145731"/>
                      <a:gd name="connsiteY6" fmla="*/ 91812 h 147406"/>
                      <a:gd name="connsiteX7" fmla="*/ 59738 w 145731"/>
                      <a:gd name="connsiteY7" fmla="*/ 137747 h 147406"/>
                      <a:gd name="connsiteX8" fmla="*/ 69123 w 145731"/>
                      <a:gd name="connsiteY8" fmla="*/ 147407 h 147406"/>
                      <a:gd name="connsiteX9" fmla="*/ 69263 w 145731"/>
                      <a:gd name="connsiteY9" fmla="*/ 147407 h 147406"/>
                      <a:gd name="connsiteX10" fmla="*/ 78788 w 145731"/>
                      <a:gd name="connsiteY10" fmla="*/ 138016 h 147406"/>
                      <a:gd name="connsiteX11" fmla="*/ 89638 w 145731"/>
                      <a:gd name="connsiteY11" fmla="*/ 105608 h 147406"/>
                      <a:gd name="connsiteX12" fmla="*/ 105391 w 145731"/>
                      <a:gd name="connsiteY12" fmla="*/ 121812 h 147406"/>
                      <a:gd name="connsiteX13" fmla="*/ 118858 w 145731"/>
                      <a:gd name="connsiteY13" fmla="*/ 122141 h 147406"/>
                      <a:gd name="connsiteX14" fmla="*/ 119186 w 145731"/>
                      <a:gd name="connsiteY14" fmla="*/ 108674 h 147406"/>
                      <a:gd name="connsiteX15" fmla="*/ 119045 w 145731"/>
                      <a:gd name="connsiteY15" fmla="*/ 108530 h 147406"/>
                      <a:gd name="connsiteX16" fmla="*/ 103344 w 145731"/>
                      <a:gd name="connsiteY16" fmla="*/ 92377 h 147406"/>
                      <a:gd name="connsiteX17" fmla="*/ 135188 w 145731"/>
                      <a:gd name="connsiteY17" fmla="*/ 82397 h 147406"/>
                      <a:gd name="connsiteX18" fmla="*/ 136141 w 145731"/>
                      <a:gd name="connsiteY18" fmla="*/ 82397 h 147406"/>
                      <a:gd name="connsiteX19" fmla="*/ 145731 w 145731"/>
                      <a:gd name="connsiteY19" fmla="*/ 72937 h 147406"/>
                      <a:gd name="connsiteX20" fmla="*/ 136271 w 145731"/>
                      <a:gd name="connsiteY20" fmla="*/ 63347 h 1474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45731" h="147406">
                        <a:moveTo>
                          <a:pt x="136266" y="63351"/>
                        </a:moveTo>
                        <a:cubicBezTo>
                          <a:pt x="119564" y="63202"/>
                          <a:pt x="103277" y="68541"/>
                          <a:pt x="89903" y="78547"/>
                        </a:cubicBezTo>
                        <a:lnTo>
                          <a:pt x="16394" y="2927"/>
                        </a:lnTo>
                        <a:cubicBezTo>
                          <a:pt x="12750" y="-867"/>
                          <a:pt x="6721" y="-989"/>
                          <a:pt x="2927" y="2655"/>
                        </a:cubicBezTo>
                        <a:cubicBezTo>
                          <a:pt x="-867" y="6300"/>
                          <a:pt x="-989" y="12329"/>
                          <a:pt x="2656" y="16123"/>
                        </a:cubicBezTo>
                        <a:cubicBezTo>
                          <a:pt x="2683" y="16152"/>
                          <a:pt x="2711" y="16181"/>
                          <a:pt x="2739" y="16210"/>
                        </a:cubicBezTo>
                        <a:lnTo>
                          <a:pt x="76228" y="91812"/>
                        </a:lnTo>
                        <a:cubicBezTo>
                          <a:pt x="65756" y="104852"/>
                          <a:pt x="59950" y="121024"/>
                          <a:pt x="59738" y="137747"/>
                        </a:cubicBezTo>
                        <a:cubicBezTo>
                          <a:pt x="59663" y="143005"/>
                          <a:pt x="63864" y="147330"/>
                          <a:pt x="69123" y="147407"/>
                        </a:cubicBezTo>
                        <a:lnTo>
                          <a:pt x="69263" y="147407"/>
                        </a:lnTo>
                        <a:cubicBezTo>
                          <a:pt x="74471" y="147408"/>
                          <a:pt x="78715" y="143225"/>
                          <a:pt x="78788" y="138016"/>
                        </a:cubicBezTo>
                        <a:cubicBezTo>
                          <a:pt x="78936" y="126346"/>
                          <a:pt x="82729" y="115015"/>
                          <a:pt x="89638" y="105608"/>
                        </a:cubicBezTo>
                        <a:lnTo>
                          <a:pt x="105391" y="121812"/>
                        </a:lnTo>
                        <a:cubicBezTo>
                          <a:pt x="109019" y="125621"/>
                          <a:pt x="115049" y="125769"/>
                          <a:pt x="118858" y="122141"/>
                        </a:cubicBezTo>
                        <a:cubicBezTo>
                          <a:pt x="122667" y="118513"/>
                          <a:pt x="122813" y="112484"/>
                          <a:pt x="119186" y="108674"/>
                        </a:cubicBezTo>
                        <a:cubicBezTo>
                          <a:pt x="119140" y="108626"/>
                          <a:pt x="119093" y="108577"/>
                          <a:pt x="119045" y="108530"/>
                        </a:cubicBezTo>
                        <a:lnTo>
                          <a:pt x="103344" y="92377"/>
                        </a:lnTo>
                        <a:cubicBezTo>
                          <a:pt x="112695" y="85886"/>
                          <a:pt x="123805" y="82404"/>
                          <a:pt x="135188" y="82397"/>
                        </a:cubicBezTo>
                        <a:lnTo>
                          <a:pt x="136141" y="82397"/>
                        </a:lnTo>
                        <a:cubicBezTo>
                          <a:pt x="141401" y="82433"/>
                          <a:pt x="145695" y="78197"/>
                          <a:pt x="145731" y="72937"/>
                        </a:cubicBezTo>
                        <a:cubicBezTo>
                          <a:pt x="145767" y="67677"/>
                          <a:pt x="141532" y="63383"/>
                          <a:pt x="136271" y="6334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451A6D36-AA9C-6CD1-495F-206F79C80D4D}"/>
                      </a:ext>
                    </a:extLst>
                  </p:cNvPr>
                  <p:cNvSpPr/>
                  <p:nvPr/>
                </p:nvSpPr>
                <p:spPr>
                  <a:xfrm>
                    <a:off x="2273757" y="5257976"/>
                    <a:ext cx="163302" cy="110440"/>
                  </a:xfrm>
                  <a:custGeom>
                    <a:avLst/>
                    <a:gdLst>
                      <a:gd name="connsiteX0" fmla="*/ 155673 w 163302"/>
                      <a:gd name="connsiteY0" fmla="*/ 48587 h 110440"/>
                      <a:gd name="connsiteX1" fmla="*/ 133595 w 163302"/>
                      <a:gd name="connsiteY1" fmla="*/ 44177 h 110440"/>
                      <a:gd name="connsiteX2" fmla="*/ 154836 w 163302"/>
                      <a:gd name="connsiteY2" fmla="*/ 17453 h 110440"/>
                      <a:gd name="connsiteX3" fmla="*/ 157478 w 163302"/>
                      <a:gd name="connsiteY3" fmla="*/ 4243 h 110440"/>
                      <a:gd name="connsiteX4" fmla="*/ 144269 w 163302"/>
                      <a:gd name="connsiteY4" fmla="*/ 1600 h 110440"/>
                      <a:gd name="connsiteX5" fmla="*/ 114654 w 163302"/>
                      <a:gd name="connsiteY5" fmla="*/ 40390 h 110440"/>
                      <a:gd name="connsiteX6" fmla="*/ 11262 w 163302"/>
                      <a:gd name="connsiteY6" fmla="*/ 19721 h 110440"/>
                      <a:gd name="connsiteX7" fmla="*/ 161 w 163302"/>
                      <a:gd name="connsiteY7" fmla="*/ 27350 h 110440"/>
                      <a:gd name="connsiteX8" fmla="*/ 7524 w 163302"/>
                      <a:gd name="connsiteY8" fmla="*/ 38398 h 110440"/>
                      <a:gd name="connsiteX9" fmla="*/ 110924 w 163302"/>
                      <a:gd name="connsiteY9" fmla="*/ 59067 h 110440"/>
                      <a:gd name="connsiteX10" fmla="*/ 123349 w 163302"/>
                      <a:gd name="connsiteY10" fmla="*/ 106257 h 110440"/>
                      <a:gd name="connsiteX11" fmla="*/ 136577 w 163302"/>
                      <a:gd name="connsiteY11" fmla="*/ 108800 h 110440"/>
                      <a:gd name="connsiteX12" fmla="*/ 139199 w 163302"/>
                      <a:gd name="connsiteY12" fmla="*/ 95691 h 110440"/>
                      <a:gd name="connsiteX13" fmla="*/ 129784 w 163302"/>
                      <a:gd name="connsiteY13" fmla="*/ 62837 h 110440"/>
                      <a:gd name="connsiteX14" fmla="*/ 151933 w 163302"/>
                      <a:gd name="connsiteY14" fmla="*/ 67265 h 110440"/>
                      <a:gd name="connsiteX15" fmla="*/ 153813 w 163302"/>
                      <a:gd name="connsiteY15" fmla="*/ 67450 h 110440"/>
                      <a:gd name="connsiteX16" fmla="*/ 163302 w 163302"/>
                      <a:gd name="connsiteY16" fmla="*/ 57890 h 110440"/>
                      <a:gd name="connsiteX17" fmla="*/ 155673 w 163302"/>
                      <a:gd name="connsiteY17" fmla="*/ 48591 h 110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63302" h="110440">
                        <a:moveTo>
                          <a:pt x="155673" y="48587"/>
                        </a:moveTo>
                        <a:lnTo>
                          <a:pt x="133595" y="44177"/>
                        </a:lnTo>
                        <a:cubicBezTo>
                          <a:pt x="137714" y="33271"/>
                          <a:pt x="145141" y="23927"/>
                          <a:pt x="154836" y="17453"/>
                        </a:cubicBezTo>
                        <a:cubicBezTo>
                          <a:pt x="159213" y="14535"/>
                          <a:pt x="160396" y="8620"/>
                          <a:pt x="157478" y="4243"/>
                        </a:cubicBezTo>
                        <a:cubicBezTo>
                          <a:pt x="154560" y="-134"/>
                          <a:pt x="148646" y="-1317"/>
                          <a:pt x="144269" y="1600"/>
                        </a:cubicBezTo>
                        <a:cubicBezTo>
                          <a:pt x="130340" y="10858"/>
                          <a:pt x="119914" y="24514"/>
                          <a:pt x="114654" y="40390"/>
                        </a:cubicBezTo>
                        <a:lnTo>
                          <a:pt x="11262" y="19721"/>
                        </a:lnTo>
                        <a:cubicBezTo>
                          <a:pt x="6090" y="18761"/>
                          <a:pt x="1119" y="22178"/>
                          <a:pt x="161" y="27350"/>
                        </a:cubicBezTo>
                        <a:cubicBezTo>
                          <a:pt x="-778" y="32418"/>
                          <a:pt x="2484" y="37314"/>
                          <a:pt x="7524" y="38398"/>
                        </a:cubicBezTo>
                        <a:lnTo>
                          <a:pt x="110924" y="59067"/>
                        </a:lnTo>
                        <a:cubicBezTo>
                          <a:pt x="109679" y="75744"/>
                          <a:pt x="114053" y="92356"/>
                          <a:pt x="123349" y="106257"/>
                        </a:cubicBezTo>
                        <a:cubicBezTo>
                          <a:pt x="126300" y="110612"/>
                          <a:pt x="132221" y="111751"/>
                          <a:pt x="136577" y="108800"/>
                        </a:cubicBezTo>
                        <a:cubicBezTo>
                          <a:pt x="140886" y="105881"/>
                          <a:pt x="142054" y="100043"/>
                          <a:pt x="139199" y="95691"/>
                        </a:cubicBezTo>
                        <a:cubicBezTo>
                          <a:pt x="132712" y="85990"/>
                          <a:pt x="129420" y="74503"/>
                          <a:pt x="129784" y="62837"/>
                        </a:cubicBezTo>
                        <a:lnTo>
                          <a:pt x="151933" y="67265"/>
                        </a:lnTo>
                        <a:cubicBezTo>
                          <a:pt x="152552" y="67388"/>
                          <a:pt x="153182" y="67450"/>
                          <a:pt x="153813" y="67450"/>
                        </a:cubicBezTo>
                        <a:cubicBezTo>
                          <a:pt x="159073" y="67431"/>
                          <a:pt x="163322" y="63151"/>
                          <a:pt x="163302" y="57890"/>
                        </a:cubicBezTo>
                        <a:cubicBezTo>
                          <a:pt x="163286" y="53373"/>
                          <a:pt x="160099" y="49490"/>
                          <a:pt x="155673" y="4859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4EF4F379-5DA4-883F-2543-493D3387C3FD}"/>
                      </a:ext>
                    </a:extLst>
                  </p:cNvPr>
                  <p:cNvSpPr/>
                  <p:nvPr/>
                </p:nvSpPr>
                <p:spPr>
                  <a:xfrm>
                    <a:off x="1975835" y="5040975"/>
                    <a:ext cx="132770" cy="155910"/>
                  </a:xfrm>
                  <a:custGeom>
                    <a:avLst/>
                    <a:gdLst>
                      <a:gd name="connsiteX0" fmla="*/ 7743 w 132770"/>
                      <a:gd name="connsiteY0" fmla="*/ 71275 h 155910"/>
                      <a:gd name="connsiteX1" fmla="*/ 22068 w 132770"/>
                      <a:gd name="connsiteY1" fmla="*/ 72637 h 155910"/>
                      <a:gd name="connsiteX2" fmla="*/ 56027 w 132770"/>
                      <a:gd name="connsiteY2" fmla="*/ 64350 h 155910"/>
                      <a:gd name="connsiteX3" fmla="*/ 115280 w 132770"/>
                      <a:gd name="connsiteY3" fmla="*/ 151608 h 155910"/>
                      <a:gd name="connsiteX4" fmla="*/ 128468 w 132770"/>
                      <a:gd name="connsiteY4" fmla="*/ 154349 h 155910"/>
                      <a:gd name="connsiteX5" fmla="*/ 131210 w 132770"/>
                      <a:gd name="connsiteY5" fmla="*/ 141161 h 155910"/>
                      <a:gd name="connsiteX6" fmla="*/ 131037 w 132770"/>
                      <a:gd name="connsiteY6" fmla="*/ 140906 h 155910"/>
                      <a:gd name="connsiteX7" fmla="*/ 71809 w 132770"/>
                      <a:gd name="connsiteY7" fmla="*/ 53685 h 155910"/>
                      <a:gd name="connsiteX8" fmla="*/ 96035 w 132770"/>
                      <a:gd name="connsiteY8" fmla="*/ 11314 h 155910"/>
                      <a:gd name="connsiteX9" fmla="*/ 88463 w 132770"/>
                      <a:gd name="connsiteY9" fmla="*/ 171 h 155910"/>
                      <a:gd name="connsiteX10" fmla="*/ 77320 w 132770"/>
                      <a:gd name="connsiteY10" fmla="*/ 7742 h 155910"/>
                      <a:gd name="connsiteX11" fmla="*/ 60957 w 132770"/>
                      <a:gd name="connsiteY11" fmla="*/ 37705 h 155910"/>
                      <a:gd name="connsiteX12" fmla="*/ 48308 w 132770"/>
                      <a:gd name="connsiteY12" fmla="*/ 19077 h 155910"/>
                      <a:gd name="connsiteX13" fmla="*/ 35120 w 132770"/>
                      <a:gd name="connsiteY13" fmla="*/ 16336 h 155910"/>
                      <a:gd name="connsiteX14" fmla="*/ 32378 w 132770"/>
                      <a:gd name="connsiteY14" fmla="*/ 29524 h 155910"/>
                      <a:gd name="connsiteX15" fmla="*/ 32551 w 132770"/>
                      <a:gd name="connsiteY15" fmla="*/ 29778 h 155910"/>
                      <a:gd name="connsiteX16" fmla="*/ 45243 w 132770"/>
                      <a:gd name="connsiteY16" fmla="*/ 48468 h 155910"/>
                      <a:gd name="connsiteX17" fmla="*/ 11315 w 132770"/>
                      <a:gd name="connsiteY17" fmla="*/ 52558 h 155910"/>
                      <a:gd name="connsiteX18" fmla="*/ 170 w 132770"/>
                      <a:gd name="connsiteY18" fmla="*/ 60131 h 155910"/>
                      <a:gd name="connsiteX19" fmla="*/ 7743 w 132770"/>
                      <a:gd name="connsiteY19" fmla="*/ 71274 h 155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32770" h="155910">
                        <a:moveTo>
                          <a:pt x="7743" y="71275"/>
                        </a:moveTo>
                        <a:cubicBezTo>
                          <a:pt x="12464" y="72179"/>
                          <a:pt x="17260" y="72635"/>
                          <a:pt x="22068" y="72637"/>
                        </a:cubicBezTo>
                        <a:cubicBezTo>
                          <a:pt x="33884" y="72603"/>
                          <a:pt x="45523" y="69763"/>
                          <a:pt x="56027" y="64350"/>
                        </a:cubicBezTo>
                        <a:lnTo>
                          <a:pt x="115280" y="151608"/>
                        </a:lnTo>
                        <a:cubicBezTo>
                          <a:pt x="118165" y="156006"/>
                          <a:pt x="124070" y="157234"/>
                          <a:pt x="128468" y="154349"/>
                        </a:cubicBezTo>
                        <a:cubicBezTo>
                          <a:pt x="132867" y="151464"/>
                          <a:pt x="134095" y="145559"/>
                          <a:pt x="131210" y="141161"/>
                        </a:cubicBezTo>
                        <a:cubicBezTo>
                          <a:pt x="131154" y="141075"/>
                          <a:pt x="131096" y="140990"/>
                          <a:pt x="131037" y="140906"/>
                        </a:cubicBezTo>
                        <a:lnTo>
                          <a:pt x="71809" y="53685"/>
                        </a:lnTo>
                        <a:cubicBezTo>
                          <a:pt x="84394" y="42668"/>
                          <a:pt x="92924" y="27749"/>
                          <a:pt x="96035" y="11314"/>
                        </a:cubicBezTo>
                        <a:cubicBezTo>
                          <a:pt x="97022" y="6146"/>
                          <a:pt x="93632" y="1158"/>
                          <a:pt x="88463" y="171"/>
                        </a:cubicBezTo>
                        <a:cubicBezTo>
                          <a:pt x="83295" y="-816"/>
                          <a:pt x="78307" y="2574"/>
                          <a:pt x="77320" y="7742"/>
                        </a:cubicBezTo>
                        <a:cubicBezTo>
                          <a:pt x="75128" y="19193"/>
                          <a:pt x="69406" y="29671"/>
                          <a:pt x="60957" y="37705"/>
                        </a:cubicBezTo>
                        <a:lnTo>
                          <a:pt x="48308" y="19077"/>
                        </a:lnTo>
                        <a:cubicBezTo>
                          <a:pt x="45423" y="14678"/>
                          <a:pt x="39518" y="13451"/>
                          <a:pt x="35120" y="16336"/>
                        </a:cubicBezTo>
                        <a:cubicBezTo>
                          <a:pt x="30721" y="19221"/>
                          <a:pt x="29493" y="25125"/>
                          <a:pt x="32378" y="29524"/>
                        </a:cubicBezTo>
                        <a:cubicBezTo>
                          <a:pt x="32435" y="29610"/>
                          <a:pt x="32492" y="29694"/>
                          <a:pt x="32551" y="29778"/>
                        </a:cubicBezTo>
                        <a:lnTo>
                          <a:pt x="45243" y="48468"/>
                        </a:lnTo>
                        <a:cubicBezTo>
                          <a:pt x="34636" y="53333"/>
                          <a:pt x="22774" y="54762"/>
                          <a:pt x="11315" y="52558"/>
                        </a:cubicBezTo>
                        <a:cubicBezTo>
                          <a:pt x="6146" y="51572"/>
                          <a:pt x="1157" y="54962"/>
                          <a:pt x="170" y="60131"/>
                        </a:cubicBezTo>
                        <a:cubicBezTo>
                          <a:pt x="-815" y="65298"/>
                          <a:pt x="2575" y="70287"/>
                          <a:pt x="7743" y="7127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1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pic>
              <p:nvPicPr>
                <p:cNvPr id="661" name="图形 660" descr="DNA 轮廓">
                  <a:extLst>
                    <a:ext uri="{FF2B5EF4-FFF2-40B4-BE49-F238E27FC236}">
                      <a16:creationId xmlns:a16="http://schemas.microsoft.com/office/drawing/2014/main" id="{8540BE86-8677-75F8-2254-2A448E4B09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60992" y="1563584"/>
                  <a:ext cx="321491" cy="512585"/>
                </a:xfrm>
                <a:prstGeom prst="rect">
                  <a:avLst/>
                </a:prstGeom>
              </p:spPr>
            </p:pic>
          </p:grpSp>
        </p:grpSp>
        <p:sp>
          <p:nvSpPr>
            <p:cNvPr id="577" name="文本框 576">
              <a:extLst>
                <a:ext uri="{FF2B5EF4-FFF2-40B4-BE49-F238E27FC236}">
                  <a16:creationId xmlns:a16="http://schemas.microsoft.com/office/drawing/2014/main" id="{220BD9AF-2F3F-D5E5-8671-C004FD1D17DF}"/>
                </a:ext>
              </a:extLst>
            </p:cNvPr>
            <p:cNvSpPr txBox="1"/>
            <p:nvPr/>
          </p:nvSpPr>
          <p:spPr>
            <a:xfrm>
              <a:off x="1758451" y="2069992"/>
              <a:ext cx="809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Spleen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8" name="文本框 577">
              <a:extLst>
                <a:ext uri="{FF2B5EF4-FFF2-40B4-BE49-F238E27FC236}">
                  <a16:creationId xmlns:a16="http://schemas.microsoft.com/office/drawing/2014/main" id="{8C8B1BDC-6BE7-504C-4653-4B17E87FC359}"/>
                </a:ext>
              </a:extLst>
            </p:cNvPr>
            <p:cNvSpPr txBox="1"/>
            <p:nvPr/>
          </p:nvSpPr>
          <p:spPr>
            <a:xfrm>
              <a:off x="2240571" y="2082692"/>
              <a:ext cx="106979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RNA to cDNA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22" name="图片 721">
            <a:extLst>
              <a:ext uri="{FF2B5EF4-FFF2-40B4-BE49-F238E27FC236}">
                <a16:creationId xmlns:a16="http://schemas.microsoft.com/office/drawing/2014/main" id="{B02CCC2A-5BDF-7D46-0372-2A1006542F6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30000" contrast="20000"/>
                    </a14:imgEffect>
                  </a14:imgLayer>
                </a14:imgProps>
              </a:ext>
            </a:extLst>
          </a:blip>
          <a:srcRect l="49794" t="18880" r="15057" b="56134"/>
          <a:stretch/>
        </p:blipFill>
        <p:spPr>
          <a:xfrm rot="16200000">
            <a:off x="1011426" y="4423918"/>
            <a:ext cx="1014662" cy="961730"/>
          </a:xfrm>
          <a:prstGeom prst="rect">
            <a:avLst/>
          </a:prstGeom>
        </p:spPr>
      </p:pic>
      <p:grpSp>
        <p:nvGrpSpPr>
          <p:cNvPr id="13372" name="组合 13371">
            <a:extLst>
              <a:ext uri="{FF2B5EF4-FFF2-40B4-BE49-F238E27FC236}">
                <a16:creationId xmlns:a16="http://schemas.microsoft.com/office/drawing/2014/main" id="{15F064C4-5403-7D85-881E-92CB6E76CCB5}"/>
              </a:ext>
            </a:extLst>
          </p:cNvPr>
          <p:cNvGrpSpPr/>
          <p:nvPr/>
        </p:nvGrpSpPr>
        <p:grpSpPr>
          <a:xfrm>
            <a:off x="968918" y="2792258"/>
            <a:ext cx="6713665" cy="1073830"/>
            <a:chOff x="510116" y="2951996"/>
            <a:chExt cx="6959568" cy="1113161"/>
          </a:xfrm>
        </p:grpSpPr>
        <p:pic>
          <p:nvPicPr>
            <p:cNvPr id="735" name="图片 734">
              <a:extLst>
                <a:ext uri="{FF2B5EF4-FFF2-40B4-BE49-F238E27FC236}">
                  <a16:creationId xmlns:a16="http://schemas.microsoft.com/office/drawing/2014/main" id="{242F0EEB-A154-0B9D-8F56-35BDE8E501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9" t="37786" r="33196" b="52878"/>
            <a:stretch/>
          </p:blipFill>
          <p:spPr>
            <a:xfrm>
              <a:off x="569046" y="3399963"/>
              <a:ext cx="3266880" cy="442420"/>
            </a:xfrm>
            <a:prstGeom prst="rect">
              <a:avLst/>
            </a:prstGeom>
          </p:spPr>
        </p:pic>
        <p:sp>
          <p:nvSpPr>
            <p:cNvPr id="743" name="文本框 742">
              <a:extLst>
                <a:ext uri="{FF2B5EF4-FFF2-40B4-BE49-F238E27FC236}">
                  <a16:creationId xmlns:a16="http://schemas.microsoft.com/office/drawing/2014/main" id="{EC230578-0209-81F5-5321-6539203662D0}"/>
                </a:ext>
              </a:extLst>
            </p:cNvPr>
            <p:cNvSpPr txBox="1"/>
            <p:nvPr/>
          </p:nvSpPr>
          <p:spPr>
            <a:xfrm>
              <a:off x="561469" y="3221353"/>
              <a:ext cx="2799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10 13 16 19 22 25 28  30</a:t>
              </a:r>
              <a:endParaRPr lang="en-US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5" name="文本框 744">
              <a:extLst>
                <a:ext uri="{FF2B5EF4-FFF2-40B4-BE49-F238E27FC236}">
                  <a16:creationId xmlns:a16="http://schemas.microsoft.com/office/drawing/2014/main" id="{6B09B754-D4B5-D196-21AD-0728864DEA09}"/>
                </a:ext>
              </a:extLst>
            </p:cNvPr>
            <p:cNvSpPr txBox="1"/>
            <p:nvPr/>
          </p:nvSpPr>
          <p:spPr>
            <a:xfrm>
              <a:off x="2175350" y="3221353"/>
              <a:ext cx="16317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10 13 16 19 22 25 28  30</a:t>
              </a:r>
              <a:endParaRPr lang="en-US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6" name="文本框 745">
              <a:extLst>
                <a:ext uri="{FF2B5EF4-FFF2-40B4-BE49-F238E27FC236}">
                  <a16:creationId xmlns:a16="http://schemas.microsoft.com/office/drawing/2014/main" id="{6F7D747C-D1BE-0D16-716F-265A6E3DCDD9}"/>
                </a:ext>
              </a:extLst>
            </p:cNvPr>
            <p:cNvSpPr txBox="1"/>
            <p:nvPr/>
          </p:nvSpPr>
          <p:spPr>
            <a:xfrm>
              <a:off x="510116" y="2960569"/>
              <a:ext cx="2799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PCR cycles: 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7" name="文本框 746">
              <a:extLst>
                <a:ext uri="{FF2B5EF4-FFF2-40B4-BE49-F238E27FC236}">
                  <a16:creationId xmlns:a16="http://schemas.microsoft.com/office/drawing/2014/main" id="{1E17C6DF-DA6D-8899-556A-22DDEB88B460}"/>
                </a:ext>
              </a:extLst>
            </p:cNvPr>
            <p:cNvSpPr txBox="1"/>
            <p:nvPr/>
          </p:nvSpPr>
          <p:spPr>
            <a:xfrm>
              <a:off x="1334751" y="3818936"/>
              <a:ext cx="94102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VL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8" name="文本框 747">
              <a:extLst>
                <a:ext uri="{FF2B5EF4-FFF2-40B4-BE49-F238E27FC236}">
                  <a16:creationId xmlns:a16="http://schemas.microsoft.com/office/drawing/2014/main" id="{F7FAD025-CDA7-F2E6-CF88-7E2EB48337C8}"/>
                </a:ext>
              </a:extLst>
            </p:cNvPr>
            <p:cNvSpPr txBox="1"/>
            <p:nvPr/>
          </p:nvSpPr>
          <p:spPr>
            <a:xfrm>
              <a:off x="2772871" y="3818936"/>
              <a:ext cx="94102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VH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49" name="图片 748">
              <a:extLst>
                <a:ext uri="{FF2B5EF4-FFF2-40B4-BE49-F238E27FC236}">
                  <a16:creationId xmlns:a16="http://schemas.microsoft.com/office/drawing/2014/main" id="{C9A27F33-BE19-559F-2246-36F96247D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3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72" t="19556" r="10393" b="68565"/>
            <a:stretch/>
          </p:blipFill>
          <p:spPr>
            <a:xfrm>
              <a:off x="3875295" y="3392047"/>
              <a:ext cx="3274243" cy="446494"/>
            </a:xfrm>
            <a:prstGeom prst="rect">
              <a:avLst/>
            </a:prstGeom>
          </p:spPr>
        </p:pic>
        <p:sp>
          <p:nvSpPr>
            <p:cNvPr id="750" name="文本框 749">
              <a:extLst>
                <a:ext uri="{FF2B5EF4-FFF2-40B4-BE49-F238E27FC236}">
                  <a16:creationId xmlns:a16="http://schemas.microsoft.com/office/drawing/2014/main" id="{F56BCEB4-D1F1-0EAE-B161-EBFC3CE312B6}"/>
                </a:ext>
              </a:extLst>
            </p:cNvPr>
            <p:cNvSpPr txBox="1"/>
            <p:nvPr/>
          </p:nvSpPr>
          <p:spPr>
            <a:xfrm>
              <a:off x="3797234" y="2951996"/>
              <a:ext cx="2799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PCR primer concentration: 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3" name="文本框 752">
              <a:extLst>
                <a:ext uri="{FF2B5EF4-FFF2-40B4-BE49-F238E27FC236}">
                  <a16:creationId xmlns:a16="http://schemas.microsoft.com/office/drawing/2014/main" id="{78473918-AF05-1F87-2E84-C84EDFD8AA24}"/>
                </a:ext>
              </a:extLst>
            </p:cNvPr>
            <p:cNvSpPr txBox="1"/>
            <p:nvPr/>
          </p:nvSpPr>
          <p:spPr>
            <a:xfrm>
              <a:off x="3884030" y="3184764"/>
              <a:ext cx="2799750" cy="263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     1    0.4  0.2   0.1 0.05uM  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4" name="文本框 753">
              <a:extLst>
                <a:ext uri="{FF2B5EF4-FFF2-40B4-BE49-F238E27FC236}">
                  <a16:creationId xmlns:a16="http://schemas.microsoft.com/office/drawing/2014/main" id="{1A8B9D35-B9B2-50FF-3A85-196FF57B4119}"/>
                </a:ext>
              </a:extLst>
            </p:cNvPr>
            <p:cNvSpPr txBox="1"/>
            <p:nvPr/>
          </p:nvSpPr>
          <p:spPr>
            <a:xfrm>
              <a:off x="4517273" y="3818936"/>
              <a:ext cx="94102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VL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5" name="文本框 754">
              <a:extLst>
                <a:ext uri="{FF2B5EF4-FFF2-40B4-BE49-F238E27FC236}">
                  <a16:creationId xmlns:a16="http://schemas.microsoft.com/office/drawing/2014/main" id="{1B861B99-09CA-50E0-F5CF-BC6AFB2DDE82}"/>
                </a:ext>
              </a:extLst>
            </p:cNvPr>
            <p:cNvSpPr txBox="1"/>
            <p:nvPr/>
          </p:nvSpPr>
          <p:spPr>
            <a:xfrm>
              <a:off x="6204254" y="3818936"/>
              <a:ext cx="94102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VH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6" name="文本框 755">
              <a:extLst>
                <a:ext uri="{FF2B5EF4-FFF2-40B4-BE49-F238E27FC236}">
                  <a16:creationId xmlns:a16="http://schemas.microsoft.com/office/drawing/2014/main" id="{76EC0ACD-34FE-54D0-8A8A-DD769955BFD9}"/>
                </a:ext>
              </a:extLst>
            </p:cNvPr>
            <p:cNvSpPr txBox="1"/>
            <p:nvPr/>
          </p:nvSpPr>
          <p:spPr>
            <a:xfrm>
              <a:off x="5734460" y="3184764"/>
              <a:ext cx="1735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2     1    0.4  0.2  0.1uM  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59" name="文本框 758">
            <a:extLst>
              <a:ext uri="{FF2B5EF4-FFF2-40B4-BE49-F238E27FC236}">
                <a16:creationId xmlns:a16="http://schemas.microsoft.com/office/drawing/2014/main" id="{375638FF-3D0E-7209-F25B-226D4BCE2781}"/>
              </a:ext>
            </a:extLst>
          </p:cNvPr>
          <p:cNvSpPr txBox="1"/>
          <p:nvPr/>
        </p:nvSpPr>
        <p:spPr>
          <a:xfrm>
            <a:off x="938971" y="4034731"/>
            <a:ext cx="13878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Electrophoresis of ligated DNA: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49" name="组合 348">
            <a:extLst>
              <a:ext uri="{FF2B5EF4-FFF2-40B4-BE49-F238E27FC236}">
                <a16:creationId xmlns:a16="http://schemas.microsoft.com/office/drawing/2014/main" id="{A004DB64-D832-A443-7902-87E45664753F}"/>
              </a:ext>
            </a:extLst>
          </p:cNvPr>
          <p:cNvGrpSpPr/>
          <p:nvPr/>
        </p:nvGrpSpPr>
        <p:grpSpPr>
          <a:xfrm>
            <a:off x="2623204" y="4410974"/>
            <a:ext cx="2142076" cy="1042280"/>
            <a:chOff x="2018358" y="4445198"/>
            <a:chExt cx="2142076" cy="1042280"/>
          </a:xfrm>
        </p:grpSpPr>
        <p:pic>
          <p:nvPicPr>
            <p:cNvPr id="761" name="图片 29">
              <a:extLst>
                <a:ext uri="{FF2B5EF4-FFF2-40B4-BE49-F238E27FC236}">
                  <a16:creationId xmlns:a16="http://schemas.microsoft.com/office/drawing/2014/main" id="{FFD14535-84FB-9097-AEDD-AABADEF0D4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94" b="13578"/>
            <a:stretch/>
          </p:blipFill>
          <p:spPr bwMode="auto">
            <a:xfrm>
              <a:off x="2018358" y="4445198"/>
              <a:ext cx="1021658" cy="1042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2" name="椭圆 761">
              <a:extLst>
                <a:ext uri="{FF2B5EF4-FFF2-40B4-BE49-F238E27FC236}">
                  <a16:creationId xmlns:a16="http://schemas.microsoft.com/office/drawing/2014/main" id="{18B39417-19E0-7235-DCB6-A93B3A0F967E}"/>
                </a:ext>
              </a:extLst>
            </p:cNvPr>
            <p:cNvSpPr/>
            <p:nvPr/>
          </p:nvSpPr>
          <p:spPr>
            <a:xfrm>
              <a:off x="2361510" y="4674486"/>
              <a:ext cx="167677" cy="16767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1199"/>
            </a:p>
          </p:txBody>
        </p:sp>
        <p:grpSp>
          <p:nvGrpSpPr>
            <p:cNvPr id="763" name="组合 31">
              <a:extLst>
                <a:ext uri="{FF2B5EF4-FFF2-40B4-BE49-F238E27FC236}">
                  <a16:creationId xmlns:a16="http://schemas.microsoft.com/office/drawing/2014/main" id="{3E1ED03C-73E9-55B1-8B41-A041614CFA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14600" y="4445198"/>
              <a:ext cx="1045834" cy="1022437"/>
              <a:chOff x="7353301" y="2337893"/>
              <a:chExt cx="367937" cy="359588"/>
            </a:xfrm>
          </p:grpSpPr>
          <p:pic>
            <p:nvPicPr>
              <p:cNvPr id="766" name="图片 41">
                <a:extLst>
                  <a:ext uri="{FF2B5EF4-FFF2-40B4-BE49-F238E27FC236}">
                    <a16:creationId xmlns:a16="http://schemas.microsoft.com/office/drawing/2014/main" id="{6849F004-4281-3F28-FF21-6481D2DE9D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828" t="26306" r="49484" b="60730"/>
              <a:stretch>
                <a:fillRect/>
              </a:stretch>
            </p:blipFill>
            <p:spPr bwMode="auto">
              <a:xfrm>
                <a:off x="7353301" y="2337893"/>
                <a:ext cx="367937" cy="359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7" name="椭圆 766">
                <a:extLst>
                  <a:ext uri="{FF2B5EF4-FFF2-40B4-BE49-F238E27FC236}">
                    <a16:creationId xmlns:a16="http://schemas.microsoft.com/office/drawing/2014/main" id="{E0E57C99-92C3-E5BA-BB0E-06702E20909F}"/>
                  </a:ext>
                </a:extLst>
              </p:cNvPr>
              <p:cNvSpPr/>
              <p:nvPr/>
            </p:nvSpPr>
            <p:spPr>
              <a:xfrm>
                <a:off x="7368939" y="2349962"/>
                <a:ext cx="341597" cy="341485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1199"/>
              </a:p>
            </p:txBody>
          </p:sp>
        </p:grpSp>
        <p:cxnSp>
          <p:nvCxnSpPr>
            <p:cNvPr id="764" name="直接连接符 763">
              <a:extLst>
                <a:ext uri="{FF2B5EF4-FFF2-40B4-BE49-F238E27FC236}">
                  <a16:creationId xmlns:a16="http://schemas.microsoft.com/office/drawing/2014/main" id="{2FB2773F-8B0D-9C29-5233-B8D691BEE3C9}"/>
                </a:ext>
              </a:extLst>
            </p:cNvPr>
            <p:cNvCxnSpPr>
              <a:stCxn id="762" idx="0"/>
              <a:endCxn id="767" idx="0"/>
            </p:cNvCxnSpPr>
            <p:nvPr/>
          </p:nvCxnSpPr>
          <p:spPr>
            <a:xfrm flipV="1">
              <a:off x="2445349" y="4479514"/>
              <a:ext cx="1199183" cy="194972"/>
            </a:xfrm>
            <a:prstGeom prst="line">
              <a:avLst/>
            </a:prstGeom>
            <a:ln w="952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5" name="直接连接符 764">
              <a:extLst>
                <a:ext uri="{FF2B5EF4-FFF2-40B4-BE49-F238E27FC236}">
                  <a16:creationId xmlns:a16="http://schemas.microsoft.com/office/drawing/2014/main" id="{B0B9513B-DE5B-EF9C-8679-9E717D535B2D}"/>
                </a:ext>
              </a:extLst>
            </p:cNvPr>
            <p:cNvCxnSpPr>
              <a:cxnSpLocks/>
              <a:endCxn id="767" idx="3"/>
            </p:cNvCxnSpPr>
            <p:nvPr/>
          </p:nvCxnSpPr>
          <p:spPr>
            <a:xfrm>
              <a:off x="2414543" y="4840603"/>
              <a:ext cx="886701" cy="467681"/>
            </a:xfrm>
            <a:prstGeom prst="line">
              <a:avLst/>
            </a:prstGeom>
            <a:ln w="952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8" name="组合 767">
            <a:extLst>
              <a:ext uri="{FF2B5EF4-FFF2-40B4-BE49-F238E27FC236}">
                <a16:creationId xmlns:a16="http://schemas.microsoft.com/office/drawing/2014/main" id="{7D682B89-B23C-F9D9-3406-EE697DE34ADA}"/>
              </a:ext>
            </a:extLst>
          </p:cNvPr>
          <p:cNvGrpSpPr/>
          <p:nvPr/>
        </p:nvGrpSpPr>
        <p:grpSpPr>
          <a:xfrm>
            <a:off x="5093713" y="4406840"/>
            <a:ext cx="2282539" cy="1047864"/>
            <a:chOff x="1723362" y="5851323"/>
            <a:chExt cx="2890383" cy="1326913"/>
          </a:xfrm>
        </p:grpSpPr>
        <p:pic>
          <p:nvPicPr>
            <p:cNvPr id="769" name="图片 19">
              <a:extLst>
                <a:ext uri="{FF2B5EF4-FFF2-40B4-BE49-F238E27FC236}">
                  <a16:creationId xmlns:a16="http://schemas.microsoft.com/office/drawing/2014/main" id="{D0A5116E-C54C-F27B-1909-F78F31F87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35" r="9924"/>
            <a:stretch>
              <a:fillRect/>
            </a:stretch>
          </p:blipFill>
          <p:spPr bwMode="auto">
            <a:xfrm>
              <a:off x="1723362" y="5862955"/>
              <a:ext cx="1392464" cy="1315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0" name="椭圆 769">
              <a:extLst>
                <a:ext uri="{FF2B5EF4-FFF2-40B4-BE49-F238E27FC236}">
                  <a16:creationId xmlns:a16="http://schemas.microsoft.com/office/drawing/2014/main" id="{FDF9E637-65AD-4F9C-5691-68F5CC1D0D05}"/>
                </a:ext>
              </a:extLst>
            </p:cNvPr>
            <p:cNvSpPr/>
            <p:nvPr/>
          </p:nvSpPr>
          <p:spPr>
            <a:xfrm>
              <a:off x="2440211" y="6457158"/>
              <a:ext cx="227320" cy="22732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1199"/>
            </a:p>
          </p:txBody>
        </p:sp>
        <p:grpSp>
          <p:nvGrpSpPr>
            <p:cNvPr id="771" name="组合 32">
              <a:extLst>
                <a:ext uri="{FF2B5EF4-FFF2-40B4-BE49-F238E27FC236}">
                  <a16:creationId xmlns:a16="http://schemas.microsoft.com/office/drawing/2014/main" id="{CD250BCD-9DDE-1021-B657-A53157781F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95906" y="5851323"/>
              <a:ext cx="1417839" cy="1294716"/>
              <a:chOff x="7602320" y="5460999"/>
              <a:chExt cx="400051" cy="361951"/>
            </a:xfrm>
          </p:grpSpPr>
          <p:pic>
            <p:nvPicPr>
              <p:cNvPr id="774" name="图片 47">
                <a:extLst>
                  <a:ext uri="{FF2B5EF4-FFF2-40B4-BE49-F238E27FC236}">
                    <a16:creationId xmlns:a16="http://schemas.microsoft.com/office/drawing/2014/main" id="{4BAEC3F2-283D-0999-DC9D-ADC5F40B6B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075" t="44289" r="34732" b="37384"/>
              <a:stretch/>
            </p:blipFill>
            <p:spPr bwMode="auto">
              <a:xfrm>
                <a:off x="7602320" y="5460999"/>
                <a:ext cx="400051" cy="361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75" name="椭圆 774">
                <a:extLst>
                  <a:ext uri="{FF2B5EF4-FFF2-40B4-BE49-F238E27FC236}">
                    <a16:creationId xmlns:a16="http://schemas.microsoft.com/office/drawing/2014/main" id="{5CA4A6A9-DAA3-2194-B52C-72F5811E1725}"/>
                  </a:ext>
                </a:extLst>
              </p:cNvPr>
              <p:cNvSpPr/>
              <p:nvPr/>
            </p:nvSpPr>
            <p:spPr>
              <a:xfrm>
                <a:off x="7640802" y="5478143"/>
                <a:ext cx="341580" cy="341689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1199"/>
              </a:p>
            </p:txBody>
          </p:sp>
        </p:grpSp>
        <p:cxnSp>
          <p:nvCxnSpPr>
            <p:cNvPr id="772" name="直接连接符 771">
              <a:extLst>
                <a:ext uri="{FF2B5EF4-FFF2-40B4-BE49-F238E27FC236}">
                  <a16:creationId xmlns:a16="http://schemas.microsoft.com/office/drawing/2014/main" id="{12C9245A-891D-D522-65C6-1CFD02B91F5C}"/>
                </a:ext>
              </a:extLst>
            </p:cNvPr>
            <p:cNvCxnSpPr>
              <a:cxnSpLocks/>
              <a:stCxn id="770" idx="0"/>
              <a:endCxn id="775" idx="1"/>
            </p:cNvCxnSpPr>
            <p:nvPr/>
          </p:nvCxnSpPr>
          <p:spPr>
            <a:xfrm flipV="1">
              <a:off x="2553872" y="6091641"/>
              <a:ext cx="955710" cy="365517"/>
            </a:xfrm>
            <a:prstGeom prst="line">
              <a:avLst/>
            </a:prstGeom>
            <a:ln w="952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3" name="直接连接符 772">
              <a:extLst>
                <a:ext uri="{FF2B5EF4-FFF2-40B4-BE49-F238E27FC236}">
                  <a16:creationId xmlns:a16="http://schemas.microsoft.com/office/drawing/2014/main" id="{2FEE2406-DEF3-86CD-4F78-D3290CBB640F}"/>
                </a:ext>
              </a:extLst>
            </p:cNvPr>
            <p:cNvCxnSpPr>
              <a:cxnSpLocks/>
              <a:endCxn id="775" idx="3"/>
            </p:cNvCxnSpPr>
            <p:nvPr/>
          </p:nvCxnSpPr>
          <p:spPr>
            <a:xfrm>
              <a:off x="2541712" y="6684478"/>
              <a:ext cx="967870" cy="271414"/>
            </a:xfrm>
            <a:prstGeom prst="line">
              <a:avLst/>
            </a:prstGeom>
            <a:ln w="952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0" name="文本框 779">
            <a:extLst>
              <a:ext uri="{FF2B5EF4-FFF2-40B4-BE49-F238E27FC236}">
                <a16:creationId xmlns:a16="http://schemas.microsoft.com/office/drawing/2014/main" id="{A9A8532E-A718-DB76-9172-5AEE1B322F5E}"/>
              </a:ext>
            </a:extLst>
          </p:cNvPr>
          <p:cNvSpPr txBox="1"/>
          <p:nvPr/>
        </p:nvSpPr>
        <p:spPr>
          <a:xfrm>
            <a:off x="2541006" y="4122622"/>
            <a:ext cx="1992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Before optimization: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1" name="文本框 780">
            <a:extLst>
              <a:ext uri="{FF2B5EF4-FFF2-40B4-BE49-F238E27FC236}">
                <a16:creationId xmlns:a16="http://schemas.microsoft.com/office/drawing/2014/main" id="{53A2637D-ADE0-2585-7893-1A008ABD4CEA}"/>
              </a:ext>
            </a:extLst>
          </p:cNvPr>
          <p:cNvSpPr txBox="1"/>
          <p:nvPr/>
        </p:nvSpPr>
        <p:spPr>
          <a:xfrm>
            <a:off x="4979304" y="4122622"/>
            <a:ext cx="1992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After optimization: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2" name="文本框 781">
            <a:extLst>
              <a:ext uri="{FF2B5EF4-FFF2-40B4-BE49-F238E27FC236}">
                <a16:creationId xmlns:a16="http://schemas.microsoft.com/office/drawing/2014/main" id="{9FAB30E5-DCCF-7AA4-F75A-8CA5E15597BA}"/>
              </a:ext>
            </a:extLst>
          </p:cNvPr>
          <p:cNvSpPr txBox="1"/>
          <p:nvPr/>
        </p:nvSpPr>
        <p:spPr>
          <a:xfrm>
            <a:off x="2541006" y="5491497"/>
            <a:ext cx="1992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8E6 clones/ug ligated DNA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3" name="文本框 782">
            <a:extLst>
              <a:ext uri="{FF2B5EF4-FFF2-40B4-BE49-F238E27FC236}">
                <a16:creationId xmlns:a16="http://schemas.microsoft.com/office/drawing/2014/main" id="{A9666682-0544-EE75-59A6-AA40DEB09578}"/>
              </a:ext>
            </a:extLst>
          </p:cNvPr>
          <p:cNvSpPr txBox="1"/>
          <p:nvPr/>
        </p:nvSpPr>
        <p:spPr>
          <a:xfrm>
            <a:off x="5008691" y="5491497"/>
            <a:ext cx="19924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1.2E9 clones/ug ligated DNA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50" name="表格 350">
            <a:extLst>
              <a:ext uri="{FF2B5EF4-FFF2-40B4-BE49-F238E27FC236}">
                <a16:creationId xmlns:a16="http://schemas.microsoft.com/office/drawing/2014/main" id="{DF94CC88-1B56-D65C-028B-BC4B9743E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738079"/>
              </p:ext>
            </p:extLst>
          </p:nvPr>
        </p:nvGraphicFramePr>
        <p:xfrm>
          <a:off x="1471007" y="5997023"/>
          <a:ext cx="2414616" cy="496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827">
                  <a:extLst>
                    <a:ext uri="{9D8B030D-6E8A-4147-A177-3AD203B41FA5}">
                      <a16:colId xmlns:a16="http://schemas.microsoft.com/office/drawing/2014/main" val="77258864"/>
                    </a:ext>
                  </a:extLst>
                </a:gridCol>
                <a:gridCol w="301827">
                  <a:extLst>
                    <a:ext uri="{9D8B030D-6E8A-4147-A177-3AD203B41FA5}">
                      <a16:colId xmlns:a16="http://schemas.microsoft.com/office/drawing/2014/main" val="3753158514"/>
                    </a:ext>
                  </a:extLst>
                </a:gridCol>
                <a:gridCol w="301827">
                  <a:extLst>
                    <a:ext uri="{9D8B030D-6E8A-4147-A177-3AD203B41FA5}">
                      <a16:colId xmlns:a16="http://schemas.microsoft.com/office/drawing/2014/main" val="4052936265"/>
                    </a:ext>
                  </a:extLst>
                </a:gridCol>
                <a:gridCol w="301827">
                  <a:extLst>
                    <a:ext uri="{9D8B030D-6E8A-4147-A177-3AD203B41FA5}">
                      <a16:colId xmlns:a16="http://schemas.microsoft.com/office/drawing/2014/main" val="2069406139"/>
                    </a:ext>
                  </a:extLst>
                </a:gridCol>
                <a:gridCol w="301827">
                  <a:extLst>
                    <a:ext uri="{9D8B030D-6E8A-4147-A177-3AD203B41FA5}">
                      <a16:colId xmlns:a16="http://schemas.microsoft.com/office/drawing/2014/main" val="3441117193"/>
                    </a:ext>
                  </a:extLst>
                </a:gridCol>
                <a:gridCol w="301827">
                  <a:extLst>
                    <a:ext uri="{9D8B030D-6E8A-4147-A177-3AD203B41FA5}">
                      <a16:colId xmlns:a16="http://schemas.microsoft.com/office/drawing/2014/main" val="737783901"/>
                    </a:ext>
                  </a:extLst>
                </a:gridCol>
                <a:gridCol w="301827">
                  <a:extLst>
                    <a:ext uri="{9D8B030D-6E8A-4147-A177-3AD203B41FA5}">
                      <a16:colId xmlns:a16="http://schemas.microsoft.com/office/drawing/2014/main" val="3575000905"/>
                    </a:ext>
                  </a:extLst>
                </a:gridCol>
                <a:gridCol w="301827">
                  <a:extLst>
                    <a:ext uri="{9D8B030D-6E8A-4147-A177-3AD203B41FA5}">
                      <a16:colId xmlns:a16="http://schemas.microsoft.com/office/drawing/2014/main" val="2045137341"/>
                    </a:ext>
                  </a:extLst>
                </a:gridCol>
              </a:tblGrid>
              <a:tr h="165412"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1%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0.2%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0.5%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1%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489178"/>
                  </a:ext>
                </a:extLst>
              </a:tr>
              <a:tr h="165412"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0.2%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0.5%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978855"/>
                  </a:ext>
                </a:extLst>
              </a:tr>
              <a:tr h="165412"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-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1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0.05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0.05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0.5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0.5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1"/>
                          </a:solidFill>
                          <a:latin typeface="Airal"/>
                        </a:rPr>
                        <a:t>1mM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237582"/>
                  </a:ext>
                </a:extLst>
              </a:tr>
            </a:tbl>
          </a:graphicData>
        </a:graphic>
      </p:graphicFrame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44C0DA-9557-E6F0-0324-62AC0E928296}"/>
              </a:ext>
            </a:extLst>
          </p:cNvPr>
          <p:cNvGrpSpPr/>
          <p:nvPr/>
        </p:nvGrpSpPr>
        <p:grpSpPr>
          <a:xfrm>
            <a:off x="224983" y="5915985"/>
            <a:ext cx="3714468" cy="1156701"/>
            <a:chOff x="114059" y="5783929"/>
            <a:chExt cx="3714468" cy="1156701"/>
          </a:xfrm>
        </p:grpSpPr>
        <p:pic>
          <p:nvPicPr>
            <p:cNvPr id="733" name="图片 732">
              <a:extLst>
                <a:ext uri="{FF2B5EF4-FFF2-40B4-BE49-F238E27FC236}">
                  <a16:creationId xmlns:a16="http://schemas.microsoft.com/office/drawing/2014/main" id="{5580C363-8538-B321-01AC-1A15B207DF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/>
            <a:srcRect l="26013" t="56467" r="1949" b="31992"/>
            <a:stretch/>
          </p:blipFill>
          <p:spPr>
            <a:xfrm>
              <a:off x="1345605" y="6404243"/>
              <a:ext cx="2482922" cy="536387"/>
            </a:xfrm>
            <a:prstGeom prst="rect">
              <a:avLst/>
            </a:prstGeom>
          </p:spPr>
        </p:pic>
        <p:sp>
          <p:nvSpPr>
            <p:cNvPr id="786" name="文本框 785">
              <a:extLst>
                <a:ext uri="{FF2B5EF4-FFF2-40B4-BE49-F238E27FC236}">
                  <a16:creationId xmlns:a16="http://schemas.microsoft.com/office/drawing/2014/main" id="{C20DCA46-5E0D-A0F1-60F9-9220981F9840}"/>
                </a:ext>
              </a:extLst>
            </p:cNvPr>
            <p:cNvSpPr txBox="1"/>
            <p:nvPr/>
          </p:nvSpPr>
          <p:spPr>
            <a:xfrm>
              <a:off x="114059" y="5783929"/>
              <a:ext cx="12782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Glucose: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7" name="文本框 786">
              <a:extLst>
                <a:ext uri="{FF2B5EF4-FFF2-40B4-BE49-F238E27FC236}">
                  <a16:creationId xmlns:a16="http://schemas.microsoft.com/office/drawing/2014/main" id="{15494A06-3DA3-12FE-0DD9-57F9589B4809}"/>
                </a:ext>
              </a:extLst>
            </p:cNvPr>
            <p:cNvSpPr txBox="1"/>
            <p:nvPr/>
          </p:nvSpPr>
          <p:spPr>
            <a:xfrm>
              <a:off x="114059" y="5964826"/>
              <a:ext cx="12782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Glycerol: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8" name="文本框 787">
              <a:extLst>
                <a:ext uri="{FF2B5EF4-FFF2-40B4-BE49-F238E27FC236}">
                  <a16:creationId xmlns:a16="http://schemas.microsoft.com/office/drawing/2014/main" id="{40B865C1-4344-EA6B-BC61-4129983195E7}"/>
                </a:ext>
              </a:extLst>
            </p:cNvPr>
            <p:cNvSpPr txBox="1"/>
            <p:nvPr/>
          </p:nvSpPr>
          <p:spPr>
            <a:xfrm>
              <a:off x="114059" y="6141950"/>
              <a:ext cx="12782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IPTG: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6" name="文本框 795">
              <a:extLst>
                <a:ext uri="{FF2B5EF4-FFF2-40B4-BE49-F238E27FC236}">
                  <a16:creationId xmlns:a16="http://schemas.microsoft.com/office/drawing/2014/main" id="{07C8DBBA-22AB-FD94-763E-64BB800E3A9F}"/>
                </a:ext>
              </a:extLst>
            </p:cNvPr>
            <p:cNvSpPr txBox="1"/>
            <p:nvPr/>
          </p:nvSpPr>
          <p:spPr>
            <a:xfrm>
              <a:off x="160579" y="6502479"/>
              <a:ext cx="12782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gp3-scFv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7" name="文本框 796">
              <a:extLst>
                <a:ext uri="{FF2B5EF4-FFF2-40B4-BE49-F238E27FC236}">
                  <a16:creationId xmlns:a16="http://schemas.microsoft.com/office/drawing/2014/main" id="{CB9F5379-5307-5AFC-9480-60D4A3747030}"/>
                </a:ext>
              </a:extLst>
            </p:cNvPr>
            <p:cNvSpPr txBox="1"/>
            <p:nvPr/>
          </p:nvSpPr>
          <p:spPr>
            <a:xfrm>
              <a:off x="160579" y="6628437"/>
              <a:ext cx="12782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gp3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90" name="直接连接符 789">
              <a:extLst>
                <a:ext uri="{FF2B5EF4-FFF2-40B4-BE49-F238E27FC236}">
                  <a16:creationId xmlns:a16="http://schemas.microsoft.com/office/drawing/2014/main" id="{6C6A4590-599A-691C-E052-FDB338726519}"/>
                </a:ext>
              </a:extLst>
            </p:cNvPr>
            <p:cNvCxnSpPr>
              <a:cxnSpLocks/>
            </p:cNvCxnSpPr>
            <p:nvPr/>
          </p:nvCxnSpPr>
          <p:spPr>
            <a:xfrm>
              <a:off x="1354584" y="6643319"/>
              <a:ext cx="72000" cy="1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5" name="直接连接符 794">
              <a:extLst>
                <a:ext uri="{FF2B5EF4-FFF2-40B4-BE49-F238E27FC236}">
                  <a16:creationId xmlns:a16="http://schemas.microsoft.com/office/drawing/2014/main" id="{B27B1DDB-F512-E3EE-A22B-87B128498495}"/>
                </a:ext>
              </a:extLst>
            </p:cNvPr>
            <p:cNvCxnSpPr>
              <a:cxnSpLocks/>
            </p:cNvCxnSpPr>
            <p:nvPr/>
          </p:nvCxnSpPr>
          <p:spPr>
            <a:xfrm>
              <a:off x="1354584" y="6745713"/>
              <a:ext cx="72000" cy="1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EEF8307A-C636-3777-C383-737F5709115B}"/>
              </a:ext>
            </a:extLst>
          </p:cNvPr>
          <p:cNvGrpSpPr/>
          <p:nvPr/>
        </p:nvGrpSpPr>
        <p:grpSpPr>
          <a:xfrm>
            <a:off x="4150288" y="6289972"/>
            <a:ext cx="2816974" cy="1811962"/>
            <a:chOff x="4598659" y="5912261"/>
            <a:chExt cx="2816974" cy="1811962"/>
          </a:xfrm>
        </p:grpSpPr>
        <p:graphicFrame>
          <p:nvGraphicFramePr>
            <p:cNvPr id="799" name="对象 798">
              <a:extLst>
                <a:ext uri="{FF2B5EF4-FFF2-40B4-BE49-F238E27FC236}">
                  <a16:creationId xmlns:a16="http://schemas.microsoft.com/office/drawing/2014/main" id="{75C10FD3-0427-CD14-2AAC-87988F4F780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59989736"/>
                </p:ext>
              </p:extLst>
            </p:nvPr>
          </p:nvGraphicFramePr>
          <p:xfrm>
            <a:off x="4605550" y="6005952"/>
            <a:ext cx="2073275" cy="1357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6" imgW="3625486" imgH="2372335" progId="Prism8.Document">
                    <p:embed/>
                  </p:oleObj>
                </mc:Choice>
                <mc:Fallback>
                  <p:oleObj name="Prism 8" r:id="rId16" imgW="3625486" imgH="2372335" progId="Prism8.Document">
                    <p:embed/>
                    <p:pic>
                      <p:nvPicPr>
                        <p:cNvPr id="799" name="对象 798">
                          <a:extLst>
                            <a:ext uri="{FF2B5EF4-FFF2-40B4-BE49-F238E27FC236}">
                              <a16:creationId xmlns:a16="http://schemas.microsoft.com/office/drawing/2014/main" id="{75C10FD3-0427-CD14-2AAC-87988F4F780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5550" y="6005952"/>
                          <a:ext cx="2073275" cy="135731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1" name="文本框 800">
              <a:extLst>
                <a:ext uri="{FF2B5EF4-FFF2-40B4-BE49-F238E27FC236}">
                  <a16:creationId xmlns:a16="http://schemas.microsoft.com/office/drawing/2014/main" id="{C98F5F50-1261-5F4B-565D-211358EA88B3}"/>
                </a:ext>
              </a:extLst>
            </p:cNvPr>
            <p:cNvSpPr txBox="1"/>
            <p:nvPr/>
          </p:nvSpPr>
          <p:spPr>
            <a:xfrm rot="16200000">
              <a:off x="4246814" y="6561453"/>
              <a:ext cx="9499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OD450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2" name="文本框 801">
              <a:extLst>
                <a:ext uri="{FF2B5EF4-FFF2-40B4-BE49-F238E27FC236}">
                  <a16:creationId xmlns:a16="http://schemas.microsoft.com/office/drawing/2014/main" id="{0DDBAFF9-F7F5-A429-BF8B-CD97F616F42E}"/>
                </a:ext>
              </a:extLst>
            </p:cNvPr>
            <p:cNvSpPr txBox="1"/>
            <p:nvPr/>
          </p:nvSpPr>
          <p:spPr>
            <a:xfrm>
              <a:off x="4642976" y="5912261"/>
              <a:ext cx="27726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Input:  1E9    1E10  1E11   1E12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cfu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80" name="组合 379">
              <a:extLst>
                <a:ext uri="{FF2B5EF4-FFF2-40B4-BE49-F238E27FC236}">
                  <a16:creationId xmlns:a16="http://schemas.microsoft.com/office/drawing/2014/main" id="{9AAFE1F0-7A81-A454-282A-CDFB0A8ABB34}"/>
                </a:ext>
              </a:extLst>
            </p:cNvPr>
            <p:cNvGrpSpPr/>
            <p:nvPr/>
          </p:nvGrpSpPr>
          <p:grpSpPr>
            <a:xfrm>
              <a:off x="4992084" y="7208563"/>
              <a:ext cx="1683459" cy="515660"/>
              <a:chOff x="4992084" y="7199038"/>
              <a:chExt cx="1683459" cy="515660"/>
            </a:xfrm>
          </p:grpSpPr>
          <p:sp>
            <p:nvSpPr>
              <p:cNvPr id="803" name="文本框 802">
                <a:extLst>
                  <a:ext uri="{FF2B5EF4-FFF2-40B4-BE49-F238E27FC236}">
                    <a16:creationId xmlns:a16="http://schemas.microsoft.com/office/drawing/2014/main" id="{9D26CC8F-AEA7-4975-7572-B373A39C5988}"/>
                  </a:ext>
                </a:extLst>
              </p:cNvPr>
              <p:cNvSpPr txBox="1"/>
              <p:nvPr/>
            </p:nvSpPr>
            <p:spPr>
              <a:xfrm rot="16200000">
                <a:off x="4857365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R1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5" name="文本框 804">
                <a:extLst>
                  <a:ext uri="{FF2B5EF4-FFF2-40B4-BE49-F238E27FC236}">
                    <a16:creationId xmlns:a16="http://schemas.microsoft.com/office/drawing/2014/main" id="{5B0F9690-90DF-996F-380D-E1BCBF147885}"/>
                  </a:ext>
                </a:extLst>
              </p:cNvPr>
              <p:cNvSpPr txBox="1"/>
              <p:nvPr/>
            </p:nvSpPr>
            <p:spPr>
              <a:xfrm rot="16200000">
                <a:off x="4980476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R2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6" name="文本框 805">
                <a:extLst>
                  <a:ext uri="{FF2B5EF4-FFF2-40B4-BE49-F238E27FC236}">
                    <a16:creationId xmlns:a16="http://schemas.microsoft.com/office/drawing/2014/main" id="{804A065D-4C72-92C9-52E9-4E61B106CD62}"/>
                  </a:ext>
                </a:extLst>
              </p:cNvPr>
              <p:cNvSpPr txBox="1"/>
              <p:nvPr/>
            </p:nvSpPr>
            <p:spPr>
              <a:xfrm rot="16200000">
                <a:off x="5103588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R3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7" name="文本框 806">
                <a:extLst>
                  <a:ext uri="{FF2B5EF4-FFF2-40B4-BE49-F238E27FC236}">
                    <a16:creationId xmlns:a16="http://schemas.microsoft.com/office/drawing/2014/main" id="{0151390F-512A-853C-8644-55906744DEFE}"/>
                  </a:ext>
                </a:extLst>
              </p:cNvPr>
              <p:cNvSpPr txBox="1"/>
              <p:nvPr/>
            </p:nvSpPr>
            <p:spPr>
              <a:xfrm rot="16200000">
                <a:off x="5266909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R1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8" name="文本框 807">
                <a:extLst>
                  <a:ext uri="{FF2B5EF4-FFF2-40B4-BE49-F238E27FC236}">
                    <a16:creationId xmlns:a16="http://schemas.microsoft.com/office/drawing/2014/main" id="{B9D99FEF-EB94-C358-BF0B-37BF7227391F}"/>
                  </a:ext>
                </a:extLst>
              </p:cNvPr>
              <p:cNvSpPr txBox="1"/>
              <p:nvPr/>
            </p:nvSpPr>
            <p:spPr>
              <a:xfrm rot="16200000">
                <a:off x="5390020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R2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9" name="文本框 808">
                <a:extLst>
                  <a:ext uri="{FF2B5EF4-FFF2-40B4-BE49-F238E27FC236}">
                    <a16:creationId xmlns:a16="http://schemas.microsoft.com/office/drawing/2014/main" id="{6E4AB63E-0CF6-308A-D87E-44740005E5B3}"/>
                  </a:ext>
                </a:extLst>
              </p:cNvPr>
              <p:cNvSpPr txBox="1"/>
              <p:nvPr/>
            </p:nvSpPr>
            <p:spPr>
              <a:xfrm rot="16200000">
                <a:off x="5513132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R3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0" name="文本框 809">
                <a:extLst>
                  <a:ext uri="{FF2B5EF4-FFF2-40B4-BE49-F238E27FC236}">
                    <a16:creationId xmlns:a16="http://schemas.microsoft.com/office/drawing/2014/main" id="{DD9E8A98-B15F-A059-6C3B-8476589AEA43}"/>
                  </a:ext>
                </a:extLst>
              </p:cNvPr>
              <p:cNvSpPr txBox="1"/>
              <p:nvPr/>
            </p:nvSpPr>
            <p:spPr>
              <a:xfrm rot="16200000">
                <a:off x="5648271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R1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1" name="文本框 810">
                <a:extLst>
                  <a:ext uri="{FF2B5EF4-FFF2-40B4-BE49-F238E27FC236}">
                    <a16:creationId xmlns:a16="http://schemas.microsoft.com/office/drawing/2014/main" id="{B8C77680-3C2D-3F71-335D-D237DAABA890}"/>
                  </a:ext>
                </a:extLst>
              </p:cNvPr>
              <p:cNvSpPr txBox="1"/>
              <p:nvPr/>
            </p:nvSpPr>
            <p:spPr>
              <a:xfrm rot="16200000">
                <a:off x="5771382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R2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2" name="文本框 811">
                <a:extLst>
                  <a:ext uri="{FF2B5EF4-FFF2-40B4-BE49-F238E27FC236}">
                    <a16:creationId xmlns:a16="http://schemas.microsoft.com/office/drawing/2014/main" id="{DAD9071B-8D4D-B19F-FB77-E086D18A88D0}"/>
                  </a:ext>
                </a:extLst>
              </p:cNvPr>
              <p:cNvSpPr txBox="1"/>
              <p:nvPr/>
            </p:nvSpPr>
            <p:spPr>
              <a:xfrm rot="16200000">
                <a:off x="5894494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R3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3" name="文本框 812">
                <a:extLst>
                  <a:ext uri="{FF2B5EF4-FFF2-40B4-BE49-F238E27FC236}">
                    <a16:creationId xmlns:a16="http://schemas.microsoft.com/office/drawing/2014/main" id="{2937E5E3-84EB-BC3C-275F-44D9D87507C9}"/>
                  </a:ext>
                </a:extLst>
              </p:cNvPr>
              <p:cNvSpPr txBox="1"/>
              <p:nvPr/>
            </p:nvSpPr>
            <p:spPr>
              <a:xfrm rot="16200000">
                <a:off x="6048380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R1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4" name="文本框 813">
                <a:extLst>
                  <a:ext uri="{FF2B5EF4-FFF2-40B4-BE49-F238E27FC236}">
                    <a16:creationId xmlns:a16="http://schemas.microsoft.com/office/drawing/2014/main" id="{3335B78E-FF38-0067-5FA6-FA8CCA37EFE9}"/>
                  </a:ext>
                </a:extLst>
              </p:cNvPr>
              <p:cNvSpPr txBox="1"/>
              <p:nvPr/>
            </p:nvSpPr>
            <p:spPr>
              <a:xfrm rot="16200000">
                <a:off x="6171491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R2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5" name="文本框 814">
                <a:extLst>
                  <a:ext uri="{FF2B5EF4-FFF2-40B4-BE49-F238E27FC236}">
                    <a16:creationId xmlns:a16="http://schemas.microsoft.com/office/drawing/2014/main" id="{6224481C-57DD-8D0D-A9DD-2D405AE0F719}"/>
                  </a:ext>
                </a:extLst>
              </p:cNvPr>
              <p:cNvSpPr txBox="1"/>
              <p:nvPr/>
            </p:nvSpPr>
            <p:spPr>
              <a:xfrm rot="16200000">
                <a:off x="6294603" y="7333757"/>
                <a:ext cx="51566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R3 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19" name="组合 418">
            <a:extLst>
              <a:ext uri="{FF2B5EF4-FFF2-40B4-BE49-F238E27FC236}">
                <a16:creationId xmlns:a16="http://schemas.microsoft.com/office/drawing/2014/main" id="{51FAC2E0-29C0-7107-57F9-0DE193850941}"/>
              </a:ext>
            </a:extLst>
          </p:cNvPr>
          <p:cNvGrpSpPr/>
          <p:nvPr/>
        </p:nvGrpSpPr>
        <p:grpSpPr>
          <a:xfrm>
            <a:off x="6214947" y="5824892"/>
            <a:ext cx="1519190" cy="2167475"/>
            <a:chOff x="3426789" y="3690449"/>
            <a:chExt cx="1794298" cy="2559982"/>
          </a:xfrm>
        </p:grpSpPr>
        <p:graphicFrame>
          <p:nvGraphicFramePr>
            <p:cNvPr id="420" name="对象 419">
              <a:extLst>
                <a:ext uri="{FF2B5EF4-FFF2-40B4-BE49-F238E27FC236}">
                  <a16:creationId xmlns:a16="http://schemas.microsoft.com/office/drawing/2014/main" id="{88B77F91-91AB-9E93-046C-FC335F16821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1350147"/>
                </p:ext>
              </p:extLst>
            </p:nvPr>
          </p:nvGraphicFramePr>
          <p:xfrm>
            <a:off x="3485509" y="4127558"/>
            <a:ext cx="1735578" cy="21228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8" imgW="2061057" imgH="2517117" progId="Prism8.Document">
                    <p:embed/>
                  </p:oleObj>
                </mc:Choice>
                <mc:Fallback>
                  <p:oleObj name="Prism 8" r:id="rId18" imgW="2061057" imgH="2517117" progId="Prism8.Document">
                    <p:embed/>
                    <p:pic>
                      <p:nvPicPr>
                        <p:cNvPr id="420" name="对象 419">
                          <a:extLst>
                            <a:ext uri="{FF2B5EF4-FFF2-40B4-BE49-F238E27FC236}">
                              <a16:creationId xmlns:a16="http://schemas.microsoft.com/office/drawing/2014/main" id="{88B77F91-91AB-9E93-046C-FC335F16821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3485509" y="4127558"/>
                          <a:ext cx="1735578" cy="212287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2" name="文本框 421">
              <a:extLst>
                <a:ext uri="{FF2B5EF4-FFF2-40B4-BE49-F238E27FC236}">
                  <a16:creationId xmlns:a16="http://schemas.microsoft.com/office/drawing/2014/main" id="{2AAF0CCF-833D-F108-C33F-0C8EC9DC6D59}"/>
                </a:ext>
              </a:extLst>
            </p:cNvPr>
            <p:cNvSpPr txBox="1"/>
            <p:nvPr/>
          </p:nvSpPr>
          <p:spPr>
            <a:xfrm rot="16200000">
              <a:off x="2520580" y="4596658"/>
              <a:ext cx="2145418" cy="333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OD450-OD630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B464AB00-37A7-869C-CDE8-4D293A7B8BFC}"/>
              </a:ext>
            </a:extLst>
          </p:cNvPr>
          <p:cNvGrpSpPr/>
          <p:nvPr/>
        </p:nvGrpSpPr>
        <p:grpSpPr>
          <a:xfrm>
            <a:off x="873331" y="7984264"/>
            <a:ext cx="2297426" cy="2110702"/>
            <a:chOff x="2754235" y="4969734"/>
            <a:chExt cx="2297426" cy="2110702"/>
          </a:xfrm>
        </p:grpSpPr>
        <p:graphicFrame>
          <p:nvGraphicFramePr>
            <p:cNvPr id="441" name="对象 440">
              <a:extLst>
                <a:ext uri="{FF2B5EF4-FFF2-40B4-BE49-F238E27FC236}">
                  <a16:creationId xmlns:a16="http://schemas.microsoft.com/office/drawing/2014/main" id="{DA3EEA20-7F52-FA01-61E0-1AD25189F5E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07634052"/>
                </p:ext>
              </p:extLst>
            </p:nvPr>
          </p:nvGraphicFramePr>
          <p:xfrm>
            <a:off x="2876758" y="5000600"/>
            <a:ext cx="1903413" cy="199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0" imgW="2239684" imgH="2344963" progId="Prism8.Document">
                    <p:embed/>
                  </p:oleObj>
                </mc:Choice>
                <mc:Fallback>
                  <p:oleObj name="Prism 8" r:id="rId20" imgW="2239684" imgH="2344963" progId="Prism8.Document">
                    <p:embed/>
                    <p:pic>
                      <p:nvPicPr>
                        <p:cNvPr id="441" name="对象 440">
                          <a:extLst>
                            <a:ext uri="{FF2B5EF4-FFF2-40B4-BE49-F238E27FC236}">
                              <a16:creationId xmlns:a16="http://schemas.microsoft.com/office/drawing/2014/main" id="{DA3EEA20-7F52-FA01-61E0-1AD25189F5E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76758" y="5000600"/>
                          <a:ext cx="1903413" cy="19907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2" name="文本框 441">
              <a:extLst>
                <a:ext uri="{FF2B5EF4-FFF2-40B4-BE49-F238E27FC236}">
                  <a16:creationId xmlns:a16="http://schemas.microsoft.com/office/drawing/2014/main" id="{5B584617-A037-5E56-5878-0C0C6668F718}"/>
                </a:ext>
              </a:extLst>
            </p:cNvPr>
            <p:cNvSpPr txBox="1"/>
            <p:nvPr/>
          </p:nvSpPr>
          <p:spPr>
            <a:xfrm rot="16200000">
              <a:off x="2084182" y="5639787"/>
              <a:ext cx="15863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OD450-OD630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3" name="文本框 442">
              <a:extLst>
                <a:ext uri="{FF2B5EF4-FFF2-40B4-BE49-F238E27FC236}">
                  <a16:creationId xmlns:a16="http://schemas.microsoft.com/office/drawing/2014/main" id="{189797B2-9437-4F83-D250-483FD722DBB2}"/>
                </a:ext>
              </a:extLst>
            </p:cNvPr>
            <p:cNvSpPr txBox="1"/>
            <p:nvPr/>
          </p:nvSpPr>
          <p:spPr>
            <a:xfrm>
              <a:off x="3094580" y="6849604"/>
              <a:ext cx="195708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A5  C1  B2  A11 6H10 F1 A10</a:t>
              </a:r>
              <a:endParaRPr lang="en-US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448479-1CD4-3C2A-4619-F9D2953B083F}"/>
              </a:ext>
            </a:extLst>
          </p:cNvPr>
          <p:cNvGrpSpPr/>
          <p:nvPr/>
        </p:nvGrpSpPr>
        <p:grpSpPr>
          <a:xfrm>
            <a:off x="2859971" y="8043464"/>
            <a:ext cx="1796693" cy="2225275"/>
            <a:chOff x="2211295" y="8369115"/>
            <a:chExt cx="1796693" cy="2225275"/>
          </a:xfrm>
        </p:grpSpPr>
        <p:graphicFrame>
          <p:nvGraphicFramePr>
            <p:cNvPr id="444" name="对象 443">
              <a:extLst>
                <a:ext uri="{FF2B5EF4-FFF2-40B4-BE49-F238E27FC236}">
                  <a16:creationId xmlns:a16="http://schemas.microsoft.com/office/drawing/2014/main" id="{FB57676F-7FFF-CCC4-F763-D8DB9F6CF26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43133653"/>
                </p:ext>
              </p:extLst>
            </p:nvPr>
          </p:nvGraphicFramePr>
          <p:xfrm>
            <a:off x="2530026" y="8369115"/>
            <a:ext cx="1477962" cy="1809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2" imgW="1864423" imgH="2280856" progId="Prism8.Document">
                    <p:embed/>
                  </p:oleObj>
                </mc:Choice>
                <mc:Fallback>
                  <p:oleObj name="Prism 8" r:id="rId22" imgW="1864423" imgH="2280856" progId="Prism8.Document">
                    <p:embed/>
                    <p:pic>
                      <p:nvPicPr>
                        <p:cNvPr id="444" name="对象 443">
                          <a:extLst>
                            <a:ext uri="{FF2B5EF4-FFF2-40B4-BE49-F238E27FC236}">
                              <a16:creationId xmlns:a16="http://schemas.microsoft.com/office/drawing/2014/main" id="{FB57676F-7FFF-CCC4-F763-D8DB9F6CF26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30026" y="8369115"/>
                          <a:ext cx="1477962" cy="18097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4" name="文本框 493">
              <a:extLst>
                <a:ext uri="{FF2B5EF4-FFF2-40B4-BE49-F238E27FC236}">
                  <a16:creationId xmlns:a16="http://schemas.microsoft.com/office/drawing/2014/main" id="{FA10FA5F-FDD4-A0E4-5344-969CB403372B}"/>
                </a:ext>
              </a:extLst>
            </p:cNvPr>
            <p:cNvSpPr txBox="1"/>
            <p:nvPr/>
          </p:nvSpPr>
          <p:spPr>
            <a:xfrm rot="16200000">
              <a:off x="1608620" y="9073935"/>
              <a:ext cx="16054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Yield of periplasmic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scFv</a:t>
              </a:r>
              <a:endParaRPr lang="en-US" altLang="zh-CN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(mg/L E.coli)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5" name="文本框 494">
              <a:extLst>
                <a:ext uri="{FF2B5EF4-FFF2-40B4-BE49-F238E27FC236}">
                  <a16:creationId xmlns:a16="http://schemas.microsoft.com/office/drawing/2014/main" id="{4CAEED37-2A3E-4F9B-D04D-19EE4C631252}"/>
                </a:ext>
              </a:extLst>
            </p:cNvPr>
            <p:cNvSpPr txBox="1"/>
            <p:nvPr/>
          </p:nvSpPr>
          <p:spPr>
            <a:xfrm rot="18900000">
              <a:off x="2540600" y="10118396"/>
              <a:ext cx="5222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2YT</a:t>
              </a:r>
            </a:p>
          </p:txBody>
        </p:sp>
        <p:sp>
          <p:nvSpPr>
            <p:cNvPr id="496" name="文本框 495">
              <a:extLst>
                <a:ext uri="{FF2B5EF4-FFF2-40B4-BE49-F238E27FC236}">
                  <a16:creationId xmlns:a16="http://schemas.microsoft.com/office/drawing/2014/main" id="{DDCC41B0-3E67-3883-733A-39D5A92F119A}"/>
                </a:ext>
              </a:extLst>
            </p:cNvPr>
            <p:cNvSpPr txBox="1"/>
            <p:nvPr/>
          </p:nvSpPr>
          <p:spPr>
            <a:xfrm rot="18900000">
              <a:off x="2474405" y="10246547"/>
              <a:ext cx="8847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1% ethanol</a:t>
              </a:r>
            </a:p>
          </p:txBody>
        </p:sp>
        <p:sp>
          <p:nvSpPr>
            <p:cNvPr id="497" name="文本框 496">
              <a:extLst>
                <a:ext uri="{FF2B5EF4-FFF2-40B4-BE49-F238E27FC236}">
                  <a16:creationId xmlns:a16="http://schemas.microsoft.com/office/drawing/2014/main" id="{B210A900-8EC8-B25C-6EDF-DC18C8C6B1D3}"/>
                </a:ext>
              </a:extLst>
            </p:cNvPr>
            <p:cNvSpPr txBox="1"/>
            <p:nvPr/>
          </p:nvSpPr>
          <p:spPr>
            <a:xfrm rot="18900000">
              <a:off x="2515391" y="10314255"/>
              <a:ext cx="10762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5% ethanol</a:t>
              </a:r>
            </a:p>
          </p:txBody>
        </p:sp>
        <p:sp>
          <p:nvSpPr>
            <p:cNvPr id="498" name="文本框 497">
              <a:extLst>
                <a:ext uri="{FF2B5EF4-FFF2-40B4-BE49-F238E27FC236}">
                  <a16:creationId xmlns:a16="http://schemas.microsoft.com/office/drawing/2014/main" id="{5335BDE5-0629-160D-F402-DFF5201531BC}"/>
                </a:ext>
              </a:extLst>
            </p:cNvPr>
            <p:cNvSpPr txBox="1"/>
            <p:nvPr/>
          </p:nvSpPr>
          <p:spPr>
            <a:xfrm rot="18900000">
              <a:off x="2669303" y="10348169"/>
              <a:ext cx="11721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0.4M sucrose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72B05A3-6111-8A8E-1825-664431E58B8C}"/>
              </a:ext>
            </a:extLst>
          </p:cNvPr>
          <p:cNvGrpSpPr/>
          <p:nvPr/>
        </p:nvGrpSpPr>
        <p:grpSpPr>
          <a:xfrm>
            <a:off x="1419086" y="7117405"/>
            <a:ext cx="2552515" cy="756164"/>
            <a:chOff x="4417473" y="8262425"/>
            <a:chExt cx="2689823" cy="796841"/>
          </a:xfrm>
        </p:grpSpPr>
        <p:pic>
          <p:nvPicPr>
            <p:cNvPr id="501" name="图片 500" descr="白板上写着字&#10;&#10;描述已自动生成">
              <a:extLst>
                <a:ext uri="{FF2B5EF4-FFF2-40B4-BE49-F238E27FC236}">
                  <a16:creationId xmlns:a16="http://schemas.microsoft.com/office/drawing/2014/main" id="{00000000-0008-0000-0200-0000D30000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20000" contras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1" t="39747" r="3472" b="31880"/>
            <a:stretch/>
          </p:blipFill>
          <p:spPr>
            <a:xfrm>
              <a:off x="4417473" y="8468495"/>
              <a:ext cx="2689823" cy="590771"/>
            </a:xfrm>
            <a:prstGeom prst="rect">
              <a:avLst/>
            </a:prstGeom>
          </p:spPr>
        </p:pic>
        <p:sp>
          <p:nvSpPr>
            <p:cNvPr id="525" name="文本框 524">
              <a:extLst>
                <a:ext uri="{FF2B5EF4-FFF2-40B4-BE49-F238E27FC236}">
                  <a16:creationId xmlns:a16="http://schemas.microsoft.com/office/drawing/2014/main" id="{BD33D314-193F-66E0-2BE5-3A141BAE151F}"/>
                </a:ext>
              </a:extLst>
            </p:cNvPr>
            <p:cNvSpPr txBox="1"/>
            <p:nvPr/>
          </p:nvSpPr>
          <p:spPr>
            <a:xfrm>
              <a:off x="4627884" y="8262425"/>
              <a:ext cx="2391988" cy="259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A5   A11  B1   B2   C1  C2  E12  F1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5A8BCFE-F528-5FBF-C73E-E039AABDB6F4}"/>
              </a:ext>
            </a:extLst>
          </p:cNvPr>
          <p:cNvGrpSpPr/>
          <p:nvPr/>
        </p:nvGrpSpPr>
        <p:grpSpPr>
          <a:xfrm>
            <a:off x="4514118" y="8105500"/>
            <a:ext cx="2981755" cy="1874050"/>
            <a:chOff x="4205357" y="8571799"/>
            <a:chExt cx="2479901" cy="1558631"/>
          </a:xfrm>
        </p:grpSpPr>
        <p:graphicFrame>
          <p:nvGraphicFramePr>
            <p:cNvPr id="9" name="对象 8">
              <a:extLst>
                <a:ext uri="{FF2B5EF4-FFF2-40B4-BE49-F238E27FC236}">
                  <a16:creationId xmlns:a16="http://schemas.microsoft.com/office/drawing/2014/main" id="{A50DD2A7-9381-8217-2898-EFFD9FA9A6C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38715097"/>
                </p:ext>
              </p:extLst>
            </p:nvPr>
          </p:nvGraphicFramePr>
          <p:xfrm>
            <a:off x="4316413" y="8571799"/>
            <a:ext cx="2368845" cy="14834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6" imgW="4213948" imgH="2635967" progId="Prism8.Document">
                    <p:embed/>
                  </p:oleObj>
                </mc:Choice>
                <mc:Fallback>
                  <p:oleObj name="Prism 8" r:id="rId26" imgW="4213948" imgH="2635967" progId="Prism8.Document">
                    <p:embed/>
                    <p:pic>
                      <p:nvPicPr>
                        <p:cNvPr id="9" name="对象 8">
                          <a:extLst>
                            <a:ext uri="{FF2B5EF4-FFF2-40B4-BE49-F238E27FC236}">
                              <a16:creationId xmlns:a16="http://schemas.microsoft.com/office/drawing/2014/main" id="{A50DD2A7-9381-8217-2898-EFFD9FA9A6C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16413" y="8571799"/>
                          <a:ext cx="2368845" cy="148342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6" name="文本框 525">
              <a:extLst>
                <a:ext uri="{FF2B5EF4-FFF2-40B4-BE49-F238E27FC236}">
                  <a16:creationId xmlns:a16="http://schemas.microsoft.com/office/drawing/2014/main" id="{ACCA4E62-EE5D-A4C8-32D8-B60D197EED30}"/>
                </a:ext>
              </a:extLst>
            </p:cNvPr>
            <p:cNvSpPr txBox="1"/>
            <p:nvPr/>
          </p:nvSpPr>
          <p:spPr>
            <a:xfrm rot="16200000">
              <a:off x="3660993" y="9207218"/>
              <a:ext cx="133494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Neutralization (%)</a:t>
              </a:r>
            </a:p>
          </p:txBody>
        </p:sp>
        <p:sp>
          <p:nvSpPr>
            <p:cNvPr id="576" name="文本框 575">
              <a:extLst>
                <a:ext uri="{FF2B5EF4-FFF2-40B4-BE49-F238E27FC236}">
                  <a16:creationId xmlns:a16="http://schemas.microsoft.com/office/drawing/2014/main" id="{2710AE38-D6DB-625F-E08D-E6C04A007ABF}"/>
                </a:ext>
              </a:extLst>
            </p:cNvPr>
            <p:cNvSpPr txBox="1"/>
            <p:nvPr/>
          </p:nvSpPr>
          <p:spPr>
            <a:xfrm>
              <a:off x="4849086" y="9925650"/>
              <a:ext cx="1334949" cy="204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ug/ml</a:t>
              </a:r>
            </a:p>
          </p:txBody>
        </p:sp>
      </p:grpSp>
      <p:sp>
        <p:nvSpPr>
          <p:cNvPr id="438" name="文本框 437">
            <a:extLst>
              <a:ext uri="{FF2B5EF4-FFF2-40B4-BE49-F238E27FC236}">
                <a16:creationId xmlns:a16="http://schemas.microsoft.com/office/drawing/2014/main" id="{9240EED2-6DBD-DB4D-1115-760BD5397258}"/>
              </a:ext>
            </a:extLst>
          </p:cNvPr>
          <p:cNvSpPr txBox="1"/>
          <p:nvPr/>
        </p:nvSpPr>
        <p:spPr>
          <a:xfrm>
            <a:off x="844643" y="355103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文本框 438">
            <a:extLst>
              <a:ext uri="{FF2B5EF4-FFF2-40B4-BE49-F238E27FC236}">
                <a16:creationId xmlns:a16="http://schemas.microsoft.com/office/drawing/2014/main" id="{ACDF7C7A-1064-D2A3-250A-94B73373C525}"/>
              </a:ext>
            </a:extLst>
          </p:cNvPr>
          <p:cNvSpPr txBox="1"/>
          <p:nvPr/>
        </p:nvSpPr>
        <p:spPr>
          <a:xfrm>
            <a:off x="844643" y="2577236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文本框 444">
            <a:extLst>
              <a:ext uri="{FF2B5EF4-FFF2-40B4-BE49-F238E27FC236}">
                <a16:creationId xmlns:a16="http://schemas.microsoft.com/office/drawing/2014/main" id="{4431A847-D5A4-09C8-FD49-4771B38F1012}"/>
              </a:ext>
            </a:extLst>
          </p:cNvPr>
          <p:cNvSpPr txBox="1"/>
          <p:nvPr/>
        </p:nvSpPr>
        <p:spPr>
          <a:xfrm>
            <a:off x="844643" y="3839624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9" name="文本框 498">
            <a:extLst>
              <a:ext uri="{FF2B5EF4-FFF2-40B4-BE49-F238E27FC236}">
                <a16:creationId xmlns:a16="http://schemas.microsoft.com/office/drawing/2014/main" id="{A7B8C4EF-7840-DDE6-4884-66F6C44E0103}"/>
              </a:ext>
            </a:extLst>
          </p:cNvPr>
          <p:cNvSpPr txBox="1"/>
          <p:nvPr/>
        </p:nvSpPr>
        <p:spPr>
          <a:xfrm>
            <a:off x="2533405" y="3839624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0" name="文本框 499">
            <a:extLst>
              <a:ext uri="{FF2B5EF4-FFF2-40B4-BE49-F238E27FC236}">
                <a16:creationId xmlns:a16="http://schemas.microsoft.com/office/drawing/2014/main" id="{003229B5-E7D3-DB61-8960-DDB13F7CE8D1}"/>
              </a:ext>
            </a:extLst>
          </p:cNvPr>
          <p:cNvSpPr txBox="1"/>
          <p:nvPr/>
        </p:nvSpPr>
        <p:spPr>
          <a:xfrm>
            <a:off x="844643" y="5655443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2" name="文本框 501">
            <a:extLst>
              <a:ext uri="{FF2B5EF4-FFF2-40B4-BE49-F238E27FC236}">
                <a16:creationId xmlns:a16="http://schemas.microsoft.com/office/drawing/2014/main" id="{B0AFB08A-C1E5-4B56-4C93-534B045FF5F5}"/>
              </a:ext>
            </a:extLst>
          </p:cNvPr>
          <p:cNvSpPr txBox="1"/>
          <p:nvPr/>
        </p:nvSpPr>
        <p:spPr>
          <a:xfrm>
            <a:off x="844643" y="7082174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3" name="文本框 502">
            <a:extLst>
              <a:ext uri="{FF2B5EF4-FFF2-40B4-BE49-F238E27FC236}">
                <a16:creationId xmlns:a16="http://schemas.microsoft.com/office/drawing/2014/main" id="{1E1D00C1-CFD9-CD5D-AFAB-C1CB0702B08E}"/>
              </a:ext>
            </a:extLst>
          </p:cNvPr>
          <p:cNvSpPr txBox="1"/>
          <p:nvPr/>
        </p:nvSpPr>
        <p:spPr>
          <a:xfrm>
            <a:off x="844643" y="7928805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5" name="文本框 504">
            <a:extLst>
              <a:ext uri="{FF2B5EF4-FFF2-40B4-BE49-F238E27FC236}">
                <a16:creationId xmlns:a16="http://schemas.microsoft.com/office/drawing/2014/main" id="{4FE06A39-0542-F07C-9F75-5A1FA8912E3B}"/>
              </a:ext>
            </a:extLst>
          </p:cNvPr>
          <p:cNvSpPr txBox="1"/>
          <p:nvPr/>
        </p:nvSpPr>
        <p:spPr>
          <a:xfrm>
            <a:off x="4097569" y="6059015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7" name="文本框 506">
            <a:extLst>
              <a:ext uri="{FF2B5EF4-FFF2-40B4-BE49-F238E27FC236}">
                <a16:creationId xmlns:a16="http://schemas.microsoft.com/office/drawing/2014/main" id="{B8983B73-EB85-485E-2B70-88133F2263D9}"/>
              </a:ext>
            </a:extLst>
          </p:cNvPr>
          <p:cNvSpPr txBox="1"/>
          <p:nvPr/>
        </p:nvSpPr>
        <p:spPr>
          <a:xfrm>
            <a:off x="6249242" y="6059015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8" name="文本框 507">
            <a:extLst>
              <a:ext uri="{FF2B5EF4-FFF2-40B4-BE49-F238E27FC236}">
                <a16:creationId xmlns:a16="http://schemas.microsoft.com/office/drawing/2014/main" id="{F9AEBAAF-2E74-5BF4-04F5-A24DF1059514}"/>
              </a:ext>
            </a:extLst>
          </p:cNvPr>
          <p:cNvSpPr txBox="1"/>
          <p:nvPr/>
        </p:nvSpPr>
        <p:spPr>
          <a:xfrm>
            <a:off x="2849882" y="7928805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0" name="文本框 509">
            <a:extLst>
              <a:ext uri="{FF2B5EF4-FFF2-40B4-BE49-F238E27FC236}">
                <a16:creationId xmlns:a16="http://schemas.microsoft.com/office/drawing/2014/main" id="{11C66AB5-A321-0C84-C6A6-984AD3483C7F}"/>
              </a:ext>
            </a:extLst>
          </p:cNvPr>
          <p:cNvSpPr txBox="1"/>
          <p:nvPr/>
        </p:nvSpPr>
        <p:spPr>
          <a:xfrm>
            <a:off x="4492144" y="792303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1" name="文本框 510">
            <a:extLst>
              <a:ext uri="{FF2B5EF4-FFF2-40B4-BE49-F238E27FC236}">
                <a16:creationId xmlns:a16="http://schemas.microsoft.com/office/drawing/2014/main" id="{EB74E13B-5D8B-3E2C-7EB2-AD62546B74FD}"/>
              </a:ext>
            </a:extLst>
          </p:cNvPr>
          <p:cNvSpPr txBox="1"/>
          <p:nvPr/>
        </p:nvSpPr>
        <p:spPr>
          <a:xfrm>
            <a:off x="848103" y="10436162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5. 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Establishment of phage library for the selection of binder to target molecule.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6EACF30F-E768-2D8F-DC0F-DF71121B546C}"/>
              </a:ext>
            </a:extLst>
          </p:cNvPr>
          <p:cNvGrpSpPr/>
          <p:nvPr/>
        </p:nvGrpSpPr>
        <p:grpSpPr>
          <a:xfrm>
            <a:off x="1098227" y="751476"/>
            <a:ext cx="6053096" cy="676742"/>
            <a:chOff x="802392" y="673176"/>
            <a:chExt cx="6053096" cy="676742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09A93AE-752A-B60C-BEDD-0516702771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2392" y="1137690"/>
              <a:ext cx="596123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流程图: 终止 29">
              <a:extLst>
                <a:ext uri="{FF2B5EF4-FFF2-40B4-BE49-F238E27FC236}">
                  <a16:creationId xmlns:a16="http://schemas.microsoft.com/office/drawing/2014/main" id="{6B58D19C-65F4-1F6A-A480-86ED988809FA}"/>
                </a:ext>
              </a:extLst>
            </p:cNvPr>
            <p:cNvSpPr/>
            <p:nvPr/>
          </p:nvSpPr>
          <p:spPr>
            <a:xfrm>
              <a:off x="2904641" y="1015550"/>
              <a:ext cx="1760894" cy="244281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1814 w 21631"/>
                <a:gd name="connsiteY0" fmla="*/ 119 h 20291"/>
                <a:gd name="connsiteX1" fmla="*/ 19453 w 21631"/>
                <a:gd name="connsiteY1" fmla="*/ 0 h 20291"/>
                <a:gd name="connsiteX2" fmla="*/ 21631 w 21631"/>
                <a:gd name="connsiteY2" fmla="*/ 10443 h 20291"/>
                <a:gd name="connsiteX3" fmla="*/ 19545 w 21631"/>
                <a:gd name="connsiteY3" fmla="*/ 19814 h 20291"/>
                <a:gd name="connsiteX4" fmla="*/ 2322 w 21631"/>
                <a:gd name="connsiteY4" fmla="*/ 20291 h 20291"/>
                <a:gd name="connsiteX5" fmla="*/ 31 w 21631"/>
                <a:gd name="connsiteY5" fmla="*/ 10443 h 20291"/>
                <a:gd name="connsiteX6" fmla="*/ 1814 w 21631"/>
                <a:gd name="connsiteY6" fmla="*/ 119 h 20291"/>
                <a:gd name="connsiteX0" fmla="*/ 1809 w 21626"/>
                <a:gd name="connsiteY0" fmla="*/ 119 h 20291"/>
                <a:gd name="connsiteX1" fmla="*/ 19448 w 21626"/>
                <a:gd name="connsiteY1" fmla="*/ 0 h 20291"/>
                <a:gd name="connsiteX2" fmla="*/ 21626 w 21626"/>
                <a:gd name="connsiteY2" fmla="*/ 10443 h 20291"/>
                <a:gd name="connsiteX3" fmla="*/ 19540 w 21626"/>
                <a:gd name="connsiteY3" fmla="*/ 19814 h 20291"/>
                <a:gd name="connsiteX4" fmla="*/ 1661 w 21626"/>
                <a:gd name="connsiteY4" fmla="*/ 20291 h 20291"/>
                <a:gd name="connsiteX5" fmla="*/ 26 w 21626"/>
                <a:gd name="connsiteY5" fmla="*/ 10443 h 20291"/>
                <a:gd name="connsiteX6" fmla="*/ 1809 w 21626"/>
                <a:gd name="connsiteY6" fmla="*/ 119 h 20291"/>
                <a:gd name="connsiteX0" fmla="*/ 1809 w 21684"/>
                <a:gd name="connsiteY0" fmla="*/ 119 h 20291"/>
                <a:gd name="connsiteX1" fmla="*/ 19448 w 21684"/>
                <a:gd name="connsiteY1" fmla="*/ 0 h 20291"/>
                <a:gd name="connsiteX2" fmla="*/ 21626 w 21684"/>
                <a:gd name="connsiteY2" fmla="*/ 10443 h 20291"/>
                <a:gd name="connsiteX3" fmla="*/ 20017 w 21684"/>
                <a:gd name="connsiteY3" fmla="*/ 19814 h 20291"/>
                <a:gd name="connsiteX4" fmla="*/ 1661 w 21684"/>
                <a:gd name="connsiteY4" fmla="*/ 20291 h 20291"/>
                <a:gd name="connsiteX5" fmla="*/ 26 w 21684"/>
                <a:gd name="connsiteY5" fmla="*/ 10443 h 20291"/>
                <a:gd name="connsiteX6" fmla="*/ 1809 w 21684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19814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26 w 21667"/>
                <a:gd name="connsiteY0" fmla="*/ 119 h 20291"/>
                <a:gd name="connsiteX1" fmla="*/ 19942 w 21667"/>
                <a:gd name="connsiteY1" fmla="*/ 0 h 20291"/>
                <a:gd name="connsiteX2" fmla="*/ 21643 w 21667"/>
                <a:gd name="connsiteY2" fmla="*/ 10443 h 20291"/>
                <a:gd name="connsiteX3" fmla="*/ 20034 w 21667"/>
                <a:gd name="connsiteY3" fmla="*/ 20290 h 20291"/>
                <a:gd name="connsiteX4" fmla="*/ 1678 w 21667"/>
                <a:gd name="connsiteY4" fmla="*/ 20291 h 20291"/>
                <a:gd name="connsiteX5" fmla="*/ 43 w 21667"/>
                <a:gd name="connsiteY5" fmla="*/ 10443 h 20291"/>
                <a:gd name="connsiteX6" fmla="*/ 1826 w 21667"/>
                <a:gd name="connsiteY6" fmla="*/ 119 h 2029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86 w 21627"/>
                <a:gd name="connsiteY0" fmla="*/ 119 h 20354"/>
                <a:gd name="connsiteX1" fmla="*/ 19902 w 21627"/>
                <a:gd name="connsiteY1" fmla="*/ 0 h 20354"/>
                <a:gd name="connsiteX2" fmla="*/ 21603 w 21627"/>
                <a:gd name="connsiteY2" fmla="*/ 10443 h 20354"/>
                <a:gd name="connsiteX3" fmla="*/ 19994 w 21627"/>
                <a:gd name="connsiteY3" fmla="*/ 20290 h 20354"/>
                <a:gd name="connsiteX4" fmla="*/ 1638 w 21627"/>
                <a:gd name="connsiteY4" fmla="*/ 20291 h 20354"/>
                <a:gd name="connsiteX5" fmla="*/ 3 w 21627"/>
                <a:gd name="connsiteY5" fmla="*/ 10443 h 20354"/>
                <a:gd name="connsiteX6" fmla="*/ 1786 w 21627"/>
                <a:gd name="connsiteY6" fmla="*/ 119 h 20354"/>
                <a:gd name="connsiteX0" fmla="*/ 1800 w 21641"/>
                <a:gd name="connsiteY0" fmla="*/ 119 h 20362"/>
                <a:gd name="connsiteX1" fmla="*/ 19916 w 21641"/>
                <a:gd name="connsiteY1" fmla="*/ 0 h 20362"/>
                <a:gd name="connsiteX2" fmla="*/ 21617 w 21641"/>
                <a:gd name="connsiteY2" fmla="*/ 10443 h 20362"/>
                <a:gd name="connsiteX3" fmla="*/ 20008 w 21641"/>
                <a:gd name="connsiteY3" fmla="*/ 20290 h 20362"/>
                <a:gd name="connsiteX4" fmla="*/ 1652 w 21641"/>
                <a:gd name="connsiteY4" fmla="*/ 20291 h 20362"/>
                <a:gd name="connsiteX5" fmla="*/ 17 w 21641"/>
                <a:gd name="connsiteY5" fmla="*/ 10443 h 20362"/>
                <a:gd name="connsiteX6" fmla="*/ 1800 w 21641"/>
                <a:gd name="connsiteY6" fmla="*/ 119 h 20362"/>
                <a:gd name="connsiteX0" fmla="*/ 1789 w 21630"/>
                <a:gd name="connsiteY0" fmla="*/ 119 h 20472"/>
                <a:gd name="connsiteX1" fmla="*/ 19905 w 21630"/>
                <a:gd name="connsiteY1" fmla="*/ 0 h 20472"/>
                <a:gd name="connsiteX2" fmla="*/ 21606 w 21630"/>
                <a:gd name="connsiteY2" fmla="*/ 10443 h 20472"/>
                <a:gd name="connsiteX3" fmla="*/ 19997 w 21630"/>
                <a:gd name="connsiteY3" fmla="*/ 20290 h 20472"/>
                <a:gd name="connsiteX4" fmla="*/ 1641 w 21630"/>
                <a:gd name="connsiteY4" fmla="*/ 20291 h 20472"/>
                <a:gd name="connsiteX5" fmla="*/ 6 w 21630"/>
                <a:gd name="connsiteY5" fmla="*/ 10443 h 20472"/>
                <a:gd name="connsiteX6" fmla="*/ 1789 w 21630"/>
                <a:gd name="connsiteY6" fmla="*/ 119 h 20472"/>
                <a:gd name="connsiteX0" fmla="*/ 1784 w 21625"/>
                <a:gd name="connsiteY0" fmla="*/ 119 h 20472"/>
                <a:gd name="connsiteX1" fmla="*/ 19900 w 21625"/>
                <a:gd name="connsiteY1" fmla="*/ 0 h 20472"/>
                <a:gd name="connsiteX2" fmla="*/ 21601 w 21625"/>
                <a:gd name="connsiteY2" fmla="*/ 10443 h 20472"/>
                <a:gd name="connsiteX3" fmla="*/ 19992 w 21625"/>
                <a:gd name="connsiteY3" fmla="*/ 20290 h 20472"/>
                <a:gd name="connsiteX4" fmla="*/ 1636 w 21625"/>
                <a:gd name="connsiteY4" fmla="*/ 20291 h 20472"/>
                <a:gd name="connsiteX5" fmla="*/ 1 w 21625"/>
                <a:gd name="connsiteY5" fmla="*/ 10443 h 20472"/>
                <a:gd name="connsiteX6" fmla="*/ 1784 w 21625"/>
                <a:gd name="connsiteY6" fmla="*/ 119 h 20472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785 w 21626"/>
                <a:gd name="connsiteY0" fmla="*/ 119 h 20293"/>
                <a:gd name="connsiteX1" fmla="*/ 19901 w 21626"/>
                <a:gd name="connsiteY1" fmla="*/ 0 h 20293"/>
                <a:gd name="connsiteX2" fmla="*/ 21602 w 21626"/>
                <a:gd name="connsiteY2" fmla="*/ 10443 h 20293"/>
                <a:gd name="connsiteX3" fmla="*/ 19993 w 21626"/>
                <a:gd name="connsiteY3" fmla="*/ 20290 h 20293"/>
                <a:gd name="connsiteX4" fmla="*/ 1637 w 21626"/>
                <a:gd name="connsiteY4" fmla="*/ 20291 h 20293"/>
                <a:gd name="connsiteX5" fmla="*/ 2 w 21626"/>
                <a:gd name="connsiteY5" fmla="*/ 10443 h 20293"/>
                <a:gd name="connsiteX6" fmla="*/ 1785 w 21626"/>
                <a:gd name="connsiteY6" fmla="*/ 119 h 20293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631 w 21625"/>
                <a:gd name="connsiteY0" fmla="*/ 119 h 20292"/>
                <a:gd name="connsiteX1" fmla="*/ 19900 w 21625"/>
                <a:gd name="connsiteY1" fmla="*/ 0 h 20292"/>
                <a:gd name="connsiteX2" fmla="*/ 21601 w 21625"/>
                <a:gd name="connsiteY2" fmla="*/ 10443 h 20292"/>
                <a:gd name="connsiteX3" fmla="*/ 19992 w 21625"/>
                <a:gd name="connsiteY3" fmla="*/ 20290 h 20292"/>
                <a:gd name="connsiteX4" fmla="*/ 1636 w 21625"/>
                <a:gd name="connsiteY4" fmla="*/ 20291 h 20292"/>
                <a:gd name="connsiteX5" fmla="*/ 1 w 21625"/>
                <a:gd name="connsiteY5" fmla="*/ 10443 h 20292"/>
                <a:gd name="connsiteX6" fmla="*/ 1631 w 21625"/>
                <a:gd name="connsiteY6" fmla="*/ 119 h 20292"/>
                <a:gd name="connsiteX0" fmla="*/ 1631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631 w 21625"/>
                <a:gd name="connsiteY6" fmla="*/ 119 h 20293"/>
                <a:gd name="connsiteX0" fmla="*/ 1631 w 21645"/>
                <a:gd name="connsiteY0" fmla="*/ 119 h 20293"/>
                <a:gd name="connsiteX1" fmla="*/ 19900 w 21645"/>
                <a:gd name="connsiteY1" fmla="*/ 0 h 20293"/>
                <a:gd name="connsiteX2" fmla="*/ 21601 w 21645"/>
                <a:gd name="connsiteY2" fmla="*/ 10443 h 20293"/>
                <a:gd name="connsiteX3" fmla="*/ 20069 w 21645"/>
                <a:gd name="connsiteY3" fmla="*/ 20290 h 20293"/>
                <a:gd name="connsiteX4" fmla="*/ 1636 w 21645"/>
                <a:gd name="connsiteY4" fmla="*/ 20291 h 20293"/>
                <a:gd name="connsiteX5" fmla="*/ 1 w 21645"/>
                <a:gd name="connsiteY5" fmla="*/ 10443 h 20293"/>
                <a:gd name="connsiteX6" fmla="*/ 1631 w 21645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1"/>
                <a:gd name="connsiteY0" fmla="*/ 119 h 20293"/>
                <a:gd name="connsiteX1" fmla="*/ 19900 w 21601"/>
                <a:gd name="connsiteY1" fmla="*/ 0 h 20293"/>
                <a:gd name="connsiteX2" fmla="*/ 21601 w 21601"/>
                <a:gd name="connsiteY2" fmla="*/ 10443 h 20293"/>
                <a:gd name="connsiteX3" fmla="*/ 20069 w 21601"/>
                <a:gd name="connsiteY3" fmla="*/ 20290 h 20293"/>
                <a:gd name="connsiteX4" fmla="*/ 1636 w 21601"/>
                <a:gd name="connsiteY4" fmla="*/ 20291 h 20293"/>
                <a:gd name="connsiteX5" fmla="*/ 1 w 21601"/>
                <a:gd name="connsiteY5" fmla="*/ 10443 h 20293"/>
                <a:gd name="connsiteX6" fmla="*/ 1631 w 21601"/>
                <a:gd name="connsiteY6" fmla="*/ 119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293">
                  <a:moveTo>
                    <a:pt x="1631" y="119"/>
                  </a:moveTo>
                  <a:lnTo>
                    <a:pt x="19900" y="0"/>
                  </a:lnTo>
                  <a:cubicBezTo>
                    <a:pt x="20976" y="204"/>
                    <a:pt x="21599" y="4205"/>
                    <a:pt x="21601" y="10443"/>
                  </a:cubicBezTo>
                  <a:cubicBezTo>
                    <a:pt x="21603" y="16681"/>
                    <a:pt x="21145" y="20086"/>
                    <a:pt x="20069" y="20290"/>
                  </a:cubicBezTo>
                  <a:lnTo>
                    <a:pt x="1636" y="20291"/>
                  </a:lnTo>
                  <a:cubicBezTo>
                    <a:pt x="599" y="20393"/>
                    <a:pt x="28" y="17477"/>
                    <a:pt x="1" y="10443"/>
                  </a:cubicBezTo>
                  <a:cubicBezTo>
                    <a:pt x="-26" y="3409"/>
                    <a:pt x="568" y="375"/>
                    <a:pt x="1631" y="119"/>
                  </a:cubicBezTo>
                  <a:close/>
                </a:path>
              </a:pathLst>
            </a:custGeom>
            <a:solidFill>
              <a:srgbClr val="F05F79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47EFB56-01F4-C707-C71E-25FDB1DFC4E4}"/>
                </a:ext>
              </a:extLst>
            </p:cNvPr>
            <p:cNvSpPr/>
            <p:nvPr/>
          </p:nvSpPr>
          <p:spPr>
            <a:xfrm>
              <a:off x="2591934" y="1086794"/>
              <a:ext cx="106081" cy="101792"/>
            </a:xfrm>
            <a:prstGeom prst="ellips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流程图: 终止 29">
              <a:extLst>
                <a:ext uri="{FF2B5EF4-FFF2-40B4-BE49-F238E27FC236}">
                  <a16:creationId xmlns:a16="http://schemas.microsoft.com/office/drawing/2014/main" id="{22C7807C-1830-A488-2E6B-AFBF3D64ACB4}"/>
                </a:ext>
              </a:extLst>
            </p:cNvPr>
            <p:cNvSpPr/>
            <p:nvPr/>
          </p:nvSpPr>
          <p:spPr>
            <a:xfrm>
              <a:off x="1784644" y="1051235"/>
              <a:ext cx="792000" cy="172911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6D9DD71-DA7E-941E-1F67-C5EB9E42D718}"/>
                </a:ext>
              </a:extLst>
            </p:cNvPr>
            <p:cNvSpPr txBox="1"/>
            <p:nvPr/>
          </p:nvSpPr>
          <p:spPr>
            <a:xfrm>
              <a:off x="1886450" y="673176"/>
              <a:ext cx="15297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Ribosome binding site</a:t>
              </a:r>
            </a:p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(RBS)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3A3071-ABAA-27CA-514D-0AC2A7A5FC2B}"/>
                </a:ext>
              </a:extLst>
            </p:cNvPr>
            <p:cNvSpPr txBox="1"/>
            <p:nvPr/>
          </p:nvSpPr>
          <p:spPr>
            <a:xfrm>
              <a:off x="1754231" y="1014580"/>
              <a:ext cx="947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 stem loop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箭头: 右 25">
              <a:extLst>
                <a:ext uri="{FF2B5EF4-FFF2-40B4-BE49-F238E27FC236}">
                  <a16:creationId xmlns:a16="http://schemas.microsoft.com/office/drawing/2014/main" id="{A181081A-7C63-374A-9AB3-054D5633017E}"/>
                </a:ext>
              </a:extLst>
            </p:cNvPr>
            <p:cNvSpPr/>
            <p:nvPr/>
          </p:nvSpPr>
          <p:spPr>
            <a:xfrm>
              <a:off x="1648262" y="925462"/>
              <a:ext cx="98444" cy="424456"/>
            </a:xfrm>
            <a:prstGeom prst="rightArrow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F04B16C-1CB5-8409-4A9D-6ED5B8AA5FED}"/>
                </a:ext>
              </a:extLst>
            </p:cNvPr>
            <p:cNvSpPr txBox="1"/>
            <p:nvPr/>
          </p:nvSpPr>
          <p:spPr>
            <a:xfrm>
              <a:off x="861793" y="914343"/>
              <a:ext cx="947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T7 promoter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流程图: 终止 29">
              <a:extLst>
                <a:ext uri="{FF2B5EF4-FFF2-40B4-BE49-F238E27FC236}">
                  <a16:creationId xmlns:a16="http://schemas.microsoft.com/office/drawing/2014/main" id="{5711E673-171C-B409-2A41-48DA4A3C4D44}"/>
                </a:ext>
              </a:extLst>
            </p:cNvPr>
            <p:cNvSpPr/>
            <p:nvPr/>
          </p:nvSpPr>
          <p:spPr>
            <a:xfrm>
              <a:off x="5938265" y="1051235"/>
              <a:ext cx="792000" cy="172911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D30156A-83DF-CABA-A982-98967B2D0CE5}"/>
                </a:ext>
              </a:extLst>
            </p:cNvPr>
            <p:cNvSpPr txBox="1"/>
            <p:nvPr/>
          </p:nvSpPr>
          <p:spPr>
            <a:xfrm>
              <a:off x="5907852" y="1014580"/>
              <a:ext cx="947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 stem loop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流程图: 终止 29">
              <a:extLst>
                <a:ext uri="{FF2B5EF4-FFF2-40B4-BE49-F238E27FC236}">
                  <a16:creationId xmlns:a16="http://schemas.microsoft.com/office/drawing/2014/main" id="{55DA4AA7-0883-4703-5E4B-0C317F507380}"/>
                </a:ext>
              </a:extLst>
            </p:cNvPr>
            <p:cNvSpPr/>
            <p:nvPr/>
          </p:nvSpPr>
          <p:spPr>
            <a:xfrm>
              <a:off x="4671983" y="1047690"/>
              <a:ext cx="1260000" cy="180000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1814 w 21631"/>
                <a:gd name="connsiteY0" fmla="*/ 119 h 20291"/>
                <a:gd name="connsiteX1" fmla="*/ 19453 w 21631"/>
                <a:gd name="connsiteY1" fmla="*/ 0 h 20291"/>
                <a:gd name="connsiteX2" fmla="*/ 21631 w 21631"/>
                <a:gd name="connsiteY2" fmla="*/ 10443 h 20291"/>
                <a:gd name="connsiteX3" fmla="*/ 19545 w 21631"/>
                <a:gd name="connsiteY3" fmla="*/ 19814 h 20291"/>
                <a:gd name="connsiteX4" fmla="*/ 2322 w 21631"/>
                <a:gd name="connsiteY4" fmla="*/ 20291 h 20291"/>
                <a:gd name="connsiteX5" fmla="*/ 31 w 21631"/>
                <a:gd name="connsiteY5" fmla="*/ 10443 h 20291"/>
                <a:gd name="connsiteX6" fmla="*/ 1814 w 21631"/>
                <a:gd name="connsiteY6" fmla="*/ 119 h 20291"/>
                <a:gd name="connsiteX0" fmla="*/ 1809 w 21626"/>
                <a:gd name="connsiteY0" fmla="*/ 119 h 20291"/>
                <a:gd name="connsiteX1" fmla="*/ 19448 w 21626"/>
                <a:gd name="connsiteY1" fmla="*/ 0 h 20291"/>
                <a:gd name="connsiteX2" fmla="*/ 21626 w 21626"/>
                <a:gd name="connsiteY2" fmla="*/ 10443 h 20291"/>
                <a:gd name="connsiteX3" fmla="*/ 19540 w 21626"/>
                <a:gd name="connsiteY3" fmla="*/ 19814 h 20291"/>
                <a:gd name="connsiteX4" fmla="*/ 1661 w 21626"/>
                <a:gd name="connsiteY4" fmla="*/ 20291 h 20291"/>
                <a:gd name="connsiteX5" fmla="*/ 26 w 21626"/>
                <a:gd name="connsiteY5" fmla="*/ 10443 h 20291"/>
                <a:gd name="connsiteX6" fmla="*/ 1809 w 21626"/>
                <a:gd name="connsiteY6" fmla="*/ 119 h 20291"/>
                <a:gd name="connsiteX0" fmla="*/ 1809 w 21684"/>
                <a:gd name="connsiteY0" fmla="*/ 119 h 20291"/>
                <a:gd name="connsiteX1" fmla="*/ 19448 w 21684"/>
                <a:gd name="connsiteY1" fmla="*/ 0 h 20291"/>
                <a:gd name="connsiteX2" fmla="*/ 21626 w 21684"/>
                <a:gd name="connsiteY2" fmla="*/ 10443 h 20291"/>
                <a:gd name="connsiteX3" fmla="*/ 20017 w 21684"/>
                <a:gd name="connsiteY3" fmla="*/ 19814 h 20291"/>
                <a:gd name="connsiteX4" fmla="*/ 1661 w 21684"/>
                <a:gd name="connsiteY4" fmla="*/ 20291 h 20291"/>
                <a:gd name="connsiteX5" fmla="*/ 26 w 21684"/>
                <a:gd name="connsiteY5" fmla="*/ 10443 h 20291"/>
                <a:gd name="connsiteX6" fmla="*/ 1809 w 21684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19814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26 w 21667"/>
                <a:gd name="connsiteY0" fmla="*/ 119 h 20291"/>
                <a:gd name="connsiteX1" fmla="*/ 19942 w 21667"/>
                <a:gd name="connsiteY1" fmla="*/ 0 h 20291"/>
                <a:gd name="connsiteX2" fmla="*/ 21643 w 21667"/>
                <a:gd name="connsiteY2" fmla="*/ 10443 h 20291"/>
                <a:gd name="connsiteX3" fmla="*/ 20034 w 21667"/>
                <a:gd name="connsiteY3" fmla="*/ 20290 h 20291"/>
                <a:gd name="connsiteX4" fmla="*/ 1678 w 21667"/>
                <a:gd name="connsiteY4" fmla="*/ 20291 h 20291"/>
                <a:gd name="connsiteX5" fmla="*/ 43 w 21667"/>
                <a:gd name="connsiteY5" fmla="*/ 10443 h 20291"/>
                <a:gd name="connsiteX6" fmla="*/ 1826 w 21667"/>
                <a:gd name="connsiteY6" fmla="*/ 119 h 2029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86 w 21627"/>
                <a:gd name="connsiteY0" fmla="*/ 119 h 20354"/>
                <a:gd name="connsiteX1" fmla="*/ 19902 w 21627"/>
                <a:gd name="connsiteY1" fmla="*/ 0 h 20354"/>
                <a:gd name="connsiteX2" fmla="*/ 21603 w 21627"/>
                <a:gd name="connsiteY2" fmla="*/ 10443 h 20354"/>
                <a:gd name="connsiteX3" fmla="*/ 19994 w 21627"/>
                <a:gd name="connsiteY3" fmla="*/ 20290 h 20354"/>
                <a:gd name="connsiteX4" fmla="*/ 1638 w 21627"/>
                <a:gd name="connsiteY4" fmla="*/ 20291 h 20354"/>
                <a:gd name="connsiteX5" fmla="*/ 3 w 21627"/>
                <a:gd name="connsiteY5" fmla="*/ 10443 h 20354"/>
                <a:gd name="connsiteX6" fmla="*/ 1786 w 21627"/>
                <a:gd name="connsiteY6" fmla="*/ 119 h 20354"/>
                <a:gd name="connsiteX0" fmla="*/ 1800 w 21641"/>
                <a:gd name="connsiteY0" fmla="*/ 119 h 20362"/>
                <a:gd name="connsiteX1" fmla="*/ 19916 w 21641"/>
                <a:gd name="connsiteY1" fmla="*/ 0 h 20362"/>
                <a:gd name="connsiteX2" fmla="*/ 21617 w 21641"/>
                <a:gd name="connsiteY2" fmla="*/ 10443 h 20362"/>
                <a:gd name="connsiteX3" fmla="*/ 20008 w 21641"/>
                <a:gd name="connsiteY3" fmla="*/ 20290 h 20362"/>
                <a:gd name="connsiteX4" fmla="*/ 1652 w 21641"/>
                <a:gd name="connsiteY4" fmla="*/ 20291 h 20362"/>
                <a:gd name="connsiteX5" fmla="*/ 17 w 21641"/>
                <a:gd name="connsiteY5" fmla="*/ 10443 h 20362"/>
                <a:gd name="connsiteX6" fmla="*/ 1800 w 21641"/>
                <a:gd name="connsiteY6" fmla="*/ 119 h 20362"/>
                <a:gd name="connsiteX0" fmla="*/ 1789 w 21630"/>
                <a:gd name="connsiteY0" fmla="*/ 119 h 20472"/>
                <a:gd name="connsiteX1" fmla="*/ 19905 w 21630"/>
                <a:gd name="connsiteY1" fmla="*/ 0 h 20472"/>
                <a:gd name="connsiteX2" fmla="*/ 21606 w 21630"/>
                <a:gd name="connsiteY2" fmla="*/ 10443 h 20472"/>
                <a:gd name="connsiteX3" fmla="*/ 19997 w 21630"/>
                <a:gd name="connsiteY3" fmla="*/ 20290 h 20472"/>
                <a:gd name="connsiteX4" fmla="*/ 1641 w 21630"/>
                <a:gd name="connsiteY4" fmla="*/ 20291 h 20472"/>
                <a:gd name="connsiteX5" fmla="*/ 6 w 21630"/>
                <a:gd name="connsiteY5" fmla="*/ 10443 h 20472"/>
                <a:gd name="connsiteX6" fmla="*/ 1789 w 21630"/>
                <a:gd name="connsiteY6" fmla="*/ 119 h 20472"/>
                <a:gd name="connsiteX0" fmla="*/ 1784 w 21625"/>
                <a:gd name="connsiteY0" fmla="*/ 119 h 20472"/>
                <a:gd name="connsiteX1" fmla="*/ 19900 w 21625"/>
                <a:gd name="connsiteY1" fmla="*/ 0 h 20472"/>
                <a:gd name="connsiteX2" fmla="*/ 21601 w 21625"/>
                <a:gd name="connsiteY2" fmla="*/ 10443 h 20472"/>
                <a:gd name="connsiteX3" fmla="*/ 19992 w 21625"/>
                <a:gd name="connsiteY3" fmla="*/ 20290 h 20472"/>
                <a:gd name="connsiteX4" fmla="*/ 1636 w 21625"/>
                <a:gd name="connsiteY4" fmla="*/ 20291 h 20472"/>
                <a:gd name="connsiteX5" fmla="*/ 1 w 21625"/>
                <a:gd name="connsiteY5" fmla="*/ 10443 h 20472"/>
                <a:gd name="connsiteX6" fmla="*/ 1784 w 21625"/>
                <a:gd name="connsiteY6" fmla="*/ 119 h 20472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785 w 21626"/>
                <a:gd name="connsiteY0" fmla="*/ 119 h 20293"/>
                <a:gd name="connsiteX1" fmla="*/ 19901 w 21626"/>
                <a:gd name="connsiteY1" fmla="*/ 0 h 20293"/>
                <a:gd name="connsiteX2" fmla="*/ 21602 w 21626"/>
                <a:gd name="connsiteY2" fmla="*/ 10443 h 20293"/>
                <a:gd name="connsiteX3" fmla="*/ 19993 w 21626"/>
                <a:gd name="connsiteY3" fmla="*/ 20290 h 20293"/>
                <a:gd name="connsiteX4" fmla="*/ 1637 w 21626"/>
                <a:gd name="connsiteY4" fmla="*/ 20291 h 20293"/>
                <a:gd name="connsiteX5" fmla="*/ 2 w 21626"/>
                <a:gd name="connsiteY5" fmla="*/ 10443 h 20293"/>
                <a:gd name="connsiteX6" fmla="*/ 1785 w 21626"/>
                <a:gd name="connsiteY6" fmla="*/ 119 h 20293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631 w 21625"/>
                <a:gd name="connsiteY0" fmla="*/ 119 h 20292"/>
                <a:gd name="connsiteX1" fmla="*/ 19900 w 21625"/>
                <a:gd name="connsiteY1" fmla="*/ 0 h 20292"/>
                <a:gd name="connsiteX2" fmla="*/ 21601 w 21625"/>
                <a:gd name="connsiteY2" fmla="*/ 10443 h 20292"/>
                <a:gd name="connsiteX3" fmla="*/ 19992 w 21625"/>
                <a:gd name="connsiteY3" fmla="*/ 20290 h 20292"/>
                <a:gd name="connsiteX4" fmla="*/ 1636 w 21625"/>
                <a:gd name="connsiteY4" fmla="*/ 20291 h 20292"/>
                <a:gd name="connsiteX5" fmla="*/ 1 w 21625"/>
                <a:gd name="connsiteY5" fmla="*/ 10443 h 20292"/>
                <a:gd name="connsiteX6" fmla="*/ 1631 w 21625"/>
                <a:gd name="connsiteY6" fmla="*/ 119 h 20292"/>
                <a:gd name="connsiteX0" fmla="*/ 1631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631 w 21625"/>
                <a:gd name="connsiteY6" fmla="*/ 119 h 20293"/>
                <a:gd name="connsiteX0" fmla="*/ 1631 w 21645"/>
                <a:gd name="connsiteY0" fmla="*/ 119 h 20293"/>
                <a:gd name="connsiteX1" fmla="*/ 19900 w 21645"/>
                <a:gd name="connsiteY1" fmla="*/ 0 h 20293"/>
                <a:gd name="connsiteX2" fmla="*/ 21601 w 21645"/>
                <a:gd name="connsiteY2" fmla="*/ 10443 h 20293"/>
                <a:gd name="connsiteX3" fmla="*/ 20069 w 21645"/>
                <a:gd name="connsiteY3" fmla="*/ 20290 h 20293"/>
                <a:gd name="connsiteX4" fmla="*/ 1636 w 21645"/>
                <a:gd name="connsiteY4" fmla="*/ 20291 h 20293"/>
                <a:gd name="connsiteX5" fmla="*/ 1 w 21645"/>
                <a:gd name="connsiteY5" fmla="*/ 10443 h 20293"/>
                <a:gd name="connsiteX6" fmla="*/ 1631 w 21645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1"/>
                <a:gd name="connsiteY0" fmla="*/ 119 h 20293"/>
                <a:gd name="connsiteX1" fmla="*/ 19900 w 21601"/>
                <a:gd name="connsiteY1" fmla="*/ 0 h 20293"/>
                <a:gd name="connsiteX2" fmla="*/ 21601 w 21601"/>
                <a:gd name="connsiteY2" fmla="*/ 10443 h 20293"/>
                <a:gd name="connsiteX3" fmla="*/ 20069 w 21601"/>
                <a:gd name="connsiteY3" fmla="*/ 20290 h 20293"/>
                <a:gd name="connsiteX4" fmla="*/ 1636 w 21601"/>
                <a:gd name="connsiteY4" fmla="*/ 20291 h 20293"/>
                <a:gd name="connsiteX5" fmla="*/ 1 w 21601"/>
                <a:gd name="connsiteY5" fmla="*/ 10443 h 20293"/>
                <a:gd name="connsiteX6" fmla="*/ 1631 w 21601"/>
                <a:gd name="connsiteY6" fmla="*/ 119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293">
                  <a:moveTo>
                    <a:pt x="1631" y="119"/>
                  </a:moveTo>
                  <a:lnTo>
                    <a:pt x="19900" y="0"/>
                  </a:lnTo>
                  <a:cubicBezTo>
                    <a:pt x="20976" y="204"/>
                    <a:pt x="21599" y="4205"/>
                    <a:pt x="21601" y="10443"/>
                  </a:cubicBezTo>
                  <a:cubicBezTo>
                    <a:pt x="21603" y="16681"/>
                    <a:pt x="21145" y="20086"/>
                    <a:pt x="20069" y="20290"/>
                  </a:cubicBezTo>
                  <a:lnTo>
                    <a:pt x="1636" y="20291"/>
                  </a:lnTo>
                  <a:cubicBezTo>
                    <a:pt x="599" y="20393"/>
                    <a:pt x="28" y="17477"/>
                    <a:pt x="1" y="10443"/>
                  </a:cubicBezTo>
                  <a:cubicBezTo>
                    <a:pt x="-26" y="3409"/>
                    <a:pt x="568" y="375"/>
                    <a:pt x="1631" y="119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84F24ED-2BC1-AFFB-9374-C68E4DACB086}"/>
                </a:ext>
              </a:extLst>
            </p:cNvPr>
            <p:cNvSpPr txBox="1"/>
            <p:nvPr/>
          </p:nvSpPr>
          <p:spPr>
            <a:xfrm>
              <a:off x="3448736" y="1014580"/>
              <a:ext cx="947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Library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AD25C8-F449-03DB-D7B3-FF51AA2243F1}"/>
                </a:ext>
              </a:extLst>
            </p:cNvPr>
            <p:cNvSpPr txBox="1"/>
            <p:nvPr/>
          </p:nvSpPr>
          <p:spPr>
            <a:xfrm>
              <a:off x="4864718" y="1014580"/>
              <a:ext cx="12625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Peptide linker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24" name="文本框 523">
            <a:extLst>
              <a:ext uri="{FF2B5EF4-FFF2-40B4-BE49-F238E27FC236}">
                <a16:creationId xmlns:a16="http://schemas.microsoft.com/office/drawing/2014/main" id="{2F98AB1C-365A-132F-CA5F-CEA40568DB07}"/>
              </a:ext>
            </a:extLst>
          </p:cNvPr>
          <p:cNvSpPr txBox="1"/>
          <p:nvPr/>
        </p:nvSpPr>
        <p:spPr>
          <a:xfrm>
            <a:off x="789820" y="355103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5" name="文本框 524">
            <a:extLst>
              <a:ext uri="{FF2B5EF4-FFF2-40B4-BE49-F238E27FC236}">
                <a16:creationId xmlns:a16="http://schemas.microsoft.com/office/drawing/2014/main" id="{D9556736-555B-EC65-7FE2-5626FB07CF6D}"/>
              </a:ext>
            </a:extLst>
          </p:cNvPr>
          <p:cNvSpPr txBox="1"/>
          <p:nvPr/>
        </p:nvSpPr>
        <p:spPr>
          <a:xfrm>
            <a:off x="789820" y="1728576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26" name="组合 525">
            <a:extLst>
              <a:ext uri="{FF2B5EF4-FFF2-40B4-BE49-F238E27FC236}">
                <a16:creationId xmlns:a16="http://schemas.microsoft.com/office/drawing/2014/main" id="{393D6CF6-472E-85C2-B677-0BD2BF04A6A4}"/>
              </a:ext>
            </a:extLst>
          </p:cNvPr>
          <p:cNvGrpSpPr/>
          <p:nvPr/>
        </p:nvGrpSpPr>
        <p:grpSpPr>
          <a:xfrm>
            <a:off x="796379" y="1849188"/>
            <a:ext cx="6717999" cy="4441901"/>
            <a:chOff x="796379" y="1351651"/>
            <a:chExt cx="6717999" cy="4441901"/>
          </a:xfrm>
        </p:grpSpPr>
        <p:pic>
          <p:nvPicPr>
            <p:cNvPr id="527" name="图形 526" descr="DNA 轮廓">
              <a:extLst>
                <a:ext uri="{FF2B5EF4-FFF2-40B4-BE49-F238E27FC236}">
                  <a16:creationId xmlns:a16="http://schemas.microsoft.com/office/drawing/2014/main" id="{69769D88-E90D-4AC7-7EF2-FC7658CD4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6379" y="3391489"/>
              <a:ext cx="512585" cy="512585"/>
            </a:xfrm>
            <a:prstGeom prst="rect">
              <a:avLst/>
            </a:prstGeom>
          </p:spPr>
        </p:pic>
        <p:cxnSp>
          <p:nvCxnSpPr>
            <p:cNvPr id="528" name="直接箭头连接符 527">
              <a:extLst>
                <a:ext uri="{FF2B5EF4-FFF2-40B4-BE49-F238E27FC236}">
                  <a16:creationId xmlns:a16="http://schemas.microsoft.com/office/drawing/2014/main" id="{5E5289E8-501B-194D-E73B-8E8A0F2EDD30}"/>
                </a:ext>
              </a:extLst>
            </p:cNvPr>
            <p:cNvCxnSpPr>
              <a:cxnSpLocks/>
            </p:cNvCxnSpPr>
            <p:nvPr/>
          </p:nvCxnSpPr>
          <p:spPr>
            <a:xfrm>
              <a:off x="1327439" y="3647782"/>
              <a:ext cx="455675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9" name="组合 528">
              <a:extLst>
                <a:ext uri="{FF2B5EF4-FFF2-40B4-BE49-F238E27FC236}">
                  <a16:creationId xmlns:a16="http://schemas.microsoft.com/office/drawing/2014/main" id="{8B3528B7-33F6-8412-AE54-124AC6F19331}"/>
                </a:ext>
              </a:extLst>
            </p:cNvPr>
            <p:cNvGrpSpPr/>
            <p:nvPr/>
          </p:nvGrpSpPr>
          <p:grpSpPr>
            <a:xfrm>
              <a:off x="1858758" y="3492288"/>
              <a:ext cx="829795" cy="138292"/>
              <a:chOff x="1343025" y="3152219"/>
              <a:chExt cx="1091311" cy="181876"/>
            </a:xfrm>
          </p:grpSpPr>
          <p:cxnSp>
            <p:nvCxnSpPr>
              <p:cNvPr id="1338" name="直接连接符 1337">
                <a:extLst>
                  <a:ext uri="{FF2B5EF4-FFF2-40B4-BE49-F238E27FC236}">
                    <a16:creationId xmlns:a16="http://schemas.microsoft.com/office/drawing/2014/main" id="{0E15478B-03C0-0E52-0EEC-5FFB3EDE6FE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62317" y="3186933"/>
                <a:ext cx="24696" cy="649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9" name="任意多边形: 形状 1338">
                <a:extLst>
                  <a:ext uri="{FF2B5EF4-FFF2-40B4-BE49-F238E27FC236}">
                    <a16:creationId xmlns:a16="http://schemas.microsoft.com/office/drawing/2014/main" id="{F76AB384-BCC4-1BB1-7E54-7103E703DAB8}"/>
                  </a:ext>
                </a:extLst>
              </p:cNvPr>
              <p:cNvSpPr/>
              <p:nvPr/>
            </p:nvSpPr>
            <p:spPr>
              <a:xfrm>
                <a:off x="1343025" y="3219416"/>
                <a:ext cx="1085850" cy="114679"/>
              </a:xfrm>
              <a:custGeom>
                <a:avLst/>
                <a:gdLst>
                  <a:gd name="connsiteX0" fmla="*/ 0 w 1085850"/>
                  <a:gd name="connsiteY0" fmla="*/ 28609 h 114679"/>
                  <a:gd name="connsiteX1" fmla="*/ 419100 w 1085850"/>
                  <a:gd name="connsiteY1" fmla="*/ 114334 h 114679"/>
                  <a:gd name="connsiteX2" fmla="*/ 752475 w 1085850"/>
                  <a:gd name="connsiteY2" fmla="*/ 34 h 114679"/>
                  <a:gd name="connsiteX3" fmla="*/ 1085850 w 1085850"/>
                  <a:gd name="connsiteY3" fmla="*/ 104809 h 114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5850" h="114679">
                    <a:moveTo>
                      <a:pt x="0" y="28609"/>
                    </a:moveTo>
                    <a:cubicBezTo>
                      <a:pt x="146844" y="73852"/>
                      <a:pt x="293688" y="119096"/>
                      <a:pt x="419100" y="114334"/>
                    </a:cubicBezTo>
                    <a:cubicBezTo>
                      <a:pt x="544512" y="109572"/>
                      <a:pt x="641350" y="1621"/>
                      <a:pt x="752475" y="34"/>
                    </a:cubicBezTo>
                    <a:cubicBezTo>
                      <a:pt x="863600" y="-1554"/>
                      <a:pt x="974725" y="51627"/>
                      <a:pt x="1085850" y="104809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340" name="直接连接符 1339">
                <a:extLst>
                  <a:ext uri="{FF2B5EF4-FFF2-40B4-BE49-F238E27FC236}">
                    <a16:creationId xmlns:a16="http://schemas.microsoft.com/office/drawing/2014/main" id="{14B0E0E0-8480-1EAF-E5D9-AB895015C9A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97464" y="3196424"/>
                <a:ext cx="24696" cy="649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1" name="直接连接符 1340">
                <a:extLst>
                  <a:ext uri="{FF2B5EF4-FFF2-40B4-BE49-F238E27FC236}">
                    <a16:creationId xmlns:a16="http://schemas.microsoft.com/office/drawing/2014/main" id="{91538EEC-954B-1A2F-D3C9-9A8537600C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5546" y="3211790"/>
                <a:ext cx="24696" cy="649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2" name="直接连接符 1341">
                <a:extLst>
                  <a:ext uri="{FF2B5EF4-FFF2-40B4-BE49-F238E27FC236}">
                    <a16:creationId xmlns:a16="http://schemas.microsoft.com/office/drawing/2014/main" id="{8E4CE94F-F6C6-B53B-59D7-3F33D65027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73628" y="3219171"/>
                <a:ext cx="18812" cy="5758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3" name="直接连接符 1342">
                <a:extLst>
                  <a:ext uri="{FF2B5EF4-FFF2-40B4-BE49-F238E27FC236}">
                    <a16:creationId xmlns:a16="http://schemas.microsoft.com/office/drawing/2014/main" id="{C8FA9D6D-A93F-F379-D364-EE0A64CAC8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09405" y="3235577"/>
                <a:ext cx="18471" cy="510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4" name="直接连接符 1343">
                <a:extLst>
                  <a:ext uri="{FF2B5EF4-FFF2-40B4-BE49-F238E27FC236}">
                    <a16:creationId xmlns:a16="http://schemas.microsoft.com/office/drawing/2014/main" id="{2D417D72-8802-15AE-EC3F-916E75DA487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45182" y="3243673"/>
                <a:ext cx="17035" cy="6110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5" name="直接连接符 1344">
                <a:extLst>
                  <a:ext uri="{FF2B5EF4-FFF2-40B4-BE49-F238E27FC236}">
                    <a16:creationId xmlns:a16="http://schemas.microsoft.com/office/drawing/2014/main" id="{0197ED06-D683-E3BC-584D-269335C4B7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88540" y="3251737"/>
                <a:ext cx="12857" cy="582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6" name="直接连接符 1345">
                <a:extLst>
                  <a:ext uri="{FF2B5EF4-FFF2-40B4-BE49-F238E27FC236}">
                    <a16:creationId xmlns:a16="http://schemas.microsoft.com/office/drawing/2014/main" id="{67BD3254-2A17-571A-0113-B40D2F1D78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6283" y="3251737"/>
                <a:ext cx="10901" cy="6529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7" name="直接连接符 1346">
                <a:extLst>
                  <a:ext uri="{FF2B5EF4-FFF2-40B4-BE49-F238E27FC236}">
                    <a16:creationId xmlns:a16="http://schemas.microsoft.com/office/drawing/2014/main" id="{0D5BAD6F-91D3-3834-28A0-F5C98F77E7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69471" y="3261117"/>
                <a:ext cx="0" cy="5793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8" name="直接连接符 1347">
                <a:extLst>
                  <a:ext uri="{FF2B5EF4-FFF2-40B4-BE49-F238E27FC236}">
                    <a16:creationId xmlns:a16="http://schemas.microsoft.com/office/drawing/2014/main" id="{C235A09A-DFEF-5CDC-6ABA-A459E2B095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10006" y="3262690"/>
                <a:ext cx="0" cy="6540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9" name="直接连接符 1348">
                <a:extLst>
                  <a:ext uri="{FF2B5EF4-FFF2-40B4-BE49-F238E27FC236}">
                    <a16:creationId xmlns:a16="http://schemas.microsoft.com/office/drawing/2014/main" id="{432C3BBA-0426-CEEF-D84C-D76D386452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43839" y="3261117"/>
                <a:ext cx="0" cy="6697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0" name="直接连接符 1349">
                <a:extLst>
                  <a:ext uri="{FF2B5EF4-FFF2-40B4-BE49-F238E27FC236}">
                    <a16:creationId xmlns:a16="http://schemas.microsoft.com/office/drawing/2014/main" id="{D20CD65F-3E9A-3A1E-8D58-2349B2898A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74403" y="3255550"/>
                <a:ext cx="5494" cy="7622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1" name="直接连接符 1350">
                <a:extLst>
                  <a:ext uri="{FF2B5EF4-FFF2-40B4-BE49-F238E27FC236}">
                    <a16:creationId xmlns:a16="http://schemas.microsoft.com/office/drawing/2014/main" id="{FA2164C2-7627-2DCD-175C-AAB76429C5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08725" y="3251737"/>
                <a:ext cx="12366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2" name="直接连接符 1351">
                <a:extLst>
                  <a:ext uri="{FF2B5EF4-FFF2-40B4-BE49-F238E27FC236}">
                    <a16:creationId xmlns:a16="http://schemas.microsoft.com/office/drawing/2014/main" id="{4FCC3890-447E-F032-4B1C-B814AE47F8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36900" y="3251737"/>
                <a:ext cx="17187" cy="5430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3" name="直接连接符 1352">
                <a:extLst>
                  <a:ext uri="{FF2B5EF4-FFF2-40B4-BE49-F238E27FC236}">
                    <a16:creationId xmlns:a16="http://schemas.microsoft.com/office/drawing/2014/main" id="{DE65B99E-E907-8D27-1A14-DA0FE7EDC5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61347" y="3235577"/>
                <a:ext cx="20964" cy="5703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4" name="直接连接符 1353">
                <a:extLst>
                  <a:ext uri="{FF2B5EF4-FFF2-40B4-BE49-F238E27FC236}">
                    <a16:creationId xmlns:a16="http://schemas.microsoft.com/office/drawing/2014/main" id="{84C04B96-4F46-2573-0CE7-C3934671CA4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94341" y="3228906"/>
                <a:ext cx="31744" cy="5564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5" name="直接连接符 1354">
                <a:extLst>
                  <a:ext uri="{FF2B5EF4-FFF2-40B4-BE49-F238E27FC236}">
                    <a16:creationId xmlns:a16="http://schemas.microsoft.com/office/drawing/2014/main" id="{37A6C9E6-37D5-A4FE-9E5B-89E88CE7CF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20442" y="3211107"/>
                <a:ext cx="35588" cy="5703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6" name="直接连接符 1355">
                <a:extLst>
                  <a:ext uri="{FF2B5EF4-FFF2-40B4-BE49-F238E27FC236}">
                    <a16:creationId xmlns:a16="http://schemas.microsoft.com/office/drawing/2014/main" id="{1AEF1E29-621D-2A93-2F15-27E33E6235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53322" y="3203011"/>
                <a:ext cx="25978" cy="4638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7" name="直接连接符 1356">
                <a:extLst>
                  <a:ext uri="{FF2B5EF4-FFF2-40B4-BE49-F238E27FC236}">
                    <a16:creationId xmlns:a16="http://schemas.microsoft.com/office/drawing/2014/main" id="{AC174B86-8EB5-C6FC-8567-9C0F950947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79300" y="3191437"/>
                <a:ext cx="24751" cy="417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8" name="直接连接符 1357">
                <a:extLst>
                  <a:ext uri="{FF2B5EF4-FFF2-40B4-BE49-F238E27FC236}">
                    <a16:creationId xmlns:a16="http://schemas.microsoft.com/office/drawing/2014/main" id="{423A49E0-FF6F-9EE3-8CC2-C357CDF6886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08973" y="3152219"/>
                <a:ext cx="0" cy="6695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9" name="直接连接符 1358">
                <a:extLst>
                  <a:ext uri="{FF2B5EF4-FFF2-40B4-BE49-F238E27FC236}">
                    <a16:creationId xmlns:a16="http://schemas.microsoft.com/office/drawing/2014/main" id="{60DE30EC-25A2-33F2-E45A-13B8B8F1EFD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35426" y="3154039"/>
                <a:ext cx="12348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0" name="直接连接符 1359">
                <a:extLst>
                  <a:ext uri="{FF2B5EF4-FFF2-40B4-BE49-F238E27FC236}">
                    <a16:creationId xmlns:a16="http://schemas.microsoft.com/office/drawing/2014/main" id="{B7E12DEC-2881-BE9B-7CF1-2E43828A96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76598" y="3161070"/>
                <a:ext cx="12348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1" name="直接连接符 1360">
                <a:extLst>
                  <a:ext uri="{FF2B5EF4-FFF2-40B4-BE49-F238E27FC236}">
                    <a16:creationId xmlns:a16="http://schemas.microsoft.com/office/drawing/2014/main" id="{A395B790-82A5-24E2-52A8-FAF269FD5F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27746" y="3179300"/>
                <a:ext cx="27692" cy="6770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2" name="直接连接符 1361">
                <a:extLst>
                  <a:ext uri="{FF2B5EF4-FFF2-40B4-BE49-F238E27FC236}">
                    <a16:creationId xmlns:a16="http://schemas.microsoft.com/office/drawing/2014/main" id="{2E7E033A-A361-7FE2-6E24-C6A26EF1D27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67331" y="3193636"/>
                <a:ext cx="18447" cy="6293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3" name="直接连接符 1362">
                <a:extLst>
                  <a:ext uri="{FF2B5EF4-FFF2-40B4-BE49-F238E27FC236}">
                    <a16:creationId xmlns:a16="http://schemas.microsoft.com/office/drawing/2014/main" id="{FB11188F-4F70-50DF-9A73-C864C8F6FE8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96170" y="3211107"/>
                <a:ext cx="28751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4" name="直接连接符 1363">
                <a:extLst>
                  <a:ext uri="{FF2B5EF4-FFF2-40B4-BE49-F238E27FC236}">
                    <a16:creationId xmlns:a16="http://schemas.microsoft.com/office/drawing/2014/main" id="{E76D1E42-949A-48CF-48CE-02E1FD705F5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40716" y="3226202"/>
                <a:ext cx="20149" cy="5810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5" name="直接连接符 1364">
                <a:extLst>
                  <a:ext uri="{FF2B5EF4-FFF2-40B4-BE49-F238E27FC236}">
                    <a16:creationId xmlns:a16="http://schemas.microsoft.com/office/drawing/2014/main" id="{86450BBA-6C9E-A590-2CDC-98F06579DE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81014" y="3239625"/>
                <a:ext cx="17158" cy="544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6" name="直接连接符 1365">
                <a:extLst>
                  <a:ext uri="{FF2B5EF4-FFF2-40B4-BE49-F238E27FC236}">
                    <a16:creationId xmlns:a16="http://schemas.microsoft.com/office/drawing/2014/main" id="{2FBEB300-A9AE-2FA9-B65D-2CA3875466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11227" y="3262690"/>
                <a:ext cx="23109" cy="4877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7" name="直接连接符 1366">
                <a:extLst>
                  <a:ext uri="{FF2B5EF4-FFF2-40B4-BE49-F238E27FC236}">
                    <a16:creationId xmlns:a16="http://schemas.microsoft.com/office/drawing/2014/main" id="{5DF3D2C6-5ACB-EFA2-FF18-06D2811858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13195" y="3179300"/>
                <a:ext cx="14892" cy="4343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8" name="直接连接符 1367">
                <a:extLst>
                  <a:ext uri="{FF2B5EF4-FFF2-40B4-BE49-F238E27FC236}">
                    <a16:creationId xmlns:a16="http://schemas.microsoft.com/office/drawing/2014/main" id="{731FE76F-EA13-BCD2-B126-116B310C80D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43012" y="3158871"/>
                <a:ext cx="15498" cy="5639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9" name="直接连接符 1368">
                <a:extLst>
                  <a:ext uri="{FF2B5EF4-FFF2-40B4-BE49-F238E27FC236}">
                    <a16:creationId xmlns:a16="http://schemas.microsoft.com/office/drawing/2014/main" id="{F21CB932-0007-ACE7-A420-DA1B47FF48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73132" y="3152219"/>
                <a:ext cx="11463" cy="6179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0" name="直接连接符 1369">
                <a:extLst>
                  <a:ext uri="{FF2B5EF4-FFF2-40B4-BE49-F238E27FC236}">
                    <a16:creationId xmlns:a16="http://schemas.microsoft.com/office/drawing/2014/main" id="{C6DC92A7-4986-961C-3AD7-FCF0248FABC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05234" y="3165558"/>
                <a:ext cx="12348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0" name="组合 529">
              <a:extLst>
                <a:ext uri="{FF2B5EF4-FFF2-40B4-BE49-F238E27FC236}">
                  <a16:creationId xmlns:a16="http://schemas.microsoft.com/office/drawing/2014/main" id="{BD336BAF-F2E4-314B-61DE-6BEF7698E007}"/>
                </a:ext>
              </a:extLst>
            </p:cNvPr>
            <p:cNvGrpSpPr/>
            <p:nvPr/>
          </p:nvGrpSpPr>
          <p:grpSpPr>
            <a:xfrm>
              <a:off x="1858758" y="3721431"/>
              <a:ext cx="829795" cy="138292"/>
              <a:chOff x="1343025" y="3152219"/>
              <a:chExt cx="1091311" cy="181876"/>
            </a:xfrm>
          </p:grpSpPr>
          <p:cxnSp>
            <p:nvCxnSpPr>
              <p:cNvPr id="1305" name="直接连接符 1304">
                <a:extLst>
                  <a:ext uri="{FF2B5EF4-FFF2-40B4-BE49-F238E27FC236}">
                    <a16:creationId xmlns:a16="http://schemas.microsoft.com/office/drawing/2014/main" id="{22612D1E-B1E4-7F9D-CDAC-A371D024B18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62317" y="3186933"/>
                <a:ext cx="24696" cy="649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6" name="任意多边形: 形状 1305">
                <a:extLst>
                  <a:ext uri="{FF2B5EF4-FFF2-40B4-BE49-F238E27FC236}">
                    <a16:creationId xmlns:a16="http://schemas.microsoft.com/office/drawing/2014/main" id="{A3DC1687-BDF4-98AE-1A06-0994243CE236}"/>
                  </a:ext>
                </a:extLst>
              </p:cNvPr>
              <p:cNvSpPr/>
              <p:nvPr/>
            </p:nvSpPr>
            <p:spPr>
              <a:xfrm>
                <a:off x="1343025" y="3219416"/>
                <a:ext cx="1085850" cy="114679"/>
              </a:xfrm>
              <a:custGeom>
                <a:avLst/>
                <a:gdLst>
                  <a:gd name="connsiteX0" fmla="*/ 0 w 1085850"/>
                  <a:gd name="connsiteY0" fmla="*/ 28609 h 114679"/>
                  <a:gd name="connsiteX1" fmla="*/ 419100 w 1085850"/>
                  <a:gd name="connsiteY1" fmla="*/ 114334 h 114679"/>
                  <a:gd name="connsiteX2" fmla="*/ 752475 w 1085850"/>
                  <a:gd name="connsiteY2" fmla="*/ 34 h 114679"/>
                  <a:gd name="connsiteX3" fmla="*/ 1085850 w 1085850"/>
                  <a:gd name="connsiteY3" fmla="*/ 104809 h 114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5850" h="114679">
                    <a:moveTo>
                      <a:pt x="0" y="28609"/>
                    </a:moveTo>
                    <a:cubicBezTo>
                      <a:pt x="146844" y="73852"/>
                      <a:pt x="293688" y="119096"/>
                      <a:pt x="419100" y="114334"/>
                    </a:cubicBezTo>
                    <a:cubicBezTo>
                      <a:pt x="544512" y="109572"/>
                      <a:pt x="641350" y="1621"/>
                      <a:pt x="752475" y="34"/>
                    </a:cubicBezTo>
                    <a:cubicBezTo>
                      <a:pt x="863600" y="-1554"/>
                      <a:pt x="974725" y="51627"/>
                      <a:pt x="1085850" y="104809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307" name="直接连接符 1306">
                <a:extLst>
                  <a:ext uri="{FF2B5EF4-FFF2-40B4-BE49-F238E27FC236}">
                    <a16:creationId xmlns:a16="http://schemas.microsoft.com/office/drawing/2014/main" id="{3AC04C2E-6CC0-DD7B-8CDA-C98B1BBF9AE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97464" y="3196424"/>
                <a:ext cx="24696" cy="649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8" name="直接连接符 1307">
                <a:extLst>
                  <a:ext uri="{FF2B5EF4-FFF2-40B4-BE49-F238E27FC236}">
                    <a16:creationId xmlns:a16="http://schemas.microsoft.com/office/drawing/2014/main" id="{5CFC615D-1E0B-7D96-9656-80815353BA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5546" y="3211790"/>
                <a:ext cx="24696" cy="649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9" name="直接连接符 1308">
                <a:extLst>
                  <a:ext uri="{FF2B5EF4-FFF2-40B4-BE49-F238E27FC236}">
                    <a16:creationId xmlns:a16="http://schemas.microsoft.com/office/drawing/2014/main" id="{0F241C56-FA2A-0556-2CCF-7BC7505146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73628" y="3219171"/>
                <a:ext cx="18812" cy="5758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0" name="直接连接符 1309">
                <a:extLst>
                  <a:ext uri="{FF2B5EF4-FFF2-40B4-BE49-F238E27FC236}">
                    <a16:creationId xmlns:a16="http://schemas.microsoft.com/office/drawing/2014/main" id="{41F29FD0-6A18-5F34-D7CC-62D847A2372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09405" y="3235577"/>
                <a:ext cx="18471" cy="510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1" name="直接连接符 1310">
                <a:extLst>
                  <a:ext uri="{FF2B5EF4-FFF2-40B4-BE49-F238E27FC236}">
                    <a16:creationId xmlns:a16="http://schemas.microsoft.com/office/drawing/2014/main" id="{18D7BB3B-64CD-9777-8F00-3913AD5611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45182" y="3243673"/>
                <a:ext cx="17035" cy="6110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2" name="直接连接符 1311">
                <a:extLst>
                  <a:ext uri="{FF2B5EF4-FFF2-40B4-BE49-F238E27FC236}">
                    <a16:creationId xmlns:a16="http://schemas.microsoft.com/office/drawing/2014/main" id="{AB7F4A36-2DD0-0710-D446-77F67C3637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88540" y="3251737"/>
                <a:ext cx="12857" cy="582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3" name="直接连接符 1312">
                <a:extLst>
                  <a:ext uri="{FF2B5EF4-FFF2-40B4-BE49-F238E27FC236}">
                    <a16:creationId xmlns:a16="http://schemas.microsoft.com/office/drawing/2014/main" id="{7122BC74-B26E-EDCD-FBFF-89C92D123C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6283" y="3251737"/>
                <a:ext cx="10901" cy="6529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4" name="直接连接符 1313">
                <a:extLst>
                  <a:ext uri="{FF2B5EF4-FFF2-40B4-BE49-F238E27FC236}">
                    <a16:creationId xmlns:a16="http://schemas.microsoft.com/office/drawing/2014/main" id="{08DF17AC-D9F7-12B9-5A3E-91EB7F2DBE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69471" y="3261117"/>
                <a:ext cx="0" cy="5793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5" name="直接连接符 1314">
                <a:extLst>
                  <a:ext uri="{FF2B5EF4-FFF2-40B4-BE49-F238E27FC236}">
                    <a16:creationId xmlns:a16="http://schemas.microsoft.com/office/drawing/2014/main" id="{984374D9-B43A-FF2B-7509-3F0E057682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10006" y="3262690"/>
                <a:ext cx="0" cy="6540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6" name="直接连接符 1315">
                <a:extLst>
                  <a:ext uri="{FF2B5EF4-FFF2-40B4-BE49-F238E27FC236}">
                    <a16:creationId xmlns:a16="http://schemas.microsoft.com/office/drawing/2014/main" id="{0413466F-5945-94B0-B723-11C98111157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43839" y="3261117"/>
                <a:ext cx="0" cy="6697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7" name="直接连接符 1316">
                <a:extLst>
                  <a:ext uri="{FF2B5EF4-FFF2-40B4-BE49-F238E27FC236}">
                    <a16:creationId xmlns:a16="http://schemas.microsoft.com/office/drawing/2014/main" id="{55D28C26-9A66-1C68-DC6A-AE9E6413AA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74403" y="3255550"/>
                <a:ext cx="5494" cy="7622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8" name="直接连接符 1317">
                <a:extLst>
                  <a:ext uri="{FF2B5EF4-FFF2-40B4-BE49-F238E27FC236}">
                    <a16:creationId xmlns:a16="http://schemas.microsoft.com/office/drawing/2014/main" id="{1E318E59-59C0-EBCF-F79C-7789C01B6F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08725" y="3251737"/>
                <a:ext cx="12366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9" name="直接连接符 1318">
                <a:extLst>
                  <a:ext uri="{FF2B5EF4-FFF2-40B4-BE49-F238E27FC236}">
                    <a16:creationId xmlns:a16="http://schemas.microsoft.com/office/drawing/2014/main" id="{BD7D9F26-0FCB-21C7-1F34-825949737B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36900" y="3251737"/>
                <a:ext cx="17187" cy="5430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0" name="直接连接符 1319">
                <a:extLst>
                  <a:ext uri="{FF2B5EF4-FFF2-40B4-BE49-F238E27FC236}">
                    <a16:creationId xmlns:a16="http://schemas.microsoft.com/office/drawing/2014/main" id="{A7EC1B8D-A274-CA40-C430-4639E96805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61347" y="3235577"/>
                <a:ext cx="20964" cy="5703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1" name="直接连接符 1320">
                <a:extLst>
                  <a:ext uri="{FF2B5EF4-FFF2-40B4-BE49-F238E27FC236}">
                    <a16:creationId xmlns:a16="http://schemas.microsoft.com/office/drawing/2014/main" id="{F6692103-A33B-5FD2-6D48-414F67E2DCC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894341" y="3228906"/>
                <a:ext cx="31744" cy="5564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2" name="直接连接符 1321">
                <a:extLst>
                  <a:ext uri="{FF2B5EF4-FFF2-40B4-BE49-F238E27FC236}">
                    <a16:creationId xmlns:a16="http://schemas.microsoft.com/office/drawing/2014/main" id="{19E69C9C-1C78-3288-5757-DA35CC4986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20442" y="3211107"/>
                <a:ext cx="35588" cy="5703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3" name="直接连接符 1322">
                <a:extLst>
                  <a:ext uri="{FF2B5EF4-FFF2-40B4-BE49-F238E27FC236}">
                    <a16:creationId xmlns:a16="http://schemas.microsoft.com/office/drawing/2014/main" id="{70EF2810-F64E-5DC1-687C-2BEC8AEA86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53322" y="3203011"/>
                <a:ext cx="25978" cy="4638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4" name="直接连接符 1323">
                <a:extLst>
                  <a:ext uri="{FF2B5EF4-FFF2-40B4-BE49-F238E27FC236}">
                    <a16:creationId xmlns:a16="http://schemas.microsoft.com/office/drawing/2014/main" id="{FA3F0FD8-FA44-8963-DA19-07D6BDD894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979300" y="3191437"/>
                <a:ext cx="24751" cy="417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5" name="直接连接符 1324">
                <a:extLst>
                  <a:ext uri="{FF2B5EF4-FFF2-40B4-BE49-F238E27FC236}">
                    <a16:creationId xmlns:a16="http://schemas.microsoft.com/office/drawing/2014/main" id="{BE3A018B-E97E-BCD0-7B03-9B8A2C09DA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08973" y="3152219"/>
                <a:ext cx="0" cy="6695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6" name="直接连接符 1325">
                <a:extLst>
                  <a:ext uri="{FF2B5EF4-FFF2-40B4-BE49-F238E27FC236}">
                    <a16:creationId xmlns:a16="http://schemas.microsoft.com/office/drawing/2014/main" id="{A15C602B-C2E6-4B83-CDFE-ACC3962029B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35426" y="3154039"/>
                <a:ext cx="12348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7" name="直接连接符 1326">
                <a:extLst>
                  <a:ext uri="{FF2B5EF4-FFF2-40B4-BE49-F238E27FC236}">
                    <a16:creationId xmlns:a16="http://schemas.microsoft.com/office/drawing/2014/main" id="{BDB56476-1AA6-7C4F-B9BD-07FB733DEFB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76598" y="3161070"/>
                <a:ext cx="12348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8" name="直接连接符 1327">
                <a:extLst>
                  <a:ext uri="{FF2B5EF4-FFF2-40B4-BE49-F238E27FC236}">
                    <a16:creationId xmlns:a16="http://schemas.microsoft.com/office/drawing/2014/main" id="{DD0EBB2D-99C7-95C8-8D57-D365734A97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27746" y="3179300"/>
                <a:ext cx="27692" cy="6770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9" name="直接连接符 1328">
                <a:extLst>
                  <a:ext uri="{FF2B5EF4-FFF2-40B4-BE49-F238E27FC236}">
                    <a16:creationId xmlns:a16="http://schemas.microsoft.com/office/drawing/2014/main" id="{505D444A-466C-D274-C85A-F4FBC8B85F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67331" y="3193636"/>
                <a:ext cx="18447" cy="6293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0" name="直接连接符 1329">
                <a:extLst>
                  <a:ext uri="{FF2B5EF4-FFF2-40B4-BE49-F238E27FC236}">
                    <a16:creationId xmlns:a16="http://schemas.microsoft.com/office/drawing/2014/main" id="{F7C168A4-92B5-BD07-87D9-3E909D8FDF3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96170" y="3211107"/>
                <a:ext cx="28751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1" name="直接连接符 1330">
                <a:extLst>
                  <a:ext uri="{FF2B5EF4-FFF2-40B4-BE49-F238E27FC236}">
                    <a16:creationId xmlns:a16="http://schemas.microsoft.com/office/drawing/2014/main" id="{063339C3-EAE9-DA0C-4A6D-6360C43F57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40716" y="3226202"/>
                <a:ext cx="20149" cy="5810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2" name="直接连接符 1331">
                <a:extLst>
                  <a:ext uri="{FF2B5EF4-FFF2-40B4-BE49-F238E27FC236}">
                    <a16:creationId xmlns:a16="http://schemas.microsoft.com/office/drawing/2014/main" id="{06CF6100-E4B4-64CA-B1A5-A34919BFCA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81014" y="3239625"/>
                <a:ext cx="17158" cy="544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3" name="直接连接符 1332">
                <a:extLst>
                  <a:ext uri="{FF2B5EF4-FFF2-40B4-BE49-F238E27FC236}">
                    <a16:creationId xmlns:a16="http://schemas.microsoft.com/office/drawing/2014/main" id="{493FFB5C-00A7-0F7D-E472-4B367023E6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11227" y="3262690"/>
                <a:ext cx="23109" cy="4877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4" name="直接连接符 1333">
                <a:extLst>
                  <a:ext uri="{FF2B5EF4-FFF2-40B4-BE49-F238E27FC236}">
                    <a16:creationId xmlns:a16="http://schemas.microsoft.com/office/drawing/2014/main" id="{0D784EB2-7112-1F13-F273-A13C2846CB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13195" y="3179300"/>
                <a:ext cx="14892" cy="4343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5" name="直接连接符 1334">
                <a:extLst>
                  <a:ext uri="{FF2B5EF4-FFF2-40B4-BE49-F238E27FC236}">
                    <a16:creationId xmlns:a16="http://schemas.microsoft.com/office/drawing/2014/main" id="{DE19C785-53AB-39E7-8159-9F7EDE1984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43012" y="3158871"/>
                <a:ext cx="15498" cy="5639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6" name="直接连接符 1335">
                <a:extLst>
                  <a:ext uri="{FF2B5EF4-FFF2-40B4-BE49-F238E27FC236}">
                    <a16:creationId xmlns:a16="http://schemas.microsoft.com/office/drawing/2014/main" id="{4127D5FF-9127-ED85-091C-35D830CE92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73132" y="3152219"/>
                <a:ext cx="11463" cy="6179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7" name="直接连接符 1336">
                <a:extLst>
                  <a:ext uri="{FF2B5EF4-FFF2-40B4-BE49-F238E27FC236}">
                    <a16:creationId xmlns:a16="http://schemas.microsoft.com/office/drawing/2014/main" id="{CB7855C8-15DB-7985-80F3-3EAF49764A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05234" y="3165558"/>
                <a:ext cx="12348" cy="65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31" name="直接箭头连接符 530">
              <a:extLst>
                <a:ext uri="{FF2B5EF4-FFF2-40B4-BE49-F238E27FC236}">
                  <a16:creationId xmlns:a16="http://schemas.microsoft.com/office/drawing/2014/main" id="{6EBBE089-C797-3986-0212-64E50C3497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6983" y="2915298"/>
              <a:ext cx="197436" cy="526607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直接箭头连接符 531">
              <a:extLst>
                <a:ext uri="{FF2B5EF4-FFF2-40B4-BE49-F238E27FC236}">
                  <a16:creationId xmlns:a16="http://schemas.microsoft.com/office/drawing/2014/main" id="{9FA47989-7120-A087-9C94-188D7AB4DCE9}"/>
                </a:ext>
              </a:extLst>
            </p:cNvPr>
            <p:cNvCxnSpPr>
              <a:cxnSpLocks/>
            </p:cNvCxnSpPr>
            <p:nvPr/>
          </p:nvCxnSpPr>
          <p:spPr>
            <a:xfrm>
              <a:off x="4777442" y="2289886"/>
              <a:ext cx="457325" cy="238283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3" name="组合 532">
              <a:extLst>
                <a:ext uri="{FF2B5EF4-FFF2-40B4-BE49-F238E27FC236}">
                  <a16:creationId xmlns:a16="http://schemas.microsoft.com/office/drawing/2014/main" id="{1E54EC42-2213-60E2-D6EE-1F9309A1BD63}"/>
                </a:ext>
              </a:extLst>
            </p:cNvPr>
            <p:cNvGrpSpPr/>
            <p:nvPr/>
          </p:nvGrpSpPr>
          <p:grpSpPr>
            <a:xfrm>
              <a:off x="2569717" y="2331901"/>
              <a:ext cx="848774" cy="475852"/>
              <a:chOff x="2510015" y="2130680"/>
              <a:chExt cx="1019758" cy="571713"/>
            </a:xfrm>
          </p:grpSpPr>
          <p:sp>
            <p:nvSpPr>
              <p:cNvPr id="1266" name="任意多边形: 形状 1265">
                <a:extLst>
                  <a:ext uri="{FF2B5EF4-FFF2-40B4-BE49-F238E27FC236}">
                    <a16:creationId xmlns:a16="http://schemas.microsoft.com/office/drawing/2014/main" id="{E5946281-C99F-74C6-4D4F-0028E6007026}"/>
                  </a:ext>
                </a:extLst>
              </p:cNvPr>
              <p:cNvSpPr/>
              <p:nvPr/>
            </p:nvSpPr>
            <p:spPr>
              <a:xfrm>
                <a:off x="3138743" y="2136324"/>
                <a:ext cx="257175" cy="92407"/>
              </a:xfrm>
              <a:custGeom>
                <a:avLst/>
                <a:gdLst>
                  <a:gd name="connsiteX0" fmla="*/ 0 w 257175"/>
                  <a:gd name="connsiteY0" fmla="*/ 92407 h 92407"/>
                  <a:gd name="connsiteX1" fmla="*/ 28575 w 257175"/>
                  <a:gd name="connsiteY1" fmla="*/ 13032 h 92407"/>
                  <a:gd name="connsiteX2" fmla="*/ 133350 w 257175"/>
                  <a:gd name="connsiteY2" fmla="*/ 6682 h 92407"/>
                  <a:gd name="connsiteX3" fmla="*/ 257175 w 257175"/>
                  <a:gd name="connsiteY3" fmla="*/ 79707 h 9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175" h="92407">
                    <a:moveTo>
                      <a:pt x="0" y="92407"/>
                    </a:moveTo>
                    <a:cubicBezTo>
                      <a:pt x="3175" y="59863"/>
                      <a:pt x="6350" y="27320"/>
                      <a:pt x="28575" y="13032"/>
                    </a:cubicBezTo>
                    <a:cubicBezTo>
                      <a:pt x="50800" y="-1256"/>
                      <a:pt x="95250" y="-4430"/>
                      <a:pt x="133350" y="6682"/>
                    </a:cubicBezTo>
                    <a:cubicBezTo>
                      <a:pt x="171450" y="17794"/>
                      <a:pt x="214312" y="48750"/>
                      <a:pt x="257175" y="79707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267" name="组合 1266">
                <a:extLst>
                  <a:ext uri="{FF2B5EF4-FFF2-40B4-BE49-F238E27FC236}">
                    <a16:creationId xmlns:a16="http://schemas.microsoft.com/office/drawing/2014/main" id="{C17FF9C3-C5B1-DD22-49C5-9AB701466F74}"/>
                  </a:ext>
                </a:extLst>
              </p:cNvPr>
              <p:cNvGrpSpPr/>
              <p:nvPr/>
            </p:nvGrpSpPr>
            <p:grpSpPr>
              <a:xfrm>
                <a:off x="2510015" y="2424912"/>
                <a:ext cx="829795" cy="138292"/>
                <a:chOff x="1343025" y="3152219"/>
                <a:chExt cx="1091311" cy="181876"/>
              </a:xfrm>
            </p:grpSpPr>
            <p:cxnSp>
              <p:nvCxnSpPr>
                <p:cNvPr id="1272" name="直接连接符 1271">
                  <a:extLst>
                    <a:ext uri="{FF2B5EF4-FFF2-40B4-BE49-F238E27FC236}">
                      <a16:creationId xmlns:a16="http://schemas.microsoft.com/office/drawing/2014/main" id="{DB363763-835D-B356-AA73-17A5F4AC3A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62317" y="3186933"/>
                  <a:ext cx="24696" cy="6496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73" name="任意多边形: 形状 1272">
                  <a:extLst>
                    <a:ext uri="{FF2B5EF4-FFF2-40B4-BE49-F238E27FC236}">
                      <a16:creationId xmlns:a16="http://schemas.microsoft.com/office/drawing/2014/main" id="{594D307F-3921-D516-3BD3-3EB5872593C4}"/>
                    </a:ext>
                  </a:extLst>
                </p:cNvPr>
                <p:cNvSpPr/>
                <p:nvPr/>
              </p:nvSpPr>
              <p:spPr>
                <a:xfrm>
                  <a:off x="1343025" y="3219416"/>
                  <a:ext cx="1085850" cy="114679"/>
                </a:xfrm>
                <a:custGeom>
                  <a:avLst/>
                  <a:gdLst>
                    <a:gd name="connsiteX0" fmla="*/ 0 w 1085850"/>
                    <a:gd name="connsiteY0" fmla="*/ 28609 h 114679"/>
                    <a:gd name="connsiteX1" fmla="*/ 419100 w 1085850"/>
                    <a:gd name="connsiteY1" fmla="*/ 114334 h 114679"/>
                    <a:gd name="connsiteX2" fmla="*/ 752475 w 1085850"/>
                    <a:gd name="connsiteY2" fmla="*/ 34 h 114679"/>
                    <a:gd name="connsiteX3" fmla="*/ 1085850 w 1085850"/>
                    <a:gd name="connsiteY3" fmla="*/ 104809 h 114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5850" h="114679">
                      <a:moveTo>
                        <a:pt x="0" y="28609"/>
                      </a:moveTo>
                      <a:cubicBezTo>
                        <a:pt x="146844" y="73852"/>
                        <a:pt x="293688" y="119096"/>
                        <a:pt x="419100" y="114334"/>
                      </a:cubicBezTo>
                      <a:cubicBezTo>
                        <a:pt x="544512" y="109572"/>
                        <a:pt x="641350" y="1621"/>
                        <a:pt x="752475" y="34"/>
                      </a:cubicBezTo>
                      <a:cubicBezTo>
                        <a:pt x="863600" y="-1554"/>
                        <a:pt x="974725" y="51627"/>
                        <a:pt x="1085850" y="104809"/>
                      </a:cubicBezTo>
                    </a:path>
                  </a:pathLst>
                </a:cu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cxnSp>
              <p:nvCxnSpPr>
                <p:cNvPr id="1274" name="直接连接符 1273">
                  <a:extLst>
                    <a:ext uri="{FF2B5EF4-FFF2-40B4-BE49-F238E27FC236}">
                      <a16:creationId xmlns:a16="http://schemas.microsoft.com/office/drawing/2014/main" id="{8954B1C3-F788-8C1E-76CB-87D580D56A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97464" y="3196424"/>
                  <a:ext cx="24696" cy="6496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5" name="直接连接符 1274">
                  <a:extLst>
                    <a:ext uri="{FF2B5EF4-FFF2-40B4-BE49-F238E27FC236}">
                      <a16:creationId xmlns:a16="http://schemas.microsoft.com/office/drawing/2014/main" id="{99DE516C-5349-E8B1-2197-DD37126168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35546" y="3211790"/>
                  <a:ext cx="24696" cy="6496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6" name="直接连接符 1275">
                  <a:extLst>
                    <a:ext uri="{FF2B5EF4-FFF2-40B4-BE49-F238E27FC236}">
                      <a16:creationId xmlns:a16="http://schemas.microsoft.com/office/drawing/2014/main" id="{F9D6D78C-BCCA-4080-D9A1-B40534A608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73628" y="3219171"/>
                  <a:ext cx="18812" cy="5758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7" name="直接连接符 1276">
                  <a:extLst>
                    <a:ext uri="{FF2B5EF4-FFF2-40B4-BE49-F238E27FC236}">
                      <a16:creationId xmlns:a16="http://schemas.microsoft.com/office/drawing/2014/main" id="{5E926E40-538C-93BA-AEA7-F153F92C17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09405" y="3235577"/>
                  <a:ext cx="18471" cy="5108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8" name="直接连接符 1277">
                  <a:extLst>
                    <a:ext uri="{FF2B5EF4-FFF2-40B4-BE49-F238E27FC236}">
                      <a16:creationId xmlns:a16="http://schemas.microsoft.com/office/drawing/2014/main" id="{EB2EFFA7-9BC2-9AF9-FF58-D34450E534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45182" y="3243673"/>
                  <a:ext cx="17035" cy="6110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9" name="直接连接符 1278">
                  <a:extLst>
                    <a:ext uri="{FF2B5EF4-FFF2-40B4-BE49-F238E27FC236}">
                      <a16:creationId xmlns:a16="http://schemas.microsoft.com/office/drawing/2014/main" id="{C1FF4537-8B33-5F3F-8CD0-634095235C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88540" y="3251737"/>
                  <a:ext cx="12857" cy="5826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0" name="直接连接符 1279">
                  <a:extLst>
                    <a:ext uri="{FF2B5EF4-FFF2-40B4-BE49-F238E27FC236}">
                      <a16:creationId xmlns:a16="http://schemas.microsoft.com/office/drawing/2014/main" id="{981BBA19-C0D2-22BF-839D-9DF230D649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626283" y="3251737"/>
                  <a:ext cx="10901" cy="6529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1" name="直接连接符 1280">
                  <a:extLst>
                    <a:ext uri="{FF2B5EF4-FFF2-40B4-BE49-F238E27FC236}">
                      <a16:creationId xmlns:a16="http://schemas.microsoft.com/office/drawing/2014/main" id="{7A4DDF92-12AC-595E-5829-017AE5D240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669471" y="3261117"/>
                  <a:ext cx="0" cy="5793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2" name="直接连接符 1281">
                  <a:extLst>
                    <a:ext uri="{FF2B5EF4-FFF2-40B4-BE49-F238E27FC236}">
                      <a16:creationId xmlns:a16="http://schemas.microsoft.com/office/drawing/2014/main" id="{6CCE2BBC-CC94-9A02-E25E-C710D8A0B5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710006" y="3262690"/>
                  <a:ext cx="0" cy="6540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3" name="直接连接符 1282">
                  <a:extLst>
                    <a:ext uri="{FF2B5EF4-FFF2-40B4-BE49-F238E27FC236}">
                      <a16:creationId xmlns:a16="http://schemas.microsoft.com/office/drawing/2014/main" id="{C4A10362-9CF1-37BB-5751-F370FE125C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743839" y="3261117"/>
                  <a:ext cx="0" cy="6697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4" name="直接连接符 1283">
                  <a:extLst>
                    <a:ext uri="{FF2B5EF4-FFF2-40B4-BE49-F238E27FC236}">
                      <a16:creationId xmlns:a16="http://schemas.microsoft.com/office/drawing/2014/main" id="{B171640E-DC83-AA9F-6869-84432BE6CD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774403" y="3255550"/>
                  <a:ext cx="5494" cy="76229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5" name="直接连接符 1284">
                  <a:extLst>
                    <a:ext uri="{FF2B5EF4-FFF2-40B4-BE49-F238E27FC236}">
                      <a16:creationId xmlns:a16="http://schemas.microsoft.com/office/drawing/2014/main" id="{CB08AC62-E386-8891-FB83-077676DDFE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808725" y="3251737"/>
                  <a:ext cx="12366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6" name="直接连接符 1285">
                  <a:extLst>
                    <a:ext uri="{FF2B5EF4-FFF2-40B4-BE49-F238E27FC236}">
                      <a16:creationId xmlns:a16="http://schemas.microsoft.com/office/drawing/2014/main" id="{A014D990-2D3B-8527-69B6-B048F91228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836900" y="3251737"/>
                  <a:ext cx="17187" cy="5430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7" name="直接连接符 1286">
                  <a:extLst>
                    <a:ext uri="{FF2B5EF4-FFF2-40B4-BE49-F238E27FC236}">
                      <a16:creationId xmlns:a16="http://schemas.microsoft.com/office/drawing/2014/main" id="{11C450F9-0234-706B-AC8D-42108A9A6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861347" y="3235577"/>
                  <a:ext cx="20964" cy="57036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8" name="直接连接符 1287">
                  <a:extLst>
                    <a:ext uri="{FF2B5EF4-FFF2-40B4-BE49-F238E27FC236}">
                      <a16:creationId xmlns:a16="http://schemas.microsoft.com/office/drawing/2014/main" id="{6E1F15EF-BA0C-9105-3B47-2EE3803FEC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894341" y="3228906"/>
                  <a:ext cx="31744" cy="5564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9" name="直接连接符 1288">
                  <a:extLst>
                    <a:ext uri="{FF2B5EF4-FFF2-40B4-BE49-F238E27FC236}">
                      <a16:creationId xmlns:a16="http://schemas.microsoft.com/office/drawing/2014/main" id="{1E310B30-8657-D2BB-CE0F-F239E56714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920442" y="3211107"/>
                  <a:ext cx="35588" cy="57036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0" name="直接连接符 1289">
                  <a:extLst>
                    <a:ext uri="{FF2B5EF4-FFF2-40B4-BE49-F238E27FC236}">
                      <a16:creationId xmlns:a16="http://schemas.microsoft.com/office/drawing/2014/main" id="{A15D2BB4-2606-4E83-1617-8EA8503A90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953322" y="3203011"/>
                  <a:ext cx="25978" cy="4638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1" name="直接连接符 1290">
                  <a:extLst>
                    <a:ext uri="{FF2B5EF4-FFF2-40B4-BE49-F238E27FC236}">
                      <a16:creationId xmlns:a16="http://schemas.microsoft.com/office/drawing/2014/main" id="{9F3FD7DB-6B24-5946-6835-5B0698E768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979300" y="3191437"/>
                  <a:ext cx="24751" cy="4177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2" name="直接连接符 1291">
                  <a:extLst>
                    <a:ext uri="{FF2B5EF4-FFF2-40B4-BE49-F238E27FC236}">
                      <a16:creationId xmlns:a16="http://schemas.microsoft.com/office/drawing/2014/main" id="{3C843FC9-B3BE-706F-2356-D36AACF6DB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08973" y="3152219"/>
                  <a:ext cx="0" cy="6695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3" name="直接连接符 1292">
                  <a:extLst>
                    <a:ext uri="{FF2B5EF4-FFF2-40B4-BE49-F238E27FC236}">
                      <a16:creationId xmlns:a16="http://schemas.microsoft.com/office/drawing/2014/main" id="{C46DCDD1-3B4B-4758-E63E-413BE36C29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35426" y="3154039"/>
                  <a:ext cx="12348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4" name="直接连接符 1293">
                  <a:extLst>
                    <a:ext uri="{FF2B5EF4-FFF2-40B4-BE49-F238E27FC236}">
                      <a16:creationId xmlns:a16="http://schemas.microsoft.com/office/drawing/2014/main" id="{05E2270B-C15E-B913-2D21-AD9B1F427F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76598" y="3161070"/>
                  <a:ext cx="12348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5" name="直接连接符 1294">
                  <a:extLst>
                    <a:ext uri="{FF2B5EF4-FFF2-40B4-BE49-F238E27FC236}">
                      <a16:creationId xmlns:a16="http://schemas.microsoft.com/office/drawing/2014/main" id="{AD191319-DFC6-848A-929F-12C6241559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27746" y="3179300"/>
                  <a:ext cx="27692" cy="6770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6" name="直接连接符 1295">
                  <a:extLst>
                    <a:ext uri="{FF2B5EF4-FFF2-40B4-BE49-F238E27FC236}">
                      <a16:creationId xmlns:a16="http://schemas.microsoft.com/office/drawing/2014/main" id="{A7FA2837-543E-B2D7-8FDD-E8E8C17D57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67331" y="3193636"/>
                  <a:ext cx="18447" cy="6293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7" name="直接连接符 1296">
                  <a:extLst>
                    <a:ext uri="{FF2B5EF4-FFF2-40B4-BE49-F238E27FC236}">
                      <a16:creationId xmlns:a16="http://schemas.microsoft.com/office/drawing/2014/main" id="{45069308-6D74-D103-6EF7-C7AC7720DD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96170" y="3211107"/>
                  <a:ext cx="28751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8" name="直接连接符 1297">
                  <a:extLst>
                    <a:ext uri="{FF2B5EF4-FFF2-40B4-BE49-F238E27FC236}">
                      <a16:creationId xmlns:a16="http://schemas.microsoft.com/office/drawing/2014/main" id="{CD221E7E-8026-7EE0-AB8E-CC7ED27714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340716" y="3226202"/>
                  <a:ext cx="20149" cy="5810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9" name="直接连接符 1298">
                  <a:extLst>
                    <a:ext uri="{FF2B5EF4-FFF2-40B4-BE49-F238E27FC236}">
                      <a16:creationId xmlns:a16="http://schemas.microsoft.com/office/drawing/2014/main" id="{1EE46204-1ABC-4A15-02CC-EF0E24F15D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381014" y="3239625"/>
                  <a:ext cx="17158" cy="5441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0" name="直接连接符 1299">
                  <a:extLst>
                    <a:ext uri="{FF2B5EF4-FFF2-40B4-BE49-F238E27FC236}">
                      <a16:creationId xmlns:a16="http://schemas.microsoft.com/office/drawing/2014/main" id="{FC4C6723-81B4-8977-8259-D9BFA471F9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11227" y="3262690"/>
                  <a:ext cx="23109" cy="48770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1" name="直接连接符 1300">
                  <a:extLst>
                    <a:ext uri="{FF2B5EF4-FFF2-40B4-BE49-F238E27FC236}">
                      <a16:creationId xmlns:a16="http://schemas.microsoft.com/office/drawing/2014/main" id="{9F919EA1-7957-5990-3CEE-40DA1B11F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13195" y="3179300"/>
                  <a:ext cx="14892" cy="4343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2" name="直接连接符 1301">
                  <a:extLst>
                    <a:ext uri="{FF2B5EF4-FFF2-40B4-BE49-F238E27FC236}">
                      <a16:creationId xmlns:a16="http://schemas.microsoft.com/office/drawing/2014/main" id="{3D9501A8-D4DD-3C3C-C16D-E8D797F891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43012" y="3158871"/>
                  <a:ext cx="15498" cy="5639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3" name="直接连接符 1302">
                  <a:extLst>
                    <a:ext uri="{FF2B5EF4-FFF2-40B4-BE49-F238E27FC236}">
                      <a16:creationId xmlns:a16="http://schemas.microsoft.com/office/drawing/2014/main" id="{3D138843-8C85-85D1-2BC6-A17F6C7D9F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73132" y="3152219"/>
                  <a:ext cx="11463" cy="6179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4" name="直接连接符 1303">
                  <a:extLst>
                    <a:ext uri="{FF2B5EF4-FFF2-40B4-BE49-F238E27FC236}">
                      <a16:creationId xmlns:a16="http://schemas.microsoft.com/office/drawing/2014/main" id="{BA75FE27-8A1B-4D31-9E80-4FB4EC99A2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05234" y="3165558"/>
                  <a:ext cx="12348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68" name="组合 1267">
                <a:extLst>
                  <a:ext uri="{FF2B5EF4-FFF2-40B4-BE49-F238E27FC236}">
                    <a16:creationId xmlns:a16="http://schemas.microsoft.com/office/drawing/2014/main" id="{9EA0438E-3D27-9514-2989-ABFDC0EAFC0F}"/>
                  </a:ext>
                </a:extLst>
              </p:cNvPr>
              <p:cNvGrpSpPr/>
              <p:nvPr/>
            </p:nvGrpSpPr>
            <p:grpSpPr>
              <a:xfrm>
                <a:off x="2853821" y="2207071"/>
                <a:ext cx="437045" cy="495322"/>
                <a:chOff x="2055606" y="5296697"/>
                <a:chExt cx="1108463" cy="1256270"/>
              </a:xfrm>
            </p:grpSpPr>
            <p:sp>
              <p:nvSpPr>
                <p:cNvPr id="1270" name="任意多边形: 形状 1269">
                  <a:extLst>
                    <a:ext uri="{FF2B5EF4-FFF2-40B4-BE49-F238E27FC236}">
                      <a16:creationId xmlns:a16="http://schemas.microsoft.com/office/drawing/2014/main" id="{FD963C20-714D-A18A-3BC4-D0640F956B70}"/>
                    </a:ext>
                  </a:extLst>
                </p:cNvPr>
                <p:cNvSpPr/>
                <p:nvPr/>
              </p:nvSpPr>
              <p:spPr>
                <a:xfrm>
                  <a:off x="2067890" y="5296697"/>
                  <a:ext cx="1096179" cy="786654"/>
                </a:xfrm>
                <a:custGeom>
                  <a:avLst/>
                  <a:gdLst>
                    <a:gd name="connsiteX0" fmla="*/ 137661 w 967040"/>
                    <a:gd name="connsiteY0" fmla="*/ 425545 h 549378"/>
                    <a:gd name="connsiteX1" fmla="*/ 267836 w 967040"/>
                    <a:gd name="connsiteY1" fmla="*/ 549370 h 549378"/>
                    <a:gd name="connsiteX2" fmla="*/ 512311 w 967040"/>
                    <a:gd name="connsiteY2" fmla="*/ 419195 h 549378"/>
                    <a:gd name="connsiteX3" fmla="*/ 832986 w 967040"/>
                    <a:gd name="connsiteY3" fmla="*/ 527145 h 549378"/>
                    <a:gd name="connsiteX4" fmla="*/ 963161 w 967040"/>
                    <a:gd name="connsiteY4" fmla="*/ 365220 h 549378"/>
                    <a:gd name="connsiteX5" fmla="*/ 699636 w 967040"/>
                    <a:gd name="connsiteY5" fmla="*/ 66770 h 549378"/>
                    <a:gd name="connsiteX6" fmla="*/ 471036 w 967040"/>
                    <a:gd name="connsiteY6" fmla="*/ 95 h 549378"/>
                    <a:gd name="connsiteX7" fmla="*/ 305936 w 967040"/>
                    <a:gd name="connsiteY7" fmla="*/ 73120 h 549378"/>
                    <a:gd name="connsiteX8" fmla="*/ 267836 w 967040"/>
                    <a:gd name="connsiteY8" fmla="*/ 273145 h 549378"/>
                    <a:gd name="connsiteX9" fmla="*/ 32886 w 967040"/>
                    <a:gd name="connsiteY9" fmla="*/ 231870 h 549378"/>
                    <a:gd name="connsiteX10" fmla="*/ 13836 w 967040"/>
                    <a:gd name="connsiteY10" fmla="*/ 374745 h 549378"/>
                    <a:gd name="connsiteX11" fmla="*/ 137661 w 967040"/>
                    <a:gd name="connsiteY11" fmla="*/ 425545 h 549378"/>
                    <a:gd name="connsiteX0" fmla="*/ 137661 w 963736"/>
                    <a:gd name="connsiteY0" fmla="*/ 516871 h 640704"/>
                    <a:gd name="connsiteX1" fmla="*/ 267836 w 963736"/>
                    <a:gd name="connsiteY1" fmla="*/ 640696 h 640704"/>
                    <a:gd name="connsiteX2" fmla="*/ 512311 w 963736"/>
                    <a:gd name="connsiteY2" fmla="*/ 510521 h 640704"/>
                    <a:gd name="connsiteX3" fmla="*/ 832986 w 963736"/>
                    <a:gd name="connsiteY3" fmla="*/ 618471 h 640704"/>
                    <a:gd name="connsiteX4" fmla="*/ 963161 w 963736"/>
                    <a:gd name="connsiteY4" fmla="*/ 456546 h 640704"/>
                    <a:gd name="connsiteX5" fmla="*/ 861691 w 963736"/>
                    <a:gd name="connsiteY5" fmla="*/ 18140 h 640704"/>
                    <a:gd name="connsiteX6" fmla="*/ 471036 w 963736"/>
                    <a:gd name="connsiteY6" fmla="*/ 91421 h 640704"/>
                    <a:gd name="connsiteX7" fmla="*/ 305936 w 963736"/>
                    <a:gd name="connsiteY7" fmla="*/ 164446 h 640704"/>
                    <a:gd name="connsiteX8" fmla="*/ 267836 w 963736"/>
                    <a:gd name="connsiteY8" fmla="*/ 364471 h 640704"/>
                    <a:gd name="connsiteX9" fmla="*/ 32886 w 963736"/>
                    <a:gd name="connsiteY9" fmla="*/ 323196 h 640704"/>
                    <a:gd name="connsiteX10" fmla="*/ 13836 w 963736"/>
                    <a:gd name="connsiteY10" fmla="*/ 466071 h 640704"/>
                    <a:gd name="connsiteX11" fmla="*/ 137661 w 963736"/>
                    <a:gd name="connsiteY11" fmla="*/ 516871 h 640704"/>
                    <a:gd name="connsiteX0" fmla="*/ 137661 w 963472"/>
                    <a:gd name="connsiteY0" fmla="*/ 596298 h 720131"/>
                    <a:gd name="connsiteX1" fmla="*/ 267836 w 963472"/>
                    <a:gd name="connsiteY1" fmla="*/ 720123 h 720131"/>
                    <a:gd name="connsiteX2" fmla="*/ 512311 w 963472"/>
                    <a:gd name="connsiteY2" fmla="*/ 589948 h 720131"/>
                    <a:gd name="connsiteX3" fmla="*/ 832986 w 963472"/>
                    <a:gd name="connsiteY3" fmla="*/ 697898 h 720131"/>
                    <a:gd name="connsiteX4" fmla="*/ 963161 w 963472"/>
                    <a:gd name="connsiteY4" fmla="*/ 535973 h 720131"/>
                    <a:gd name="connsiteX5" fmla="*/ 861691 w 963472"/>
                    <a:gd name="connsiteY5" fmla="*/ 97567 h 720131"/>
                    <a:gd name="connsiteX6" fmla="*/ 633090 w 963472"/>
                    <a:gd name="connsiteY6" fmla="*/ 8794 h 720131"/>
                    <a:gd name="connsiteX7" fmla="*/ 305936 w 963472"/>
                    <a:gd name="connsiteY7" fmla="*/ 243873 h 720131"/>
                    <a:gd name="connsiteX8" fmla="*/ 267836 w 963472"/>
                    <a:gd name="connsiteY8" fmla="*/ 443898 h 720131"/>
                    <a:gd name="connsiteX9" fmla="*/ 32886 w 963472"/>
                    <a:gd name="connsiteY9" fmla="*/ 402623 h 720131"/>
                    <a:gd name="connsiteX10" fmla="*/ 13836 w 963472"/>
                    <a:gd name="connsiteY10" fmla="*/ 545498 h 720131"/>
                    <a:gd name="connsiteX11" fmla="*/ 137661 w 963472"/>
                    <a:gd name="connsiteY11" fmla="*/ 596298 h 720131"/>
                    <a:gd name="connsiteX0" fmla="*/ 137661 w 963470"/>
                    <a:gd name="connsiteY0" fmla="*/ 590888 h 714721"/>
                    <a:gd name="connsiteX1" fmla="*/ 267836 w 963470"/>
                    <a:gd name="connsiteY1" fmla="*/ 714713 h 714721"/>
                    <a:gd name="connsiteX2" fmla="*/ 512311 w 963470"/>
                    <a:gd name="connsiteY2" fmla="*/ 584538 h 714721"/>
                    <a:gd name="connsiteX3" fmla="*/ 832986 w 963470"/>
                    <a:gd name="connsiteY3" fmla="*/ 692488 h 714721"/>
                    <a:gd name="connsiteX4" fmla="*/ 963161 w 963470"/>
                    <a:gd name="connsiteY4" fmla="*/ 530563 h 714721"/>
                    <a:gd name="connsiteX5" fmla="*/ 861691 w 963470"/>
                    <a:gd name="connsiteY5" fmla="*/ 92157 h 714721"/>
                    <a:gd name="connsiteX6" fmla="*/ 633090 w 963470"/>
                    <a:gd name="connsiteY6" fmla="*/ 3384 h 714721"/>
                    <a:gd name="connsiteX7" fmla="*/ 305936 w 963470"/>
                    <a:gd name="connsiteY7" fmla="*/ 157436 h 714721"/>
                    <a:gd name="connsiteX8" fmla="*/ 267836 w 963470"/>
                    <a:gd name="connsiteY8" fmla="*/ 438488 h 714721"/>
                    <a:gd name="connsiteX9" fmla="*/ 32886 w 963470"/>
                    <a:gd name="connsiteY9" fmla="*/ 397213 h 714721"/>
                    <a:gd name="connsiteX10" fmla="*/ 13836 w 963470"/>
                    <a:gd name="connsiteY10" fmla="*/ 540088 h 714721"/>
                    <a:gd name="connsiteX11" fmla="*/ 137661 w 963470"/>
                    <a:gd name="connsiteY11" fmla="*/ 590888 h 714721"/>
                    <a:gd name="connsiteX0" fmla="*/ 137661 w 963472"/>
                    <a:gd name="connsiteY0" fmla="*/ 662237 h 786070"/>
                    <a:gd name="connsiteX1" fmla="*/ 267836 w 963472"/>
                    <a:gd name="connsiteY1" fmla="*/ 786062 h 786070"/>
                    <a:gd name="connsiteX2" fmla="*/ 512311 w 963472"/>
                    <a:gd name="connsiteY2" fmla="*/ 655887 h 786070"/>
                    <a:gd name="connsiteX3" fmla="*/ 832986 w 963472"/>
                    <a:gd name="connsiteY3" fmla="*/ 763837 h 786070"/>
                    <a:gd name="connsiteX4" fmla="*/ 963161 w 963472"/>
                    <a:gd name="connsiteY4" fmla="*/ 601912 h 786070"/>
                    <a:gd name="connsiteX5" fmla="*/ 861691 w 963472"/>
                    <a:gd name="connsiteY5" fmla="*/ 163506 h 786070"/>
                    <a:gd name="connsiteX6" fmla="*/ 633090 w 963472"/>
                    <a:gd name="connsiteY6" fmla="*/ 1072 h 786070"/>
                    <a:gd name="connsiteX7" fmla="*/ 305936 w 963472"/>
                    <a:gd name="connsiteY7" fmla="*/ 228785 h 786070"/>
                    <a:gd name="connsiteX8" fmla="*/ 267836 w 963472"/>
                    <a:gd name="connsiteY8" fmla="*/ 509837 h 786070"/>
                    <a:gd name="connsiteX9" fmla="*/ 32886 w 963472"/>
                    <a:gd name="connsiteY9" fmla="*/ 468562 h 786070"/>
                    <a:gd name="connsiteX10" fmla="*/ 13836 w 963472"/>
                    <a:gd name="connsiteY10" fmla="*/ 611437 h 786070"/>
                    <a:gd name="connsiteX11" fmla="*/ 137661 w 963472"/>
                    <a:gd name="connsiteY11" fmla="*/ 662237 h 786070"/>
                    <a:gd name="connsiteX0" fmla="*/ 137661 w 1082073"/>
                    <a:gd name="connsiteY0" fmla="*/ 662822 h 786655"/>
                    <a:gd name="connsiteX1" fmla="*/ 267836 w 1082073"/>
                    <a:gd name="connsiteY1" fmla="*/ 786647 h 786655"/>
                    <a:gd name="connsiteX2" fmla="*/ 512311 w 1082073"/>
                    <a:gd name="connsiteY2" fmla="*/ 656472 h 786655"/>
                    <a:gd name="connsiteX3" fmla="*/ 832986 w 1082073"/>
                    <a:gd name="connsiteY3" fmla="*/ 764422 h 786655"/>
                    <a:gd name="connsiteX4" fmla="*/ 963161 w 1082073"/>
                    <a:gd name="connsiteY4" fmla="*/ 602497 h 786655"/>
                    <a:gd name="connsiteX5" fmla="*/ 1067941 w 1082073"/>
                    <a:gd name="connsiteY5" fmla="*/ 348243 h 786655"/>
                    <a:gd name="connsiteX6" fmla="*/ 633090 w 1082073"/>
                    <a:gd name="connsiteY6" fmla="*/ 1657 h 786655"/>
                    <a:gd name="connsiteX7" fmla="*/ 305936 w 1082073"/>
                    <a:gd name="connsiteY7" fmla="*/ 229370 h 786655"/>
                    <a:gd name="connsiteX8" fmla="*/ 267836 w 1082073"/>
                    <a:gd name="connsiteY8" fmla="*/ 510422 h 786655"/>
                    <a:gd name="connsiteX9" fmla="*/ 32886 w 1082073"/>
                    <a:gd name="connsiteY9" fmla="*/ 469147 h 786655"/>
                    <a:gd name="connsiteX10" fmla="*/ 13836 w 1082073"/>
                    <a:gd name="connsiteY10" fmla="*/ 612022 h 786655"/>
                    <a:gd name="connsiteX11" fmla="*/ 137661 w 1082073"/>
                    <a:gd name="connsiteY11" fmla="*/ 662822 h 786655"/>
                    <a:gd name="connsiteX0" fmla="*/ 137661 w 1096179"/>
                    <a:gd name="connsiteY0" fmla="*/ 662822 h 786655"/>
                    <a:gd name="connsiteX1" fmla="*/ 267836 w 1096179"/>
                    <a:gd name="connsiteY1" fmla="*/ 786647 h 786655"/>
                    <a:gd name="connsiteX2" fmla="*/ 512311 w 1096179"/>
                    <a:gd name="connsiteY2" fmla="*/ 656472 h 786655"/>
                    <a:gd name="connsiteX3" fmla="*/ 832986 w 1096179"/>
                    <a:gd name="connsiteY3" fmla="*/ 764422 h 786655"/>
                    <a:gd name="connsiteX4" fmla="*/ 1029456 w 1096179"/>
                    <a:gd name="connsiteY4" fmla="*/ 631961 h 786655"/>
                    <a:gd name="connsiteX5" fmla="*/ 1067941 w 1096179"/>
                    <a:gd name="connsiteY5" fmla="*/ 348243 h 786655"/>
                    <a:gd name="connsiteX6" fmla="*/ 633090 w 1096179"/>
                    <a:gd name="connsiteY6" fmla="*/ 1657 h 786655"/>
                    <a:gd name="connsiteX7" fmla="*/ 305936 w 1096179"/>
                    <a:gd name="connsiteY7" fmla="*/ 229370 h 786655"/>
                    <a:gd name="connsiteX8" fmla="*/ 267836 w 1096179"/>
                    <a:gd name="connsiteY8" fmla="*/ 510422 h 786655"/>
                    <a:gd name="connsiteX9" fmla="*/ 32886 w 1096179"/>
                    <a:gd name="connsiteY9" fmla="*/ 469147 h 786655"/>
                    <a:gd name="connsiteX10" fmla="*/ 13836 w 1096179"/>
                    <a:gd name="connsiteY10" fmla="*/ 612022 h 786655"/>
                    <a:gd name="connsiteX11" fmla="*/ 137661 w 1096179"/>
                    <a:gd name="connsiteY11" fmla="*/ 662822 h 786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96179" h="786655">
                      <a:moveTo>
                        <a:pt x="137661" y="662822"/>
                      </a:moveTo>
                      <a:cubicBezTo>
                        <a:pt x="179994" y="691926"/>
                        <a:pt x="205394" y="787705"/>
                        <a:pt x="267836" y="786647"/>
                      </a:cubicBezTo>
                      <a:cubicBezTo>
                        <a:pt x="330278" y="785589"/>
                        <a:pt x="418120" y="660176"/>
                        <a:pt x="512311" y="656472"/>
                      </a:cubicBezTo>
                      <a:cubicBezTo>
                        <a:pt x="606502" y="652768"/>
                        <a:pt x="746795" y="768507"/>
                        <a:pt x="832986" y="764422"/>
                      </a:cubicBezTo>
                      <a:cubicBezTo>
                        <a:pt x="919177" y="760337"/>
                        <a:pt x="990297" y="701324"/>
                        <a:pt x="1029456" y="631961"/>
                      </a:cubicBezTo>
                      <a:cubicBezTo>
                        <a:pt x="1068615" y="562598"/>
                        <a:pt x="1134002" y="453294"/>
                        <a:pt x="1067941" y="348243"/>
                      </a:cubicBezTo>
                      <a:cubicBezTo>
                        <a:pt x="1001880" y="243192"/>
                        <a:pt x="760091" y="21469"/>
                        <a:pt x="633090" y="1657"/>
                      </a:cubicBezTo>
                      <a:cubicBezTo>
                        <a:pt x="506089" y="-18155"/>
                        <a:pt x="366812" y="144576"/>
                        <a:pt x="305936" y="229370"/>
                      </a:cubicBezTo>
                      <a:cubicBezTo>
                        <a:pt x="245060" y="314164"/>
                        <a:pt x="313344" y="470459"/>
                        <a:pt x="267836" y="510422"/>
                      </a:cubicBezTo>
                      <a:cubicBezTo>
                        <a:pt x="222328" y="550385"/>
                        <a:pt x="75219" y="452214"/>
                        <a:pt x="32886" y="469147"/>
                      </a:cubicBezTo>
                      <a:cubicBezTo>
                        <a:pt x="-9447" y="486080"/>
                        <a:pt x="-5214" y="580272"/>
                        <a:pt x="13836" y="612022"/>
                      </a:cubicBezTo>
                      <a:cubicBezTo>
                        <a:pt x="32886" y="643772"/>
                        <a:pt x="95328" y="633718"/>
                        <a:pt x="137661" y="662822"/>
                      </a:cubicBezTo>
                      <a:close/>
                    </a:path>
                  </a:pathLst>
                </a:custGeom>
                <a:solidFill>
                  <a:srgbClr val="A9A67B"/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h="508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1271" name="任意多边形: 形状 1270">
                  <a:extLst>
                    <a:ext uri="{FF2B5EF4-FFF2-40B4-BE49-F238E27FC236}">
                      <a16:creationId xmlns:a16="http://schemas.microsoft.com/office/drawing/2014/main" id="{3631DE62-6DD2-641F-B8DA-C8C1C1D92437}"/>
                    </a:ext>
                  </a:extLst>
                </p:cNvPr>
                <p:cNvSpPr/>
                <p:nvPr/>
              </p:nvSpPr>
              <p:spPr>
                <a:xfrm>
                  <a:off x="2055606" y="5936865"/>
                  <a:ext cx="1048773" cy="616102"/>
                </a:xfrm>
                <a:custGeom>
                  <a:avLst/>
                  <a:gdLst>
                    <a:gd name="connsiteX0" fmla="*/ 856092 w 1048773"/>
                    <a:gd name="connsiteY0" fmla="*/ 101752 h 504290"/>
                    <a:gd name="connsiteX1" fmla="*/ 560817 w 1048773"/>
                    <a:gd name="connsiteY1" fmla="*/ 3327 h 504290"/>
                    <a:gd name="connsiteX2" fmla="*/ 459217 w 1048773"/>
                    <a:gd name="connsiteY2" fmla="*/ 31902 h 504290"/>
                    <a:gd name="connsiteX3" fmla="*/ 363967 w 1048773"/>
                    <a:gd name="connsiteY3" fmla="*/ 117627 h 504290"/>
                    <a:gd name="connsiteX4" fmla="*/ 294117 w 1048773"/>
                    <a:gd name="connsiteY4" fmla="*/ 155727 h 504290"/>
                    <a:gd name="connsiteX5" fmla="*/ 122667 w 1048773"/>
                    <a:gd name="connsiteY5" fmla="*/ 89052 h 504290"/>
                    <a:gd name="connsiteX6" fmla="*/ 55992 w 1048773"/>
                    <a:gd name="connsiteY6" fmla="*/ 136677 h 504290"/>
                    <a:gd name="connsiteX7" fmla="*/ 2017 w 1048773"/>
                    <a:gd name="connsiteY7" fmla="*/ 397027 h 504290"/>
                    <a:gd name="connsiteX8" fmla="*/ 129017 w 1048773"/>
                    <a:gd name="connsiteY8" fmla="*/ 489102 h 504290"/>
                    <a:gd name="connsiteX9" fmla="*/ 373492 w 1048773"/>
                    <a:gd name="connsiteY9" fmla="*/ 485927 h 504290"/>
                    <a:gd name="connsiteX10" fmla="*/ 570342 w 1048773"/>
                    <a:gd name="connsiteY10" fmla="*/ 482752 h 504290"/>
                    <a:gd name="connsiteX11" fmla="*/ 1011667 w 1048773"/>
                    <a:gd name="connsiteY11" fmla="*/ 203352 h 504290"/>
                    <a:gd name="connsiteX12" fmla="*/ 1005317 w 1048773"/>
                    <a:gd name="connsiteY12" fmla="*/ 50952 h 504290"/>
                    <a:gd name="connsiteX13" fmla="*/ 856092 w 1048773"/>
                    <a:gd name="connsiteY13" fmla="*/ 101752 h 50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8773" h="504290">
                      <a:moveTo>
                        <a:pt x="856092" y="101752"/>
                      </a:moveTo>
                      <a:cubicBezTo>
                        <a:pt x="782009" y="93814"/>
                        <a:pt x="626963" y="14969"/>
                        <a:pt x="560817" y="3327"/>
                      </a:cubicBezTo>
                      <a:cubicBezTo>
                        <a:pt x="494671" y="-8315"/>
                        <a:pt x="492025" y="12852"/>
                        <a:pt x="459217" y="31902"/>
                      </a:cubicBezTo>
                      <a:cubicBezTo>
                        <a:pt x="426409" y="50952"/>
                        <a:pt x="391484" y="96990"/>
                        <a:pt x="363967" y="117627"/>
                      </a:cubicBezTo>
                      <a:cubicBezTo>
                        <a:pt x="336450" y="138264"/>
                        <a:pt x="334334" y="160490"/>
                        <a:pt x="294117" y="155727"/>
                      </a:cubicBezTo>
                      <a:cubicBezTo>
                        <a:pt x="253900" y="150965"/>
                        <a:pt x="162354" y="92227"/>
                        <a:pt x="122667" y="89052"/>
                      </a:cubicBezTo>
                      <a:cubicBezTo>
                        <a:pt x="82980" y="85877"/>
                        <a:pt x="76100" y="85348"/>
                        <a:pt x="55992" y="136677"/>
                      </a:cubicBezTo>
                      <a:cubicBezTo>
                        <a:pt x="35884" y="188006"/>
                        <a:pt x="-10154" y="338290"/>
                        <a:pt x="2017" y="397027"/>
                      </a:cubicBezTo>
                      <a:cubicBezTo>
                        <a:pt x="14188" y="455764"/>
                        <a:pt x="67105" y="474285"/>
                        <a:pt x="129017" y="489102"/>
                      </a:cubicBezTo>
                      <a:cubicBezTo>
                        <a:pt x="190929" y="503919"/>
                        <a:pt x="373492" y="485927"/>
                        <a:pt x="373492" y="485927"/>
                      </a:cubicBezTo>
                      <a:cubicBezTo>
                        <a:pt x="447046" y="484869"/>
                        <a:pt x="463980" y="529848"/>
                        <a:pt x="570342" y="482752"/>
                      </a:cubicBezTo>
                      <a:cubicBezTo>
                        <a:pt x="676704" y="435656"/>
                        <a:pt x="939171" y="275319"/>
                        <a:pt x="1011667" y="203352"/>
                      </a:cubicBezTo>
                      <a:cubicBezTo>
                        <a:pt x="1084163" y="131385"/>
                        <a:pt x="1032834" y="68944"/>
                        <a:pt x="1005317" y="50952"/>
                      </a:cubicBezTo>
                      <a:cubicBezTo>
                        <a:pt x="977800" y="32960"/>
                        <a:pt x="930175" y="109690"/>
                        <a:pt x="856092" y="101752"/>
                      </a:cubicBezTo>
                      <a:close/>
                    </a:path>
                  </a:pathLst>
                </a:custGeom>
                <a:solidFill>
                  <a:srgbClr val="A9A67B"/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269" name="不完整圆 1268">
                <a:extLst>
                  <a:ext uri="{FF2B5EF4-FFF2-40B4-BE49-F238E27FC236}">
                    <a16:creationId xmlns:a16="http://schemas.microsoft.com/office/drawing/2014/main" id="{2D7EB725-0D2F-CFAC-AA2A-8C146A372855}"/>
                  </a:ext>
                </a:extLst>
              </p:cNvPr>
              <p:cNvSpPr/>
              <p:nvPr/>
            </p:nvSpPr>
            <p:spPr>
              <a:xfrm rot="4076991">
                <a:off x="3328517" y="2130680"/>
                <a:ext cx="201256" cy="201256"/>
              </a:xfrm>
              <a:prstGeom prst="pie">
                <a:avLst/>
              </a:prstGeom>
              <a:solidFill>
                <a:srgbClr val="EA254A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innerShdw blurRad="381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534" name="直接箭头连接符 533">
              <a:extLst>
                <a:ext uri="{FF2B5EF4-FFF2-40B4-BE49-F238E27FC236}">
                  <a16:creationId xmlns:a16="http://schemas.microsoft.com/office/drawing/2014/main" id="{F5C50838-68B1-CFDF-71DF-DB05F154D03A}"/>
                </a:ext>
              </a:extLst>
            </p:cNvPr>
            <p:cNvCxnSpPr>
              <a:cxnSpLocks/>
              <a:endCxn id="1095" idx="0"/>
            </p:cNvCxnSpPr>
            <p:nvPr/>
          </p:nvCxnSpPr>
          <p:spPr>
            <a:xfrm>
              <a:off x="2651420" y="3922742"/>
              <a:ext cx="144683" cy="480414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5" name="组合 534">
              <a:extLst>
                <a:ext uri="{FF2B5EF4-FFF2-40B4-BE49-F238E27FC236}">
                  <a16:creationId xmlns:a16="http://schemas.microsoft.com/office/drawing/2014/main" id="{571212AF-140A-58AB-9F83-7655348FE37E}"/>
                </a:ext>
              </a:extLst>
            </p:cNvPr>
            <p:cNvGrpSpPr/>
            <p:nvPr/>
          </p:nvGrpSpPr>
          <p:grpSpPr>
            <a:xfrm>
              <a:off x="3570580" y="1351651"/>
              <a:ext cx="1271522" cy="941114"/>
              <a:chOff x="3867866" y="1724764"/>
              <a:chExt cx="1575821" cy="1166342"/>
            </a:xfrm>
          </p:grpSpPr>
          <p:grpSp>
            <p:nvGrpSpPr>
              <p:cNvPr id="1167" name="组合 1166">
                <a:extLst>
                  <a:ext uri="{FF2B5EF4-FFF2-40B4-BE49-F238E27FC236}">
                    <a16:creationId xmlns:a16="http://schemas.microsoft.com/office/drawing/2014/main" id="{D8DF2E59-8D05-ADC9-FF52-5408EC25D15C}"/>
                  </a:ext>
                </a:extLst>
              </p:cNvPr>
              <p:cNvGrpSpPr/>
              <p:nvPr/>
            </p:nvGrpSpPr>
            <p:grpSpPr>
              <a:xfrm>
                <a:off x="3867866" y="1724764"/>
                <a:ext cx="1294624" cy="1166342"/>
                <a:chOff x="3736601" y="1724764"/>
                <a:chExt cx="1294624" cy="1166342"/>
              </a:xfrm>
            </p:grpSpPr>
            <p:grpSp>
              <p:nvGrpSpPr>
                <p:cNvPr id="1208" name="组合 1207">
                  <a:extLst>
                    <a:ext uri="{FF2B5EF4-FFF2-40B4-BE49-F238E27FC236}">
                      <a16:creationId xmlns:a16="http://schemas.microsoft.com/office/drawing/2014/main" id="{B6CD0437-A71F-3E06-80EB-018CF73C6678}"/>
                    </a:ext>
                  </a:extLst>
                </p:cNvPr>
                <p:cNvGrpSpPr/>
                <p:nvPr/>
              </p:nvGrpSpPr>
              <p:grpSpPr>
                <a:xfrm>
                  <a:off x="4246007" y="2448783"/>
                  <a:ext cx="785218" cy="442323"/>
                  <a:chOff x="4646038" y="2906917"/>
                  <a:chExt cx="785218" cy="442323"/>
                </a:xfrm>
              </p:grpSpPr>
              <p:grpSp>
                <p:nvGrpSpPr>
                  <p:cNvPr id="1249" name="组合 1248">
                    <a:extLst>
                      <a:ext uri="{FF2B5EF4-FFF2-40B4-BE49-F238E27FC236}">
                        <a16:creationId xmlns:a16="http://schemas.microsoft.com/office/drawing/2014/main" id="{462D150C-850B-E329-1CDC-A0EBA718FBAB}"/>
                      </a:ext>
                    </a:extLst>
                  </p:cNvPr>
                  <p:cNvGrpSpPr/>
                  <p:nvPr/>
                </p:nvGrpSpPr>
                <p:grpSpPr>
                  <a:xfrm>
                    <a:off x="4646038" y="3178784"/>
                    <a:ext cx="785218" cy="170456"/>
                    <a:chOff x="4609107" y="2880334"/>
                    <a:chExt cx="785218" cy="170456"/>
                  </a:xfrm>
                </p:grpSpPr>
                <p:cxnSp>
                  <p:nvCxnSpPr>
                    <p:cNvPr id="1253" name="直接连接符 1252">
                      <a:extLst>
                        <a:ext uri="{FF2B5EF4-FFF2-40B4-BE49-F238E27FC236}">
                          <a16:creationId xmlns:a16="http://schemas.microsoft.com/office/drawing/2014/main" id="{8CFE76AD-6470-D3B4-ACE1-EB3B9B4B7A9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09107" y="2961858"/>
                      <a:ext cx="785218" cy="0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4" name="直接连接符 1253">
                      <a:extLst>
                        <a:ext uri="{FF2B5EF4-FFF2-40B4-BE49-F238E27FC236}">
                          <a16:creationId xmlns:a16="http://schemas.microsoft.com/office/drawing/2014/main" id="{846065E9-B4B4-8C6C-8895-8595FB105E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614183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5" name="直接连接符 1254">
                      <a:extLst>
                        <a:ext uri="{FF2B5EF4-FFF2-40B4-BE49-F238E27FC236}">
                          <a16:creationId xmlns:a16="http://schemas.microsoft.com/office/drawing/2014/main" id="{CDD1FF1D-E3F5-8FFB-1B1E-7D611FCB61B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702339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6" name="直接连接符 1255">
                      <a:extLst>
                        <a:ext uri="{FF2B5EF4-FFF2-40B4-BE49-F238E27FC236}">
                          <a16:creationId xmlns:a16="http://schemas.microsoft.com/office/drawing/2014/main" id="{40882B76-D880-3FCD-0A4F-72A179D0355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790495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7" name="直接连接符 1256">
                      <a:extLst>
                        <a:ext uri="{FF2B5EF4-FFF2-40B4-BE49-F238E27FC236}">
                          <a16:creationId xmlns:a16="http://schemas.microsoft.com/office/drawing/2014/main" id="{84052B6B-3F63-9B39-DA82-7CC8B5DF023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878651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8" name="直接连接符 1257">
                      <a:extLst>
                        <a:ext uri="{FF2B5EF4-FFF2-40B4-BE49-F238E27FC236}">
                          <a16:creationId xmlns:a16="http://schemas.microsoft.com/office/drawing/2014/main" id="{03C3CE9E-EA75-2883-2235-F754CA96CA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966806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9" name="直接连接符 1258">
                      <a:extLst>
                        <a:ext uri="{FF2B5EF4-FFF2-40B4-BE49-F238E27FC236}">
                          <a16:creationId xmlns:a16="http://schemas.microsoft.com/office/drawing/2014/main" id="{BB080CA1-5209-8B06-421A-B011388B57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5054961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0" name="直接连接符 1259">
                      <a:extLst>
                        <a:ext uri="{FF2B5EF4-FFF2-40B4-BE49-F238E27FC236}">
                          <a16:creationId xmlns:a16="http://schemas.microsoft.com/office/drawing/2014/main" id="{433C92D7-F587-9E86-8D7F-9E6DFB481F4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5143116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1" name="直接连接符 1260">
                      <a:extLst>
                        <a:ext uri="{FF2B5EF4-FFF2-40B4-BE49-F238E27FC236}">
                          <a16:creationId xmlns:a16="http://schemas.microsoft.com/office/drawing/2014/main" id="{818888BA-8BE0-ABDD-369B-4649EEDAB2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5231271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2" name="直接连接符 1261">
                      <a:extLst>
                        <a:ext uri="{FF2B5EF4-FFF2-40B4-BE49-F238E27FC236}">
                          <a16:creationId xmlns:a16="http://schemas.microsoft.com/office/drawing/2014/main" id="{1D4DD153-CE08-5F8E-7F3F-07BD1265AB0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5319427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3" name="直接连接符 1262">
                      <a:extLst>
                        <a:ext uri="{FF2B5EF4-FFF2-40B4-BE49-F238E27FC236}">
                          <a16:creationId xmlns:a16="http://schemas.microsoft.com/office/drawing/2014/main" id="{5938E443-B6E1-35DC-6C5F-92E1EF2F6C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001326" y="2880334"/>
                      <a:ext cx="0" cy="8052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4" name="直接连接符 1263">
                      <a:extLst>
                        <a:ext uri="{FF2B5EF4-FFF2-40B4-BE49-F238E27FC236}">
                          <a16:creationId xmlns:a16="http://schemas.microsoft.com/office/drawing/2014/main" id="{DF83E630-49C0-4BDA-F5DD-B078DEDD17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292331" y="2880334"/>
                      <a:ext cx="0" cy="8052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5" name="直接连接符 1264">
                      <a:extLst>
                        <a:ext uri="{FF2B5EF4-FFF2-40B4-BE49-F238E27FC236}">
                          <a16:creationId xmlns:a16="http://schemas.microsoft.com/office/drawing/2014/main" id="{C0B5107B-29D1-39C0-4A65-37799AABCA2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715166" y="2880334"/>
                      <a:ext cx="0" cy="8052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250" name="流程图: 存储数据 331">
                    <a:extLst>
                      <a:ext uri="{FF2B5EF4-FFF2-40B4-BE49-F238E27FC236}">
                        <a16:creationId xmlns:a16="http://schemas.microsoft.com/office/drawing/2014/main" id="{776EB7A5-AC26-068C-07F9-DD303B396B6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896429" y="2970505"/>
                    <a:ext cx="286306" cy="159130"/>
                  </a:xfrm>
                  <a:custGeom>
                    <a:avLst/>
                    <a:gdLst>
                      <a:gd name="connsiteX0" fmla="*/ 1667 w 10000"/>
                      <a:gd name="connsiteY0" fmla="*/ 0 h 10000"/>
                      <a:gd name="connsiteX1" fmla="*/ 10000 w 10000"/>
                      <a:gd name="connsiteY1" fmla="*/ 0 h 10000"/>
                      <a:gd name="connsiteX2" fmla="*/ 8333 w 10000"/>
                      <a:gd name="connsiteY2" fmla="*/ 5000 h 10000"/>
                      <a:gd name="connsiteX3" fmla="*/ 10000 w 10000"/>
                      <a:gd name="connsiteY3" fmla="*/ 10000 h 10000"/>
                      <a:gd name="connsiteX4" fmla="*/ 1667 w 10000"/>
                      <a:gd name="connsiteY4" fmla="*/ 10000 h 10000"/>
                      <a:gd name="connsiteX5" fmla="*/ 0 w 10000"/>
                      <a:gd name="connsiteY5" fmla="*/ 5000 h 10000"/>
                      <a:gd name="connsiteX6" fmla="*/ 1667 w 10000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142" h="10000">
                        <a:moveTo>
                          <a:pt x="1667" y="0"/>
                        </a:moveTo>
                        <a:lnTo>
                          <a:pt x="10000" y="0"/>
                        </a:lnTo>
                        <a:cubicBezTo>
                          <a:pt x="9079" y="0"/>
                          <a:pt x="11571" y="2500"/>
                          <a:pt x="13142" y="5000"/>
                        </a:cubicBezTo>
                        <a:cubicBezTo>
                          <a:pt x="11066" y="8509"/>
                          <a:pt x="9079" y="10000"/>
                          <a:pt x="10000" y="10000"/>
                        </a:cubicBezTo>
                        <a:lnTo>
                          <a:pt x="1667" y="10000"/>
                        </a:lnTo>
                        <a:cubicBezTo>
                          <a:pt x="746" y="10000"/>
                          <a:pt x="0" y="7761"/>
                          <a:pt x="0" y="5000"/>
                        </a:cubicBezTo>
                        <a:cubicBezTo>
                          <a:pt x="0" y="2239"/>
                          <a:pt x="746" y="0"/>
                          <a:pt x="1667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63500" dist="12700">
                      <a:prstClr val="black"/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251" name="流程图: 存储数据 331">
                    <a:extLst>
                      <a:ext uri="{FF2B5EF4-FFF2-40B4-BE49-F238E27FC236}">
                        <a16:creationId xmlns:a16="http://schemas.microsoft.com/office/drawing/2014/main" id="{2B7442CC-926B-4AD3-CB5F-7BCD691C15E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187434" y="2970505"/>
                    <a:ext cx="286306" cy="159130"/>
                  </a:xfrm>
                  <a:custGeom>
                    <a:avLst/>
                    <a:gdLst>
                      <a:gd name="connsiteX0" fmla="*/ 1667 w 10000"/>
                      <a:gd name="connsiteY0" fmla="*/ 0 h 10000"/>
                      <a:gd name="connsiteX1" fmla="*/ 10000 w 10000"/>
                      <a:gd name="connsiteY1" fmla="*/ 0 h 10000"/>
                      <a:gd name="connsiteX2" fmla="*/ 8333 w 10000"/>
                      <a:gd name="connsiteY2" fmla="*/ 5000 h 10000"/>
                      <a:gd name="connsiteX3" fmla="*/ 10000 w 10000"/>
                      <a:gd name="connsiteY3" fmla="*/ 10000 h 10000"/>
                      <a:gd name="connsiteX4" fmla="*/ 1667 w 10000"/>
                      <a:gd name="connsiteY4" fmla="*/ 10000 h 10000"/>
                      <a:gd name="connsiteX5" fmla="*/ 0 w 10000"/>
                      <a:gd name="connsiteY5" fmla="*/ 5000 h 10000"/>
                      <a:gd name="connsiteX6" fmla="*/ 1667 w 10000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142" h="10000">
                        <a:moveTo>
                          <a:pt x="1667" y="0"/>
                        </a:moveTo>
                        <a:lnTo>
                          <a:pt x="10000" y="0"/>
                        </a:lnTo>
                        <a:cubicBezTo>
                          <a:pt x="9079" y="0"/>
                          <a:pt x="11571" y="2500"/>
                          <a:pt x="13142" y="5000"/>
                        </a:cubicBezTo>
                        <a:cubicBezTo>
                          <a:pt x="11066" y="8509"/>
                          <a:pt x="9079" y="10000"/>
                          <a:pt x="10000" y="10000"/>
                        </a:cubicBezTo>
                        <a:lnTo>
                          <a:pt x="1667" y="10000"/>
                        </a:lnTo>
                        <a:cubicBezTo>
                          <a:pt x="746" y="10000"/>
                          <a:pt x="0" y="7761"/>
                          <a:pt x="0" y="5000"/>
                        </a:cubicBezTo>
                        <a:cubicBezTo>
                          <a:pt x="0" y="2239"/>
                          <a:pt x="746" y="0"/>
                          <a:pt x="1667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63500" dist="12700">
                      <a:prstClr val="black"/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252" name="流程图: 存储数据 331">
                    <a:extLst>
                      <a:ext uri="{FF2B5EF4-FFF2-40B4-BE49-F238E27FC236}">
                        <a16:creationId xmlns:a16="http://schemas.microsoft.com/office/drawing/2014/main" id="{AFF7C48D-E729-3780-182F-47D0B85702B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610269" y="2970505"/>
                    <a:ext cx="286306" cy="159130"/>
                  </a:xfrm>
                  <a:custGeom>
                    <a:avLst/>
                    <a:gdLst>
                      <a:gd name="connsiteX0" fmla="*/ 1667 w 10000"/>
                      <a:gd name="connsiteY0" fmla="*/ 0 h 10000"/>
                      <a:gd name="connsiteX1" fmla="*/ 10000 w 10000"/>
                      <a:gd name="connsiteY1" fmla="*/ 0 h 10000"/>
                      <a:gd name="connsiteX2" fmla="*/ 8333 w 10000"/>
                      <a:gd name="connsiteY2" fmla="*/ 5000 h 10000"/>
                      <a:gd name="connsiteX3" fmla="*/ 10000 w 10000"/>
                      <a:gd name="connsiteY3" fmla="*/ 10000 h 10000"/>
                      <a:gd name="connsiteX4" fmla="*/ 1667 w 10000"/>
                      <a:gd name="connsiteY4" fmla="*/ 10000 h 10000"/>
                      <a:gd name="connsiteX5" fmla="*/ 0 w 10000"/>
                      <a:gd name="connsiteY5" fmla="*/ 5000 h 10000"/>
                      <a:gd name="connsiteX6" fmla="*/ 1667 w 10000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142" h="10000">
                        <a:moveTo>
                          <a:pt x="1667" y="0"/>
                        </a:moveTo>
                        <a:lnTo>
                          <a:pt x="10000" y="0"/>
                        </a:lnTo>
                        <a:cubicBezTo>
                          <a:pt x="9079" y="0"/>
                          <a:pt x="11571" y="2500"/>
                          <a:pt x="13142" y="5000"/>
                        </a:cubicBezTo>
                        <a:cubicBezTo>
                          <a:pt x="11066" y="8509"/>
                          <a:pt x="9079" y="10000"/>
                          <a:pt x="10000" y="10000"/>
                        </a:cubicBezTo>
                        <a:lnTo>
                          <a:pt x="1667" y="10000"/>
                        </a:lnTo>
                        <a:cubicBezTo>
                          <a:pt x="746" y="10000"/>
                          <a:pt x="0" y="7761"/>
                          <a:pt x="0" y="5000"/>
                        </a:cubicBezTo>
                        <a:cubicBezTo>
                          <a:pt x="0" y="2239"/>
                          <a:pt x="746" y="0"/>
                          <a:pt x="1667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63500" dist="12700">
                      <a:prstClr val="black"/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grpSp>
              <p:nvGrpSpPr>
                <p:cNvPr id="1209" name="组合 1208">
                  <a:extLst>
                    <a:ext uri="{FF2B5EF4-FFF2-40B4-BE49-F238E27FC236}">
                      <a16:creationId xmlns:a16="http://schemas.microsoft.com/office/drawing/2014/main" id="{E927A6E2-AAA1-1526-2192-C0E7D30E24BF}"/>
                    </a:ext>
                  </a:extLst>
                </p:cNvPr>
                <p:cNvGrpSpPr/>
                <p:nvPr/>
              </p:nvGrpSpPr>
              <p:grpSpPr>
                <a:xfrm rot="3468899">
                  <a:off x="3530381" y="1930984"/>
                  <a:ext cx="938721" cy="526281"/>
                  <a:chOff x="2510015" y="2130680"/>
                  <a:chExt cx="1019758" cy="571713"/>
                </a:xfrm>
              </p:grpSpPr>
              <p:sp>
                <p:nvSpPr>
                  <p:cNvPr id="1210" name="任意多边形: 形状 1209">
                    <a:extLst>
                      <a:ext uri="{FF2B5EF4-FFF2-40B4-BE49-F238E27FC236}">
                        <a16:creationId xmlns:a16="http://schemas.microsoft.com/office/drawing/2014/main" id="{58D87E28-2D1C-07F9-DCC7-23B9015B8C11}"/>
                      </a:ext>
                    </a:extLst>
                  </p:cNvPr>
                  <p:cNvSpPr/>
                  <p:nvPr/>
                </p:nvSpPr>
                <p:spPr>
                  <a:xfrm>
                    <a:off x="3138743" y="2136324"/>
                    <a:ext cx="257175" cy="92407"/>
                  </a:xfrm>
                  <a:custGeom>
                    <a:avLst/>
                    <a:gdLst>
                      <a:gd name="connsiteX0" fmla="*/ 0 w 257175"/>
                      <a:gd name="connsiteY0" fmla="*/ 92407 h 92407"/>
                      <a:gd name="connsiteX1" fmla="*/ 28575 w 257175"/>
                      <a:gd name="connsiteY1" fmla="*/ 13032 h 92407"/>
                      <a:gd name="connsiteX2" fmla="*/ 133350 w 257175"/>
                      <a:gd name="connsiteY2" fmla="*/ 6682 h 92407"/>
                      <a:gd name="connsiteX3" fmla="*/ 257175 w 257175"/>
                      <a:gd name="connsiteY3" fmla="*/ 79707 h 9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92407">
                        <a:moveTo>
                          <a:pt x="0" y="92407"/>
                        </a:moveTo>
                        <a:cubicBezTo>
                          <a:pt x="3175" y="59863"/>
                          <a:pt x="6350" y="27320"/>
                          <a:pt x="28575" y="13032"/>
                        </a:cubicBezTo>
                        <a:cubicBezTo>
                          <a:pt x="50800" y="-1256"/>
                          <a:pt x="95250" y="-4430"/>
                          <a:pt x="133350" y="6682"/>
                        </a:cubicBezTo>
                        <a:cubicBezTo>
                          <a:pt x="171450" y="17794"/>
                          <a:pt x="214312" y="48750"/>
                          <a:pt x="257175" y="7970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grpSp>
                <p:nvGrpSpPr>
                  <p:cNvPr id="1211" name="组合 1210">
                    <a:extLst>
                      <a:ext uri="{FF2B5EF4-FFF2-40B4-BE49-F238E27FC236}">
                        <a16:creationId xmlns:a16="http://schemas.microsoft.com/office/drawing/2014/main" id="{1EB0CE53-7A58-458C-573A-B4FCFDAF7273}"/>
                      </a:ext>
                    </a:extLst>
                  </p:cNvPr>
                  <p:cNvGrpSpPr/>
                  <p:nvPr/>
                </p:nvGrpSpPr>
                <p:grpSpPr>
                  <a:xfrm>
                    <a:off x="2510015" y="2424912"/>
                    <a:ext cx="829795" cy="138292"/>
                    <a:chOff x="1343025" y="3152219"/>
                    <a:chExt cx="1091311" cy="181876"/>
                  </a:xfrm>
                </p:grpSpPr>
                <p:cxnSp>
                  <p:nvCxnSpPr>
                    <p:cNvPr id="1216" name="直接连接符 1215">
                      <a:extLst>
                        <a:ext uri="{FF2B5EF4-FFF2-40B4-BE49-F238E27FC236}">
                          <a16:creationId xmlns:a16="http://schemas.microsoft.com/office/drawing/2014/main" id="{E2F59033-45CD-F3AE-3EA7-FCE9E73FBCE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62317" y="3186933"/>
                      <a:ext cx="24696" cy="64965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217" name="任意多边形: 形状 1216">
                      <a:extLst>
                        <a:ext uri="{FF2B5EF4-FFF2-40B4-BE49-F238E27FC236}">
                          <a16:creationId xmlns:a16="http://schemas.microsoft.com/office/drawing/2014/main" id="{1120C977-4775-30AE-D2F3-1D2835CA67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43025" y="3219416"/>
                      <a:ext cx="1085850" cy="114679"/>
                    </a:xfrm>
                    <a:custGeom>
                      <a:avLst/>
                      <a:gdLst>
                        <a:gd name="connsiteX0" fmla="*/ 0 w 1085850"/>
                        <a:gd name="connsiteY0" fmla="*/ 28609 h 114679"/>
                        <a:gd name="connsiteX1" fmla="*/ 419100 w 1085850"/>
                        <a:gd name="connsiteY1" fmla="*/ 114334 h 114679"/>
                        <a:gd name="connsiteX2" fmla="*/ 752475 w 1085850"/>
                        <a:gd name="connsiteY2" fmla="*/ 34 h 114679"/>
                        <a:gd name="connsiteX3" fmla="*/ 1085850 w 1085850"/>
                        <a:gd name="connsiteY3" fmla="*/ 104809 h 114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85850" h="114679">
                          <a:moveTo>
                            <a:pt x="0" y="28609"/>
                          </a:moveTo>
                          <a:cubicBezTo>
                            <a:pt x="146844" y="73852"/>
                            <a:pt x="293688" y="119096"/>
                            <a:pt x="419100" y="114334"/>
                          </a:cubicBezTo>
                          <a:cubicBezTo>
                            <a:pt x="544512" y="109572"/>
                            <a:pt x="641350" y="1621"/>
                            <a:pt x="752475" y="34"/>
                          </a:cubicBezTo>
                          <a:cubicBezTo>
                            <a:pt x="863600" y="-1554"/>
                            <a:pt x="974725" y="51627"/>
                            <a:pt x="1085850" y="104809"/>
                          </a:cubicBezTo>
                        </a:path>
                      </a:pathLst>
                    </a:custGeom>
                    <a:noFill/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  <p:cxnSp>
                  <p:nvCxnSpPr>
                    <p:cNvPr id="1218" name="直接连接符 1217">
                      <a:extLst>
                        <a:ext uri="{FF2B5EF4-FFF2-40B4-BE49-F238E27FC236}">
                          <a16:creationId xmlns:a16="http://schemas.microsoft.com/office/drawing/2014/main" id="{B17B5BB5-D2D3-6606-47C0-7507659FB2D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97464" y="3196424"/>
                      <a:ext cx="24696" cy="64965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9" name="直接连接符 1218">
                      <a:extLst>
                        <a:ext uri="{FF2B5EF4-FFF2-40B4-BE49-F238E27FC236}">
                          <a16:creationId xmlns:a16="http://schemas.microsoft.com/office/drawing/2014/main" id="{6E1FDA2B-A540-C692-E393-D3769759B2A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435546" y="3211790"/>
                      <a:ext cx="24696" cy="64965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0" name="直接连接符 1219">
                      <a:extLst>
                        <a:ext uri="{FF2B5EF4-FFF2-40B4-BE49-F238E27FC236}">
                          <a16:creationId xmlns:a16="http://schemas.microsoft.com/office/drawing/2014/main" id="{C53B7023-D8FA-5BB4-5436-568708DD446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473628" y="3219171"/>
                      <a:ext cx="18812" cy="57584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1" name="直接连接符 1220">
                      <a:extLst>
                        <a:ext uri="{FF2B5EF4-FFF2-40B4-BE49-F238E27FC236}">
                          <a16:creationId xmlns:a16="http://schemas.microsoft.com/office/drawing/2014/main" id="{F17E69F2-B723-EE6F-D4BF-21F14DCB47D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509405" y="3235577"/>
                      <a:ext cx="18471" cy="51081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2" name="直接连接符 1221">
                      <a:extLst>
                        <a:ext uri="{FF2B5EF4-FFF2-40B4-BE49-F238E27FC236}">
                          <a16:creationId xmlns:a16="http://schemas.microsoft.com/office/drawing/2014/main" id="{A8AD7FF1-DB65-A8E3-433B-D37C75F5BF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545182" y="3243673"/>
                      <a:ext cx="17035" cy="61107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3" name="直接连接符 1222">
                      <a:extLst>
                        <a:ext uri="{FF2B5EF4-FFF2-40B4-BE49-F238E27FC236}">
                          <a16:creationId xmlns:a16="http://schemas.microsoft.com/office/drawing/2014/main" id="{2FA32D91-EF28-263A-CCC7-417F500754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588540" y="3251737"/>
                      <a:ext cx="12857" cy="58265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4" name="直接连接符 1223">
                      <a:extLst>
                        <a:ext uri="{FF2B5EF4-FFF2-40B4-BE49-F238E27FC236}">
                          <a16:creationId xmlns:a16="http://schemas.microsoft.com/office/drawing/2014/main" id="{5078251C-32E7-53EC-D5FA-F7505186F6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26283" y="3251737"/>
                      <a:ext cx="10901" cy="65293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5" name="直接连接符 1224">
                      <a:extLst>
                        <a:ext uri="{FF2B5EF4-FFF2-40B4-BE49-F238E27FC236}">
                          <a16:creationId xmlns:a16="http://schemas.microsoft.com/office/drawing/2014/main" id="{8FAFBE2E-F464-EED4-E09E-B56DD329087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69471" y="3261117"/>
                      <a:ext cx="0" cy="57933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6" name="直接连接符 1225">
                      <a:extLst>
                        <a:ext uri="{FF2B5EF4-FFF2-40B4-BE49-F238E27FC236}">
                          <a16:creationId xmlns:a16="http://schemas.microsoft.com/office/drawing/2014/main" id="{BF8EF92A-C722-90C1-53E6-E433BAA626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10006" y="3262690"/>
                      <a:ext cx="0" cy="65404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7" name="直接连接符 1226">
                      <a:extLst>
                        <a:ext uri="{FF2B5EF4-FFF2-40B4-BE49-F238E27FC236}">
                          <a16:creationId xmlns:a16="http://schemas.microsoft.com/office/drawing/2014/main" id="{634DF854-658D-32FC-8785-DAD9CB75245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43839" y="3261117"/>
                      <a:ext cx="0" cy="66977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8" name="直接连接符 1227">
                      <a:extLst>
                        <a:ext uri="{FF2B5EF4-FFF2-40B4-BE49-F238E27FC236}">
                          <a16:creationId xmlns:a16="http://schemas.microsoft.com/office/drawing/2014/main" id="{1AD7AB58-2971-E503-1807-83B648AB3A9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1774403" y="3255550"/>
                      <a:ext cx="5494" cy="762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9" name="直接连接符 1228">
                      <a:extLst>
                        <a:ext uri="{FF2B5EF4-FFF2-40B4-BE49-F238E27FC236}">
                          <a16:creationId xmlns:a16="http://schemas.microsoft.com/office/drawing/2014/main" id="{DA9A653E-2CAB-A260-0ABC-109BF24A72C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1808725" y="3251737"/>
                      <a:ext cx="12366" cy="6513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0" name="直接连接符 1229">
                      <a:extLst>
                        <a:ext uri="{FF2B5EF4-FFF2-40B4-BE49-F238E27FC236}">
                          <a16:creationId xmlns:a16="http://schemas.microsoft.com/office/drawing/2014/main" id="{ED6C5C17-444C-1F47-2928-AEFB9D63F2A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1836900" y="3251737"/>
                      <a:ext cx="17187" cy="54303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1" name="直接连接符 1230">
                      <a:extLst>
                        <a:ext uri="{FF2B5EF4-FFF2-40B4-BE49-F238E27FC236}">
                          <a16:creationId xmlns:a16="http://schemas.microsoft.com/office/drawing/2014/main" id="{11C909CA-1B86-0B08-E42B-12F9C53AED1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1861347" y="3235577"/>
                      <a:ext cx="20964" cy="57036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2" name="直接连接符 1231">
                      <a:extLst>
                        <a:ext uri="{FF2B5EF4-FFF2-40B4-BE49-F238E27FC236}">
                          <a16:creationId xmlns:a16="http://schemas.microsoft.com/office/drawing/2014/main" id="{4CDE0FC5-3ECA-3DEE-D842-33D1ED8AAAE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1894341" y="3228906"/>
                      <a:ext cx="31744" cy="55641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3" name="直接连接符 1232">
                      <a:extLst>
                        <a:ext uri="{FF2B5EF4-FFF2-40B4-BE49-F238E27FC236}">
                          <a16:creationId xmlns:a16="http://schemas.microsoft.com/office/drawing/2014/main" id="{C1F679CB-3C8C-7EFA-2190-ED02C3E3FAE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1920442" y="3211107"/>
                      <a:ext cx="35588" cy="57036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4" name="直接连接符 1233">
                      <a:extLst>
                        <a:ext uri="{FF2B5EF4-FFF2-40B4-BE49-F238E27FC236}">
                          <a16:creationId xmlns:a16="http://schemas.microsoft.com/office/drawing/2014/main" id="{070EC291-C34D-305A-1886-920F58DFC25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1953322" y="3203011"/>
                      <a:ext cx="25978" cy="46383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5" name="直接连接符 1234">
                      <a:extLst>
                        <a:ext uri="{FF2B5EF4-FFF2-40B4-BE49-F238E27FC236}">
                          <a16:creationId xmlns:a16="http://schemas.microsoft.com/office/drawing/2014/main" id="{D3956225-2DFC-F236-6B23-0ED673B6271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1979300" y="3191437"/>
                      <a:ext cx="24751" cy="41775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6" name="直接连接符 1235">
                      <a:extLst>
                        <a:ext uri="{FF2B5EF4-FFF2-40B4-BE49-F238E27FC236}">
                          <a16:creationId xmlns:a16="http://schemas.microsoft.com/office/drawing/2014/main" id="{346417CD-9ACA-2DA8-ABD3-1D35DEB46B8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08973" y="3152219"/>
                      <a:ext cx="0" cy="6695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7" name="直接连接符 1236">
                      <a:extLst>
                        <a:ext uri="{FF2B5EF4-FFF2-40B4-BE49-F238E27FC236}">
                          <a16:creationId xmlns:a16="http://schemas.microsoft.com/office/drawing/2014/main" id="{54DA1B16-9A68-96A6-4121-19268E93807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35426" y="3154039"/>
                      <a:ext cx="12348" cy="6513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8" name="直接连接符 1237">
                      <a:extLst>
                        <a:ext uri="{FF2B5EF4-FFF2-40B4-BE49-F238E27FC236}">
                          <a16:creationId xmlns:a16="http://schemas.microsoft.com/office/drawing/2014/main" id="{7955A2F9-9D7F-76BC-1199-1484ADDE9E6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76598" y="3161070"/>
                      <a:ext cx="12348" cy="6513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9" name="直接连接符 1238">
                      <a:extLst>
                        <a:ext uri="{FF2B5EF4-FFF2-40B4-BE49-F238E27FC236}">
                          <a16:creationId xmlns:a16="http://schemas.microsoft.com/office/drawing/2014/main" id="{F6FBFCDA-784D-2562-2129-826CC372C8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27746" y="3179300"/>
                      <a:ext cx="27692" cy="67707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0" name="直接连接符 1239">
                      <a:extLst>
                        <a:ext uri="{FF2B5EF4-FFF2-40B4-BE49-F238E27FC236}">
                          <a16:creationId xmlns:a16="http://schemas.microsoft.com/office/drawing/2014/main" id="{AE184F65-F7FE-044D-BA0D-6E2395442FF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67331" y="3193636"/>
                      <a:ext cx="18447" cy="62933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1" name="直接连接符 1240">
                      <a:extLst>
                        <a:ext uri="{FF2B5EF4-FFF2-40B4-BE49-F238E27FC236}">
                          <a16:creationId xmlns:a16="http://schemas.microsoft.com/office/drawing/2014/main" id="{02B83BE8-16C9-A292-4734-21E9864E176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96170" y="3211107"/>
                      <a:ext cx="28751" cy="6513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2" name="直接连接符 1241">
                      <a:extLst>
                        <a:ext uri="{FF2B5EF4-FFF2-40B4-BE49-F238E27FC236}">
                          <a16:creationId xmlns:a16="http://schemas.microsoft.com/office/drawing/2014/main" id="{7195F967-BEE2-3FE2-719E-69A57B2E4B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40716" y="3226202"/>
                      <a:ext cx="20149" cy="58101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3" name="直接连接符 1242">
                      <a:extLst>
                        <a:ext uri="{FF2B5EF4-FFF2-40B4-BE49-F238E27FC236}">
                          <a16:creationId xmlns:a16="http://schemas.microsoft.com/office/drawing/2014/main" id="{0A8BE068-DEA2-7384-228C-9BF49E989F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81014" y="3239625"/>
                      <a:ext cx="17158" cy="54413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4" name="直接连接符 1243">
                      <a:extLst>
                        <a:ext uri="{FF2B5EF4-FFF2-40B4-BE49-F238E27FC236}">
                          <a16:creationId xmlns:a16="http://schemas.microsoft.com/office/drawing/2014/main" id="{DEF19DD7-D0E5-0257-ED03-FB4E4DD835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11227" y="3262690"/>
                      <a:ext cx="23109" cy="48770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5" name="直接连接符 1244">
                      <a:extLst>
                        <a:ext uri="{FF2B5EF4-FFF2-40B4-BE49-F238E27FC236}">
                          <a16:creationId xmlns:a16="http://schemas.microsoft.com/office/drawing/2014/main" id="{A362D0C2-4271-A009-F2CE-A6D3EBBA6E3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2013195" y="3179300"/>
                      <a:ext cx="14892" cy="43434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6" name="直接连接符 1245">
                      <a:extLst>
                        <a:ext uri="{FF2B5EF4-FFF2-40B4-BE49-F238E27FC236}">
                          <a16:creationId xmlns:a16="http://schemas.microsoft.com/office/drawing/2014/main" id="{1355E1A7-429F-64F8-77B0-08E9895D1B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2043012" y="3158871"/>
                      <a:ext cx="15498" cy="56391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7" name="直接连接符 1246">
                      <a:extLst>
                        <a:ext uri="{FF2B5EF4-FFF2-40B4-BE49-F238E27FC236}">
                          <a16:creationId xmlns:a16="http://schemas.microsoft.com/office/drawing/2014/main" id="{7DE35B38-D638-E84D-9DF6-71D8FEBEF52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2073132" y="3152219"/>
                      <a:ext cx="11463" cy="61794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8" name="直接连接符 1247">
                      <a:extLst>
                        <a:ext uri="{FF2B5EF4-FFF2-40B4-BE49-F238E27FC236}">
                          <a16:creationId xmlns:a16="http://schemas.microsoft.com/office/drawing/2014/main" id="{3898A669-413C-4C2C-5FC2-3017151ECBF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05234" y="3165558"/>
                      <a:ext cx="12348" cy="6513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212" name="组合 1211">
                    <a:extLst>
                      <a:ext uri="{FF2B5EF4-FFF2-40B4-BE49-F238E27FC236}">
                        <a16:creationId xmlns:a16="http://schemas.microsoft.com/office/drawing/2014/main" id="{BC3A745D-086B-9AFF-8197-8DDFF303D84F}"/>
                      </a:ext>
                    </a:extLst>
                  </p:cNvPr>
                  <p:cNvGrpSpPr/>
                  <p:nvPr/>
                </p:nvGrpSpPr>
                <p:grpSpPr>
                  <a:xfrm>
                    <a:off x="2853821" y="2207071"/>
                    <a:ext cx="437045" cy="495322"/>
                    <a:chOff x="2055606" y="5296697"/>
                    <a:chExt cx="1108463" cy="1256270"/>
                  </a:xfrm>
                </p:grpSpPr>
                <p:sp>
                  <p:nvSpPr>
                    <p:cNvPr id="1214" name="任意多边形: 形状 1213">
                      <a:extLst>
                        <a:ext uri="{FF2B5EF4-FFF2-40B4-BE49-F238E27FC236}">
                          <a16:creationId xmlns:a16="http://schemas.microsoft.com/office/drawing/2014/main" id="{9A98E80F-20F3-B9A3-66EA-18DF389105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67890" y="5296697"/>
                      <a:ext cx="1096179" cy="786654"/>
                    </a:xfrm>
                    <a:custGeom>
                      <a:avLst/>
                      <a:gdLst>
                        <a:gd name="connsiteX0" fmla="*/ 137661 w 967040"/>
                        <a:gd name="connsiteY0" fmla="*/ 425545 h 549378"/>
                        <a:gd name="connsiteX1" fmla="*/ 267836 w 967040"/>
                        <a:gd name="connsiteY1" fmla="*/ 549370 h 549378"/>
                        <a:gd name="connsiteX2" fmla="*/ 512311 w 967040"/>
                        <a:gd name="connsiteY2" fmla="*/ 419195 h 549378"/>
                        <a:gd name="connsiteX3" fmla="*/ 832986 w 967040"/>
                        <a:gd name="connsiteY3" fmla="*/ 527145 h 549378"/>
                        <a:gd name="connsiteX4" fmla="*/ 963161 w 967040"/>
                        <a:gd name="connsiteY4" fmla="*/ 365220 h 549378"/>
                        <a:gd name="connsiteX5" fmla="*/ 699636 w 967040"/>
                        <a:gd name="connsiteY5" fmla="*/ 66770 h 549378"/>
                        <a:gd name="connsiteX6" fmla="*/ 471036 w 967040"/>
                        <a:gd name="connsiteY6" fmla="*/ 95 h 549378"/>
                        <a:gd name="connsiteX7" fmla="*/ 305936 w 967040"/>
                        <a:gd name="connsiteY7" fmla="*/ 73120 h 549378"/>
                        <a:gd name="connsiteX8" fmla="*/ 267836 w 967040"/>
                        <a:gd name="connsiteY8" fmla="*/ 273145 h 549378"/>
                        <a:gd name="connsiteX9" fmla="*/ 32886 w 967040"/>
                        <a:gd name="connsiteY9" fmla="*/ 231870 h 549378"/>
                        <a:gd name="connsiteX10" fmla="*/ 13836 w 967040"/>
                        <a:gd name="connsiteY10" fmla="*/ 374745 h 549378"/>
                        <a:gd name="connsiteX11" fmla="*/ 137661 w 967040"/>
                        <a:gd name="connsiteY11" fmla="*/ 425545 h 549378"/>
                        <a:gd name="connsiteX0" fmla="*/ 137661 w 963736"/>
                        <a:gd name="connsiteY0" fmla="*/ 516871 h 640704"/>
                        <a:gd name="connsiteX1" fmla="*/ 267836 w 963736"/>
                        <a:gd name="connsiteY1" fmla="*/ 640696 h 640704"/>
                        <a:gd name="connsiteX2" fmla="*/ 512311 w 963736"/>
                        <a:gd name="connsiteY2" fmla="*/ 510521 h 640704"/>
                        <a:gd name="connsiteX3" fmla="*/ 832986 w 963736"/>
                        <a:gd name="connsiteY3" fmla="*/ 618471 h 640704"/>
                        <a:gd name="connsiteX4" fmla="*/ 963161 w 963736"/>
                        <a:gd name="connsiteY4" fmla="*/ 456546 h 640704"/>
                        <a:gd name="connsiteX5" fmla="*/ 861691 w 963736"/>
                        <a:gd name="connsiteY5" fmla="*/ 18140 h 640704"/>
                        <a:gd name="connsiteX6" fmla="*/ 471036 w 963736"/>
                        <a:gd name="connsiteY6" fmla="*/ 91421 h 640704"/>
                        <a:gd name="connsiteX7" fmla="*/ 305936 w 963736"/>
                        <a:gd name="connsiteY7" fmla="*/ 164446 h 640704"/>
                        <a:gd name="connsiteX8" fmla="*/ 267836 w 963736"/>
                        <a:gd name="connsiteY8" fmla="*/ 364471 h 640704"/>
                        <a:gd name="connsiteX9" fmla="*/ 32886 w 963736"/>
                        <a:gd name="connsiteY9" fmla="*/ 323196 h 640704"/>
                        <a:gd name="connsiteX10" fmla="*/ 13836 w 963736"/>
                        <a:gd name="connsiteY10" fmla="*/ 466071 h 640704"/>
                        <a:gd name="connsiteX11" fmla="*/ 137661 w 963736"/>
                        <a:gd name="connsiteY11" fmla="*/ 516871 h 640704"/>
                        <a:gd name="connsiteX0" fmla="*/ 137661 w 963472"/>
                        <a:gd name="connsiteY0" fmla="*/ 596298 h 720131"/>
                        <a:gd name="connsiteX1" fmla="*/ 267836 w 963472"/>
                        <a:gd name="connsiteY1" fmla="*/ 720123 h 720131"/>
                        <a:gd name="connsiteX2" fmla="*/ 512311 w 963472"/>
                        <a:gd name="connsiteY2" fmla="*/ 589948 h 720131"/>
                        <a:gd name="connsiteX3" fmla="*/ 832986 w 963472"/>
                        <a:gd name="connsiteY3" fmla="*/ 697898 h 720131"/>
                        <a:gd name="connsiteX4" fmla="*/ 963161 w 963472"/>
                        <a:gd name="connsiteY4" fmla="*/ 535973 h 720131"/>
                        <a:gd name="connsiteX5" fmla="*/ 861691 w 963472"/>
                        <a:gd name="connsiteY5" fmla="*/ 97567 h 720131"/>
                        <a:gd name="connsiteX6" fmla="*/ 633090 w 963472"/>
                        <a:gd name="connsiteY6" fmla="*/ 8794 h 720131"/>
                        <a:gd name="connsiteX7" fmla="*/ 305936 w 963472"/>
                        <a:gd name="connsiteY7" fmla="*/ 243873 h 720131"/>
                        <a:gd name="connsiteX8" fmla="*/ 267836 w 963472"/>
                        <a:gd name="connsiteY8" fmla="*/ 443898 h 720131"/>
                        <a:gd name="connsiteX9" fmla="*/ 32886 w 963472"/>
                        <a:gd name="connsiteY9" fmla="*/ 402623 h 720131"/>
                        <a:gd name="connsiteX10" fmla="*/ 13836 w 963472"/>
                        <a:gd name="connsiteY10" fmla="*/ 545498 h 720131"/>
                        <a:gd name="connsiteX11" fmla="*/ 137661 w 963472"/>
                        <a:gd name="connsiteY11" fmla="*/ 596298 h 720131"/>
                        <a:gd name="connsiteX0" fmla="*/ 137661 w 963470"/>
                        <a:gd name="connsiteY0" fmla="*/ 590888 h 714721"/>
                        <a:gd name="connsiteX1" fmla="*/ 267836 w 963470"/>
                        <a:gd name="connsiteY1" fmla="*/ 714713 h 714721"/>
                        <a:gd name="connsiteX2" fmla="*/ 512311 w 963470"/>
                        <a:gd name="connsiteY2" fmla="*/ 584538 h 714721"/>
                        <a:gd name="connsiteX3" fmla="*/ 832986 w 963470"/>
                        <a:gd name="connsiteY3" fmla="*/ 692488 h 714721"/>
                        <a:gd name="connsiteX4" fmla="*/ 963161 w 963470"/>
                        <a:gd name="connsiteY4" fmla="*/ 530563 h 714721"/>
                        <a:gd name="connsiteX5" fmla="*/ 861691 w 963470"/>
                        <a:gd name="connsiteY5" fmla="*/ 92157 h 714721"/>
                        <a:gd name="connsiteX6" fmla="*/ 633090 w 963470"/>
                        <a:gd name="connsiteY6" fmla="*/ 3384 h 714721"/>
                        <a:gd name="connsiteX7" fmla="*/ 305936 w 963470"/>
                        <a:gd name="connsiteY7" fmla="*/ 157436 h 714721"/>
                        <a:gd name="connsiteX8" fmla="*/ 267836 w 963470"/>
                        <a:gd name="connsiteY8" fmla="*/ 438488 h 714721"/>
                        <a:gd name="connsiteX9" fmla="*/ 32886 w 963470"/>
                        <a:gd name="connsiteY9" fmla="*/ 397213 h 714721"/>
                        <a:gd name="connsiteX10" fmla="*/ 13836 w 963470"/>
                        <a:gd name="connsiteY10" fmla="*/ 540088 h 714721"/>
                        <a:gd name="connsiteX11" fmla="*/ 137661 w 963470"/>
                        <a:gd name="connsiteY11" fmla="*/ 590888 h 714721"/>
                        <a:gd name="connsiteX0" fmla="*/ 137661 w 963472"/>
                        <a:gd name="connsiteY0" fmla="*/ 662237 h 786070"/>
                        <a:gd name="connsiteX1" fmla="*/ 267836 w 963472"/>
                        <a:gd name="connsiteY1" fmla="*/ 786062 h 786070"/>
                        <a:gd name="connsiteX2" fmla="*/ 512311 w 963472"/>
                        <a:gd name="connsiteY2" fmla="*/ 655887 h 786070"/>
                        <a:gd name="connsiteX3" fmla="*/ 832986 w 963472"/>
                        <a:gd name="connsiteY3" fmla="*/ 763837 h 786070"/>
                        <a:gd name="connsiteX4" fmla="*/ 963161 w 963472"/>
                        <a:gd name="connsiteY4" fmla="*/ 601912 h 786070"/>
                        <a:gd name="connsiteX5" fmla="*/ 861691 w 963472"/>
                        <a:gd name="connsiteY5" fmla="*/ 163506 h 786070"/>
                        <a:gd name="connsiteX6" fmla="*/ 633090 w 963472"/>
                        <a:gd name="connsiteY6" fmla="*/ 1072 h 786070"/>
                        <a:gd name="connsiteX7" fmla="*/ 305936 w 963472"/>
                        <a:gd name="connsiteY7" fmla="*/ 228785 h 786070"/>
                        <a:gd name="connsiteX8" fmla="*/ 267836 w 963472"/>
                        <a:gd name="connsiteY8" fmla="*/ 509837 h 786070"/>
                        <a:gd name="connsiteX9" fmla="*/ 32886 w 963472"/>
                        <a:gd name="connsiteY9" fmla="*/ 468562 h 786070"/>
                        <a:gd name="connsiteX10" fmla="*/ 13836 w 963472"/>
                        <a:gd name="connsiteY10" fmla="*/ 611437 h 786070"/>
                        <a:gd name="connsiteX11" fmla="*/ 137661 w 963472"/>
                        <a:gd name="connsiteY11" fmla="*/ 662237 h 786070"/>
                        <a:gd name="connsiteX0" fmla="*/ 137661 w 1082073"/>
                        <a:gd name="connsiteY0" fmla="*/ 662822 h 786655"/>
                        <a:gd name="connsiteX1" fmla="*/ 267836 w 1082073"/>
                        <a:gd name="connsiteY1" fmla="*/ 786647 h 786655"/>
                        <a:gd name="connsiteX2" fmla="*/ 512311 w 1082073"/>
                        <a:gd name="connsiteY2" fmla="*/ 656472 h 786655"/>
                        <a:gd name="connsiteX3" fmla="*/ 832986 w 1082073"/>
                        <a:gd name="connsiteY3" fmla="*/ 764422 h 786655"/>
                        <a:gd name="connsiteX4" fmla="*/ 963161 w 1082073"/>
                        <a:gd name="connsiteY4" fmla="*/ 602497 h 786655"/>
                        <a:gd name="connsiteX5" fmla="*/ 1067941 w 1082073"/>
                        <a:gd name="connsiteY5" fmla="*/ 348243 h 786655"/>
                        <a:gd name="connsiteX6" fmla="*/ 633090 w 1082073"/>
                        <a:gd name="connsiteY6" fmla="*/ 1657 h 786655"/>
                        <a:gd name="connsiteX7" fmla="*/ 305936 w 1082073"/>
                        <a:gd name="connsiteY7" fmla="*/ 229370 h 786655"/>
                        <a:gd name="connsiteX8" fmla="*/ 267836 w 1082073"/>
                        <a:gd name="connsiteY8" fmla="*/ 510422 h 786655"/>
                        <a:gd name="connsiteX9" fmla="*/ 32886 w 1082073"/>
                        <a:gd name="connsiteY9" fmla="*/ 469147 h 786655"/>
                        <a:gd name="connsiteX10" fmla="*/ 13836 w 1082073"/>
                        <a:gd name="connsiteY10" fmla="*/ 612022 h 786655"/>
                        <a:gd name="connsiteX11" fmla="*/ 137661 w 1082073"/>
                        <a:gd name="connsiteY11" fmla="*/ 662822 h 786655"/>
                        <a:gd name="connsiteX0" fmla="*/ 137661 w 1096179"/>
                        <a:gd name="connsiteY0" fmla="*/ 662822 h 786655"/>
                        <a:gd name="connsiteX1" fmla="*/ 267836 w 1096179"/>
                        <a:gd name="connsiteY1" fmla="*/ 786647 h 786655"/>
                        <a:gd name="connsiteX2" fmla="*/ 512311 w 1096179"/>
                        <a:gd name="connsiteY2" fmla="*/ 656472 h 786655"/>
                        <a:gd name="connsiteX3" fmla="*/ 832986 w 1096179"/>
                        <a:gd name="connsiteY3" fmla="*/ 764422 h 786655"/>
                        <a:gd name="connsiteX4" fmla="*/ 1029456 w 1096179"/>
                        <a:gd name="connsiteY4" fmla="*/ 631961 h 786655"/>
                        <a:gd name="connsiteX5" fmla="*/ 1067941 w 1096179"/>
                        <a:gd name="connsiteY5" fmla="*/ 348243 h 786655"/>
                        <a:gd name="connsiteX6" fmla="*/ 633090 w 1096179"/>
                        <a:gd name="connsiteY6" fmla="*/ 1657 h 786655"/>
                        <a:gd name="connsiteX7" fmla="*/ 305936 w 1096179"/>
                        <a:gd name="connsiteY7" fmla="*/ 229370 h 786655"/>
                        <a:gd name="connsiteX8" fmla="*/ 267836 w 1096179"/>
                        <a:gd name="connsiteY8" fmla="*/ 510422 h 786655"/>
                        <a:gd name="connsiteX9" fmla="*/ 32886 w 1096179"/>
                        <a:gd name="connsiteY9" fmla="*/ 469147 h 786655"/>
                        <a:gd name="connsiteX10" fmla="*/ 13836 w 1096179"/>
                        <a:gd name="connsiteY10" fmla="*/ 612022 h 786655"/>
                        <a:gd name="connsiteX11" fmla="*/ 137661 w 1096179"/>
                        <a:gd name="connsiteY11" fmla="*/ 662822 h 7866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096179" h="786655">
                          <a:moveTo>
                            <a:pt x="137661" y="662822"/>
                          </a:moveTo>
                          <a:cubicBezTo>
                            <a:pt x="179994" y="691926"/>
                            <a:pt x="205394" y="787705"/>
                            <a:pt x="267836" y="786647"/>
                          </a:cubicBezTo>
                          <a:cubicBezTo>
                            <a:pt x="330278" y="785589"/>
                            <a:pt x="418120" y="660176"/>
                            <a:pt x="512311" y="656472"/>
                          </a:cubicBezTo>
                          <a:cubicBezTo>
                            <a:pt x="606502" y="652768"/>
                            <a:pt x="746795" y="768507"/>
                            <a:pt x="832986" y="764422"/>
                          </a:cubicBezTo>
                          <a:cubicBezTo>
                            <a:pt x="919177" y="760337"/>
                            <a:pt x="990297" y="701324"/>
                            <a:pt x="1029456" y="631961"/>
                          </a:cubicBezTo>
                          <a:cubicBezTo>
                            <a:pt x="1068615" y="562598"/>
                            <a:pt x="1134002" y="453294"/>
                            <a:pt x="1067941" y="348243"/>
                          </a:cubicBezTo>
                          <a:cubicBezTo>
                            <a:pt x="1001880" y="243192"/>
                            <a:pt x="760091" y="21469"/>
                            <a:pt x="633090" y="1657"/>
                          </a:cubicBezTo>
                          <a:cubicBezTo>
                            <a:pt x="506089" y="-18155"/>
                            <a:pt x="366812" y="144576"/>
                            <a:pt x="305936" y="229370"/>
                          </a:cubicBezTo>
                          <a:cubicBezTo>
                            <a:pt x="245060" y="314164"/>
                            <a:pt x="313344" y="470459"/>
                            <a:pt x="267836" y="510422"/>
                          </a:cubicBezTo>
                          <a:cubicBezTo>
                            <a:pt x="222328" y="550385"/>
                            <a:pt x="75219" y="452214"/>
                            <a:pt x="32886" y="469147"/>
                          </a:cubicBezTo>
                          <a:cubicBezTo>
                            <a:pt x="-9447" y="486080"/>
                            <a:pt x="-5214" y="580272"/>
                            <a:pt x="13836" y="612022"/>
                          </a:cubicBezTo>
                          <a:cubicBezTo>
                            <a:pt x="32886" y="643772"/>
                            <a:pt x="95328" y="633718"/>
                            <a:pt x="137661" y="662822"/>
                          </a:cubicBezTo>
                          <a:close/>
                        </a:path>
                      </a:pathLst>
                    </a:custGeom>
                    <a:solidFill>
                      <a:srgbClr val="A9A67B"/>
                    </a:solidFill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>
                      <a:bevelT h="508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dirty="0"/>
                    </a:p>
                  </p:txBody>
                </p:sp>
                <p:sp>
                  <p:nvSpPr>
                    <p:cNvPr id="1215" name="任意多边形: 形状 1214">
                      <a:extLst>
                        <a:ext uri="{FF2B5EF4-FFF2-40B4-BE49-F238E27FC236}">
                          <a16:creationId xmlns:a16="http://schemas.microsoft.com/office/drawing/2014/main" id="{7CFDF461-A2B9-43C5-3AC9-C4D0171EEA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55606" y="5936865"/>
                      <a:ext cx="1048773" cy="616102"/>
                    </a:xfrm>
                    <a:custGeom>
                      <a:avLst/>
                      <a:gdLst>
                        <a:gd name="connsiteX0" fmla="*/ 856092 w 1048773"/>
                        <a:gd name="connsiteY0" fmla="*/ 101752 h 504290"/>
                        <a:gd name="connsiteX1" fmla="*/ 560817 w 1048773"/>
                        <a:gd name="connsiteY1" fmla="*/ 3327 h 504290"/>
                        <a:gd name="connsiteX2" fmla="*/ 459217 w 1048773"/>
                        <a:gd name="connsiteY2" fmla="*/ 31902 h 504290"/>
                        <a:gd name="connsiteX3" fmla="*/ 363967 w 1048773"/>
                        <a:gd name="connsiteY3" fmla="*/ 117627 h 504290"/>
                        <a:gd name="connsiteX4" fmla="*/ 294117 w 1048773"/>
                        <a:gd name="connsiteY4" fmla="*/ 155727 h 504290"/>
                        <a:gd name="connsiteX5" fmla="*/ 122667 w 1048773"/>
                        <a:gd name="connsiteY5" fmla="*/ 89052 h 504290"/>
                        <a:gd name="connsiteX6" fmla="*/ 55992 w 1048773"/>
                        <a:gd name="connsiteY6" fmla="*/ 136677 h 504290"/>
                        <a:gd name="connsiteX7" fmla="*/ 2017 w 1048773"/>
                        <a:gd name="connsiteY7" fmla="*/ 397027 h 504290"/>
                        <a:gd name="connsiteX8" fmla="*/ 129017 w 1048773"/>
                        <a:gd name="connsiteY8" fmla="*/ 489102 h 504290"/>
                        <a:gd name="connsiteX9" fmla="*/ 373492 w 1048773"/>
                        <a:gd name="connsiteY9" fmla="*/ 485927 h 504290"/>
                        <a:gd name="connsiteX10" fmla="*/ 570342 w 1048773"/>
                        <a:gd name="connsiteY10" fmla="*/ 482752 h 504290"/>
                        <a:gd name="connsiteX11" fmla="*/ 1011667 w 1048773"/>
                        <a:gd name="connsiteY11" fmla="*/ 203352 h 504290"/>
                        <a:gd name="connsiteX12" fmla="*/ 1005317 w 1048773"/>
                        <a:gd name="connsiteY12" fmla="*/ 50952 h 504290"/>
                        <a:gd name="connsiteX13" fmla="*/ 856092 w 1048773"/>
                        <a:gd name="connsiteY13" fmla="*/ 101752 h 5042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48773" h="504290">
                          <a:moveTo>
                            <a:pt x="856092" y="101752"/>
                          </a:moveTo>
                          <a:cubicBezTo>
                            <a:pt x="782009" y="93814"/>
                            <a:pt x="626963" y="14969"/>
                            <a:pt x="560817" y="3327"/>
                          </a:cubicBezTo>
                          <a:cubicBezTo>
                            <a:pt x="494671" y="-8315"/>
                            <a:pt x="492025" y="12852"/>
                            <a:pt x="459217" y="31902"/>
                          </a:cubicBezTo>
                          <a:cubicBezTo>
                            <a:pt x="426409" y="50952"/>
                            <a:pt x="391484" y="96990"/>
                            <a:pt x="363967" y="117627"/>
                          </a:cubicBezTo>
                          <a:cubicBezTo>
                            <a:pt x="336450" y="138264"/>
                            <a:pt x="334334" y="160490"/>
                            <a:pt x="294117" y="155727"/>
                          </a:cubicBezTo>
                          <a:cubicBezTo>
                            <a:pt x="253900" y="150965"/>
                            <a:pt x="162354" y="92227"/>
                            <a:pt x="122667" y="89052"/>
                          </a:cubicBezTo>
                          <a:cubicBezTo>
                            <a:pt x="82980" y="85877"/>
                            <a:pt x="76100" y="85348"/>
                            <a:pt x="55992" y="136677"/>
                          </a:cubicBezTo>
                          <a:cubicBezTo>
                            <a:pt x="35884" y="188006"/>
                            <a:pt x="-10154" y="338290"/>
                            <a:pt x="2017" y="397027"/>
                          </a:cubicBezTo>
                          <a:cubicBezTo>
                            <a:pt x="14188" y="455764"/>
                            <a:pt x="67105" y="474285"/>
                            <a:pt x="129017" y="489102"/>
                          </a:cubicBezTo>
                          <a:cubicBezTo>
                            <a:pt x="190929" y="503919"/>
                            <a:pt x="373492" y="485927"/>
                            <a:pt x="373492" y="485927"/>
                          </a:cubicBezTo>
                          <a:cubicBezTo>
                            <a:pt x="447046" y="484869"/>
                            <a:pt x="463980" y="529848"/>
                            <a:pt x="570342" y="482752"/>
                          </a:cubicBezTo>
                          <a:cubicBezTo>
                            <a:pt x="676704" y="435656"/>
                            <a:pt x="939171" y="275319"/>
                            <a:pt x="1011667" y="203352"/>
                          </a:cubicBezTo>
                          <a:cubicBezTo>
                            <a:pt x="1084163" y="131385"/>
                            <a:pt x="1032834" y="68944"/>
                            <a:pt x="1005317" y="50952"/>
                          </a:cubicBezTo>
                          <a:cubicBezTo>
                            <a:pt x="977800" y="32960"/>
                            <a:pt x="930175" y="109690"/>
                            <a:pt x="856092" y="101752"/>
                          </a:cubicBezTo>
                          <a:close/>
                        </a:path>
                      </a:pathLst>
                    </a:custGeom>
                    <a:solidFill>
                      <a:srgbClr val="A9A67B"/>
                    </a:solidFill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</p:grpSp>
              <p:sp>
                <p:nvSpPr>
                  <p:cNvPr id="1213" name="不完整圆 1212">
                    <a:extLst>
                      <a:ext uri="{FF2B5EF4-FFF2-40B4-BE49-F238E27FC236}">
                        <a16:creationId xmlns:a16="http://schemas.microsoft.com/office/drawing/2014/main" id="{BB392073-7F3E-5E35-C3E3-7A7944DBD3EB}"/>
                      </a:ext>
                    </a:extLst>
                  </p:cNvPr>
                  <p:cNvSpPr/>
                  <p:nvPr/>
                </p:nvSpPr>
                <p:spPr>
                  <a:xfrm rot="4076991">
                    <a:off x="3328517" y="2130680"/>
                    <a:ext cx="201256" cy="201256"/>
                  </a:xfrm>
                  <a:prstGeom prst="pie">
                    <a:avLst/>
                  </a:prstGeom>
                  <a:solidFill>
                    <a:srgbClr val="EA254A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38100">
                      <a:prstClr val="black"/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168" name="组合 1167">
                <a:extLst>
                  <a:ext uri="{FF2B5EF4-FFF2-40B4-BE49-F238E27FC236}">
                    <a16:creationId xmlns:a16="http://schemas.microsoft.com/office/drawing/2014/main" id="{013B950D-3B89-C8B9-0649-8C6968C8A9D2}"/>
                  </a:ext>
                </a:extLst>
              </p:cNvPr>
              <p:cNvGrpSpPr/>
              <p:nvPr/>
            </p:nvGrpSpPr>
            <p:grpSpPr>
              <a:xfrm>
                <a:off x="4504966" y="1831920"/>
                <a:ext cx="938721" cy="526281"/>
                <a:chOff x="2510015" y="2130680"/>
                <a:chExt cx="1019758" cy="571713"/>
              </a:xfrm>
            </p:grpSpPr>
            <p:sp>
              <p:nvSpPr>
                <p:cNvPr id="1169" name="任意多边形: 形状 1168">
                  <a:extLst>
                    <a:ext uri="{FF2B5EF4-FFF2-40B4-BE49-F238E27FC236}">
                      <a16:creationId xmlns:a16="http://schemas.microsoft.com/office/drawing/2014/main" id="{9470CCDC-9DDD-3230-9B92-2D1B12F84876}"/>
                    </a:ext>
                  </a:extLst>
                </p:cNvPr>
                <p:cNvSpPr/>
                <p:nvPr/>
              </p:nvSpPr>
              <p:spPr>
                <a:xfrm>
                  <a:off x="3138743" y="2136324"/>
                  <a:ext cx="257175" cy="92407"/>
                </a:xfrm>
                <a:custGeom>
                  <a:avLst/>
                  <a:gdLst>
                    <a:gd name="connsiteX0" fmla="*/ 0 w 257175"/>
                    <a:gd name="connsiteY0" fmla="*/ 92407 h 92407"/>
                    <a:gd name="connsiteX1" fmla="*/ 28575 w 257175"/>
                    <a:gd name="connsiteY1" fmla="*/ 13032 h 92407"/>
                    <a:gd name="connsiteX2" fmla="*/ 133350 w 257175"/>
                    <a:gd name="connsiteY2" fmla="*/ 6682 h 92407"/>
                    <a:gd name="connsiteX3" fmla="*/ 257175 w 257175"/>
                    <a:gd name="connsiteY3" fmla="*/ 79707 h 9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92407">
                      <a:moveTo>
                        <a:pt x="0" y="92407"/>
                      </a:moveTo>
                      <a:cubicBezTo>
                        <a:pt x="3175" y="59863"/>
                        <a:pt x="6350" y="27320"/>
                        <a:pt x="28575" y="13032"/>
                      </a:cubicBezTo>
                      <a:cubicBezTo>
                        <a:pt x="50800" y="-1256"/>
                        <a:pt x="95250" y="-4430"/>
                        <a:pt x="133350" y="6682"/>
                      </a:cubicBezTo>
                      <a:cubicBezTo>
                        <a:pt x="171450" y="17794"/>
                        <a:pt x="214312" y="48750"/>
                        <a:pt x="257175" y="79707"/>
                      </a:cubicBezTo>
                    </a:path>
                  </a:pathLst>
                </a:cu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1170" name="组合 1169">
                  <a:extLst>
                    <a:ext uri="{FF2B5EF4-FFF2-40B4-BE49-F238E27FC236}">
                      <a16:creationId xmlns:a16="http://schemas.microsoft.com/office/drawing/2014/main" id="{33E5A25E-1CAE-09AC-0C6B-D62582A9E7F5}"/>
                    </a:ext>
                  </a:extLst>
                </p:cNvPr>
                <p:cNvGrpSpPr/>
                <p:nvPr/>
              </p:nvGrpSpPr>
              <p:grpSpPr>
                <a:xfrm>
                  <a:off x="2510015" y="2424912"/>
                  <a:ext cx="829795" cy="138292"/>
                  <a:chOff x="1343025" y="3152219"/>
                  <a:chExt cx="1091311" cy="181876"/>
                </a:xfrm>
              </p:grpSpPr>
              <p:cxnSp>
                <p:nvCxnSpPr>
                  <p:cNvPr id="1175" name="直接连接符 1174">
                    <a:extLst>
                      <a:ext uri="{FF2B5EF4-FFF2-40B4-BE49-F238E27FC236}">
                        <a16:creationId xmlns:a16="http://schemas.microsoft.com/office/drawing/2014/main" id="{1449FC13-55BB-8D6B-C9F3-CD96A754E9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62317" y="3186933"/>
                    <a:ext cx="24696" cy="64965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76" name="任意多边形: 形状 1175">
                    <a:extLst>
                      <a:ext uri="{FF2B5EF4-FFF2-40B4-BE49-F238E27FC236}">
                        <a16:creationId xmlns:a16="http://schemas.microsoft.com/office/drawing/2014/main" id="{F41258E9-7F60-5894-0EE0-C8AD29059485}"/>
                      </a:ext>
                    </a:extLst>
                  </p:cNvPr>
                  <p:cNvSpPr/>
                  <p:nvPr/>
                </p:nvSpPr>
                <p:spPr>
                  <a:xfrm>
                    <a:off x="1343025" y="3219416"/>
                    <a:ext cx="1085850" cy="114679"/>
                  </a:xfrm>
                  <a:custGeom>
                    <a:avLst/>
                    <a:gdLst>
                      <a:gd name="connsiteX0" fmla="*/ 0 w 1085850"/>
                      <a:gd name="connsiteY0" fmla="*/ 28609 h 114679"/>
                      <a:gd name="connsiteX1" fmla="*/ 419100 w 1085850"/>
                      <a:gd name="connsiteY1" fmla="*/ 114334 h 114679"/>
                      <a:gd name="connsiteX2" fmla="*/ 752475 w 1085850"/>
                      <a:gd name="connsiteY2" fmla="*/ 34 h 114679"/>
                      <a:gd name="connsiteX3" fmla="*/ 1085850 w 1085850"/>
                      <a:gd name="connsiteY3" fmla="*/ 104809 h 11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5850" h="114679">
                        <a:moveTo>
                          <a:pt x="0" y="28609"/>
                        </a:moveTo>
                        <a:cubicBezTo>
                          <a:pt x="146844" y="73852"/>
                          <a:pt x="293688" y="119096"/>
                          <a:pt x="419100" y="114334"/>
                        </a:cubicBezTo>
                        <a:cubicBezTo>
                          <a:pt x="544512" y="109572"/>
                          <a:pt x="641350" y="1621"/>
                          <a:pt x="752475" y="34"/>
                        </a:cubicBezTo>
                        <a:cubicBezTo>
                          <a:pt x="863600" y="-1554"/>
                          <a:pt x="974725" y="51627"/>
                          <a:pt x="1085850" y="104809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cxnSp>
                <p:nvCxnSpPr>
                  <p:cNvPr id="1177" name="直接连接符 1176">
                    <a:extLst>
                      <a:ext uri="{FF2B5EF4-FFF2-40B4-BE49-F238E27FC236}">
                        <a16:creationId xmlns:a16="http://schemas.microsoft.com/office/drawing/2014/main" id="{C05185B3-9F13-4894-75FE-729EA02F51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97464" y="3196424"/>
                    <a:ext cx="24696" cy="64965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8" name="直接连接符 1177">
                    <a:extLst>
                      <a:ext uri="{FF2B5EF4-FFF2-40B4-BE49-F238E27FC236}">
                        <a16:creationId xmlns:a16="http://schemas.microsoft.com/office/drawing/2014/main" id="{F7B75B82-AD75-0091-9EC1-0D567C81C8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35546" y="3211790"/>
                    <a:ext cx="24696" cy="64965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9" name="直接连接符 1178">
                    <a:extLst>
                      <a:ext uri="{FF2B5EF4-FFF2-40B4-BE49-F238E27FC236}">
                        <a16:creationId xmlns:a16="http://schemas.microsoft.com/office/drawing/2014/main" id="{58F149F6-E399-F3D0-5E04-2D88D52F12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73628" y="3219171"/>
                    <a:ext cx="18812" cy="5758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0" name="直接连接符 1179">
                    <a:extLst>
                      <a:ext uri="{FF2B5EF4-FFF2-40B4-BE49-F238E27FC236}">
                        <a16:creationId xmlns:a16="http://schemas.microsoft.com/office/drawing/2014/main" id="{3A3A0C04-A8C8-7AE2-52E4-6BB46482A0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09405" y="3235577"/>
                    <a:ext cx="18471" cy="5108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1" name="直接连接符 1180">
                    <a:extLst>
                      <a:ext uri="{FF2B5EF4-FFF2-40B4-BE49-F238E27FC236}">
                        <a16:creationId xmlns:a16="http://schemas.microsoft.com/office/drawing/2014/main" id="{359976CE-1C9A-ABAA-2EB6-18C332AAB6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45182" y="3243673"/>
                    <a:ext cx="17035" cy="6110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2" name="直接连接符 1181">
                    <a:extLst>
                      <a:ext uri="{FF2B5EF4-FFF2-40B4-BE49-F238E27FC236}">
                        <a16:creationId xmlns:a16="http://schemas.microsoft.com/office/drawing/2014/main" id="{64BB8501-245D-D71B-30C2-281803465B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88540" y="3251737"/>
                    <a:ext cx="12857" cy="58265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3" name="直接连接符 1182">
                    <a:extLst>
                      <a:ext uri="{FF2B5EF4-FFF2-40B4-BE49-F238E27FC236}">
                        <a16:creationId xmlns:a16="http://schemas.microsoft.com/office/drawing/2014/main" id="{AEA3F54D-C886-06E1-6010-F519385C9E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26283" y="3251737"/>
                    <a:ext cx="10901" cy="6529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4" name="直接连接符 1183">
                    <a:extLst>
                      <a:ext uri="{FF2B5EF4-FFF2-40B4-BE49-F238E27FC236}">
                        <a16:creationId xmlns:a16="http://schemas.microsoft.com/office/drawing/2014/main" id="{336610DB-511E-B911-E506-B14A8E3183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69471" y="3261117"/>
                    <a:ext cx="0" cy="5793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5" name="直接连接符 1184">
                    <a:extLst>
                      <a:ext uri="{FF2B5EF4-FFF2-40B4-BE49-F238E27FC236}">
                        <a16:creationId xmlns:a16="http://schemas.microsoft.com/office/drawing/2014/main" id="{F60BBE98-6F93-9E33-BEB3-2DA7250604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10006" y="3262690"/>
                    <a:ext cx="0" cy="6540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6" name="直接连接符 1185">
                    <a:extLst>
                      <a:ext uri="{FF2B5EF4-FFF2-40B4-BE49-F238E27FC236}">
                        <a16:creationId xmlns:a16="http://schemas.microsoft.com/office/drawing/2014/main" id="{8D2F7124-E116-9C97-D013-3973282E39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43839" y="3261117"/>
                    <a:ext cx="0" cy="6697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7" name="直接连接符 1186">
                    <a:extLst>
                      <a:ext uri="{FF2B5EF4-FFF2-40B4-BE49-F238E27FC236}">
                        <a16:creationId xmlns:a16="http://schemas.microsoft.com/office/drawing/2014/main" id="{CFD077E8-23FE-F1E9-A354-74270BFE80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774403" y="3255550"/>
                    <a:ext cx="5494" cy="76229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8" name="直接连接符 1187">
                    <a:extLst>
                      <a:ext uri="{FF2B5EF4-FFF2-40B4-BE49-F238E27FC236}">
                        <a16:creationId xmlns:a16="http://schemas.microsoft.com/office/drawing/2014/main" id="{E2282152-E6E6-6FDC-941D-28A740B161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08725" y="3251737"/>
                    <a:ext cx="12366" cy="6513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9" name="直接连接符 1188">
                    <a:extLst>
                      <a:ext uri="{FF2B5EF4-FFF2-40B4-BE49-F238E27FC236}">
                        <a16:creationId xmlns:a16="http://schemas.microsoft.com/office/drawing/2014/main" id="{C5385B53-41E6-9049-CAC1-50CD312004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36900" y="3251737"/>
                    <a:ext cx="17187" cy="5430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0" name="直接连接符 1189">
                    <a:extLst>
                      <a:ext uri="{FF2B5EF4-FFF2-40B4-BE49-F238E27FC236}">
                        <a16:creationId xmlns:a16="http://schemas.microsoft.com/office/drawing/2014/main" id="{742CDC89-5A2A-3E03-06C1-585DAA70D7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61347" y="3235577"/>
                    <a:ext cx="20964" cy="57036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1" name="直接连接符 1190">
                    <a:extLst>
                      <a:ext uri="{FF2B5EF4-FFF2-40B4-BE49-F238E27FC236}">
                        <a16:creationId xmlns:a16="http://schemas.microsoft.com/office/drawing/2014/main" id="{BEAFC09B-B662-9064-7E53-15088B6A09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94341" y="3228906"/>
                    <a:ext cx="31744" cy="5564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2" name="直接连接符 1191">
                    <a:extLst>
                      <a:ext uri="{FF2B5EF4-FFF2-40B4-BE49-F238E27FC236}">
                        <a16:creationId xmlns:a16="http://schemas.microsoft.com/office/drawing/2014/main" id="{AE1C817A-5C6E-FE90-A990-6280EEDF25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920442" y="3211107"/>
                    <a:ext cx="35588" cy="57036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3" name="直接连接符 1192">
                    <a:extLst>
                      <a:ext uri="{FF2B5EF4-FFF2-40B4-BE49-F238E27FC236}">
                        <a16:creationId xmlns:a16="http://schemas.microsoft.com/office/drawing/2014/main" id="{233C2F13-2420-FAB3-E8D8-F81CE52B92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953322" y="3203011"/>
                    <a:ext cx="25978" cy="4638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4" name="直接连接符 1193">
                    <a:extLst>
                      <a:ext uri="{FF2B5EF4-FFF2-40B4-BE49-F238E27FC236}">
                        <a16:creationId xmlns:a16="http://schemas.microsoft.com/office/drawing/2014/main" id="{0FD16663-C7AB-9EA0-9BF8-5401D8A9F7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979300" y="3191437"/>
                    <a:ext cx="24751" cy="41775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5" name="直接连接符 1194">
                    <a:extLst>
                      <a:ext uri="{FF2B5EF4-FFF2-40B4-BE49-F238E27FC236}">
                        <a16:creationId xmlns:a16="http://schemas.microsoft.com/office/drawing/2014/main" id="{DFD7A2FF-25EA-C065-3765-B7E85BE3C8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08973" y="3152219"/>
                    <a:ext cx="0" cy="6695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6" name="直接连接符 1195">
                    <a:extLst>
                      <a:ext uri="{FF2B5EF4-FFF2-40B4-BE49-F238E27FC236}">
                        <a16:creationId xmlns:a16="http://schemas.microsoft.com/office/drawing/2014/main" id="{C53DA876-81DB-F0D3-9059-77C34C3AAD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35426" y="3154039"/>
                    <a:ext cx="12348" cy="6513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7" name="直接连接符 1196">
                    <a:extLst>
                      <a:ext uri="{FF2B5EF4-FFF2-40B4-BE49-F238E27FC236}">
                        <a16:creationId xmlns:a16="http://schemas.microsoft.com/office/drawing/2014/main" id="{7CE61DE6-2FEF-2259-26EB-12BE2CE236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76598" y="3161070"/>
                    <a:ext cx="12348" cy="6513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8" name="直接连接符 1197">
                    <a:extLst>
                      <a:ext uri="{FF2B5EF4-FFF2-40B4-BE49-F238E27FC236}">
                        <a16:creationId xmlns:a16="http://schemas.microsoft.com/office/drawing/2014/main" id="{85E750FD-EDE6-1DEA-0A4C-B7E3F5395B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27746" y="3179300"/>
                    <a:ext cx="27692" cy="6770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9" name="直接连接符 1198">
                    <a:extLst>
                      <a:ext uri="{FF2B5EF4-FFF2-40B4-BE49-F238E27FC236}">
                        <a16:creationId xmlns:a16="http://schemas.microsoft.com/office/drawing/2014/main" id="{C4D70A9F-3DEB-AFA3-7000-44F30846935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67331" y="3193636"/>
                    <a:ext cx="18447" cy="6293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0" name="直接连接符 1199">
                    <a:extLst>
                      <a:ext uri="{FF2B5EF4-FFF2-40B4-BE49-F238E27FC236}">
                        <a16:creationId xmlns:a16="http://schemas.microsoft.com/office/drawing/2014/main" id="{A23183B5-62D1-E414-74B7-9B533F4197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96170" y="3211107"/>
                    <a:ext cx="28751" cy="6513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1" name="直接连接符 1200">
                    <a:extLst>
                      <a:ext uri="{FF2B5EF4-FFF2-40B4-BE49-F238E27FC236}">
                        <a16:creationId xmlns:a16="http://schemas.microsoft.com/office/drawing/2014/main" id="{08124FD1-2B84-1979-217F-C4554F6313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40716" y="3226202"/>
                    <a:ext cx="20149" cy="5810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2" name="直接连接符 1201">
                    <a:extLst>
                      <a:ext uri="{FF2B5EF4-FFF2-40B4-BE49-F238E27FC236}">
                        <a16:creationId xmlns:a16="http://schemas.microsoft.com/office/drawing/2014/main" id="{220F5B1D-0175-91ED-CE59-B3267B6419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81014" y="3239625"/>
                    <a:ext cx="17158" cy="5441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3" name="直接连接符 1202">
                    <a:extLst>
                      <a:ext uri="{FF2B5EF4-FFF2-40B4-BE49-F238E27FC236}">
                        <a16:creationId xmlns:a16="http://schemas.microsoft.com/office/drawing/2014/main" id="{454253FD-A821-0F4F-922B-51C8E2AEDF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11227" y="3262690"/>
                    <a:ext cx="23109" cy="48770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4" name="直接连接符 1203">
                    <a:extLst>
                      <a:ext uri="{FF2B5EF4-FFF2-40B4-BE49-F238E27FC236}">
                        <a16:creationId xmlns:a16="http://schemas.microsoft.com/office/drawing/2014/main" id="{B92C6ABC-A9DD-C14F-7604-AF83BDF907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013195" y="3179300"/>
                    <a:ext cx="14892" cy="4343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5" name="直接连接符 1204">
                    <a:extLst>
                      <a:ext uri="{FF2B5EF4-FFF2-40B4-BE49-F238E27FC236}">
                        <a16:creationId xmlns:a16="http://schemas.microsoft.com/office/drawing/2014/main" id="{DA4C4361-07C2-055B-F341-5CB2994BC2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043012" y="3158871"/>
                    <a:ext cx="15498" cy="5639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6" name="直接连接符 1205">
                    <a:extLst>
                      <a:ext uri="{FF2B5EF4-FFF2-40B4-BE49-F238E27FC236}">
                        <a16:creationId xmlns:a16="http://schemas.microsoft.com/office/drawing/2014/main" id="{B4FB32A1-58AB-86CC-7B9A-07E5336669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073132" y="3152219"/>
                    <a:ext cx="11463" cy="6179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7" name="直接连接符 1206">
                    <a:extLst>
                      <a:ext uri="{FF2B5EF4-FFF2-40B4-BE49-F238E27FC236}">
                        <a16:creationId xmlns:a16="http://schemas.microsoft.com/office/drawing/2014/main" id="{AD49C76B-8D6D-8320-13AC-16B8C0E608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05234" y="3165558"/>
                    <a:ext cx="12348" cy="6513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71" name="组合 1170">
                  <a:extLst>
                    <a:ext uri="{FF2B5EF4-FFF2-40B4-BE49-F238E27FC236}">
                      <a16:creationId xmlns:a16="http://schemas.microsoft.com/office/drawing/2014/main" id="{87468FAF-751B-74EF-F5F5-4C6069BFFA4E}"/>
                    </a:ext>
                  </a:extLst>
                </p:cNvPr>
                <p:cNvGrpSpPr/>
                <p:nvPr/>
              </p:nvGrpSpPr>
              <p:grpSpPr>
                <a:xfrm>
                  <a:off x="2853821" y="2207071"/>
                  <a:ext cx="437045" cy="495322"/>
                  <a:chOff x="2055606" y="5296697"/>
                  <a:chExt cx="1108463" cy="1256270"/>
                </a:xfrm>
              </p:grpSpPr>
              <p:sp>
                <p:nvSpPr>
                  <p:cNvPr id="1173" name="任意多边形: 形状 1172">
                    <a:extLst>
                      <a:ext uri="{FF2B5EF4-FFF2-40B4-BE49-F238E27FC236}">
                        <a16:creationId xmlns:a16="http://schemas.microsoft.com/office/drawing/2014/main" id="{96053F6E-9B84-619D-45A6-AFB478BEDDBF}"/>
                      </a:ext>
                    </a:extLst>
                  </p:cNvPr>
                  <p:cNvSpPr/>
                  <p:nvPr/>
                </p:nvSpPr>
                <p:spPr>
                  <a:xfrm>
                    <a:off x="2067890" y="5296697"/>
                    <a:ext cx="1096179" cy="786654"/>
                  </a:xfrm>
                  <a:custGeom>
                    <a:avLst/>
                    <a:gdLst>
                      <a:gd name="connsiteX0" fmla="*/ 137661 w 967040"/>
                      <a:gd name="connsiteY0" fmla="*/ 425545 h 549378"/>
                      <a:gd name="connsiteX1" fmla="*/ 267836 w 967040"/>
                      <a:gd name="connsiteY1" fmla="*/ 549370 h 549378"/>
                      <a:gd name="connsiteX2" fmla="*/ 512311 w 967040"/>
                      <a:gd name="connsiteY2" fmla="*/ 419195 h 549378"/>
                      <a:gd name="connsiteX3" fmla="*/ 832986 w 967040"/>
                      <a:gd name="connsiteY3" fmla="*/ 527145 h 549378"/>
                      <a:gd name="connsiteX4" fmla="*/ 963161 w 967040"/>
                      <a:gd name="connsiteY4" fmla="*/ 365220 h 549378"/>
                      <a:gd name="connsiteX5" fmla="*/ 699636 w 967040"/>
                      <a:gd name="connsiteY5" fmla="*/ 66770 h 549378"/>
                      <a:gd name="connsiteX6" fmla="*/ 471036 w 967040"/>
                      <a:gd name="connsiteY6" fmla="*/ 95 h 549378"/>
                      <a:gd name="connsiteX7" fmla="*/ 305936 w 967040"/>
                      <a:gd name="connsiteY7" fmla="*/ 73120 h 549378"/>
                      <a:gd name="connsiteX8" fmla="*/ 267836 w 967040"/>
                      <a:gd name="connsiteY8" fmla="*/ 273145 h 549378"/>
                      <a:gd name="connsiteX9" fmla="*/ 32886 w 967040"/>
                      <a:gd name="connsiteY9" fmla="*/ 231870 h 549378"/>
                      <a:gd name="connsiteX10" fmla="*/ 13836 w 967040"/>
                      <a:gd name="connsiteY10" fmla="*/ 374745 h 549378"/>
                      <a:gd name="connsiteX11" fmla="*/ 137661 w 967040"/>
                      <a:gd name="connsiteY11" fmla="*/ 425545 h 549378"/>
                      <a:gd name="connsiteX0" fmla="*/ 137661 w 963736"/>
                      <a:gd name="connsiteY0" fmla="*/ 516871 h 640704"/>
                      <a:gd name="connsiteX1" fmla="*/ 267836 w 963736"/>
                      <a:gd name="connsiteY1" fmla="*/ 640696 h 640704"/>
                      <a:gd name="connsiteX2" fmla="*/ 512311 w 963736"/>
                      <a:gd name="connsiteY2" fmla="*/ 510521 h 640704"/>
                      <a:gd name="connsiteX3" fmla="*/ 832986 w 963736"/>
                      <a:gd name="connsiteY3" fmla="*/ 618471 h 640704"/>
                      <a:gd name="connsiteX4" fmla="*/ 963161 w 963736"/>
                      <a:gd name="connsiteY4" fmla="*/ 456546 h 640704"/>
                      <a:gd name="connsiteX5" fmla="*/ 861691 w 963736"/>
                      <a:gd name="connsiteY5" fmla="*/ 18140 h 640704"/>
                      <a:gd name="connsiteX6" fmla="*/ 471036 w 963736"/>
                      <a:gd name="connsiteY6" fmla="*/ 91421 h 640704"/>
                      <a:gd name="connsiteX7" fmla="*/ 305936 w 963736"/>
                      <a:gd name="connsiteY7" fmla="*/ 164446 h 640704"/>
                      <a:gd name="connsiteX8" fmla="*/ 267836 w 963736"/>
                      <a:gd name="connsiteY8" fmla="*/ 364471 h 640704"/>
                      <a:gd name="connsiteX9" fmla="*/ 32886 w 963736"/>
                      <a:gd name="connsiteY9" fmla="*/ 323196 h 640704"/>
                      <a:gd name="connsiteX10" fmla="*/ 13836 w 963736"/>
                      <a:gd name="connsiteY10" fmla="*/ 466071 h 640704"/>
                      <a:gd name="connsiteX11" fmla="*/ 137661 w 963736"/>
                      <a:gd name="connsiteY11" fmla="*/ 516871 h 640704"/>
                      <a:gd name="connsiteX0" fmla="*/ 137661 w 963472"/>
                      <a:gd name="connsiteY0" fmla="*/ 596298 h 720131"/>
                      <a:gd name="connsiteX1" fmla="*/ 267836 w 963472"/>
                      <a:gd name="connsiteY1" fmla="*/ 720123 h 720131"/>
                      <a:gd name="connsiteX2" fmla="*/ 512311 w 963472"/>
                      <a:gd name="connsiteY2" fmla="*/ 589948 h 720131"/>
                      <a:gd name="connsiteX3" fmla="*/ 832986 w 963472"/>
                      <a:gd name="connsiteY3" fmla="*/ 697898 h 720131"/>
                      <a:gd name="connsiteX4" fmla="*/ 963161 w 963472"/>
                      <a:gd name="connsiteY4" fmla="*/ 535973 h 720131"/>
                      <a:gd name="connsiteX5" fmla="*/ 861691 w 963472"/>
                      <a:gd name="connsiteY5" fmla="*/ 97567 h 720131"/>
                      <a:gd name="connsiteX6" fmla="*/ 633090 w 963472"/>
                      <a:gd name="connsiteY6" fmla="*/ 8794 h 720131"/>
                      <a:gd name="connsiteX7" fmla="*/ 305936 w 963472"/>
                      <a:gd name="connsiteY7" fmla="*/ 243873 h 720131"/>
                      <a:gd name="connsiteX8" fmla="*/ 267836 w 963472"/>
                      <a:gd name="connsiteY8" fmla="*/ 443898 h 720131"/>
                      <a:gd name="connsiteX9" fmla="*/ 32886 w 963472"/>
                      <a:gd name="connsiteY9" fmla="*/ 402623 h 720131"/>
                      <a:gd name="connsiteX10" fmla="*/ 13836 w 963472"/>
                      <a:gd name="connsiteY10" fmla="*/ 545498 h 720131"/>
                      <a:gd name="connsiteX11" fmla="*/ 137661 w 963472"/>
                      <a:gd name="connsiteY11" fmla="*/ 596298 h 720131"/>
                      <a:gd name="connsiteX0" fmla="*/ 137661 w 963470"/>
                      <a:gd name="connsiteY0" fmla="*/ 590888 h 714721"/>
                      <a:gd name="connsiteX1" fmla="*/ 267836 w 963470"/>
                      <a:gd name="connsiteY1" fmla="*/ 714713 h 714721"/>
                      <a:gd name="connsiteX2" fmla="*/ 512311 w 963470"/>
                      <a:gd name="connsiteY2" fmla="*/ 584538 h 714721"/>
                      <a:gd name="connsiteX3" fmla="*/ 832986 w 963470"/>
                      <a:gd name="connsiteY3" fmla="*/ 692488 h 714721"/>
                      <a:gd name="connsiteX4" fmla="*/ 963161 w 963470"/>
                      <a:gd name="connsiteY4" fmla="*/ 530563 h 714721"/>
                      <a:gd name="connsiteX5" fmla="*/ 861691 w 963470"/>
                      <a:gd name="connsiteY5" fmla="*/ 92157 h 714721"/>
                      <a:gd name="connsiteX6" fmla="*/ 633090 w 963470"/>
                      <a:gd name="connsiteY6" fmla="*/ 3384 h 714721"/>
                      <a:gd name="connsiteX7" fmla="*/ 305936 w 963470"/>
                      <a:gd name="connsiteY7" fmla="*/ 157436 h 714721"/>
                      <a:gd name="connsiteX8" fmla="*/ 267836 w 963470"/>
                      <a:gd name="connsiteY8" fmla="*/ 438488 h 714721"/>
                      <a:gd name="connsiteX9" fmla="*/ 32886 w 963470"/>
                      <a:gd name="connsiteY9" fmla="*/ 397213 h 714721"/>
                      <a:gd name="connsiteX10" fmla="*/ 13836 w 963470"/>
                      <a:gd name="connsiteY10" fmla="*/ 540088 h 714721"/>
                      <a:gd name="connsiteX11" fmla="*/ 137661 w 963470"/>
                      <a:gd name="connsiteY11" fmla="*/ 590888 h 714721"/>
                      <a:gd name="connsiteX0" fmla="*/ 137661 w 963472"/>
                      <a:gd name="connsiteY0" fmla="*/ 662237 h 786070"/>
                      <a:gd name="connsiteX1" fmla="*/ 267836 w 963472"/>
                      <a:gd name="connsiteY1" fmla="*/ 786062 h 786070"/>
                      <a:gd name="connsiteX2" fmla="*/ 512311 w 963472"/>
                      <a:gd name="connsiteY2" fmla="*/ 655887 h 786070"/>
                      <a:gd name="connsiteX3" fmla="*/ 832986 w 963472"/>
                      <a:gd name="connsiteY3" fmla="*/ 763837 h 786070"/>
                      <a:gd name="connsiteX4" fmla="*/ 963161 w 963472"/>
                      <a:gd name="connsiteY4" fmla="*/ 601912 h 786070"/>
                      <a:gd name="connsiteX5" fmla="*/ 861691 w 963472"/>
                      <a:gd name="connsiteY5" fmla="*/ 163506 h 786070"/>
                      <a:gd name="connsiteX6" fmla="*/ 633090 w 963472"/>
                      <a:gd name="connsiteY6" fmla="*/ 1072 h 786070"/>
                      <a:gd name="connsiteX7" fmla="*/ 305936 w 963472"/>
                      <a:gd name="connsiteY7" fmla="*/ 228785 h 786070"/>
                      <a:gd name="connsiteX8" fmla="*/ 267836 w 963472"/>
                      <a:gd name="connsiteY8" fmla="*/ 509837 h 786070"/>
                      <a:gd name="connsiteX9" fmla="*/ 32886 w 963472"/>
                      <a:gd name="connsiteY9" fmla="*/ 468562 h 786070"/>
                      <a:gd name="connsiteX10" fmla="*/ 13836 w 963472"/>
                      <a:gd name="connsiteY10" fmla="*/ 611437 h 786070"/>
                      <a:gd name="connsiteX11" fmla="*/ 137661 w 963472"/>
                      <a:gd name="connsiteY11" fmla="*/ 662237 h 786070"/>
                      <a:gd name="connsiteX0" fmla="*/ 137661 w 1082073"/>
                      <a:gd name="connsiteY0" fmla="*/ 662822 h 786655"/>
                      <a:gd name="connsiteX1" fmla="*/ 267836 w 1082073"/>
                      <a:gd name="connsiteY1" fmla="*/ 786647 h 786655"/>
                      <a:gd name="connsiteX2" fmla="*/ 512311 w 1082073"/>
                      <a:gd name="connsiteY2" fmla="*/ 656472 h 786655"/>
                      <a:gd name="connsiteX3" fmla="*/ 832986 w 1082073"/>
                      <a:gd name="connsiteY3" fmla="*/ 764422 h 786655"/>
                      <a:gd name="connsiteX4" fmla="*/ 963161 w 1082073"/>
                      <a:gd name="connsiteY4" fmla="*/ 602497 h 786655"/>
                      <a:gd name="connsiteX5" fmla="*/ 1067941 w 1082073"/>
                      <a:gd name="connsiteY5" fmla="*/ 348243 h 786655"/>
                      <a:gd name="connsiteX6" fmla="*/ 633090 w 1082073"/>
                      <a:gd name="connsiteY6" fmla="*/ 1657 h 786655"/>
                      <a:gd name="connsiteX7" fmla="*/ 305936 w 1082073"/>
                      <a:gd name="connsiteY7" fmla="*/ 229370 h 786655"/>
                      <a:gd name="connsiteX8" fmla="*/ 267836 w 1082073"/>
                      <a:gd name="connsiteY8" fmla="*/ 510422 h 786655"/>
                      <a:gd name="connsiteX9" fmla="*/ 32886 w 1082073"/>
                      <a:gd name="connsiteY9" fmla="*/ 469147 h 786655"/>
                      <a:gd name="connsiteX10" fmla="*/ 13836 w 1082073"/>
                      <a:gd name="connsiteY10" fmla="*/ 612022 h 786655"/>
                      <a:gd name="connsiteX11" fmla="*/ 137661 w 1082073"/>
                      <a:gd name="connsiteY11" fmla="*/ 662822 h 786655"/>
                      <a:gd name="connsiteX0" fmla="*/ 137661 w 1096179"/>
                      <a:gd name="connsiteY0" fmla="*/ 662822 h 786655"/>
                      <a:gd name="connsiteX1" fmla="*/ 267836 w 1096179"/>
                      <a:gd name="connsiteY1" fmla="*/ 786647 h 786655"/>
                      <a:gd name="connsiteX2" fmla="*/ 512311 w 1096179"/>
                      <a:gd name="connsiteY2" fmla="*/ 656472 h 786655"/>
                      <a:gd name="connsiteX3" fmla="*/ 832986 w 1096179"/>
                      <a:gd name="connsiteY3" fmla="*/ 764422 h 786655"/>
                      <a:gd name="connsiteX4" fmla="*/ 1029456 w 1096179"/>
                      <a:gd name="connsiteY4" fmla="*/ 631961 h 786655"/>
                      <a:gd name="connsiteX5" fmla="*/ 1067941 w 1096179"/>
                      <a:gd name="connsiteY5" fmla="*/ 348243 h 786655"/>
                      <a:gd name="connsiteX6" fmla="*/ 633090 w 1096179"/>
                      <a:gd name="connsiteY6" fmla="*/ 1657 h 786655"/>
                      <a:gd name="connsiteX7" fmla="*/ 305936 w 1096179"/>
                      <a:gd name="connsiteY7" fmla="*/ 229370 h 786655"/>
                      <a:gd name="connsiteX8" fmla="*/ 267836 w 1096179"/>
                      <a:gd name="connsiteY8" fmla="*/ 510422 h 786655"/>
                      <a:gd name="connsiteX9" fmla="*/ 32886 w 1096179"/>
                      <a:gd name="connsiteY9" fmla="*/ 469147 h 786655"/>
                      <a:gd name="connsiteX10" fmla="*/ 13836 w 1096179"/>
                      <a:gd name="connsiteY10" fmla="*/ 612022 h 786655"/>
                      <a:gd name="connsiteX11" fmla="*/ 137661 w 1096179"/>
                      <a:gd name="connsiteY11" fmla="*/ 662822 h 786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96179" h="786655">
                        <a:moveTo>
                          <a:pt x="137661" y="662822"/>
                        </a:moveTo>
                        <a:cubicBezTo>
                          <a:pt x="179994" y="691926"/>
                          <a:pt x="205394" y="787705"/>
                          <a:pt x="267836" y="786647"/>
                        </a:cubicBezTo>
                        <a:cubicBezTo>
                          <a:pt x="330278" y="785589"/>
                          <a:pt x="418120" y="660176"/>
                          <a:pt x="512311" y="656472"/>
                        </a:cubicBezTo>
                        <a:cubicBezTo>
                          <a:pt x="606502" y="652768"/>
                          <a:pt x="746795" y="768507"/>
                          <a:pt x="832986" y="764422"/>
                        </a:cubicBezTo>
                        <a:cubicBezTo>
                          <a:pt x="919177" y="760337"/>
                          <a:pt x="990297" y="701324"/>
                          <a:pt x="1029456" y="631961"/>
                        </a:cubicBezTo>
                        <a:cubicBezTo>
                          <a:pt x="1068615" y="562598"/>
                          <a:pt x="1134002" y="453294"/>
                          <a:pt x="1067941" y="348243"/>
                        </a:cubicBezTo>
                        <a:cubicBezTo>
                          <a:pt x="1001880" y="243192"/>
                          <a:pt x="760091" y="21469"/>
                          <a:pt x="633090" y="1657"/>
                        </a:cubicBezTo>
                        <a:cubicBezTo>
                          <a:pt x="506089" y="-18155"/>
                          <a:pt x="366812" y="144576"/>
                          <a:pt x="305936" y="229370"/>
                        </a:cubicBezTo>
                        <a:cubicBezTo>
                          <a:pt x="245060" y="314164"/>
                          <a:pt x="313344" y="470459"/>
                          <a:pt x="267836" y="510422"/>
                        </a:cubicBezTo>
                        <a:cubicBezTo>
                          <a:pt x="222328" y="550385"/>
                          <a:pt x="75219" y="452214"/>
                          <a:pt x="32886" y="469147"/>
                        </a:cubicBezTo>
                        <a:cubicBezTo>
                          <a:pt x="-9447" y="486080"/>
                          <a:pt x="-5214" y="580272"/>
                          <a:pt x="13836" y="612022"/>
                        </a:cubicBezTo>
                        <a:cubicBezTo>
                          <a:pt x="32886" y="643772"/>
                          <a:pt x="95328" y="633718"/>
                          <a:pt x="137661" y="662822"/>
                        </a:cubicBezTo>
                        <a:close/>
                      </a:path>
                    </a:pathLst>
                  </a:custGeom>
                  <a:solidFill>
                    <a:srgbClr val="A9A67B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114300">
                      <a:prstClr val="black"/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 h="508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/>
                  </a:p>
                </p:txBody>
              </p:sp>
              <p:sp>
                <p:nvSpPr>
                  <p:cNvPr id="1174" name="任意多边形: 形状 1173">
                    <a:extLst>
                      <a:ext uri="{FF2B5EF4-FFF2-40B4-BE49-F238E27FC236}">
                        <a16:creationId xmlns:a16="http://schemas.microsoft.com/office/drawing/2014/main" id="{E56A8C3F-FD36-21DC-0146-9BB98241D6C0}"/>
                      </a:ext>
                    </a:extLst>
                  </p:cNvPr>
                  <p:cNvSpPr/>
                  <p:nvPr/>
                </p:nvSpPr>
                <p:spPr>
                  <a:xfrm>
                    <a:off x="2055606" y="5936865"/>
                    <a:ext cx="1048773" cy="616102"/>
                  </a:xfrm>
                  <a:custGeom>
                    <a:avLst/>
                    <a:gdLst>
                      <a:gd name="connsiteX0" fmla="*/ 856092 w 1048773"/>
                      <a:gd name="connsiteY0" fmla="*/ 101752 h 504290"/>
                      <a:gd name="connsiteX1" fmla="*/ 560817 w 1048773"/>
                      <a:gd name="connsiteY1" fmla="*/ 3327 h 504290"/>
                      <a:gd name="connsiteX2" fmla="*/ 459217 w 1048773"/>
                      <a:gd name="connsiteY2" fmla="*/ 31902 h 504290"/>
                      <a:gd name="connsiteX3" fmla="*/ 363967 w 1048773"/>
                      <a:gd name="connsiteY3" fmla="*/ 117627 h 504290"/>
                      <a:gd name="connsiteX4" fmla="*/ 294117 w 1048773"/>
                      <a:gd name="connsiteY4" fmla="*/ 155727 h 504290"/>
                      <a:gd name="connsiteX5" fmla="*/ 122667 w 1048773"/>
                      <a:gd name="connsiteY5" fmla="*/ 89052 h 504290"/>
                      <a:gd name="connsiteX6" fmla="*/ 55992 w 1048773"/>
                      <a:gd name="connsiteY6" fmla="*/ 136677 h 504290"/>
                      <a:gd name="connsiteX7" fmla="*/ 2017 w 1048773"/>
                      <a:gd name="connsiteY7" fmla="*/ 397027 h 504290"/>
                      <a:gd name="connsiteX8" fmla="*/ 129017 w 1048773"/>
                      <a:gd name="connsiteY8" fmla="*/ 489102 h 504290"/>
                      <a:gd name="connsiteX9" fmla="*/ 373492 w 1048773"/>
                      <a:gd name="connsiteY9" fmla="*/ 485927 h 504290"/>
                      <a:gd name="connsiteX10" fmla="*/ 570342 w 1048773"/>
                      <a:gd name="connsiteY10" fmla="*/ 482752 h 504290"/>
                      <a:gd name="connsiteX11" fmla="*/ 1011667 w 1048773"/>
                      <a:gd name="connsiteY11" fmla="*/ 203352 h 504290"/>
                      <a:gd name="connsiteX12" fmla="*/ 1005317 w 1048773"/>
                      <a:gd name="connsiteY12" fmla="*/ 50952 h 504290"/>
                      <a:gd name="connsiteX13" fmla="*/ 856092 w 1048773"/>
                      <a:gd name="connsiteY13" fmla="*/ 101752 h 504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48773" h="504290">
                        <a:moveTo>
                          <a:pt x="856092" y="101752"/>
                        </a:moveTo>
                        <a:cubicBezTo>
                          <a:pt x="782009" y="93814"/>
                          <a:pt x="626963" y="14969"/>
                          <a:pt x="560817" y="3327"/>
                        </a:cubicBezTo>
                        <a:cubicBezTo>
                          <a:pt x="494671" y="-8315"/>
                          <a:pt x="492025" y="12852"/>
                          <a:pt x="459217" y="31902"/>
                        </a:cubicBezTo>
                        <a:cubicBezTo>
                          <a:pt x="426409" y="50952"/>
                          <a:pt x="391484" y="96990"/>
                          <a:pt x="363967" y="117627"/>
                        </a:cubicBezTo>
                        <a:cubicBezTo>
                          <a:pt x="336450" y="138264"/>
                          <a:pt x="334334" y="160490"/>
                          <a:pt x="294117" y="155727"/>
                        </a:cubicBezTo>
                        <a:cubicBezTo>
                          <a:pt x="253900" y="150965"/>
                          <a:pt x="162354" y="92227"/>
                          <a:pt x="122667" y="89052"/>
                        </a:cubicBezTo>
                        <a:cubicBezTo>
                          <a:pt x="82980" y="85877"/>
                          <a:pt x="76100" y="85348"/>
                          <a:pt x="55992" y="136677"/>
                        </a:cubicBezTo>
                        <a:cubicBezTo>
                          <a:pt x="35884" y="188006"/>
                          <a:pt x="-10154" y="338290"/>
                          <a:pt x="2017" y="397027"/>
                        </a:cubicBezTo>
                        <a:cubicBezTo>
                          <a:pt x="14188" y="455764"/>
                          <a:pt x="67105" y="474285"/>
                          <a:pt x="129017" y="489102"/>
                        </a:cubicBezTo>
                        <a:cubicBezTo>
                          <a:pt x="190929" y="503919"/>
                          <a:pt x="373492" y="485927"/>
                          <a:pt x="373492" y="485927"/>
                        </a:cubicBezTo>
                        <a:cubicBezTo>
                          <a:pt x="447046" y="484869"/>
                          <a:pt x="463980" y="529848"/>
                          <a:pt x="570342" y="482752"/>
                        </a:cubicBezTo>
                        <a:cubicBezTo>
                          <a:pt x="676704" y="435656"/>
                          <a:pt x="939171" y="275319"/>
                          <a:pt x="1011667" y="203352"/>
                        </a:cubicBezTo>
                        <a:cubicBezTo>
                          <a:pt x="1084163" y="131385"/>
                          <a:pt x="1032834" y="68944"/>
                          <a:pt x="1005317" y="50952"/>
                        </a:cubicBezTo>
                        <a:cubicBezTo>
                          <a:pt x="977800" y="32960"/>
                          <a:pt x="930175" y="109690"/>
                          <a:pt x="856092" y="101752"/>
                        </a:cubicBezTo>
                        <a:close/>
                      </a:path>
                    </a:pathLst>
                  </a:custGeom>
                  <a:solidFill>
                    <a:srgbClr val="A9A67B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114300">
                      <a:prstClr val="black"/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sp>
              <p:nvSpPr>
                <p:cNvPr id="1172" name="不完整圆 1171">
                  <a:extLst>
                    <a:ext uri="{FF2B5EF4-FFF2-40B4-BE49-F238E27FC236}">
                      <a16:creationId xmlns:a16="http://schemas.microsoft.com/office/drawing/2014/main" id="{39E2EAAC-D1B6-82EA-C945-BC2E4232CC65}"/>
                    </a:ext>
                  </a:extLst>
                </p:cNvPr>
                <p:cNvSpPr/>
                <p:nvPr/>
              </p:nvSpPr>
              <p:spPr>
                <a:xfrm rot="4076991">
                  <a:off x="3328517" y="2130680"/>
                  <a:ext cx="201256" cy="201256"/>
                </a:xfrm>
                <a:prstGeom prst="pie">
                  <a:avLst/>
                </a:prstGeom>
                <a:solidFill>
                  <a:srgbClr val="FCF5A7"/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innerShdw blurRad="38100">
                    <a:schemeClr val="tx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536" name="直接箭头连接符 535">
              <a:extLst>
                <a:ext uri="{FF2B5EF4-FFF2-40B4-BE49-F238E27FC236}">
                  <a16:creationId xmlns:a16="http://schemas.microsoft.com/office/drawing/2014/main" id="{BCA12A2A-DAD6-4E81-C25A-7B7984483D0A}"/>
                </a:ext>
              </a:extLst>
            </p:cNvPr>
            <p:cNvCxnSpPr>
              <a:cxnSpLocks/>
            </p:cNvCxnSpPr>
            <p:nvPr/>
          </p:nvCxnSpPr>
          <p:spPr>
            <a:xfrm>
              <a:off x="5443225" y="2771341"/>
              <a:ext cx="313181" cy="50419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7" name="组合 536">
              <a:extLst>
                <a:ext uri="{FF2B5EF4-FFF2-40B4-BE49-F238E27FC236}">
                  <a16:creationId xmlns:a16="http://schemas.microsoft.com/office/drawing/2014/main" id="{6307E0E7-9FF2-41C8-439C-A06826BC91A2}"/>
                </a:ext>
              </a:extLst>
            </p:cNvPr>
            <p:cNvGrpSpPr/>
            <p:nvPr/>
          </p:nvGrpSpPr>
          <p:grpSpPr>
            <a:xfrm>
              <a:off x="2729722" y="5133088"/>
              <a:ext cx="750182" cy="522280"/>
              <a:chOff x="3187329" y="3191140"/>
              <a:chExt cx="960850" cy="668949"/>
            </a:xfrm>
          </p:grpSpPr>
          <p:grpSp>
            <p:nvGrpSpPr>
              <p:cNvPr id="1129" name="组合 1128">
                <a:extLst>
                  <a:ext uri="{FF2B5EF4-FFF2-40B4-BE49-F238E27FC236}">
                    <a16:creationId xmlns:a16="http://schemas.microsoft.com/office/drawing/2014/main" id="{EF3BD914-E64E-A1B2-D243-0036E053ADD1}"/>
                  </a:ext>
                </a:extLst>
              </p:cNvPr>
              <p:cNvGrpSpPr/>
              <p:nvPr/>
            </p:nvGrpSpPr>
            <p:grpSpPr>
              <a:xfrm>
                <a:off x="3187329" y="3495741"/>
                <a:ext cx="785921" cy="233723"/>
                <a:chOff x="1343025" y="3026712"/>
                <a:chExt cx="1033610" cy="307384"/>
              </a:xfrm>
            </p:grpSpPr>
            <p:cxnSp>
              <p:nvCxnSpPr>
                <p:cNvPr id="1135" name="直接连接符 1134">
                  <a:extLst>
                    <a:ext uri="{FF2B5EF4-FFF2-40B4-BE49-F238E27FC236}">
                      <a16:creationId xmlns:a16="http://schemas.microsoft.com/office/drawing/2014/main" id="{49BE9F36-BD44-6F7D-83F3-359C9D024C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62317" y="3186933"/>
                  <a:ext cx="24696" cy="6496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36" name="任意多边形: 形状 1135">
                  <a:extLst>
                    <a:ext uri="{FF2B5EF4-FFF2-40B4-BE49-F238E27FC236}">
                      <a16:creationId xmlns:a16="http://schemas.microsoft.com/office/drawing/2014/main" id="{3168E0F9-5EE9-9057-345F-9976277F897C}"/>
                    </a:ext>
                  </a:extLst>
                </p:cNvPr>
                <p:cNvSpPr/>
                <p:nvPr/>
              </p:nvSpPr>
              <p:spPr>
                <a:xfrm>
                  <a:off x="1343025" y="3026712"/>
                  <a:ext cx="1033610" cy="307384"/>
                </a:xfrm>
                <a:custGeom>
                  <a:avLst/>
                  <a:gdLst>
                    <a:gd name="connsiteX0" fmla="*/ 0 w 1085850"/>
                    <a:gd name="connsiteY0" fmla="*/ 28609 h 114679"/>
                    <a:gd name="connsiteX1" fmla="*/ 419100 w 1085850"/>
                    <a:gd name="connsiteY1" fmla="*/ 114334 h 114679"/>
                    <a:gd name="connsiteX2" fmla="*/ 752475 w 1085850"/>
                    <a:gd name="connsiteY2" fmla="*/ 34 h 114679"/>
                    <a:gd name="connsiteX3" fmla="*/ 1085850 w 1085850"/>
                    <a:gd name="connsiteY3" fmla="*/ 104809 h 114679"/>
                    <a:gd name="connsiteX0" fmla="*/ 0 w 1010689"/>
                    <a:gd name="connsiteY0" fmla="*/ 219753 h 305823"/>
                    <a:gd name="connsiteX1" fmla="*/ 419100 w 1010689"/>
                    <a:gd name="connsiteY1" fmla="*/ 305478 h 305823"/>
                    <a:gd name="connsiteX2" fmla="*/ 752475 w 1010689"/>
                    <a:gd name="connsiteY2" fmla="*/ 191178 h 305823"/>
                    <a:gd name="connsiteX3" fmla="*/ 1010689 w 1010689"/>
                    <a:gd name="connsiteY3" fmla="*/ 7835 h 305823"/>
                    <a:gd name="connsiteX0" fmla="*/ 0 w 1023525"/>
                    <a:gd name="connsiteY0" fmla="*/ 211919 h 297989"/>
                    <a:gd name="connsiteX1" fmla="*/ 419100 w 1023525"/>
                    <a:gd name="connsiteY1" fmla="*/ 297644 h 297989"/>
                    <a:gd name="connsiteX2" fmla="*/ 752475 w 1023525"/>
                    <a:gd name="connsiteY2" fmla="*/ 183344 h 297989"/>
                    <a:gd name="connsiteX3" fmla="*/ 1010689 w 1023525"/>
                    <a:gd name="connsiteY3" fmla="*/ 1 h 297989"/>
                    <a:gd name="connsiteX0" fmla="*/ 0 w 1035724"/>
                    <a:gd name="connsiteY0" fmla="*/ 211918 h 297988"/>
                    <a:gd name="connsiteX1" fmla="*/ 419100 w 1035724"/>
                    <a:gd name="connsiteY1" fmla="*/ 297643 h 297988"/>
                    <a:gd name="connsiteX2" fmla="*/ 752475 w 1035724"/>
                    <a:gd name="connsiteY2" fmla="*/ 183343 h 297988"/>
                    <a:gd name="connsiteX3" fmla="*/ 1010689 w 1035724"/>
                    <a:gd name="connsiteY3" fmla="*/ 0 h 297988"/>
                    <a:gd name="connsiteX0" fmla="*/ 0 w 1018398"/>
                    <a:gd name="connsiteY0" fmla="*/ 221314 h 307384"/>
                    <a:gd name="connsiteX1" fmla="*/ 419100 w 1018398"/>
                    <a:gd name="connsiteY1" fmla="*/ 307039 h 307384"/>
                    <a:gd name="connsiteX2" fmla="*/ 752475 w 1018398"/>
                    <a:gd name="connsiteY2" fmla="*/ 192739 h 307384"/>
                    <a:gd name="connsiteX3" fmla="*/ 991899 w 1018398"/>
                    <a:gd name="connsiteY3" fmla="*/ 0 h 307384"/>
                    <a:gd name="connsiteX0" fmla="*/ 0 w 1033609"/>
                    <a:gd name="connsiteY0" fmla="*/ 221314 h 307384"/>
                    <a:gd name="connsiteX1" fmla="*/ 419100 w 1033609"/>
                    <a:gd name="connsiteY1" fmla="*/ 307039 h 307384"/>
                    <a:gd name="connsiteX2" fmla="*/ 752475 w 1033609"/>
                    <a:gd name="connsiteY2" fmla="*/ 192739 h 307384"/>
                    <a:gd name="connsiteX3" fmla="*/ 991899 w 1033609"/>
                    <a:gd name="connsiteY3" fmla="*/ 0 h 30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3609" h="307384">
                      <a:moveTo>
                        <a:pt x="0" y="221314"/>
                      </a:moveTo>
                      <a:cubicBezTo>
                        <a:pt x="146844" y="266557"/>
                        <a:pt x="293688" y="311801"/>
                        <a:pt x="419100" y="307039"/>
                      </a:cubicBezTo>
                      <a:cubicBezTo>
                        <a:pt x="544512" y="302277"/>
                        <a:pt x="641350" y="194326"/>
                        <a:pt x="752475" y="192739"/>
                      </a:cubicBezTo>
                      <a:cubicBezTo>
                        <a:pt x="863600" y="191151"/>
                        <a:pt x="1137574" y="238068"/>
                        <a:pt x="991899" y="0"/>
                      </a:cubicBezTo>
                    </a:path>
                  </a:pathLst>
                </a:cu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cxnSp>
              <p:nvCxnSpPr>
                <p:cNvPr id="1137" name="直接连接符 1136">
                  <a:extLst>
                    <a:ext uri="{FF2B5EF4-FFF2-40B4-BE49-F238E27FC236}">
                      <a16:creationId xmlns:a16="http://schemas.microsoft.com/office/drawing/2014/main" id="{513AE6AE-3DCD-42E7-4A5A-4FE2EF5449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97464" y="3196424"/>
                  <a:ext cx="24696" cy="6496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8" name="直接连接符 1137">
                  <a:extLst>
                    <a:ext uri="{FF2B5EF4-FFF2-40B4-BE49-F238E27FC236}">
                      <a16:creationId xmlns:a16="http://schemas.microsoft.com/office/drawing/2014/main" id="{DB58C44A-9C8B-25B7-E905-4F21E84406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35546" y="3211790"/>
                  <a:ext cx="24696" cy="6496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9" name="直接连接符 1138">
                  <a:extLst>
                    <a:ext uri="{FF2B5EF4-FFF2-40B4-BE49-F238E27FC236}">
                      <a16:creationId xmlns:a16="http://schemas.microsoft.com/office/drawing/2014/main" id="{F73208EF-AE94-5527-AC39-6BFBBAB2A4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73628" y="3219171"/>
                  <a:ext cx="18812" cy="5758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0" name="直接连接符 1139">
                  <a:extLst>
                    <a:ext uri="{FF2B5EF4-FFF2-40B4-BE49-F238E27FC236}">
                      <a16:creationId xmlns:a16="http://schemas.microsoft.com/office/drawing/2014/main" id="{AFDA885B-664C-774D-8B9B-6A9FAE1B63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09405" y="3235577"/>
                  <a:ext cx="18471" cy="5108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1" name="直接连接符 1140">
                  <a:extLst>
                    <a:ext uri="{FF2B5EF4-FFF2-40B4-BE49-F238E27FC236}">
                      <a16:creationId xmlns:a16="http://schemas.microsoft.com/office/drawing/2014/main" id="{C8E9A74C-CB88-071B-F4DE-459342C532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45182" y="3243673"/>
                  <a:ext cx="17035" cy="6110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2" name="直接连接符 1141">
                  <a:extLst>
                    <a:ext uri="{FF2B5EF4-FFF2-40B4-BE49-F238E27FC236}">
                      <a16:creationId xmlns:a16="http://schemas.microsoft.com/office/drawing/2014/main" id="{B7CD3254-30BA-9074-58A3-4B85730F2E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88540" y="3251737"/>
                  <a:ext cx="12857" cy="5826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3" name="直接连接符 1142">
                  <a:extLst>
                    <a:ext uri="{FF2B5EF4-FFF2-40B4-BE49-F238E27FC236}">
                      <a16:creationId xmlns:a16="http://schemas.microsoft.com/office/drawing/2014/main" id="{6D553FC0-4C3D-1010-79F5-FA12C7756A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626283" y="3251737"/>
                  <a:ext cx="10901" cy="6529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4" name="直接连接符 1143">
                  <a:extLst>
                    <a:ext uri="{FF2B5EF4-FFF2-40B4-BE49-F238E27FC236}">
                      <a16:creationId xmlns:a16="http://schemas.microsoft.com/office/drawing/2014/main" id="{ABB06F58-9292-844B-6052-43C0201EBB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669471" y="3261117"/>
                  <a:ext cx="0" cy="5793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5" name="直接连接符 1144">
                  <a:extLst>
                    <a:ext uri="{FF2B5EF4-FFF2-40B4-BE49-F238E27FC236}">
                      <a16:creationId xmlns:a16="http://schemas.microsoft.com/office/drawing/2014/main" id="{FD31333A-DF23-0D7B-4F48-4FD7B67BD4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710006" y="3262690"/>
                  <a:ext cx="0" cy="6540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6" name="直接连接符 1145">
                  <a:extLst>
                    <a:ext uri="{FF2B5EF4-FFF2-40B4-BE49-F238E27FC236}">
                      <a16:creationId xmlns:a16="http://schemas.microsoft.com/office/drawing/2014/main" id="{D2D2B7C2-AC1A-A325-84B3-6780C93303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743839" y="3261117"/>
                  <a:ext cx="0" cy="6697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7" name="直接连接符 1146">
                  <a:extLst>
                    <a:ext uri="{FF2B5EF4-FFF2-40B4-BE49-F238E27FC236}">
                      <a16:creationId xmlns:a16="http://schemas.microsoft.com/office/drawing/2014/main" id="{52EB7856-04C8-CBBE-70BF-AF8147AE25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774403" y="3255550"/>
                  <a:ext cx="5494" cy="76229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8" name="直接连接符 1147">
                  <a:extLst>
                    <a:ext uri="{FF2B5EF4-FFF2-40B4-BE49-F238E27FC236}">
                      <a16:creationId xmlns:a16="http://schemas.microsoft.com/office/drawing/2014/main" id="{54542597-4AAB-2A39-D8E2-52AE7C38B6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808725" y="3251737"/>
                  <a:ext cx="12366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9" name="直接连接符 1148">
                  <a:extLst>
                    <a:ext uri="{FF2B5EF4-FFF2-40B4-BE49-F238E27FC236}">
                      <a16:creationId xmlns:a16="http://schemas.microsoft.com/office/drawing/2014/main" id="{F184A016-4C17-3483-4D47-94E3521D1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836900" y="3251737"/>
                  <a:ext cx="17187" cy="5430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0" name="直接连接符 1149">
                  <a:extLst>
                    <a:ext uri="{FF2B5EF4-FFF2-40B4-BE49-F238E27FC236}">
                      <a16:creationId xmlns:a16="http://schemas.microsoft.com/office/drawing/2014/main" id="{0838BFBA-00E3-3DD0-56BA-EACB748FA5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861347" y="3235577"/>
                  <a:ext cx="20964" cy="57036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1" name="直接连接符 1150">
                  <a:extLst>
                    <a:ext uri="{FF2B5EF4-FFF2-40B4-BE49-F238E27FC236}">
                      <a16:creationId xmlns:a16="http://schemas.microsoft.com/office/drawing/2014/main" id="{8AD10ABB-F7C6-5132-3975-4B086DC5CF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894341" y="3228906"/>
                  <a:ext cx="31744" cy="5564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2" name="直接连接符 1151">
                  <a:extLst>
                    <a:ext uri="{FF2B5EF4-FFF2-40B4-BE49-F238E27FC236}">
                      <a16:creationId xmlns:a16="http://schemas.microsoft.com/office/drawing/2014/main" id="{32CED23F-B467-A06C-F367-A747EE7D0B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920442" y="3211107"/>
                  <a:ext cx="35588" cy="57036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3" name="直接连接符 1152">
                  <a:extLst>
                    <a:ext uri="{FF2B5EF4-FFF2-40B4-BE49-F238E27FC236}">
                      <a16:creationId xmlns:a16="http://schemas.microsoft.com/office/drawing/2014/main" id="{363E53E5-60DE-DF56-9F3A-6FA7D457E9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953322" y="3203011"/>
                  <a:ext cx="25978" cy="4638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4" name="直接连接符 1153">
                  <a:extLst>
                    <a:ext uri="{FF2B5EF4-FFF2-40B4-BE49-F238E27FC236}">
                      <a16:creationId xmlns:a16="http://schemas.microsoft.com/office/drawing/2014/main" id="{58E65C6E-CB59-22C7-7DE4-BC34AAD425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979300" y="3191437"/>
                  <a:ext cx="24751" cy="4177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5" name="直接连接符 1154">
                  <a:extLst>
                    <a:ext uri="{FF2B5EF4-FFF2-40B4-BE49-F238E27FC236}">
                      <a16:creationId xmlns:a16="http://schemas.microsoft.com/office/drawing/2014/main" id="{20C91B21-AD72-B232-8D7D-9BA3B78106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08973" y="3152219"/>
                  <a:ext cx="0" cy="6695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6" name="直接连接符 1155">
                  <a:extLst>
                    <a:ext uri="{FF2B5EF4-FFF2-40B4-BE49-F238E27FC236}">
                      <a16:creationId xmlns:a16="http://schemas.microsoft.com/office/drawing/2014/main" id="{C0F975C4-C9ED-7B55-CCAB-8C8040F506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35426" y="3154039"/>
                  <a:ext cx="12348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7" name="直接连接符 1156">
                  <a:extLst>
                    <a:ext uri="{FF2B5EF4-FFF2-40B4-BE49-F238E27FC236}">
                      <a16:creationId xmlns:a16="http://schemas.microsoft.com/office/drawing/2014/main" id="{E70FFB20-BEA5-25BC-FB56-270DA4203A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76598" y="3161070"/>
                  <a:ext cx="12348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8" name="直接连接符 1157">
                  <a:extLst>
                    <a:ext uri="{FF2B5EF4-FFF2-40B4-BE49-F238E27FC236}">
                      <a16:creationId xmlns:a16="http://schemas.microsoft.com/office/drawing/2014/main" id="{787F6224-F71D-1CAF-8433-5761780196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27746" y="3179300"/>
                  <a:ext cx="27692" cy="6770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9" name="直接连接符 1158">
                  <a:extLst>
                    <a:ext uri="{FF2B5EF4-FFF2-40B4-BE49-F238E27FC236}">
                      <a16:creationId xmlns:a16="http://schemas.microsoft.com/office/drawing/2014/main" id="{2E490AB4-CABF-0E56-F768-CF1E5C9B31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67331" y="3193636"/>
                  <a:ext cx="18447" cy="6293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0" name="直接连接符 1159">
                  <a:extLst>
                    <a:ext uri="{FF2B5EF4-FFF2-40B4-BE49-F238E27FC236}">
                      <a16:creationId xmlns:a16="http://schemas.microsoft.com/office/drawing/2014/main" id="{B974D943-0B36-87E8-B650-F95D1B270B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96170" y="3211107"/>
                  <a:ext cx="28751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1" name="直接连接符 1160">
                  <a:extLst>
                    <a:ext uri="{FF2B5EF4-FFF2-40B4-BE49-F238E27FC236}">
                      <a16:creationId xmlns:a16="http://schemas.microsoft.com/office/drawing/2014/main" id="{90F7BDB7-B624-D3D6-CD08-F949DA87A1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353629" y="3097806"/>
                  <a:ext cx="17158" cy="5441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2" name="直接连接符 1161">
                  <a:extLst>
                    <a:ext uri="{FF2B5EF4-FFF2-40B4-BE49-F238E27FC236}">
                      <a16:creationId xmlns:a16="http://schemas.microsoft.com/office/drawing/2014/main" id="{A7030017-DEE0-2D04-4DAE-D8A09417B7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327502" y="3065655"/>
                  <a:ext cx="23109" cy="48770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3" name="直接连接符 1162">
                  <a:extLst>
                    <a:ext uri="{FF2B5EF4-FFF2-40B4-BE49-F238E27FC236}">
                      <a16:creationId xmlns:a16="http://schemas.microsoft.com/office/drawing/2014/main" id="{9B3196D5-8E00-AC75-89C4-845ECAD40E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13195" y="3179300"/>
                  <a:ext cx="14892" cy="4343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4" name="直接连接符 1163">
                  <a:extLst>
                    <a:ext uri="{FF2B5EF4-FFF2-40B4-BE49-F238E27FC236}">
                      <a16:creationId xmlns:a16="http://schemas.microsoft.com/office/drawing/2014/main" id="{2AFFB75F-7CF6-CBAB-2277-67E0EF96F8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43012" y="3158871"/>
                  <a:ext cx="15498" cy="5639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5" name="直接连接符 1164">
                  <a:extLst>
                    <a:ext uri="{FF2B5EF4-FFF2-40B4-BE49-F238E27FC236}">
                      <a16:creationId xmlns:a16="http://schemas.microsoft.com/office/drawing/2014/main" id="{4F9AADAA-35CD-AF79-DA94-5D8D11D838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73132" y="3152219"/>
                  <a:ext cx="11463" cy="6179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6" name="直接连接符 1165">
                  <a:extLst>
                    <a:ext uri="{FF2B5EF4-FFF2-40B4-BE49-F238E27FC236}">
                      <a16:creationId xmlns:a16="http://schemas.microsoft.com/office/drawing/2014/main" id="{FD33AD0E-09EC-CDA6-F4EE-E3FB64FC58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05234" y="3165558"/>
                  <a:ext cx="12348" cy="6513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30" name="椭圆 1129">
                <a:extLst>
                  <a:ext uri="{FF2B5EF4-FFF2-40B4-BE49-F238E27FC236}">
                    <a16:creationId xmlns:a16="http://schemas.microsoft.com/office/drawing/2014/main" id="{E7910403-84B1-5261-2FC5-00568FA326A1}"/>
                  </a:ext>
                </a:extLst>
              </p:cNvPr>
              <p:cNvSpPr/>
              <p:nvPr/>
            </p:nvSpPr>
            <p:spPr>
              <a:xfrm>
                <a:off x="3776316" y="3367751"/>
                <a:ext cx="174519" cy="174519"/>
              </a:xfrm>
              <a:prstGeom prst="ellipse">
                <a:avLst/>
              </a:prstGeom>
              <a:solidFill>
                <a:srgbClr val="B5D73E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31" name="任意多边形: 形状 1130">
                <a:extLst>
                  <a:ext uri="{FF2B5EF4-FFF2-40B4-BE49-F238E27FC236}">
                    <a16:creationId xmlns:a16="http://schemas.microsoft.com/office/drawing/2014/main" id="{ADAC01A5-3F1D-6B78-D16B-77A77B83EF79}"/>
                  </a:ext>
                </a:extLst>
              </p:cNvPr>
              <p:cNvSpPr/>
              <p:nvPr/>
            </p:nvSpPr>
            <p:spPr>
              <a:xfrm>
                <a:off x="3527245" y="3404128"/>
                <a:ext cx="397856" cy="285515"/>
              </a:xfrm>
              <a:custGeom>
                <a:avLst/>
                <a:gdLst>
                  <a:gd name="connsiteX0" fmla="*/ 137661 w 967040"/>
                  <a:gd name="connsiteY0" fmla="*/ 425545 h 549378"/>
                  <a:gd name="connsiteX1" fmla="*/ 267836 w 967040"/>
                  <a:gd name="connsiteY1" fmla="*/ 549370 h 549378"/>
                  <a:gd name="connsiteX2" fmla="*/ 512311 w 967040"/>
                  <a:gd name="connsiteY2" fmla="*/ 419195 h 549378"/>
                  <a:gd name="connsiteX3" fmla="*/ 832986 w 967040"/>
                  <a:gd name="connsiteY3" fmla="*/ 527145 h 549378"/>
                  <a:gd name="connsiteX4" fmla="*/ 963161 w 967040"/>
                  <a:gd name="connsiteY4" fmla="*/ 365220 h 549378"/>
                  <a:gd name="connsiteX5" fmla="*/ 699636 w 967040"/>
                  <a:gd name="connsiteY5" fmla="*/ 66770 h 549378"/>
                  <a:gd name="connsiteX6" fmla="*/ 471036 w 967040"/>
                  <a:gd name="connsiteY6" fmla="*/ 95 h 549378"/>
                  <a:gd name="connsiteX7" fmla="*/ 305936 w 967040"/>
                  <a:gd name="connsiteY7" fmla="*/ 73120 h 549378"/>
                  <a:gd name="connsiteX8" fmla="*/ 267836 w 967040"/>
                  <a:gd name="connsiteY8" fmla="*/ 273145 h 549378"/>
                  <a:gd name="connsiteX9" fmla="*/ 32886 w 967040"/>
                  <a:gd name="connsiteY9" fmla="*/ 231870 h 549378"/>
                  <a:gd name="connsiteX10" fmla="*/ 13836 w 967040"/>
                  <a:gd name="connsiteY10" fmla="*/ 374745 h 549378"/>
                  <a:gd name="connsiteX11" fmla="*/ 137661 w 967040"/>
                  <a:gd name="connsiteY11" fmla="*/ 425545 h 549378"/>
                  <a:gd name="connsiteX0" fmla="*/ 137661 w 963736"/>
                  <a:gd name="connsiteY0" fmla="*/ 516871 h 640704"/>
                  <a:gd name="connsiteX1" fmla="*/ 267836 w 963736"/>
                  <a:gd name="connsiteY1" fmla="*/ 640696 h 640704"/>
                  <a:gd name="connsiteX2" fmla="*/ 512311 w 963736"/>
                  <a:gd name="connsiteY2" fmla="*/ 510521 h 640704"/>
                  <a:gd name="connsiteX3" fmla="*/ 832986 w 963736"/>
                  <a:gd name="connsiteY3" fmla="*/ 618471 h 640704"/>
                  <a:gd name="connsiteX4" fmla="*/ 963161 w 963736"/>
                  <a:gd name="connsiteY4" fmla="*/ 456546 h 640704"/>
                  <a:gd name="connsiteX5" fmla="*/ 861691 w 963736"/>
                  <a:gd name="connsiteY5" fmla="*/ 18140 h 640704"/>
                  <a:gd name="connsiteX6" fmla="*/ 471036 w 963736"/>
                  <a:gd name="connsiteY6" fmla="*/ 91421 h 640704"/>
                  <a:gd name="connsiteX7" fmla="*/ 305936 w 963736"/>
                  <a:gd name="connsiteY7" fmla="*/ 164446 h 640704"/>
                  <a:gd name="connsiteX8" fmla="*/ 267836 w 963736"/>
                  <a:gd name="connsiteY8" fmla="*/ 364471 h 640704"/>
                  <a:gd name="connsiteX9" fmla="*/ 32886 w 963736"/>
                  <a:gd name="connsiteY9" fmla="*/ 323196 h 640704"/>
                  <a:gd name="connsiteX10" fmla="*/ 13836 w 963736"/>
                  <a:gd name="connsiteY10" fmla="*/ 466071 h 640704"/>
                  <a:gd name="connsiteX11" fmla="*/ 137661 w 963736"/>
                  <a:gd name="connsiteY11" fmla="*/ 516871 h 640704"/>
                  <a:gd name="connsiteX0" fmla="*/ 137661 w 963472"/>
                  <a:gd name="connsiteY0" fmla="*/ 596298 h 720131"/>
                  <a:gd name="connsiteX1" fmla="*/ 267836 w 963472"/>
                  <a:gd name="connsiteY1" fmla="*/ 720123 h 720131"/>
                  <a:gd name="connsiteX2" fmla="*/ 512311 w 963472"/>
                  <a:gd name="connsiteY2" fmla="*/ 589948 h 720131"/>
                  <a:gd name="connsiteX3" fmla="*/ 832986 w 963472"/>
                  <a:gd name="connsiteY3" fmla="*/ 697898 h 720131"/>
                  <a:gd name="connsiteX4" fmla="*/ 963161 w 963472"/>
                  <a:gd name="connsiteY4" fmla="*/ 535973 h 720131"/>
                  <a:gd name="connsiteX5" fmla="*/ 861691 w 963472"/>
                  <a:gd name="connsiteY5" fmla="*/ 97567 h 720131"/>
                  <a:gd name="connsiteX6" fmla="*/ 633090 w 963472"/>
                  <a:gd name="connsiteY6" fmla="*/ 8794 h 720131"/>
                  <a:gd name="connsiteX7" fmla="*/ 305936 w 963472"/>
                  <a:gd name="connsiteY7" fmla="*/ 243873 h 720131"/>
                  <a:gd name="connsiteX8" fmla="*/ 267836 w 963472"/>
                  <a:gd name="connsiteY8" fmla="*/ 443898 h 720131"/>
                  <a:gd name="connsiteX9" fmla="*/ 32886 w 963472"/>
                  <a:gd name="connsiteY9" fmla="*/ 402623 h 720131"/>
                  <a:gd name="connsiteX10" fmla="*/ 13836 w 963472"/>
                  <a:gd name="connsiteY10" fmla="*/ 545498 h 720131"/>
                  <a:gd name="connsiteX11" fmla="*/ 137661 w 963472"/>
                  <a:gd name="connsiteY11" fmla="*/ 596298 h 720131"/>
                  <a:gd name="connsiteX0" fmla="*/ 137661 w 963470"/>
                  <a:gd name="connsiteY0" fmla="*/ 590888 h 714721"/>
                  <a:gd name="connsiteX1" fmla="*/ 267836 w 963470"/>
                  <a:gd name="connsiteY1" fmla="*/ 714713 h 714721"/>
                  <a:gd name="connsiteX2" fmla="*/ 512311 w 963470"/>
                  <a:gd name="connsiteY2" fmla="*/ 584538 h 714721"/>
                  <a:gd name="connsiteX3" fmla="*/ 832986 w 963470"/>
                  <a:gd name="connsiteY3" fmla="*/ 692488 h 714721"/>
                  <a:gd name="connsiteX4" fmla="*/ 963161 w 963470"/>
                  <a:gd name="connsiteY4" fmla="*/ 530563 h 714721"/>
                  <a:gd name="connsiteX5" fmla="*/ 861691 w 963470"/>
                  <a:gd name="connsiteY5" fmla="*/ 92157 h 714721"/>
                  <a:gd name="connsiteX6" fmla="*/ 633090 w 963470"/>
                  <a:gd name="connsiteY6" fmla="*/ 3384 h 714721"/>
                  <a:gd name="connsiteX7" fmla="*/ 305936 w 963470"/>
                  <a:gd name="connsiteY7" fmla="*/ 157436 h 714721"/>
                  <a:gd name="connsiteX8" fmla="*/ 267836 w 963470"/>
                  <a:gd name="connsiteY8" fmla="*/ 438488 h 714721"/>
                  <a:gd name="connsiteX9" fmla="*/ 32886 w 963470"/>
                  <a:gd name="connsiteY9" fmla="*/ 397213 h 714721"/>
                  <a:gd name="connsiteX10" fmla="*/ 13836 w 963470"/>
                  <a:gd name="connsiteY10" fmla="*/ 540088 h 714721"/>
                  <a:gd name="connsiteX11" fmla="*/ 137661 w 963470"/>
                  <a:gd name="connsiteY11" fmla="*/ 590888 h 714721"/>
                  <a:gd name="connsiteX0" fmla="*/ 137661 w 963472"/>
                  <a:gd name="connsiteY0" fmla="*/ 662237 h 786070"/>
                  <a:gd name="connsiteX1" fmla="*/ 267836 w 963472"/>
                  <a:gd name="connsiteY1" fmla="*/ 786062 h 786070"/>
                  <a:gd name="connsiteX2" fmla="*/ 512311 w 963472"/>
                  <a:gd name="connsiteY2" fmla="*/ 655887 h 786070"/>
                  <a:gd name="connsiteX3" fmla="*/ 832986 w 963472"/>
                  <a:gd name="connsiteY3" fmla="*/ 763837 h 786070"/>
                  <a:gd name="connsiteX4" fmla="*/ 963161 w 963472"/>
                  <a:gd name="connsiteY4" fmla="*/ 601912 h 786070"/>
                  <a:gd name="connsiteX5" fmla="*/ 861691 w 963472"/>
                  <a:gd name="connsiteY5" fmla="*/ 163506 h 786070"/>
                  <a:gd name="connsiteX6" fmla="*/ 633090 w 963472"/>
                  <a:gd name="connsiteY6" fmla="*/ 1072 h 786070"/>
                  <a:gd name="connsiteX7" fmla="*/ 305936 w 963472"/>
                  <a:gd name="connsiteY7" fmla="*/ 228785 h 786070"/>
                  <a:gd name="connsiteX8" fmla="*/ 267836 w 963472"/>
                  <a:gd name="connsiteY8" fmla="*/ 509837 h 786070"/>
                  <a:gd name="connsiteX9" fmla="*/ 32886 w 963472"/>
                  <a:gd name="connsiteY9" fmla="*/ 468562 h 786070"/>
                  <a:gd name="connsiteX10" fmla="*/ 13836 w 963472"/>
                  <a:gd name="connsiteY10" fmla="*/ 611437 h 786070"/>
                  <a:gd name="connsiteX11" fmla="*/ 137661 w 963472"/>
                  <a:gd name="connsiteY11" fmla="*/ 662237 h 786070"/>
                  <a:gd name="connsiteX0" fmla="*/ 137661 w 1082073"/>
                  <a:gd name="connsiteY0" fmla="*/ 662822 h 786655"/>
                  <a:gd name="connsiteX1" fmla="*/ 267836 w 1082073"/>
                  <a:gd name="connsiteY1" fmla="*/ 786647 h 786655"/>
                  <a:gd name="connsiteX2" fmla="*/ 512311 w 1082073"/>
                  <a:gd name="connsiteY2" fmla="*/ 656472 h 786655"/>
                  <a:gd name="connsiteX3" fmla="*/ 832986 w 1082073"/>
                  <a:gd name="connsiteY3" fmla="*/ 764422 h 786655"/>
                  <a:gd name="connsiteX4" fmla="*/ 963161 w 1082073"/>
                  <a:gd name="connsiteY4" fmla="*/ 602497 h 786655"/>
                  <a:gd name="connsiteX5" fmla="*/ 1067941 w 1082073"/>
                  <a:gd name="connsiteY5" fmla="*/ 348243 h 786655"/>
                  <a:gd name="connsiteX6" fmla="*/ 633090 w 1082073"/>
                  <a:gd name="connsiteY6" fmla="*/ 1657 h 786655"/>
                  <a:gd name="connsiteX7" fmla="*/ 305936 w 1082073"/>
                  <a:gd name="connsiteY7" fmla="*/ 229370 h 786655"/>
                  <a:gd name="connsiteX8" fmla="*/ 267836 w 1082073"/>
                  <a:gd name="connsiteY8" fmla="*/ 510422 h 786655"/>
                  <a:gd name="connsiteX9" fmla="*/ 32886 w 1082073"/>
                  <a:gd name="connsiteY9" fmla="*/ 469147 h 786655"/>
                  <a:gd name="connsiteX10" fmla="*/ 13836 w 1082073"/>
                  <a:gd name="connsiteY10" fmla="*/ 612022 h 786655"/>
                  <a:gd name="connsiteX11" fmla="*/ 137661 w 1082073"/>
                  <a:gd name="connsiteY11" fmla="*/ 662822 h 786655"/>
                  <a:gd name="connsiteX0" fmla="*/ 137661 w 1096179"/>
                  <a:gd name="connsiteY0" fmla="*/ 662822 h 786655"/>
                  <a:gd name="connsiteX1" fmla="*/ 267836 w 1096179"/>
                  <a:gd name="connsiteY1" fmla="*/ 786647 h 786655"/>
                  <a:gd name="connsiteX2" fmla="*/ 512311 w 1096179"/>
                  <a:gd name="connsiteY2" fmla="*/ 656472 h 786655"/>
                  <a:gd name="connsiteX3" fmla="*/ 832986 w 1096179"/>
                  <a:gd name="connsiteY3" fmla="*/ 764422 h 786655"/>
                  <a:gd name="connsiteX4" fmla="*/ 1029456 w 1096179"/>
                  <a:gd name="connsiteY4" fmla="*/ 631961 h 786655"/>
                  <a:gd name="connsiteX5" fmla="*/ 1067941 w 1096179"/>
                  <a:gd name="connsiteY5" fmla="*/ 348243 h 786655"/>
                  <a:gd name="connsiteX6" fmla="*/ 633090 w 1096179"/>
                  <a:gd name="connsiteY6" fmla="*/ 1657 h 786655"/>
                  <a:gd name="connsiteX7" fmla="*/ 305936 w 1096179"/>
                  <a:gd name="connsiteY7" fmla="*/ 229370 h 786655"/>
                  <a:gd name="connsiteX8" fmla="*/ 267836 w 1096179"/>
                  <a:gd name="connsiteY8" fmla="*/ 510422 h 786655"/>
                  <a:gd name="connsiteX9" fmla="*/ 32886 w 1096179"/>
                  <a:gd name="connsiteY9" fmla="*/ 469147 h 786655"/>
                  <a:gd name="connsiteX10" fmla="*/ 13836 w 1096179"/>
                  <a:gd name="connsiteY10" fmla="*/ 612022 h 786655"/>
                  <a:gd name="connsiteX11" fmla="*/ 137661 w 1096179"/>
                  <a:gd name="connsiteY11" fmla="*/ 662822 h 786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6179" h="786655">
                    <a:moveTo>
                      <a:pt x="137661" y="662822"/>
                    </a:moveTo>
                    <a:cubicBezTo>
                      <a:pt x="179994" y="691926"/>
                      <a:pt x="205394" y="787705"/>
                      <a:pt x="267836" y="786647"/>
                    </a:cubicBezTo>
                    <a:cubicBezTo>
                      <a:pt x="330278" y="785589"/>
                      <a:pt x="418120" y="660176"/>
                      <a:pt x="512311" y="656472"/>
                    </a:cubicBezTo>
                    <a:cubicBezTo>
                      <a:pt x="606502" y="652768"/>
                      <a:pt x="746795" y="768507"/>
                      <a:pt x="832986" y="764422"/>
                    </a:cubicBezTo>
                    <a:cubicBezTo>
                      <a:pt x="919177" y="760337"/>
                      <a:pt x="990297" y="701324"/>
                      <a:pt x="1029456" y="631961"/>
                    </a:cubicBezTo>
                    <a:cubicBezTo>
                      <a:pt x="1068615" y="562598"/>
                      <a:pt x="1134002" y="453294"/>
                      <a:pt x="1067941" y="348243"/>
                    </a:cubicBezTo>
                    <a:cubicBezTo>
                      <a:pt x="1001880" y="243192"/>
                      <a:pt x="760091" y="21469"/>
                      <a:pt x="633090" y="1657"/>
                    </a:cubicBezTo>
                    <a:cubicBezTo>
                      <a:pt x="506089" y="-18155"/>
                      <a:pt x="366812" y="144576"/>
                      <a:pt x="305936" y="229370"/>
                    </a:cubicBezTo>
                    <a:cubicBezTo>
                      <a:pt x="245060" y="314164"/>
                      <a:pt x="313344" y="470459"/>
                      <a:pt x="267836" y="510422"/>
                    </a:cubicBezTo>
                    <a:cubicBezTo>
                      <a:pt x="222328" y="550385"/>
                      <a:pt x="75219" y="452214"/>
                      <a:pt x="32886" y="469147"/>
                    </a:cubicBezTo>
                    <a:cubicBezTo>
                      <a:pt x="-9447" y="486080"/>
                      <a:pt x="-5214" y="580272"/>
                      <a:pt x="13836" y="612022"/>
                    </a:cubicBezTo>
                    <a:cubicBezTo>
                      <a:pt x="32886" y="643772"/>
                      <a:pt x="95328" y="633718"/>
                      <a:pt x="137661" y="662822"/>
                    </a:cubicBezTo>
                    <a:close/>
                  </a:path>
                </a:pathLst>
              </a:custGeom>
              <a:solidFill>
                <a:srgbClr val="A9A67B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h="1016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32" name="任意多边形: 形状 1131">
                <a:extLst>
                  <a:ext uri="{FF2B5EF4-FFF2-40B4-BE49-F238E27FC236}">
                    <a16:creationId xmlns:a16="http://schemas.microsoft.com/office/drawing/2014/main" id="{B9BCB15F-2745-A4F2-52F2-6525FE3600F6}"/>
                  </a:ext>
                </a:extLst>
              </p:cNvPr>
              <p:cNvSpPr/>
              <p:nvPr/>
            </p:nvSpPr>
            <p:spPr>
              <a:xfrm>
                <a:off x="3522787" y="3636476"/>
                <a:ext cx="380650" cy="223613"/>
              </a:xfrm>
              <a:custGeom>
                <a:avLst/>
                <a:gdLst>
                  <a:gd name="connsiteX0" fmla="*/ 856092 w 1048773"/>
                  <a:gd name="connsiteY0" fmla="*/ 101752 h 504290"/>
                  <a:gd name="connsiteX1" fmla="*/ 560817 w 1048773"/>
                  <a:gd name="connsiteY1" fmla="*/ 3327 h 504290"/>
                  <a:gd name="connsiteX2" fmla="*/ 459217 w 1048773"/>
                  <a:gd name="connsiteY2" fmla="*/ 31902 h 504290"/>
                  <a:gd name="connsiteX3" fmla="*/ 363967 w 1048773"/>
                  <a:gd name="connsiteY3" fmla="*/ 117627 h 504290"/>
                  <a:gd name="connsiteX4" fmla="*/ 294117 w 1048773"/>
                  <a:gd name="connsiteY4" fmla="*/ 155727 h 504290"/>
                  <a:gd name="connsiteX5" fmla="*/ 122667 w 1048773"/>
                  <a:gd name="connsiteY5" fmla="*/ 89052 h 504290"/>
                  <a:gd name="connsiteX6" fmla="*/ 55992 w 1048773"/>
                  <a:gd name="connsiteY6" fmla="*/ 136677 h 504290"/>
                  <a:gd name="connsiteX7" fmla="*/ 2017 w 1048773"/>
                  <a:gd name="connsiteY7" fmla="*/ 397027 h 504290"/>
                  <a:gd name="connsiteX8" fmla="*/ 129017 w 1048773"/>
                  <a:gd name="connsiteY8" fmla="*/ 489102 h 504290"/>
                  <a:gd name="connsiteX9" fmla="*/ 373492 w 1048773"/>
                  <a:gd name="connsiteY9" fmla="*/ 485927 h 504290"/>
                  <a:gd name="connsiteX10" fmla="*/ 570342 w 1048773"/>
                  <a:gd name="connsiteY10" fmla="*/ 482752 h 504290"/>
                  <a:gd name="connsiteX11" fmla="*/ 1011667 w 1048773"/>
                  <a:gd name="connsiteY11" fmla="*/ 203352 h 504290"/>
                  <a:gd name="connsiteX12" fmla="*/ 1005317 w 1048773"/>
                  <a:gd name="connsiteY12" fmla="*/ 50952 h 504290"/>
                  <a:gd name="connsiteX13" fmla="*/ 856092 w 1048773"/>
                  <a:gd name="connsiteY13" fmla="*/ 101752 h 50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8773" h="504290">
                    <a:moveTo>
                      <a:pt x="856092" y="101752"/>
                    </a:moveTo>
                    <a:cubicBezTo>
                      <a:pt x="782009" y="93814"/>
                      <a:pt x="626963" y="14969"/>
                      <a:pt x="560817" y="3327"/>
                    </a:cubicBezTo>
                    <a:cubicBezTo>
                      <a:pt x="494671" y="-8315"/>
                      <a:pt x="492025" y="12852"/>
                      <a:pt x="459217" y="31902"/>
                    </a:cubicBezTo>
                    <a:cubicBezTo>
                      <a:pt x="426409" y="50952"/>
                      <a:pt x="391484" y="96990"/>
                      <a:pt x="363967" y="117627"/>
                    </a:cubicBezTo>
                    <a:cubicBezTo>
                      <a:pt x="336450" y="138264"/>
                      <a:pt x="334334" y="160490"/>
                      <a:pt x="294117" y="155727"/>
                    </a:cubicBezTo>
                    <a:cubicBezTo>
                      <a:pt x="253900" y="150965"/>
                      <a:pt x="162354" y="92227"/>
                      <a:pt x="122667" y="89052"/>
                    </a:cubicBezTo>
                    <a:cubicBezTo>
                      <a:pt x="82980" y="85877"/>
                      <a:pt x="76100" y="85348"/>
                      <a:pt x="55992" y="136677"/>
                    </a:cubicBezTo>
                    <a:cubicBezTo>
                      <a:pt x="35884" y="188006"/>
                      <a:pt x="-10154" y="338290"/>
                      <a:pt x="2017" y="397027"/>
                    </a:cubicBezTo>
                    <a:cubicBezTo>
                      <a:pt x="14188" y="455764"/>
                      <a:pt x="67105" y="474285"/>
                      <a:pt x="129017" y="489102"/>
                    </a:cubicBezTo>
                    <a:cubicBezTo>
                      <a:pt x="190929" y="503919"/>
                      <a:pt x="373492" y="485927"/>
                      <a:pt x="373492" y="485927"/>
                    </a:cubicBezTo>
                    <a:cubicBezTo>
                      <a:pt x="447046" y="484869"/>
                      <a:pt x="463980" y="529848"/>
                      <a:pt x="570342" y="482752"/>
                    </a:cubicBezTo>
                    <a:cubicBezTo>
                      <a:pt x="676704" y="435656"/>
                      <a:pt x="939171" y="275319"/>
                      <a:pt x="1011667" y="203352"/>
                    </a:cubicBezTo>
                    <a:cubicBezTo>
                      <a:pt x="1084163" y="131385"/>
                      <a:pt x="1032834" y="68944"/>
                      <a:pt x="1005317" y="50952"/>
                    </a:cubicBezTo>
                    <a:cubicBezTo>
                      <a:pt x="977800" y="32960"/>
                      <a:pt x="930175" y="109690"/>
                      <a:pt x="856092" y="101752"/>
                    </a:cubicBezTo>
                    <a:close/>
                  </a:path>
                </a:pathLst>
              </a:custGeom>
              <a:solidFill>
                <a:srgbClr val="A9A67B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33" name="任意多边形: 形状 1132">
                <a:extLst>
                  <a:ext uri="{FF2B5EF4-FFF2-40B4-BE49-F238E27FC236}">
                    <a16:creationId xmlns:a16="http://schemas.microsoft.com/office/drawing/2014/main" id="{DF3C4EE5-C730-407D-F4A2-1D959BBDDD01}"/>
                  </a:ext>
                </a:extLst>
              </p:cNvPr>
              <p:cNvSpPr/>
              <p:nvPr/>
            </p:nvSpPr>
            <p:spPr>
              <a:xfrm rot="19800000">
                <a:off x="3729945" y="3271372"/>
                <a:ext cx="236738" cy="85064"/>
              </a:xfrm>
              <a:custGeom>
                <a:avLst/>
                <a:gdLst>
                  <a:gd name="connsiteX0" fmla="*/ 0 w 257175"/>
                  <a:gd name="connsiteY0" fmla="*/ 92407 h 92407"/>
                  <a:gd name="connsiteX1" fmla="*/ 28575 w 257175"/>
                  <a:gd name="connsiteY1" fmla="*/ 13032 h 92407"/>
                  <a:gd name="connsiteX2" fmla="*/ 133350 w 257175"/>
                  <a:gd name="connsiteY2" fmla="*/ 6682 h 92407"/>
                  <a:gd name="connsiteX3" fmla="*/ 257175 w 257175"/>
                  <a:gd name="connsiteY3" fmla="*/ 79707 h 9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175" h="92407">
                    <a:moveTo>
                      <a:pt x="0" y="92407"/>
                    </a:moveTo>
                    <a:cubicBezTo>
                      <a:pt x="3175" y="59863"/>
                      <a:pt x="6350" y="27320"/>
                      <a:pt x="28575" y="13032"/>
                    </a:cubicBezTo>
                    <a:cubicBezTo>
                      <a:pt x="50800" y="-1256"/>
                      <a:pt x="95250" y="-4430"/>
                      <a:pt x="133350" y="6682"/>
                    </a:cubicBezTo>
                    <a:cubicBezTo>
                      <a:pt x="171450" y="17794"/>
                      <a:pt x="214312" y="48750"/>
                      <a:pt x="257175" y="79707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34" name="不完整圆 1133">
                <a:extLst>
                  <a:ext uri="{FF2B5EF4-FFF2-40B4-BE49-F238E27FC236}">
                    <a16:creationId xmlns:a16="http://schemas.microsoft.com/office/drawing/2014/main" id="{D04FD8A5-A144-68FD-E3F1-704D1A656899}"/>
                  </a:ext>
                </a:extLst>
              </p:cNvPr>
              <p:cNvSpPr/>
              <p:nvPr/>
            </p:nvSpPr>
            <p:spPr>
              <a:xfrm rot="2700000">
                <a:off x="3962916" y="3191140"/>
                <a:ext cx="185263" cy="185263"/>
              </a:xfrm>
              <a:prstGeom prst="pie">
                <a:avLst/>
              </a:prstGeom>
              <a:solidFill>
                <a:srgbClr val="F05F79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innerShdw blurRad="381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538" name="直接箭头连接符 537">
              <a:extLst>
                <a:ext uri="{FF2B5EF4-FFF2-40B4-BE49-F238E27FC236}">
                  <a16:creationId xmlns:a16="http://schemas.microsoft.com/office/drawing/2014/main" id="{3846F45B-7AF1-02F3-71F5-D21C2CBFD2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16625" y="4055101"/>
              <a:ext cx="184855" cy="505548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9" name="文本框 538">
              <a:extLst>
                <a:ext uri="{FF2B5EF4-FFF2-40B4-BE49-F238E27FC236}">
                  <a16:creationId xmlns:a16="http://schemas.microsoft.com/office/drawing/2014/main" id="{960C669F-1669-4D6B-5E1D-20AD4C4CBEDE}"/>
                </a:ext>
              </a:extLst>
            </p:cNvPr>
            <p:cNvSpPr txBox="1"/>
            <p:nvPr/>
          </p:nvSpPr>
          <p:spPr>
            <a:xfrm>
              <a:off x="836526" y="3904074"/>
              <a:ext cx="687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DNA library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0" name="文本框 539">
              <a:extLst>
                <a:ext uri="{FF2B5EF4-FFF2-40B4-BE49-F238E27FC236}">
                  <a16:creationId xmlns:a16="http://schemas.microsoft.com/office/drawing/2014/main" id="{6499DF39-5C20-F349-4498-BB7683EE32B8}"/>
                </a:ext>
              </a:extLst>
            </p:cNvPr>
            <p:cNvSpPr txBox="1"/>
            <p:nvPr/>
          </p:nvSpPr>
          <p:spPr>
            <a:xfrm>
              <a:off x="2041999" y="3843751"/>
              <a:ext cx="5743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RNA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id="{1E77FB6A-14DE-06BC-22C8-DD81CF02717D}"/>
                </a:ext>
              </a:extLst>
            </p:cNvPr>
            <p:cNvGrpSpPr/>
            <p:nvPr/>
          </p:nvGrpSpPr>
          <p:grpSpPr>
            <a:xfrm>
              <a:off x="1902703" y="4403156"/>
              <a:ext cx="1149605" cy="611038"/>
              <a:chOff x="1864907" y="4289778"/>
              <a:chExt cx="1149605" cy="611038"/>
            </a:xfrm>
          </p:grpSpPr>
          <p:grpSp>
            <p:nvGrpSpPr>
              <p:cNvPr id="1091" name="组合 1090">
                <a:extLst>
                  <a:ext uri="{FF2B5EF4-FFF2-40B4-BE49-F238E27FC236}">
                    <a16:creationId xmlns:a16="http://schemas.microsoft.com/office/drawing/2014/main" id="{6C9BF28B-7F6C-2BAD-0765-21CD28E7B9C9}"/>
                  </a:ext>
                </a:extLst>
              </p:cNvPr>
              <p:cNvGrpSpPr/>
              <p:nvPr/>
            </p:nvGrpSpPr>
            <p:grpSpPr>
              <a:xfrm>
                <a:off x="1864907" y="4289778"/>
                <a:ext cx="1149605" cy="372756"/>
                <a:chOff x="2481006" y="3070095"/>
                <a:chExt cx="1149605" cy="372756"/>
              </a:xfrm>
            </p:grpSpPr>
            <p:grpSp>
              <p:nvGrpSpPr>
                <p:cNvPr id="1093" name="组合 1092">
                  <a:extLst>
                    <a:ext uri="{FF2B5EF4-FFF2-40B4-BE49-F238E27FC236}">
                      <a16:creationId xmlns:a16="http://schemas.microsoft.com/office/drawing/2014/main" id="{892A5454-35B7-A33F-0F28-645D9C923436}"/>
                    </a:ext>
                  </a:extLst>
                </p:cNvPr>
                <p:cNvGrpSpPr/>
                <p:nvPr/>
              </p:nvGrpSpPr>
              <p:grpSpPr>
                <a:xfrm>
                  <a:off x="2481006" y="3240761"/>
                  <a:ext cx="829795" cy="138292"/>
                  <a:chOff x="1343025" y="3152219"/>
                  <a:chExt cx="1091311" cy="181876"/>
                </a:xfrm>
              </p:grpSpPr>
              <p:cxnSp>
                <p:nvCxnSpPr>
                  <p:cNvPr id="1096" name="直接连接符 1095">
                    <a:extLst>
                      <a:ext uri="{FF2B5EF4-FFF2-40B4-BE49-F238E27FC236}">
                        <a16:creationId xmlns:a16="http://schemas.microsoft.com/office/drawing/2014/main" id="{E1F03A1E-3A3D-E620-829E-777397E3DD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62317" y="3186933"/>
                    <a:ext cx="24696" cy="64965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97" name="任意多边形: 形状 1096">
                    <a:extLst>
                      <a:ext uri="{FF2B5EF4-FFF2-40B4-BE49-F238E27FC236}">
                        <a16:creationId xmlns:a16="http://schemas.microsoft.com/office/drawing/2014/main" id="{C36E66E7-5FA4-B67B-4CC5-5D24B454442F}"/>
                      </a:ext>
                    </a:extLst>
                  </p:cNvPr>
                  <p:cNvSpPr/>
                  <p:nvPr/>
                </p:nvSpPr>
                <p:spPr>
                  <a:xfrm>
                    <a:off x="1343025" y="3219416"/>
                    <a:ext cx="1085850" cy="114679"/>
                  </a:xfrm>
                  <a:custGeom>
                    <a:avLst/>
                    <a:gdLst>
                      <a:gd name="connsiteX0" fmla="*/ 0 w 1085850"/>
                      <a:gd name="connsiteY0" fmla="*/ 28609 h 114679"/>
                      <a:gd name="connsiteX1" fmla="*/ 419100 w 1085850"/>
                      <a:gd name="connsiteY1" fmla="*/ 114334 h 114679"/>
                      <a:gd name="connsiteX2" fmla="*/ 752475 w 1085850"/>
                      <a:gd name="connsiteY2" fmla="*/ 34 h 114679"/>
                      <a:gd name="connsiteX3" fmla="*/ 1085850 w 1085850"/>
                      <a:gd name="connsiteY3" fmla="*/ 104809 h 11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5850" h="114679">
                        <a:moveTo>
                          <a:pt x="0" y="28609"/>
                        </a:moveTo>
                        <a:cubicBezTo>
                          <a:pt x="146844" y="73852"/>
                          <a:pt x="293688" y="119096"/>
                          <a:pt x="419100" y="114334"/>
                        </a:cubicBezTo>
                        <a:cubicBezTo>
                          <a:pt x="544512" y="109572"/>
                          <a:pt x="641350" y="1621"/>
                          <a:pt x="752475" y="34"/>
                        </a:cubicBezTo>
                        <a:cubicBezTo>
                          <a:pt x="863600" y="-1554"/>
                          <a:pt x="974725" y="51627"/>
                          <a:pt x="1085850" y="104809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cxnSp>
                <p:nvCxnSpPr>
                  <p:cNvPr id="1098" name="直接连接符 1097">
                    <a:extLst>
                      <a:ext uri="{FF2B5EF4-FFF2-40B4-BE49-F238E27FC236}">
                        <a16:creationId xmlns:a16="http://schemas.microsoft.com/office/drawing/2014/main" id="{50F50FF2-3587-79AE-1F45-B90221685B2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97464" y="3196424"/>
                    <a:ext cx="24696" cy="64965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9" name="直接连接符 1098">
                    <a:extLst>
                      <a:ext uri="{FF2B5EF4-FFF2-40B4-BE49-F238E27FC236}">
                        <a16:creationId xmlns:a16="http://schemas.microsoft.com/office/drawing/2014/main" id="{BC23C365-FCE8-95BB-3AC9-14B5A70771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35546" y="3211790"/>
                    <a:ext cx="24696" cy="64965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0" name="直接连接符 1099">
                    <a:extLst>
                      <a:ext uri="{FF2B5EF4-FFF2-40B4-BE49-F238E27FC236}">
                        <a16:creationId xmlns:a16="http://schemas.microsoft.com/office/drawing/2014/main" id="{75F0589B-E6EF-2EE6-6C8D-F10BB13D92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73628" y="3219171"/>
                    <a:ext cx="18812" cy="5758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1" name="直接连接符 1100">
                    <a:extLst>
                      <a:ext uri="{FF2B5EF4-FFF2-40B4-BE49-F238E27FC236}">
                        <a16:creationId xmlns:a16="http://schemas.microsoft.com/office/drawing/2014/main" id="{B29424F6-E8AB-DA91-6872-5A86C1EB46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09405" y="3235577"/>
                    <a:ext cx="18471" cy="51081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2" name="直接连接符 1101">
                    <a:extLst>
                      <a:ext uri="{FF2B5EF4-FFF2-40B4-BE49-F238E27FC236}">
                        <a16:creationId xmlns:a16="http://schemas.microsoft.com/office/drawing/2014/main" id="{E9181A92-CE10-72C3-2080-5130A2919C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45182" y="3243673"/>
                    <a:ext cx="17035" cy="6110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3" name="直接连接符 1102">
                    <a:extLst>
                      <a:ext uri="{FF2B5EF4-FFF2-40B4-BE49-F238E27FC236}">
                        <a16:creationId xmlns:a16="http://schemas.microsoft.com/office/drawing/2014/main" id="{07AF23C4-613D-036A-9E00-2694FA0505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88540" y="3251737"/>
                    <a:ext cx="12857" cy="58265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4" name="直接连接符 1103">
                    <a:extLst>
                      <a:ext uri="{FF2B5EF4-FFF2-40B4-BE49-F238E27FC236}">
                        <a16:creationId xmlns:a16="http://schemas.microsoft.com/office/drawing/2014/main" id="{9A5B2624-BC8E-B805-EA28-30DD92AEDC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26283" y="3251737"/>
                    <a:ext cx="10901" cy="65293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5" name="直接连接符 1104">
                    <a:extLst>
                      <a:ext uri="{FF2B5EF4-FFF2-40B4-BE49-F238E27FC236}">
                        <a16:creationId xmlns:a16="http://schemas.microsoft.com/office/drawing/2014/main" id="{D89A9245-4668-A226-09B0-B3766A4AD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69471" y="3261117"/>
                    <a:ext cx="0" cy="57933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6" name="直接连接符 1105">
                    <a:extLst>
                      <a:ext uri="{FF2B5EF4-FFF2-40B4-BE49-F238E27FC236}">
                        <a16:creationId xmlns:a16="http://schemas.microsoft.com/office/drawing/2014/main" id="{384E10A9-CC48-EAD1-7A1B-123DD1C789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10006" y="3262690"/>
                    <a:ext cx="0" cy="6540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7" name="直接连接符 1106">
                    <a:extLst>
                      <a:ext uri="{FF2B5EF4-FFF2-40B4-BE49-F238E27FC236}">
                        <a16:creationId xmlns:a16="http://schemas.microsoft.com/office/drawing/2014/main" id="{4020E859-DD34-9A34-1355-5A62C9CFE3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43839" y="3261117"/>
                    <a:ext cx="0" cy="6697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8" name="直接连接符 1107">
                    <a:extLst>
                      <a:ext uri="{FF2B5EF4-FFF2-40B4-BE49-F238E27FC236}">
                        <a16:creationId xmlns:a16="http://schemas.microsoft.com/office/drawing/2014/main" id="{46987024-70B8-79EC-C8BF-2EA956402F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774403" y="3255550"/>
                    <a:ext cx="5494" cy="76229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9" name="直接连接符 1108">
                    <a:extLst>
                      <a:ext uri="{FF2B5EF4-FFF2-40B4-BE49-F238E27FC236}">
                        <a16:creationId xmlns:a16="http://schemas.microsoft.com/office/drawing/2014/main" id="{78228AC4-7E4F-5E6B-BFFA-690682D1E6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08725" y="3251737"/>
                    <a:ext cx="12366" cy="65132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0" name="直接连接符 1109">
                    <a:extLst>
                      <a:ext uri="{FF2B5EF4-FFF2-40B4-BE49-F238E27FC236}">
                        <a16:creationId xmlns:a16="http://schemas.microsoft.com/office/drawing/2014/main" id="{3EA611D1-F782-E426-A3D3-8C9E423F10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36900" y="3251737"/>
                    <a:ext cx="17187" cy="54303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1" name="直接连接符 1110">
                    <a:extLst>
                      <a:ext uri="{FF2B5EF4-FFF2-40B4-BE49-F238E27FC236}">
                        <a16:creationId xmlns:a16="http://schemas.microsoft.com/office/drawing/2014/main" id="{6F6E7972-E508-F4D7-35FE-6EEE784012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61347" y="3235577"/>
                    <a:ext cx="20964" cy="57036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2" name="直接连接符 1111">
                    <a:extLst>
                      <a:ext uri="{FF2B5EF4-FFF2-40B4-BE49-F238E27FC236}">
                        <a16:creationId xmlns:a16="http://schemas.microsoft.com/office/drawing/2014/main" id="{1A1E7F22-89AD-D2A6-C216-017B898719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94341" y="3228906"/>
                    <a:ext cx="31744" cy="55641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3" name="直接连接符 1112">
                    <a:extLst>
                      <a:ext uri="{FF2B5EF4-FFF2-40B4-BE49-F238E27FC236}">
                        <a16:creationId xmlns:a16="http://schemas.microsoft.com/office/drawing/2014/main" id="{74D0661B-5266-A86E-EFEB-FB1BA1AFF1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920442" y="3211107"/>
                    <a:ext cx="35588" cy="57036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4" name="直接连接符 1113">
                    <a:extLst>
                      <a:ext uri="{FF2B5EF4-FFF2-40B4-BE49-F238E27FC236}">
                        <a16:creationId xmlns:a16="http://schemas.microsoft.com/office/drawing/2014/main" id="{8A58FE38-1584-CE2A-7735-E93D72C132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953322" y="3203011"/>
                    <a:ext cx="25978" cy="46383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5" name="直接连接符 1114">
                    <a:extLst>
                      <a:ext uri="{FF2B5EF4-FFF2-40B4-BE49-F238E27FC236}">
                        <a16:creationId xmlns:a16="http://schemas.microsoft.com/office/drawing/2014/main" id="{1BF6A505-DBEB-F06A-E619-B10EB06029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979300" y="3191437"/>
                    <a:ext cx="24751" cy="41775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6" name="直接连接符 1115">
                    <a:extLst>
                      <a:ext uri="{FF2B5EF4-FFF2-40B4-BE49-F238E27FC236}">
                        <a16:creationId xmlns:a16="http://schemas.microsoft.com/office/drawing/2014/main" id="{C2390AB4-E0E0-8019-91B6-6D0A368668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08973" y="3152219"/>
                    <a:ext cx="0" cy="66952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7" name="直接连接符 1116">
                    <a:extLst>
                      <a:ext uri="{FF2B5EF4-FFF2-40B4-BE49-F238E27FC236}">
                        <a16:creationId xmlns:a16="http://schemas.microsoft.com/office/drawing/2014/main" id="{38E5847E-E6FB-DF17-38D4-40E06138EB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35426" y="3154039"/>
                    <a:ext cx="12348" cy="65132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8" name="直接连接符 1117">
                    <a:extLst>
                      <a:ext uri="{FF2B5EF4-FFF2-40B4-BE49-F238E27FC236}">
                        <a16:creationId xmlns:a16="http://schemas.microsoft.com/office/drawing/2014/main" id="{E1C88DB0-FC59-4271-A857-B11DD35070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76598" y="3161070"/>
                    <a:ext cx="12348" cy="65132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9" name="直接连接符 1118">
                    <a:extLst>
                      <a:ext uri="{FF2B5EF4-FFF2-40B4-BE49-F238E27FC236}">
                        <a16:creationId xmlns:a16="http://schemas.microsoft.com/office/drawing/2014/main" id="{0259A598-AEE4-B794-16A6-AB75B42EE5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27746" y="3179300"/>
                    <a:ext cx="27692" cy="6770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0" name="直接连接符 1119">
                    <a:extLst>
                      <a:ext uri="{FF2B5EF4-FFF2-40B4-BE49-F238E27FC236}">
                        <a16:creationId xmlns:a16="http://schemas.microsoft.com/office/drawing/2014/main" id="{715A1DF8-8DB2-6AA4-7264-1CFD1091BF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67331" y="3193636"/>
                    <a:ext cx="18447" cy="62933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1" name="直接连接符 1120">
                    <a:extLst>
                      <a:ext uri="{FF2B5EF4-FFF2-40B4-BE49-F238E27FC236}">
                        <a16:creationId xmlns:a16="http://schemas.microsoft.com/office/drawing/2014/main" id="{6A8FB50D-C257-0751-4326-2C0359BBA1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96170" y="3211107"/>
                    <a:ext cx="28751" cy="65132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2" name="直接连接符 1121">
                    <a:extLst>
                      <a:ext uri="{FF2B5EF4-FFF2-40B4-BE49-F238E27FC236}">
                        <a16:creationId xmlns:a16="http://schemas.microsoft.com/office/drawing/2014/main" id="{0642C423-3BD7-AA06-7B80-29331C4070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40716" y="3226202"/>
                    <a:ext cx="20149" cy="58101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3" name="直接连接符 1122">
                    <a:extLst>
                      <a:ext uri="{FF2B5EF4-FFF2-40B4-BE49-F238E27FC236}">
                        <a16:creationId xmlns:a16="http://schemas.microsoft.com/office/drawing/2014/main" id="{F9553A0D-5616-391C-C361-77F25047FC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81014" y="3239625"/>
                    <a:ext cx="17158" cy="54413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4" name="直接连接符 1123">
                    <a:extLst>
                      <a:ext uri="{FF2B5EF4-FFF2-40B4-BE49-F238E27FC236}">
                        <a16:creationId xmlns:a16="http://schemas.microsoft.com/office/drawing/2014/main" id="{10D75373-81FE-8A1A-F7F7-72C145630F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11227" y="3262690"/>
                    <a:ext cx="23109" cy="4877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5" name="直接连接符 1124">
                    <a:extLst>
                      <a:ext uri="{FF2B5EF4-FFF2-40B4-BE49-F238E27FC236}">
                        <a16:creationId xmlns:a16="http://schemas.microsoft.com/office/drawing/2014/main" id="{D4C2353F-309A-0E72-8774-9B069EB494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013195" y="3179300"/>
                    <a:ext cx="14892" cy="4343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6" name="直接连接符 1125">
                    <a:extLst>
                      <a:ext uri="{FF2B5EF4-FFF2-40B4-BE49-F238E27FC236}">
                        <a16:creationId xmlns:a16="http://schemas.microsoft.com/office/drawing/2014/main" id="{C750A408-67CA-4F06-60BC-31757F632D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043012" y="3158871"/>
                    <a:ext cx="15498" cy="56391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7" name="直接连接符 1126">
                    <a:extLst>
                      <a:ext uri="{FF2B5EF4-FFF2-40B4-BE49-F238E27FC236}">
                        <a16:creationId xmlns:a16="http://schemas.microsoft.com/office/drawing/2014/main" id="{76B353CB-7CFB-3BC8-50E1-B8675BAC49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073132" y="3152219"/>
                    <a:ext cx="11463" cy="6179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8" name="直接连接符 1127">
                    <a:extLst>
                      <a:ext uri="{FF2B5EF4-FFF2-40B4-BE49-F238E27FC236}">
                        <a16:creationId xmlns:a16="http://schemas.microsoft.com/office/drawing/2014/main" id="{BA446F2B-ABD9-1E34-91C8-D5F6937324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05234" y="3165558"/>
                    <a:ext cx="12348" cy="65132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94" name="椭圆 1093">
                  <a:extLst>
                    <a:ext uri="{FF2B5EF4-FFF2-40B4-BE49-F238E27FC236}">
                      <a16:creationId xmlns:a16="http://schemas.microsoft.com/office/drawing/2014/main" id="{200116AF-EF79-62FD-03A1-56A57A397CB8}"/>
                    </a:ext>
                  </a:extLst>
                </p:cNvPr>
                <p:cNvSpPr/>
                <p:nvPr/>
              </p:nvSpPr>
              <p:spPr>
                <a:xfrm>
                  <a:off x="3241119" y="3268332"/>
                  <a:ext cx="174519" cy="174519"/>
                </a:xfrm>
                <a:prstGeom prst="ellipse">
                  <a:avLst/>
                </a:prstGeom>
                <a:solidFill>
                  <a:srgbClr val="B5D73E"/>
                </a:solidFill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innerShdw blurRad="508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h="1016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95" name="文本框 1094">
                  <a:extLst>
                    <a:ext uri="{FF2B5EF4-FFF2-40B4-BE49-F238E27FC236}">
                      <a16:creationId xmlns:a16="http://schemas.microsoft.com/office/drawing/2014/main" id="{18EEC885-CB22-3E06-8EDF-423EBD34797B}"/>
                    </a:ext>
                  </a:extLst>
                </p:cNvPr>
                <p:cNvSpPr txBox="1"/>
                <p:nvPr/>
              </p:nvSpPr>
              <p:spPr>
                <a:xfrm>
                  <a:off x="3118201" y="3070095"/>
                  <a:ext cx="512410" cy="246221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altLang="zh-CN" sz="1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Puro</a:t>
                  </a:r>
                  <a:endParaRPr lang="en-GB" sz="1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92" name="文本框 1091">
                <a:extLst>
                  <a:ext uri="{FF2B5EF4-FFF2-40B4-BE49-F238E27FC236}">
                    <a16:creationId xmlns:a16="http://schemas.microsoft.com/office/drawing/2014/main" id="{4B28D722-0AD1-2B97-99A5-FA0C47068713}"/>
                  </a:ext>
                </a:extLst>
              </p:cNvPr>
              <p:cNvSpPr txBox="1"/>
              <p:nvPr/>
            </p:nvSpPr>
            <p:spPr>
              <a:xfrm>
                <a:off x="1993090" y="4654595"/>
                <a:ext cx="793802" cy="246221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RNA-Puro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42" name="文本框 541">
              <a:extLst>
                <a:ext uri="{FF2B5EF4-FFF2-40B4-BE49-F238E27FC236}">
                  <a16:creationId xmlns:a16="http://schemas.microsoft.com/office/drawing/2014/main" id="{7BF82B3D-EC96-725F-531B-8C883D46D3EB}"/>
                </a:ext>
              </a:extLst>
            </p:cNvPr>
            <p:cNvSpPr txBox="1"/>
            <p:nvPr/>
          </p:nvSpPr>
          <p:spPr>
            <a:xfrm>
              <a:off x="1110031" y="3109470"/>
              <a:ext cx="10254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In vitro transcription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3" name="文本框 542">
              <a:extLst>
                <a:ext uri="{FF2B5EF4-FFF2-40B4-BE49-F238E27FC236}">
                  <a16:creationId xmlns:a16="http://schemas.microsoft.com/office/drawing/2014/main" id="{289D2140-4B66-85B7-D771-67D0DB45FC26}"/>
                </a:ext>
              </a:extLst>
            </p:cNvPr>
            <p:cNvSpPr txBox="1"/>
            <p:nvPr/>
          </p:nvSpPr>
          <p:spPr>
            <a:xfrm>
              <a:off x="3221018" y="2696504"/>
              <a:ext cx="2041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Ribosome Display</a:t>
              </a:r>
              <a:endParaRPr lang="en-GB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4" name="文本框 543">
              <a:extLst>
                <a:ext uri="{FF2B5EF4-FFF2-40B4-BE49-F238E27FC236}">
                  <a16:creationId xmlns:a16="http://schemas.microsoft.com/office/drawing/2014/main" id="{65F8E1B6-5A5A-E84F-90B4-830D8D79A7C5}"/>
                </a:ext>
              </a:extLst>
            </p:cNvPr>
            <p:cNvSpPr txBox="1"/>
            <p:nvPr/>
          </p:nvSpPr>
          <p:spPr>
            <a:xfrm>
              <a:off x="3414715" y="4087054"/>
              <a:ext cx="17659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mRNA Display</a:t>
              </a:r>
              <a:endParaRPr lang="en-GB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5" name="直接箭头连接符 544">
              <a:extLst>
                <a:ext uri="{FF2B5EF4-FFF2-40B4-BE49-F238E27FC236}">
                  <a16:creationId xmlns:a16="http://schemas.microsoft.com/office/drawing/2014/main" id="{DB84258B-C815-BF55-6FEC-1B834477300F}"/>
                </a:ext>
              </a:extLst>
            </p:cNvPr>
            <p:cNvCxnSpPr>
              <a:cxnSpLocks/>
            </p:cNvCxnSpPr>
            <p:nvPr/>
          </p:nvCxnSpPr>
          <p:spPr>
            <a:xfrm>
              <a:off x="2963610" y="4688652"/>
              <a:ext cx="344058" cy="355062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直接箭头连接符 589">
              <a:extLst>
                <a:ext uri="{FF2B5EF4-FFF2-40B4-BE49-F238E27FC236}">
                  <a16:creationId xmlns:a16="http://schemas.microsoft.com/office/drawing/2014/main" id="{CDA27CDA-5172-C731-2CB0-C380CE9379FD}"/>
                </a:ext>
              </a:extLst>
            </p:cNvPr>
            <p:cNvCxnSpPr>
              <a:cxnSpLocks/>
            </p:cNvCxnSpPr>
            <p:nvPr/>
          </p:nvCxnSpPr>
          <p:spPr>
            <a:xfrm>
              <a:off x="3585759" y="5224385"/>
              <a:ext cx="472860" cy="116568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直接箭头连接符 630">
              <a:extLst>
                <a:ext uri="{FF2B5EF4-FFF2-40B4-BE49-F238E27FC236}">
                  <a16:creationId xmlns:a16="http://schemas.microsoft.com/office/drawing/2014/main" id="{E007EBCE-84DB-F5BF-80D7-807070BA2C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79757" y="5122971"/>
              <a:ext cx="327273" cy="171384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7" name="文本框 666">
              <a:extLst>
                <a:ext uri="{FF2B5EF4-FFF2-40B4-BE49-F238E27FC236}">
                  <a16:creationId xmlns:a16="http://schemas.microsoft.com/office/drawing/2014/main" id="{AB5D755E-4151-A3AE-1649-E465F186739C}"/>
                </a:ext>
              </a:extLst>
            </p:cNvPr>
            <p:cNvSpPr txBox="1"/>
            <p:nvPr/>
          </p:nvSpPr>
          <p:spPr>
            <a:xfrm>
              <a:off x="4334237" y="4952704"/>
              <a:ext cx="80267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Panning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8" name="文本框 667">
              <a:extLst>
                <a:ext uri="{FF2B5EF4-FFF2-40B4-BE49-F238E27FC236}">
                  <a16:creationId xmlns:a16="http://schemas.microsoft.com/office/drawing/2014/main" id="{593AAB76-BA04-F75A-6D31-1FB6CC4DC69C}"/>
                </a:ext>
              </a:extLst>
            </p:cNvPr>
            <p:cNvSpPr txBox="1"/>
            <p:nvPr/>
          </p:nvSpPr>
          <p:spPr>
            <a:xfrm>
              <a:off x="2686640" y="3891446"/>
              <a:ext cx="10846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puromycin conjugation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9" name="文本框 668">
              <a:extLst>
                <a:ext uri="{FF2B5EF4-FFF2-40B4-BE49-F238E27FC236}">
                  <a16:creationId xmlns:a16="http://schemas.microsoft.com/office/drawing/2014/main" id="{B941C912-55CA-BC3D-3154-BD0B2129FE6D}"/>
                </a:ext>
              </a:extLst>
            </p:cNvPr>
            <p:cNvSpPr txBox="1"/>
            <p:nvPr/>
          </p:nvSpPr>
          <p:spPr>
            <a:xfrm>
              <a:off x="3086006" y="4534081"/>
              <a:ext cx="11215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In vitro translation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0" name="文本框 669">
              <a:extLst>
                <a:ext uri="{FF2B5EF4-FFF2-40B4-BE49-F238E27FC236}">
                  <a16:creationId xmlns:a16="http://schemas.microsoft.com/office/drawing/2014/main" id="{3312DF48-9193-2209-BB39-99DFAB123D64}"/>
                </a:ext>
              </a:extLst>
            </p:cNvPr>
            <p:cNvSpPr txBox="1"/>
            <p:nvPr/>
          </p:nvSpPr>
          <p:spPr>
            <a:xfrm>
              <a:off x="3694917" y="5038528"/>
              <a:ext cx="57740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RT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71" name="组合 670">
              <a:extLst>
                <a:ext uri="{FF2B5EF4-FFF2-40B4-BE49-F238E27FC236}">
                  <a16:creationId xmlns:a16="http://schemas.microsoft.com/office/drawing/2014/main" id="{41B651FB-B295-3494-BD28-EF88E3607F5C}"/>
                </a:ext>
              </a:extLst>
            </p:cNvPr>
            <p:cNvGrpSpPr/>
            <p:nvPr/>
          </p:nvGrpSpPr>
          <p:grpSpPr>
            <a:xfrm>
              <a:off x="3659447" y="5330362"/>
              <a:ext cx="844030" cy="463190"/>
              <a:chOff x="3887929" y="3199876"/>
              <a:chExt cx="852385" cy="467774"/>
            </a:xfrm>
          </p:grpSpPr>
          <p:grpSp>
            <p:nvGrpSpPr>
              <p:cNvPr id="1030" name="组合 1029">
                <a:extLst>
                  <a:ext uri="{FF2B5EF4-FFF2-40B4-BE49-F238E27FC236}">
                    <a16:creationId xmlns:a16="http://schemas.microsoft.com/office/drawing/2014/main" id="{D1FAFBCA-4C29-9F6F-3EDD-9356EF9605AA}"/>
                  </a:ext>
                </a:extLst>
              </p:cNvPr>
              <p:cNvGrpSpPr/>
              <p:nvPr/>
            </p:nvGrpSpPr>
            <p:grpSpPr>
              <a:xfrm>
                <a:off x="3887929" y="3199876"/>
                <a:ext cx="852385" cy="467774"/>
                <a:chOff x="4349566" y="3148989"/>
                <a:chExt cx="1001386" cy="549544"/>
              </a:xfrm>
            </p:grpSpPr>
            <p:sp>
              <p:nvSpPr>
                <p:cNvPr id="1038" name="任意多边形: 形状 1037">
                  <a:extLst>
                    <a:ext uri="{FF2B5EF4-FFF2-40B4-BE49-F238E27FC236}">
                      <a16:creationId xmlns:a16="http://schemas.microsoft.com/office/drawing/2014/main" id="{78188B98-7344-50D1-0205-DAD49A9167BB}"/>
                    </a:ext>
                  </a:extLst>
                </p:cNvPr>
                <p:cNvSpPr/>
                <p:nvPr/>
              </p:nvSpPr>
              <p:spPr>
                <a:xfrm rot="19800000">
                  <a:off x="4932718" y="3229221"/>
                  <a:ext cx="236738" cy="85064"/>
                </a:xfrm>
                <a:custGeom>
                  <a:avLst/>
                  <a:gdLst>
                    <a:gd name="connsiteX0" fmla="*/ 0 w 257175"/>
                    <a:gd name="connsiteY0" fmla="*/ 92407 h 92407"/>
                    <a:gd name="connsiteX1" fmla="*/ 28575 w 257175"/>
                    <a:gd name="connsiteY1" fmla="*/ 13032 h 92407"/>
                    <a:gd name="connsiteX2" fmla="*/ 133350 w 257175"/>
                    <a:gd name="connsiteY2" fmla="*/ 6682 h 92407"/>
                    <a:gd name="connsiteX3" fmla="*/ 257175 w 257175"/>
                    <a:gd name="connsiteY3" fmla="*/ 79707 h 9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92407">
                      <a:moveTo>
                        <a:pt x="0" y="92407"/>
                      </a:moveTo>
                      <a:cubicBezTo>
                        <a:pt x="3175" y="59863"/>
                        <a:pt x="6350" y="27320"/>
                        <a:pt x="28575" y="13032"/>
                      </a:cubicBezTo>
                      <a:cubicBezTo>
                        <a:pt x="50800" y="-1256"/>
                        <a:pt x="95250" y="-4430"/>
                        <a:pt x="133350" y="6682"/>
                      </a:cubicBezTo>
                      <a:cubicBezTo>
                        <a:pt x="171450" y="17794"/>
                        <a:pt x="214312" y="48750"/>
                        <a:pt x="257175" y="79707"/>
                      </a:cubicBezTo>
                    </a:path>
                  </a:pathLst>
                </a:cu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41" name="不完整圆 1040">
                  <a:extLst>
                    <a:ext uri="{FF2B5EF4-FFF2-40B4-BE49-F238E27FC236}">
                      <a16:creationId xmlns:a16="http://schemas.microsoft.com/office/drawing/2014/main" id="{8A845BBD-B255-D84B-DD5E-923D0109FF29}"/>
                    </a:ext>
                  </a:extLst>
                </p:cNvPr>
                <p:cNvSpPr/>
                <p:nvPr/>
              </p:nvSpPr>
              <p:spPr>
                <a:xfrm rot="2700000">
                  <a:off x="5165689" y="3148989"/>
                  <a:ext cx="185263" cy="185263"/>
                </a:xfrm>
                <a:prstGeom prst="pie">
                  <a:avLst/>
                </a:prstGeom>
                <a:solidFill>
                  <a:srgbClr val="F05F79"/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innerShdw blurRad="381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42" name="直接连接符 1041">
                  <a:extLst>
                    <a:ext uri="{FF2B5EF4-FFF2-40B4-BE49-F238E27FC236}">
                      <a16:creationId xmlns:a16="http://schemas.microsoft.com/office/drawing/2014/main" id="{AB2F49FB-0A1E-E355-A736-61AB0163A1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64235" y="3586636"/>
                  <a:ext cx="18778" cy="4939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3" name="任意多边形: 形状 1042">
                  <a:extLst>
                    <a:ext uri="{FF2B5EF4-FFF2-40B4-BE49-F238E27FC236}">
                      <a16:creationId xmlns:a16="http://schemas.microsoft.com/office/drawing/2014/main" id="{D2F24A1F-03A2-8CC6-3268-4A4ABB25BA6E}"/>
                    </a:ext>
                  </a:extLst>
                </p:cNvPr>
                <p:cNvSpPr/>
                <p:nvPr/>
              </p:nvSpPr>
              <p:spPr>
                <a:xfrm>
                  <a:off x="4349566" y="3464810"/>
                  <a:ext cx="785921" cy="233723"/>
                </a:xfrm>
                <a:custGeom>
                  <a:avLst/>
                  <a:gdLst>
                    <a:gd name="connsiteX0" fmla="*/ 0 w 1085850"/>
                    <a:gd name="connsiteY0" fmla="*/ 28609 h 114679"/>
                    <a:gd name="connsiteX1" fmla="*/ 419100 w 1085850"/>
                    <a:gd name="connsiteY1" fmla="*/ 114334 h 114679"/>
                    <a:gd name="connsiteX2" fmla="*/ 752475 w 1085850"/>
                    <a:gd name="connsiteY2" fmla="*/ 34 h 114679"/>
                    <a:gd name="connsiteX3" fmla="*/ 1085850 w 1085850"/>
                    <a:gd name="connsiteY3" fmla="*/ 104809 h 114679"/>
                    <a:gd name="connsiteX0" fmla="*/ 0 w 1010689"/>
                    <a:gd name="connsiteY0" fmla="*/ 219753 h 305823"/>
                    <a:gd name="connsiteX1" fmla="*/ 419100 w 1010689"/>
                    <a:gd name="connsiteY1" fmla="*/ 305478 h 305823"/>
                    <a:gd name="connsiteX2" fmla="*/ 752475 w 1010689"/>
                    <a:gd name="connsiteY2" fmla="*/ 191178 h 305823"/>
                    <a:gd name="connsiteX3" fmla="*/ 1010689 w 1010689"/>
                    <a:gd name="connsiteY3" fmla="*/ 7835 h 305823"/>
                    <a:gd name="connsiteX0" fmla="*/ 0 w 1023525"/>
                    <a:gd name="connsiteY0" fmla="*/ 211919 h 297989"/>
                    <a:gd name="connsiteX1" fmla="*/ 419100 w 1023525"/>
                    <a:gd name="connsiteY1" fmla="*/ 297644 h 297989"/>
                    <a:gd name="connsiteX2" fmla="*/ 752475 w 1023525"/>
                    <a:gd name="connsiteY2" fmla="*/ 183344 h 297989"/>
                    <a:gd name="connsiteX3" fmla="*/ 1010689 w 1023525"/>
                    <a:gd name="connsiteY3" fmla="*/ 1 h 297989"/>
                    <a:gd name="connsiteX0" fmla="*/ 0 w 1035724"/>
                    <a:gd name="connsiteY0" fmla="*/ 211918 h 297988"/>
                    <a:gd name="connsiteX1" fmla="*/ 419100 w 1035724"/>
                    <a:gd name="connsiteY1" fmla="*/ 297643 h 297988"/>
                    <a:gd name="connsiteX2" fmla="*/ 752475 w 1035724"/>
                    <a:gd name="connsiteY2" fmla="*/ 183343 h 297988"/>
                    <a:gd name="connsiteX3" fmla="*/ 1010689 w 1035724"/>
                    <a:gd name="connsiteY3" fmla="*/ 0 h 297988"/>
                    <a:gd name="connsiteX0" fmla="*/ 0 w 1018398"/>
                    <a:gd name="connsiteY0" fmla="*/ 221314 h 307384"/>
                    <a:gd name="connsiteX1" fmla="*/ 419100 w 1018398"/>
                    <a:gd name="connsiteY1" fmla="*/ 307039 h 307384"/>
                    <a:gd name="connsiteX2" fmla="*/ 752475 w 1018398"/>
                    <a:gd name="connsiteY2" fmla="*/ 192739 h 307384"/>
                    <a:gd name="connsiteX3" fmla="*/ 991899 w 1018398"/>
                    <a:gd name="connsiteY3" fmla="*/ 0 h 307384"/>
                    <a:gd name="connsiteX0" fmla="*/ 0 w 1033609"/>
                    <a:gd name="connsiteY0" fmla="*/ 221314 h 307384"/>
                    <a:gd name="connsiteX1" fmla="*/ 419100 w 1033609"/>
                    <a:gd name="connsiteY1" fmla="*/ 307039 h 307384"/>
                    <a:gd name="connsiteX2" fmla="*/ 752475 w 1033609"/>
                    <a:gd name="connsiteY2" fmla="*/ 192739 h 307384"/>
                    <a:gd name="connsiteX3" fmla="*/ 991899 w 1033609"/>
                    <a:gd name="connsiteY3" fmla="*/ 0 h 30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3609" h="307384">
                      <a:moveTo>
                        <a:pt x="0" y="221314"/>
                      </a:moveTo>
                      <a:cubicBezTo>
                        <a:pt x="146844" y="266557"/>
                        <a:pt x="293688" y="311801"/>
                        <a:pt x="419100" y="307039"/>
                      </a:cubicBezTo>
                      <a:cubicBezTo>
                        <a:pt x="544512" y="302277"/>
                        <a:pt x="641350" y="194326"/>
                        <a:pt x="752475" y="192739"/>
                      </a:cubicBezTo>
                      <a:cubicBezTo>
                        <a:pt x="863600" y="191151"/>
                        <a:pt x="1137574" y="238068"/>
                        <a:pt x="991899" y="0"/>
                      </a:cubicBezTo>
                    </a:path>
                  </a:pathLst>
                </a:custGeom>
                <a:no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cxnSp>
              <p:nvCxnSpPr>
                <p:cNvPr id="1044" name="直接连接符 1043">
                  <a:extLst>
                    <a:ext uri="{FF2B5EF4-FFF2-40B4-BE49-F238E27FC236}">
                      <a16:creationId xmlns:a16="http://schemas.microsoft.com/office/drawing/2014/main" id="{2E43733F-5E54-8AB8-798B-B53AA138F6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90960" y="3593852"/>
                  <a:ext cx="18778" cy="4939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5" name="直接连接符 1044">
                  <a:extLst>
                    <a:ext uri="{FF2B5EF4-FFF2-40B4-BE49-F238E27FC236}">
                      <a16:creationId xmlns:a16="http://schemas.microsoft.com/office/drawing/2014/main" id="{329201C2-190E-2AF2-4057-ACE0CACC76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419916" y="3605536"/>
                  <a:ext cx="18778" cy="4939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6" name="直接连接符 1045">
                  <a:extLst>
                    <a:ext uri="{FF2B5EF4-FFF2-40B4-BE49-F238E27FC236}">
                      <a16:creationId xmlns:a16="http://schemas.microsoft.com/office/drawing/2014/main" id="{10C2E2E9-9C5D-FFB0-B4CF-113835FF2E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448872" y="3611148"/>
                  <a:ext cx="14304" cy="43785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7" name="直接连接符 1046">
                  <a:extLst>
                    <a:ext uri="{FF2B5EF4-FFF2-40B4-BE49-F238E27FC236}">
                      <a16:creationId xmlns:a16="http://schemas.microsoft.com/office/drawing/2014/main" id="{E38ECC43-109B-B823-58DC-66379239F3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476076" y="3623623"/>
                  <a:ext cx="14045" cy="38840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8" name="直接连接符 1047">
                  <a:extLst>
                    <a:ext uri="{FF2B5EF4-FFF2-40B4-BE49-F238E27FC236}">
                      <a16:creationId xmlns:a16="http://schemas.microsoft.com/office/drawing/2014/main" id="{06E0E329-3846-24C2-163C-C71DE6BA7F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03279" y="3629779"/>
                  <a:ext cx="12953" cy="4646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9" name="直接连接符 1048">
                  <a:extLst>
                    <a:ext uri="{FF2B5EF4-FFF2-40B4-BE49-F238E27FC236}">
                      <a16:creationId xmlns:a16="http://schemas.microsoft.com/office/drawing/2014/main" id="{C6CDF1CE-9990-19B2-F6C2-AD586F2F50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36247" y="3635910"/>
                  <a:ext cx="9776" cy="4430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2" name="直接连接符 1051">
                  <a:extLst>
                    <a:ext uri="{FF2B5EF4-FFF2-40B4-BE49-F238E27FC236}">
                      <a16:creationId xmlns:a16="http://schemas.microsoft.com/office/drawing/2014/main" id="{8161C0A8-9E5A-9081-37AE-A7471100B4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64946" y="3635910"/>
                  <a:ext cx="8289" cy="49646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4" name="直接连接符 1053">
                  <a:extLst>
                    <a:ext uri="{FF2B5EF4-FFF2-40B4-BE49-F238E27FC236}">
                      <a16:creationId xmlns:a16="http://schemas.microsoft.com/office/drawing/2014/main" id="{2B3E0F00-BF2A-3899-51E0-1D9182FCAE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97784" y="3643043"/>
                  <a:ext cx="0" cy="44050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6" name="直接连接符 1055">
                  <a:extLst>
                    <a:ext uri="{FF2B5EF4-FFF2-40B4-BE49-F238E27FC236}">
                      <a16:creationId xmlns:a16="http://schemas.microsoft.com/office/drawing/2014/main" id="{046B05BD-5853-B360-8358-351810D7C4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628606" y="3644239"/>
                  <a:ext cx="0" cy="4973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7" name="直接连接符 1056">
                  <a:extLst>
                    <a:ext uri="{FF2B5EF4-FFF2-40B4-BE49-F238E27FC236}">
                      <a16:creationId xmlns:a16="http://schemas.microsoft.com/office/drawing/2014/main" id="{2DCB1CCF-0D90-011B-9A63-149407A17B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654331" y="3643043"/>
                  <a:ext cx="0" cy="5092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8" name="直接连接符 1057">
                  <a:extLst>
                    <a:ext uri="{FF2B5EF4-FFF2-40B4-BE49-F238E27FC236}">
                      <a16:creationId xmlns:a16="http://schemas.microsoft.com/office/drawing/2014/main" id="{FC7C6CB9-588A-14E6-0A3A-E41BA9394F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677571" y="3638810"/>
                  <a:ext cx="4177" cy="57962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9" name="直接连接符 1058">
                  <a:extLst>
                    <a:ext uri="{FF2B5EF4-FFF2-40B4-BE49-F238E27FC236}">
                      <a16:creationId xmlns:a16="http://schemas.microsoft.com/office/drawing/2014/main" id="{AC5BDAE2-A819-6AF0-6ECD-90D86244C7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03668" y="3635910"/>
                  <a:ext cx="9403" cy="4952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1" name="直接连接符 1070">
                  <a:extLst>
                    <a:ext uri="{FF2B5EF4-FFF2-40B4-BE49-F238E27FC236}">
                      <a16:creationId xmlns:a16="http://schemas.microsoft.com/office/drawing/2014/main" id="{485BA874-818A-9ABA-26CA-AAE0948C68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25091" y="3635910"/>
                  <a:ext cx="13068" cy="41290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2" name="直接连接符 1071">
                  <a:extLst>
                    <a:ext uri="{FF2B5EF4-FFF2-40B4-BE49-F238E27FC236}">
                      <a16:creationId xmlns:a16="http://schemas.microsoft.com/office/drawing/2014/main" id="{20FD75A5-0B72-D7E8-2AB3-5EB3A0F320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43680" y="3623623"/>
                  <a:ext cx="15940" cy="43368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4" name="直接连接符 1073">
                  <a:extLst>
                    <a:ext uri="{FF2B5EF4-FFF2-40B4-BE49-F238E27FC236}">
                      <a16:creationId xmlns:a16="http://schemas.microsoft.com/office/drawing/2014/main" id="{EFCC7C2F-8B7F-DD3C-0705-76BB5C5DFA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68767" y="3618551"/>
                  <a:ext cx="24137" cy="42307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5" name="直接连接符 1074">
                  <a:extLst>
                    <a:ext uri="{FF2B5EF4-FFF2-40B4-BE49-F238E27FC236}">
                      <a16:creationId xmlns:a16="http://schemas.microsoft.com/office/drawing/2014/main" id="{F6828FB7-9503-8C39-66CA-6164E6222C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88614" y="3605017"/>
                  <a:ext cx="27060" cy="43368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6" name="直接连接符 1075">
                  <a:extLst>
                    <a:ext uri="{FF2B5EF4-FFF2-40B4-BE49-F238E27FC236}">
                      <a16:creationId xmlns:a16="http://schemas.microsoft.com/office/drawing/2014/main" id="{364B6593-21B9-943B-ACD6-DF01F1D39A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813615" y="3598861"/>
                  <a:ext cx="19753" cy="35268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7" name="直接连接符 1076">
                  <a:extLst>
                    <a:ext uri="{FF2B5EF4-FFF2-40B4-BE49-F238E27FC236}">
                      <a16:creationId xmlns:a16="http://schemas.microsoft.com/office/drawing/2014/main" id="{85F965BC-8F7C-179A-F04F-B6AC62BB2D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833367" y="3590061"/>
                  <a:ext cx="18820" cy="3176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8" name="直接连接符 1077">
                  <a:extLst>
                    <a:ext uri="{FF2B5EF4-FFF2-40B4-BE49-F238E27FC236}">
                      <a16:creationId xmlns:a16="http://schemas.microsoft.com/office/drawing/2014/main" id="{73433766-B84A-E096-738D-831D91C51C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931966" y="3560241"/>
                  <a:ext cx="0" cy="50908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9" name="直接连接符 1078">
                  <a:extLst>
                    <a:ext uri="{FF2B5EF4-FFF2-40B4-BE49-F238E27FC236}">
                      <a16:creationId xmlns:a16="http://schemas.microsoft.com/office/drawing/2014/main" id="{B50E88C9-E739-E593-24D8-8452AB020F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952080" y="3561625"/>
                  <a:ext cx="9389" cy="4952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0" name="直接连接符 1079">
                  <a:extLst>
                    <a:ext uri="{FF2B5EF4-FFF2-40B4-BE49-F238E27FC236}">
                      <a16:creationId xmlns:a16="http://schemas.microsoft.com/office/drawing/2014/main" id="{515E97C3-667B-5B5D-59EA-F95B6AB309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983386" y="3564590"/>
                  <a:ext cx="9389" cy="4952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1" name="直接连接符 1080">
                  <a:extLst>
                    <a:ext uri="{FF2B5EF4-FFF2-40B4-BE49-F238E27FC236}">
                      <a16:creationId xmlns:a16="http://schemas.microsoft.com/office/drawing/2014/main" id="{F5743EDD-D2A8-5702-6800-F797916CB3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27383" y="3582600"/>
                  <a:ext cx="15333" cy="28009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2" name="直接连接符 1081">
                  <a:extLst>
                    <a:ext uri="{FF2B5EF4-FFF2-40B4-BE49-F238E27FC236}">
                      <a16:creationId xmlns:a16="http://schemas.microsoft.com/office/drawing/2014/main" id="{8C87C409-49A3-E107-B973-6C0650124B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46974" y="3592307"/>
                  <a:ext cx="14026" cy="1872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3" name="直接连接符 1082">
                  <a:extLst>
                    <a:ext uri="{FF2B5EF4-FFF2-40B4-BE49-F238E27FC236}">
                      <a16:creationId xmlns:a16="http://schemas.microsoft.com/office/drawing/2014/main" id="{0299D90C-ADD4-1B8B-1E37-78605E1FB8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69955" y="3591727"/>
                  <a:ext cx="20966" cy="17391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4" name="直接连接符 1083">
                  <a:extLst>
                    <a:ext uri="{FF2B5EF4-FFF2-40B4-BE49-F238E27FC236}">
                      <a16:creationId xmlns:a16="http://schemas.microsoft.com/office/drawing/2014/main" id="{D155EC3C-6B75-197E-8602-C647CEE495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17994" y="3518867"/>
                  <a:ext cx="13046" cy="4137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5" name="直接连接符 1084">
                  <a:extLst>
                    <a:ext uri="{FF2B5EF4-FFF2-40B4-BE49-F238E27FC236}">
                      <a16:creationId xmlns:a16="http://schemas.microsoft.com/office/drawing/2014/main" id="{1B9E3B23-9C3A-0AD2-9C82-969872A544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98128" y="3494421"/>
                  <a:ext cx="17571" cy="37083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6" name="直接连接符 1085">
                  <a:extLst>
                    <a:ext uri="{FF2B5EF4-FFF2-40B4-BE49-F238E27FC236}">
                      <a16:creationId xmlns:a16="http://schemas.microsoft.com/office/drawing/2014/main" id="{0A4B6055-18A4-AD82-9A85-7E6BF7745C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859140" y="3580832"/>
                  <a:ext cx="11323" cy="33026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7" name="直接连接符 1086">
                  <a:extLst>
                    <a:ext uri="{FF2B5EF4-FFF2-40B4-BE49-F238E27FC236}">
                      <a16:creationId xmlns:a16="http://schemas.microsoft.com/office/drawing/2014/main" id="{A3FF183F-5789-1E9B-A0CD-7863BD97FF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881812" y="3565299"/>
                  <a:ext cx="11784" cy="42878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8" name="直接连接符 1087">
                  <a:extLst>
                    <a:ext uri="{FF2B5EF4-FFF2-40B4-BE49-F238E27FC236}">
                      <a16:creationId xmlns:a16="http://schemas.microsoft.com/office/drawing/2014/main" id="{5210200E-1A68-F9F0-A364-A40913AC75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904714" y="3560241"/>
                  <a:ext cx="8716" cy="46986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9" name="直接连接符 1088">
                  <a:extLst>
                    <a:ext uri="{FF2B5EF4-FFF2-40B4-BE49-F238E27FC236}">
                      <a16:creationId xmlns:a16="http://schemas.microsoft.com/office/drawing/2014/main" id="{8173BF19-73D4-E45E-756F-08E52676B6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05160" y="3568002"/>
                  <a:ext cx="9389" cy="49524"/>
                </a:xfrm>
                <a:prstGeom prst="line">
                  <a:avLst/>
                </a:prstGeom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0" name="椭圆 1089">
                  <a:extLst>
                    <a:ext uri="{FF2B5EF4-FFF2-40B4-BE49-F238E27FC236}">
                      <a16:creationId xmlns:a16="http://schemas.microsoft.com/office/drawing/2014/main" id="{4D1C749E-602F-6252-CE44-1A61D29D8495}"/>
                    </a:ext>
                  </a:extLst>
                </p:cNvPr>
                <p:cNvSpPr/>
                <p:nvPr/>
              </p:nvSpPr>
              <p:spPr>
                <a:xfrm>
                  <a:off x="4938553" y="3336820"/>
                  <a:ext cx="174519" cy="174519"/>
                </a:xfrm>
                <a:prstGeom prst="ellipse">
                  <a:avLst/>
                </a:prstGeom>
                <a:solidFill>
                  <a:srgbClr val="B5D73E"/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innerShdw blurRad="508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h="1016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4CE6D789-2AAD-FE6E-7CE8-0A5A9117B48D}"/>
                  </a:ext>
                </a:extLst>
              </p:cNvPr>
              <p:cNvSpPr/>
              <p:nvPr/>
            </p:nvSpPr>
            <p:spPr>
              <a:xfrm>
                <a:off x="3917155" y="3498057"/>
                <a:ext cx="612893" cy="128851"/>
              </a:xfrm>
              <a:custGeom>
                <a:avLst/>
                <a:gdLst>
                  <a:gd name="connsiteX0" fmla="*/ 0 w 619548"/>
                  <a:gd name="connsiteY0" fmla="*/ 73818 h 128851"/>
                  <a:gd name="connsiteX1" fmla="*/ 202407 w 619548"/>
                  <a:gd name="connsiteY1" fmla="*/ 128587 h 128851"/>
                  <a:gd name="connsiteX2" fmla="*/ 335757 w 619548"/>
                  <a:gd name="connsiteY2" fmla="*/ 92868 h 128851"/>
                  <a:gd name="connsiteX3" fmla="*/ 423863 w 619548"/>
                  <a:gd name="connsiteY3" fmla="*/ 52387 h 128851"/>
                  <a:gd name="connsiteX4" fmla="*/ 552450 w 619548"/>
                  <a:gd name="connsiteY4" fmla="*/ 57150 h 128851"/>
                  <a:gd name="connsiteX5" fmla="*/ 602457 w 619548"/>
                  <a:gd name="connsiteY5" fmla="*/ 80962 h 128851"/>
                  <a:gd name="connsiteX6" fmla="*/ 619125 w 619548"/>
                  <a:gd name="connsiteY6" fmla="*/ 30956 h 128851"/>
                  <a:gd name="connsiteX7" fmla="*/ 588169 w 619548"/>
                  <a:gd name="connsiteY7" fmla="*/ 0 h 128851"/>
                  <a:gd name="connsiteX0" fmla="*/ 0 w 612893"/>
                  <a:gd name="connsiteY0" fmla="*/ 73818 h 128851"/>
                  <a:gd name="connsiteX1" fmla="*/ 202407 w 612893"/>
                  <a:gd name="connsiteY1" fmla="*/ 128587 h 128851"/>
                  <a:gd name="connsiteX2" fmla="*/ 335757 w 612893"/>
                  <a:gd name="connsiteY2" fmla="*/ 92868 h 128851"/>
                  <a:gd name="connsiteX3" fmla="*/ 423863 w 612893"/>
                  <a:gd name="connsiteY3" fmla="*/ 52387 h 128851"/>
                  <a:gd name="connsiteX4" fmla="*/ 552450 w 612893"/>
                  <a:gd name="connsiteY4" fmla="*/ 57150 h 128851"/>
                  <a:gd name="connsiteX5" fmla="*/ 602457 w 612893"/>
                  <a:gd name="connsiteY5" fmla="*/ 80962 h 128851"/>
                  <a:gd name="connsiteX6" fmla="*/ 611982 w 612893"/>
                  <a:gd name="connsiteY6" fmla="*/ 33338 h 128851"/>
                  <a:gd name="connsiteX7" fmla="*/ 588169 w 612893"/>
                  <a:gd name="connsiteY7" fmla="*/ 0 h 128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2893" h="128851">
                    <a:moveTo>
                      <a:pt x="0" y="73818"/>
                    </a:moveTo>
                    <a:cubicBezTo>
                      <a:pt x="73224" y="99615"/>
                      <a:pt x="146448" y="125412"/>
                      <a:pt x="202407" y="128587"/>
                    </a:cubicBezTo>
                    <a:cubicBezTo>
                      <a:pt x="258366" y="131762"/>
                      <a:pt x="298848" y="105568"/>
                      <a:pt x="335757" y="92868"/>
                    </a:cubicBezTo>
                    <a:cubicBezTo>
                      <a:pt x="372666" y="80168"/>
                      <a:pt x="387748" y="58340"/>
                      <a:pt x="423863" y="52387"/>
                    </a:cubicBezTo>
                    <a:cubicBezTo>
                      <a:pt x="459978" y="46434"/>
                      <a:pt x="522684" y="52388"/>
                      <a:pt x="552450" y="57150"/>
                    </a:cubicBezTo>
                    <a:cubicBezTo>
                      <a:pt x="582216" y="61912"/>
                      <a:pt x="592535" y="84931"/>
                      <a:pt x="602457" y="80962"/>
                    </a:cubicBezTo>
                    <a:cubicBezTo>
                      <a:pt x="612379" y="76993"/>
                      <a:pt x="614363" y="46832"/>
                      <a:pt x="611982" y="33338"/>
                    </a:cubicBezTo>
                    <a:cubicBezTo>
                      <a:pt x="609601" y="19844"/>
                      <a:pt x="602456" y="8731"/>
                      <a:pt x="588169" y="0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72" name="文本框 671">
              <a:extLst>
                <a:ext uri="{FF2B5EF4-FFF2-40B4-BE49-F238E27FC236}">
                  <a16:creationId xmlns:a16="http://schemas.microsoft.com/office/drawing/2014/main" id="{52E67CD0-56DD-7414-7CEB-F8A93072A0F1}"/>
                </a:ext>
              </a:extLst>
            </p:cNvPr>
            <p:cNvSpPr txBox="1"/>
            <p:nvPr/>
          </p:nvSpPr>
          <p:spPr>
            <a:xfrm>
              <a:off x="5015522" y="4093684"/>
              <a:ext cx="8441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Recovery</a:t>
              </a:r>
            </a:p>
          </p:txBody>
        </p:sp>
        <p:grpSp>
          <p:nvGrpSpPr>
            <p:cNvPr id="673" name="组合 672">
              <a:extLst>
                <a:ext uri="{FF2B5EF4-FFF2-40B4-BE49-F238E27FC236}">
                  <a16:creationId xmlns:a16="http://schemas.microsoft.com/office/drawing/2014/main" id="{200B398F-F592-3DBB-F5D8-E9C5A66187C6}"/>
                </a:ext>
              </a:extLst>
            </p:cNvPr>
            <p:cNvGrpSpPr/>
            <p:nvPr/>
          </p:nvGrpSpPr>
          <p:grpSpPr>
            <a:xfrm>
              <a:off x="4954112" y="4459575"/>
              <a:ext cx="1209224" cy="1184342"/>
              <a:chOff x="4874249" y="3586327"/>
              <a:chExt cx="1209224" cy="1184342"/>
            </a:xfrm>
          </p:grpSpPr>
          <p:grpSp>
            <p:nvGrpSpPr>
              <p:cNvPr id="827" name="组合 826">
                <a:extLst>
                  <a:ext uri="{FF2B5EF4-FFF2-40B4-BE49-F238E27FC236}">
                    <a16:creationId xmlns:a16="http://schemas.microsoft.com/office/drawing/2014/main" id="{46B57473-309B-BF1C-35CD-A9E745264BD6}"/>
                  </a:ext>
                </a:extLst>
              </p:cNvPr>
              <p:cNvGrpSpPr/>
              <p:nvPr/>
            </p:nvGrpSpPr>
            <p:grpSpPr>
              <a:xfrm>
                <a:off x="4874249" y="3586327"/>
                <a:ext cx="1209224" cy="1184342"/>
                <a:chOff x="5587634" y="3115194"/>
                <a:chExt cx="1209224" cy="1184342"/>
              </a:xfrm>
            </p:grpSpPr>
            <p:grpSp>
              <p:nvGrpSpPr>
                <p:cNvPr id="830" name="组合 829">
                  <a:extLst>
                    <a:ext uri="{FF2B5EF4-FFF2-40B4-BE49-F238E27FC236}">
                      <a16:creationId xmlns:a16="http://schemas.microsoft.com/office/drawing/2014/main" id="{37998637-EC72-B31B-DDFF-DE50CD656CE1}"/>
                    </a:ext>
                  </a:extLst>
                </p:cNvPr>
                <p:cNvGrpSpPr/>
                <p:nvPr/>
              </p:nvGrpSpPr>
              <p:grpSpPr>
                <a:xfrm>
                  <a:off x="6011640" y="3857213"/>
                  <a:ext cx="785218" cy="442323"/>
                  <a:chOff x="4646038" y="2906917"/>
                  <a:chExt cx="785218" cy="442323"/>
                </a:xfrm>
              </p:grpSpPr>
              <p:grpSp>
                <p:nvGrpSpPr>
                  <p:cNvPr id="904" name="组合 903">
                    <a:extLst>
                      <a:ext uri="{FF2B5EF4-FFF2-40B4-BE49-F238E27FC236}">
                        <a16:creationId xmlns:a16="http://schemas.microsoft.com/office/drawing/2014/main" id="{787753CE-A3EB-DBBF-3CDD-278990F5A6CC}"/>
                      </a:ext>
                    </a:extLst>
                  </p:cNvPr>
                  <p:cNvGrpSpPr/>
                  <p:nvPr/>
                </p:nvGrpSpPr>
                <p:grpSpPr>
                  <a:xfrm>
                    <a:off x="4646038" y="3178784"/>
                    <a:ext cx="785218" cy="170456"/>
                    <a:chOff x="4609107" y="2880334"/>
                    <a:chExt cx="785218" cy="170456"/>
                  </a:xfrm>
                </p:grpSpPr>
                <p:cxnSp>
                  <p:nvCxnSpPr>
                    <p:cNvPr id="908" name="直接连接符 907">
                      <a:extLst>
                        <a:ext uri="{FF2B5EF4-FFF2-40B4-BE49-F238E27FC236}">
                          <a16:creationId xmlns:a16="http://schemas.microsoft.com/office/drawing/2014/main" id="{51E4271E-6D5C-3F43-20F1-83D6C3CC1D9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609107" y="2961858"/>
                      <a:ext cx="785218" cy="0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" name="直接连接符 908">
                      <a:extLst>
                        <a:ext uri="{FF2B5EF4-FFF2-40B4-BE49-F238E27FC236}">
                          <a16:creationId xmlns:a16="http://schemas.microsoft.com/office/drawing/2014/main" id="{D29E04B2-EAC0-4050-1219-E666449E16B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614183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9" name="直接连接符 998">
                      <a:extLst>
                        <a:ext uri="{FF2B5EF4-FFF2-40B4-BE49-F238E27FC236}">
                          <a16:creationId xmlns:a16="http://schemas.microsoft.com/office/drawing/2014/main" id="{A0B409A5-520D-ABCA-D64E-AF8B24DB9E7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702339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0" name="直接连接符 999">
                      <a:extLst>
                        <a:ext uri="{FF2B5EF4-FFF2-40B4-BE49-F238E27FC236}">
                          <a16:creationId xmlns:a16="http://schemas.microsoft.com/office/drawing/2014/main" id="{0EA51578-CDEF-9814-94A2-D0C7642227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790495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1" name="直接连接符 1000">
                      <a:extLst>
                        <a:ext uri="{FF2B5EF4-FFF2-40B4-BE49-F238E27FC236}">
                          <a16:creationId xmlns:a16="http://schemas.microsoft.com/office/drawing/2014/main" id="{1A0EFAAA-070B-B2F1-793F-17BCB4F563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878651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2" name="直接连接符 1001">
                      <a:extLst>
                        <a:ext uri="{FF2B5EF4-FFF2-40B4-BE49-F238E27FC236}">
                          <a16:creationId xmlns:a16="http://schemas.microsoft.com/office/drawing/2014/main" id="{68E04FF3-C7A9-119B-33FB-5508806F52C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966806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4" name="直接连接符 1003">
                      <a:extLst>
                        <a:ext uri="{FF2B5EF4-FFF2-40B4-BE49-F238E27FC236}">
                          <a16:creationId xmlns:a16="http://schemas.microsoft.com/office/drawing/2014/main" id="{D90D2665-AA3F-40D9-342A-BCDF629BAB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5054961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8" name="直接连接符 1007">
                      <a:extLst>
                        <a:ext uri="{FF2B5EF4-FFF2-40B4-BE49-F238E27FC236}">
                          <a16:creationId xmlns:a16="http://schemas.microsoft.com/office/drawing/2014/main" id="{FB15162D-0EDD-D954-1394-EB76A144C2E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5143116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9" name="直接连接符 1018">
                      <a:extLst>
                        <a:ext uri="{FF2B5EF4-FFF2-40B4-BE49-F238E27FC236}">
                          <a16:creationId xmlns:a16="http://schemas.microsoft.com/office/drawing/2014/main" id="{2331C9DF-7774-5332-DBDB-4D2CAA33EC8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5231271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0" name="直接连接符 1019">
                      <a:extLst>
                        <a:ext uri="{FF2B5EF4-FFF2-40B4-BE49-F238E27FC236}">
                          <a16:creationId xmlns:a16="http://schemas.microsoft.com/office/drawing/2014/main" id="{2F41F3B8-14B5-D620-41B0-80F7C0FA538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5319427" y="2963061"/>
                      <a:ext cx="69042" cy="87729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2" name="直接连接符 1021">
                      <a:extLst>
                        <a:ext uri="{FF2B5EF4-FFF2-40B4-BE49-F238E27FC236}">
                          <a16:creationId xmlns:a16="http://schemas.microsoft.com/office/drawing/2014/main" id="{62054A9B-E14F-640C-4646-B8FD81630BF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001326" y="2880334"/>
                      <a:ext cx="0" cy="8052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3" name="直接连接符 1022">
                      <a:extLst>
                        <a:ext uri="{FF2B5EF4-FFF2-40B4-BE49-F238E27FC236}">
                          <a16:creationId xmlns:a16="http://schemas.microsoft.com/office/drawing/2014/main" id="{CC96CE21-F2BD-A13F-8B9F-3D18D22E82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292331" y="2880334"/>
                      <a:ext cx="0" cy="8052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5" name="直接连接符 1024">
                      <a:extLst>
                        <a:ext uri="{FF2B5EF4-FFF2-40B4-BE49-F238E27FC236}">
                          <a16:creationId xmlns:a16="http://schemas.microsoft.com/office/drawing/2014/main" id="{5B642D58-E574-BF5C-5B1E-F53A876ADEC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715166" y="2880334"/>
                      <a:ext cx="0" cy="80522"/>
                    </a:xfrm>
                    <a:prstGeom prst="line">
                      <a:avLst/>
                    </a:prstGeom>
                    <a:ln w="127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905" name="流程图: 存储数据 331">
                    <a:extLst>
                      <a:ext uri="{FF2B5EF4-FFF2-40B4-BE49-F238E27FC236}">
                        <a16:creationId xmlns:a16="http://schemas.microsoft.com/office/drawing/2014/main" id="{FE54F7F3-59FF-E58F-E4FA-4F7082D0CDE2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896429" y="2970505"/>
                    <a:ext cx="286306" cy="159130"/>
                  </a:xfrm>
                  <a:custGeom>
                    <a:avLst/>
                    <a:gdLst>
                      <a:gd name="connsiteX0" fmla="*/ 1667 w 10000"/>
                      <a:gd name="connsiteY0" fmla="*/ 0 h 10000"/>
                      <a:gd name="connsiteX1" fmla="*/ 10000 w 10000"/>
                      <a:gd name="connsiteY1" fmla="*/ 0 h 10000"/>
                      <a:gd name="connsiteX2" fmla="*/ 8333 w 10000"/>
                      <a:gd name="connsiteY2" fmla="*/ 5000 h 10000"/>
                      <a:gd name="connsiteX3" fmla="*/ 10000 w 10000"/>
                      <a:gd name="connsiteY3" fmla="*/ 10000 h 10000"/>
                      <a:gd name="connsiteX4" fmla="*/ 1667 w 10000"/>
                      <a:gd name="connsiteY4" fmla="*/ 10000 h 10000"/>
                      <a:gd name="connsiteX5" fmla="*/ 0 w 10000"/>
                      <a:gd name="connsiteY5" fmla="*/ 5000 h 10000"/>
                      <a:gd name="connsiteX6" fmla="*/ 1667 w 10000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142" h="10000">
                        <a:moveTo>
                          <a:pt x="1667" y="0"/>
                        </a:moveTo>
                        <a:lnTo>
                          <a:pt x="10000" y="0"/>
                        </a:lnTo>
                        <a:cubicBezTo>
                          <a:pt x="9079" y="0"/>
                          <a:pt x="11571" y="2500"/>
                          <a:pt x="13142" y="5000"/>
                        </a:cubicBezTo>
                        <a:cubicBezTo>
                          <a:pt x="11066" y="8509"/>
                          <a:pt x="9079" y="10000"/>
                          <a:pt x="10000" y="10000"/>
                        </a:cubicBezTo>
                        <a:lnTo>
                          <a:pt x="1667" y="10000"/>
                        </a:lnTo>
                        <a:cubicBezTo>
                          <a:pt x="746" y="10000"/>
                          <a:pt x="0" y="7761"/>
                          <a:pt x="0" y="5000"/>
                        </a:cubicBezTo>
                        <a:cubicBezTo>
                          <a:pt x="0" y="2239"/>
                          <a:pt x="746" y="0"/>
                          <a:pt x="1667" y="0"/>
                        </a:cubicBezTo>
                        <a:close/>
                      </a:path>
                    </a:pathLst>
                  </a:custGeom>
                  <a:solidFill>
                    <a:srgbClr val="843C0C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63500" dist="12700">
                      <a:prstClr val="black"/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906" name="流程图: 存储数据 331">
                    <a:extLst>
                      <a:ext uri="{FF2B5EF4-FFF2-40B4-BE49-F238E27FC236}">
                        <a16:creationId xmlns:a16="http://schemas.microsoft.com/office/drawing/2014/main" id="{1BEA3A94-BE69-0942-3794-8E57D79AC10B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187434" y="2970505"/>
                    <a:ext cx="286306" cy="159130"/>
                  </a:xfrm>
                  <a:custGeom>
                    <a:avLst/>
                    <a:gdLst>
                      <a:gd name="connsiteX0" fmla="*/ 1667 w 10000"/>
                      <a:gd name="connsiteY0" fmla="*/ 0 h 10000"/>
                      <a:gd name="connsiteX1" fmla="*/ 10000 w 10000"/>
                      <a:gd name="connsiteY1" fmla="*/ 0 h 10000"/>
                      <a:gd name="connsiteX2" fmla="*/ 8333 w 10000"/>
                      <a:gd name="connsiteY2" fmla="*/ 5000 h 10000"/>
                      <a:gd name="connsiteX3" fmla="*/ 10000 w 10000"/>
                      <a:gd name="connsiteY3" fmla="*/ 10000 h 10000"/>
                      <a:gd name="connsiteX4" fmla="*/ 1667 w 10000"/>
                      <a:gd name="connsiteY4" fmla="*/ 10000 h 10000"/>
                      <a:gd name="connsiteX5" fmla="*/ 0 w 10000"/>
                      <a:gd name="connsiteY5" fmla="*/ 5000 h 10000"/>
                      <a:gd name="connsiteX6" fmla="*/ 1667 w 10000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142" h="10000">
                        <a:moveTo>
                          <a:pt x="1667" y="0"/>
                        </a:moveTo>
                        <a:lnTo>
                          <a:pt x="10000" y="0"/>
                        </a:lnTo>
                        <a:cubicBezTo>
                          <a:pt x="9079" y="0"/>
                          <a:pt x="11571" y="2500"/>
                          <a:pt x="13142" y="5000"/>
                        </a:cubicBezTo>
                        <a:cubicBezTo>
                          <a:pt x="11066" y="8509"/>
                          <a:pt x="9079" y="10000"/>
                          <a:pt x="10000" y="10000"/>
                        </a:cubicBezTo>
                        <a:lnTo>
                          <a:pt x="1667" y="10000"/>
                        </a:lnTo>
                        <a:cubicBezTo>
                          <a:pt x="746" y="10000"/>
                          <a:pt x="0" y="7761"/>
                          <a:pt x="0" y="5000"/>
                        </a:cubicBezTo>
                        <a:cubicBezTo>
                          <a:pt x="0" y="2239"/>
                          <a:pt x="746" y="0"/>
                          <a:pt x="1667" y="0"/>
                        </a:cubicBezTo>
                        <a:close/>
                      </a:path>
                    </a:pathLst>
                  </a:custGeom>
                  <a:solidFill>
                    <a:srgbClr val="843C0C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63500" dist="12700">
                      <a:prstClr val="black"/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907" name="流程图: 存储数据 331">
                    <a:extLst>
                      <a:ext uri="{FF2B5EF4-FFF2-40B4-BE49-F238E27FC236}">
                        <a16:creationId xmlns:a16="http://schemas.microsoft.com/office/drawing/2014/main" id="{D90A8C02-4728-F0F5-7991-66CF01B022B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610269" y="2970505"/>
                    <a:ext cx="286306" cy="159130"/>
                  </a:xfrm>
                  <a:custGeom>
                    <a:avLst/>
                    <a:gdLst>
                      <a:gd name="connsiteX0" fmla="*/ 1667 w 10000"/>
                      <a:gd name="connsiteY0" fmla="*/ 0 h 10000"/>
                      <a:gd name="connsiteX1" fmla="*/ 10000 w 10000"/>
                      <a:gd name="connsiteY1" fmla="*/ 0 h 10000"/>
                      <a:gd name="connsiteX2" fmla="*/ 8333 w 10000"/>
                      <a:gd name="connsiteY2" fmla="*/ 5000 h 10000"/>
                      <a:gd name="connsiteX3" fmla="*/ 10000 w 10000"/>
                      <a:gd name="connsiteY3" fmla="*/ 10000 h 10000"/>
                      <a:gd name="connsiteX4" fmla="*/ 1667 w 10000"/>
                      <a:gd name="connsiteY4" fmla="*/ 10000 h 10000"/>
                      <a:gd name="connsiteX5" fmla="*/ 0 w 10000"/>
                      <a:gd name="connsiteY5" fmla="*/ 5000 h 10000"/>
                      <a:gd name="connsiteX6" fmla="*/ 1667 w 10000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349"/>
                      <a:gd name="connsiteY0" fmla="*/ 0 h 10000"/>
                      <a:gd name="connsiteX1" fmla="*/ 10000 w 13349"/>
                      <a:gd name="connsiteY1" fmla="*/ 0 h 10000"/>
                      <a:gd name="connsiteX2" fmla="*/ 13142 w 13349"/>
                      <a:gd name="connsiteY2" fmla="*/ 5000 h 10000"/>
                      <a:gd name="connsiteX3" fmla="*/ 10000 w 13349"/>
                      <a:gd name="connsiteY3" fmla="*/ 10000 h 10000"/>
                      <a:gd name="connsiteX4" fmla="*/ 1667 w 13349"/>
                      <a:gd name="connsiteY4" fmla="*/ 10000 h 10000"/>
                      <a:gd name="connsiteX5" fmla="*/ 0 w 13349"/>
                      <a:gd name="connsiteY5" fmla="*/ 5000 h 10000"/>
                      <a:gd name="connsiteX6" fmla="*/ 1667 w 13349"/>
                      <a:gd name="connsiteY6" fmla="*/ 0 h 10000"/>
                      <a:gd name="connsiteX0" fmla="*/ 1667 w 13142"/>
                      <a:gd name="connsiteY0" fmla="*/ 0 h 10000"/>
                      <a:gd name="connsiteX1" fmla="*/ 10000 w 13142"/>
                      <a:gd name="connsiteY1" fmla="*/ 0 h 10000"/>
                      <a:gd name="connsiteX2" fmla="*/ 13142 w 13142"/>
                      <a:gd name="connsiteY2" fmla="*/ 5000 h 10000"/>
                      <a:gd name="connsiteX3" fmla="*/ 10000 w 13142"/>
                      <a:gd name="connsiteY3" fmla="*/ 10000 h 10000"/>
                      <a:gd name="connsiteX4" fmla="*/ 1667 w 13142"/>
                      <a:gd name="connsiteY4" fmla="*/ 10000 h 10000"/>
                      <a:gd name="connsiteX5" fmla="*/ 0 w 13142"/>
                      <a:gd name="connsiteY5" fmla="*/ 5000 h 10000"/>
                      <a:gd name="connsiteX6" fmla="*/ 1667 w 13142"/>
                      <a:gd name="connsiteY6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142" h="10000">
                        <a:moveTo>
                          <a:pt x="1667" y="0"/>
                        </a:moveTo>
                        <a:lnTo>
                          <a:pt x="10000" y="0"/>
                        </a:lnTo>
                        <a:cubicBezTo>
                          <a:pt x="9079" y="0"/>
                          <a:pt x="11571" y="2500"/>
                          <a:pt x="13142" y="5000"/>
                        </a:cubicBezTo>
                        <a:cubicBezTo>
                          <a:pt x="11066" y="8509"/>
                          <a:pt x="9079" y="10000"/>
                          <a:pt x="10000" y="10000"/>
                        </a:cubicBezTo>
                        <a:lnTo>
                          <a:pt x="1667" y="10000"/>
                        </a:lnTo>
                        <a:cubicBezTo>
                          <a:pt x="746" y="10000"/>
                          <a:pt x="0" y="7761"/>
                          <a:pt x="0" y="5000"/>
                        </a:cubicBezTo>
                        <a:cubicBezTo>
                          <a:pt x="0" y="2239"/>
                          <a:pt x="746" y="0"/>
                          <a:pt x="1667" y="0"/>
                        </a:cubicBezTo>
                        <a:close/>
                      </a:path>
                    </a:pathLst>
                  </a:custGeom>
                  <a:solidFill>
                    <a:srgbClr val="843C0C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63500" dist="12700">
                      <a:prstClr val="black"/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grpSp>
              <p:nvGrpSpPr>
                <p:cNvPr id="831" name="组合 830">
                  <a:extLst>
                    <a:ext uri="{FF2B5EF4-FFF2-40B4-BE49-F238E27FC236}">
                      <a16:creationId xmlns:a16="http://schemas.microsoft.com/office/drawing/2014/main" id="{57278F51-1280-0AE5-4C21-1A735B3D5138}"/>
                    </a:ext>
                  </a:extLst>
                </p:cNvPr>
                <p:cNvGrpSpPr/>
                <p:nvPr/>
              </p:nvGrpSpPr>
              <p:grpSpPr>
                <a:xfrm rot="4191696">
                  <a:off x="5395328" y="3310050"/>
                  <a:ext cx="852385" cy="467774"/>
                  <a:chOff x="4349566" y="3148989"/>
                  <a:chExt cx="1001386" cy="549544"/>
                </a:xfrm>
              </p:grpSpPr>
              <p:sp>
                <p:nvSpPr>
                  <p:cNvPr id="868" name="任意多边形: 形状 867">
                    <a:extLst>
                      <a:ext uri="{FF2B5EF4-FFF2-40B4-BE49-F238E27FC236}">
                        <a16:creationId xmlns:a16="http://schemas.microsoft.com/office/drawing/2014/main" id="{0C13635F-18C5-8D19-DA2A-77DD7E8F0C8C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4932718" y="3229221"/>
                    <a:ext cx="236738" cy="85064"/>
                  </a:xfrm>
                  <a:custGeom>
                    <a:avLst/>
                    <a:gdLst>
                      <a:gd name="connsiteX0" fmla="*/ 0 w 257175"/>
                      <a:gd name="connsiteY0" fmla="*/ 92407 h 92407"/>
                      <a:gd name="connsiteX1" fmla="*/ 28575 w 257175"/>
                      <a:gd name="connsiteY1" fmla="*/ 13032 h 92407"/>
                      <a:gd name="connsiteX2" fmla="*/ 133350 w 257175"/>
                      <a:gd name="connsiteY2" fmla="*/ 6682 h 92407"/>
                      <a:gd name="connsiteX3" fmla="*/ 257175 w 257175"/>
                      <a:gd name="connsiteY3" fmla="*/ 79707 h 9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92407">
                        <a:moveTo>
                          <a:pt x="0" y="92407"/>
                        </a:moveTo>
                        <a:cubicBezTo>
                          <a:pt x="3175" y="59863"/>
                          <a:pt x="6350" y="27320"/>
                          <a:pt x="28575" y="13032"/>
                        </a:cubicBezTo>
                        <a:cubicBezTo>
                          <a:pt x="50800" y="-1256"/>
                          <a:pt x="95250" y="-4430"/>
                          <a:pt x="133350" y="6682"/>
                        </a:cubicBezTo>
                        <a:cubicBezTo>
                          <a:pt x="171450" y="17794"/>
                          <a:pt x="214312" y="48750"/>
                          <a:pt x="257175" y="7970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70" name="不完整圆 869">
                    <a:extLst>
                      <a:ext uri="{FF2B5EF4-FFF2-40B4-BE49-F238E27FC236}">
                        <a16:creationId xmlns:a16="http://schemas.microsoft.com/office/drawing/2014/main" id="{A0E5216C-49B3-25B4-0BEF-0FB4D7DF8425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5165689" y="3148989"/>
                    <a:ext cx="185263" cy="185263"/>
                  </a:xfrm>
                  <a:prstGeom prst="pie">
                    <a:avLst/>
                  </a:prstGeom>
                  <a:solidFill>
                    <a:srgbClr val="F05F79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38100">
                      <a:prstClr val="black"/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871" name="直接连接符 870">
                    <a:extLst>
                      <a:ext uri="{FF2B5EF4-FFF2-40B4-BE49-F238E27FC236}">
                        <a16:creationId xmlns:a16="http://schemas.microsoft.com/office/drawing/2014/main" id="{EDCB6F18-F00E-C973-0E6E-580A4EDD96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364235" y="3586636"/>
                    <a:ext cx="18778" cy="4939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72" name="任意多边形: 形状 871">
                    <a:extLst>
                      <a:ext uri="{FF2B5EF4-FFF2-40B4-BE49-F238E27FC236}">
                        <a16:creationId xmlns:a16="http://schemas.microsoft.com/office/drawing/2014/main" id="{9088FB8A-687D-0CB9-8715-59B0466C0D05}"/>
                      </a:ext>
                    </a:extLst>
                  </p:cNvPr>
                  <p:cNvSpPr/>
                  <p:nvPr/>
                </p:nvSpPr>
                <p:spPr>
                  <a:xfrm>
                    <a:off x="4349566" y="3464810"/>
                    <a:ext cx="785921" cy="233723"/>
                  </a:xfrm>
                  <a:custGeom>
                    <a:avLst/>
                    <a:gdLst>
                      <a:gd name="connsiteX0" fmla="*/ 0 w 1085850"/>
                      <a:gd name="connsiteY0" fmla="*/ 28609 h 114679"/>
                      <a:gd name="connsiteX1" fmla="*/ 419100 w 1085850"/>
                      <a:gd name="connsiteY1" fmla="*/ 114334 h 114679"/>
                      <a:gd name="connsiteX2" fmla="*/ 752475 w 1085850"/>
                      <a:gd name="connsiteY2" fmla="*/ 34 h 114679"/>
                      <a:gd name="connsiteX3" fmla="*/ 1085850 w 1085850"/>
                      <a:gd name="connsiteY3" fmla="*/ 104809 h 114679"/>
                      <a:gd name="connsiteX0" fmla="*/ 0 w 1010689"/>
                      <a:gd name="connsiteY0" fmla="*/ 219753 h 305823"/>
                      <a:gd name="connsiteX1" fmla="*/ 419100 w 1010689"/>
                      <a:gd name="connsiteY1" fmla="*/ 305478 h 305823"/>
                      <a:gd name="connsiteX2" fmla="*/ 752475 w 1010689"/>
                      <a:gd name="connsiteY2" fmla="*/ 191178 h 305823"/>
                      <a:gd name="connsiteX3" fmla="*/ 1010689 w 1010689"/>
                      <a:gd name="connsiteY3" fmla="*/ 7835 h 305823"/>
                      <a:gd name="connsiteX0" fmla="*/ 0 w 1023525"/>
                      <a:gd name="connsiteY0" fmla="*/ 211919 h 297989"/>
                      <a:gd name="connsiteX1" fmla="*/ 419100 w 1023525"/>
                      <a:gd name="connsiteY1" fmla="*/ 297644 h 297989"/>
                      <a:gd name="connsiteX2" fmla="*/ 752475 w 1023525"/>
                      <a:gd name="connsiteY2" fmla="*/ 183344 h 297989"/>
                      <a:gd name="connsiteX3" fmla="*/ 1010689 w 1023525"/>
                      <a:gd name="connsiteY3" fmla="*/ 1 h 297989"/>
                      <a:gd name="connsiteX0" fmla="*/ 0 w 1035724"/>
                      <a:gd name="connsiteY0" fmla="*/ 211918 h 297988"/>
                      <a:gd name="connsiteX1" fmla="*/ 419100 w 1035724"/>
                      <a:gd name="connsiteY1" fmla="*/ 297643 h 297988"/>
                      <a:gd name="connsiteX2" fmla="*/ 752475 w 1035724"/>
                      <a:gd name="connsiteY2" fmla="*/ 183343 h 297988"/>
                      <a:gd name="connsiteX3" fmla="*/ 1010689 w 1035724"/>
                      <a:gd name="connsiteY3" fmla="*/ 0 h 297988"/>
                      <a:gd name="connsiteX0" fmla="*/ 0 w 1018398"/>
                      <a:gd name="connsiteY0" fmla="*/ 221314 h 307384"/>
                      <a:gd name="connsiteX1" fmla="*/ 419100 w 1018398"/>
                      <a:gd name="connsiteY1" fmla="*/ 307039 h 307384"/>
                      <a:gd name="connsiteX2" fmla="*/ 752475 w 1018398"/>
                      <a:gd name="connsiteY2" fmla="*/ 192739 h 307384"/>
                      <a:gd name="connsiteX3" fmla="*/ 991899 w 1018398"/>
                      <a:gd name="connsiteY3" fmla="*/ 0 h 307384"/>
                      <a:gd name="connsiteX0" fmla="*/ 0 w 1033609"/>
                      <a:gd name="connsiteY0" fmla="*/ 221314 h 307384"/>
                      <a:gd name="connsiteX1" fmla="*/ 419100 w 1033609"/>
                      <a:gd name="connsiteY1" fmla="*/ 307039 h 307384"/>
                      <a:gd name="connsiteX2" fmla="*/ 752475 w 1033609"/>
                      <a:gd name="connsiteY2" fmla="*/ 192739 h 307384"/>
                      <a:gd name="connsiteX3" fmla="*/ 991899 w 1033609"/>
                      <a:gd name="connsiteY3" fmla="*/ 0 h 307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33609" h="307384">
                        <a:moveTo>
                          <a:pt x="0" y="221314"/>
                        </a:moveTo>
                        <a:cubicBezTo>
                          <a:pt x="146844" y="266557"/>
                          <a:pt x="293688" y="311801"/>
                          <a:pt x="419100" y="307039"/>
                        </a:cubicBezTo>
                        <a:cubicBezTo>
                          <a:pt x="544512" y="302277"/>
                          <a:pt x="641350" y="194326"/>
                          <a:pt x="752475" y="192739"/>
                        </a:cubicBezTo>
                        <a:cubicBezTo>
                          <a:pt x="863600" y="191151"/>
                          <a:pt x="1137574" y="238068"/>
                          <a:pt x="991899" y="0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cxnSp>
                <p:nvCxnSpPr>
                  <p:cNvPr id="873" name="直接连接符 872">
                    <a:extLst>
                      <a:ext uri="{FF2B5EF4-FFF2-40B4-BE49-F238E27FC236}">
                        <a16:creationId xmlns:a16="http://schemas.microsoft.com/office/drawing/2014/main" id="{F27DA128-FD1D-DDE7-894E-10EA398721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390960" y="3593852"/>
                    <a:ext cx="18778" cy="4939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4" name="直接连接符 873">
                    <a:extLst>
                      <a:ext uri="{FF2B5EF4-FFF2-40B4-BE49-F238E27FC236}">
                        <a16:creationId xmlns:a16="http://schemas.microsoft.com/office/drawing/2014/main" id="{596FC101-8292-8C82-9C51-483289A4CC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419916" y="3605536"/>
                    <a:ext cx="18778" cy="4939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5" name="直接连接符 874">
                    <a:extLst>
                      <a:ext uri="{FF2B5EF4-FFF2-40B4-BE49-F238E27FC236}">
                        <a16:creationId xmlns:a16="http://schemas.microsoft.com/office/drawing/2014/main" id="{04EA5DFC-73D7-EEB1-F760-15F8A9C42E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448872" y="3611148"/>
                    <a:ext cx="14304" cy="43785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6" name="直接连接符 875">
                    <a:extLst>
                      <a:ext uri="{FF2B5EF4-FFF2-40B4-BE49-F238E27FC236}">
                        <a16:creationId xmlns:a16="http://schemas.microsoft.com/office/drawing/2014/main" id="{824C560D-BBDC-7C02-4526-E766923488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476076" y="3623623"/>
                    <a:ext cx="14045" cy="38840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7" name="直接连接符 876">
                    <a:extLst>
                      <a:ext uri="{FF2B5EF4-FFF2-40B4-BE49-F238E27FC236}">
                        <a16:creationId xmlns:a16="http://schemas.microsoft.com/office/drawing/2014/main" id="{AD170AC0-EA4E-CA26-E5A1-601D53A05B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03279" y="3629779"/>
                    <a:ext cx="12953" cy="4646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8" name="直接连接符 877">
                    <a:extLst>
                      <a:ext uri="{FF2B5EF4-FFF2-40B4-BE49-F238E27FC236}">
                        <a16:creationId xmlns:a16="http://schemas.microsoft.com/office/drawing/2014/main" id="{73656D2B-27D3-DA25-4370-4C98BFC371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36247" y="3635910"/>
                    <a:ext cx="9776" cy="4430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9" name="直接连接符 878">
                    <a:extLst>
                      <a:ext uri="{FF2B5EF4-FFF2-40B4-BE49-F238E27FC236}">
                        <a16:creationId xmlns:a16="http://schemas.microsoft.com/office/drawing/2014/main" id="{59DBD2D8-CAA9-1124-6748-372A829085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64946" y="3635910"/>
                    <a:ext cx="8289" cy="49646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0" name="直接连接符 879">
                    <a:extLst>
                      <a:ext uri="{FF2B5EF4-FFF2-40B4-BE49-F238E27FC236}">
                        <a16:creationId xmlns:a16="http://schemas.microsoft.com/office/drawing/2014/main" id="{1CCD4C52-74BF-ED56-79D1-5D5302482A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97784" y="3643043"/>
                    <a:ext cx="0" cy="44050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1" name="直接连接符 880">
                    <a:extLst>
                      <a:ext uri="{FF2B5EF4-FFF2-40B4-BE49-F238E27FC236}">
                        <a16:creationId xmlns:a16="http://schemas.microsoft.com/office/drawing/2014/main" id="{7894332B-8B54-10CE-C011-B7BDFF63BB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628606" y="3644239"/>
                    <a:ext cx="0" cy="4973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2" name="直接连接符 881">
                    <a:extLst>
                      <a:ext uri="{FF2B5EF4-FFF2-40B4-BE49-F238E27FC236}">
                        <a16:creationId xmlns:a16="http://schemas.microsoft.com/office/drawing/2014/main" id="{FBDE24ED-483D-118E-4DFA-6E934B7A66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654331" y="3643043"/>
                    <a:ext cx="0" cy="5092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3" name="直接连接符 882">
                    <a:extLst>
                      <a:ext uri="{FF2B5EF4-FFF2-40B4-BE49-F238E27FC236}">
                        <a16:creationId xmlns:a16="http://schemas.microsoft.com/office/drawing/2014/main" id="{9F6A6812-B28A-29E3-9A96-D6B9B249CA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677571" y="3638810"/>
                    <a:ext cx="4177" cy="5796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4" name="直接连接符 883">
                    <a:extLst>
                      <a:ext uri="{FF2B5EF4-FFF2-40B4-BE49-F238E27FC236}">
                        <a16:creationId xmlns:a16="http://schemas.microsoft.com/office/drawing/2014/main" id="{4ED90314-175B-ACFA-7C10-E1C5C1D59F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03668" y="3635910"/>
                    <a:ext cx="9403" cy="4952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5" name="直接连接符 884">
                    <a:extLst>
                      <a:ext uri="{FF2B5EF4-FFF2-40B4-BE49-F238E27FC236}">
                        <a16:creationId xmlns:a16="http://schemas.microsoft.com/office/drawing/2014/main" id="{9C9428A9-6BE3-8748-C3E0-C4BBFD9620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25091" y="3635910"/>
                    <a:ext cx="13068" cy="41290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6" name="直接连接符 885">
                    <a:extLst>
                      <a:ext uri="{FF2B5EF4-FFF2-40B4-BE49-F238E27FC236}">
                        <a16:creationId xmlns:a16="http://schemas.microsoft.com/office/drawing/2014/main" id="{81B3D1EA-2E8A-D423-0362-131F882491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43680" y="3623623"/>
                    <a:ext cx="15940" cy="4336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" name="直接连接符 886">
                    <a:extLst>
                      <a:ext uri="{FF2B5EF4-FFF2-40B4-BE49-F238E27FC236}">
                        <a16:creationId xmlns:a16="http://schemas.microsoft.com/office/drawing/2014/main" id="{D049BB67-2BD6-8634-194E-42B69E4AAB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68767" y="3618551"/>
                    <a:ext cx="24137" cy="4230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" name="直接连接符 887">
                    <a:extLst>
                      <a:ext uri="{FF2B5EF4-FFF2-40B4-BE49-F238E27FC236}">
                        <a16:creationId xmlns:a16="http://schemas.microsoft.com/office/drawing/2014/main" id="{C2D67499-4043-E16D-B9DC-8A760AA799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88614" y="3605017"/>
                    <a:ext cx="27060" cy="4336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" name="直接连接符 888">
                    <a:extLst>
                      <a:ext uri="{FF2B5EF4-FFF2-40B4-BE49-F238E27FC236}">
                        <a16:creationId xmlns:a16="http://schemas.microsoft.com/office/drawing/2014/main" id="{58246DEC-0D1C-7758-F385-C56D824800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813615" y="3598861"/>
                    <a:ext cx="19753" cy="3526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" name="直接连接符 889">
                    <a:extLst>
                      <a:ext uri="{FF2B5EF4-FFF2-40B4-BE49-F238E27FC236}">
                        <a16:creationId xmlns:a16="http://schemas.microsoft.com/office/drawing/2014/main" id="{54860862-D02C-DE47-7D98-247A640BC0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833367" y="3590061"/>
                    <a:ext cx="18820" cy="3176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" name="直接连接符 890">
                    <a:extLst>
                      <a:ext uri="{FF2B5EF4-FFF2-40B4-BE49-F238E27FC236}">
                        <a16:creationId xmlns:a16="http://schemas.microsoft.com/office/drawing/2014/main" id="{3D93E64E-0755-27E5-A020-BF22CA8A2F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931966" y="3560241"/>
                    <a:ext cx="0" cy="5090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" name="直接连接符 891">
                    <a:extLst>
                      <a:ext uri="{FF2B5EF4-FFF2-40B4-BE49-F238E27FC236}">
                        <a16:creationId xmlns:a16="http://schemas.microsoft.com/office/drawing/2014/main" id="{BF6AD447-B4A8-FA00-5309-29603CCD3A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952080" y="3561625"/>
                    <a:ext cx="9389" cy="4952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3" name="直接连接符 892">
                    <a:extLst>
                      <a:ext uri="{FF2B5EF4-FFF2-40B4-BE49-F238E27FC236}">
                        <a16:creationId xmlns:a16="http://schemas.microsoft.com/office/drawing/2014/main" id="{6EC8C4D5-21BC-A880-14B2-F9AC6A5595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983386" y="3564590"/>
                    <a:ext cx="9389" cy="4952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" name="直接连接符 893">
                    <a:extLst>
                      <a:ext uri="{FF2B5EF4-FFF2-40B4-BE49-F238E27FC236}">
                        <a16:creationId xmlns:a16="http://schemas.microsoft.com/office/drawing/2014/main" id="{213AD4E1-6071-68D6-6F96-06D373158D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27383" y="3582600"/>
                    <a:ext cx="15333" cy="28009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" name="直接连接符 894">
                    <a:extLst>
                      <a:ext uri="{FF2B5EF4-FFF2-40B4-BE49-F238E27FC236}">
                        <a16:creationId xmlns:a16="http://schemas.microsoft.com/office/drawing/2014/main" id="{B3B4D5AE-1686-CECE-38D6-79DBD6169C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46974" y="3592307"/>
                    <a:ext cx="14026" cy="1872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" name="直接连接符 895">
                    <a:extLst>
                      <a:ext uri="{FF2B5EF4-FFF2-40B4-BE49-F238E27FC236}">
                        <a16:creationId xmlns:a16="http://schemas.microsoft.com/office/drawing/2014/main" id="{4E709884-875D-5452-B48B-253B3817F8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69955" y="3591727"/>
                    <a:ext cx="20966" cy="1739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" name="直接连接符 896">
                    <a:extLst>
                      <a:ext uri="{FF2B5EF4-FFF2-40B4-BE49-F238E27FC236}">
                        <a16:creationId xmlns:a16="http://schemas.microsoft.com/office/drawing/2014/main" id="{B668ED2B-6CB8-05E2-CC7E-457DCD2033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117994" y="3518867"/>
                    <a:ext cx="13046" cy="4137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" name="直接连接符 897">
                    <a:extLst>
                      <a:ext uri="{FF2B5EF4-FFF2-40B4-BE49-F238E27FC236}">
                        <a16:creationId xmlns:a16="http://schemas.microsoft.com/office/drawing/2014/main" id="{597C876C-3862-F6BE-DBBF-FF3FFAD914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98128" y="3494421"/>
                    <a:ext cx="17571" cy="3708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" name="直接连接符 898">
                    <a:extLst>
                      <a:ext uri="{FF2B5EF4-FFF2-40B4-BE49-F238E27FC236}">
                        <a16:creationId xmlns:a16="http://schemas.microsoft.com/office/drawing/2014/main" id="{01680BFC-8F86-9517-FC56-610F5A3661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859140" y="3580832"/>
                    <a:ext cx="11323" cy="33026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0" name="直接连接符 899">
                    <a:extLst>
                      <a:ext uri="{FF2B5EF4-FFF2-40B4-BE49-F238E27FC236}">
                        <a16:creationId xmlns:a16="http://schemas.microsoft.com/office/drawing/2014/main" id="{C54F5819-2D8D-1858-158F-BDF57EC2B6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881812" y="3565299"/>
                    <a:ext cx="11784" cy="4287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1" name="直接连接符 900">
                    <a:extLst>
                      <a:ext uri="{FF2B5EF4-FFF2-40B4-BE49-F238E27FC236}">
                        <a16:creationId xmlns:a16="http://schemas.microsoft.com/office/drawing/2014/main" id="{AE11F3E9-FBF6-ECDF-E679-4474864B54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904714" y="3560241"/>
                    <a:ext cx="8716" cy="46986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2" name="直接连接符 901">
                    <a:extLst>
                      <a:ext uri="{FF2B5EF4-FFF2-40B4-BE49-F238E27FC236}">
                        <a16:creationId xmlns:a16="http://schemas.microsoft.com/office/drawing/2014/main" id="{CB4ACFDA-0767-6DA8-576C-3F47220DF8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05160" y="3568002"/>
                    <a:ext cx="9389" cy="4952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03" name="椭圆 902">
                    <a:extLst>
                      <a:ext uri="{FF2B5EF4-FFF2-40B4-BE49-F238E27FC236}">
                        <a16:creationId xmlns:a16="http://schemas.microsoft.com/office/drawing/2014/main" id="{FE9BC7C2-B9C3-01A1-4F03-5F5E6FAEA149}"/>
                      </a:ext>
                    </a:extLst>
                  </p:cNvPr>
                  <p:cNvSpPr/>
                  <p:nvPr/>
                </p:nvSpPr>
                <p:spPr>
                  <a:xfrm>
                    <a:off x="4938553" y="3336820"/>
                    <a:ext cx="174519" cy="174519"/>
                  </a:xfrm>
                  <a:prstGeom prst="ellipse">
                    <a:avLst/>
                  </a:prstGeom>
                  <a:solidFill>
                    <a:srgbClr val="B5D73E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50800">
                      <a:prstClr val="black"/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 h="1016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grpSp>
              <p:nvGrpSpPr>
                <p:cNvPr id="832" name="组合 831">
                  <a:extLst>
                    <a:ext uri="{FF2B5EF4-FFF2-40B4-BE49-F238E27FC236}">
                      <a16:creationId xmlns:a16="http://schemas.microsoft.com/office/drawing/2014/main" id="{885D3327-9D55-6831-8585-A475EF99A3D0}"/>
                    </a:ext>
                  </a:extLst>
                </p:cNvPr>
                <p:cNvGrpSpPr/>
                <p:nvPr/>
              </p:nvGrpSpPr>
              <p:grpSpPr>
                <a:xfrm rot="1518715">
                  <a:off x="5864536" y="3115194"/>
                  <a:ext cx="852385" cy="467774"/>
                  <a:chOff x="4349566" y="3148989"/>
                  <a:chExt cx="1001386" cy="549544"/>
                </a:xfrm>
              </p:grpSpPr>
              <p:sp>
                <p:nvSpPr>
                  <p:cNvPr id="833" name="任意多边形: 形状 832">
                    <a:extLst>
                      <a:ext uri="{FF2B5EF4-FFF2-40B4-BE49-F238E27FC236}">
                        <a16:creationId xmlns:a16="http://schemas.microsoft.com/office/drawing/2014/main" id="{F0243136-C96A-65CA-FD59-5384873DB15D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4932718" y="3229221"/>
                    <a:ext cx="236738" cy="85064"/>
                  </a:xfrm>
                  <a:custGeom>
                    <a:avLst/>
                    <a:gdLst>
                      <a:gd name="connsiteX0" fmla="*/ 0 w 257175"/>
                      <a:gd name="connsiteY0" fmla="*/ 92407 h 92407"/>
                      <a:gd name="connsiteX1" fmla="*/ 28575 w 257175"/>
                      <a:gd name="connsiteY1" fmla="*/ 13032 h 92407"/>
                      <a:gd name="connsiteX2" fmla="*/ 133350 w 257175"/>
                      <a:gd name="connsiteY2" fmla="*/ 6682 h 92407"/>
                      <a:gd name="connsiteX3" fmla="*/ 257175 w 257175"/>
                      <a:gd name="connsiteY3" fmla="*/ 79707 h 9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92407">
                        <a:moveTo>
                          <a:pt x="0" y="92407"/>
                        </a:moveTo>
                        <a:cubicBezTo>
                          <a:pt x="3175" y="59863"/>
                          <a:pt x="6350" y="27320"/>
                          <a:pt x="28575" y="13032"/>
                        </a:cubicBezTo>
                        <a:cubicBezTo>
                          <a:pt x="50800" y="-1256"/>
                          <a:pt x="95250" y="-4430"/>
                          <a:pt x="133350" y="6682"/>
                        </a:cubicBezTo>
                        <a:cubicBezTo>
                          <a:pt x="171450" y="17794"/>
                          <a:pt x="214312" y="48750"/>
                          <a:pt x="257175" y="7970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834" name="不完整圆 833">
                    <a:extLst>
                      <a:ext uri="{FF2B5EF4-FFF2-40B4-BE49-F238E27FC236}">
                        <a16:creationId xmlns:a16="http://schemas.microsoft.com/office/drawing/2014/main" id="{CABD1C13-2363-5461-1E09-14AF87653FC3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5165689" y="3148989"/>
                    <a:ext cx="185263" cy="185263"/>
                  </a:xfrm>
                  <a:prstGeom prst="pie">
                    <a:avLst/>
                  </a:prstGeom>
                  <a:solidFill>
                    <a:srgbClr val="FCF5A7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38100">
                      <a:schemeClr val="tx1"/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835" name="直接连接符 834">
                    <a:extLst>
                      <a:ext uri="{FF2B5EF4-FFF2-40B4-BE49-F238E27FC236}">
                        <a16:creationId xmlns:a16="http://schemas.microsoft.com/office/drawing/2014/main" id="{37DC1896-0738-210B-FF0E-EE89F8CD9C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364235" y="3586636"/>
                    <a:ext cx="18778" cy="4939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36" name="任意多边形: 形状 835">
                    <a:extLst>
                      <a:ext uri="{FF2B5EF4-FFF2-40B4-BE49-F238E27FC236}">
                        <a16:creationId xmlns:a16="http://schemas.microsoft.com/office/drawing/2014/main" id="{EF457603-F3CA-B8D1-C025-F652EE0218A8}"/>
                      </a:ext>
                    </a:extLst>
                  </p:cNvPr>
                  <p:cNvSpPr/>
                  <p:nvPr/>
                </p:nvSpPr>
                <p:spPr>
                  <a:xfrm>
                    <a:off x="4349566" y="3464810"/>
                    <a:ext cx="785921" cy="233723"/>
                  </a:xfrm>
                  <a:custGeom>
                    <a:avLst/>
                    <a:gdLst>
                      <a:gd name="connsiteX0" fmla="*/ 0 w 1085850"/>
                      <a:gd name="connsiteY0" fmla="*/ 28609 h 114679"/>
                      <a:gd name="connsiteX1" fmla="*/ 419100 w 1085850"/>
                      <a:gd name="connsiteY1" fmla="*/ 114334 h 114679"/>
                      <a:gd name="connsiteX2" fmla="*/ 752475 w 1085850"/>
                      <a:gd name="connsiteY2" fmla="*/ 34 h 114679"/>
                      <a:gd name="connsiteX3" fmla="*/ 1085850 w 1085850"/>
                      <a:gd name="connsiteY3" fmla="*/ 104809 h 114679"/>
                      <a:gd name="connsiteX0" fmla="*/ 0 w 1010689"/>
                      <a:gd name="connsiteY0" fmla="*/ 219753 h 305823"/>
                      <a:gd name="connsiteX1" fmla="*/ 419100 w 1010689"/>
                      <a:gd name="connsiteY1" fmla="*/ 305478 h 305823"/>
                      <a:gd name="connsiteX2" fmla="*/ 752475 w 1010689"/>
                      <a:gd name="connsiteY2" fmla="*/ 191178 h 305823"/>
                      <a:gd name="connsiteX3" fmla="*/ 1010689 w 1010689"/>
                      <a:gd name="connsiteY3" fmla="*/ 7835 h 305823"/>
                      <a:gd name="connsiteX0" fmla="*/ 0 w 1023525"/>
                      <a:gd name="connsiteY0" fmla="*/ 211919 h 297989"/>
                      <a:gd name="connsiteX1" fmla="*/ 419100 w 1023525"/>
                      <a:gd name="connsiteY1" fmla="*/ 297644 h 297989"/>
                      <a:gd name="connsiteX2" fmla="*/ 752475 w 1023525"/>
                      <a:gd name="connsiteY2" fmla="*/ 183344 h 297989"/>
                      <a:gd name="connsiteX3" fmla="*/ 1010689 w 1023525"/>
                      <a:gd name="connsiteY3" fmla="*/ 1 h 297989"/>
                      <a:gd name="connsiteX0" fmla="*/ 0 w 1035724"/>
                      <a:gd name="connsiteY0" fmla="*/ 211918 h 297988"/>
                      <a:gd name="connsiteX1" fmla="*/ 419100 w 1035724"/>
                      <a:gd name="connsiteY1" fmla="*/ 297643 h 297988"/>
                      <a:gd name="connsiteX2" fmla="*/ 752475 w 1035724"/>
                      <a:gd name="connsiteY2" fmla="*/ 183343 h 297988"/>
                      <a:gd name="connsiteX3" fmla="*/ 1010689 w 1035724"/>
                      <a:gd name="connsiteY3" fmla="*/ 0 h 297988"/>
                      <a:gd name="connsiteX0" fmla="*/ 0 w 1018398"/>
                      <a:gd name="connsiteY0" fmla="*/ 221314 h 307384"/>
                      <a:gd name="connsiteX1" fmla="*/ 419100 w 1018398"/>
                      <a:gd name="connsiteY1" fmla="*/ 307039 h 307384"/>
                      <a:gd name="connsiteX2" fmla="*/ 752475 w 1018398"/>
                      <a:gd name="connsiteY2" fmla="*/ 192739 h 307384"/>
                      <a:gd name="connsiteX3" fmla="*/ 991899 w 1018398"/>
                      <a:gd name="connsiteY3" fmla="*/ 0 h 307384"/>
                      <a:gd name="connsiteX0" fmla="*/ 0 w 1033609"/>
                      <a:gd name="connsiteY0" fmla="*/ 221314 h 307384"/>
                      <a:gd name="connsiteX1" fmla="*/ 419100 w 1033609"/>
                      <a:gd name="connsiteY1" fmla="*/ 307039 h 307384"/>
                      <a:gd name="connsiteX2" fmla="*/ 752475 w 1033609"/>
                      <a:gd name="connsiteY2" fmla="*/ 192739 h 307384"/>
                      <a:gd name="connsiteX3" fmla="*/ 991899 w 1033609"/>
                      <a:gd name="connsiteY3" fmla="*/ 0 h 307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33609" h="307384">
                        <a:moveTo>
                          <a:pt x="0" y="221314"/>
                        </a:moveTo>
                        <a:cubicBezTo>
                          <a:pt x="146844" y="266557"/>
                          <a:pt x="293688" y="311801"/>
                          <a:pt x="419100" y="307039"/>
                        </a:cubicBezTo>
                        <a:cubicBezTo>
                          <a:pt x="544512" y="302277"/>
                          <a:pt x="641350" y="194326"/>
                          <a:pt x="752475" y="192739"/>
                        </a:cubicBezTo>
                        <a:cubicBezTo>
                          <a:pt x="863600" y="191151"/>
                          <a:pt x="1137574" y="238068"/>
                          <a:pt x="991899" y="0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cxnSp>
                <p:nvCxnSpPr>
                  <p:cNvPr id="837" name="直接连接符 836">
                    <a:extLst>
                      <a:ext uri="{FF2B5EF4-FFF2-40B4-BE49-F238E27FC236}">
                        <a16:creationId xmlns:a16="http://schemas.microsoft.com/office/drawing/2014/main" id="{88972C10-54FF-5399-6398-9A6BB72AD9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390960" y="3593852"/>
                    <a:ext cx="18778" cy="4939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" name="直接连接符 837">
                    <a:extLst>
                      <a:ext uri="{FF2B5EF4-FFF2-40B4-BE49-F238E27FC236}">
                        <a16:creationId xmlns:a16="http://schemas.microsoft.com/office/drawing/2014/main" id="{96F2CFDB-5162-8E29-3939-496B4D101C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419916" y="3605536"/>
                    <a:ext cx="18778" cy="4939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" name="直接连接符 838">
                    <a:extLst>
                      <a:ext uri="{FF2B5EF4-FFF2-40B4-BE49-F238E27FC236}">
                        <a16:creationId xmlns:a16="http://schemas.microsoft.com/office/drawing/2014/main" id="{2E6999E0-37B4-17C7-98B7-F0A5571EFE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448872" y="3611148"/>
                    <a:ext cx="14304" cy="43785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0" name="直接连接符 839">
                    <a:extLst>
                      <a:ext uri="{FF2B5EF4-FFF2-40B4-BE49-F238E27FC236}">
                        <a16:creationId xmlns:a16="http://schemas.microsoft.com/office/drawing/2014/main" id="{E25A76A5-C69A-71C5-4298-4B1B25E0BB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476076" y="3623623"/>
                    <a:ext cx="14045" cy="38840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" name="直接连接符 840">
                    <a:extLst>
                      <a:ext uri="{FF2B5EF4-FFF2-40B4-BE49-F238E27FC236}">
                        <a16:creationId xmlns:a16="http://schemas.microsoft.com/office/drawing/2014/main" id="{52330BD3-1D7D-AEAA-B739-FF35E41EF3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03279" y="3629779"/>
                    <a:ext cx="12953" cy="4646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" name="直接连接符 841">
                    <a:extLst>
                      <a:ext uri="{FF2B5EF4-FFF2-40B4-BE49-F238E27FC236}">
                        <a16:creationId xmlns:a16="http://schemas.microsoft.com/office/drawing/2014/main" id="{4BDAA58F-5A76-F23D-FE6B-E5FA5DCC22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36247" y="3635910"/>
                    <a:ext cx="9776" cy="4430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" name="直接连接符 842">
                    <a:extLst>
                      <a:ext uri="{FF2B5EF4-FFF2-40B4-BE49-F238E27FC236}">
                        <a16:creationId xmlns:a16="http://schemas.microsoft.com/office/drawing/2014/main" id="{534DBB8F-8E29-35D0-3EEA-80F943BC9A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64946" y="3635910"/>
                    <a:ext cx="8289" cy="49646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" name="直接连接符 843">
                    <a:extLst>
                      <a:ext uri="{FF2B5EF4-FFF2-40B4-BE49-F238E27FC236}">
                        <a16:creationId xmlns:a16="http://schemas.microsoft.com/office/drawing/2014/main" id="{1B6A5FE8-25AE-4FFD-DCD5-1D14DE1261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97784" y="3643043"/>
                    <a:ext cx="0" cy="44050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" name="直接连接符 844">
                    <a:extLst>
                      <a:ext uri="{FF2B5EF4-FFF2-40B4-BE49-F238E27FC236}">
                        <a16:creationId xmlns:a16="http://schemas.microsoft.com/office/drawing/2014/main" id="{128FF378-507E-19D3-C82A-BA7E43E62C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628606" y="3644239"/>
                    <a:ext cx="0" cy="4973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" name="直接连接符 845">
                    <a:extLst>
                      <a:ext uri="{FF2B5EF4-FFF2-40B4-BE49-F238E27FC236}">
                        <a16:creationId xmlns:a16="http://schemas.microsoft.com/office/drawing/2014/main" id="{015DFFE3-5D96-01E9-C915-CA5E42F7D4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654331" y="3643043"/>
                    <a:ext cx="0" cy="5092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7" name="直接连接符 846">
                    <a:extLst>
                      <a:ext uri="{FF2B5EF4-FFF2-40B4-BE49-F238E27FC236}">
                        <a16:creationId xmlns:a16="http://schemas.microsoft.com/office/drawing/2014/main" id="{6442AA9B-E676-0925-82EC-C7F704960C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677571" y="3638810"/>
                    <a:ext cx="4177" cy="57962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8" name="直接连接符 847">
                    <a:extLst>
                      <a:ext uri="{FF2B5EF4-FFF2-40B4-BE49-F238E27FC236}">
                        <a16:creationId xmlns:a16="http://schemas.microsoft.com/office/drawing/2014/main" id="{6CCCD97D-1B86-F3AE-9309-C2BF4AF716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03668" y="3635910"/>
                    <a:ext cx="9403" cy="4952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9" name="直接连接符 848">
                    <a:extLst>
                      <a:ext uri="{FF2B5EF4-FFF2-40B4-BE49-F238E27FC236}">
                        <a16:creationId xmlns:a16="http://schemas.microsoft.com/office/drawing/2014/main" id="{1A8F284A-E12F-290D-6709-B025444D18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25091" y="3635910"/>
                    <a:ext cx="13068" cy="41290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0" name="直接连接符 849">
                    <a:extLst>
                      <a:ext uri="{FF2B5EF4-FFF2-40B4-BE49-F238E27FC236}">
                        <a16:creationId xmlns:a16="http://schemas.microsoft.com/office/drawing/2014/main" id="{88C499A3-D823-983F-2E37-225110B492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43680" y="3623623"/>
                    <a:ext cx="15940" cy="4336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1" name="直接连接符 850">
                    <a:extLst>
                      <a:ext uri="{FF2B5EF4-FFF2-40B4-BE49-F238E27FC236}">
                        <a16:creationId xmlns:a16="http://schemas.microsoft.com/office/drawing/2014/main" id="{16E37455-2AAD-DC02-D0E7-DEC26D08AE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68767" y="3618551"/>
                    <a:ext cx="24137" cy="42307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2" name="直接连接符 851">
                    <a:extLst>
                      <a:ext uri="{FF2B5EF4-FFF2-40B4-BE49-F238E27FC236}">
                        <a16:creationId xmlns:a16="http://schemas.microsoft.com/office/drawing/2014/main" id="{DCA8F558-D778-D5D7-BEA7-1C195BD817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788614" y="3605017"/>
                    <a:ext cx="27060" cy="4336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3" name="直接连接符 852">
                    <a:extLst>
                      <a:ext uri="{FF2B5EF4-FFF2-40B4-BE49-F238E27FC236}">
                        <a16:creationId xmlns:a16="http://schemas.microsoft.com/office/drawing/2014/main" id="{B50A7F6B-5DCA-8D48-3ABC-2CD1EB7AB7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813615" y="3598861"/>
                    <a:ext cx="19753" cy="3526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4" name="直接连接符 853">
                    <a:extLst>
                      <a:ext uri="{FF2B5EF4-FFF2-40B4-BE49-F238E27FC236}">
                        <a16:creationId xmlns:a16="http://schemas.microsoft.com/office/drawing/2014/main" id="{7BF773C9-BF76-7E17-5EC9-71CA50CC2B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833367" y="3590061"/>
                    <a:ext cx="18820" cy="3176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5" name="直接连接符 854">
                    <a:extLst>
                      <a:ext uri="{FF2B5EF4-FFF2-40B4-BE49-F238E27FC236}">
                        <a16:creationId xmlns:a16="http://schemas.microsoft.com/office/drawing/2014/main" id="{F80B24AC-D67D-1D44-9E06-E5F6265809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931966" y="3560241"/>
                    <a:ext cx="0" cy="5090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6" name="直接连接符 855">
                    <a:extLst>
                      <a:ext uri="{FF2B5EF4-FFF2-40B4-BE49-F238E27FC236}">
                        <a16:creationId xmlns:a16="http://schemas.microsoft.com/office/drawing/2014/main" id="{9B76AE6B-EE3D-0E27-2A9F-D0FDD3E0D8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952080" y="3561625"/>
                    <a:ext cx="9389" cy="4952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7" name="直接连接符 856">
                    <a:extLst>
                      <a:ext uri="{FF2B5EF4-FFF2-40B4-BE49-F238E27FC236}">
                        <a16:creationId xmlns:a16="http://schemas.microsoft.com/office/drawing/2014/main" id="{A844C135-6943-E2A6-C7DB-120A9D491D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983386" y="3564590"/>
                    <a:ext cx="9389" cy="4952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8" name="直接连接符 857">
                    <a:extLst>
                      <a:ext uri="{FF2B5EF4-FFF2-40B4-BE49-F238E27FC236}">
                        <a16:creationId xmlns:a16="http://schemas.microsoft.com/office/drawing/2014/main" id="{85CAA1DA-C9F8-28F1-E209-4DF58510E6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27383" y="3582600"/>
                    <a:ext cx="15333" cy="28009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9" name="直接连接符 858">
                    <a:extLst>
                      <a:ext uri="{FF2B5EF4-FFF2-40B4-BE49-F238E27FC236}">
                        <a16:creationId xmlns:a16="http://schemas.microsoft.com/office/drawing/2014/main" id="{F76FF141-F5C8-A2F3-9914-FB6ECB8B04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46974" y="3592307"/>
                    <a:ext cx="14026" cy="1872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0" name="直接连接符 859">
                    <a:extLst>
                      <a:ext uri="{FF2B5EF4-FFF2-40B4-BE49-F238E27FC236}">
                        <a16:creationId xmlns:a16="http://schemas.microsoft.com/office/drawing/2014/main" id="{EB0885B8-986D-319E-6212-1635F0D403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69955" y="3591727"/>
                    <a:ext cx="20966" cy="17391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1" name="直接连接符 860">
                    <a:extLst>
                      <a:ext uri="{FF2B5EF4-FFF2-40B4-BE49-F238E27FC236}">
                        <a16:creationId xmlns:a16="http://schemas.microsoft.com/office/drawing/2014/main" id="{D93ACDFB-C995-24EE-A986-56769BCC6A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117994" y="3518867"/>
                    <a:ext cx="13046" cy="4137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2" name="直接连接符 861">
                    <a:extLst>
                      <a:ext uri="{FF2B5EF4-FFF2-40B4-BE49-F238E27FC236}">
                        <a16:creationId xmlns:a16="http://schemas.microsoft.com/office/drawing/2014/main" id="{A25CDC36-8E3F-3E87-0329-D1C55A009D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98128" y="3494421"/>
                    <a:ext cx="17571" cy="37083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3" name="直接连接符 862">
                    <a:extLst>
                      <a:ext uri="{FF2B5EF4-FFF2-40B4-BE49-F238E27FC236}">
                        <a16:creationId xmlns:a16="http://schemas.microsoft.com/office/drawing/2014/main" id="{609932C1-7E0D-1010-EE21-DC234DECF3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859140" y="3580832"/>
                    <a:ext cx="11323" cy="33026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4" name="直接连接符 863">
                    <a:extLst>
                      <a:ext uri="{FF2B5EF4-FFF2-40B4-BE49-F238E27FC236}">
                        <a16:creationId xmlns:a16="http://schemas.microsoft.com/office/drawing/2014/main" id="{48FD37CB-E999-6596-131B-4AF56891EB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881812" y="3565299"/>
                    <a:ext cx="11784" cy="42878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5" name="直接连接符 864">
                    <a:extLst>
                      <a:ext uri="{FF2B5EF4-FFF2-40B4-BE49-F238E27FC236}">
                        <a16:creationId xmlns:a16="http://schemas.microsoft.com/office/drawing/2014/main" id="{F1490540-7CEE-3947-C157-C2CDF40D21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904714" y="3560241"/>
                    <a:ext cx="8716" cy="46986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6" name="直接连接符 865">
                    <a:extLst>
                      <a:ext uri="{FF2B5EF4-FFF2-40B4-BE49-F238E27FC236}">
                        <a16:creationId xmlns:a16="http://schemas.microsoft.com/office/drawing/2014/main" id="{DED6E7D8-89D8-1900-FC1B-D97570EC73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05160" y="3568002"/>
                    <a:ext cx="9389" cy="49524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67" name="椭圆 866">
                    <a:extLst>
                      <a:ext uri="{FF2B5EF4-FFF2-40B4-BE49-F238E27FC236}">
                        <a16:creationId xmlns:a16="http://schemas.microsoft.com/office/drawing/2014/main" id="{DF2B3125-8386-7AC7-143C-B045B6C336AA}"/>
                      </a:ext>
                    </a:extLst>
                  </p:cNvPr>
                  <p:cNvSpPr/>
                  <p:nvPr/>
                </p:nvSpPr>
                <p:spPr>
                  <a:xfrm>
                    <a:off x="4938553" y="3336820"/>
                    <a:ext cx="174519" cy="174519"/>
                  </a:xfrm>
                  <a:prstGeom prst="ellipse">
                    <a:avLst/>
                  </a:prstGeom>
                  <a:solidFill>
                    <a:srgbClr val="B5D73E"/>
                  </a:solidFill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innerShdw blurRad="50800">
                      <a:prstClr val="black"/>
                    </a:innerShdw>
                  </a:effectLst>
                  <a:scene3d>
                    <a:camera prst="orthographicFront"/>
                    <a:lightRig rig="threePt" dir="t"/>
                  </a:scene3d>
                  <a:sp3d>
                    <a:bevelT h="1016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</p:grpSp>
          <p:sp>
            <p:nvSpPr>
              <p:cNvPr id="828" name="任意多边形: 形状 827">
                <a:extLst>
                  <a:ext uri="{FF2B5EF4-FFF2-40B4-BE49-F238E27FC236}">
                    <a16:creationId xmlns:a16="http://schemas.microsoft.com/office/drawing/2014/main" id="{D7C24439-D869-0397-9E52-D8365B38BD37}"/>
                  </a:ext>
                </a:extLst>
              </p:cNvPr>
              <p:cNvSpPr/>
              <p:nvPr/>
            </p:nvSpPr>
            <p:spPr>
              <a:xfrm rot="4200000">
                <a:off x="4651654" y="3909404"/>
                <a:ext cx="612893" cy="128851"/>
              </a:xfrm>
              <a:custGeom>
                <a:avLst/>
                <a:gdLst>
                  <a:gd name="connsiteX0" fmla="*/ 0 w 619548"/>
                  <a:gd name="connsiteY0" fmla="*/ 73818 h 128851"/>
                  <a:gd name="connsiteX1" fmla="*/ 202407 w 619548"/>
                  <a:gd name="connsiteY1" fmla="*/ 128587 h 128851"/>
                  <a:gd name="connsiteX2" fmla="*/ 335757 w 619548"/>
                  <a:gd name="connsiteY2" fmla="*/ 92868 h 128851"/>
                  <a:gd name="connsiteX3" fmla="*/ 423863 w 619548"/>
                  <a:gd name="connsiteY3" fmla="*/ 52387 h 128851"/>
                  <a:gd name="connsiteX4" fmla="*/ 552450 w 619548"/>
                  <a:gd name="connsiteY4" fmla="*/ 57150 h 128851"/>
                  <a:gd name="connsiteX5" fmla="*/ 602457 w 619548"/>
                  <a:gd name="connsiteY5" fmla="*/ 80962 h 128851"/>
                  <a:gd name="connsiteX6" fmla="*/ 619125 w 619548"/>
                  <a:gd name="connsiteY6" fmla="*/ 30956 h 128851"/>
                  <a:gd name="connsiteX7" fmla="*/ 588169 w 619548"/>
                  <a:gd name="connsiteY7" fmla="*/ 0 h 128851"/>
                  <a:gd name="connsiteX0" fmla="*/ 0 w 612893"/>
                  <a:gd name="connsiteY0" fmla="*/ 73818 h 128851"/>
                  <a:gd name="connsiteX1" fmla="*/ 202407 w 612893"/>
                  <a:gd name="connsiteY1" fmla="*/ 128587 h 128851"/>
                  <a:gd name="connsiteX2" fmla="*/ 335757 w 612893"/>
                  <a:gd name="connsiteY2" fmla="*/ 92868 h 128851"/>
                  <a:gd name="connsiteX3" fmla="*/ 423863 w 612893"/>
                  <a:gd name="connsiteY3" fmla="*/ 52387 h 128851"/>
                  <a:gd name="connsiteX4" fmla="*/ 552450 w 612893"/>
                  <a:gd name="connsiteY4" fmla="*/ 57150 h 128851"/>
                  <a:gd name="connsiteX5" fmla="*/ 602457 w 612893"/>
                  <a:gd name="connsiteY5" fmla="*/ 80962 h 128851"/>
                  <a:gd name="connsiteX6" fmla="*/ 611982 w 612893"/>
                  <a:gd name="connsiteY6" fmla="*/ 33338 h 128851"/>
                  <a:gd name="connsiteX7" fmla="*/ 588169 w 612893"/>
                  <a:gd name="connsiteY7" fmla="*/ 0 h 128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2893" h="128851">
                    <a:moveTo>
                      <a:pt x="0" y="73818"/>
                    </a:moveTo>
                    <a:cubicBezTo>
                      <a:pt x="73224" y="99615"/>
                      <a:pt x="146448" y="125412"/>
                      <a:pt x="202407" y="128587"/>
                    </a:cubicBezTo>
                    <a:cubicBezTo>
                      <a:pt x="258366" y="131762"/>
                      <a:pt x="298848" y="105568"/>
                      <a:pt x="335757" y="92868"/>
                    </a:cubicBezTo>
                    <a:cubicBezTo>
                      <a:pt x="372666" y="80168"/>
                      <a:pt x="387748" y="58340"/>
                      <a:pt x="423863" y="52387"/>
                    </a:cubicBezTo>
                    <a:cubicBezTo>
                      <a:pt x="459978" y="46434"/>
                      <a:pt x="522684" y="52388"/>
                      <a:pt x="552450" y="57150"/>
                    </a:cubicBezTo>
                    <a:cubicBezTo>
                      <a:pt x="582216" y="61912"/>
                      <a:pt x="592535" y="84931"/>
                      <a:pt x="602457" y="80962"/>
                    </a:cubicBezTo>
                    <a:cubicBezTo>
                      <a:pt x="612379" y="76993"/>
                      <a:pt x="614363" y="46832"/>
                      <a:pt x="611982" y="33338"/>
                    </a:cubicBezTo>
                    <a:cubicBezTo>
                      <a:pt x="609601" y="19844"/>
                      <a:pt x="602456" y="8731"/>
                      <a:pt x="588169" y="0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29" name="任意多边形: 形状 828">
                <a:extLst>
                  <a:ext uri="{FF2B5EF4-FFF2-40B4-BE49-F238E27FC236}">
                    <a16:creationId xmlns:a16="http://schemas.microsoft.com/office/drawing/2014/main" id="{54C65EE1-B43D-E8F3-CB3D-B85B3B84CCDB}"/>
                  </a:ext>
                </a:extLst>
              </p:cNvPr>
              <p:cNvSpPr/>
              <p:nvPr/>
            </p:nvSpPr>
            <p:spPr>
              <a:xfrm rot="1560000">
                <a:off x="5129381" y="3824354"/>
                <a:ext cx="612893" cy="128851"/>
              </a:xfrm>
              <a:custGeom>
                <a:avLst/>
                <a:gdLst>
                  <a:gd name="connsiteX0" fmla="*/ 0 w 619548"/>
                  <a:gd name="connsiteY0" fmla="*/ 73818 h 128851"/>
                  <a:gd name="connsiteX1" fmla="*/ 202407 w 619548"/>
                  <a:gd name="connsiteY1" fmla="*/ 128587 h 128851"/>
                  <a:gd name="connsiteX2" fmla="*/ 335757 w 619548"/>
                  <a:gd name="connsiteY2" fmla="*/ 92868 h 128851"/>
                  <a:gd name="connsiteX3" fmla="*/ 423863 w 619548"/>
                  <a:gd name="connsiteY3" fmla="*/ 52387 h 128851"/>
                  <a:gd name="connsiteX4" fmla="*/ 552450 w 619548"/>
                  <a:gd name="connsiteY4" fmla="*/ 57150 h 128851"/>
                  <a:gd name="connsiteX5" fmla="*/ 602457 w 619548"/>
                  <a:gd name="connsiteY5" fmla="*/ 80962 h 128851"/>
                  <a:gd name="connsiteX6" fmla="*/ 619125 w 619548"/>
                  <a:gd name="connsiteY6" fmla="*/ 30956 h 128851"/>
                  <a:gd name="connsiteX7" fmla="*/ 588169 w 619548"/>
                  <a:gd name="connsiteY7" fmla="*/ 0 h 128851"/>
                  <a:gd name="connsiteX0" fmla="*/ 0 w 612893"/>
                  <a:gd name="connsiteY0" fmla="*/ 73818 h 128851"/>
                  <a:gd name="connsiteX1" fmla="*/ 202407 w 612893"/>
                  <a:gd name="connsiteY1" fmla="*/ 128587 h 128851"/>
                  <a:gd name="connsiteX2" fmla="*/ 335757 w 612893"/>
                  <a:gd name="connsiteY2" fmla="*/ 92868 h 128851"/>
                  <a:gd name="connsiteX3" fmla="*/ 423863 w 612893"/>
                  <a:gd name="connsiteY3" fmla="*/ 52387 h 128851"/>
                  <a:gd name="connsiteX4" fmla="*/ 552450 w 612893"/>
                  <a:gd name="connsiteY4" fmla="*/ 57150 h 128851"/>
                  <a:gd name="connsiteX5" fmla="*/ 602457 w 612893"/>
                  <a:gd name="connsiteY5" fmla="*/ 80962 h 128851"/>
                  <a:gd name="connsiteX6" fmla="*/ 611982 w 612893"/>
                  <a:gd name="connsiteY6" fmla="*/ 33338 h 128851"/>
                  <a:gd name="connsiteX7" fmla="*/ 588169 w 612893"/>
                  <a:gd name="connsiteY7" fmla="*/ 0 h 128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2893" h="128851">
                    <a:moveTo>
                      <a:pt x="0" y="73818"/>
                    </a:moveTo>
                    <a:cubicBezTo>
                      <a:pt x="73224" y="99615"/>
                      <a:pt x="146448" y="125412"/>
                      <a:pt x="202407" y="128587"/>
                    </a:cubicBezTo>
                    <a:cubicBezTo>
                      <a:pt x="258366" y="131762"/>
                      <a:pt x="298848" y="105568"/>
                      <a:pt x="335757" y="92868"/>
                    </a:cubicBezTo>
                    <a:cubicBezTo>
                      <a:pt x="372666" y="80168"/>
                      <a:pt x="387748" y="58340"/>
                      <a:pt x="423863" y="52387"/>
                    </a:cubicBezTo>
                    <a:cubicBezTo>
                      <a:pt x="459978" y="46434"/>
                      <a:pt x="522684" y="52388"/>
                      <a:pt x="552450" y="57150"/>
                    </a:cubicBezTo>
                    <a:cubicBezTo>
                      <a:pt x="582216" y="61912"/>
                      <a:pt x="592535" y="84931"/>
                      <a:pt x="602457" y="80962"/>
                    </a:cubicBezTo>
                    <a:cubicBezTo>
                      <a:pt x="612379" y="76993"/>
                      <a:pt x="614363" y="46832"/>
                      <a:pt x="611982" y="33338"/>
                    </a:cubicBezTo>
                    <a:cubicBezTo>
                      <a:pt x="609601" y="19844"/>
                      <a:pt x="602456" y="8731"/>
                      <a:pt x="588169" y="0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674" name="组合 673">
              <a:extLst>
                <a:ext uri="{FF2B5EF4-FFF2-40B4-BE49-F238E27FC236}">
                  <a16:creationId xmlns:a16="http://schemas.microsoft.com/office/drawing/2014/main" id="{7D69B559-581B-A6EB-DE25-50B21D1145FC}"/>
                </a:ext>
              </a:extLst>
            </p:cNvPr>
            <p:cNvGrpSpPr/>
            <p:nvPr/>
          </p:nvGrpSpPr>
          <p:grpSpPr>
            <a:xfrm rot="20351232">
              <a:off x="5220803" y="2377946"/>
              <a:ext cx="934412" cy="277882"/>
              <a:chOff x="5148999" y="2381307"/>
              <a:chExt cx="668980" cy="198946"/>
            </a:xfrm>
          </p:grpSpPr>
          <p:grpSp>
            <p:nvGrpSpPr>
              <p:cNvPr id="685" name="组合 684">
                <a:extLst>
                  <a:ext uri="{FF2B5EF4-FFF2-40B4-BE49-F238E27FC236}">
                    <a16:creationId xmlns:a16="http://schemas.microsoft.com/office/drawing/2014/main" id="{755BE234-33BB-7DBB-39B4-1B43E642B883}"/>
                  </a:ext>
                </a:extLst>
              </p:cNvPr>
              <p:cNvGrpSpPr/>
              <p:nvPr/>
            </p:nvGrpSpPr>
            <p:grpSpPr>
              <a:xfrm>
                <a:off x="5148999" y="2381307"/>
                <a:ext cx="668980" cy="198946"/>
                <a:chOff x="4349566" y="3464810"/>
                <a:chExt cx="785921" cy="233723"/>
              </a:xfrm>
            </p:grpSpPr>
            <p:cxnSp>
              <p:nvCxnSpPr>
                <p:cNvPr id="687" name="直接连接符 686">
                  <a:extLst>
                    <a:ext uri="{FF2B5EF4-FFF2-40B4-BE49-F238E27FC236}">
                      <a16:creationId xmlns:a16="http://schemas.microsoft.com/office/drawing/2014/main" id="{810E742B-C6C8-E011-B13C-FF0E9DCDB6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64235" y="3586636"/>
                  <a:ext cx="18778" cy="4939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03E6CA68-2335-57AF-520B-39567DE1A93E}"/>
                    </a:ext>
                  </a:extLst>
                </p:cNvPr>
                <p:cNvSpPr/>
                <p:nvPr/>
              </p:nvSpPr>
              <p:spPr>
                <a:xfrm>
                  <a:off x="4349566" y="3464810"/>
                  <a:ext cx="785921" cy="233723"/>
                </a:xfrm>
                <a:custGeom>
                  <a:avLst/>
                  <a:gdLst>
                    <a:gd name="connsiteX0" fmla="*/ 0 w 1085850"/>
                    <a:gd name="connsiteY0" fmla="*/ 28609 h 114679"/>
                    <a:gd name="connsiteX1" fmla="*/ 419100 w 1085850"/>
                    <a:gd name="connsiteY1" fmla="*/ 114334 h 114679"/>
                    <a:gd name="connsiteX2" fmla="*/ 752475 w 1085850"/>
                    <a:gd name="connsiteY2" fmla="*/ 34 h 114679"/>
                    <a:gd name="connsiteX3" fmla="*/ 1085850 w 1085850"/>
                    <a:gd name="connsiteY3" fmla="*/ 104809 h 114679"/>
                    <a:gd name="connsiteX0" fmla="*/ 0 w 1010689"/>
                    <a:gd name="connsiteY0" fmla="*/ 219753 h 305823"/>
                    <a:gd name="connsiteX1" fmla="*/ 419100 w 1010689"/>
                    <a:gd name="connsiteY1" fmla="*/ 305478 h 305823"/>
                    <a:gd name="connsiteX2" fmla="*/ 752475 w 1010689"/>
                    <a:gd name="connsiteY2" fmla="*/ 191178 h 305823"/>
                    <a:gd name="connsiteX3" fmla="*/ 1010689 w 1010689"/>
                    <a:gd name="connsiteY3" fmla="*/ 7835 h 305823"/>
                    <a:gd name="connsiteX0" fmla="*/ 0 w 1023525"/>
                    <a:gd name="connsiteY0" fmla="*/ 211919 h 297989"/>
                    <a:gd name="connsiteX1" fmla="*/ 419100 w 1023525"/>
                    <a:gd name="connsiteY1" fmla="*/ 297644 h 297989"/>
                    <a:gd name="connsiteX2" fmla="*/ 752475 w 1023525"/>
                    <a:gd name="connsiteY2" fmla="*/ 183344 h 297989"/>
                    <a:gd name="connsiteX3" fmla="*/ 1010689 w 1023525"/>
                    <a:gd name="connsiteY3" fmla="*/ 1 h 297989"/>
                    <a:gd name="connsiteX0" fmla="*/ 0 w 1035724"/>
                    <a:gd name="connsiteY0" fmla="*/ 211918 h 297988"/>
                    <a:gd name="connsiteX1" fmla="*/ 419100 w 1035724"/>
                    <a:gd name="connsiteY1" fmla="*/ 297643 h 297988"/>
                    <a:gd name="connsiteX2" fmla="*/ 752475 w 1035724"/>
                    <a:gd name="connsiteY2" fmla="*/ 183343 h 297988"/>
                    <a:gd name="connsiteX3" fmla="*/ 1010689 w 1035724"/>
                    <a:gd name="connsiteY3" fmla="*/ 0 h 297988"/>
                    <a:gd name="connsiteX0" fmla="*/ 0 w 1018398"/>
                    <a:gd name="connsiteY0" fmla="*/ 221314 h 307384"/>
                    <a:gd name="connsiteX1" fmla="*/ 419100 w 1018398"/>
                    <a:gd name="connsiteY1" fmla="*/ 307039 h 307384"/>
                    <a:gd name="connsiteX2" fmla="*/ 752475 w 1018398"/>
                    <a:gd name="connsiteY2" fmla="*/ 192739 h 307384"/>
                    <a:gd name="connsiteX3" fmla="*/ 991899 w 1018398"/>
                    <a:gd name="connsiteY3" fmla="*/ 0 h 307384"/>
                    <a:gd name="connsiteX0" fmla="*/ 0 w 1033609"/>
                    <a:gd name="connsiteY0" fmla="*/ 221314 h 307384"/>
                    <a:gd name="connsiteX1" fmla="*/ 419100 w 1033609"/>
                    <a:gd name="connsiteY1" fmla="*/ 307039 h 307384"/>
                    <a:gd name="connsiteX2" fmla="*/ 752475 w 1033609"/>
                    <a:gd name="connsiteY2" fmla="*/ 192739 h 307384"/>
                    <a:gd name="connsiteX3" fmla="*/ 991899 w 1033609"/>
                    <a:gd name="connsiteY3" fmla="*/ 0 h 30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3609" h="307384">
                      <a:moveTo>
                        <a:pt x="0" y="221314"/>
                      </a:moveTo>
                      <a:cubicBezTo>
                        <a:pt x="146844" y="266557"/>
                        <a:pt x="293688" y="311801"/>
                        <a:pt x="419100" y="307039"/>
                      </a:cubicBezTo>
                      <a:cubicBezTo>
                        <a:pt x="544512" y="302277"/>
                        <a:pt x="641350" y="194326"/>
                        <a:pt x="752475" y="192739"/>
                      </a:cubicBezTo>
                      <a:cubicBezTo>
                        <a:pt x="863600" y="191151"/>
                        <a:pt x="1137574" y="238068"/>
                        <a:pt x="991899" y="0"/>
                      </a:cubicBezTo>
                    </a:path>
                  </a:pathLst>
                </a:custGeom>
                <a:noFill/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cxnSp>
              <p:nvCxnSpPr>
                <p:cNvPr id="689" name="直接连接符 688">
                  <a:extLst>
                    <a:ext uri="{FF2B5EF4-FFF2-40B4-BE49-F238E27FC236}">
                      <a16:creationId xmlns:a16="http://schemas.microsoft.com/office/drawing/2014/main" id="{E5DBBB10-3907-CC96-A2F3-AE3CB4177F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90960" y="3593852"/>
                  <a:ext cx="18778" cy="4939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" name="直接连接符 689">
                  <a:extLst>
                    <a:ext uri="{FF2B5EF4-FFF2-40B4-BE49-F238E27FC236}">
                      <a16:creationId xmlns:a16="http://schemas.microsoft.com/office/drawing/2014/main" id="{DBF7C7F2-C3A2-714F-4AA6-FC6D8583AB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419916" y="3605536"/>
                  <a:ext cx="18778" cy="4939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" name="直接连接符 690">
                  <a:extLst>
                    <a:ext uri="{FF2B5EF4-FFF2-40B4-BE49-F238E27FC236}">
                      <a16:creationId xmlns:a16="http://schemas.microsoft.com/office/drawing/2014/main" id="{2EB67CCD-7623-2D6A-67D5-A9DDC0C965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448872" y="3611148"/>
                  <a:ext cx="14304" cy="4378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" name="直接连接符 691">
                  <a:extLst>
                    <a:ext uri="{FF2B5EF4-FFF2-40B4-BE49-F238E27FC236}">
                      <a16:creationId xmlns:a16="http://schemas.microsoft.com/office/drawing/2014/main" id="{73EF8BAE-8824-F303-92D8-8EE859DD19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476076" y="3623623"/>
                  <a:ext cx="14045" cy="3884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" name="直接连接符 692">
                  <a:extLst>
                    <a:ext uri="{FF2B5EF4-FFF2-40B4-BE49-F238E27FC236}">
                      <a16:creationId xmlns:a16="http://schemas.microsoft.com/office/drawing/2014/main" id="{CA887D6E-3FFD-FEB9-72A8-7CC0188555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03279" y="3629779"/>
                  <a:ext cx="12953" cy="4646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" name="直接连接符 693">
                  <a:extLst>
                    <a:ext uri="{FF2B5EF4-FFF2-40B4-BE49-F238E27FC236}">
                      <a16:creationId xmlns:a16="http://schemas.microsoft.com/office/drawing/2014/main" id="{B3B05C01-76B3-BF6D-C969-79D3460FDF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36247" y="3635910"/>
                  <a:ext cx="9776" cy="4430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" name="直接连接符 694">
                  <a:extLst>
                    <a:ext uri="{FF2B5EF4-FFF2-40B4-BE49-F238E27FC236}">
                      <a16:creationId xmlns:a16="http://schemas.microsoft.com/office/drawing/2014/main" id="{FAF04559-9ABE-2F67-2EFF-EB87B07734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64946" y="3635910"/>
                  <a:ext cx="8289" cy="4964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6" name="直接连接符 695">
                  <a:extLst>
                    <a:ext uri="{FF2B5EF4-FFF2-40B4-BE49-F238E27FC236}">
                      <a16:creationId xmlns:a16="http://schemas.microsoft.com/office/drawing/2014/main" id="{54C612B3-A5DF-D15E-012C-508F272FBE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97784" y="3643043"/>
                  <a:ext cx="0" cy="4405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7" name="直接连接符 696">
                  <a:extLst>
                    <a:ext uri="{FF2B5EF4-FFF2-40B4-BE49-F238E27FC236}">
                      <a16:creationId xmlns:a16="http://schemas.microsoft.com/office/drawing/2014/main" id="{8DE8990D-D433-8488-E9BF-A2579580D4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628606" y="3644239"/>
                  <a:ext cx="0" cy="4973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8" name="直接连接符 697">
                  <a:extLst>
                    <a:ext uri="{FF2B5EF4-FFF2-40B4-BE49-F238E27FC236}">
                      <a16:creationId xmlns:a16="http://schemas.microsoft.com/office/drawing/2014/main" id="{C444DA5C-5AA4-60C6-57B5-010A4EA777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654331" y="3643043"/>
                  <a:ext cx="0" cy="5092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9" name="直接连接符 698">
                  <a:extLst>
                    <a:ext uri="{FF2B5EF4-FFF2-40B4-BE49-F238E27FC236}">
                      <a16:creationId xmlns:a16="http://schemas.microsoft.com/office/drawing/2014/main" id="{7047768D-FE58-8831-87D0-75D6A93414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677571" y="3638810"/>
                  <a:ext cx="4177" cy="5796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" name="直接连接符 699">
                  <a:extLst>
                    <a:ext uri="{FF2B5EF4-FFF2-40B4-BE49-F238E27FC236}">
                      <a16:creationId xmlns:a16="http://schemas.microsoft.com/office/drawing/2014/main" id="{5E172412-F33A-A2F6-12AA-42A87CEFF4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03668" y="3635910"/>
                  <a:ext cx="9403" cy="4952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" name="直接连接符 700">
                  <a:extLst>
                    <a:ext uri="{FF2B5EF4-FFF2-40B4-BE49-F238E27FC236}">
                      <a16:creationId xmlns:a16="http://schemas.microsoft.com/office/drawing/2014/main" id="{2418A929-532C-D2DF-94FB-4BDA8AF7C0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25091" y="3635910"/>
                  <a:ext cx="13068" cy="4129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" name="直接连接符 701">
                  <a:extLst>
                    <a:ext uri="{FF2B5EF4-FFF2-40B4-BE49-F238E27FC236}">
                      <a16:creationId xmlns:a16="http://schemas.microsoft.com/office/drawing/2014/main" id="{3D6A27A4-0564-8157-75A9-48633A7DBC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43680" y="3623623"/>
                  <a:ext cx="15940" cy="433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7" name="直接连接符 736">
                  <a:extLst>
                    <a:ext uri="{FF2B5EF4-FFF2-40B4-BE49-F238E27FC236}">
                      <a16:creationId xmlns:a16="http://schemas.microsoft.com/office/drawing/2014/main" id="{AB2062C8-21BF-3B2D-71E2-D0BE9009AA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68767" y="3618551"/>
                  <a:ext cx="24137" cy="4230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8" name="直接连接符 737">
                  <a:extLst>
                    <a:ext uri="{FF2B5EF4-FFF2-40B4-BE49-F238E27FC236}">
                      <a16:creationId xmlns:a16="http://schemas.microsoft.com/office/drawing/2014/main" id="{51D24BE8-B702-7D2C-0DC0-F20EEEBC9A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88614" y="3605017"/>
                  <a:ext cx="27060" cy="433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9" name="直接连接符 738">
                  <a:extLst>
                    <a:ext uri="{FF2B5EF4-FFF2-40B4-BE49-F238E27FC236}">
                      <a16:creationId xmlns:a16="http://schemas.microsoft.com/office/drawing/2014/main" id="{5A9EBA0F-6ACD-8775-B707-ECC365EBD2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813615" y="3598861"/>
                  <a:ext cx="19753" cy="352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1" name="直接连接符 740">
                  <a:extLst>
                    <a:ext uri="{FF2B5EF4-FFF2-40B4-BE49-F238E27FC236}">
                      <a16:creationId xmlns:a16="http://schemas.microsoft.com/office/drawing/2014/main" id="{245A1BE1-013B-900F-A934-003752B171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833367" y="3590061"/>
                  <a:ext cx="18820" cy="3176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2" name="直接连接符 741">
                  <a:extLst>
                    <a:ext uri="{FF2B5EF4-FFF2-40B4-BE49-F238E27FC236}">
                      <a16:creationId xmlns:a16="http://schemas.microsoft.com/office/drawing/2014/main" id="{4BB5A21B-8F43-F19D-4248-001DC9507D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931966" y="3560241"/>
                  <a:ext cx="0" cy="5090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5" name="直接连接符 744">
                  <a:extLst>
                    <a:ext uri="{FF2B5EF4-FFF2-40B4-BE49-F238E27FC236}">
                      <a16:creationId xmlns:a16="http://schemas.microsoft.com/office/drawing/2014/main" id="{7AB27617-4679-2C0E-A100-9CCECF3F42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952080" y="3561625"/>
                  <a:ext cx="9389" cy="4952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2" name="直接连接符 771">
                  <a:extLst>
                    <a:ext uri="{FF2B5EF4-FFF2-40B4-BE49-F238E27FC236}">
                      <a16:creationId xmlns:a16="http://schemas.microsoft.com/office/drawing/2014/main" id="{BAC0F606-5152-BD7B-F998-92D9AB6DFC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983386" y="3564590"/>
                  <a:ext cx="9389" cy="4952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3" name="直接连接符 782">
                  <a:extLst>
                    <a:ext uri="{FF2B5EF4-FFF2-40B4-BE49-F238E27FC236}">
                      <a16:creationId xmlns:a16="http://schemas.microsoft.com/office/drawing/2014/main" id="{763819E1-7257-6F14-5097-659D2136F8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27383" y="3582600"/>
                  <a:ext cx="15333" cy="2800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7" name="直接连接符 816">
                  <a:extLst>
                    <a:ext uri="{FF2B5EF4-FFF2-40B4-BE49-F238E27FC236}">
                      <a16:creationId xmlns:a16="http://schemas.microsoft.com/office/drawing/2014/main" id="{23E46F10-074F-DE2A-8095-81F0100560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46974" y="3592307"/>
                  <a:ext cx="14026" cy="1872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8" name="直接连接符 817">
                  <a:extLst>
                    <a:ext uri="{FF2B5EF4-FFF2-40B4-BE49-F238E27FC236}">
                      <a16:creationId xmlns:a16="http://schemas.microsoft.com/office/drawing/2014/main" id="{140C6F8F-6862-DF77-A2D0-0CCA64FDCA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69955" y="3591727"/>
                  <a:ext cx="20966" cy="1739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1" name="直接连接符 820">
                  <a:extLst>
                    <a:ext uri="{FF2B5EF4-FFF2-40B4-BE49-F238E27FC236}">
                      <a16:creationId xmlns:a16="http://schemas.microsoft.com/office/drawing/2014/main" id="{C7708C8B-9DE1-5E9E-F9CD-03A37E8597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17994" y="3518867"/>
                  <a:ext cx="13046" cy="4137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2" name="直接连接符 821">
                  <a:extLst>
                    <a:ext uri="{FF2B5EF4-FFF2-40B4-BE49-F238E27FC236}">
                      <a16:creationId xmlns:a16="http://schemas.microsoft.com/office/drawing/2014/main" id="{478F4CEF-69BD-4CE3-47CC-2CAC79B40D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98128" y="3494421"/>
                  <a:ext cx="17571" cy="3708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" name="直接连接符 822">
                  <a:extLst>
                    <a:ext uri="{FF2B5EF4-FFF2-40B4-BE49-F238E27FC236}">
                      <a16:creationId xmlns:a16="http://schemas.microsoft.com/office/drawing/2014/main" id="{2C1D56BD-C127-94BF-492E-CBFB6167E5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859140" y="3580832"/>
                  <a:ext cx="11323" cy="3302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" name="直接连接符 823">
                  <a:extLst>
                    <a:ext uri="{FF2B5EF4-FFF2-40B4-BE49-F238E27FC236}">
                      <a16:creationId xmlns:a16="http://schemas.microsoft.com/office/drawing/2014/main" id="{4E4E6F0C-21C6-0B25-32B9-89DFAB5802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881812" y="3565299"/>
                  <a:ext cx="11784" cy="4287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" name="直接连接符 824">
                  <a:extLst>
                    <a:ext uri="{FF2B5EF4-FFF2-40B4-BE49-F238E27FC236}">
                      <a16:creationId xmlns:a16="http://schemas.microsoft.com/office/drawing/2014/main" id="{4B73BA83-33FF-2F56-F8AE-124F776D06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904714" y="3560241"/>
                  <a:ext cx="8716" cy="4698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" name="直接连接符 825">
                  <a:extLst>
                    <a:ext uri="{FF2B5EF4-FFF2-40B4-BE49-F238E27FC236}">
                      <a16:creationId xmlns:a16="http://schemas.microsoft.com/office/drawing/2014/main" id="{CBEB1CC2-B22C-EAF4-4D91-575404FE9E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05160" y="3568002"/>
                  <a:ext cx="9389" cy="4952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id="{6CF338D7-D720-FA4D-8889-8BFBE2FBB568}"/>
                  </a:ext>
                </a:extLst>
              </p:cNvPr>
              <p:cNvSpPr/>
              <p:nvPr/>
            </p:nvSpPr>
            <p:spPr>
              <a:xfrm>
                <a:off x="5178225" y="2410660"/>
                <a:ext cx="612893" cy="128851"/>
              </a:xfrm>
              <a:custGeom>
                <a:avLst/>
                <a:gdLst>
                  <a:gd name="connsiteX0" fmla="*/ 0 w 619548"/>
                  <a:gd name="connsiteY0" fmla="*/ 73818 h 128851"/>
                  <a:gd name="connsiteX1" fmla="*/ 202407 w 619548"/>
                  <a:gd name="connsiteY1" fmla="*/ 128587 h 128851"/>
                  <a:gd name="connsiteX2" fmla="*/ 335757 w 619548"/>
                  <a:gd name="connsiteY2" fmla="*/ 92868 h 128851"/>
                  <a:gd name="connsiteX3" fmla="*/ 423863 w 619548"/>
                  <a:gd name="connsiteY3" fmla="*/ 52387 h 128851"/>
                  <a:gd name="connsiteX4" fmla="*/ 552450 w 619548"/>
                  <a:gd name="connsiteY4" fmla="*/ 57150 h 128851"/>
                  <a:gd name="connsiteX5" fmla="*/ 602457 w 619548"/>
                  <a:gd name="connsiteY5" fmla="*/ 80962 h 128851"/>
                  <a:gd name="connsiteX6" fmla="*/ 619125 w 619548"/>
                  <a:gd name="connsiteY6" fmla="*/ 30956 h 128851"/>
                  <a:gd name="connsiteX7" fmla="*/ 588169 w 619548"/>
                  <a:gd name="connsiteY7" fmla="*/ 0 h 128851"/>
                  <a:gd name="connsiteX0" fmla="*/ 0 w 612893"/>
                  <a:gd name="connsiteY0" fmla="*/ 73818 h 128851"/>
                  <a:gd name="connsiteX1" fmla="*/ 202407 w 612893"/>
                  <a:gd name="connsiteY1" fmla="*/ 128587 h 128851"/>
                  <a:gd name="connsiteX2" fmla="*/ 335757 w 612893"/>
                  <a:gd name="connsiteY2" fmla="*/ 92868 h 128851"/>
                  <a:gd name="connsiteX3" fmla="*/ 423863 w 612893"/>
                  <a:gd name="connsiteY3" fmla="*/ 52387 h 128851"/>
                  <a:gd name="connsiteX4" fmla="*/ 552450 w 612893"/>
                  <a:gd name="connsiteY4" fmla="*/ 57150 h 128851"/>
                  <a:gd name="connsiteX5" fmla="*/ 602457 w 612893"/>
                  <a:gd name="connsiteY5" fmla="*/ 80962 h 128851"/>
                  <a:gd name="connsiteX6" fmla="*/ 611982 w 612893"/>
                  <a:gd name="connsiteY6" fmla="*/ 33338 h 128851"/>
                  <a:gd name="connsiteX7" fmla="*/ 588169 w 612893"/>
                  <a:gd name="connsiteY7" fmla="*/ 0 h 128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2893" h="128851">
                    <a:moveTo>
                      <a:pt x="0" y="73818"/>
                    </a:moveTo>
                    <a:cubicBezTo>
                      <a:pt x="73224" y="99615"/>
                      <a:pt x="146448" y="125412"/>
                      <a:pt x="202407" y="128587"/>
                    </a:cubicBezTo>
                    <a:cubicBezTo>
                      <a:pt x="258366" y="131762"/>
                      <a:pt x="298848" y="105568"/>
                      <a:pt x="335757" y="92868"/>
                    </a:cubicBezTo>
                    <a:cubicBezTo>
                      <a:pt x="372666" y="80168"/>
                      <a:pt x="387748" y="58340"/>
                      <a:pt x="423863" y="52387"/>
                    </a:cubicBezTo>
                    <a:cubicBezTo>
                      <a:pt x="459978" y="46434"/>
                      <a:pt x="522684" y="52388"/>
                      <a:pt x="552450" y="57150"/>
                    </a:cubicBezTo>
                    <a:cubicBezTo>
                      <a:pt x="582216" y="61912"/>
                      <a:pt x="592535" y="84931"/>
                      <a:pt x="602457" y="80962"/>
                    </a:cubicBezTo>
                    <a:cubicBezTo>
                      <a:pt x="612379" y="76993"/>
                      <a:pt x="614363" y="46832"/>
                      <a:pt x="611982" y="33338"/>
                    </a:cubicBezTo>
                    <a:cubicBezTo>
                      <a:pt x="609601" y="19844"/>
                      <a:pt x="602456" y="8731"/>
                      <a:pt x="588169" y="0"/>
                    </a:cubicBezTo>
                  </a:path>
                </a:pathLst>
              </a:cu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675" name="图形 674" descr="DNA 轮廓">
              <a:extLst>
                <a:ext uri="{FF2B5EF4-FFF2-40B4-BE49-F238E27FC236}">
                  <a16:creationId xmlns:a16="http://schemas.microsoft.com/office/drawing/2014/main" id="{BB58C4B9-C9B7-1423-8EF3-3F298E2D3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02200" y="3377585"/>
              <a:ext cx="512585" cy="512585"/>
            </a:xfrm>
            <a:prstGeom prst="rect">
              <a:avLst/>
            </a:prstGeom>
          </p:spPr>
        </p:pic>
        <p:cxnSp>
          <p:nvCxnSpPr>
            <p:cNvPr id="676" name="直接箭头连接符 675">
              <a:extLst>
                <a:ext uri="{FF2B5EF4-FFF2-40B4-BE49-F238E27FC236}">
                  <a16:creationId xmlns:a16="http://schemas.microsoft.com/office/drawing/2014/main" id="{D199BF8C-DB4C-B9FD-163A-30D2B1D81B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51422" y="2334185"/>
              <a:ext cx="488131" cy="260243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7" name="文本框 676">
              <a:extLst>
                <a:ext uri="{FF2B5EF4-FFF2-40B4-BE49-F238E27FC236}">
                  <a16:creationId xmlns:a16="http://schemas.microsoft.com/office/drawing/2014/main" id="{5F2376D6-19F7-98E4-F7DB-623C0C2111B7}"/>
                </a:ext>
              </a:extLst>
            </p:cNvPr>
            <p:cNvSpPr txBox="1"/>
            <p:nvPr/>
          </p:nvSpPr>
          <p:spPr>
            <a:xfrm>
              <a:off x="2776437" y="3132313"/>
              <a:ext cx="10061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In vitro translation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8" name="文本框 677">
              <a:extLst>
                <a:ext uri="{FF2B5EF4-FFF2-40B4-BE49-F238E27FC236}">
                  <a16:creationId xmlns:a16="http://schemas.microsoft.com/office/drawing/2014/main" id="{C8CC4F3B-50B8-2C9E-E7AB-3CD03F0B681A}"/>
                </a:ext>
              </a:extLst>
            </p:cNvPr>
            <p:cNvSpPr txBox="1"/>
            <p:nvPr/>
          </p:nvSpPr>
          <p:spPr>
            <a:xfrm>
              <a:off x="3530059" y="2422043"/>
              <a:ext cx="6778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Panning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9" name="文本框 678">
              <a:extLst>
                <a:ext uri="{FF2B5EF4-FFF2-40B4-BE49-F238E27FC236}">
                  <a16:creationId xmlns:a16="http://schemas.microsoft.com/office/drawing/2014/main" id="{B1D97A3C-29C3-E7EA-664D-A598089BEC65}"/>
                </a:ext>
              </a:extLst>
            </p:cNvPr>
            <p:cNvSpPr txBox="1"/>
            <p:nvPr/>
          </p:nvSpPr>
          <p:spPr>
            <a:xfrm>
              <a:off x="4714975" y="2380898"/>
              <a:ext cx="3776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RT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0" name="文本框 679">
              <a:extLst>
                <a:ext uri="{FF2B5EF4-FFF2-40B4-BE49-F238E27FC236}">
                  <a16:creationId xmlns:a16="http://schemas.microsoft.com/office/drawing/2014/main" id="{0A49B501-805A-FAB3-74FB-E1C912FBC224}"/>
                </a:ext>
              </a:extLst>
            </p:cNvPr>
            <p:cNvSpPr txBox="1"/>
            <p:nvPr/>
          </p:nvSpPr>
          <p:spPr>
            <a:xfrm>
              <a:off x="5009141" y="3080981"/>
              <a:ext cx="8441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Recovery</a:t>
              </a:r>
            </a:p>
          </p:txBody>
        </p:sp>
        <p:sp>
          <p:nvSpPr>
            <p:cNvPr id="681" name="文本框 680">
              <a:extLst>
                <a:ext uri="{FF2B5EF4-FFF2-40B4-BE49-F238E27FC236}">
                  <a16:creationId xmlns:a16="http://schemas.microsoft.com/office/drawing/2014/main" id="{5A4153E2-6285-C611-493F-A7C3BE4B85F3}"/>
                </a:ext>
              </a:extLst>
            </p:cNvPr>
            <p:cNvSpPr txBox="1"/>
            <p:nvPr/>
          </p:nvSpPr>
          <p:spPr>
            <a:xfrm>
              <a:off x="5946648" y="3441905"/>
              <a:ext cx="687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DNA library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82" name="直接箭头连接符 681">
              <a:extLst>
                <a:ext uri="{FF2B5EF4-FFF2-40B4-BE49-F238E27FC236}">
                  <a16:creationId xmlns:a16="http://schemas.microsoft.com/office/drawing/2014/main" id="{E3B38C79-F069-4600-20F9-90FFE566AE3A}"/>
                </a:ext>
              </a:extLst>
            </p:cNvPr>
            <p:cNvCxnSpPr>
              <a:cxnSpLocks/>
            </p:cNvCxnSpPr>
            <p:nvPr/>
          </p:nvCxnSpPr>
          <p:spPr>
            <a:xfrm>
              <a:off x="6421774" y="3647782"/>
              <a:ext cx="25200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3" name="文本框 682">
              <a:extLst>
                <a:ext uri="{FF2B5EF4-FFF2-40B4-BE49-F238E27FC236}">
                  <a16:creationId xmlns:a16="http://schemas.microsoft.com/office/drawing/2014/main" id="{19AD30BB-B131-95AA-F934-24BC5C651AB4}"/>
                </a:ext>
              </a:extLst>
            </p:cNvPr>
            <p:cNvSpPr txBox="1"/>
            <p:nvPr/>
          </p:nvSpPr>
          <p:spPr>
            <a:xfrm>
              <a:off x="6114785" y="3037999"/>
              <a:ext cx="1399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New Round panning </a:t>
              </a:r>
            </a:p>
            <a:p>
              <a:r>
                <a:rPr lang="en-GB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or characterization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84" name="图形 683" descr="试管 纯色填充">
              <a:extLst>
                <a:ext uri="{FF2B5EF4-FFF2-40B4-BE49-F238E27FC236}">
                  <a16:creationId xmlns:a16="http://schemas.microsoft.com/office/drawing/2014/main" id="{A99769C2-67A2-9F57-B36D-F8997AEFF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21618" y="3422146"/>
              <a:ext cx="553324" cy="553324"/>
            </a:xfrm>
            <a:prstGeom prst="rect">
              <a:avLst/>
            </a:prstGeom>
          </p:spPr>
        </p:pic>
      </p:grpSp>
      <p:sp>
        <p:nvSpPr>
          <p:cNvPr id="1371" name="文本框 1370">
            <a:extLst>
              <a:ext uri="{FF2B5EF4-FFF2-40B4-BE49-F238E27FC236}">
                <a16:creationId xmlns:a16="http://schemas.microsoft.com/office/drawing/2014/main" id="{E732FDAA-A473-997B-AAD0-312EA4867252}"/>
              </a:ext>
            </a:extLst>
          </p:cNvPr>
          <p:cNvSpPr txBox="1"/>
          <p:nvPr/>
        </p:nvSpPr>
        <p:spPr>
          <a:xfrm>
            <a:off x="848103" y="6522966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6. 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Establishment of in vitro display platforms for AAV capsid engineering.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525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7" name="图片 556">
            <a:extLst>
              <a:ext uri="{FF2B5EF4-FFF2-40B4-BE49-F238E27FC236}">
                <a16:creationId xmlns:a16="http://schemas.microsoft.com/office/drawing/2014/main" id="{793AD9A7-50AA-FDC9-F481-2C702D60D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2888" y="7941529"/>
            <a:ext cx="2305654" cy="2717529"/>
          </a:xfrm>
          <a:prstGeom prst="rect">
            <a:avLst/>
          </a:prstGeom>
        </p:spPr>
      </p:pic>
      <p:grpSp>
        <p:nvGrpSpPr>
          <p:cNvPr id="567" name="组合 566">
            <a:extLst>
              <a:ext uri="{FF2B5EF4-FFF2-40B4-BE49-F238E27FC236}">
                <a16:creationId xmlns:a16="http://schemas.microsoft.com/office/drawing/2014/main" id="{F6EFAD97-9F71-9D00-7A04-4ACA09E5DA16}"/>
              </a:ext>
            </a:extLst>
          </p:cNvPr>
          <p:cNvGrpSpPr/>
          <p:nvPr/>
        </p:nvGrpSpPr>
        <p:grpSpPr>
          <a:xfrm>
            <a:off x="1002055" y="977061"/>
            <a:ext cx="3316523" cy="1988389"/>
            <a:chOff x="838732" y="7378022"/>
            <a:chExt cx="3316523" cy="1988389"/>
          </a:xfrm>
        </p:grpSpPr>
        <p:graphicFrame>
          <p:nvGraphicFramePr>
            <p:cNvPr id="568" name="对象 567">
              <a:extLst>
                <a:ext uri="{FF2B5EF4-FFF2-40B4-BE49-F238E27FC236}">
                  <a16:creationId xmlns:a16="http://schemas.microsoft.com/office/drawing/2014/main" id="{FD0CFF6E-6497-B42C-A26F-9339698A830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6563970"/>
                </p:ext>
              </p:extLst>
            </p:nvPr>
          </p:nvGraphicFramePr>
          <p:xfrm>
            <a:off x="1185670" y="7449121"/>
            <a:ext cx="2057099" cy="16129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3" imgW="3020098" imgH="2372335" progId="Prism8.Document">
                    <p:embed/>
                  </p:oleObj>
                </mc:Choice>
                <mc:Fallback>
                  <p:oleObj name="Prism 8" r:id="rId3" imgW="3020098" imgH="2372335" progId="Prism8.Document">
                    <p:embed/>
                    <p:pic>
                      <p:nvPicPr>
                        <p:cNvPr id="1024" name="对象 1023">
                          <a:extLst>
                            <a:ext uri="{FF2B5EF4-FFF2-40B4-BE49-F238E27FC236}">
                              <a16:creationId xmlns:a16="http://schemas.microsoft.com/office/drawing/2014/main" id="{7FE7D095-D14E-EBCF-2061-53E2EA6BABF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85670" y="7449121"/>
                          <a:ext cx="2057099" cy="161297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9" name="文本框 568">
              <a:extLst>
                <a:ext uri="{FF2B5EF4-FFF2-40B4-BE49-F238E27FC236}">
                  <a16:creationId xmlns:a16="http://schemas.microsoft.com/office/drawing/2014/main" id="{94914DFB-3FF0-B82F-5581-01448C0CD255}"/>
                </a:ext>
              </a:extLst>
            </p:cNvPr>
            <p:cNvSpPr txBox="1"/>
            <p:nvPr/>
          </p:nvSpPr>
          <p:spPr>
            <a:xfrm>
              <a:off x="1178780" y="9120190"/>
              <a:ext cx="21337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Input ratio of m5A8:6H10=1000</a:t>
              </a:r>
            </a:p>
          </p:txBody>
        </p:sp>
        <p:sp>
          <p:nvSpPr>
            <p:cNvPr id="570" name="文本框 569">
              <a:extLst>
                <a:ext uri="{FF2B5EF4-FFF2-40B4-BE49-F238E27FC236}">
                  <a16:creationId xmlns:a16="http://schemas.microsoft.com/office/drawing/2014/main" id="{85A55D2A-C29D-3431-3948-145938102BEF}"/>
                </a:ext>
              </a:extLst>
            </p:cNvPr>
            <p:cNvSpPr txBox="1"/>
            <p:nvPr/>
          </p:nvSpPr>
          <p:spPr>
            <a:xfrm rot="16200000">
              <a:off x="106148" y="8110606"/>
              <a:ext cx="18652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Eluted RNA or cDNA after panning to RBD (Log)</a:t>
              </a:r>
            </a:p>
          </p:txBody>
        </p:sp>
        <p:sp>
          <p:nvSpPr>
            <p:cNvPr id="571" name="文本框 570">
              <a:extLst>
                <a:ext uri="{FF2B5EF4-FFF2-40B4-BE49-F238E27FC236}">
                  <a16:creationId xmlns:a16="http://schemas.microsoft.com/office/drawing/2014/main" id="{15666C28-ED08-3D29-581B-ED8663D735A0}"/>
                </a:ext>
              </a:extLst>
            </p:cNvPr>
            <p:cNvSpPr txBox="1"/>
            <p:nvPr/>
          </p:nvSpPr>
          <p:spPr>
            <a:xfrm>
              <a:off x="2987099" y="7461821"/>
              <a:ext cx="116815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m5A8 (anti-CD4)</a:t>
              </a:r>
            </a:p>
          </p:txBody>
        </p:sp>
        <p:sp>
          <p:nvSpPr>
            <p:cNvPr id="572" name="文本框 571">
              <a:extLst>
                <a:ext uri="{FF2B5EF4-FFF2-40B4-BE49-F238E27FC236}">
                  <a16:creationId xmlns:a16="http://schemas.microsoft.com/office/drawing/2014/main" id="{87099A9B-40B1-D243-74E3-9C629D6D2093}"/>
                </a:ext>
              </a:extLst>
            </p:cNvPr>
            <p:cNvSpPr txBox="1"/>
            <p:nvPr/>
          </p:nvSpPr>
          <p:spPr>
            <a:xfrm>
              <a:off x="2987099" y="7643025"/>
              <a:ext cx="116815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6H10 (anti-RBD)</a:t>
              </a:r>
            </a:p>
          </p:txBody>
        </p:sp>
        <p:sp>
          <p:nvSpPr>
            <p:cNvPr id="573" name="文本框 572">
              <a:extLst>
                <a:ext uri="{FF2B5EF4-FFF2-40B4-BE49-F238E27FC236}">
                  <a16:creationId xmlns:a16="http://schemas.microsoft.com/office/drawing/2014/main" id="{260E6A8A-D271-19D6-4C00-2CCA0F78ABEF}"/>
                </a:ext>
              </a:extLst>
            </p:cNvPr>
            <p:cNvSpPr txBox="1"/>
            <p:nvPr/>
          </p:nvSpPr>
          <p:spPr>
            <a:xfrm>
              <a:off x="1309494" y="8934652"/>
              <a:ext cx="11773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mRNA display</a:t>
              </a:r>
            </a:p>
          </p:txBody>
        </p:sp>
        <p:sp>
          <p:nvSpPr>
            <p:cNvPr id="574" name="文本框 573">
              <a:extLst>
                <a:ext uri="{FF2B5EF4-FFF2-40B4-BE49-F238E27FC236}">
                  <a16:creationId xmlns:a16="http://schemas.microsoft.com/office/drawing/2014/main" id="{A519F5B9-CD4F-C5CD-3946-668041E0BE6E}"/>
                </a:ext>
              </a:extLst>
            </p:cNvPr>
            <p:cNvSpPr txBox="1"/>
            <p:nvPr/>
          </p:nvSpPr>
          <p:spPr>
            <a:xfrm>
              <a:off x="2199211" y="8934652"/>
              <a:ext cx="14159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Ribosome display</a:t>
              </a:r>
            </a:p>
          </p:txBody>
        </p:sp>
      </p:grpSp>
      <p:grpSp>
        <p:nvGrpSpPr>
          <p:cNvPr id="575" name="组合 574">
            <a:extLst>
              <a:ext uri="{FF2B5EF4-FFF2-40B4-BE49-F238E27FC236}">
                <a16:creationId xmlns:a16="http://schemas.microsoft.com/office/drawing/2014/main" id="{2E0040A6-4F55-BA6E-A1CD-750E892054DD}"/>
              </a:ext>
            </a:extLst>
          </p:cNvPr>
          <p:cNvGrpSpPr/>
          <p:nvPr/>
        </p:nvGrpSpPr>
        <p:grpSpPr>
          <a:xfrm>
            <a:off x="4852637" y="927163"/>
            <a:ext cx="2637109" cy="1865278"/>
            <a:chOff x="4454343" y="4634171"/>
            <a:chExt cx="2637109" cy="1865278"/>
          </a:xfrm>
        </p:grpSpPr>
        <p:graphicFrame>
          <p:nvGraphicFramePr>
            <p:cNvPr id="576" name="对象 575">
              <a:extLst>
                <a:ext uri="{FF2B5EF4-FFF2-40B4-BE49-F238E27FC236}">
                  <a16:creationId xmlns:a16="http://schemas.microsoft.com/office/drawing/2014/main" id="{FE9D60BB-12F6-B959-D9D5-4502E16F2CC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74057460"/>
                </p:ext>
              </p:extLst>
            </p:nvPr>
          </p:nvGraphicFramePr>
          <p:xfrm>
            <a:off x="4617531" y="4767263"/>
            <a:ext cx="1873250" cy="160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5" imgW="2770164" imgH="2372335" progId="Prism8.Document">
                    <p:embed/>
                  </p:oleObj>
                </mc:Choice>
                <mc:Fallback>
                  <p:oleObj name="Prism 8" r:id="rId5" imgW="2770164" imgH="2372335" progId="Prism8.Document">
                    <p:embed/>
                    <p:pic>
                      <p:nvPicPr>
                        <p:cNvPr id="1031" name="对象 1030">
                          <a:extLst>
                            <a:ext uri="{FF2B5EF4-FFF2-40B4-BE49-F238E27FC236}">
                              <a16:creationId xmlns:a16="http://schemas.microsoft.com/office/drawing/2014/main" id="{C6ECEC41-29D9-796C-F598-CFC5484FE79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17531" y="4767263"/>
                          <a:ext cx="1873250" cy="1600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7" name="文本框 576">
              <a:extLst>
                <a:ext uri="{FF2B5EF4-FFF2-40B4-BE49-F238E27FC236}">
                  <a16:creationId xmlns:a16="http://schemas.microsoft.com/office/drawing/2014/main" id="{3023EB3B-B03A-B902-BAC3-9EB4CE983369}"/>
                </a:ext>
              </a:extLst>
            </p:cNvPr>
            <p:cNvSpPr txBox="1"/>
            <p:nvPr/>
          </p:nvSpPr>
          <p:spPr>
            <a:xfrm rot="16200000">
              <a:off x="3644815" y="5443699"/>
              <a:ext cx="18652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Enrichment fold </a:t>
              </a:r>
            </a:p>
          </p:txBody>
        </p:sp>
        <p:sp>
          <p:nvSpPr>
            <p:cNvPr id="578" name="文本框 577">
              <a:extLst>
                <a:ext uri="{FF2B5EF4-FFF2-40B4-BE49-F238E27FC236}">
                  <a16:creationId xmlns:a16="http://schemas.microsoft.com/office/drawing/2014/main" id="{00B73465-F132-21C3-D0F4-55E7BD9476ED}"/>
                </a:ext>
              </a:extLst>
            </p:cNvPr>
            <p:cNvSpPr txBox="1"/>
            <p:nvPr/>
          </p:nvSpPr>
          <p:spPr>
            <a:xfrm>
              <a:off x="4785757" y="6249091"/>
              <a:ext cx="11773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mRNA display</a:t>
              </a:r>
            </a:p>
          </p:txBody>
        </p:sp>
        <p:sp>
          <p:nvSpPr>
            <p:cNvPr id="579" name="文本框 578">
              <a:extLst>
                <a:ext uri="{FF2B5EF4-FFF2-40B4-BE49-F238E27FC236}">
                  <a16:creationId xmlns:a16="http://schemas.microsoft.com/office/drawing/2014/main" id="{501DC127-21AB-F44D-F8F9-C20DF647280D}"/>
                </a:ext>
              </a:extLst>
            </p:cNvPr>
            <p:cNvSpPr txBox="1"/>
            <p:nvPr/>
          </p:nvSpPr>
          <p:spPr>
            <a:xfrm>
              <a:off x="5675474" y="6249091"/>
              <a:ext cx="14159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Ribosome display</a:t>
              </a:r>
            </a:p>
          </p:txBody>
        </p:sp>
      </p:grpSp>
      <p:grpSp>
        <p:nvGrpSpPr>
          <p:cNvPr id="580" name="组合 579">
            <a:extLst>
              <a:ext uri="{FF2B5EF4-FFF2-40B4-BE49-F238E27FC236}">
                <a16:creationId xmlns:a16="http://schemas.microsoft.com/office/drawing/2014/main" id="{2531D560-546C-6E05-508D-64387BB1276E}"/>
              </a:ext>
            </a:extLst>
          </p:cNvPr>
          <p:cNvGrpSpPr/>
          <p:nvPr/>
        </p:nvGrpSpPr>
        <p:grpSpPr>
          <a:xfrm>
            <a:off x="5203831" y="3219330"/>
            <a:ext cx="2447634" cy="2268588"/>
            <a:chOff x="5058066" y="7129365"/>
            <a:chExt cx="2447634" cy="2268588"/>
          </a:xfrm>
        </p:grpSpPr>
        <p:graphicFrame>
          <p:nvGraphicFramePr>
            <p:cNvPr id="581" name="对象 580">
              <a:extLst>
                <a:ext uri="{FF2B5EF4-FFF2-40B4-BE49-F238E27FC236}">
                  <a16:creationId xmlns:a16="http://schemas.microsoft.com/office/drawing/2014/main" id="{AAECCB78-CCA6-B1C3-FECA-74F3559816D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7931735"/>
                </p:ext>
              </p:extLst>
            </p:nvPr>
          </p:nvGraphicFramePr>
          <p:xfrm>
            <a:off x="5212749" y="7299398"/>
            <a:ext cx="2071971" cy="15949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7" imgW="3053591" imgH="2372335" progId="Prism8.Document">
                    <p:embed/>
                  </p:oleObj>
                </mc:Choice>
                <mc:Fallback>
                  <p:oleObj name="Prism 8" r:id="rId7" imgW="3053591" imgH="2372335" progId="Prism8.Document">
                    <p:embed/>
                    <p:pic>
                      <p:nvPicPr>
                        <p:cNvPr id="56347" name="对象 56346">
                          <a:extLst>
                            <a:ext uri="{FF2B5EF4-FFF2-40B4-BE49-F238E27FC236}">
                              <a16:creationId xmlns:a16="http://schemas.microsoft.com/office/drawing/2014/main" id="{B2A7BF5A-7546-4C31-0DD3-859BD63C1E6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12749" y="7299398"/>
                          <a:ext cx="2071971" cy="159499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82" name="文本框 581">
              <a:extLst>
                <a:ext uri="{FF2B5EF4-FFF2-40B4-BE49-F238E27FC236}">
                  <a16:creationId xmlns:a16="http://schemas.microsoft.com/office/drawing/2014/main" id="{DD364AAE-7CAE-013E-0EE1-0926657D8582}"/>
                </a:ext>
              </a:extLst>
            </p:cNvPr>
            <p:cNvSpPr txBox="1"/>
            <p:nvPr/>
          </p:nvSpPr>
          <p:spPr>
            <a:xfrm rot="16200000">
              <a:off x="4130545" y="8056886"/>
              <a:ext cx="21012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Enrichment fold of eluted phage</a:t>
              </a:r>
            </a:p>
          </p:txBody>
        </p:sp>
        <p:sp>
          <p:nvSpPr>
            <p:cNvPr id="583" name="文本框 582">
              <a:extLst>
                <a:ext uri="{FF2B5EF4-FFF2-40B4-BE49-F238E27FC236}">
                  <a16:creationId xmlns:a16="http://schemas.microsoft.com/office/drawing/2014/main" id="{D60A33EE-A06D-A7D5-EDF1-7D0D78D88E55}"/>
                </a:ext>
              </a:extLst>
            </p:cNvPr>
            <p:cNvSpPr txBox="1"/>
            <p:nvPr/>
          </p:nvSpPr>
          <p:spPr>
            <a:xfrm>
              <a:off x="5537072" y="8767909"/>
              <a:ext cx="19686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3E8 copies    6E12 copies</a:t>
              </a:r>
            </a:p>
          </p:txBody>
        </p:sp>
        <p:sp>
          <p:nvSpPr>
            <p:cNvPr id="584" name="文本框 583">
              <a:extLst>
                <a:ext uri="{FF2B5EF4-FFF2-40B4-BE49-F238E27FC236}">
                  <a16:creationId xmlns:a16="http://schemas.microsoft.com/office/drawing/2014/main" id="{EDC0A611-5011-0089-F3DE-DA176821E172}"/>
                </a:ext>
              </a:extLst>
            </p:cNvPr>
            <p:cNvSpPr txBox="1"/>
            <p:nvPr/>
          </p:nvSpPr>
          <p:spPr>
            <a:xfrm>
              <a:off x="5246845" y="8997843"/>
              <a:ext cx="19470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Inputted number of 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synbody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 in ribosome display. </a:t>
              </a:r>
            </a:p>
          </p:txBody>
        </p:sp>
      </p:grpSp>
      <p:grpSp>
        <p:nvGrpSpPr>
          <p:cNvPr id="585" name="组合 584">
            <a:extLst>
              <a:ext uri="{FF2B5EF4-FFF2-40B4-BE49-F238E27FC236}">
                <a16:creationId xmlns:a16="http://schemas.microsoft.com/office/drawing/2014/main" id="{674C5E58-7A0F-6130-9E4D-3C50B90ECDF7}"/>
              </a:ext>
            </a:extLst>
          </p:cNvPr>
          <p:cNvGrpSpPr/>
          <p:nvPr/>
        </p:nvGrpSpPr>
        <p:grpSpPr>
          <a:xfrm>
            <a:off x="793953" y="3181783"/>
            <a:ext cx="2556408" cy="2101263"/>
            <a:chOff x="289043" y="7127454"/>
            <a:chExt cx="2556408" cy="2101263"/>
          </a:xfrm>
        </p:grpSpPr>
        <p:graphicFrame>
          <p:nvGraphicFramePr>
            <p:cNvPr id="586" name="对象 585">
              <a:extLst>
                <a:ext uri="{FF2B5EF4-FFF2-40B4-BE49-F238E27FC236}">
                  <a16:creationId xmlns:a16="http://schemas.microsoft.com/office/drawing/2014/main" id="{AFEFE1A3-263D-4153-9D03-7BA308BA5A5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00846198"/>
                </p:ext>
              </p:extLst>
            </p:nvPr>
          </p:nvGraphicFramePr>
          <p:xfrm>
            <a:off x="532387" y="7289879"/>
            <a:ext cx="2313064" cy="16303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9" imgW="3468467" imgH="2372335" progId="Prism8.Document">
                    <p:embed/>
                  </p:oleObj>
                </mc:Choice>
                <mc:Fallback>
                  <p:oleObj name="Prism 8" r:id="rId9" imgW="3468467" imgH="2372335" progId="Prism8.Document">
                    <p:embed/>
                    <p:pic>
                      <p:nvPicPr>
                        <p:cNvPr id="56345" name="对象 56344">
                          <a:extLst>
                            <a:ext uri="{FF2B5EF4-FFF2-40B4-BE49-F238E27FC236}">
                              <a16:creationId xmlns:a16="http://schemas.microsoft.com/office/drawing/2014/main" id="{D14D7D64-E956-9AA7-365F-6520A83FF67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2387" y="7289879"/>
                          <a:ext cx="2313064" cy="163039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87" name="文本框 586">
              <a:extLst>
                <a:ext uri="{FF2B5EF4-FFF2-40B4-BE49-F238E27FC236}">
                  <a16:creationId xmlns:a16="http://schemas.microsoft.com/office/drawing/2014/main" id="{9F2066A4-8488-899F-B5AD-644672E2C2B5}"/>
                </a:ext>
              </a:extLst>
            </p:cNvPr>
            <p:cNvSpPr txBox="1"/>
            <p:nvPr/>
          </p:nvSpPr>
          <p:spPr>
            <a:xfrm rot="19800000">
              <a:off x="741147" y="8912566"/>
              <a:ext cx="775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S0</a:t>
              </a:r>
            </a:p>
          </p:txBody>
        </p:sp>
        <p:sp>
          <p:nvSpPr>
            <p:cNvPr id="588" name="文本框 587">
              <a:extLst>
                <a:ext uri="{FF2B5EF4-FFF2-40B4-BE49-F238E27FC236}">
                  <a16:creationId xmlns:a16="http://schemas.microsoft.com/office/drawing/2014/main" id="{5BDB1C27-B34C-80CB-6D86-6649659CE527}"/>
                </a:ext>
              </a:extLst>
            </p:cNvPr>
            <p:cNvSpPr txBox="1"/>
            <p:nvPr/>
          </p:nvSpPr>
          <p:spPr>
            <a:xfrm rot="19800000">
              <a:off x="829870" y="8960518"/>
              <a:ext cx="9672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S1-1 to SA</a:t>
              </a:r>
            </a:p>
          </p:txBody>
        </p:sp>
        <p:sp>
          <p:nvSpPr>
            <p:cNvPr id="589" name="文本框 588">
              <a:extLst>
                <a:ext uri="{FF2B5EF4-FFF2-40B4-BE49-F238E27FC236}">
                  <a16:creationId xmlns:a16="http://schemas.microsoft.com/office/drawing/2014/main" id="{B70D5994-D5D4-968E-E093-83DC5BC980E9}"/>
                </a:ext>
              </a:extLst>
            </p:cNvPr>
            <p:cNvSpPr txBox="1"/>
            <p:nvPr/>
          </p:nvSpPr>
          <p:spPr>
            <a:xfrm rot="19800000">
              <a:off x="998155" y="8978533"/>
              <a:ext cx="10392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S1-1 to RBD</a:t>
              </a:r>
            </a:p>
          </p:txBody>
        </p:sp>
        <p:sp>
          <p:nvSpPr>
            <p:cNvPr id="590" name="文本框 589">
              <a:extLst>
                <a:ext uri="{FF2B5EF4-FFF2-40B4-BE49-F238E27FC236}">
                  <a16:creationId xmlns:a16="http://schemas.microsoft.com/office/drawing/2014/main" id="{5779874A-A61B-AE4F-E130-4DD79BD51D77}"/>
                </a:ext>
              </a:extLst>
            </p:cNvPr>
            <p:cNvSpPr txBox="1"/>
            <p:nvPr/>
          </p:nvSpPr>
          <p:spPr>
            <a:xfrm rot="19800000">
              <a:off x="1465696" y="8978533"/>
              <a:ext cx="10392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S1-2 to RBD</a:t>
              </a:r>
            </a:p>
          </p:txBody>
        </p:sp>
        <p:sp>
          <p:nvSpPr>
            <p:cNvPr id="591" name="文本框 590">
              <a:extLst>
                <a:ext uri="{FF2B5EF4-FFF2-40B4-BE49-F238E27FC236}">
                  <a16:creationId xmlns:a16="http://schemas.microsoft.com/office/drawing/2014/main" id="{65B9136A-618C-8DBF-DDA3-9052E6AF2ED3}"/>
                </a:ext>
              </a:extLst>
            </p:cNvPr>
            <p:cNvSpPr txBox="1"/>
            <p:nvPr/>
          </p:nvSpPr>
          <p:spPr>
            <a:xfrm rot="19800000">
              <a:off x="1276698" y="8960518"/>
              <a:ext cx="9672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S1-2 to SA</a:t>
              </a:r>
            </a:p>
          </p:txBody>
        </p:sp>
        <p:sp>
          <p:nvSpPr>
            <p:cNvPr id="592" name="文本框 591">
              <a:extLst>
                <a:ext uri="{FF2B5EF4-FFF2-40B4-BE49-F238E27FC236}">
                  <a16:creationId xmlns:a16="http://schemas.microsoft.com/office/drawing/2014/main" id="{CEC9E762-AE06-BD57-4F4F-3880A70E788C}"/>
                </a:ext>
              </a:extLst>
            </p:cNvPr>
            <p:cNvSpPr txBox="1"/>
            <p:nvPr/>
          </p:nvSpPr>
          <p:spPr>
            <a:xfrm rot="16200000">
              <a:off x="-561534" y="7978031"/>
              <a:ext cx="21012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PFU 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of eluted phage</a:t>
              </a:r>
            </a:p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determined by TG1 infection</a:t>
              </a:r>
            </a:p>
          </p:txBody>
        </p:sp>
      </p:grpSp>
      <p:grpSp>
        <p:nvGrpSpPr>
          <p:cNvPr id="593" name="组合 592">
            <a:extLst>
              <a:ext uri="{FF2B5EF4-FFF2-40B4-BE49-F238E27FC236}">
                <a16:creationId xmlns:a16="http://schemas.microsoft.com/office/drawing/2014/main" id="{04A3BC84-A5E4-D742-1DFF-50EFA6D9F9D0}"/>
              </a:ext>
            </a:extLst>
          </p:cNvPr>
          <p:cNvGrpSpPr/>
          <p:nvPr/>
        </p:nvGrpSpPr>
        <p:grpSpPr>
          <a:xfrm>
            <a:off x="3031721" y="3253450"/>
            <a:ext cx="2324291" cy="2101263"/>
            <a:chOff x="2119300" y="7199121"/>
            <a:chExt cx="2324291" cy="2101263"/>
          </a:xfrm>
        </p:grpSpPr>
        <p:graphicFrame>
          <p:nvGraphicFramePr>
            <p:cNvPr id="594" name="对象 593">
              <a:extLst>
                <a:ext uri="{FF2B5EF4-FFF2-40B4-BE49-F238E27FC236}">
                  <a16:creationId xmlns:a16="http://schemas.microsoft.com/office/drawing/2014/main" id="{09A73724-B442-CDF5-1B05-AFC3B90746C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10381713"/>
                </p:ext>
              </p:extLst>
            </p:nvPr>
          </p:nvGraphicFramePr>
          <p:xfrm>
            <a:off x="2369338" y="7289880"/>
            <a:ext cx="2074253" cy="16303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1" imgW="3215292" imgH="2344963" progId="Prism8.Document">
                    <p:embed/>
                  </p:oleObj>
                </mc:Choice>
                <mc:Fallback>
                  <p:oleObj name="Prism 8" r:id="rId11" imgW="3215292" imgH="2344963" progId="Prism8.Document">
                    <p:embed/>
                    <p:pic>
                      <p:nvPicPr>
                        <p:cNvPr id="56346" name="对象 56345">
                          <a:extLst>
                            <a:ext uri="{FF2B5EF4-FFF2-40B4-BE49-F238E27FC236}">
                              <a16:creationId xmlns:a16="http://schemas.microsoft.com/office/drawing/2014/main" id="{B57EC5D8-2E36-826F-1E2E-783DF5086DB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9338" y="7289880"/>
                          <a:ext cx="2074253" cy="163039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95" name="文本框 594">
              <a:extLst>
                <a:ext uri="{FF2B5EF4-FFF2-40B4-BE49-F238E27FC236}">
                  <a16:creationId xmlns:a16="http://schemas.microsoft.com/office/drawing/2014/main" id="{237242BA-63F0-0367-F03C-37D6A0BEC7AD}"/>
                </a:ext>
              </a:extLst>
            </p:cNvPr>
            <p:cNvSpPr txBox="1"/>
            <p:nvPr/>
          </p:nvSpPr>
          <p:spPr>
            <a:xfrm rot="19800000">
              <a:off x="2505870" y="8912566"/>
              <a:ext cx="775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S0</a:t>
              </a:r>
            </a:p>
          </p:txBody>
        </p:sp>
        <p:sp>
          <p:nvSpPr>
            <p:cNvPr id="596" name="文本框 595">
              <a:extLst>
                <a:ext uri="{FF2B5EF4-FFF2-40B4-BE49-F238E27FC236}">
                  <a16:creationId xmlns:a16="http://schemas.microsoft.com/office/drawing/2014/main" id="{C46029C7-CF67-67AE-690A-C92CE70CFCC7}"/>
                </a:ext>
              </a:extLst>
            </p:cNvPr>
            <p:cNvSpPr txBox="1"/>
            <p:nvPr/>
          </p:nvSpPr>
          <p:spPr>
            <a:xfrm rot="19800000">
              <a:off x="2594593" y="8960518"/>
              <a:ext cx="9672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S1-1 to SA</a:t>
              </a:r>
            </a:p>
          </p:txBody>
        </p:sp>
        <p:sp>
          <p:nvSpPr>
            <p:cNvPr id="597" name="文本框 596">
              <a:extLst>
                <a:ext uri="{FF2B5EF4-FFF2-40B4-BE49-F238E27FC236}">
                  <a16:creationId xmlns:a16="http://schemas.microsoft.com/office/drawing/2014/main" id="{D507F9EB-7402-D771-772B-27254051C804}"/>
                </a:ext>
              </a:extLst>
            </p:cNvPr>
            <p:cNvSpPr txBox="1"/>
            <p:nvPr/>
          </p:nvSpPr>
          <p:spPr>
            <a:xfrm rot="19800000">
              <a:off x="2762878" y="8978533"/>
              <a:ext cx="10392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S1-1 to RBD</a:t>
              </a:r>
            </a:p>
          </p:txBody>
        </p:sp>
        <p:sp>
          <p:nvSpPr>
            <p:cNvPr id="598" name="文本框 597">
              <a:extLst>
                <a:ext uri="{FF2B5EF4-FFF2-40B4-BE49-F238E27FC236}">
                  <a16:creationId xmlns:a16="http://schemas.microsoft.com/office/drawing/2014/main" id="{CCF42028-E8B9-C0BB-30F5-CDECE6123AEE}"/>
                </a:ext>
              </a:extLst>
            </p:cNvPr>
            <p:cNvSpPr txBox="1"/>
            <p:nvPr/>
          </p:nvSpPr>
          <p:spPr>
            <a:xfrm rot="19800000">
              <a:off x="3193272" y="8978533"/>
              <a:ext cx="10392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S1-2 to RBD</a:t>
              </a:r>
            </a:p>
          </p:txBody>
        </p:sp>
        <p:sp>
          <p:nvSpPr>
            <p:cNvPr id="599" name="文本框 598">
              <a:extLst>
                <a:ext uri="{FF2B5EF4-FFF2-40B4-BE49-F238E27FC236}">
                  <a16:creationId xmlns:a16="http://schemas.microsoft.com/office/drawing/2014/main" id="{921BFA78-5AA3-5F9E-61E2-3B0CC5CFD20C}"/>
                </a:ext>
              </a:extLst>
            </p:cNvPr>
            <p:cNvSpPr txBox="1"/>
            <p:nvPr/>
          </p:nvSpPr>
          <p:spPr>
            <a:xfrm rot="19800000">
              <a:off x="3041421" y="8960518"/>
              <a:ext cx="9672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S1-2 to SA</a:t>
              </a:r>
            </a:p>
          </p:txBody>
        </p:sp>
        <p:sp>
          <p:nvSpPr>
            <p:cNvPr id="600" name="文本框 599">
              <a:extLst>
                <a:ext uri="{FF2B5EF4-FFF2-40B4-BE49-F238E27FC236}">
                  <a16:creationId xmlns:a16="http://schemas.microsoft.com/office/drawing/2014/main" id="{378CB41F-704D-A687-A749-952CA50F3F62}"/>
                </a:ext>
              </a:extLst>
            </p:cNvPr>
            <p:cNvSpPr txBox="1"/>
            <p:nvPr/>
          </p:nvSpPr>
          <p:spPr>
            <a:xfrm rot="16200000">
              <a:off x="1268723" y="8049698"/>
              <a:ext cx="21012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opy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 number of eluted phage</a:t>
              </a:r>
            </a:p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determined by qPCR</a:t>
              </a:r>
            </a:p>
          </p:txBody>
        </p:sp>
      </p:grpSp>
      <p:sp>
        <p:nvSpPr>
          <p:cNvPr id="601" name="文本框 600">
            <a:extLst>
              <a:ext uri="{FF2B5EF4-FFF2-40B4-BE49-F238E27FC236}">
                <a16:creationId xmlns:a16="http://schemas.microsoft.com/office/drawing/2014/main" id="{86DA9D88-53CA-9D95-DF27-B1EE62FD281F}"/>
              </a:ext>
            </a:extLst>
          </p:cNvPr>
          <p:cNvSpPr txBox="1"/>
          <p:nvPr/>
        </p:nvSpPr>
        <p:spPr>
          <a:xfrm>
            <a:off x="793953" y="5454755"/>
            <a:ext cx="6695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S0: unpanned phage library was panned to RBD-conjugated streptavidin beads (RBD-SA).</a:t>
            </a: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S1-1 to SA: phage library constructed from RBD-SA-panned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synbody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RNA library#1 was panned to SA.</a:t>
            </a: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S1-1 to RBD: phage library constructed from RBD-SA-panned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synbody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RNA library#1 was panned to RBD-SA.</a:t>
            </a: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S1-2: Second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synbody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library (#2) performed simultaneously with S1-1.</a:t>
            </a:r>
          </a:p>
        </p:txBody>
      </p:sp>
      <p:sp>
        <p:nvSpPr>
          <p:cNvPr id="602" name="文本框 601">
            <a:extLst>
              <a:ext uri="{FF2B5EF4-FFF2-40B4-BE49-F238E27FC236}">
                <a16:creationId xmlns:a16="http://schemas.microsoft.com/office/drawing/2014/main" id="{7D2BEEB0-E87D-EA63-0177-A001EA10246F}"/>
              </a:ext>
            </a:extLst>
          </p:cNvPr>
          <p:cNvSpPr txBox="1"/>
          <p:nvPr/>
        </p:nvSpPr>
        <p:spPr>
          <a:xfrm>
            <a:off x="790960" y="77116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3" name="文本框 602">
            <a:extLst>
              <a:ext uri="{FF2B5EF4-FFF2-40B4-BE49-F238E27FC236}">
                <a16:creationId xmlns:a16="http://schemas.microsoft.com/office/drawing/2014/main" id="{462C68E6-95B2-140E-057E-6B2CC8B60DF7}"/>
              </a:ext>
            </a:extLst>
          </p:cNvPr>
          <p:cNvSpPr txBox="1"/>
          <p:nvPr/>
        </p:nvSpPr>
        <p:spPr>
          <a:xfrm>
            <a:off x="790960" y="3058316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" name="文本框 603">
            <a:extLst>
              <a:ext uri="{FF2B5EF4-FFF2-40B4-BE49-F238E27FC236}">
                <a16:creationId xmlns:a16="http://schemas.microsoft.com/office/drawing/2014/main" id="{850FF4A7-4CDB-3FF4-A3D5-EC5BA7E619B2}"/>
              </a:ext>
            </a:extLst>
          </p:cNvPr>
          <p:cNvSpPr txBox="1"/>
          <p:nvPr/>
        </p:nvSpPr>
        <p:spPr>
          <a:xfrm>
            <a:off x="4817714" y="771161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5" name="文本框 604">
            <a:extLst>
              <a:ext uri="{FF2B5EF4-FFF2-40B4-BE49-F238E27FC236}">
                <a16:creationId xmlns:a16="http://schemas.microsoft.com/office/drawing/2014/main" id="{CF46BC7B-88F3-2CC6-E740-815442CE4826}"/>
              </a:ext>
            </a:extLst>
          </p:cNvPr>
          <p:cNvSpPr txBox="1"/>
          <p:nvPr/>
        </p:nvSpPr>
        <p:spPr>
          <a:xfrm>
            <a:off x="3031721" y="3058316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6" name="文本框 605">
            <a:extLst>
              <a:ext uri="{FF2B5EF4-FFF2-40B4-BE49-F238E27FC236}">
                <a16:creationId xmlns:a16="http://schemas.microsoft.com/office/drawing/2014/main" id="{0BFA502B-7E56-03D0-27EB-E952748EF332}"/>
              </a:ext>
            </a:extLst>
          </p:cNvPr>
          <p:cNvSpPr txBox="1"/>
          <p:nvPr/>
        </p:nvSpPr>
        <p:spPr>
          <a:xfrm>
            <a:off x="5203831" y="3058316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7" name="文本框 606">
            <a:extLst>
              <a:ext uri="{FF2B5EF4-FFF2-40B4-BE49-F238E27FC236}">
                <a16:creationId xmlns:a16="http://schemas.microsoft.com/office/drawing/2014/main" id="{4C87F958-C276-ADD1-4293-300EF73A62A7}"/>
              </a:ext>
            </a:extLst>
          </p:cNvPr>
          <p:cNvSpPr txBox="1"/>
          <p:nvPr/>
        </p:nvSpPr>
        <p:spPr>
          <a:xfrm>
            <a:off x="848103" y="6419925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7. 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Validation of the constructed libraries and the established in vitro display platforms.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607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09131AA6-9BF3-5110-9A35-95B3E205EDA8}"/>
              </a:ext>
            </a:extLst>
          </p:cNvPr>
          <p:cNvGrpSpPr/>
          <p:nvPr/>
        </p:nvGrpSpPr>
        <p:grpSpPr>
          <a:xfrm>
            <a:off x="892723" y="4178127"/>
            <a:ext cx="3220612" cy="1987521"/>
            <a:chOff x="4188251" y="1066800"/>
            <a:chExt cx="3220612" cy="1987521"/>
          </a:xfrm>
        </p:grpSpPr>
        <p:graphicFrame>
          <p:nvGraphicFramePr>
            <p:cNvPr id="4" name="对象 3">
              <a:extLst>
                <a:ext uri="{FF2B5EF4-FFF2-40B4-BE49-F238E27FC236}">
                  <a16:creationId xmlns:a16="http://schemas.microsoft.com/office/drawing/2014/main" id="{64AFE79D-D9EA-0A6C-D4D6-C677A1A19F8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09503909"/>
                </p:ext>
              </p:extLst>
            </p:nvPr>
          </p:nvGraphicFramePr>
          <p:xfrm>
            <a:off x="4415422" y="1066800"/>
            <a:ext cx="2745205" cy="18644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3415167" imgH="2372335" progId="Prism8.Document">
                    <p:embed/>
                  </p:oleObj>
                </mc:Choice>
                <mc:Fallback>
                  <p:oleObj name="Prism 8" r:id="rId2" imgW="3415167" imgH="2372335" progId="Prism8.Document">
                    <p:embed/>
                    <p:pic>
                      <p:nvPicPr>
                        <p:cNvPr id="4" name="对象 3">
                          <a:extLst>
                            <a:ext uri="{FF2B5EF4-FFF2-40B4-BE49-F238E27FC236}">
                              <a16:creationId xmlns:a16="http://schemas.microsoft.com/office/drawing/2014/main" id="{64AFE79D-D9EA-0A6C-D4D6-C677A1A19F8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5422" y="1066800"/>
                          <a:ext cx="2745205" cy="186441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4B74A82-9671-9586-3793-96DEE1D927A8}"/>
                </a:ext>
              </a:extLst>
            </p:cNvPr>
            <p:cNvSpPr txBox="1"/>
            <p:nvPr/>
          </p:nvSpPr>
          <p:spPr>
            <a:xfrm rot="16200000">
              <a:off x="3724728" y="1968174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OD450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D95A1E5-869A-584B-5068-F5892F1679DE}"/>
                </a:ext>
              </a:extLst>
            </p:cNvPr>
            <p:cNvSpPr txBox="1"/>
            <p:nvPr/>
          </p:nvSpPr>
          <p:spPr>
            <a:xfrm>
              <a:off x="4434472" y="2808100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Unpanned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A4E4792-6E59-E500-266C-26597F5BF268}"/>
                </a:ext>
              </a:extLst>
            </p:cNvPr>
            <p:cNvSpPr txBox="1"/>
            <p:nvPr/>
          </p:nvSpPr>
          <p:spPr>
            <a:xfrm>
              <a:off x="5116355" y="2808100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R0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D54906-9282-48FC-CE20-1F6A05CED4A1}"/>
                </a:ext>
              </a:extLst>
            </p:cNvPr>
            <p:cNvSpPr txBox="1"/>
            <p:nvPr/>
          </p:nvSpPr>
          <p:spPr>
            <a:xfrm>
              <a:off x="5702988" y="2808100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C0BE150-770E-B3E8-0300-459265639D82}"/>
                </a:ext>
              </a:extLst>
            </p:cNvPr>
            <p:cNvSpPr txBox="1"/>
            <p:nvPr/>
          </p:nvSpPr>
          <p:spPr>
            <a:xfrm>
              <a:off x="6235596" y="2808100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0C397B2-E6D3-63FF-72C7-B35257DAFC78}"/>
                </a:ext>
              </a:extLst>
            </p:cNvPr>
            <p:cNvSpPr txBox="1"/>
            <p:nvPr/>
          </p:nvSpPr>
          <p:spPr>
            <a:xfrm>
              <a:off x="5021105" y="1143000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BiIASG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 (Fc1)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63CC1B4-5FDF-2735-3233-1C3CBDC858AA}"/>
                </a:ext>
              </a:extLst>
            </p:cNvPr>
            <p:cNvSpPr txBox="1"/>
            <p:nvPr/>
          </p:nvSpPr>
          <p:spPr>
            <a:xfrm>
              <a:off x="5021105" y="1329610"/>
              <a:ext cx="13892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mASGR1 (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Avi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-biotin)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9FACEFE-04DE-A201-FE98-DF16CAE7BA81}"/>
                </a:ext>
              </a:extLst>
            </p:cNvPr>
            <p:cNvSpPr txBox="1"/>
            <p:nvPr/>
          </p:nvSpPr>
          <p:spPr>
            <a:xfrm>
              <a:off x="5021105" y="1519403"/>
              <a:ext cx="13892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hASGR1 (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Avi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-biotin)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09EB727-368B-65F7-0D84-2E1E3150572F}"/>
              </a:ext>
            </a:extLst>
          </p:cNvPr>
          <p:cNvGrpSpPr/>
          <p:nvPr/>
        </p:nvGrpSpPr>
        <p:grpSpPr>
          <a:xfrm>
            <a:off x="927324" y="3214547"/>
            <a:ext cx="3168585" cy="600759"/>
            <a:chOff x="4311360" y="3169774"/>
            <a:chExt cx="3613439" cy="60075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2DB05F6-B7E4-75AA-0BEF-A906F6B70958}"/>
                </a:ext>
              </a:extLst>
            </p:cNvPr>
            <p:cNvSpPr txBox="1"/>
            <p:nvPr/>
          </p:nvSpPr>
          <p:spPr>
            <a:xfrm>
              <a:off x="4311361" y="3169774"/>
              <a:ext cx="17599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Unpanned: random library.</a:t>
              </a:r>
              <a:endParaRPr lang="en-GB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FFA7C1-1CBF-A814-8EC5-77B0F9B7A81F}"/>
                </a:ext>
              </a:extLst>
            </p:cNvPr>
            <p:cNvSpPr txBox="1"/>
            <p:nvPr/>
          </p:nvSpPr>
          <p:spPr>
            <a:xfrm>
              <a:off x="4311361" y="3282319"/>
              <a:ext cx="17599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R0: Ribosome display.</a:t>
              </a:r>
              <a:endParaRPr lang="en-GB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C5E64A0-77A0-6930-F906-00A019CA1451}"/>
                </a:ext>
              </a:extLst>
            </p:cNvPr>
            <p:cNvSpPr txBox="1"/>
            <p:nvPr/>
          </p:nvSpPr>
          <p:spPr>
            <a:xfrm>
              <a:off x="4311360" y="3421679"/>
              <a:ext cx="36134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R1: Ribosome display followed by 1 round of phage display.</a:t>
              </a:r>
              <a:endParaRPr lang="en-GB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0BCAEDE-984C-DDAC-8859-3C7C590910EC}"/>
                </a:ext>
              </a:extLst>
            </p:cNvPr>
            <p:cNvSpPr txBox="1"/>
            <p:nvPr/>
          </p:nvSpPr>
          <p:spPr>
            <a:xfrm>
              <a:off x="4311360" y="3555089"/>
              <a:ext cx="36134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R2: Ribosome display followed by 2 rounds of phage display.</a:t>
              </a:r>
              <a:endParaRPr lang="en-GB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F3366E2-AE3F-811F-5006-A6287BD37704}"/>
              </a:ext>
            </a:extLst>
          </p:cNvPr>
          <p:cNvGrpSpPr/>
          <p:nvPr/>
        </p:nvGrpSpPr>
        <p:grpSpPr>
          <a:xfrm>
            <a:off x="984036" y="1062130"/>
            <a:ext cx="2671607" cy="2391586"/>
            <a:chOff x="826343" y="829868"/>
            <a:chExt cx="2671607" cy="2391586"/>
          </a:xfrm>
        </p:grpSpPr>
        <p:graphicFrame>
          <p:nvGraphicFramePr>
            <p:cNvPr id="20" name="对象 19">
              <a:extLst>
                <a:ext uri="{FF2B5EF4-FFF2-40B4-BE49-F238E27FC236}">
                  <a16:creationId xmlns:a16="http://schemas.microsoft.com/office/drawing/2014/main" id="{239436E3-3AFD-13B1-9EC4-C1F74C3659B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74506755"/>
                </p:ext>
              </p:extLst>
            </p:nvPr>
          </p:nvGraphicFramePr>
          <p:xfrm>
            <a:off x="1111250" y="1034148"/>
            <a:ext cx="2386700" cy="1897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2908816" imgH="2372335" progId="Prism8.Document">
                    <p:embed/>
                  </p:oleObj>
                </mc:Choice>
                <mc:Fallback>
                  <p:oleObj name="Prism 8" r:id="rId4" imgW="2908816" imgH="2372335" progId="Prism8.Document">
                    <p:embed/>
                    <p:pic>
                      <p:nvPicPr>
                        <p:cNvPr id="20" name="对象 19">
                          <a:extLst>
                            <a:ext uri="{FF2B5EF4-FFF2-40B4-BE49-F238E27FC236}">
                              <a16:creationId xmlns:a16="http://schemas.microsoft.com/office/drawing/2014/main" id="{239436E3-3AFD-13B1-9EC4-C1F74C3659B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11250" y="1034148"/>
                          <a:ext cx="2386700" cy="18970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4E0E955-B5EB-6966-D2E8-43AC70EFF179}"/>
                </a:ext>
              </a:extLst>
            </p:cNvPr>
            <p:cNvSpPr txBox="1"/>
            <p:nvPr/>
          </p:nvSpPr>
          <p:spPr>
            <a:xfrm>
              <a:off x="1391074" y="2810073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DARPins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58A7D41-365E-719E-C711-3F53ABEC1E3D}"/>
                </a:ext>
              </a:extLst>
            </p:cNvPr>
            <p:cNvSpPr txBox="1"/>
            <p:nvPr/>
          </p:nvSpPr>
          <p:spPr>
            <a:xfrm>
              <a:off x="2196786" y="2810073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Synbody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466B5D4-2E89-9AD3-E200-20E1CCD29B18}"/>
                </a:ext>
              </a:extLst>
            </p:cNvPr>
            <p:cNvSpPr txBox="1"/>
            <p:nvPr/>
          </p:nvSpPr>
          <p:spPr>
            <a:xfrm rot="16200000">
              <a:off x="-169395" y="1825606"/>
              <a:ext cx="23915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Output of eluted phages to </a:t>
              </a:r>
            </a:p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hASGR1 (Log)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0AD45A7-EA92-DE80-5FF8-3736409271A1}"/>
              </a:ext>
            </a:extLst>
          </p:cNvPr>
          <p:cNvGrpSpPr/>
          <p:nvPr/>
        </p:nvGrpSpPr>
        <p:grpSpPr>
          <a:xfrm>
            <a:off x="4113334" y="994495"/>
            <a:ext cx="3700974" cy="2852537"/>
            <a:chOff x="4098981" y="631824"/>
            <a:chExt cx="3790893" cy="292184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8578DA1-CC4B-C991-CF7A-B7C4E8348D54}"/>
                </a:ext>
              </a:extLst>
            </p:cNvPr>
            <p:cNvGrpSpPr/>
            <p:nvPr/>
          </p:nvGrpSpPr>
          <p:grpSpPr>
            <a:xfrm>
              <a:off x="4098981" y="631824"/>
              <a:ext cx="3790893" cy="2921842"/>
              <a:chOff x="4314151" y="1151419"/>
              <a:chExt cx="3077407" cy="2371921"/>
            </a:xfrm>
          </p:grpSpPr>
          <p:graphicFrame>
            <p:nvGraphicFramePr>
              <p:cNvPr id="28" name="对象 27">
                <a:extLst>
                  <a:ext uri="{FF2B5EF4-FFF2-40B4-BE49-F238E27FC236}">
                    <a16:creationId xmlns:a16="http://schemas.microsoft.com/office/drawing/2014/main" id="{278443AD-8DEB-A174-22D4-6055C303B7E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5666219"/>
                  </p:ext>
                </p:extLst>
              </p:nvPr>
            </p:nvGraphicFramePr>
            <p:xfrm>
              <a:off x="4333436" y="1151419"/>
              <a:ext cx="3058122" cy="224881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6" imgW="4393656" imgH="3375724" progId="Prism8.Document">
                      <p:embed/>
                    </p:oleObj>
                  </mc:Choice>
                  <mc:Fallback>
                    <p:oleObj name="Prism 8" r:id="rId6" imgW="4393656" imgH="3375724" progId="Prism8.Document">
                      <p:embed/>
                      <p:pic>
                        <p:nvPicPr>
                          <p:cNvPr id="28" name="对象 27">
                            <a:extLst>
                              <a:ext uri="{FF2B5EF4-FFF2-40B4-BE49-F238E27FC236}">
                                <a16:creationId xmlns:a16="http://schemas.microsoft.com/office/drawing/2014/main" id="{278443AD-8DEB-A174-22D4-6055C303B7E8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33436" y="1151419"/>
                            <a:ext cx="3058122" cy="2248810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BA9413E6-49D5-81BE-C629-B5E8280F68B0}"/>
                  </a:ext>
                </a:extLst>
              </p:cNvPr>
              <p:cNvSpPr txBox="1"/>
              <p:nvPr/>
            </p:nvSpPr>
            <p:spPr>
              <a:xfrm rot="16200000">
                <a:off x="3557312" y="2336672"/>
                <a:ext cx="17599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OD450 to human ASGR1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E11517BE-9AF5-E24E-407F-BC13EF704A26}"/>
                  </a:ext>
                </a:extLst>
              </p:cNvPr>
              <p:cNvSpPr txBox="1"/>
              <p:nvPr/>
            </p:nvSpPr>
            <p:spPr>
              <a:xfrm>
                <a:off x="4982270" y="3277119"/>
                <a:ext cx="17599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OD450 to mouse ASGR1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330A5C9-79DF-D8E0-A069-AEDC852D7FD9}"/>
                </a:ext>
              </a:extLst>
            </p:cNvPr>
            <p:cNvSpPr txBox="1"/>
            <p:nvPr/>
          </p:nvSpPr>
          <p:spPr>
            <a:xfrm>
              <a:off x="4767729" y="670386"/>
              <a:ext cx="1173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Unpanned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81CC235-9E5B-13EE-D421-506AA7965258}"/>
                </a:ext>
              </a:extLst>
            </p:cNvPr>
            <p:cNvSpPr txBox="1"/>
            <p:nvPr/>
          </p:nvSpPr>
          <p:spPr>
            <a:xfrm>
              <a:off x="4767729" y="826611"/>
              <a:ext cx="26502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Using mASGR1-SA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B47CC0D-6D31-2D6E-78BF-A0DAE94BF908}"/>
                </a:ext>
              </a:extLst>
            </p:cNvPr>
            <p:cNvSpPr txBox="1"/>
            <p:nvPr/>
          </p:nvSpPr>
          <p:spPr>
            <a:xfrm>
              <a:off x="4767729" y="977823"/>
              <a:ext cx="26502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Using hASGR1-coated ELISA plate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CAE1E91-EC9A-BEF5-195D-7F5232DA49AB}"/>
                </a:ext>
              </a:extLst>
            </p:cNvPr>
            <p:cNvSpPr txBox="1"/>
            <p:nvPr/>
          </p:nvSpPr>
          <p:spPr>
            <a:xfrm>
              <a:off x="4767729" y="1149864"/>
              <a:ext cx="26502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Using mASGR1-coated ELISA plate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234B0E1-9C41-8199-9D2A-5A66E268FB5F}"/>
              </a:ext>
            </a:extLst>
          </p:cNvPr>
          <p:cNvGrpSpPr/>
          <p:nvPr/>
        </p:nvGrpSpPr>
        <p:grpSpPr>
          <a:xfrm>
            <a:off x="4155151" y="4196043"/>
            <a:ext cx="3305404" cy="2152582"/>
            <a:chOff x="4199121" y="3845867"/>
            <a:chExt cx="3305404" cy="2152582"/>
          </a:xfrm>
        </p:grpSpPr>
        <p:graphicFrame>
          <p:nvGraphicFramePr>
            <p:cNvPr id="38" name="对象 37">
              <a:extLst>
                <a:ext uri="{FF2B5EF4-FFF2-40B4-BE49-F238E27FC236}">
                  <a16:creationId xmlns:a16="http://schemas.microsoft.com/office/drawing/2014/main" id="{46E61311-621E-1C7D-C5AE-3D99FBC69A2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01100166"/>
                </p:ext>
              </p:extLst>
            </p:nvPr>
          </p:nvGraphicFramePr>
          <p:xfrm>
            <a:off x="4212479" y="3845867"/>
            <a:ext cx="3292046" cy="20294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8" imgW="4079617" imgH="2624082" progId="Prism8.Document">
                    <p:embed/>
                  </p:oleObj>
                </mc:Choice>
                <mc:Fallback>
                  <p:oleObj name="Prism 8" r:id="rId8" imgW="4079617" imgH="2624082" progId="Prism8.Document">
                    <p:embed/>
                    <p:pic>
                      <p:nvPicPr>
                        <p:cNvPr id="38" name="对象 37">
                          <a:extLst>
                            <a:ext uri="{FF2B5EF4-FFF2-40B4-BE49-F238E27FC236}">
                              <a16:creationId xmlns:a16="http://schemas.microsoft.com/office/drawing/2014/main" id="{46E61311-621E-1C7D-C5AE-3D99FBC69A2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2479" y="3845867"/>
                          <a:ext cx="3292046" cy="202947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19EB4F7-335D-D0E5-2731-BD1E8BCC5384}"/>
                </a:ext>
              </a:extLst>
            </p:cNvPr>
            <p:cNvSpPr txBox="1"/>
            <p:nvPr/>
          </p:nvSpPr>
          <p:spPr>
            <a:xfrm rot="16200000">
              <a:off x="3489449" y="4708284"/>
              <a:ext cx="16655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OD450 to human ASGR1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8FC6553-1A15-CAA5-AC61-392F9A1C4196}"/>
                </a:ext>
              </a:extLst>
            </p:cNvPr>
            <p:cNvSpPr txBox="1"/>
            <p:nvPr/>
          </p:nvSpPr>
          <p:spPr>
            <a:xfrm>
              <a:off x="4894362" y="5752228"/>
              <a:ext cx="16655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OD450 to mouse ASGR1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2" name="图形 4">
            <a:extLst>
              <a:ext uri="{FF2B5EF4-FFF2-40B4-BE49-F238E27FC236}">
                <a16:creationId xmlns:a16="http://schemas.microsoft.com/office/drawing/2014/main" id="{9EE6262C-2578-5C58-E9A2-2B7B69EA56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9349" y="6290274"/>
            <a:ext cx="3226272" cy="3396167"/>
          </a:xfrm>
          <a:prstGeom prst="rect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00000000-0008-0000-0200-000073010000}"/>
              </a:ext>
            </a:extLst>
          </p:cNvPr>
          <p:cNvGrpSpPr/>
          <p:nvPr/>
        </p:nvGrpSpPr>
        <p:grpSpPr>
          <a:xfrm>
            <a:off x="4404724" y="7289346"/>
            <a:ext cx="2912221" cy="1685060"/>
            <a:chOff x="0" y="0"/>
            <a:chExt cx="5961335" cy="3414334"/>
          </a:xfrm>
        </p:grpSpPr>
        <p:pic>
          <p:nvPicPr>
            <p:cNvPr id="48" name="图片 47" descr="电脑屏幕的照片&#10;&#10;低可信度描述已自动生成">
              <a:extLst>
                <a:ext uri="{FF2B5EF4-FFF2-40B4-BE49-F238E27FC236}">
                  <a16:creationId xmlns:a16="http://schemas.microsoft.com/office/drawing/2014/main" id="{00000000-0008-0000-0200-0000740100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6" t="12917" r="4892" b="16971"/>
            <a:stretch/>
          </p:blipFill>
          <p:spPr>
            <a:xfrm>
              <a:off x="0" y="221813"/>
              <a:ext cx="5486797" cy="3192521"/>
            </a:xfrm>
            <a:prstGeom prst="rect">
              <a:avLst/>
            </a:prstGeom>
          </p:spPr>
        </p:pic>
        <p:sp>
          <p:nvSpPr>
            <p:cNvPr id="49" name="文本框 33">
              <a:extLst>
                <a:ext uri="{FF2B5EF4-FFF2-40B4-BE49-F238E27FC236}">
                  <a16:creationId xmlns:a16="http://schemas.microsoft.com/office/drawing/2014/main" id="{00000000-0008-0000-0200-000075010000}"/>
                </a:ext>
              </a:extLst>
            </p:cNvPr>
            <p:cNvSpPr txBox="1"/>
            <p:nvPr/>
          </p:nvSpPr>
          <p:spPr>
            <a:xfrm>
              <a:off x="474538" y="0"/>
              <a:ext cx="829993" cy="41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1P1</a:t>
              </a:r>
            </a:p>
          </p:txBody>
        </p:sp>
        <p:sp>
          <p:nvSpPr>
            <p:cNvPr id="50" name="文本框 34">
              <a:extLst>
                <a:ext uri="{FF2B5EF4-FFF2-40B4-BE49-F238E27FC236}">
                  <a16:creationId xmlns:a16="http://schemas.microsoft.com/office/drawing/2014/main" id="{00000000-0008-0000-0200-000076010000}"/>
                </a:ext>
              </a:extLst>
            </p:cNvPr>
            <p:cNvSpPr txBox="1"/>
            <p:nvPr/>
          </p:nvSpPr>
          <p:spPr>
            <a:xfrm>
              <a:off x="1087341" y="0"/>
              <a:ext cx="829993" cy="41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>
                  <a:latin typeface="Arial" panose="020B0604020202020204" pitchFamily="34" charset="0"/>
                  <a:cs typeface="Arial" panose="020B0604020202020204" pitchFamily="34" charset="0"/>
                </a:rPr>
                <a:t>1P2</a:t>
              </a:r>
            </a:p>
          </p:txBody>
        </p:sp>
        <p:sp>
          <p:nvSpPr>
            <p:cNvPr id="51" name="文本框 35">
              <a:extLst>
                <a:ext uri="{FF2B5EF4-FFF2-40B4-BE49-F238E27FC236}">
                  <a16:creationId xmlns:a16="http://schemas.microsoft.com/office/drawing/2014/main" id="{00000000-0008-0000-0200-000077010000}"/>
                </a:ext>
              </a:extLst>
            </p:cNvPr>
            <p:cNvSpPr txBox="1"/>
            <p:nvPr/>
          </p:nvSpPr>
          <p:spPr>
            <a:xfrm>
              <a:off x="1637904" y="0"/>
              <a:ext cx="829993" cy="41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>
                  <a:latin typeface="Arial" panose="020B0604020202020204" pitchFamily="34" charset="0"/>
                  <a:cs typeface="Arial" panose="020B0604020202020204" pitchFamily="34" charset="0"/>
                </a:rPr>
                <a:t>1P3</a:t>
              </a:r>
            </a:p>
          </p:txBody>
        </p:sp>
        <p:sp>
          <p:nvSpPr>
            <p:cNvPr id="52" name="文本框 36">
              <a:extLst>
                <a:ext uri="{FF2B5EF4-FFF2-40B4-BE49-F238E27FC236}">
                  <a16:creationId xmlns:a16="http://schemas.microsoft.com/office/drawing/2014/main" id="{00000000-0008-0000-0200-000078010000}"/>
                </a:ext>
              </a:extLst>
            </p:cNvPr>
            <p:cNvSpPr txBox="1"/>
            <p:nvPr/>
          </p:nvSpPr>
          <p:spPr>
            <a:xfrm>
              <a:off x="2169023" y="0"/>
              <a:ext cx="829993" cy="41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1P5</a:t>
              </a:r>
            </a:p>
          </p:txBody>
        </p:sp>
        <p:sp>
          <p:nvSpPr>
            <p:cNvPr id="53" name="文本框 37">
              <a:extLst>
                <a:ext uri="{FF2B5EF4-FFF2-40B4-BE49-F238E27FC236}">
                  <a16:creationId xmlns:a16="http://schemas.microsoft.com/office/drawing/2014/main" id="{00000000-0008-0000-0200-000079010000}"/>
                </a:ext>
              </a:extLst>
            </p:cNvPr>
            <p:cNvSpPr txBox="1"/>
            <p:nvPr/>
          </p:nvSpPr>
          <p:spPr>
            <a:xfrm>
              <a:off x="2683183" y="0"/>
              <a:ext cx="857642" cy="46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1P8</a:t>
              </a:r>
            </a:p>
          </p:txBody>
        </p:sp>
        <p:sp>
          <p:nvSpPr>
            <p:cNvPr id="54" name="文本框 38">
              <a:extLst>
                <a:ext uri="{FF2B5EF4-FFF2-40B4-BE49-F238E27FC236}">
                  <a16:creationId xmlns:a16="http://schemas.microsoft.com/office/drawing/2014/main" id="{00000000-0008-0000-0200-00007A010000}"/>
                </a:ext>
              </a:extLst>
            </p:cNvPr>
            <p:cNvSpPr txBox="1"/>
            <p:nvPr/>
          </p:nvSpPr>
          <p:spPr>
            <a:xfrm>
              <a:off x="3250706" y="0"/>
              <a:ext cx="857642" cy="46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2P2</a:t>
              </a:r>
            </a:p>
          </p:txBody>
        </p:sp>
        <p:sp>
          <p:nvSpPr>
            <p:cNvPr id="55" name="文本框 39">
              <a:extLst>
                <a:ext uri="{FF2B5EF4-FFF2-40B4-BE49-F238E27FC236}">
                  <a16:creationId xmlns:a16="http://schemas.microsoft.com/office/drawing/2014/main" id="{00000000-0008-0000-0200-00007B010000}"/>
                </a:ext>
              </a:extLst>
            </p:cNvPr>
            <p:cNvSpPr txBox="1"/>
            <p:nvPr/>
          </p:nvSpPr>
          <p:spPr>
            <a:xfrm>
              <a:off x="3767478" y="0"/>
              <a:ext cx="829993" cy="41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2P6</a:t>
              </a:r>
            </a:p>
          </p:txBody>
        </p:sp>
        <p:sp>
          <p:nvSpPr>
            <p:cNvPr id="56" name="文本框 40">
              <a:extLst>
                <a:ext uri="{FF2B5EF4-FFF2-40B4-BE49-F238E27FC236}">
                  <a16:creationId xmlns:a16="http://schemas.microsoft.com/office/drawing/2014/main" id="{00000000-0008-0000-0200-00007C010000}"/>
                </a:ext>
              </a:extLst>
            </p:cNvPr>
            <p:cNvSpPr txBox="1"/>
            <p:nvPr/>
          </p:nvSpPr>
          <p:spPr>
            <a:xfrm>
              <a:off x="4317384" y="0"/>
              <a:ext cx="1125975" cy="41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2P7</a:t>
              </a:r>
            </a:p>
          </p:txBody>
        </p:sp>
        <p:sp>
          <p:nvSpPr>
            <p:cNvPr id="57" name="文本框 41">
              <a:extLst>
                <a:ext uri="{FF2B5EF4-FFF2-40B4-BE49-F238E27FC236}">
                  <a16:creationId xmlns:a16="http://schemas.microsoft.com/office/drawing/2014/main" id="{00000000-0008-0000-0200-00007D010000}"/>
                </a:ext>
              </a:extLst>
            </p:cNvPr>
            <p:cNvSpPr txBox="1"/>
            <p:nvPr/>
          </p:nvSpPr>
          <p:spPr>
            <a:xfrm>
              <a:off x="4824124" y="0"/>
              <a:ext cx="1137211" cy="41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6P2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42A11C2E-07AD-23AE-7C8F-6A50006FE70B}"/>
              </a:ext>
            </a:extLst>
          </p:cNvPr>
          <p:cNvSpPr txBox="1"/>
          <p:nvPr/>
        </p:nvSpPr>
        <p:spPr>
          <a:xfrm>
            <a:off x="790960" y="960748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CAD36F5-07E6-E6A5-1D32-695A4E8B4999}"/>
              </a:ext>
            </a:extLst>
          </p:cNvPr>
          <p:cNvSpPr txBox="1"/>
          <p:nvPr/>
        </p:nvSpPr>
        <p:spPr>
          <a:xfrm>
            <a:off x="3956016" y="960748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8EA9A5A-B4D5-CF95-AF9E-D0C8D6D76C50}"/>
              </a:ext>
            </a:extLst>
          </p:cNvPr>
          <p:cNvSpPr txBox="1"/>
          <p:nvPr/>
        </p:nvSpPr>
        <p:spPr>
          <a:xfrm>
            <a:off x="790960" y="4011627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09A0871-73A4-8CE7-DE3A-AA5B28A46FFC}"/>
              </a:ext>
            </a:extLst>
          </p:cNvPr>
          <p:cNvSpPr txBox="1"/>
          <p:nvPr/>
        </p:nvSpPr>
        <p:spPr>
          <a:xfrm>
            <a:off x="3956016" y="4011627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F55BBD1-68DB-CA12-15A5-59AF6DE8E6AC}"/>
              </a:ext>
            </a:extLst>
          </p:cNvPr>
          <p:cNvSpPr txBox="1"/>
          <p:nvPr/>
        </p:nvSpPr>
        <p:spPr>
          <a:xfrm>
            <a:off x="790960" y="6401556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B18A81B-91D4-FF2C-3E6D-6810E0487B5E}"/>
              </a:ext>
            </a:extLst>
          </p:cNvPr>
          <p:cNvSpPr txBox="1"/>
          <p:nvPr/>
        </p:nvSpPr>
        <p:spPr>
          <a:xfrm>
            <a:off x="3956016" y="6401556"/>
            <a:ext cx="435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8573447-6BCA-29C4-0F49-4CAB7072EB41}"/>
              </a:ext>
            </a:extLst>
          </p:cNvPr>
          <p:cNvSpPr txBox="1"/>
          <p:nvPr/>
        </p:nvSpPr>
        <p:spPr>
          <a:xfrm>
            <a:off x="848103" y="9723982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8. 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Screening of ASGR1 binders from synthetic libraries.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840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A5BA839-A68B-004A-2F05-020B73C9C1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469562"/>
              </p:ext>
            </p:extLst>
          </p:nvPr>
        </p:nvGraphicFramePr>
        <p:xfrm>
          <a:off x="806483" y="587957"/>
          <a:ext cx="3277170" cy="1781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2" imgW="5163626" imgH="3201769" progId="Prism8.Document">
                  <p:embed/>
                </p:oleObj>
              </mc:Choice>
              <mc:Fallback>
                <p:oleObj name="Prism 8" r:id="rId2" imgW="5163626" imgH="3201769" progId="Prism8.Document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5A5BA839-A68B-004A-2F05-020B73C9C1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483" y="587957"/>
                        <a:ext cx="3277170" cy="17813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C6275773-00D1-8FA5-4F91-7EF593439D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683773"/>
              </p:ext>
            </p:extLst>
          </p:nvPr>
        </p:nvGraphicFramePr>
        <p:xfrm>
          <a:off x="4132631" y="549965"/>
          <a:ext cx="3220076" cy="1781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4" imgW="5163626" imgH="3201769" progId="Prism8.Document">
                  <p:embed/>
                </p:oleObj>
              </mc:Choice>
              <mc:Fallback>
                <p:oleObj name="Prism 8" r:id="rId4" imgW="5163626" imgH="3201769" progId="Prism8.Document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C6275773-00D1-8FA5-4F91-7EF593439D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2631" y="549965"/>
                        <a:ext cx="3220076" cy="17813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6202FB6F-BFCB-B4EF-44AE-393AB86528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501900"/>
              </p:ext>
            </p:extLst>
          </p:nvPr>
        </p:nvGraphicFramePr>
        <p:xfrm>
          <a:off x="819818" y="2473623"/>
          <a:ext cx="3277170" cy="1781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6" imgW="5310201" imgH="3201769" progId="Prism8.Document">
                  <p:embed/>
                </p:oleObj>
              </mc:Choice>
              <mc:Fallback>
                <p:oleObj name="Prism 8" r:id="rId6" imgW="5310201" imgH="3201769" progId="Prism8.Document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6202FB6F-BFCB-B4EF-44AE-393AB865284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818" y="2473623"/>
                        <a:ext cx="3277170" cy="17813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B0EC1128-47B7-D7A4-AC9F-14308D3895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909506"/>
              </p:ext>
            </p:extLst>
          </p:nvPr>
        </p:nvGraphicFramePr>
        <p:xfrm>
          <a:off x="4126950" y="2449686"/>
          <a:ext cx="3288588" cy="1781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8" imgW="5163626" imgH="3201769" progId="Prism8.Document">
                  <p:embed/>
                </p:oleObj>
              </mc:Choice>
              <mc:Fallback>
                <p:oleObj name="Prism 8" r:id="rId8" imgW="5163626" imgH="3201769" progId="Prism8.Document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B0EC1128-47B7-D7A4-AC9F-14308D3895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6950" y="2449686"/>
                        <a:ext cx="3288588" cy="17813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540029D3-83AD-1033-7298-2EC1419F23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865121"/>
              </p:ext>
            </p:extLst>
          </p:nvPr>
        </p:nvGraphicFramePr>
        <p:xfrm>
          <a:off x="818871" y="4359289"/>
          <a:ext cx="3288588" cy="1825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10" imgW="5163626" imgH="3201769" progId="Prism8.Document">
                  <p:embed/>
                </p:oleObj>
              </mc:Choice>
              <mc:Fallback>
                <p:oleObj name="Prism 8" r:id="rId10" imgW="5163626" imgH="3201769" progId="Prism8.Document">
                  <p:embed/>
                  <p:pic>
                    <p:nvPicPr>
                      <p:cNvPr id="9" name="对象 8">
                        <a:extLst>
                          <a:ext uri="{FF2B5EF4-FFF2-40B4-BE49-F238E27FC236}">
                            <a16:creationId xmlns:a16="http://schemas.microsoft.com/office/drawing/2014/main" id="{540029D3-83AD-1033-7298-2EC1419F233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8871" y="4359289"/>
                        <a:ext cx="3288588" cy="182569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EFD75E3C-8351-D46F-634B-37391E7410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135693"/>
              </p:ext>
            </p:extLst>
          </p:nvPr>
        </p:nvGraphicFramePr>
        <p:xfrm>
          <a:off x="4120794" y="4349407"/>
          <a:ext cx="3362812" cy="1821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12" imgW="5310201" imgH="3201769" progId="Prism8.Document">
                  <p:embed/>
                </p:oleObj>
              </mc:Choice>
              <mc:Fallback>
                <p:oleObj name="Prism 8" r:id="rId12" imgW="5310201" imgH="3201769" progId="Prism8.Document">
                  <p:embed/>
                  <p:pic>
                    <p:nvPicPr>
                      <p:cNvPr id="10" name="对象 9">
                        <a:extLst>
                          <a:ext uri="{FF2B5EF4-FFF2-40B4-BE49-F238E27FC236}">
                            <a16:creationId xmlns:a16="http://schemas.microsoft.com/office/drawing/2014/main" id="{EFD75E3C-8351-D46F-634B-37391E7410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0794" y="4349407"/>
                        <a:ext cx="3362812" cy="182152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4E9C7EEB-F244-43E2-79AD-04B8AB8A73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981602"/>
              </p:ext>
            </p:extLst>
          </p:nvPr>
        </p:nvGraphicFramePr>
        <p:xfrm>
          <a:off x="818871" y="6289331"/>
          <a:ext cx="3288588" cy="1781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14" imgW="5163626" imgH="3201769" progId="Prism8.Document">
                  <p:embed/>
                </p:oleObj>
              </mc:Choice>
              <mc:Fallback>
                <p:oleObj name="Prism 8" r:id="rId14" imgW="5163626" imgH="3201769" progId="Prism8.Document">
                  <p:embed/>
                  <p:pic>
                    <p:nvPicPr>
                      <p:cNvPr id="11" name="对象 10">
                        <a:extLst>
                          <a:ext uri="{FF2B5EF4-FFF2-40B4-BE49-F238E27FC236}">
                            <a16:creationId xmlns:a16="http://schemas.microsoft.com/office/drawing/2014/main" id="{4E9C7EEB-F244-43E2-79AD-04B8AB8A73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8871" y="6289331"/>
                        <a:ext cx="3288588" cy="17813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id="{24DEBAB2-5F5C-1079-0E85-F627B8D2C0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834706"/>
              </p:ext>
            </p:extLst>
          </p:nvPr>
        </p:nvGraphicFramePr>
        <p:xfrm>
          <a:off x="4132631" y="6289331"/>
          <a:ext cx="3208658" cy="1781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16" imgW="5163626" imgH="3201769" progId="Prism8.Document">
                  <p:embed/>
                </p:oleObj>
              </mc:Choice>
              <mc:Fallback>
                <p:oleObj name="Prism 8" r:id="rId16" imgW="5163626" imgH="3201769" progId="Prism8.Document">
                  <p:embed/>
                  <p:pic>
                    <p:nvPicPr>
                      <p:cNvPr id="12" name="对象 11">
                        <a:extLst>
                          <a:ext uri="{FF2B5EF4-FFF2-40B4-BE49-F238E27FC236}">
                            <a16:creationId xmlns:a16="http://schemas.microsoft.com/office/drawing/2014/main" id="{24DEBAB2-5F5C-1079-0E85-F627B8D2C0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2631" y="6289331"/>
                        <a:ext cx="3208658" cy="17813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22A166F9-4B65-E43D-F1D4-612229375D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109534"/>
              </p:ext>
            </p:extLst>
          </p:nvPr>
        </p:nvGraphicFramePr>
        <p:xfrm>
          <a:off x="818871" y="8174998"/>
          <a:ext cx="3288588" cy="1781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18" imgW="5310201" imgH="3201769" progId="Prism8.Document">
                  <p:embed/>
                </p:oleObj>
              </mc:Choice>
              <mc:Fallback>
                <p:oleObj name="Prism 8" r:id="rId18" imgW="5310201" imgH="3201769" progId="Prism8.Document">
                  <p:embed/>
                  <p:pic>
                    <p:nvPicPr>
                      <p:cNvPr id="13" name="对象 12">
                        <a:extLst>
                          <a:ext uri="{FF2B5EF4-FFF2-40B4-BE49-F238E27FC236}">
                            <a16:creationId xmlns:a16="http://schemas.microsoft.com/office/drawing/2014/main" id="{22A166F9-4B65-E43D-F1D4-612229375D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8871" y="8174998"/>
                        <a:ext cx="3288588" cy="17813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8EC24D07-2B31-BEE4-D7A4-C4EE08636F00}"/>
              </a:ext>
            </a:extLst>
          </p:cNvPr>
          <p:cNvSpPr txBox="1"/>
          <p:nvPr/>
        </p:nvSpPr>
        <p:spPr>
          <a:xfrm>
            <a:off x="849916" y="9961794"/>
            <a:ext cx="6467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Figure 9. </a:t>
            </a:r>
            <a:r>
              <a:rPr lang="en-GB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Competition ELISA of binders to ASGR1..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335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76850</TotalTime>
  <Words>1716</Words>
  <Application>Microsoft Office PowerPoint</Application>
  <PresentationFormat>B4 (ISO)纸张(250x353 毫米)</PresentationFormat>
  <Paragraphs>549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Airal</vt:lpstr>
      <vt:lpstr>Arial</vt:lpstr>
      <vt:lpstr>Calibri</vt:lpstr>
      <vt:lpstr>Calibri Light</vt:lpstr>
      <vt:lpstr>Georgia</vt:lpstr>
      <vt:lpstr>Source Sans Pro</vt:lpstr>
      <vt:lpstr>Office 主题​​</vt:lpstr>
      <vt:lpstr>Prism 8</vt:lpstr>
      <vt:lpstr>GraphPad Prism 8 Project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 Ethan</dc:creator>
  <cp:lastModifiedBy>yang Ethan</cp:lastModifiedBy>
  <cp:revision>245</cp:revision>
  <cp:lastPrinted>2022-05-20T12:37:22Z</cp:lastPrinted>
  <dcterms:created xsi:type="dcterms:W3CDTF">2022-01-26T15:34:18Z</dcterms:created>
  <dcterms:modified xsi:type="dcterms:W3CDTF">2022-06-25T08:32:30Z</dcterms:modified>
</cp:coreProperties>
</file>